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5" r:id="rId2"/>
  </p:sldMasterIdLst>
  <p:notesMasterIdLst>
    <p:notesMasterId r:id="rId58"/>
  </p:notesMasterIdLst>
  <p:handoutMasterIdLst>
    <p:handoutMasterId r:id="rId59"/>
  </p:handoutMasterIdLst>
  <p:sldIdLst>
    <p:sldId id="1597" r:id="rId3"/>
    <p:sldId id="1324" r:id="rId4"/>
    <p:sldId id="1325" r:id="rId5"/>
    <p:sldId id="1416" r:id="rId6"/>
    <p:sldId id="1030" r:id="rId7"/>
    <p:sldId id="644" r:id="rId8"/>
    <p:sldId id="645" r:id="rId9"/>
    <p:sldId id="679" r:id="rId10"/>
    <p:sldId id="1589" r:id="rId11"/>
    <p:sldId id="593" r:id="rId12"/>
    <p:sldId id="1578" r:id="rId13"/>
    <p:sldId id="1579" r:id="rId14"/>
    <p:sldId id="1031" r:id="rId15"/>
    <p:sldId id="680" r:id="rId16"/>
    <p:sldId id="682" r:id="rId17"/>
    <p:sldId id="1564" r:id="rId18"/>
    <p:sldId id="697" r:id="rId19"/>
    <p:sldId id="1580" r:id="rId20"/>
    <p:sldId id="1590" r:id="rId21"/>
    <p:sldId id="1384" r:id="rId22"/>
    <p:sldId id="1592" r:id="rId23"/>
    <p:sldId id="346" r:id="rId24"/>
    <p:sldId id="1583" r:id="rId25"/>
    <p:sldId id="1388" r:id="rId26"/>
    <p:sldId id="1588" r:id="rId27"/>
    <p:sldId id="1593" r:id="rId28"/>
    <p:sldId id="1026" r:id="rId29"/>
    <p:sldId id="1022" r:id="rId30"/>
    <p:sldId id="283" r:id="rId31"/>
    <p:sldId id="499" r:id="rId32"/>
    <p:sldId id="1323" r:id="rId33"/>
    <p:sldId id="500" r:id="rId34"/>
    <p:sldId id="1322" r:id="rId35"/>
    <p:sldId id="1287" r:id="rId36"/>
    <p:sldId id="1299" r:id="rId37"/>
    <p:sldId id="1310" r:id="rId38"/>
    <p:sldId id="1309" r:id="rId39"/>
    <p:sldId id="1290" r:id="rId40"/>
    <p:sldId id="544" r:id="rId41"/>
    <p:sldId id="1312" r:id="rId42"/>
    <p:sldId id="1281" r:id="rId43"/>
    <p:sldId id="523" r:id="rId44"/>
    <p:sldId id="1291" r:id="rId45"/>
    <p:sldId id="1280" r:id="rId46"/>
    <p:sldId id="1317" r:id="rId47"/>
    <p:sldId id="1293" r:id="rId48"/>
    <p:sldId id="1302" r:id="rId49"/>
    <p:sldId id="1285" r:id="rId50"/>
    <p:sldId id="1297" r:id="rId51"/>
    <p:sldId id="545" r:id="rId52"/>
    <p:sldId id="541" r:id="rId53"/>
    <p:sldId id="1318" r:id="rId54"/>
    <p:sldId id="1319" r:id="rId55"/>
    <p:sldId id="1320" r:id="rId56"/>
    <p:sldId id="512" r:id="rId57"/>
  </p:sldIdLst>
  <p:sldSz cx="9144000" cy="5143500" type="screen16x9"/>
  <p:notesSz cx="6858000" cy="9144000"/>
  <p:custDataLst>
    <p:tags r:id="rId60"/>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ssion Template" id="{F3777D57-859C-417C-B602-92DD583BB15C}">
          <p14:sldIdLst>
            <p14:sldId id="1597"/>
            <p14:sldId id="1324"/>
            <p14:sldId id="1325"/>
            <p14:sldId id="1416"/>
            <p14:sldId id="1030"/>
            <p14:sldId id="644"/>
            <p14:sldId id="645"/>
            <p14:sldId id="679"/>
            <p14:sldId id="1589"/>
            <p14:sldId id="593"/>
            <p14:sldId id="1578"/>
            <p14:sldId id="1579"/>
            <p14:sldId id="1031"/>
            <p14:sldId id="680"/>
            <p14:sldId id="682"/>
            <p14:sldId id="1564"/>
            <p14:sldId id="697"/>
            <p14:sldId id="1580"/>
            <p14:sldId id="1590"/>
            <p14:sldId id="1384"/>
            <p14:sldId id="1592"/>
            <p14:sldId id="346"/>
            <p14:sldId id="1583"/>
            <p14:sldId id="1388"/>
            <p14:sldId id="1588"/>
            <p14:sldId id="1593"/>
            <p14:sldId id="1026"/>
            <p14:sldId id="1022"/>
            <p14:sldId id="283"/>
            <p14:sldId id="499"/>
            <p14:sldId id="1323"/>
            <p14:sldId id="500"/>
            <p14:sldId id="1322"/>
            <p14:sldId id="1287"/>
            <p14:sldId id="1299"/>
            <p14:sldId id="1310"/>
            <p14:sldId id="1309"/>
            <p14:sldId id="1290"/>
            <p14:sldId id="544"/>
            <p14:sldId id="1312"/>
            <p14:sldId id="1281"/>
            <p14:sldId id="523"/>
            <p14:sldId id="1291"/>
            <p14:sldId id="1280"/>
            <p14:sldId id="1317"/>
            <p14:sldId id="1293"/>
            <p14:sldId id="1302"/>
            <p14:sldId id="1285"/>
            <p14:sldId id="1297"/>
            <p14:sldId id="545"/>
            <p14:sldId id="541"/>
            <p14:sldId id="1318"/>
            <p14:sldId id="1319"/>
            <p14:sldId id="1320"/>
            <p14:sldId id="512"/>
          </p14:sldIdLst>
        </p14:section>
      </p14:sectionLst>
    </p:ex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69"/>
    <a:srgbClr val="1FAED4"/>
    <a:srgbClr val="0D274D"/>
    <a:srgbClr val="26194B"/>
    <a:srgbClr val="252525"/>
    <a:srgbClr val="72C059"/>
    <a:srgbClr val="B2D171"/>
    <a:srgbClr val="049FD9"/>
    <a:srgbClr val="86DBF2"/>
    <a:srgbClr val="B8E1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5" autoAdjust="0"/>
    <p:restoredTop sz="80407" autoAdjust="0"/>
  </p:normalViewPr>
  <p:slideViewPr>
    <p:cSldViewPr snapToGrid="0" snapToObjects="1" showGuides="1">
      <p:cViewPr varScale="1">
        <p:scale>
          <a:sx n="131" d="100"/>
          <a:sy n="131" d="100"/>
        </p:scale>
        <p:origin x="1272" y="176"/>
      </p:cViewPr>
      <p:guideLst>
        <p:guide pos="3144"/>
        <p:guide orient="horz" pos="1620"/>
      </p:guideLst>
    </p:cSldViewPr>
  </p:slideViewPr>
  <p:notesTextViewPr>
    <p:cViewPr>
      <p:scale>
        <a:sx n="100" d="100"/>
        <a:sy n="100" d="100"/>
      </p:scale>
      <p:origin x="0" y="0"/>
    </p:cViewPr>
  </p:notesTextViewPr>
  <p:sorterViewPr>
    <p:cViewPr>
      <p:scale>
        <a:sx n="180" d="100"/>
        <a:sy n="180" d="100"/>
      </p:scale>
      <p:origin x="0" y="0"/>
    </p:cViewPr>
  </p:sorterViewPr>
  <p:notesViewPr>
    <p:cSldViewPr snapToGrid="0" snapToObjects="1" showGuides="1">
      <p:cViewPr>
        <p:scale>
          <a:sx n="75" d="100"/>
          <a:sy n="75" d="100"/>
        </p:scale>
        <p:origin x="-4402" y="-64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___.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8882063334669"/>
          <c:y val="7.9929368737080789E-3"/>
          <c:w val="0.724358974358985"/>
          <c:h val="0.95358649789029504"/>
        </c:manualLayout>
      </c:layout>
      <c:doughnutChart>
        <c:varyColors val="1"/>
        <c:ser>
          <c:idx val="0"/>
          <c:order val="0"/>
          <c:tx>
            <c:strRef>
              <c:f>Sheet1!$B$1</c:f>
              <c:strCache>
                <c:ptCount val="1"/>
                <c:pt idx="0">
                  <c:v>Series 1</c:v>
                </c:pt>
              </c:strCache>
            </c:strRef>
          </c:tx>
          <c:spPr>
            <a:solidFill>
              <a:srgbClr val="005073"/>
            </a:solidFill>
            <a:ln w="23063">
              <a:solidFill>
                <a:srgbClr val="FFFFFF"/>
              </a:solidFill>
            </a:ln>
          </c:spPr>
          <c:explosion val="25"/>
          <c:dPt>
            <c:idx val="0"/>
            <c:bubble3D val="0"/>
            <c:spPr>
              <a:solidFill>
                <a:srgbClr val="00BCEB"/>
              </a:solidFill>
              <a:ln w="23063">
                <a:solidFill>
                  <a:srgbClr val="FFFFFF"/>
                </a:solidFill>
              </a:ln>
            </c:spPr>
            <c:extLst>
              <c:ext xmlns:c16="http://schemas.microsoft.com/office/drawing/2014/chart" uri="{C3380CC4-5D6E-409C-BE32-E72D297353CC}">
                <c16:uniqueId val="{00000001-412E-804F-B415-8D67CAEDEB67}"/>
              </c:ext>
            </c:extLst>
          </c:dPt>
          <c:dPt>
            <c:idx val="1"/>
            <c:bubble3D val="0"/>
            <c:spPr>
              <a:solidFill>
                <a:srgbClr val="FBAB18"/>
              </a:solidFill>
              <a:ln w="23063">
                <a:solidFill>
                  <a:srgbClr val="FFFFFF"/>
                </a:solidFill>
              </a:ln>
            </c:spPr>
            <c:extLst>
              <c:ext xmlns:c16="http://schemas.microsoft.com/office/drawing/2014/chart" uri="{C3380CC4-5D6E-409C-BE32-E72D297353CC}">
                <c16:uniqueId val="{00000003-412E-804F-B415-8D67CAEDEB67}"/>
              </c:ext>
            </c:extLst>
          </c:dPt>
          <c:dPt>
            <c:idx val="2"/>
            <c:bubble3D val="0"/>
            <c:spPr>
              <a:solidFill>
                <a:srgbClr val="6EBE4A"/>
              </a:solidFill>
              <a:ln w="23063">
                <a:solidFill>
                  <a:srgbClr val="FFFFFF"/>
                </a:solidFill>
              </a:ln>
            </c:spPr>
            <c:extLst>
              <c:ext xmlns:c16="http://schemas.microsoft.com/office/drawing/2014/chart" uri="{C3380CC4-5D6E-409C-BE32-E72D297353CC}">
                <c16:uniqueId val="{00000005-412E-804F-B415-8D67CAEDEB67}"/>
              </c:ext>
            </c:extLst>
          </c:dPt>
          <c:dPt>
            <c:idx val="3"/>
            <c:bubble3D val="0"/>
            <c:extLst>
              <c:ext xmlns:c16="http://schemas.microsoft.com/office/drawing/2014/chart" uri="{C3380CC4-5D6E-409C-BE32-E72D297353CC}">
                <c16:uniqueId val="{00000006-412E-804F-B415-8D67CAEDEB67}"/>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15</c:v>
                </c:pt>
                <c:pt idx="1">
                  <c:v>2.5</c:v>
                </c:pt>
                <c:pt idx="2">
                  <c:v>3.5</c:v>
                </c:pt>
                <c:pt idx="3">
                  <c:v>4.5</c:v>
                </c:pt>
              </c:numCache>
            </c:numRef>
          </c:val>
          <c:extLst>
            <c:ext xmlns:c16="http://schemas.microsoft.com/office/drawing/2014/chart" uri="{C3380CC4-5D6E-409C-BE32-E72D297353CC}">
              <c16:uniqueId val="{00000007-412E-804F-B415-8D67CAEDEB67}"/>
            </c:ext>
          </c:extLst>
        </c:ser>
        <c:ser>
          <c:idx val="1"/>
          <c:order val="1"/>
          <c:tx>
            <c:strRef>
              <c:f>Sheet1!$C$1</c:f>
              <c:strCache>
                <c:ptCount val="1"/>
                <c:pt idx="0">
                  <c:v>Column1</c:v>
                </c:pt>
              </c:strCache>
            </c:strRef>
          </c:tx>
          <c:explosion val="25"/>
          <c:cat>
            <c:strRef>
              <c:f>Sheet1!$A$2:$A$5</c:f>
              <c:strCache>
                <c:ptCount val="4"/>
                <c:pt idx="0">
                  <c:v>Category 1</c:v>
                </c:pt>
                <c:pt idx="1">
                  <c:v>Category 2</c:v>
                </c:pt>
                <c:pt idx="2">
                  <c:v>Category 3</c:v>
                </c:pt>
                <c:pt idx="3">
                  <c:v>Category 4</c:v>
                </c:pt>
              </c:strCache>
            </c:strRef>
          </c:cat>
          <c:val>
            <c:numRef>
              <c:f>Sheet1!$C$2:$C$5</c:f>
              <c:numCache>
                <c:formatCode>General</c:formatCode>
                <c:ptCount val="4"/>
              </c:numCache>
            </c:numRef>
          </c:val>
          <c:extLst>
            <c:ext xmlns:c16="http://schemas.microsoft.com/office/drawing/2014/chart" uri="{C3380CC4-5D6E-409C-BE32-E72D297353CC}">
              <c16:uniqueId val="{00000008-412E-804F-B415-8D67CAEDEB67}"/>
            </c:ext>
          </c:extLst>
        </c:ser>
        <c:ser>
          <c:idx val="2"/>
          <c:order val="2"/>
          <c:tx>
            <c:strRef>
              <c:f>Sheet1!$D$1</c:f>
              <c:strCache>
                <c:ptCount val="1"/>
                <c:pt idx="0">
                  <c:v>Column2</c:v>
                </c:pt>
              </c:strCache>
            </c:strRef>
          </c:tx>
          <c:explosion val="25"/>
          <c:cat>
            <c:strRef>
              <c:f>Sheet1!$A$2:$A$5</c:f>
              <c:strCache>
                <c:ptCount val="4"/>
                <c:pt idx="0">
                  <c:v>Category 1</c:v>
                </c:pt>
                <c:pt idx="1">
                  <c:v>Category 2</c:v>
                </c:pt>
                <c:pt idx="2">
                  <c:v>Category 3</c:v>
                </c:pt>
                <c:pt idx="3">
                  <c:v>Category 4</c:v>
                </c:pt>
              </c:strCache>
            </c:strRef>
          </c:cat>
          <c:val>
            <c:numRef>
              <c:f>Sheet1!$D$2:$D$5</c:f>
              <c:numCache>
                <c:formatCode>General</c:formatCode>
                <c:ptCount val="4"/>
              </c:numCache>
            </c:numRef>
          </c:val>
          <c:extLst>
            <c:ext xmlns:c16="http://schemas.microsoft.com/office/drawing/2014/chart" uri="{C3380CC4-5D6E-409C-BE32-E72D297353CC}">
              <c16:uniqueId val="{00000009-412E-804F-B415-8D67CAEDEB67}"/>
            </c:ext>
          </c:extLst>
        </c:ser>
        <c:dLbls>
          <c:showLegendKey val="0"/>
          <c:showVal val="0"/>
          <c:showCatName val="0"/>
          <c:showSerName val="0"/>
          <c:showPercent val="0"/>
          <c:showBubbleSize val="0"/>
          <c:showLeaderLines val="1"/>
        </c:dLbls>
        <c:firstSliceAng val="360"/>
        <c:holeSize val="46"/>
      </c:doughnutChart>
      <c:spPr>
        <a:noFill/>
        <a:ln w="23063">
          <a:noFill/>
        </a:ln>
      </c:spPr>
    </c:plotArea>
    <c:plotVisOnly val="1"/>
    <c:dispBlanksAs val="zero"/>
    <c:showDLblsOverMax val="0"/>
  </c:chart>
  <c:spPr>
    <a:noFill/>
    <a:ln>
      <a:noFill/>
    </a:ln>
  </c:spPr>
  <c:txPr>
    <a:bodyPr/>
    <a:lstStyle/>
    <a:p>
      <a:pPr>
        <a:defRPr sz="1317" b="1" i="0" u="none" strike="noStrike" baseline="0">
          <a:solidFill>
            <a:srgbClr val="000000"/>
          </a:solidFill>
          <a:latin typeface="Arial"/>
          <a:ea typeface="Arial"/>
          <a:cs typeface="Arial"/>
        </a:defRPr>
      </a:pPr>
      <a:endParaRPr lang="ja-JP"/>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70819-EB98-7E41-AC36-C16C0DA0362B}" type="doc">
      <dgm:prSet loTypeId="urn:microsoft.com/office/officeart/2008/layout/VerticalCurvedList" loCatId="" qsTypeId="urn:microsoft.com/office/officeart/2005/8/quickstyle/simple3" qsCatId="simple" csTypeId="urn:microsoft.com/office/officeart/2005/8/colors/accent1_2" csCatId="accent1" phldr="1"/>
      <dgm:spPr/>
      <dgm:t>
        <a:bodyPr/>
        <a:lstStyle/>
        <a:p>
          <a:endParaRPr lang="en-US"/>
        </a:p>
      </dgm:t>
    </dgm:pt>
    <dgm:pt modelId="{E2F42860-6C70-034A-AF0F-F205AC23F5E6}">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dgm:spPr>
      <dgm:t>
        <a:bodyPr spcFirstLastPara="0" vert="horz" wrap="square" lIns="68580" tIns="68400" rIns="68580" bIns="3600" numCol="1" spcCol="1270" rtlCol="0" anchor="ctr" anchorCtr="0"/>
        <a:lstStyle/>
        <a:p>
          <a:pPr algn="ctr" rtl="0">
            <a:lnSpc>
              <a:spcPct val="65000"/>
            </a:lnSpc>
          </a:pPr>
          <a:r>
            <a:rPr lang="ja-JP" sz="1300" b="1" dirty="0">
              <a:solidFill>
                <a:schemeClr val="bg2"/>
              </a:solidFill>
              <a:latin typeface="CiscoSansTT ExtraLight" pitchFamily="34" charset="0"/>
              <a:ea typeface="CiscoSansJPN Light" pitchFamily="2" charset="-128"/>
            </a:rPr>
            <a:t>CEF は標準のログ形式に対応しているため、SIEM ベンダーはログを</a:t>
          </a:r>
          <a:br>
            <a:rPr lang="en-US" altLang="ja-JP" sz="1300" b="1" dirty="0">
              <a:solidFill>
                <a:schemeClr val="bg2"/>
              </a:solidFill>
              <a:latin typeface="CiscoSansTT ExtraLight" pitchFamily="34" charset="0"/>
              <a:ea typeface="CiscoSansJPN Light" pitchFamily="2" charset="-128"/>
            </a:rPr>
          </a:br>
          <a:r>
            <a:rPr lang="ja-JP" sz="1300" b="1" dirty="0">
              <a:solidFill>
                <a:schemeClr val="bg2"/>
              </a:solidFill>
              <a:latin typeface="CiscoSansTT ExtraLight" pitchFamily="34" charset="0"/>
              <a:ea typeface="CiscoSansJPN Light" pitchFamily="2" charset="-128"/>
            </a:rPr>
            <a:t>簡単に取り込むことが可能</a:t>
          </a:r>
        </a:p>
      </dgm:t>
    </dgm:pt>
    <dgm:pt modelId="{241A62AD-76E2-DF43-8FEA-4A072E9C74F6}" type="parTrans" cxnId="{CA302838-45CA-4540-AC1E-5FBB4F93A42C}">
      <dgm:prSet/>
      <dgm:spPr/>
      <dgm:t>
        <a:bodyPr/>
        <a:lstStyle/>
        <a:p>
          <a:endParaRPr lang="en-US"/>
        </a:p>
      </dgm:t>
    </dgm:pt>
    <dgm:pt modelId="{B10080F4-1C7E-A342-9EDF-5CE30F5B024B}" type="sibTrans" cxnId="{CA302838-45CA-4540-AC1E-5FBB4F93A42C}">
      <dgm:prSet/>
      <dgm:spPr/>
      <dgm:t>
        <a:bodyPr/>
        <a:lstStyle/>
        <a:p>
          <a:endParaRPr lang="en-US"/>
        </a:p>
      </dgm:t>
    </dgm:pt>
    <dgm:pt modelId="{0639F48F-33D7-3346-A145-4A4F3AF3EDB2}">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dgm:spPr>
      <dgm:t>
        <a:bodyPr spcFirstLastPara="0" vert="horz" wrap="square" lIns="68580" tIns="68400" rIns="68580" bIns="3600" numCol="1" spcCol="1270" rtlCol="0" anchor="ctr" anchorCtr="0"/>
        <a:lstStyle/>
        <a:p>
          <a:pPr marL="0" lvl="0" indent="0" algn="ctr" defTabSz="622300" rtl="0">
            <a:lnSpc>
              <a:spcPct val="65000"/>
            </a:lnSpc>
            <a:spcBef>
              <a:spcPct val="0"/>
            </a:spcBef>
            <a:spcAft>
              <a:spcPct val="35000"/>
            </a:spcAft>
            <a:buNone/>
          </a:pPr>
          <a:r>
            <a:rPr lang="ja-JP" sz="1300" b="1" kern="1200" dirty="0">
              <a:solidFill>
                <a:schemeClr val="bg2"/>
              </a:solidFill>
              <a:latin typeface="CiscoSansTT ExtraLight" pitchFamily="34" charset="0"/>
              <a:ea typeface="CiscoSansJPN Light" pitchFamily="2" charset="-128"/>
              <a:cs typeface="+mn-cs"/>
            </a:rPr>
            <a:t>電子メール上のすべてのデータ/判定/アクションは、メールの最後のアクションが</a:t>
          </a:r>
          <a:br>
            <a:rPr lang="en-US" altLang="ja-JP" sz="1300" b="1" kern="1200" dirty="0">
              <a:solidFill>
                <a:schemeClr val="bg2"/>
              </a:solidFill>
              <a:latin typeface="CiscoSansTT ExtraLight" pitchFamily="34" charset="0"/>
              <a:ea typeface="CiscoSansJPN Light" pitchFamily="2" charset="-128"/>
              <a:cs typeface="+mn-cs"/>
            </a:rPr>
          </a:br>
          <a:r>
            <a:rPr lang="ja-JP" sz="1300" b="1" kern="1200" dirty="0">
              <a:solidFill>
                <a:schemeClr val="bg2"/>
              </a:solidFill>
              <a:latin typeface="CiscoSansTT ExtraLight" pitchFamily="34" charset="0"/>
              <a:ea typeface="CiscoSansJPN Light" pitchFamily="2" charset="-128"/>
              <a:cs typeface="+mn-cs"/>
            </a:rPr>
            <a:t>実行された後に、1 つのエントリに記録される</a:t>
          </a:r>
        </a:p>
      </dgm:t>
    </dgm:pt>
    <dgm:pt modelId="{BEC9B46A-D9BA-F24D-BEA1-5CED2374E190}" type="parTrans" cxnId="{8C070A8A-7C05-824A-9F6E-39A9A6B52693}">
      <dgm:prSet/>
      <dgm:spPr/>
      <dgm:t>
        <a:bodyPr/>
        <a:lstStyle/>
        <a:p>
          <a:endParaRPr lang="en-US"/>
        </a:p>
      </dgm:t>
    </dgm:pt>
    <dgm:pt modelId="{BE6DB5C4-10E5-0947-BD10-D41C56E0EB80}" type="sibTrans" cxnId="{8C070A8A-7C05-824A-9F6E-39A9A6B52693}">
      <dgm:prSet/>
      <dgm:spPr/>
      <dgm:t>
        <a:bodyPr/>
        <a:lstStyle/>
        <a:p>
          <a:endParaRPr lang="en-US"/>
        </a:p>
      </dgm:t>
    </dgm:pt>
    <dgm:pt modelId="{54D4F4FA-8B67-4D4D-B7AF-8C8E87765190}">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dgm:spPr>
      <dgm:t>
        <a:bodyPr spcFirstLastPara="0" vert="horz" wrap="square" lIns="68580" tIns="68400" rIns="68580" bIns="3600" numCol="1" spcCol="1270" rtlCol="0" anchor="ctr" anchorCtr="0"/>
        <a:lstStyle/>
        <a:p>
          <a:pPr algn="ctr" rtl="0">
            <a:lnSpc>
              <a:spcPct val="65000"/>
            </a:lnSpc>
          </a:pPr>
          <a:r>
            <a:rPr lang="ja-JP" sz="1300" b="1" kern="1200" dirty="0">
              <a:solidFill>
                <a:schemeClr val="bg2"/>
              </a:solidFill>
              <a:latin typeface="CiscoSansTT ExtraLight" pitchFamily="34" charset="0"/>
              <a:ea typeface="CiscoSansJPN Light" pitchFamily="2" charset="-128"/>
              <a:cs typeface="+mn-cs"/>
            </a:rPr>
            <a:t>CEF を使用することで、</a:t>
          </a:r>
          <a:r>
            <a:rPr lang="fr-FR" altLang="zh-CN" sz="1300" b="1" kern="1200" dirty="0">
              <a:solidFill>
                <a:schemeClr val="bg2"/>
              </a:solidFill>
              <a:latin typeface="CiscoSansTT ExtraLight" pitchFamily="34" charset="0"/>
              <a:ea typeface="CiscoSansJPN Light" pitchFamily="2" charset="-128"/>
              <a:cs typeface="+mn-cs"/>
            </a:rPr>
            <a:t>SIEM </a:t>
          </a:r>
          <a:r>
            <a:rPr lang="ja-JP" sz="1300" b="1" kern="1200" dirty="0">
              <a:solidFill>
                <a:schemeClr val="bg2"/>
              </a:solidFill>
              <a:latin typeface="CiscoSansTT ExtraLight" pitchFamily="34" charset="0"/>
              <a:ea typeface="CiscoSansJPN Light" pitchFamily="2" charset="-128"/>
              <a:cs typeface="+mn-cs"/>
            </a:rPr>
            <a:t>アプリケーションのディスク消費量が削減され、</a:t>
          </a:r>
          <a:br>
            <a:rPr lang="en-US" altLang="ja-JP" sz="1300" b="1" kern="1200" dirty="0">
              <a:solidFill>
                <a:schemeClr val="bg2"/>
              </a:solidFill>
              <a:latin typeface="CiscoSansTT ExtraLight" pitchFamily="34" charset="0"/>
              <a:ea typeface="CiscoSansJPN Light" pitchFamily="2" charset="-128"/>
              <a:cs typeface="+mn-cs"/>
            </a:rPr>
          </a:br>
          <a:r>
            <a:rPr lang="ja-JP" sz="1300" b="1" kern="1200" dirty="0">
              <a:solidFill>
                <a:schemeClr val="bg2"/>
              </a:solidFill>
              <a:latin typeface="CiscoSansTT ExtraLight" pitchFamily="34" charset="0"/>
              <a:ea typeface="CiscoSansJPN Light" pitchFamily="2" charset="-128"/>
              <a:cs typeface="+mn-cs"/>
            </a:rPr>
            <a:t>インデックス生成が高速化</a:t>
          </a:r>
        </a:p>
      </dgm:t>
    </dgm:pt>
    <dgm:pt modelId="{35FC4B72-D9CB-0F42-9A2C-6FD7DD7B26C4}" type="parTrans" cxnId="{8EAA3AC9-94CE-1F43-A2D5-E6CC031B68A6}">
      <dgm:prSet/>
      <dgm:spPr/>
      <dgm:t>
        <a:bodyPr/>
        <a:lstStyle/>
        <a:p>
          <a:endParaRPr lang="en-US"/>
        </a:p>
      </dgm:t>
    </dgm:pt>
    <dgm:pt modelId="{EBE6E827-3C38-AF43-B31C-255B3E3E6EFF}" type="sibTrans" cxnId="{8EAA3AC9-94CE-1F43-A2D5-E6CC031B68A6}">
      <dgm:prSet/>
      <dgm:spPr/>
      <dgm:t>
        <a:bodyPr/>
        <a:lstStyle/>
        <a:p>
          <a:endParaRPr lang="en-US"/>
        </a:p>
      </dgm:t>
    </dgm:pt>
    <dgm:pt modelId="{F451DA99-E048-894C-9DE6-0736980DC921}">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dgm:spPr>
      <dgm:t>
        <a:bodyPr spcFirstLastPara="0" vert="horz" wrap="square" lIns="68580" tIns="34290" rIns="68580" bIns="34290" numCol="1" spcCol="1270" rtlCol="0" anchor="ctr" anchorCtr="0"/>
        <a:lstStyle/>
        <a:p>
          <a:pPr algn="ctr" rtl="0"/>
          <a:r>
            <a:rPr lang="ja-JP" altLang="en-US" sz="1300" b="1" kern="1200" dirty="0">
              <a:solidFill>
                <a:schemeClr val="bg2"/>
              </a:solidFill>
              <a:latin typeface="CiscoSansTT ExtraLight" pitchFamily="34" charset="0"/>
              <a:ea typeface="CiscoSansJPN Light" pitchFamily="2" charset="-128"/>
              <a:cs typeface="+mn-cs"/>
            </a:rPr>
            <a:t>ログ転送用に </a:t>
          </a:r>
          <a:r>
            <a:rPr lang="en-US" altLang="ja-JP" sz="1300" b="1" kern="1200" dirty="0">
              <a:solidFill>
                <a:schemeClr val="bg2"/>
              </a:solidFill>
              <a:latin typeface="CiscoSansTT ExtraLight" pitchFamily="34" charset="0"/>
              <a:ea typeface="CiscoSansJPN Light" pitchFamily="2" charset="-128"/>
              <a:cs typeface="+mn-cs"/>
            </a:rPr>
            <a:t>S3 </a:t>
          </a:r>
          <a:r>
            <a:rPr lang="ja-JP" altLang="en-US" sz="1300" b="1" kern="1200" dirty="0">
              <a:solidFill>
                <a:schemeClr val="bg2"/>
              </a:solidFill>
              <a:latin typeface="CiscoSansTT ExtraLight" pitchFamily="34" charset="0"/>
              <a:ea typeface="CiscoSansJPN Light" pitchFamily="2" charset="-128"/>
              <a:cs typeface="+mn-cs"/>
            </a:rPr>
            <a:t>バケットをサポート</a:t>
          </a:r>
          <a:endParaRPr lang="zh-CN" altLang="en-US" sz="1300" b="1" kern="1200" dirty="0">
            <a:solidFill>
              <a:schemeClr val="bg2"/>
            </a:solidFill>
            <a:latin typeface="CiscoSansTT ExtraLight" pitchFamily="34" charset="0"/>
            <a:ea typeface="CiscoSansJPN Light" pitchFamily="2" charset="-128"/>
            <a:cs typeface="+mn-cs"/>
          </a:endParaRPr>
        </a:p>
      </dgm:t>
    </dgm:pt>
    <dgm:pt modelId="{BE03D125-1EE1-1246-B9F8-5BE469B2CB12}" type="parTrans" cxnId="{F8858CFA-3D2A-C243-A605-DACAE4E1BDBA}">
      <dgm:prSet/>
      <dgm:spPr/>
      <dgm:t>
        <a:bodyPr/>
        <a:lstStyle/>
        <a:p>
          <a:endParaRPr lang="en-US"/>
        </a:p>
      </dgm:t>
    </dgm:pt>
    <dgm:pt modelId="{02C072B2-8C8E-F143-A5B5-26356CCDA395}" type="sibTrans" cxnId="{F8858CFA-3D2A-C243-A605-DACAE4E1BDBA}">
      <dgm:prSet/>
      <dgm:spPr/>
      <dgm:t>
        <a:bodyPr/>
        <a:lstStyle/>
        <a:p>
          <a:endParaRPr lang="en-US"/>
        </a:p>
      </dgm:t>
    </dgm:pt>
    <dgm:pt modelId="{5664E8F6-7ECA-BD44-B110-3A3D88765062}">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dgm:spPr>
      <dgm:t>
        <a:bodyPr spcFirstLastPara="0" vert="horz" wrap="square" lIns="68580" tIns="34290" rIns="68580" bIns="34290" numCol="1" spcCol="1270" rtlCol="0" anchor="ctr" anchorCtr="0"/>
        <a:lstStyle/>
        <a:p>
          <a:pPr marL="0" lvl="0" indent="0" algn="ctr" defTabSz="622300" rtl="0">
            <a:lnSpc>
              <a:spcPct val="90000"/>
            </a:lnSpc>
            <a:spcBef>
              <a:spcPct val="0"/>
            </a:spcBef>
            <a:spcAft>
              <a:spcPct val="35000"/>
            </a:spcAft>
            <a:buNone/>
          </a:pPr>
          <a:r>
            <a:rPr lang="ja-JP" sz="1300" b="1" kern="1200" dirty="0">
              <a:solidFill>
                <a:schemeClr val="bg2"/>
              </a:solidFill>
              <a:latin typeface="CiscoSansTT ExtraLight" pitchFamily="34" charset="0"/>
              <a:ea typeface="CiscoSansJPN Light" pitchFamily="2" charset="-128"/>
              <a:cs typeface="+mn-cs"/>
            </a:rPr>
            <a:t>1 つのエントリに記録するフィールドをお客様が選択可能</a:t>
          </a:r>
        </a:p>
      </dgm:t>
    </dgm:pt>
    <dgm:pt modelId="{EC49321A-2B5D-3540-8430-962C65AFD876}" type="parTrans" cxnId="{687BDCDF-45D8-EB4B-A40D-F15C5308B989}">
      <dgm:prSet/>
      <dgm:spPr/>
      <dgm:t>
        <a:bodyPr/>
        <a:lstStyle/>
        <a:p>
          <a:endParaRPr lang="zh-CN" altLang="en-US"/>
        </a:p>
      </dgm:t>
    </dgm:pt>
    <dgm:pt modelId="{31116F2A-0AE6-104B-B2C0-F64B36B5E9DB}" type="sibTrans" cxnId="{687BDCDF-45D8-EB4B-A40D-F15C5308B989}">
      <dgm:prSet/>
      <dgm:spPr/>
      <dgm:t>
        <a:bodyPr/>
        <a:lstStyle/>
        <a:p>
          <a:endParaRPr lang="zh-CN" altLang="en-US"/>
        </a:p>
      </dgm:t>
    </dgm:pt>
    <dgm:pt modelId="{086ADF00-1A0F-FF4C-85A5-F1D7C8B036FF}" type="pres">
      <dgm:prSet presAssocID="{7EC70819-EB98-7E41-AC36-C16C0DA0362B}" presName="Name0" presStyleCnt="0">
        <dgm:presLayoutVars>
          <dgm:chMax val="7"/>
          <dgm:chPref val="7"/>
          <dgm:dir/>
        </dgm:presLayoutVars>
      </dgm:prSet>
      <dgm:spPr/>
    </dgm:pt>
    <dgm:pt modelId="{F93770BC-59F3-984A-A674-270EE8943F10}" type="pres">
      <dgm:prSet presAssocID="{7EC70819-EB98-7E41-AC36-C16C0DA0362B}" presName="Name1" presStyleCnt="0"/>
      <dgm:spPr/>
    </dgm:pt>
    <dgm:pt modelId="{ABCB1834-EC99-E644-AD7C-34BD8460166E}" type="pres">
      <dgm:prSet presAssocID="{7EC70819-EB98-7E41-AC36-C16C0DA0362B}" presName="cycle" presStyleCnt="0"/>
      <dgm:spPr/>
    </dgm:pt>
    <dgm:pt modelId="{6663E701-45F1-6943-A1E2-9B7AE2343A7F}" type="pres">
      <dgm:prSet presAssocID="{7EC70819-EB98-7E41-AC36-C16C0DA0362B}" presName="srcNode" presStyleLbl="node1" presStyleIdx="0" presStyleCnt="5"/>
      <dgm:spPr/>
    </dgm:pt>
    <dgm:pt modelId="{64439DB8-6A36-2846-89EE-47A1626FD7E9}" type="pres">
      <dgm:prSet presAssocID="{7EC70819-EB98-7E41-AC36-C16C0DA0362B}" presName="conn" presStyleLbl="parChTrans1D2" presStyleIdx="0" presStyleCnt="1"/>
      <dgm:spPr/>
    </dgm:pt>
    <dgm:pt modelId="{36A38B97-C9FF-A340-84A5-305B5EB8EF7E}" type="pres">
      <dgm:prSet presAssocID="{7EC70819-EB98-7E41-AC36-C16C0DA0362B}" presName="extraNode" presStyleLbl="node1" presStyleIdx="0" presStyleCnt="5"/>
      <dgm:spPr/>
    </dgm:pt>
    <dgm:pt modelId="{6780FDDC-79E7-1C4B-B7A7-9C4D0B50850D}" type="pres">
      <dgm:prSet presAssocID="{7EC70819-EB98-7E41-AC36-C16C0DA0362B}" presName="dstNode" presStyleLbl="node1" presStyleIdx="0" presStyleCnt="5"/>
      <dgm:spPr/>
    </dgm:pt>
    <dgm:pt modelId="{5AF3DF31-C092-E047-B4FF-F1F3E8B17FD9}" type="pres">
      <dgm:prSet presAssocID="{E2F42860-6C70-034A-AF0F-F205AC23F5E6}" presName="text_1" presStyleLbl="node1" presStyleIdx="0" presStyleCnt="5" custScaleY="100056">
        <dgm:presLayoutVars>
          <dgm:bulletEnabled val="1"/>
        </dgm:presLayoutVars>
      </dgm:prSet>
      <dgm:spPr>
        <a:xfrm>
          <a:off x="382718" y="258827"/>
          <a:ext cx="6435285" cy="517924"/>
        </a:xfrm>
        <a:prstGeom prst="rect">
          <a:avLst/>
        </a:prstGeom>
      </dgm:spPr>
    </dgm:pt>
    <dgm:pt modelId="{A5A38406-5E02-3C49-8D90-F98D598CE905}" type="pres">
      <dgm:prSet presAssocID="{E2F42860-6C70-034A-AF0F-F205AC23F5E6}" presName="accent_1" presStyleCnt="0"/>
      <dgm:spPr/>
    </dgm:pt>
    <dgm:pt modelId="{27D33B2C-7C7A-1D4D-810D-BE8F12E594AD}" type="pres">
      <dgm:prSet presAssocID="{E2F42860-6C70-034A-AF0F-F205AC23F5E6}" presName="accentRepeatNode" presStyleLbl="solidFgAcc1" presStyleIdx="0" presStyleCnt="5"/>
      <dgm:spPr/>
    </dgm:pt>
    <dgm:pt modelId="{C85FBA77-B07D-5E4D-A8D8-9223B3078A9A}" type="pres">
      <dgm:prSet presAssocID="{0639F48F-33D7-3346-A145-4A4F3AF3EDB2}" presName="text_2" presStyleLbl="node1" presStyleIdx="1" presStyleCnt="5" custScaleY="100056">
        <dgm:presLayoutVars>
          <dgm:bulletEnabled val="1"/>
        </dgm:presLayoutVars>
      </dgm:prSet>
      <dgm:spPr>
        <a:xfrm>
          <a:off x="679656" y="1035849"/>
          <a:ext cx="6138347" cy="517924"/>
        </a:xfrm>
        <a:prstGeom prst="rect">
          <a:avLst/>
        </a:prstGeom>
      </dgm:spPr>
    </dgm:pt>
    <dgm:pt modelId="{DD8561DE-378A-1E49-9F21-604C662C346B}" type="pres">
      <dgm:prSet presAssocID="{0639F48F-33D7-3346-A145-4A4F3AF3EDB2}" presName="accent_2" presStyleCnt="0"/>
      <dgm:spPr/>
    </dgm:pt>
    <dgm:pt modelId="{867F2D1E-1624-8E45-AFF9-B556BA7F8E84}" type="pres">
      <dgm:prSet presAssocID="{0639F48F-33D7-3346-A145-4A4F3AF3EDB2}" presName="accentRepeatNode" presStyleLbl="solidFgAcc1" presStyleIdx="1" presStyleCnt="5"/>
      <dgm:spPr/>
    </dgm:pt>
    <dgm:pt modelId="{76D2DA3C-BB99-294D-B4FA-83AAAC62CDD4}" type="pres">
      <dgm:prSet presAssocID="{5664E8F6-7ECA-BD44-B110-3A3D88765062}" presName="text_3" presStyleLbl="node1" presStyleIdx="2" presStyleCnt="5">
        <dgm:presLayoutVars>
          <dgm:bulletEnabled val="1"/>
        </dgm:presLayoutVars>
      </dgm:prSet>
      <dgm:spPr/>
    </dgm:pt>
    <dgm:pt modelId="{1F567685-95EC-5F4D-90A7-8EC6956BB490}" type="pres">
      <dgm:prSet presAssocID="{5664E8F6-7ECA-BD44-B110-3A3D88765062}" presName="accent_3" presStyleCnt="0"/>
      <dgm:spPr/>
    </dgm:pt>
    <dgm:pt modelId="{A79ECD1E-20F7-4249-B490-AB1E3E5AD2C6}" type="pres">
      <dgm:prSet presAssocID="{5664E8F6-7ECA-BD44-B110-3A3D88765062}" presName="accentRepeatNode" presStyleLbl="solidFgAcc1" presStyleIdx="2" presStyleCnt="5"/>
      <dgm:spPr/>
    </dgm:pt>
    <dgm:pt modelId="{8F1EA3DF-A9E0-3F4A-A027-E55A82F52BEA}" type="pres">
      <dgm:prSet presAssocID="{54D4F4FA-8B67-4D4D-B7AF-8C8E87765190}" presName="text_4" presStyleLbl="node1" presStyleIdx="3" presStyleCnt="5">
        <dgm:presLayoutVars>
          <dgm:bulletEnabled val="1"/>
        </dgm:presLayoutVars>
      </dgm:prSet>
      <dgm:spPr/>
    </dgm:pt>
    <dgm:pt modelId="{AF379B3B-A3EE-D046-A000-771F18EF8781}" type="pres">
      <dgm:prSet presAssocID="{54D4F4FA-8B67-4D4D-B7AF-8C8E87765190}" presName="accent_4" presStyleCnt="0"/>
      <dgm:spPr/>
    </dgm:pt>
    <dgm:pt modelId="{FB92C4DA-7359-BB46-9F80-5D52B83BDF3C}" type="pres">
      <dgm:prSet presAssocID="{54D4F4FA-8B67-4D4D-B7AF-8C8E87765190}" presName="accentRepeatNode" presStyleLbl="solidFgAcc1" presStyleIdx="3" presStyleCnt="5"/>
      <dgm:spPr/>
    </dgm:pt>
    <dgm:pt modelId="{87300554-0DAA-7E41-B3F9-2BDB2B375859}" type="pres">
      <dgm:prSet presAssocID="{F451DA99-E048-894C-9DE6-0736980DC921}" presName="text_5" presStyleLbl="node1" presStyleIdx="4" presStyleCnt="5">
        <dgm:presLayoutVars>
          <dgm:bulletEnabled val="1"/>
        </dgm:presLayoutVars>
      </dgm:prSet>
      <dgm:spPr/>
    </dgm:pt>
    <dgm:pt modelId="{24970257-1B8D-1D4C-92AB-B222F82CB88B}" type="pres">
      <dgm:prSet presAssocID="{F451DA99-E048-894C-9DE6-0736980DC921}" presName="accent_5" presStyleCnt="0"/>
      <dgm:spPr/>
    </dgm:pt>
    <dgm:pt modelId="{FF9AEE0A-8640-6F47-B824-5E647C27122C}" type="pres">
      <dgm:prSet presAssocID="{F451DA99-E048-894C-9DE6-0736980DC921}" presName="accentRepeatNode" presStyleLbl="solidFgAcc1" presStyleIdx="4" presStyleCnt="5"/>
      <dgm:spPr/>
    </dgm:pt>
  </dgm:ptLst>
  <dgm:cxnLst>
    <dgm:cxn modelId="{9F89640C-1122-CC4D-9AF1-17DA99630EBE}" type="presOf" srcId="{0639F48F-33D7-3346-A145-4A4F3AF3EDB2}" destId="{C85FBA77-B07D-5E4D-A8D8-9223B3078A9A}" srcOrd="0" destOrd="0" presId="urn:microsoft.com/office/officeart/2008/layout/VerticalCurvedList"/>
    <dgm:cxn modelId="{9B049837-A748-9345-A574-6AECEF590EE8}" type="presOf" srcId="{7EC70819-EB98-7E41-AC36-C16C0DA0362B}" destId="{086ADF00-1A0F-FF4C-85A5-F1D7C8B036FF}" srcOrd="0" destOrd="0" presId="urn:microsoft.com/office/officeart/2008/layout/VerticalCurvedList"/>
    <dgm:cxn modelId="{CA302838-45CA-4540-AC1E-5FBB4F93A42C}" srcId="{7EC70819-EB98-7E41-AC36-C16C0DA0362B}" destId="{E2F42860-6C70-034A-AF0F-F205AC23F5E6}" srcOrd="0" destOrd="0" parTransId="{241A62AD-76E2-DF43-8FEA-4A072E9C74F6}" sibTransId="{B10080F4-1C7E-A342-9EDF-5CE30F5B024B}"/>
    <dgm:cxn modelId="{B0714C75-4418-304E-A6F9-CE7B25AA236A}" type="presOf" srcId="{B10080F4-1C7E-A342-9EDF-5CE30F5B024B}" destId="{64439DB8-6A36-2846-89EE-47A1626FD7E9}" srcOrd="0" destOrd="0" presId="urn:microsoft.com/office/officeart/2008/layout/VerticalCurvedList"/>
    <dgm:cxn modelId="{8C070A8A-7C05-824A-9F6E-39A9A6B52693}" srcId="{7EC70819-EB98-7E41-AC36-C16C0DA0362B}" destId="{0639F48F-33D7-3346-A145-4A4F3AF3EDB2}" srcOrd="1" destOrd="0" parTransId="{BEC9B46A-D9BA-F24D-BEA1-5CED2374E190}" sibTransId="{BE6DB5C4-10E5-0947-BD10-D41C56E0EB80}"/>
    <dgm:cxn modelId="{510382A7-4EDB-5E4C-AF2F-BFC53DA395A8}" type="presOf" srcId="{5664E8F6-7ECA-BD44-B110-3A3D88765062}" destId="{76D2DA3C-BB99-294D-B4FA-83AAAC62CDD4}" srcOrd="0" destOrd="0" presId="urn:microsoft.com/office/officeart/2008/layout/VerticalCurvedList"/>
    <dgm:cxn modelId="{219D8FB7-0501-4442-B6DC-45D8A30BEFFE}" type="presOf" srcId="{E2F42860-6C70-034A-AF0F-F205AC23F5E6}" destId="{5AF3DF31-C092-E047-B4FF-F1F3E8B17FD9}" srcOrd="0" destOrd="0" presId="urn:microsoft.com/office/officeart/2008/layout/VerticalCurvedList"/>
    <dgm:cxn modelId="{8EAA3AC9-94CE-1F43-A2D5-E6CC031B68A6}" srcId="{7EC70819-EB98-7E41-AC36-C16C0DA0362B}" destId="{54D4F4FA-8B67-4D4D-B7AF-8C8E87765190}" srcOrd="3" destOrd="0" parTransId="{35FC4B72-D9CB-0F42-9A2C-6FD7DD7B26C4}" sibTransId="{EBE6E827-3C38-AF43-B31C-255B3E3E6EFF}"/>
    <dgm:cxn modelId="{A4B66EDE-3DCE-9B4A-9CC7-774302BC8D76}" type="presOf" srcId="{F451DA99-E048-894C-9DE6-0736980DC921}" destId="{87300554-0DAA-7E41-B3F9-2BDB2B375859}" srcOrd="0" destOrd="0" presId="urn:microsoft.com/office/officeart/2008/layout/VerticalCurvedList"/>
    <dgm:cxn modelId="{687BDCDF-45D8-EB4B-A40D-F15C5308B989}" srcId="{7EC70819-EB98-7E41-AC36-C16C0DA0362B}" destId="{5664E8F6-7ECA-BD44-B110-3A3D88765062}" srcOrd="2" destOrd="0" parTransId="{EC49321A-2B5D-3540-8430-962C65AFD876}" sibTransId="{31116F2A-0AE6-104B-B2C0-F64B36B5E9DB}"/>
    <dgm:cxn modelId="{282BFEF1-D5FC-F442-BCD0-CEB147409913}" type="presOf" srcId="{54D4F4FA-8B67-4D4D-B7AF-8C8E87765190}" destId="{8F1EA3DF-A9E0-3F4A-A027-E55A82F52BEA}" srcOrd="0" destOrd="0" presId="urn:microsoft.com/office/officeart/2008/layout/VerticalCurvedList"/>
    <dgm:cxn modelId="{F8858CFA-3D2A-C243-A605-DACAE4E1BDBA}" srcId="{7EC70819-EB98-7E41-AC36-C16C0DA0362B}" destId="{F451DA99-E048-894C-9DE6-0736980DC921}" srcOrd="4" destOrd="0" parTransId="{BE03D125-1EE1-1246-B9F8-5BE469B2CB12}" sibTransId="{02C072B2-8C8E-F143-A5B5-26356CCDA395}"/>
    <dgm:cxn modelId="{E375A452-F225-BF4E-9842-B553D4409CAF}" type="presParOf" srcId="{086ADF00-1A0F-FF4C-85A5-F1D7C8B036FF}" destId="{F93770BC-59F3-984A-A674-270EE8943F10}" srcOrd="0" destOrd="0" presId="urn:microsoft.com/office/officeart/2008/layout/VerticalCurvedList"/>
    <dgm:cxn modelId="{1719D3B8-3B97-7B48-8CAB-A1A3B8CA881B}" type="presParOf" srcId="{F93770BC-59F3-984A-A674-270EE8943F10}" destId="{ABCB1834-EC99-E644-AD7C-34BD8460166E}" srcOrd="0" destOrd="0" presId="urn:microsoft.com/office/officeart/2008/layout/VerticalCurvedList"/>
    <dgm:cxn modelId="{F1979246-0FE1-CB43-9393-F97B4A3B4FE5}" type="presParOf" srcId="{ABCB1834-EC99-E644-AD7C-34BD8460166E}" destId="{6663E701-45F1-6943-A1E2-9B7AE2343A7F}" srcOrd="0" destOrd="0" presId="urn:microsoft.com/office/officeart/2008/layout/VerticalCurvedList"/>
    <dgm:cxn modelId="{E7DDEC90-B439-3044-A594-C0E9692E8125}" type="presParOf" srcId="{ABCB1834-EC99-E644-AD7C-34BD8460166E}" destId="{64439DB8-6A36-2846-89EE-47A1626FD7E9}" srcOrd="1" destOrd="0" presId="urn:microsoft.com/office/officeart/2008/layout/VerticalCurvedList"/>
    <dgm:cxn modelId="{6B1AAB24-81D3-7346-B7C3-63FB6AC9BFEF}" type="presParOf" srcId="{ABCB1834-EC99-E644-AD7C-34BD8460166E}" destId="{36A38B97-C9FF-A340-84A5-305B5EB8EF7E}" srcOrd="2" destOrd="0" presId="urn:microsoft.com/office/officeart/2008/layout/VerticalCurvedList"/>
    <dgm:cxn modelId="{1F38EF6E-92CE-F84B-B7F4-42721C0862A3}" type="presParOf" srcId="{ABCB1834-EC99-E644-AD7C-34BD8460166E}" destId="{6780FDDC-79E7-1C4B-B7A7-9C4D0B50850D}" srcOrd="3" destOrd="0" presId="urn:microsoft.com/office/officeart/2008/layout/VerticalCurvedList"/>
    <dgm:cxn modelId="{9E6EB6F8-74A5-BA41-B05A-CB73650DF6EA}" type="presParOf" srcId="{F93770BC-59F3-984A-A674-270EE8943F10}" destId="{5AF3DF31-C092-E047-B4FF-F1F3E8B17FD9}" srcOrd="1" destOrd="0" presId="urn:microsoft.com/office/officeart/2008/layout/VerticalCurvedList"/>
    <dgm:cxn modelId="{020A7F2A-6A4D-194B-A34C-9DCB46F09B25}" type="presParOf" srcId="{F93770BC-59F3-984A-A674-270EE8943F10}" destId="{A5A38406-5E02-3C49-8D90-F98D598CE905}" srcOrd="2" destOrd="0" presId="urn:microsoft.com/office/officeart/2008/layout/VerticalCurvedList"/>
    <dgm:cxn modelId="{D2B2FE1E-85CC-B640-A1B6-979174E8ADE2}" type="presParOf" srcId="{A5A38406-5E02-3C49-8D90-F98D598CE905}" destId="{27D33B2C-7C7A-1D4D-810D-BE8F12E594AD}" srcOrd="0" destOrd="0" presId="urn:microsoft.com/office/officeart/2008/layout/VerticalCurvedList"/>
    <dgm:cxn modelId="{7473C2FF-5445-A548-B43E-30F4CE72E684}" type="presParOf" srcId="{F93770BC-59F3-984A-A674-270EE8943F10}" destId="{C85FBA77-B07D-5E4D-A8D8-9223B3078A9A}" srcOrd="3" destOrd="0" presId="urn:microsoft.com/office/officeart/2008/layout/VerticalCurvedList"/>
    <dgm:cxn modelId="{895C90EA-F628-DF45-A422-5F1DC7B9A085}" type="presParOf" srcId="{F93770BC-59F3-984A-A674-270EE8943F10}" destId="{DD8561DE-378A-1E49-9F21-604C662C346B}" srcOrd="4" destOrd="0" presId="urn:microsoft.com/office/officeart/2008/layout/VerticalCurvedList"/>
    <dgm:cxn modelId="{23F01F3B-C8C9-2545-9004-41DD674D0239}" type="presParOf" srcId="{DD8561DE-378A-1E49-9F21-604C662C346B}" destId="{867F2D1E-1624-8E45-AFF9-B556BA7F8E84}" srcOrd="0" destOrd="0" presId="urn:microsoft.com/office/officeart/2008/layout/VerticalCurvedList"/>
    <dgm:cxn modelId="{55EDEC1B-FD0A-5F4E-B836-34DC40B7009C}" type="presParOf" srcId="{F93770BC-59F3-984A-A674-270EE8943F10}" destId="{76D2DA3C-BB99-294D-B4FA-83AAAC62CDD4}" srcOrd="5" destOrd="0" presId="urn:microsoft.com/office/officeart/2008/layout/VerticalCurvedList"/>
    <dgm:cxn modelId="{21E923F5-3F67-A248-96E7-33EF97AE1DEC}" type="presParOf" srcId="{F93770BC-59F3-984A-A674-270EE8943F10}" destId="{1F567685-95EC-5F4D-90A7-8EC6956BB490}" srcOrd="6" destOrd="0" presId="urn:microsoft.com/office/officeart/2008/layout/VerticalCurvedList"/>
    <dgm:cxn modelId="{2C4E25CA-A7CC-D040-A409-1279461C531D}" type="presParOf" srcId="{1F567685-95EC-5F4D-90A7-8EC6956BB490}" destId="{A79ECD1E-20F7-4249-B490-AB1E3E5AD2C6}" srcOrd="0" destOrd="0" presId="urn:microsoft.com/office/officeart/2008/layout/VerticalCurvedList"/>
    <dgm:cxn modelId="{2CED3C25-36E3-F54E-AC85-246C6DF8FF41}" type="presParOf" srcId="{F93770BC-59F3-984A-A674-270EE8943F10}" destId="{8F1EA3DF-A9E0-3F4A-A027-E55A82F52BEA}" srcOrd="7" destOrd="0" presId="urn:microsoft.com/office/officeart/2008/layout/VerticalCurvedList"/>
    <dgm:cxn modelId="{72CC8986-D568-ED46-B03E-4AB12221A968}" type="presParOf" srcId="{F93770BC-59F3-984A-A674-270EE8943F10}" destId="{AF379B3B-A3EE-D046-A000-771F18EF8781}" srcOrd="8" destOrd="0" presId="urn:microsoft.com/office/officeart/2008/layout/VerticalCurvedList"/>
    <dgm:cxn modelId="{C2F8BF43-D6CD-2646-AF76-E0E32F96EFEB}" type="presParOf" srcId="{AF379B3B-A3EE-D046-A000-771F18EF8781}" destId="{FB92C4DA-7359-BB46-9F80-5D52B83BDF3C}" srcOrd="0" destOrd="0" presId="urn:microsoft.com/office/officeart/2008/layout/VerticalCurvedList"/>
    <dgm:cxn modelId="{E5B6FD04-74B2-F446-B454-85C9A66391DF}" type="presParOf" srcId="{F93770BC-59F3-984A-A674-270EE8943F10}" destId="{87300554-0DAA-7E41-B3F9-2BDB2B375859}" srcOrd="9" destOrd="0" presId="urn:microsoft.com/office/officeart/2008/layout/VerticalCurvedList"/>
    <dgm:cxn modelId="{74B77BEE-28AE-CA47-9D15-D5CB60768B58}" type="presParOf" srcId="{F93770BC-59F3-984A-A674-270EE8943F10}" destId="{24970257-1B8D-1D4C-92AB-B222F82CB88B}" srcOrd="10" destOrd="0" presId="urn:microsoft.com/office/officeart/2008/layout/VerticalCurvedList"/>
    <dgm:cxn modelId="{ECA319B8-9CC6-C649-8078-14E16CD96462}" type="presParOf" srcId="{24970257-1B8D-1D4C-92AB-B222F82CB88B}" destId="{FF9AEE0A-8640-6F47-B824-5E647C27122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8914C3-69E6-574B-88D1-77D34EB7AA1E}" type="doc">
      <dgm:prSet loTypeId="urn:microsoft.com/office/officeart/2008/layout/VerticalCurvedList" loCatId="" qsTypeId="urn:microsoft.com/office/officeart/2005/8/quickstyle/simple3" qsCatId="simple" csTypeId="urn:microsoft.com/office/officeart/2005/8/colors/accent1_2" csCatId="accent1" phldr="1"/>
      <dgm:spPr/>
      <dgm:t>
        <a:bodyPr/>
        <a:lstStyle/>
        <a:p>
          <a:endParaRPr lang="en-US"/>
        </a:p>
      </dgm:t>
    </dgm:pt>
    <dgm:pt modelId="{37B9A25F-FC21-FC4F-BEBB-58E821E0531F}">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dgm:spPr>
      <dgm:t>
        <a:bodyPr lIns="68580" tIns="86400" rIns="68580" bIns="3600" rtlCol="0" anchor="ctr"/>
        <a:lstStyle/>
        <a:p>
          <a:pPr algn="ctr" defTabSz="342830" rtl="0" fontAlgn="base">
            <a:lnSpc>
              <a:spcPct val="65000"/>
            </a:lnSpc>
            <a:spcBef>
              <a:spcPts val="450"/>
            </a:spcBef>
            <a:spcAft>
              <a:spcPct val="0"/>
            </a:spcAft>
            <a:defRPr/>
          </a:pPr>
          <a:r>
            <a:rPr lang="ja-JP" sz="1600" b="1" kern="1200" dirty="0">
              <a:solidFill>
                <a:schemeClr val="bg2"/>
              </a:solidFill>
              <a:latin typeface="CiscoSansTT ExtraLight" pitchFamily="34" charset="0"/>
              <a:ea typeface="CiscoSansJPN Light" pitchFamily="2" charset="-128"/>
              <a:cs typeface="+mn-cs"/>
            </a:rPr>
            <a:t>新しいレポート、トラッキング、</a:t>
          </a:r>
          <a:br>
            <a:rPr lang="en-US" altLang="ja-JP" sz="1600" b="1" kern="1200" dirty="0">
              <a:solidFill>
                <a:schemeClr val="bg2"/>
              </a:solidFill>
              <a:latin typeface="CiscoSansTT ExtraLight" pitchFamily="34" charset="0"/>
              <a:ea typeface="CiscoSansJPN Light" pitchFamily="2" charset="-128"/>
              <a:cs typeface="+mn-cs"/>
            </a:rPr>
          </a:br>
          <a:r>
            <a:rPr lang="ja-JP" sz="1600" b="1" kern="1200" dirty="0">
              <a:solidFill>
                <a:schemeClr val="bg2"/>
              </a:solidFill>
              <a:latin typeface="CiscoSansTT ExtraLight" pitchFamily="34" charset="0"/>
              <a:ea typeface="CiscoSansJPN Light" pitchFamily="2" charset="-128"/>
              <a:cs typeface="+mn-cs"/>
            </a:rPr>
            <a:t>検疫機能</a:t>
          </a:r>
        </a:p>
      </dgm:t>
    </dgm:pt>
    <dgm:pt modelId="{091FEDE3-4A12-EB4A-A2E3-8E314495AB5E}" type="parTrans" cxnId="{4345BE8B-6007-1D4E-AC13-7413A6267B13}">
      <dgm:prSet/>
      <dgm:spPr/>
      <dgm:t>
        <a:bodyPr/>
        <a:lstStyle/>
        <a:p>
          <a:endParaRPr lang="en-US"/>
        </a:p>
      </dgm:t>
    </dgm:pt>
    <dgm:pt modelId="{0E7AF4B9-53A6-1D46-9CE7-6745402342FB}" type="sibTrans" cxnId="{4345BE8B-6007-1D4E-AC13-7413A6267B13}">
      <dgm:prSet/>
      <dgm:spPr/>
      <dgm:t>
        <a:bodyPr/>
        <a:lstStyle/>
        <a:p>
          <a:endParaRPr lang="en-US"/>
        </a:p>
      </dgm:t>
    </dgm:pt>
    <dgm:pt modelId="{6198ADBE-31A3-2A4B-A71D-28AA434DD3B1}">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dgm:spPr>
      <dgm:t>
        <a:bodyPr lIns="68580" tIns="90000" rIns="68580" bIns="0" rtlCol="0" anchor="ctr"/>
        <a:lstStyle/>
        <a:p>
          <a:pPr algn="ctr" defTabSz="342830" rtl="0" fontAlgn="auto">
            <a:lnSpc>
              <a:spcPct val="65000"/>
            </a:lnSpc>
            <a:spcBef>
              <a:spcPts val="450"/>
            </a:spcBef>
            <a:spcAft>
              <a:spcPct val="0"/>
            </a:spcAft>
            <a:defRPr/>
          </a:pPr>
          <a:r>
            <a:rPr lang="ja-JP" sz="1600" b="1" kern="1200" dirty="0">
              <a:solidFill>
                <a:schemeClr val="bg2"/>
              </a:solidFill>
              <a:latin typeface="CiscoSansTT ExtraLight" pitchFamily="34" charset="0"/>
              <a:ea typeface="CiscoSansJPN Light" pitchFamily="2" charset="-128"/>
              <a:cs typeface="+mn-cs"/>
            </a:rPr>
            <a:t>特定の監視対象に関する詳細</a:t>
          </a:r>
          <a:br>
            <a:rPr lang="en-US" altLang="ja-JP" sz="1600" b="1" kern="1200" dirty="0">
              <a:solidFill>
                <a:schemeClr val="bg2"/>
              </a:solidFill>
              <a:latin typeface="CiscoSansTT ExtraLight" pitchFamily="34" charset="0"/>
              <a:ea typeface="CiscoSansJPN Light" pitchFamily="2" charset="-128"/>
              <a:cs typeface="+mn-cs"/>
            </a:rPr>
          </a:br>
          <a:r>
            <a:rPr lang="ja-JP" sz="1600" b="1" kern="1200" dirty="0">
              <a:solidFill>
                <a:schemeClr val="bg2"/>
              </a:solidFill>
              <a:latin typeface="CiscoSansTT ExtraLight" pitchFamily="34" charset="0"/>
              <a:ea typeface="CiscoSansJPN Light" pitchFamily="2" charset="-128"/>
              <a:cs typeface="+mn-cs"/>
            </a:rPr>
            <a:t>なコンテキスト</a:t>
          </a:r>
        </a:p>
      </dgm:t>
    </dgm:pt>
    <dgm:pt modelId="{5989AFF8-AB75-F84D-B1E0-6DFCE3536B90}" type="parTrans" cxnId="{4CC79B79-AAF8-574D-B18F-D5D85131DBA3}">
      <dgm:prSet/>
      <dgm:spPr/>
      <dgm:t>
        <a:bodyPr/>
        <a:lstStyle/>
        <a:p>
          <a:endParaRPr lang="en-US"/>
        </a:p>
      </dgm:t>
    </dgm:pt>
    <dgm:pt modelId="{66B41602-87C5-8D43-B994-5FA6D4B577C0}" type="sibTrans" cxnId="{4CC79B79-AAF8-574D-B18F-D5D85131DBA3}">
      <dgm:prSet/>
      <dgm:spPr/>
      <dgm:t>
        <a:bodyPr/>
        <a:lstStyle/>
        <a:p>
          <a:endParaRPr lang="en-US"/>
        </a:p>
      </dgm:t>
    </dgm:pt>
    <dgm:pt modelId="{502C1EC9-5923-A34E-9782-93D5EED645DB}">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dgm:spPr>
      <dgm:t>
        <a:bodyPr lIns="68580" tIns="34290" rIns="68580" bIns="34290" rtlCol="0" anchor="ctr"/>
        <a:lstStyle/>
        <a:p>
          <a:pPr algn="ctr" defTabSz="342830" rtl="0" fontAlgn="base">
            <a:spcBef>
              <a:spcPts val="450"/>
            </a:spcBef>
            <a:spcAft>
              <a:spcPct val="0"/>
            </a:spcAft>
            <a:defRPr/>
          </a:pPr>
          <a:r>
            <a:rPr lang="ja-JP" sz="1600" b="1" kern="1200" dirty="0">
              <a:solidFill>
                <a:schemeClr val="bg2"/>
              </a:solidFill>
              <a:latin typeface="CiscoSansTT ExtraLight" pitchFamily="34" charset="0"/>
              <a:ea typeface="CiscoSansJPN Light" pitchFamily="2" charset="-128"/>
              <a:cs typeface="+mn-cs"/>
            </a:rPr>
            <a:t>ESA/SMA から CTR にピボット</a:t>
          </a:r>
        </a:p>
      </dgm:t>
    </dgm:pt>
    <dgm:pt modelId="{D7AAE273-9D6F-8C46-92B4-453480E5D66C}" type="parTrans" cxnId="{212CD4D7-C8C3-4C4B-9602-0F9C8DDD9F31}">
      <dgm:prSet/>
      <dgm:spPr/>
      <dgm:t>
        <a:bodyPr/>
        <a:lstStyle/>
        <a:p>
          <a:endParaRPr lang="en-US"/>
        </a:p>
      </dgm:t>
    </dgm:pt>
    <dgm:pt modelId="{5E418378-EFC5-F249-9AF5-3E27FA7CE3C6}" type="sibTrans" cxnId="{212CD4D7-C8C3-4C4B-9602-0F9C8DDD9F31}">
      <dgm:prSet/>
      <dgm:spPr/>
      <dgm:t>
        <a:bodyPr/>
        <a:lstStyle/>
        <a:p>
          <a:endParaRPr lang="en-US"/>
        </a:p>
      </dgm:t>
    </dgm:pt>
    <dgm:pt modelId="{7D5D50D1-18EA-B94D-9F9C-5FEB0F9064C8}" type="pres">
      <dgm:prSet presAssocID="{868914C3-69E6-574B-88D1-77D34EB7AA1E}" presName="Name0" presStyleCnt="0">
        <dgm:presLayoutVars>
          <dgm:chMax val="7"/>
          <dgm:chPref val="7"/>
          <dgm:dir/>
        </dgm:presLayoutVars>
      </dgm:prSet>
      <dgm:spPr/>
    </dgm:pt>
    <dgm:pt modelId="{6EDD6973-2E44-7246-8EBC-7C9684FBB296}" type="pres">
      <dgm:prSet presAssocID="{868914C3-69E6-574B-88D1-77D34EB7AA1E}" presName="Name1" presStyleCnt="0"/>
      <dgm:spPr/>
    </dgm:pt>
    <dgm:pt modelId="{3FF559BB-B6AB-7E45-BC15-1259265E6A48}" type="pres">
      <dgm:prSet presAssocID="{868914C3-69E6-574B-88D1-77D34EB7AA1E}" presName="cycle" presStyleCnt="0"/>
      <dgm:spPr/>
    </dgm:pt>
    <dgm:pt modelId="{229BA37B-FFBC-1E46-BD27-06F3B6253F69}" type="pres">
      <dgm:prSet presAssocID="{868914C3-69E6-574B-88D1-77D34EB7AA1E}" presName="srcNode" presStyleLbl="node1" presStyleIdx="0" presStyleCnt="3"/>
      <dgm:spPr/>
    </dgm:pt>
    <dgm:pt modelId="{9C7EB852-769D-FF4E-AE39-F17A76ACDB1E}" type="pres">
      <dgm:prSet presAssocID="{868914C3-69E6-574B-88D1-77D34EB7AA1E}" presName="conn" presStyleLbl="parChTrans1D2" presStyleIdx="0" presStyleCnt="1"/>
      <dgm:spPr/>
    </dgm:pt>
    <dgm:pt modelId="{1A5BC5C4-FD57-1D41-B72D-D654BBB81AAA}" type="pres">
      <dgm:prSet presAssocID="{868914C3-69E6-574B-88D1-77D34EB7AA1E}" presName="extraNode" presStyleLbl="node1" presStyleIdx="0" presStyleCnt="3"/>
      <dgm:spPr/>
    </dgm:pt>
    <dgm:pt modelId="{2A8287CA-46A8-5349-BAB2-72CD4189A7A4}" type="pres">
      <dgm:prSet presAssocID="{868914C3-69E6-574B-88D1-77D34EB7AA1E}" presName="dstNode" presStyleLbl="node1" presStyleIdx="0" presStyleCnt="3"/>
      <dgm:spPr/>
    </dgm:pt>
    <dgm:pt modelId="{67D59F0B-5A8D-204D-A64A-BE2449B9ED97}" type="pres">
      <dgm:prSet presAssocID="{37B9A25F-FC21-FC4F-BEBB-58E821E0531F}" presName="text_1" presStyleLbl="node1" presStyleIdx="0" presStyleCnt="3">
        <dgm:presLayoutVars>
          <dgm:bulletEnabled val="1"/>
        </dgm:presLayoutVars>
      </dgm:prSet>
      <dgm:spPr>
        <a:xfrm>
          <a:off x="493771" y="354349"/>
          <a:ext cx="4440696" cy="708698"/>
        </a:xfrm>
        <a:prstGeom prst="rect">
          <a:avLst/>
        </a:prstGeom>
      </dgm:spPr>
    </dgm:pt>
    <dgm:pt modelId="{D6880577-DD54-2846-94BF-2D184A00623D}" type="pres">
      <dgm:prSet presAssocID="{37B9A25F-FC21-FC4F-BEBB-58E821E0531F}" presName="accent_1" presStyleCnt="0"/>
      <dgm:spPr/>
    </dgm:pt>
    <dgm:pt modelId="{83112CD6-AB2A-224E-B4C0-B8EBAE9B5CD8}" type="pres">
      <dgm:prSet presAssocID="{37B9A25F-FC21-FC4F-BEBB-58E821E0531F}" presName="accentRepeatNode" presStyleLbl="solidFgAcc1" presStyleIdx="0" presStyleCnt="3"/>
      <dgm:spPr/>
    </dgm:pt>
    <dgm:pt modelId="{0C25E993-BAE9-D641-8913-0EFC0C2704E8}" type="pres">
      <dgm:prSet presAssocID="{502C1EC9-5923-A34E-9782-93D5EED645DB}" presName="text_2" presStyleLbl="node1" presStyleIdx="1" presStyleCnt="3">
        <dgm:presLayoutVars>
          <dgm:bulletEnabled val="1"/>
        </dgm:presLayoutVars>
      </dgm:prSet>
      <dgm:spPr>
        <a:xfrm>
          <a:off x="751383" y="1417397"/>
          <a:ext cx="4183084" cy="708698"/>
        </a:xfrm>
        <a:prstGeom prst="rect">
          <a:avLst/>
        </a:prstGeom>
      </dgm:spPr>
    </dgm:pt>
    <dgm:pt modelId="{356E9EDA-5C20-9448-A0BB-3B9E1066CC23}" type="pres">
      <dgm:prSet presAssocID="{502C1EC9-5923-A34E-9782-93D5EED645DB}" presName="accent_2" presStyleCnt="0"/>
      <dgm:spPr/>
    </dgm:pt>
    <dgm:pt modelId="{0A4594BD-B167-B846-A77F-1E8DAC3FEAC2}" type="pres">
      <dgm:prSet presAssocID="{502C1EC9-5923-A34E-9782-93D5EED645DB}" presName="accentRepeatNode" presStyleLbl="solidFgAcc1" presStyleIdx="1" presStyleCnt="3"/>
      <dgm:spPr/>
    </dgm:pt>
    <dgm:pt modelId="{E76BA84E-CE80-3F48-BF6F-FB0A466AE940}" type="pres">
      <dgm:prSet presAssocID="{6198ADBE-31A3-2A4B-A71D-28AA434DD3B1}" presName="text_3" presStyleLbl="node1" presStyleIdx="2" presStyleCnt="3">
        <dgm:presLayoutVars>
          <dgm:bulletEnabled val="1"/>
        </dgm:presLayoutVars>
      </dgm:prSet>
      <dgm:spPr>
        <a:xfrm>
          <a:off x="493771" y="2480445"/>
          <a:ext cx="4440696" cy="708698"/>
        </a:xfrm>
        <a:prstGeom prst="rect">
          <a:avLst/>
        </a:prstGeom>
      </dgm:spPr>
    </dgm:pt>
    <dgm:pt modelId="{359573D6-BBF4-9B4A-B722-5755F2D049A4}" type="pres">
      <dgm:prSet presAssocID="{6198ADBE-31A3-2A4B-A71D-28AA434DD3B1}" presName="accent_3" presStyleCnt="0"/>
      <dgm:spPr/>
    </dgm:pt>
    <dgm:pt modelId="{4B11C94D-D300-E84B-BB22-EE9E032A8372}" type="pres">
      <dgm:prSet presAssocID="{6198ADBE-31A3-2A4B-A71D-28AA434DD3B1}" presName="accentRepeatNode" presStyleLbl="solidFgAcc1" presStyleIdx="2" presStyleCnt="3"/>
      <dgm:spPr/>
    </dgm:pt>
  </dgm:ptLst>
  <dgm:cxnLst>
    <dgm:cxn modelId="{F5BCE12C-EE73-384D-955B-7D66E3925557}" type="presOf" srcId="{6198ADBE-31A3-2A4B-A71D-28AA434DD3B1}" destId="{E76BA84E-CE80-3F48-BF6F-FB0A466AE940}" srcOrd="0" destOrd="0" presId="urn:microsoft.com/office/officeart/2008/layout/VerticalCurvedList"/>
    <dgm:cxn modelId="{068ED738-0A31-5A40-B587-A0905BFA3BA2}" type="presOf" srcId="{502C1EC9-5923-A34E-9782-93D5EED645DB}" destId="{0C25E993-BAE9-D641-8913-0EFC0C2704E8}" srcOrd="0" destOrd="0" presId="urn:microsoft.com/office/officeart/2008/layout/VerticalCurvedList"/>
    <dgm:cxn modelId="{4A169044-59EE-B84F-8B8E-A6F45668C0C7}" type="presOf" srcId="{868914C3-69E6-574B-88D1-77D34EB7AA1E}" destId="{7D5D50D1-18EA-B94D-9F9C-5FEB0F9064C8}" srcOrd="0" destOrd="0" presId="urn:microsoft.com/office/officeart/2008/layout/VerticalCurvedList"/>
    <dgm:cxn modelId="{4CC79B79-AAF8-574D-B18F-D5D85131DBA3}" srcId="{868914C3-69E6-574B-88D1-77D34EB7AA1E}" destId="{6198ADBE-31A3-2A4B-A71D-28AA434DD3B1}" srcOrd="2" destOrd="0" parTransId="{5989AFF8-AB75-F84D-B1E0-6DFCE3536B90}" sibTransId="{66B41602-87C5-8D43-B994-5FA6D4B577C0}"/>
    <dgm:cxn modelId="{4345BE8B-6007-1D4E-AC13-7413A6267B13}" srcId="{868914C3-69E6-574B-88D1-77D34EB7AA1E}" destId="{37B9A25F-FC21-FC4F-BEBB-58E821E0531F}" srcOrd="0" destOrd="0" parTransId="{091FEDE3-4A12-EB4A-A2E3-8E314495AB5E}" sibTransId="{0E7AF4B9-53A6-1D46-9CE7-6745402342FB}"/>
    <dgm:cxn modelId="{2D5A419A-D322-F64A-A0D8-C6706FF3B410}" type="presOf" srcId="{37B9A25F-FC21-FC4F-BEBB-58E821E0531F}" destId="{67D59F0B-5A8D-204D-A64A-BE2449B9ED97}" srcOrd="0" destOrd="0" presId="urn:microsoft.com/office/officeart/2008/layout/VerticalCurvedList"/>
    <dgm:cxn modelId="{212CD4D7-C8C3-4C4B-9602-0F9C8DDD9F31}" srcId="{868914C3-69E6-574B-88D1-77D34EB7AA1E}" destId="{502C1EC9-5923-A34E-9782-93D5EED645DB}" srcOrd="1" destOrd="0" parTransId="{D7AAE273-9D6F-8C46-92B4-453480E5D66C}" sibTransId="{5E418378-EFC5-F249-9AF5-3E27FA7CE3C6}"/>
    <dgm:cxn modelId="{1DF2A3FC-73F2-2240-BAAB-DB329B9D54A9}" type="presOf" srcId="{0E7AF4B9-53A6-1D46-9CE7-6745402342FB}" destId="{9C7EB852-769D-FF4E-AE39-F17A76ACDB1E}" srcOrd="0" destOrd="0" presId="urn:microsoft.com/office/officeart/2008/layout/VerticalCurvedList"/>
    <dgm:cxn modelId="{5673B782-76A1-A34F-B483-53D9E724E26D}" type="presParOf" srcId="{7D5D50D1-18EA-B94D-9F9C-5FEB0F9064C8}" destId="{6EDD6973-2E44-7246-8EBC-7C9684FBB296}" srcOrd="0" destOrd="0" presId="urn:microsoft.com/office/officeart/2008/layout/VerticalCurvedList"/>
    <dgm:cxn modelId="{8C857008-2372-5F49-9D7B-92255647D462}" type="presParOf" srcId="{6EDD6973-2E44-7246-8EBC-7C9684FBB296}" destId="{3FF559BB-B6AB-7E45-BC15-1259265E6A48}" srcOrd="0" destOrd="0" presId="urn:microsoft.com/office/officeart/2008/layout/VerticalCurvedList"/>
    <dgm:cxn modelId="{31E9B939-2F79-4545-8935-2E0CDC0A7743}" type="presParOf" srcId="{3FF559BB-B6AB-7E45-BC15-1259265E6A48}" destId="{229BA37B-FFBC-1E46-BD27-06F3B6253F69}" srcOrd="0" destOrd="0" presId="urn:microsoft.com/office/officeart/2008/layout/VerticalCurvedList"/>
    <dgm:cxn modelId="{CDC7A319-A61A-6842-81AE-FD49F7095B3B}" type="presParOf" srcId="{3FF559BB-B6AB-7E45-BC15-1259265E6A48}" destId="{9C7EB852-769D-FF4E-AE39-F17A76ACDB1E}" srcOrd="1" destOrd="0" presId="urn:microsoft.com/office/officeart/2008/layout/VerticalCurvedList"/>
    <dgm:cxn modelId="{3462CFD8-54F2-BC45-AA69-092B99658B1C}" type="presParOf" srcId="{3FF559BB-B6AB-7E45-BC15-1259265E6A48}" destId="{1A5BC5C4-FD57-1D41-B72D-D654BBB81AAA}" srcOrd="2" destOrd="0" presId="urn:microsoft.com/office/officeart/2008/layout/VerticalCurvedList"/>
    <dgm:cxn modelId="{3A53732C-85D5-C041-9033-E91C1B875B4C}" type="presParOf" srcId="{3FF559BB-B6AB-7E45-BC15-1259265E6A48}" destId="{2A8287CA-46A8-5349-BAB2-72CD4189A7A4}" srcOrd="3" destOrd="0" presId="urn:microsoft.com/office/officeart/2008/layout/VerticalCurvedList"/>
    <dgm:cxn modelId="{2D13C0B7-DBA1-B042-9DDE-A1B0125D1597}" type="presParOf" srcId="{6EDD6973-2E44-7246-8EBC-7C9684FBB296}" destId="{67D59F0B-5A8D-204D-A64A-BE2449B9ED97}" srcOrd="1" destOrd="0" presId="urn:microsoft.com/office/officeart/2008/layout/VerticalCurvedList"/>
    <dgm:cxn modelId="{67FE0C16-EE72-314B-89ED-D414AD852D70}" type="presParOf" srcId="{6EDD6973-2E44-7246-8EBC-7C9684FBB296}" destId="{D6880577-DD54-2846-94BF-2D184A00623D}" srcOrd="2" destOrd="0" presId="urn:microsoft.com/office/officeart/2008/layout/VerticalCurvedList"/>
    <dgm:cxn modelId="{C9412152-BB39-7E4E-902B-CB87F69838A2}" type="presParOf" srcId="{D6880577-DD54-2846-94BF-2D184A00623D}" destId="{83112CD6-AB2A-224E-B4C0-B8EBAE9B5CD8}" srcOrd="0" destOrd="0" presId="urn:microsoft.com/office/officeart/2008/layout/VerticalCurvedList"/>
    <dgm:cxn modelId="{E480E95D-5FC8-AE41-BAD6-B537E20332C8}" type="presParOf" srcId="{6EDD6973-2E44-7246-8EBC-7C9684FBB296}" destId="{0C25E993-BAE9-D641-8913-0EFC0C2704E8}" srcOrd="3" destOrd="0" presId="urn:microsoft.com/office/officeart/2008/layout/VerticalCurvedList"/>
    <dgm:cxn modelId="{2366F221-DE44-2D46-80E7-A297B69F041C}" type="presParOf" srcId="{6EDD6973-2E44-7246-8EBC-7C9684FBB296}" destId="{356E9EDA-5C20-9448-A0BB-3B9E1066CC23}" srcOrd="4" destOrd="0" presId="urn:microsoft.com/office/officeart/2008/layout/VerticalCurvedList"/>
    <dgm:cxn modelId="{47BC750E-4068-8E40-8E67-5AA3D7A11DAA}" type="presParOf" srcId="{356E9EDA-5C20-9448-A0BB-3B9E1066CC23}" destId="{0A4594BD-B167-B846-A77F-1E8DAC3FEAC2}" srcOrd="0" destOrd="0" presId="urn:microsoft.com/office/officeart/2008/layout/VerticalCurvedList"/>
    <dgm:cxn modelId="{7918F7AA-129C-2B4D-AB1B-07792F773A99}" type="presParOf" srcId="{6EDD6973-2E44-7246-8EBC-7C9684FBB296}" destId="{E76BA84E-CE80-3F48-BF6F-FB0A466AE940}" srcOrd="5" destOrd="0" presId="urn:microsoft.com/office/officeart/2008/layout/VerticalCurvedList"/>
    <dgm:cxn modelId="{D8B6D21F-AA96-A446-AF37-F732A9E8D779}" type="presParOf" srcId="{6EDD6973-2E44-7246-8EBC-7C9684FBB296}" destId="{359573D6-BBF4-9B4A-B722-5755F2D049A4}" srcOrd="6" destOrd="0" presId="urn:microsoft.com/office/officeart/2008/layout/VerticalCurvedList"/>
    <dgm:cxn modelId="{3150C8FC-7FE3-144D-8F7A-2401183C2AC0}" type="presParOf" srcId="{359573D6-BBF4-9B4A-B722-5755F2D049A4}" destId="{4B11C94D-D300-E84B-BB22-EE9E032A8372}"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39DB8-6A36-2846-89EE-47A1626FD7E9}">
      <dsp:nvSpPr>
        <dsp:cNvPr id="0" name=""/>
        <dsp:cNvSpPr/>
      </dsp:nvSpPr>
      <dsp:spPr>
        <a:xfrm>
          <a:off x="-3805362" y="-584463"/>
          <a:ext cx="4535572" cy="4535572"/>
        </a:xfrm>
        <a:prstGeom prst="blockArc">
          <a:avLst>
            <a:gd name="adj1" fmla="val 18900000"/>
            <a:gd name="adj2" fmla="val 2700000"/>
            <a:gd name="adj3" fmla="val 47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3DF31-C092-E047-B4FF-F1F3E8B17FD9}">
      <dsp:nvSpPr>
        <dsp:cNvPr id="0" name=""/>
        <dsp:cNvSpPr/>
      </dsp:nvSpPr>
      <dsp:spPr>
        <a:xfrm>
          <a:off x="320098" y="210230"/>
          <a:ext cx="7568404" cy="421201"/>
        </a:xfrm>
        <a:prstGeom prst="rect">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w="25400" cap="flat" cmpd="sng" algn="ctr">
          <a:no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400" rIns="68580" bIns="3600" numCol="1" spcCol="1270" rtlCol="0" anchor="ctr" anchorCtr="0">
          <a:noAutofit/>
        </a:bodyPr>
        <a:lstStyle/>
        <a:p>
          <a:pPr marL="0" lvl="0" indent="0" algn="ctr" defTabSz="577850" rtl="0">
            <a:lnSpc>
              <a:spcPct val="65000"/>
            </a:lnSpc>
            <a:spcBef>
              <a:spcPct val="0"/>
            </a:spcBef>
            <a:spcAft>
              <a:spcPct val="35000"/>
            </a:spcAft>
            <a:buNone/>
          </a:pPr>
          <a:r>
            <a:rPr lang="ja-JP" sz="1300" b="1" kern="1200" dirty="0">
              <a:solidFill>
                <a:schemeClr val="bg2"/>
              </a:solidFill>
              <a:latin typeface="CiscoSansTT ExtraLight" pitchFamily="34" charset="0"/>
              <a:ea typeface="CiscoSansJPN Light" pitchFamily="2" charset="-128"/>
            </a:rPr>
            <a:t>CEF は標準のログ形式に対応しているため、SIEM ベンダーはログを</a:t>
          </a:r>
          <a:br>
            <a:rPr lang="en-US" altLang="ja-JP" sz="1300" b="1" kern="1200" dirty="0">
              <a:solidFill>
                <a:schemeClr val="bg2"/>
              </a:solidFill>
              <a:latin typeface="CiscoSansTT ExtraLight" pitchFamily="34" charset="0"/>
              <a:ea typeface="CiscoSansJPN Light" pitchFamily="2" charset="-128"/>
            </a:rPr>
          </a:br>
          <a:r>
            <a:rPr lang="ja-JP" sz="1300" b="1" kern="1200" dirty="0">
              <a:solidFill>
                <a:schemeClr val="bg2"/>
              </a:solidFill>
              <a:latin typeface="CiscoSansTT ExtraLight" pitchFamily="34" charset="0"/>
              <a:ea typeface="CiscoSansJPN Light" pitchFamily="2" charset="-128"/>
            </a:rPr>
            <a:t>簡単に取り込むことが可能</a:t>
          </a:r>
        </a:p>
      </dsp:txBody>
      <dsp:txXfrm>
        <a:off x="320098" y="210230"/>
        <a:ext cx="7568404" cy="421201"/>
      </dsp:txXfrm>
    </dsp:sp>
    <dsp:sp modelId="{27D33B2C-7C7A-1D4D-810D-BE8F12E594AD}">
      <dsp:nvSpPr>
        <dsp:cNvPr id="0" name=""/>
        <dsp:cNvSpPr/>
      </dsp:nvSpPr>
      <dsp:spPr>
        <a:xfrm>
          <a:off x="56995" y="157727"/>
          <a:ext cx="526206" cy="52620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85FBA77-B07D-5E4D-A8D8-9223B3078A9A}">
      <dsp:nvSpPr>
        <dsp:cNvPr id="0" name=""/>
        <dsp:cNvSpPr/>
      </dsp:nvSpPr>
      <dsp:spPr>
        <a:xfrm>
          <a:off x="621749" y="841476"/>
          <a:ext cx="7266753" cy="421201"/>
        </a:xfrm>
        <a:prstGeom prst="rect">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w="25400" cap="flat" cmpd="sng" algn="ctr">
          <a:no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400" rIns="68580" bIns="3600" numCol="1" spcCol="1270" rtlCol="0" anchor="ctr" anchorCtr="0">
          <a:noAutofit/>
        </a:bodyPr>
        <a:lstStyle/>
        <a:p>
          <a:pPr marL="0" lvl="0" indent="0" algn="ctr" defTabSz="622300" rtl="0">
            <a:lnSpc>
              <a:spcPct val="65000"/>
            </a:lnSpc>
            <a:spcBef>
              <a:spcPct val="0"/>
            </a:spcBef>
            <a:spcAft>
              <a:spcPct val="35000"/>
            </a:spcAft>
            <a:buNone/>
          </a:pPr>
          <a:r>
            <a:rPr lang="ja-JP" sz="1300" b="1" kern="1200" dirty="0">
              <a:solidFill>
                <a:schemeClr val="bg2"/>
              </a:solidFill>
              <a:latin typeface="CiscoSansTT ExtraLight" pitchFamily="34" charset="0"/>
              <a:ea typeface="CiscoSansJPN Light" pitchFamily="2" charset="-128"/>
              <a:cs typeface="+mn-cs"/>
            </a:rPr>
            <a:t>電子メール上のすべてのデータ/判定/アクションは、メールの最後のアクションが</a:t>
          </a:r>
          <a:br>
            <a:rPr lang="en-US" altLang="ja-JP" sz="1300" b="1" kern="1200" dirty="0">
              <a:solidFill>
                <a:schemeClr val="bg2"/>
              </a:solidFill>
              <a:latin typeface="CiscoSansTT ExtraLight" pitchFamily="34" charset="0"/>
              <a:ea typeface="CiscoSansJPN Light" pitchFamily="2" charset="-128"/>
              <a:cs typeface="+mn-cs"/>
            </a:rPr>
          </a:br>
          <a:r>
            <a:rPr lang="ja-JP" sz="1300" b="1" kern="1200" dirty="0">
              <a:solidFill>
                <a:schemeClr val="bg2"/>
              </a:solidFill>
              <a:latin typeface="CiscoSansTT ExtraLight" pitchFamily="34" charset="0"/>
              <a:ea typeface="CiscoSansJPN Light" pitchFamily="2" charset="-128"/>
              <a:cs typeface="+mn-cs"/>
            </a:rPr>
            <a:t>実行された後に、1 つのエントリに記録される</a:t>
          </a:r>
        </a:p>
      </dsp:txBody>
      <dsp:txXfrm>
        <a:off x="621749" y="841476"/>
        <a:ext cx="7266753" cy="421201"/>
      </dsp:txXfrm>
    </dsp:sp>
    <dsp:sp modelId="{867F2D1E-1624-8E45-AFF9-B556BA7F8E84}">
      <dsp:nvSpPr>
        <dsp:cNvPr id="0" name=""/>
        <dsp:cNvSpPr/>
      </dsp:nvSpPr>
      <dsp:spPr>
        <a:xfrm>
          <a:off x="358646" y="788973"/>
          <a:ext cx="526206" cy="52620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76D2DA3C-BB99-294D-B4FA-83AAAC62CDD4}">
      <dsp:nvSpPr>
        <dsp:cNvPr id="0" name=""/>
        <dsp:cNvSpPr/>
      </dsp:nvSpPr>
      <dsp:spPr>
        <a:xfrm>
          <a:off x="714332" y="1472840"/>
          <a:ext cx="7174170" cy="420965"/>
        </a:xfrm>
        <a:prstGeom prst="rect">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w="25400" cap="flat" cmpd="sng" algn="ctr">
          <a:no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34290" rIns="68580" bIns="34290" numCol="1" spcCol="1270" rtlCol="0" anchor="ctr" anchorCtr="0">
          <a:noAutofit/>
        </a:bodyPr>
        <a:lstStyle/>
        <a:p>
          <a:pPr marL="0" lvl="0" indent="0" algn="ctr" defTabSz="622300" rtl="0">
            <a:lnSpc>
              <a:spcPct val="90000"/>
            </a:lnSpc>
            <a:spcBef>
              <a:spcPct val="0"/>
            </a:spcBef>
            <a:spcAft>
              <a:spcPct val="35000"/>
            </a:spcAft>
            <a:buNone/>
          </a:pPr>
          <a:r>
            <a:rPr lang="en-US" altLang="ja-JP" sz="1300" b="1" kern="1200" dirty="0">
              <a:solidFill>
                <a:schemeClr val="bg2"/>
              </a:solidFill>
              <a:latin typeface="CiscoSansTT ExtraLight" pitchFamily="34" charset="0"/>
              <a:ea typeface="CiscoSansJPN Light" pitchFamily="2" charset="-128"/>
              <a:cs typeface="+mn-cs"/>
            </a:rPr>
            <a:t>1 </a:t>
          </a:r>
          <a:r>
            <a:rPr lang="ja-JP" altLang="en-US" sz="1300" b="1" kern="1200" dirty="0">
              <a:solidFill>
                <a:schemeClr val="bg2"/>
              </a:solidFill>
              <a:latin typeface="CiscoSansTT ExtraLight" pitchFamily="34" charset="0"/>
              <a:ea typeface="CiscoSansJPN Light" pitchFamily="2" charset="-128"/>
              <a:cs typeface="+mn-cs"/>
            </a:rPr>
            <a:t>つのエントリに記録するフィールドをお客様が選択可能</a:t>
          </a:r>
        </a:p>
      </dsp:txBody>
      <dsp:txXfrm>
        <a:off x="714332" y="1472840"/>
        <a:ext cx="7174170" cy="420965"/>
      </dsp:txXfrm>
    </dsp:sp>
    <dsp:sp modelId="{A79ECD1E-20F7-4249-B490-AB1E3E5AD2C6}">
      <dsp:nvSpPr>
        <dsp:cNvPr id="0" name=""/>
        <dsp:cNvSpPr/>
      </dsp:nvSpPr>
      <dsp:spPr>
        <a:xfrm>
          <a:off x="451229" y="1420219"/>
          <a:ext cx="526206" cy="52620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F1EA3DF-A9E0-3F4A-A027-E55A82F52BEA}">
      <dsp:nvSpPr>
        <dsp:cNvPr id="0" name=""/>
        <dsp:cNvSpPr/>
      </dsp:nvSpPr>
      <dsp:spPr>
        <a:xfrm>
          <a:off x="621749" y="2104086"/>
          <a:ext cx="7266753" cy="420965"/>
        </a:xfrm>
        <a:prstGeom prst="rect">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w="25400" cap="flat" cmpd="sng" algn="ctr">
          <a:no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400" rIns="68580" bIns="3600" numCol="1" spcCol="1270" rtlCol="0" anchor="ctr" anchorCtr="0">
          <a:noAutofit/>
        </a:bodyPr>
        <a:lstStyle/>
        <a:p>
          <a:pPr marL="0" lvl="0" indent="0" algn="ctr" defTabSz="577850" rtl="0">
            <a:lnSpc>
              <a:spcPct val="65000"/>
            </a:lnSpc>
            <a:spcBef>
              <a:spcPct val="0"/>
            </a:spcBef>
            <a:spcAft>
              <a:spcPct val="35000"/>
            </a:spcAft>
            <a:buNone/>
          </a:pPr>
          <a:r>
            <a:rPr lang="ja-JP" sz="1300" b="1" kern="1200" dirty="0">
              <a:solidFill>
                <a:schemeClr val="bg2"/>
              </a:solidFill>
              <a:latin typeface="CiscoSansTT ExtraLight" pitchFamily="34" charset="0"/>
              <a:ea typeface="CiscoSansJPN Light" pitchFamily="2" charset="-128"/>
              <a:cs typeface="+mn-cs"/>
            </a:rPr>
            <a:t>CEF を使用することで、</a:t>
          </a:r>
          <a:r>
            <a:rPr lang="fr-FR" altLang="zh-CN" sz="1300" b="1" kern="1200" dirty="0">
              <a:solidFill>
                <a:schemeClr val="bg2"/>
              </a:solidFill>
              <a:latin typeface="CiscoSansTT ExtraLight" pitchFamily="34" charset="0"/>
              <a:ea typeface="CiscoSansJPN Light" pitchFamily="2" charset="-128"/>
              <a:cs typeface="+mn-cs"/>
            </a:rPr>
            <a:t>SIEM </a:t>
          </a:r>
          <a:r>
            <a:rPr lang="ja-JP" sz="1300" b="1" kern="1200" dirty="0">
              <a:solidFill>
                <a:schemeClr val="bg2"/>
              </a:solidFill>
              <a:latin typeface="CiscoSansTT ExtraLight" pitchFamily="34" charset="0"/>
              <a:ea typeface="CiscoSansJPN Light" pitchFamily="2" charset="-128"/>
              <a:cs typeface="+mn-cs"/>
            </a:rPr>
            <a:t>アプリケーションのディスク消費量が削減され、</a:t>
          </a:r>
          <a:br>
            <a:rPr lang="en-US" altLang="ja-JP" sz="1300" b="1" kern="1200" dirty="0">
              <a:solidFill>
                <a:schemeClr val="bg2"/>
              </a:solidFill>
              <a:latin typeface="CiscoSansTT ExtraLight" pitchFamily="34" charset="0"/>
              <a:ea typeface="CiscoSansJPN Light" pitchFamily="2" charset="-128"/>
              <a:cs typeface="+mn-cs"/>
            </a:rPr>
          </a:br>
          <a:r>
            <a:rPr lang="ja-JP" sz="1300" b="1" kern="1200" dirty="0">
              <a:solidFill>
                <a:schemeClr val="bg2"/>
              </a:solidFill>
              <a:latin typeface="CiscoSansTT ExtraLight" pitchFamily="34" charset="0"/>
              <a:ea typeface="CiscoSansJPN Light" pitchFamily="2" charset="-128"/>
              <a:cs typeface="+mn-cs"/>
            </a:rPr>
            <a:t>インデックス生成が高速化</a:t>
          </a:r>
        </a:p>
      </dsp:txBody>
      <dsp:txXfrm>
        <a:off x="621749" y="2104086"/>
        <a:ext cx="7266753" cy="420965"/>
      </dsp:txXfrm>
    </dsp:sp>
    <dsp:sp modelId="{FB92C4DA-7359-BB46-9F80-5D52B83BDF3C}">
      <dsp:nvSpPr>
        <dsp:cNvPr id="0" name=""/>
        <dsp:cNvSpPr/>
      </dsp:nvSpPr>
      <dsp:spPr>
        <a:xfrm>
          <a:off x="358646" y="2051465"/>
          <a:ext cx="526206" cy="52620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7300554-0DAA-7E41-B3F9-2BDB2B375859}">
      <dsp:nvSpPr>
        <dsp:cNvPr id="0" name=""/>
        <dsp:cNvSpPr/>
      </dsp:nvSpPr>
      <dsp:spPr>
        <a:xfrm>
          <a:off x="320098" y="2735332"/>
          <a:ext cx="7568404" cy="420965"/>
        </a:xfrm>
        <a:prstGeom prst="rect">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w="25400" cap="flat" cmpd="sng" algn="ctr">
          <a:no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34290" rIns="68580" bIns="34290" numCol="1" spcCol="1270" rtlCol="0" anchor="ctr" anchorCtr="0">
          <a:noAutofit/>
        </a:bodyPr>
        <a:lstStyle/>
        <a:p>
          <a:pPr marL="0" lvl="0" indent="0" algn="ctr" defTabSz="577850" rtl="0">
            <a:lnSpc>
              <a:spcPct val="90000"/>
            </a:lnSpc>
            <a:spcBef>
              <a:spcPct val="0"/>
            </a:spcBef>
            <a:spcAft>
              <a:spcPct val="35000"/>
            </a:spcAft>
            <a:buNone/>
          </a:pPr>
          <a:r>
            <a:rPr lang="ja-JP" altLang="en-US" sz="1300" b="1" kern="1200" dirty="0">
              <a:solidFill>
                <a:schemeClr val="bg2"/>
              </a:solidFill>
              <a:latin typeface="CiscoSansTT ExtraLight" pitchFamily="34" charset="0"/>
              <a:ea typeface="CiscoSansJPN Light" pitchFamily="2" charset="-128"/>
              <a:cs typeface="+mn-cs"/>
            </a:rPr>
            <a:t>ログ転送用に </a:t>
          </a:r>
          <a:r>
            <a:rPr lang="en-US" altLang="ja-JP" sz="1300" b="1" kern="1200" dirty="0">
              <a:solidFill>
                <a:schemeClr val="bg2"/>
              </a:solidFill>
              <a:latin typeface="CiscoSansTT ExtraLight" pitchFamily="34" charset="0"/>
              <a:ea typeface="CiscoSansJPN Light" pitchFamily="2" charset="-128"/>
              <a:cs typeface="+mn-cs"/>
            </a:rPr>
            <a:t>S3 </a:t>
          </a:r>
          <a:r>
            <a:rPr lang="ja-JP" altLang="en-US" sz="1300" b="1" kern="1200" dirty="0">
              <a:solidFill>
                <a:schemeClr val="bg2"/>
              </a:solidFill>
              <a:latin typeface="CiscoSansTT ExtraLight" pitchFamily="34" charset="0"/>
              <a:ea typeface="CiscoSansJPN Light" pitchFamily="2" charset="-128"/>
              <a:cs typeface="+mn-cs"/>
            </a:rPr>
            <a:t>バケットをサポート</a:t>
          </a:r>
          <a:endParaRPr lang="zh-CN" altLang="en-US" sz="1300" b="1" kern="1200" dirty="0">
            <a:solidFill>
              <a:schemeClr val="bg2"/>
            </a:solidFill>
            <a:latin typeface="CiscoSansTT ExtraLight" pitchFamily="34" charset="0"/>
            <a:ea typeface="CiscoSansJPN Light" pitchFamily="2" charset="-128"/>
            <a:cs typeface="+mn-cs"/>
          </a:endParaRPr>
        </a:p>
      </dsp:txBody>
      <dsp:txXfrm>
        <a:off x="320098" y="2735332"/>
        <a:ext cx="7568404" cy="420965"/>
      </dsp:txXfrm>
    </dsp:sp>
    <dsp:sp modelId="{FF9AEE0A-8640-6F47-B824-5E647C27122C}">
      <dsp:nvSpPr>
        <dsp:cNvPr id="0" name=""/>
        <dsp:cNvSpPr/>
      </dsp:nvSpPr>
      <dsp:spPr>
        <a:xfrm>
          <a:off x="56995" y="2682711"/>
          <a:ext cx="526206" cy="52620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EB852-769D-FF4E-AE39-F17A76ACDB1E}">
      <dsp:nvSpPr>
        <dsp:cNvPr id="0" name=""/>
        <dsp:cNvSpPr/>
      </dsp:nvSpPr>
      <dsp:spPr>
        <a:xfrm>
          <a:off x="-4005444" y="-614880"/>
          <a:ext cx="4773255" cy="4773255"/>
        </a:xfrm>
        <a:prstGeom prst="blockArc">
          <a:avLst>
            <a:gd name="adj1" fmla="val 18900000"/>
            <a:gd name="adj2" fmla="val 2700000"/>
            <a:gd name="adj3" fmla="val 45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D59F0B-5A8D-204D-A64A-BE2449B9ED97}">
      <dsp:nvSpPr>
        <dsp:cNvPr id="0" name=""/>
        <dsp:cNvSpPr/>
      </dsp:nvSpPr>
      <dsp:spPr>
        <a:xfrm>
          <a:off x="493771" y="354349"/>
          <a:ext cx="4562485" cy="708698"/>
        </a:xfrm>
        <a:prstGeom prst="rect">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w="25400" cap="flat" cmpd="sng" algn="ctr">
          <a:no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86400" rIns="68580" bIns="3600" numCol="1" spcCol="1270" rtlCol="0" anchor="ctr" anchorCtr="0">
          <a:noAutofit/>
        </a:bodyPr>
        <a:lstStyle/>
        <a:p>
          <a:pPr marL="0" lvl="0" indent="0" algn="ctr" defTabSz="342830" rtl="0" fontAlgn="base">
            <a:lnSpc>
              <a:spcPct val="65000"/>
            </a:lnSpc>
            <a:spcBef>
              <a:spcPct val="0"/>
            </a:spcBef>
            <a:spcAft>
              <a:spcPct val="0"/>
            </a:spcAft>
            <a:buNone/>
            <a:defRPr/>
          </a:pPr>
          <a:r>
            <a:rPr lang="ja-JP" sz="1600" b="1" kern="1200" dirty="0">
              <a:solidFill>
                <a:schemeClr val="bg2"/>
              </a:solidFill>
              <a:latin typeface="CiscoSansTT ExtraLight" pitchFamily="34" charset="0"/>
              <a:ea typeface="CiscoSansJPN Light" pitchFamily="2" charset="-128"/>
              <a:cs typeface="+mn-cs"/>
            </a:rPr>
            <a:t>新しいレポート、トラッキング、</a:t>
          </a:r>
          <a:br>
            <a:rPr lang="en-US" altLang="ja-JP" sz="1600" b="1" kern="1200" dirty="0">
              <a:solidFill>
                <a:schemeClr val="bg2"/>
              </a:solidFill>
              <a:latin typeface="CiscoSansTT ExtraLight" pitchFamily="34" charset="0"/>
              <a:ea typeface="CiscoSansJPN Light" pitchFamily="2" charset="-128"/>
              <a:cs typeface="+mn-cs"/>
            </a:rPr>
          </a:br>
          <a:r>
            <a:rPr lang="ja-JP" sz="1600" b="1" kern="1200" dirty="0">
              <a:solidFill>
                <a:schemeClr val="bg2"/>
              </a:solidFill>
              <a:latin typeface="CiscoSansTT ExtraLight" pitchFamily="34" charset="0"/>
              <a:ea typeface="CiscoSansJPN Light" pitchFamily="2" charset="-128"/>
              <a:cs typeface="+mn-cs"/>
            </a:rPr>
            <a:t>検疫機能</a:t>
          </a:r>
        </a:p>
      </dsp:txBody>
      <dsp:txXfrm>
        <a:off x="493771" y="354349"/>
        <a:ext cx="4562485" cy="708698"/>
      </dsp:txXfrm>
    </dsp:sp>
    <dsp:sp modelId="{83112CD6-AB2A-224E-B4C0-B8EBAE9B5CD8}">
      <dsp:nvSpPr>
        <dsp:cNvPr id="0" name=""/>
        <dsp:cNvSpPr/>
      </dsp:nvSpPr>
      <dsp:spPr>
        <a:xfrm>
          <a:off x="50834" y="265762"/>
          <a:ext cx="885873" cy="88587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C25E993-BAE9-D641-8913-0EFC0C2704E8}">
      <dsp:nvSpPr>
        <dsp:cNvPr id="0" name=""/>
        <dsp:cNvSpPr/>
      </dsp:nvSpPr>
      <dsp:spPr>
        <a:xfrm>
          <a:off x="751383" y="1417397"/>
          <a:ext cx="4304873" cy="708698"/>
        </a:xfrm>
        <a:prstGeom prst="rect">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w="25400" cap="flat" cmpd="sng" algn="ctr">
          <a:no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34290" rIns="68580" bIns="34290" numCol="1" spcCol="1270" rtlCol="0" anchor="ctr" anchorCtr="0">
          <a:noAutofit/>
        </a:bodyPr>
        <a:lstStyle/>
        <a:p>
          <a:pPr marL="0" lvl="0" indent="0" algn="ctr" defTabSz="342830" rtl="0" fontAlgn="base">
            <a:lnSpc>
              <a:spcPct val="90000"/>
            </a:lnSpc>
            <a:spcBef>
              <a:spcPct val="0"/>
            </a:spcBef>
            <a:spcAft>
              <a:spcPct val="0"/>
            </a:spcAft>
            <a:buNone/>
            <a:defRPr/>
          </a:pPr>
          <a:r>
            <a:rPr lang="en-US" altLang="ja-JP" sz="1600" b="1" kern="1200" dirty="0">
              <a:solidFill>
                <a:schemeClr val="bg2"/>
              </a:solidFill>
              <a:latin typeface="CiscoSansTT ExtraLight" pitchFamily="34" charset="0"/>
              <a:ea typeface="CiscoSansJPN Light" pitchFamily="2" charset="-128"/>
              <a:cs typeface="+mn-cs"/>
            </a:rPr>
            <a:t>ESA/SMA </a:t>
          </a:r>
          <a:r>
            <a:rPr lang="ja-JP" altLang="en-US" sz="1600" b="1" kern="1200" dirty="0">
              <a:solidFill>
                <a:schemeClr val="bg2"/>
              </a:solidFill>
              <a:latin typeface="CiscoSansTT ExtraLight" pitchFamily="34" charset="0"/>
              <a:ea typeface="CiscoSansJPN Light" pitchFamily="2" charset="-128"/>
              <a:cs typeface="+mn-cs"/>
            </a:rPr>
            <a:t>から </a:t>
          </a:r>
          <a:r>
            <a:rPr lang="en-US" altLang="ja-JP" sz="1600" b="1" kern="1200" dirty="0">
              <a:solidFill>
                <a:schemeClr val="bg2"/>
              </a:solidFill>
              <a:latin typeface="CiscoSansTT ExtraLight" pitchFamily="34" charset="0"/>
              <a:ea typeface="CiscoSansJPN Light" pitchFamily="2" charset="-128"/>
              <a:cs typeface="+mn-cs"/>
            </a:rPr>
            <a:t>CTR </a:t>
          </a:r>
          <a:r>
            <a:rPr lang="ja-JP" altLang="en-US" sz="1600" b="1" kern="1200" dirty="0">
              <a:solidFill>
                <a:schemeClr val="bg2"/>
              </a:solidFill>
              <a:latin typeface="CiscoSansTT ExtraLight" pitchFamily="34" charset="0"/>
              <a:ea typeface="CiscoSansJPN Light" pitchFamily="2" charset="-128"/>
              <a:cs typeface="+mn-cs"/>
            </a:rPr>
            <a:t>にピボット</a:t>
          </a:r>
        </a:p>
      </dsp:txBody>
      <dsp:txXfrm>
        <a:off x="751383" y="1417397"/>
        <a:ext cx="4304873" cy="708698"/>
      </dsp:txXfrm>
    </dsp:sp>
    <dsp:sp modelId="{0A4594BD-B167-B846-A77F-1E8DAC3FEAC2}">
      <dsp:nvSpPr>
        <dsp:cNvPr id="0" name=""/>
        <dsp:cNvSpPr/>
      </dsp:nvSpPr>
      <dsp:spPr>
        <a:xfrm>
          <a:off x="308446" y="1328810"/>
          <a:ext cx="885873" cy="88587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76BA84E-CE80-3F48-BF6F-FB0A466AE940}">
      <dsp:nvSpPr>
        <dsp:cNvPr id="0" name=""/>
        <dsp:cNvSpPr/>
      </dsp:nvSpPr>
      <dsp:spPr>
        <a:xfrm>
          <a:off x="493771" y="2480445"/>
          <a:ext cx="4562485" cy="708698"/>
        </a:xfrm>
        <a:prstGeom prst="rect">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w="25400" cap="flat" cmpd="sng" algn="ctr">
          <a:no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90000" rIns="68580" bIns="0" numCol="1" spcCol="1270" rtlCol="0" anchor="ctr" anchorCtr="0">
          <a:noAutofit/>
        </a:bodyPr>
        <a:lstStyle/>
        <a:p>
          <a:pPr marL="0" lvl="0" indent="0" algn="ctr" defTabSz="342830" rtl="0" fontAlgn="auto">
            <a:lnSpc>
              <a:spcPct val="65000"/>
            </a:lnSpc>
            <a:spcBef>
              <a:spcPct val="0"/>
            </a:spcBef>
            <a:spcAft>
              <a:spcPct val="0"/>
            </a:spcAft>
            <a:buNone/>
            <a:defRPr/>
          </a:pPr>
          <a:r>
            <a:rPr lang="ja-JP" sz="1600" b="1" kern="1200" dirty="0">
              <a:solidFill>
                <a:schemeClr val="bg2"/>
              </a:solidFill>
              <a:latin typeface="CiscoSansTT ExtraLight" pitchFamily="34" charset="0"/>
              <a:ea typeface="CiscoSansJPN Light" pitchFamily="2" charset="-128"/>
              <a:cs typeface="+mn-cs"/>
            </a:rPr>
            <a:t>特定の監視対象に関する詳細</a:t>
          </a:r>
          <a:br>
            <a:rPr lang="en-US" altLang="ja-JP" sz="1600" b="1" kern="1200" dirty="0">
              <a:solidFill>
                <a:schemeClr val="bg2"/>
              </a:solidFill>
              <a:latin typeface="CiscoSansTT ExtraLight" pitchFamily="34" charset="0"/>
              <a:ea typeface="CiscoSansJPN Light" pitchFamily="2" charset="-128"/>
              <a:cs typeface="+mn-cs"/>
            </a:rPr>
          </a:br>
          <a:r>
            <a:rPr lang="ja-JP" sz="1600" b="1" kern="1200" dirty="0">
              <a:solidFill>
                <a:schemeClr val="bg2"/>
              </a:solidFill>
              <a:latin typeface="CiscoSansTT ExtraLight" pitchFamily="34" charset="0"/>
              <a:ea typeface="CiscoSansJPN Light" pitchFamily="2" charset="-128"/>
              <a:cs typeface="+mn-cs"/>
            </a:rPr>
            <a:t>なコンテキスト</a:t>
          </a:r>
        </a:p>
      </dsp:txBody>
      <dsp:txXfrm>
        <a:off x="493771" y="2480445"/>
        <a:ext cx="4562485" cy="708698"/>
      </dsp:txXfrm>
    </dsp:sp>
    <dsp:sp modelId="{4B11C94D-D300-E84B-BB22-EE9E032A8372}">
      <dsp:nvSpPr>
        <dsp:cNvPr id="0" name=""/>
        <dsp:cNvSpPr/>
      </dsp:nvSpPr>
      <dsp:spPr>
        <a:xfrm>
          <a:off x="50834" y="2391858"/>
          <a:ext cx="885873" cy="88587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12/19/19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12/19/19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1308016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97A1FA6-25DE-9E4E-A34D-CF67DE7DBDC7}" type="slidenum">
              <a:rPr lang="en-US" smtClean="0"/>
              <a:pPr>
                <a:defRPr/>
              </a:pPr>
              <a:t>10</a:t>
            </a:fld>
            <a:endParaRPr lang="en-US"/>
          </a:p>
        </p:txBody>
      </p:sp>
    </p:spTree>
    <p:extLst>
      <p:ext uri="{BB962C8B-B14F-4D97-AF65-F5344CB8AC3E}">
        <p14:creationId xmlns:p14="http://schemas.microsoft.com/office/powerpoint/2010/main" val="23987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11</a:t>
            </a:fld>
            <a:endParaRPr/>
          </a:p>
        </p:txBody>
      </p:sp>
    </p:spTree>
    <p:extLst>
      <p:ext uri="{BB962C8B-B14F-4D97-AF65-F5344CB8AC3E}">
        <p14:creationId xmlns:p14="http://schemas.microsoft.com/office/powerpoint/2010/main" val="1418780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12</a:t>
            </a:fld>
            <a:endParaRPr/>
          </a:p>
        </p:txBody>
      </p:sp>
    </p:spTree>
    <p:extLst>
      <p:ext uri="{BB962C8B-B14F-4D97-AF65-F5344CB8AC3E}">
        <p14:creationId xmlns:p14="http://schemas.microsoft.com/office/powerpoint/2010/main" val="258209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13</a:t>
            </a:fld>
            <a:endParaRPr/>
          </a:p>
        </p:txBody>
      </p:sp>
    </p:spTree>
    <p:extLst>
      <p:ext uri="{BB962C8B-B14F-4D97-AF65-F5344CB8AC3E}">
        <p14:creationId xmlns:p14="http://schemas.microsoft.com/office/powerpoint/2010/main" val="4010800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14</a:t>
            </a:fld>
            <a:endParaRPr/>
          </a:p>
        </p:txBody>
      </p:sp>
    </p:spTree>
    <p:extLst>
      <p:ext uri="{BB962C8B-B14F-4D97-AF65-F5344CB8AC3E}">
        <p14:creationId xmlns:p14="http://schemas.microsoft.com/office/powerpoint/2010/main" val="326117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15</a:t>
            </a:fld>
            <a:endParaRPr/>
          </a:p>
        </p:txBody>
      </p:sp>
    </p:spTree>
    <p:extLst>
      <p:ext uri="{BB962C8B-B14F-4D97-AF65-F5344CB8AC3E}">
        <p14:creationId xmlns:p14="http://schemas.microsoft.com/office/powerpoint/2010/main" val="95298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97A1FA6-25DE-9E4E-A34D-CF67DE7DBDC7}" type="slidenum">
              <a:rPr lang="en-US" smtClean="0"/>
              <a:pPr>
                <a:defRPr/>
              </a:pPr>
              <a:t>16</a:t>
            </a:fld>
            <a:endParaRPr lang="en-US"/>
          </a:p>
        </p:txBody>
      </p:sp>
    </p:spTree>
    <p:extLst>
      <p:ext uri="{BB962C8B-B14F-4D97-AF65-F5344CB8AC3E}">
        <p14:creationId xmlns:p14="http://schemas.microsoft.com/office/powerpoint/2010/main" val="3386877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17</a:t>
            </a:fld>
            <a:endParaRPr/>
          </a:p>
        </p:txBody>
      </p:sp>
    </p:spTree>
    <p:extLst>
      <p:ext uri="{BB962C8B-B14F-4D97-AF65-F5344CB8AC3E}">
        <p14:creationId xmlns:p14="http://schemas.microsoft.com/office/powerpoint/2010/main" val="3558850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rtl="0">
                <a:defRPr/>
              </a:pPr>
              <a:t>18</a:t>
            </a:fld>
            <a:endParaRPr/>
          </a:p>
        </p:txBody>
      </p:sp>
    </p:spTree>
    <p:extLst>
      <p:ext uri="{BB962C8B-B14F-4D97-AF65-F5344CB8AC3E}">
        <p14:creationId xmlns:p14="http://schemas.microsoft.com/office/powerpoint/2010/main" val="4193626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19</a:t>
            </a:fld>
            <a:endParaRPr/>
          </a:p>
        </p:txBody>
      </p:sp>
    </p:spTree>
    <p:extLst>
      <p:ext uri="{BB962C8B-B14F-4D97-AF65-F5344CB8AC3E}">
        <p14:creationId xmlns:p14="http://schemas.microsoft.com/office/powerpoint/2010/main" val="134389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1820469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3094447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21</a:t>
            </a:fld>
            <a:endParaRPr/>
          </a:p>
        </p:txBody>
      </p:sp>
    </p:spTree>
    <p:extLst>
      <p:ext uri="{BB962C8B-B14F-4D97-AF65-F5344CB8AC3E}">
        <p14:creationId xmlns:p14="http://schemas.microsoft.com/office/powerpoint/2010/main" val="3584029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22</a:t>
            </a:fld>
            <a:endParaRPr/>
          </a:p>
        </p:txBody>
      </p:sp>
    </p:spTree>
    <p:extLst>
      <p:ext uri="{BB962C8B-B14F-4D97-AF65-F5344CB8AC3E}">
        <p14:creationId xmlns:p14="http://schemas.microsoft.com/office/powerpoint/2010/main" val="1050729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rtl="0">
                <a:defRPr/>
              </a:pPr>
              <a:t>23</a:t>
            </a:fld>
            <a:endParaRPr/>
          </a:p>
        </p:txBody>
      </p:sp>
    </p:spTree>
    <p:extLst>
      <p:ext uri="{BB962C8B-B14F-4D97-AF65-F5344CB8AC3E}">
        <p14:creationId xmlns:p14="http://schemas.microsoft.com/office/powerpoint/2010/main" val="2717835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2011261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rtl="0">
                <a:defRPr/>
              </a:pPr>
              <a:t>25</a:t>
            </a:fld>
            <a:endParaRPr/>
          </a:p>
        </p:txBody>
      </p:sp>
    </p:spTree>
    <p:extLst>
      <p:ext uri="{BB962C8B-B14F-4D97-AF65-F5344CB8AC3E}">
        <p14:creationId xmlns:p14="http://schemas.microsoft.com/office/powerpoint/2010/main" val="3744041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rtl="0">
                <a:defRPr/>
              </a:pPr>
              <a:t>26</a:t>
            </a:fld>
            <a:endParaRPr/>
          </a:p>
        </p:txBody>
      </p:sp>
    </p:spTree>
    <p:extLst>
      <p:ext uri="{BB962C8B-B14F-4D97-AF65-F5344CB8AC3E}">
        <p14:creationId xmlns:p14="http://schemas.microsoft.com/office/powerpoint/2010/main" val="2465753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rtl="0">
                <a:defRPr/>
              </a:pPr>
              <a:t>27</a:t>
            </a:fld>
            <a:endParaRPr/>
          </a:p>
        </p:txBody>
      </p:sp>
    </p:spTree>
    <p:extLst>
      <p:ext uri="{BB962C8B-B14F-4D97-AF65-F5344CB8AC3E}">
        <p14:creationId xmlns:p14="http://schemas.microsoft.com/office/powerpoint/2010/main" val="3342114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rtl="0">
                <a:defRPr/>
              </a:pPr>
              <a:t>28</a:t>
            </a:fld>
            <a:endParaRPr/>
          </a:p>
        </p:txBody>
      </p:sp>
    </p:spTree>
    <p:extLst>
      <p:ext uri="{BB962C8B-B14F-4D97-AF65-F5344CB8AC3E}">
        <p14:creationId xmlns:p14="http://schemas.microsoft.com/office/powerpoint/2010/main" val="761483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156812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4261094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4252667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sz="1200" b="0" i="0" u="none" strike="noStrike" kern="1200" cap="none" spc="0" normalizeH="0" baseline="0">
                <a:ln>
                  <a:noFill/>
                </a:ln>
                <a:solidFill>
                  <a:prstClr val="black"/>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3116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32</a:t>
            </a:fld>
            <a:endParaRPr/>
          </a:p>
        </p:txBody>
      </p:sp>
    </p:spTree>
    <p:extLst>
      <p:ext uri="{BB962C8B-B14F-4D97-AF65-F5344CB8AC3E}">
        <p14:creationId xmlns:p14="http://schemas.microsoft.com/office/powerpoint/2010/main" val="3971841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33</a:t>
            </a:fld>
            <a:endParaRPr/>
          </a:p>
        </p:txBody>
      </p:sp>
    </p:spTree>
    <p:extLst>
      <p:ext uri="{BB962C8B-B14F-4D97-AF65-F5344CB8AC3E}">
        <p14:creationId xmlns:p14="http://schemas.microsoft.com/office/powerpoint/2010/main" val="4182009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34</a:t>
            </a:fld>
            <a:endParaRPr/>
          </a:p>
        </p:txBody>
      </p:sp>
    </p:spTree>
    <p:extLst>
      <p:ext uri="{BB962C8B-B14F-4D97-AF65-F5344CB8AC3E}">
        <p14:creationId xmlns:p14="http://schemas.microsoft.com/office/powerpoint/2010/main" val="2509220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35</a:t>
            </a:fld>
            <a:endParaRPr/>
          </a:p>
        </p:txBody>
      </p:sp>
    </p:spTree>
    <p:extLst>
      <p:ext uri="{BB962C8B-B14F-4D97-AF65-F5344CB8AC3E}">
        <p14:creationId xmlns:p14="http://schemas.microsoft.com/office/powerpoint/2010/main" val="547067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36</a:t>
            </a:fld>
            <a:endParaRPr/>
          </a:p>
        </p:txBody>
      </p:sp>
    </p:spTree>
    <p:extLst>
      <p:ext uri="{BB962C8B-B14F-4D97-AF65-F5344CB8AC3E}">
        <p14:creationId xmlns:p14="http://schemas.microsoft.com/office/powerpoint/2010/main" val="2170070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37</a:t>
            </a:fld>
            <a:endParaRPr/>
          </a:p>
        </p:txBody>
      </p:sp>
    </p:spTree>
    <p:extLst>
      <p:ext uri="{BB962C8B-B14F-4D97-AF65-F5344CB8AC3E}">
        <p14:creationId xmlns:p14="http://schemas.microsoft.com/office/powerpoint/2010/main" val="1528343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38</a:t>
            </a:fld>
            <a:endParaRPr/>
          </a:p>
        </p:txBody>
      </p:sp>
    </p:spTree>
    <p:extLst>
      <p:ext uri="{BB962C8B-B14F-4D97-AF65-F5344CB8AC3E}">
        <p14:creationId xmlns:p14="http://schemas.microsoft.com/office/powerpoint/2010/main" val="3714096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sz="1200" b="0" i="0" u="none" strike="noStrike" kern="1200" cap="none" spc="0" normalizeH="0" baseline="0">
                <a:ln>
                  <a:noFill/>
                </a:ln>
                <a:solidFill>
                  <a:prstClr val="black"/>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sz="1200" b="0" i="0" u="none" strike="noStrike" kern="1200" cap="none" spc="0" normalizeH="0" baseline="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971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4</a:t>
            </a:fld>
            <a:endParaRPr/>
          </a:p>
        </p:txBody>
      </p:sp>
    </p:spTree>
    <p:extLst>
      <p:ext uri="{BB962C8B-B14F-4D97-AF65-F5344CB8AC3E}">
        <p14:creationId xmlns:p14="http://schemas.microsoft.com/office/powerpoint/2010/main" val="922317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rtl="0">
              <a:defRPr/>
            </a:pPr>
            <a:fld id="{392A7765-7C3F-4AFE-AE23-6F09625D6EDA}" type="slidenum">
              <a:rPr/>
              <a:pPr rtl="0">
                <a:defRPr/>
              </a:pPr>
              <a:t>40</a:t>
            </a:fld>
            <a:endParaRPr/>
          </a:p>
        </p:txBody>
      </p:sp>
    </p:spTree>
    <p:extLst>
      <p:ext uri="{BB962C8B-B14F-4D97-AF65-F5344CB8AC3E}">
        <p14:creationId xmlns:p14="http://schemas.microsoft.com/office/powerpoint/2010/main" val="2720297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41</a:t>
            </a:fld>
            <a:endParaRPr/>
          </a:p>
        </p:txBody>
      </p:sp>
    </p:spTree>
    <p:extLst>
      <p:ext uri="{BB962C8B-B14F-4D97-AF65-F5344CB8AC3E}">
        <p14:creationId xmlns:p14="http://schemas.microsoft.com/office/powerpoint/2010/main" val="2479666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defRPr/>
            </a:pPr>
            <a:fld id="{392A7765-7C3F-4AFE-AE23-6F09625D6EDA}" type="slidenum">
              <a:rPr/>
              <a:pPr rtl="0">
                <a:defRPr/>
              </a:pPr>
              <a:t>42</a:t>
            </a:fld>
            <a:endParaRPr/>
          </a:p>
        </p:txBody>
      </p:sp>
    </p:spTree>
    <p:extLst>
      <p:ext uri="{BB962C8B-B14F-4D97-AF65-F5344CB8AC3E}">
        <p14:creationId xmlns:p14="http://schemas.microsoft.com/office/powerpoint/2010/main" val="1266944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43</a:t>
            </a:fld>
            <a:endParaRPr/>
          </a:p>
        </p:txBody>
      </p:sp>
    </p:spTree>
    <p:extLst>
      <p:ext uri="{BB962C8B-B14F-4D97-AF65-F5344CB8AC3E}">
        <p14:creationId xmlns:p14="http://schemas.microsoft.com/office/powerpoint/2010/main" val="114739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44</a:t>
            </a:fld>
            <a:endParaRPr/>
          </a:p>
        </p:txBody>
      </p:sp>
    </p:spTree>
    <p:extLst>
      <p:ext uri="{BB962C8B-B14F-4D97-AF65-F5344CB8AC3E}">
        <p14:creationId xmlns:p14="http://schemas.microsoft.com/office/powerpoint/2010/main" val="708320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45</a:t>
            </a:fld>
            <a:endParaRPr/>
          </a:p>
        </p:txBody>
      </p:sp>
    </p:spTree>
    <p:extLst>
      <p:ext uri="{BB962C8B-B14F-4D97-AF65-F5344CB8AC3E}">
        <p14:creationId xmlns:p14="http://schemas.microsoft.com/office/powerpoint/2010/main" val="1857979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46</a:t>
            </a:fld>
            <a:endParaRPr/>
          </a:p>
        </p:txBody>
      </p:sp>
    </p:spTree>
    <p:extLst>
      <p:ext uri="{BB962C8B-B14F-4D97-AF65-F5344CB8AC3E}">
        <p14:creationId xmlns:p14="http://schemas.microsoft.com/office/powerpoint/2010/main" val="2794025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47</a:t>
            </a:fld>
            <a:endParaRPr/>
          </a:p>
        </p:txBody>
      </p:sp>
    </p:spTree>
    <p:extLst>
      <p:ext uri="{BB962C8B-B14F-4D97-AF65-F5344CB8AC3E}">
        <p14:creationId xmlns:p14="http://schemas.microsoft.com/office/powerpoint/2010/main" val="2688941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48</a:t>
            </a:fld>
            <a:endParaRPr/>
          </a:p>
        </p:txBody>
      </p:sp>
    </p:spTree>
    <p:extLst>
      <p:ext uri="{BB962C8B-B14F-4D97-AF65-F5344CB8AC3E}">
        <p14:creationId xmlns:p14="http://schemas.microsoft.com/office/powerpoint/2010/main" val="1338133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49</a:t>
            </a:fld>
            <a:endParaRPr/>
          </a:p>
        </p:txBody>
      </p:sp>
    </p:spTree>
    <p:extLst>
      <p:ext uri="{BB962C8B-B14F-4D97-AF65-F5344CB8AC3E}">
        <p14:creationId xmlns:p14="http://schemas.microsoft.com/office/powerpoint/2010/main" val="3419701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91E4BA-758D-4C0B-AC05-42DCF84841F6}" type="slidenum">
              <a:rPr kumimoji="0" sz="1200" b="0" i="0" u="none" strike="noStrike" kern="1200" cap="none" spc="0" normalizeH="0" baseline="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163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sz="1200" b="0" i="0" u="none" strike="noStrike" kern="1200" cap="none" spc="0" normalizeH="0" baseline="0">
                <a:ln>
                  <a:noFill/>
                </a:ln>
                <a:solidFill>
                  <a:prstClr val="black"/>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sz="1200" b="0" i="0" u="none" strike="noStrike" kern="1200" cap="none" spc="0" normalizeH="0" baseline="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292929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2FCB79-2C0C-F84D-A224-30C295992FCE}" type="slidenum">
              <a:rPr kumimoji="0" sz="1200" b="0" i="0" u="none" strike="noStrike" kern="1200" cap="none" spc="0" normalizeH="0" baseline="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sz="1200" b="0" i="0" u="none" strike="noStrike" kern="1200" cap="none" spc="0" normalizeH="0" baseline="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959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52</a:t>
            </a:fld>
            <a:endParaRPr/>
          </a:p>
        </p:txBody>
      </p:sp>
    </p:spTree>
    <p:extLst>
      <p:ext uri="{BB962C8B-B14F-4D97-AF65-F5344CB8AC3E}">
        <p14:creationId xmlns:p14="http://schemas.microsoft.com/office/powerpoint/2010/main" val="3217288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53</a:t>
            </a:fld>
            <a:endParaRPr/>
          </a:p>
        </p:txBody>
      </p:sp>
    </p:spTree>
    <p:extLst>
      <p:ext uri="{BB962C8B-B14F-4D97-AF65-F5344CB8AC3E}">
        <p14:creationId xmlns:p14="http://schemas.microsoft.com/office/powerpoint/2010/main" val="2763068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That CTR remediation will be possible in part because we will be introducing our new configuration UI, which itself will come with a REST API for configuring the WSA.</a:t>
            </a:r>
          </a:p>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54</a:t>
            </a:fld>
            <a:endParaRPr/>
          </a:p>
        </p:txBody>
      </p:sp>
    </p:spTree>
    <p:extLst>
      <p:ext uri="{BB962C8B-B14F-4D97-AF65-F5344CB8AC3E}">
        <p14:creationId xmlns:p14="http://schemas.microsoft.com/office/powerpoint/2010/main" val="890282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6</a:t>
            </a:fld>
            <a:endParaRPr/>
          </a:p>
        </p:txBody>
      </p:sp>
    </p:spTree>
    <p:extLst>
      <p:ext uri="{BB962C8B-B14F-4D97-AF65-F5344CB8AC3E}">
        <p14:creationId xmlns:p14="http://schemas.microsoft.com/office/powerpoint/2010/main" val="11972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7</a:t>
            </a:fld>
            <a:endParaRPr/>
          </a:p>
        </p:txBody>
      </p:sp>
    </p:spTree>
    <p:extLst>
      <p:ext uri="{BB962C8B-B14F-4D97-AF65-F5344CB8AC3E}">
        <p14:creationId xmlns:p14="http://schemas.microsoft.com/office/powerpoint/2010/main" val="136957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8</a:t>
            </a:fld>
            <a:endParaRPr/>
          </a:p>
        </p:txBody>
      </p:sp>
    </p:spTree>
    <p:extLst>
      <p:ext uri="{BB962C8B-B14F-4D97-AF65-F5344CB8AC3E}">
        <p14:creationId xmlns:p14="http://schemas.microsoft.com/office/powerpoint/2010/main" val="46206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rtl="0">
                <a:defRPr/>
              </a:pPr>
              <a:t>9</a:t>
            </a:fld>
            <a:endParaRPr/>
          </a:p>
        </p:txBody>
      </p:sp>
    </p:spTree>
    <p:extLst>
      <p:ext uri="{BB962C8B-B14F-4D97-AF65-F5344CB8AC3E}">
        <p14:creationId xmlns:p14="http://schemas.microsoft.com/office/powerpoint/2010/main" val="54068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TextBox 8">
            <a:extLst>
              <a:ext uri="{FF2B5EF4-FFF2-40B4-BE49-F238E27FC236}">
                <a16:creationId xmlns:a16="http://schemas.microsoft.com/office/drawing/2014/main" id="{F9ACF141-45AD-41A7-8CDD-BBEA2FE97594}"/>
              </a:ext>
            </a:extLst>
          </p:cNvPr>
          <p:cNvSpPr txBox="1"/>
          <p:nvPr userDrawn="1"/>
        </p:nvSpPr>
        <p:spPr>
          <a:xfrm>
            <a:off x="7571675" y="4694661"/>
            <a:ext cx="1561172" cy="446276"/>
          </a:xfrm>
          <a:prstGeom prst="rect">
            <a:avLst/>
          </a:prstGeom>
          <a:noFill/>
        </p:spPr>
        <p:txBody>
          <a:bodyPr wrap="square" rtlCol="0">
            <a:spAutoFit/>
          </a:bodyPr>
          <a:lstStyle/>
          <a:p>
            <a:pPr rtl="0"/>
            <a:r>
              <a:rPr lang="ja-JP" sz="1100" b="1" spc="150" baseline="0">
                <a:solidFill>
                  <a:schemeClr val="bg2"/>
                </a:solidFill>
                <a:latin typeface="+mn-lt"/>
              </a:rPr>
              <a:t>Global</a:t>
            </a:r>
          </a:p>
          <a:p>
            <a:pPr rtl="0"/>
            <a:r>
              <a:rPr lang="ja-JP" sz="1200" spc="150" baseline="0">
                <a:solidFill>
                  <a:schemeClr val="tx1">
                    <a:lumMod val="90000"/>
                    <a:lumOff val="10000"/>
                  </a:schemeClr>
                </a:solidFill>
                <a:latin typeface="+mn-lt"/>
              </a:rPr>
              <a:t>Sales Training</a:t>
            </a: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tx2"/>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tx2"/>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tx2"/>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tx2"/>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tx2"/>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tx2"/>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ja-JP" sz="600" kern="1200" spc="20" baseline="0">
                <a:solidFill>
                  <a:schemeClr val="bg1"/>
                </a:solidFill>
                <a:latin typeface="+mn-lt"/>
                <a:ea typeface="+mn-ea"/>
                <a:cs typeface="CiscoSans Thin"/>
              </a:rPr>
              <a:t>© 2019  Cisco and/or its affiliates. All rights reserved.   Cisco </a:t>
            </a:r>
            <a:r>
              <a:rPr lang="en-US" altLang="ja-JP" sz="600" kern="1200" spc="20" baseline="0" dirty="0">
                <a:solidFill>
                  <a:schemeClr val="bg1"/>
                </a:solidFill>
                <a:latin typeface="+mn-lt"/>
                <a:ea typeface="+mn-ea"/>
                <a:cs typeface="CiscoSans Thin"/>
              </a:rPr>
              <a:t>Public</a:t>
            </a:r>
            <a:endParaRPr lang="ja-JP" sz="600" kern="1200" spc="20" baseline="0">
              <a:solidFill>
                <a:schemeClr val="bg1"/>
              </a:solidFill>
              <a:latin typeface="+mn-lt"/>
              <a:ea typeface="+mn-ea"/>
              <a:cs typeface="CiscoSans Thin"/>
            </a:endParaRP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ja-JP" sz="600" kern="1200" spc="20" baseline="0">
                <a:solidFill>
                  <a:schemeClr val="bg1"/>
                </a:solidFill>
                <a:latin typeface="+mn-lt"/>
                <a:ea typeface="+mn-ea"/>
                <a:cs typeface="CiscoSans Thin"/>
              </a:rPr>
              <a:t>© 2019  Cisco and/or its affiliates. All rights reserved.   Cisco </a:t>
            </a:r>
            <a:r>
              <a:rPr lang="en-US" altLang="ja-JP" sz="600" kern="1200" spc="20" baseline="0" dirty="0">
                <a:solidFill>
                  <a:schemeClr val="bg1"/>
                </a:solidFill>
                <a:latin typeface="+mn-lt"/>
                <a:ea typeface="+mn-ea"/>
                <a:cs typeface="CiscoSans Thin"/>
              </a:rPr>
              <a:t>Public</a:t>
            </a:r>
            <a:endParaRPr lang="ja-JP" sz="600" kern="1200" spc="20" baseline="0">
              <a:solidFill>
                <a:schemeClr val="bg1"/>
              </a:solidFill>
              <a:latin typeface="+mn-lt"/>
              <a:ea typeface="+mn-ea"/>
              <a:cs typeface="CiscoSans Thin"/>
            </a:endParaRP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tx2"/>
                </a:solidFill>
                <a:latin typeface="+mn-lt"/>
                <a:ea typeface="ＭＳ Ｐゴシック" charset="0"/>
                <a:cs typeface="CiscoSans"/>
              </a:defRPr>
            </a:lvl1pPr>
            <a:lvl2pPr marL="228600" indent="-114300">
              <a:buClr>
                <a:schemeClr val="tx2"/>
              </a:buClr>
              <a:buSzPct val="60000"/>
              <a:defRPr sz="2000">
                <a:solidFill>
                  <a:schemeClr val="tx2"/>
                </a:solidFill>
              </a:defRPr>
            </a:lvl2pPr>
            <a:lvl3pPr marL="342900" indent="-114300">
              <a:buClr>
                <a:schemeClr val="tx2"/>
              </a:buClr>
              <a:buSzPct val="60000"/>
              <a:defRPr sz="1800">
                <a:solidFill>
                  <a:schemeClr val="tx2"/>
                </a:solidFill>
              </a:defRPr>
            </a:lvl3pPr>
            <a:lvl4pPr marL="457200" indent="-123825">
              <a:buClr>
                <a:schemeClr val="tx2"/>
              </a:buClr>
              <a:buSzPct val="60000"/>
              <a:defRPr sz="1600">
                <a:solidFill>
                  <a:schemeClr val="tx2"/>
                </a:solidFill>
              </a:defRPr>
            </a:lvl4pPr>
            <a:lvl5pPr marL="574675" indent="-117475">
              <a:buClr>
                <a:schemeClr val="tx2"/>
              </a:buClr>
              <a:buSzPct val="60000"/>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ja-JP" sz="600" kern="1200" spc="20" baseline="0">
                <a:solidFill>
                  <a:schemeClr val="bg1"/>
                </a:solidFill>
                <a:latin typeface="+mn-lt"/>
                <a:ea typeface="+mn-ea"/>
                <a:cs typeface="CiscoSans Thin"/>
              </a:rPr>
              <a:t>© 2019  Cisco and/or its affiliates. All rights reserved.   Cisco </a:t>
            </a:r>
            <a:r>
              <a:rPr lang="en-US" altLang="ja-JP" sz="600" kern="1200" spc="20" baseline="0" dirty="0">
                <a:solidFill>
                  <a:schemeClr val="bg1"/>
                </a:solidFill>
                <a:latin typeface="+mn-lt"/>
                <a:ea typeface="+mn-ea"/>
                <a:cs typeface="CiscoSans Thin"/>
              </a:rPr>
              <a:t>Public</a:t>
            </a:r>
            <a:endParaRPr lang="ja-JP" sz="600" kern="1200" spc="20" baseline="0">
              <a:solidFill>
                <a:schemeClr val="bg1"/>
              </a:solidFill>
              <a:latin typeface="+mn-lt"/>
              <a:ea typeface="+mn-ea"/>
              <a:cs typeface="CiscoSans Thin"/>
            </a:endParaRP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1333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5763"/>
            <a:ext cx="3808797" cy="1824038"/>
          </a:xfrm>
          <a:prstGeom prst="rect">
            <a:avLst/>
          </a:prstGeom>
          <a:noFill/>
          <a:ln>
            <a:noFill/>
          </a:ln>
          <a:extLs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4" name="Text Placeholder 2"/>
          <p:cNvSpPr>
            <a:spLocks noGrp="1"/>
          </p:cNvSpPr>
          <p:nvPr>
            <p:ph type="body" sz="quarter" idx="13"/>
          </p:nvPr>
        </p:nvSpPr>
        <p:spPr>
          <a:xfrm>
            <a:off x="54462"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US"/>
              <a:t>Click to edit Master text styles</a:t>
            </a:r>
          </a:p>
        </p:txBody>
      </p:sp>
      <p:sp>
        <p:nvSpPr>
          <p:cNvPr id="5" name="Title 1"/>
          <p:cNvSpPr>
            <a:spLocks noGrp="1"/>
          </p:cNvSpPr>
          <p:nvPr>
            <p:ph type="ctrTitle"/>
          </p:nvPr>
        </p:nvSpPr>
        <p:spPr>
          <a:xfrm>
            <a:off x="16935"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85225261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NAP Prime Agenda Slide">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3200" b="0" kern="1200" spc="0"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Arial" panose="020B0604020202020204" pitchFamily="34" charset="0"/>
                <a:cs typeface="Arial" panose="020B0604020202020204" pitchFamily="34" charset="0"/>
              </a:defRPr>
            </a:lvl1pPr>
            <a:lvl2pPr>
              <a:defRPr sz="1500"/>
            </a:lvl2pPr>
            <a:lvl3pPr>
              <a:defRPr sz="1500"/>
            </a:lvl3pPr>
            <a:lvl4pPr>
              <a:defRPr sz="1500"/>
            </a:lvl4pPr>
            <a:lvl5pPr>
              <a:defRPr sz="1500"/>
            </a:lvl5pPr>
          </a:lstStyle>
          <a:p>
            <a:pPr lvl="0"/>
            <a:r>
              <a:rPr lang="en-US" dirty="0"/>
              <a:t>Edit Master text styles</a:t>
            </a:r>
          </a:p>
        </p:txBody>
      </p:sp>
    </p:spTree>
    <p:extLst>
      <p:ext uri="{BB962C8B-B14F-4D97-AF65-F5344CB8AC3E}">
        <p14:creationId xmlns:p14="http://schemas.microsoft.com/office/powerpoint/2010/main" val="364734789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Blank Slide Template</a:t>
            </a:r>
          </a:p>
        </p:txBody>
      </p:sp>
      <p:sp>
        <p:nvSpPr>
          <p:cNvPr id="5" name="Slide Number Placeholder 4"/>
          <p:cNvSpPr>
            <a:spLocks noGrp="1"/>
          </p:cNvSpPr>
          <p:nvPr>
            <p:ph type="sldNum" sz="quarter" idx="12"/>
          </p:nvPr>
        </p:nvSpPr>
        <p:spPr>
          <a:xfrm>
            <a:off x="505918" y="4827496"/>
            <a:ext cx="595313" cy="273844"/>
          </a:xfrm>
          <a:prstGeom prst="rect">
            <a:avLst/>
          </a:prstGeom>
        </p:spPr>
        <p:txBody>
          <a:bodyPr/>
          <a:lstStyle/>
          <a:p>
            <a:fld id="{96C568BF-7621-5645-B92A-780466018F3D}" type="slidenum">
              <a:rPr lang="en-US" smtClean="0"/>
              <a:t>‹#›</a:t>
            </a:fld>
            <a:endParaRPr lang="en-US" dirty="0"/>
          </a:p>
        </p:txBody>
      </p:sp>
    </p:spTree>
    <p:extLst>
      <p:ext uri="{BB962C8B-B14F-4D97-AF65-F5344CB8AC3E}">
        <p14:creationId xmlns:p14="http://schemas.microsoft.com/office/powerpoint/2010/main" val="271890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TextBox 7">
            <a:extLst>
              <a:ext uri="{FF2B5EF4-FFF2-40B4-BE49-F238E27FC236}">
                <a16:creationId xmlns:a16="http://schemas.microsoft.com/office/drawing/2014/main" id="{B2673C09-D3FF-406A-92C4-99012B76B03D}"/>
              </a:ext>
            </a:extLst>
          </p:cNvPr>
          <p:cNvSpPr txBox="1"/>
          <p:nvPr userDrawn="1"/>
        </p:nvSpPr>
        <p:spPr>
          <a:xfrm>
            <a:off x="7571675" y="4694661"/>
            <a:ext cx="1561172" cy="446276"/>
          </a:xfrm>
          <a:prstGeom prst="rect">
            <a:avLst/>
          </a:prstGeom>
          <a:noFill/>
        </p:spPr>
        <p:txBody>
          <a:bodyPr wrap="square" rtlCol="0">
            <a:spAutoFit/>
          </a:bodyPr>
          <a:lstStyle/>
          <a:p>
            <a:r>
              <a:rPr lang="en-US" sz="1100" b="1" spc="150" dirty="0">
                <a:solidFill>
                  <a:srgbClr val="FFFFFF"/>
                </a:solidFill>
                <a:latin typeface="CiscoSansTT ExtraLight"/>
              </a:rPr>
              <a:t>Global</a:t>
            </a:r>
          </a:p>
          <a:p>
            <a:r>
              <a:rPr lang="en-US" sz="1200" spc="150" dirty="0">
                <a:solidFill>
                  <a:srgbClr val="282828">
                    <a:lumMod val="90000"/>
                    <a:lumOff val="10000"/>
                  </a:srgbClr>
                </a:solidFill>
                <a:latin typeface="CiscoSansTT ExtraLight"/>
              </a:rPr>
              <a:t>Sales Training</a:t>
            </a:r>
          </a:p>
        </p:txBody>
      </p:sp>
    </p:spTree>
    <p:extLst>
      <p:ext uri="{BB962C8B-B14F-4D97-AF65-F5344CB8AC3E}">
        <p14:creationId xmlns:p14="http://schemas.microsoft.com/office/powerpoint/2010/main" val="2943441044"/>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490429465"/>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
        <p:nvSpPr>
          <p:cNvPr id="4" name="TextBox 3">
            <a:extLst>
              <a:ext uri="{FF2B5EF4-FFF2-40B4-BE49-F238E27FC236}">
                <a16:creationId xmlns:a16="http://schemas.microsoft.com/office/drawing/2014/main" id="{CBB57EDE-2764-418F-A5C9-F6B4DBBCF492}"/>
              </a:ext>
            </a:extLst>
          </p:cNvPr>
          <p:cNvSpPr txBox="1"/>
          <p:nvPr userDrawn="1"/>
        </p:nvSpPr>
        <p:spPr>
          <a:xfrm>
            <a:off x="7571675" y="4694661"/>
            <a:ext cx="1561172" cy="446276"/>
          </a:xfrm>
          <a:prstGeom prst="rect">
            <a:avLst/>
          </a:prstGeom>
          <a:noFill/>
        </p:spPr>
        <p:txBody>
          <a:bodyPr wrap="square" rtlCol="0">
            <a:spAutoFit/>
          </a:bodyPr>
          <a:lstStyle/>
          <a:p>
            <a:r>
              <a:rPr lang="en-US" sz="1100" b="1" spc="150" dirty="0">
                <a:solidFill>
                  <a:srgbClr val="FFFFFF"/>
                </a:solidFill>
                <a:latin typeface="CiscoSansTT ExtraLight"/>
              </a:rPr>
              <a:t>Global</a:t>
            </a:r>
          </a:p>
          <a:p>
            <a:r>
              <a:rPr lang="en-US" sz="1200" spc="150" dirty="0">
                <a:solidFill>
                  <a:srgbClr val="282828">
                    <a:lumMod val="90000"/>
                    <a:lumOff val="10000"/>
                  </a:srgbClr>
                </a:solidFill>
                <a:latin typeface="CiscoSansTT ExtraLight"/>
              </a:rPr>
              <a:t>Sales Training</a:t>
            </a:r>
          </a:p>
        </p:txBody>
      </p:sp>
    </p:spTree>
    <p:extLst>
      <p:ext uri="{BB962C8B-B14F-4D97-AF65-F5344CB8AC3E}">
        <p14:creationId xmlns:p14="http://schemas.microsoft.com/office/powerpoint/2010/main" val="683768973"/>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909402616"/>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
        <p:nvSpPr>
          <p:cNvPr id="6" name="TextBox 5">
            <a:extLst>
              <a:ext uri="{FF2B5EF4-FFF2-40B4-BE49-F238E27FC236}">
                <a16:creationId xmlns:a16="http://schemas.microsoft.com/office/drawing/2014/main" id="{F5DDB92F-3AAD-4B4F-B5AA-1DC62DFFA710}"/>
              </a:ext>
            </a:extLst>
          </p:cNvPr>
          <p:cNvSpPr txBox="1"/>
          <p:nvPr userDrawn="1"/>
        </p:nvSpPr>
        <p:spPr>
          <a:xfrm>
            <a:off x="7571675" y="4694661"/>
            <a:ext cx="1561172" cy="446276"/>
          </a:xfrm>
          <a:prstGeom prst="rect">
            <a:avLst/>
          </a:prstGeom>
          <a:noFill/>
        </p:spPr>
        <p:txBody>
          <a:bodyPr wrap="square" rtlCol="0">
            <a:spAutoFit/>
          </a:bodyPr>
          <a:lstStyle/>
          <a:p>
            <a:r>
              <a:rPr lang="en-US" sz="1100" b="1" spc="150" dirty="0">
                <a:solidFill>
                  <a:srgbClr val="FFFFFF"/>
                </a:solidFill>
                <a:latin typeface="CiscoSansTT ExtraLight"/>
              </a:rPr>
              <a:t>Global</a:t>
            </a:r>
          </a:p>
          <a:p>
            <a:r>
              <a:rPr lang="en-US" sz="1200" spc="150" dirty="0">
                <a:solidFill>
                  <a:srgbClr val="282828">
                    <a:lumMod val="90000"/>
                    <a:lumOff val="10000"/>
                  </a:srgbClr>
                </a:solidFill>
                <a:latin typeface="CiscoSansTT ExtraLight"/>
              </a:rPr>
              <a:t>Sales Training</a:t>
            </a:r>
          </a:p>
        </p:txBody>
      </p:sp>
    </p:spTree>
    <p:extLst>
      <p:ext uri="{BB962C8B-B14F-4D97-AF65-F5344CB8AC3E}">
        <p14:creationId xmlns:p14="http://schemas.microsoft.com/office/powerpoint/2010/main" val="2072178169"/>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
        <p:nvSpPr>
          <p:cNvPr id="4" name="TextBox 3">
            <a:extLst>
              <a:ext uri="{FF2B5EF4-FFF2-40B4-BE49-F238E27FC236}">
                <a16:creationId xmlns:a16="http://schemas.microsoft.com/office/drawing/2014/main" id="{CA4010C5-3860-4C2E-9AFD-84CA25E0F0CF}"/>
              </a:ext>
            </a:extLst>
          </p:cNvPr>
          <p:cNvSpPr txBox="1"/>
          <p:nvPr userDrawn="1"/>
        </p:nvSpPr>
        <p:spPr>
          <a:xfrm>
            <a:off x="7571675" y="4694661"/>
            <a:ext cx="1561172" cy="446276"/>
          </a:xfrm>
          <a:prstGeom prst="rect">
            <a:avLst/>
          </a:prstGeom>
          <a:noFill/>
        </p:spPr>
        <p:txBody>
          <a:bodyPr wrap="square" rtlCol="0">
            <a:spAutoFit/>
          </a:bodyPr>
          <a:lstStyle/>
          <a:p>
            <a:r>
              <a:rPr lang="en-US" sz="1100" b="1" spc="150" dirty="0">
                <a:solidFill>
                  <a:srgbClr val="FFFFFF"/>
                </a:solidFill>
                <a:latin typeface="CiscoSansTT ExtraLight"/>
              </a:rPr>
              <a:t>Global</a:t>
            </a:r>
          </a:p>
          <a:p>
            <a:r>
              <a:rPr lang="en-US" sz="1200" spc="150" dirty="0">
                <a:solidFill>
                  <a:srgbClr val="282828">
                    <a:lumMod val="90000"/>
                    <a:lumOff val="10000"/>
                  </a:srgbClr>
                </a:solidFill>
                <a:latin typeface="CiscoSansTT ExtraLight"/>
              </a:rPr>
              <a:t>Sales Training</a:t>
            </a:r>
          </a:p>
        </p:txBody>
      </p:sp>
    </p:spTree>
    <p:extLst>
      <p:ext uri="{BB962C8B-B14F-4D97-AF65-F5344CB8AC3E}">
        <p14:creationId xmlns:p14="http://schemas.microsoft.com/office/powerpoint/2010/main" val="9559812"/>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
        <p:nvSpPr>
          <p:cNvPr id="5" name="TextBox 4">
            <a:extLst>
              <a:ext uri="{FF2B5EF4-FFF2-40B4-BE49-F238E27FC236}">
                <a16:creationId xmlns:a16="http://schemas.microsoft.com/office/drawing/2014/main" id="{C51518CD-F596-4F07-8F5B-CFC796731FC9}"/>
              </a:ext>
            </a:extLst>
          </p:cNvPr>
          <p:cNvSpPr txBox="1"/>
          <p:nvPr userDrawn="1"/>
        </p:nvSpPr>
        <p:spPr>
          <a:xfrm>
            <a:off x="7571675" y="4694661"/>
            <a:ext cx="1561172" cy="446276"/>
          </a:xfrm>
          <a:prstGeom prst="rect">
            <a:avLst/>
          </a:prstGeom>
          <a:noFill/>
        </p:spPr>
        <p:txBody>
          <a:bodyPr wrap="square" rtlCol="0">
            <a:spAutoFit/>
          </a:bodyPr>
          <a:lstStyle/>
          <a:p>
            <a:r>
              <a:rPr lang="en-US" sz="1100" b="1" spc="150" dirty="0">
                <a:solidFill>
                  <a:srgbClr val="FFFFFF"/>
                </a:solidFill>
                <a:latin typeface="CiscoSansTT ExtraLight"/>
              </a:rPr>
              <a:t>Global</a:t>
            </a:r>
          </a:p>
          <a:p>
            <a:r>
              <a:rPr lang="en-US" sz="1200" spc="150" dirty="0">
                <a:solidFill>
                  <a:srgbClr val="282828">
                    <a:lumMod val="90000"/>
                    <a:lumOff val="10000"/>
                  </a:srgbClr>
                </a:solidFill>
                <a:latin typeface="CiscoSansTT ExtraLight"/>
              </a:rPr>
              <a:t>Sales Training</a:t>
            </a:r>
          </a:p>
        </p:txBody>
      </p:sp>
    </p:spTree>
    <p:extLst>
      <p:ext uri="{BB962C8B-B14F-4D97-AF65-F5344CB8AC3E}">
        <p14:creationId xmlns:p14="http://schemas.microsoft.com/office/powerpoint/2010/main" val="1680963349"/>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824422511"/>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2017  Cisco and/or its affiliates. All rights reserved.   Cisco Public</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553718528"/>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308882737"/>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86812324"/>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
        <p:nvSpPr>
          <p:cNvPr id="5" name="TextBox 4">
            <a:extLst>
              <a:ext uri="{FF2B5EF4-FFF2-40B4-BE49-F238E27FC236}">
                <a16:creationId xmlns:a16="http://schemas.microsoft.com/office/drawing/2014/main" id="{55352265-5389-4EEA-85DF-88D160E6B3B6}"/>
              </a:ext>
            </a:extLst>
          </p:cNvPr>
          <p:cNvSpPr txBox="1"/>
          <p:nvPr userDrawn="1"/>
        </p:nvSpPr>
        <p:spPr>
          <a:xfrm>
            <a:off x="7571675" y="4694661"/>
            <a:ext cx="1561172" cy="446276"/>
          </a:xfrm>
          <a:prstGeom prst="rect">
            <a:avLst/>
          </a:prstGeom>
          <a:noFill/>
        </p:spPr>
        <p:txBody>
          <a:bodyPr wrap="square" rtlCol="0">
            <a:spAutoFit/>
          </a:bodyPr>
          <a:lstStyle/>
          <a:p>
            <a:r>
              <a:rPr lang="en-US" sz="1100" b="1" spc="150" dirty="0">
                <a:solidFill>
                  <a:srgbClr val="FFFFFF"/>
                </a:solidFill>
                <a:latin typeface="CiscoSansTT ExtraLight"/>
              </a:rPr>
              <a:t>Global</a:t>
            </a:r>
          </a:p>
          <a:p>
            <a:r>
              <a:rPr lang="en-US" sz="1200" spc="150" dirty="0">
                <a:solidFill>
                  <a:srgbClr val="282828">
                    <a:lumMod val="90000"/>
                    <a:lumOff val="10000"/>
                  </a:srgbClr>
                </a:solidFill>
                <a:latin typeface="CiscoSansTT ExtraLight"/>
              </a:rPr>
              <a:t>Sales Training</a:t>
            </a:r>
          </a:p>
        </p:txBody>
      </p:sp>
    </p:spTree>
    <p:extLst>
      <p:ext uri="{BB962C8B-B14F-4D97-AF65-F5344CB8AC3E}">
        <p14:creationId xmlns:p14="http://schemas.microsoft.com/office/powerpoint/2010/main" val="3293427074"/>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514953"/>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778109738"/>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655107122"/>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dirty="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975936516"/>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2">
                  <a:lumMod val="75000"/>
                </a:schemeClr>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1839190738"/>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2359398326"/>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2892802111"/>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4225561839"/>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2877190763"/>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1805238966"/>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2268025731"/>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463837082"/>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Public</a:t>
            </a:r>
          </a:p>
        </p:txBody>
      </p:sp>
    </p:spTree>
    <p:extLst>
      <p:ext uri="{BB962C8B-B14F-4D97-AF65-F5344CB8AC3E}">
        <p14:creationId xmlns:p14="http://schemas.microsoft.com/office/powerpoint/2010/main" val="1028344896"/>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626170715"/>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911435"/>
            <a:ext cx="8139112" cy="525016"/>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Public</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rtl="0" fontAlgn="auto">
              <a:spcBef>
                <a:spcPts val="0"/>
              </a:spcBef>
              <a:spcAft>
                <a:spcPts val="0"/>
              </a:spcAft>
              <a:defRPr/>
            </a:pPr>
            <a:r>
              <a:rPr lang="ja-JP" sz="600" spc="20" baseline="0">
                <a:solidFill>
                  <a:schemeClr val="bg2">
                    <a:lumMod val="65000"/>
                  </a:schemeClr>
                </a:solidFill>
                <a:latin typeface="+mn-lt"/>
                <a:ea typeface="+mn-ea"/>
                <a:cs typeface="CiscoSans Thin"/>
              </a:rPr>
              <a:t>© 2019 Cisco and/or its affiliates. All rights reserved. Cisco </a:t>
            </a:r>
            <a:r>
              <a:rPr lang="en-US" altLang="ja-JP" sz="600" spc="20" baseline="0" dirty="0">
                <a:solidFill>
                  <a:schemeClr val="bg2">
                    <a:lumMod val="65000"/>
                  </a:schemeClr>
                </a:solidFill>
                <a:latin typeface="+mn-lt"/>
                <a:ea typeface="+mn-ea"/>
                <a:cs typeface="CiscoSans Thin"/>
              </a:rPr>
              <a:t>Public</a:t>
            </a:r>
            <a:endParaRPr lang="ja-JP" sz="600" spc="20" baseline="0">
              <a:solidFill>
                <a:schemeClr val="bg2">
                  <a:lumMod val="65000"/>
                </a:schemeClr>
              </a:solidFill>
              <a:latin typeface="+mn-lt"/>
              <a:ea typeface="+mn-ea"/>
              <a:cs typeface="CiscoSans Thin"/>
            </a:endParaRPr>
          </a:p>
        </p:txBody>
      </p:sp>
      <p:sp>
        <p:nvSpPr>
          <p:cNvPr id="4" name="TextBox 3">
            <a:extLst>
              <a:ext uri="{FF2B5EF4-FFF2-40B4-BE49-F238E27FC236}">
                <a16:creationId xmlns:a16="http://schemas.microsoft.com/office/drawing/2014/main" id="{1BC891A6-0CFD-48E3-A8C0-E8DBDF23CD01}"/>
              </a:ext>
            </a:extLst>
          </p:cNvPr>
          <p:cNvSpPr txBox="1"/>
          <p:nvPr userDrawn="1"/>
        </p:nvSpPr>
        <p:spPr>
          <a:xfrm>
            <a:off x="7571675" y="4694661"/>
            <a:ext cx="1561172" cy="446276"/>
          </a:xfrm>
          <a:prstGeom prst="rect">
            <a:avLst/>
          </a:prstGeom>
          <a:noFill/>
        </p:spPr>
        <p:txBody>
          <a:bodyPr wrap="square" rtlCol="0">
            <a:spAutoFit/>
          </a:bodyPr>
          <a:lstStyle/>
          <a:p>
            <a:pPr rtl="0"/>
            <a:r>
              <a:rPr lang="ja-JP" sz="1100" b="1" spc="150" baseline="0">
                <a:solidFill>
                  <a:srgbClr val="0070C0"/>
                </a:solidFill>
                <a:latin typeface="+mn-lt"/>
              </a:rPr>
              <a:t>Global</a:t>
            </a:r>
          </a:p>
          <a:p>
            <a:pPr rtl="0"/>
            <a:r>
              <a:rPr lang="ja-JP" sz="1200" spc="150" baseline="0">
                <a:solidFill>
                  <a:schemeClr val="tx1">
                    <a:lumMod val="90000"/>
                    <a:lumOff val="10000"/>
                  </a:schemeClr>
                </a:solidFill>
                <a:latin typeface="+mn-lt"/>
              </a:rPr>
              <a:t>Sales Training</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42" r:id="rId27"/>
    <p:sldLayoutId id="2147484043" r:id="rId28"/>
    <p:sldLayoutId id="2147484044" r:id="rId29"/>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1">
                    <a:lumMod val="65000"/>
                  </a:schemeClr>
                </a:solidFill>
                <a:latin typeface="+mn-lt"/>
                <a:ea typeface="+mn-ea"/>
                <a:cs typeface="CiscoSans Thin"/>
              </a:rPr>
              <a:t>© 2019  Cisco and/or its affiliates. All rights reserved.   Cisco Public</a:t>
            </a:r>
          </a:p>
        </p:txBody>
      </p:sp>
      <p:sp>
        <p:nvSpPr>
          <p:cNvPr id="4" name="TextBox 3">
            <a:extLst>
              <a:ext uri="{FF2B5EF4-FFF2-40B4-BE49-F238E27FC236}">
                <a16:creationId xmlns:a16="http://schemas.microsoft.com/office/drawing/2014/main" id="{A95200DF-97BC-4088-BD7A-8C027633FA1C}"/>
              </a:ext>
            </a:extLst>
          </p:cNvPr>
          <p:cNvSpPr txBox="1"/>
          <p:nvPr userDrawn="1"/>
        </p:nvSpPr>
        <p:spPr>
          <a:xfrm>
            <a:off x="7571675" y="4694661"/>
            <a:ext cx="1561172" cy="446276"/>
          </a:xfrm>
          <a:prstGeom prst="rect">
            <a:avLst/>
          </a:prstGeom>
          <a:noFill/>
        </p:spPr>
        <p:txBody>
          <a:bodyPr wrap="square" rtlCol="0">
            <a:spAutoFit/>
          </a:bodyPr>
          <a:lstStyle/>
          <a:p>
            <a:r>
              <a:rPr lang="en-US" sz="1100" b="1" spc="150" dirty="0">
                <a:solidFill>
                  <a:srgbClr val="FFFFFF"/>
                </a:solidFill>
                <a:latin typeface="CiscoSansTT ExtraLight"/>
              </a:rPr>
              <a:t>Global</a:t>
            </a:r>
          </a:p>
          <a:p>
            <a:r>
              <a:rPr lang="en-US" sz="1200" spc="150" dirty="0">
                <a:solidFill>
                  <a:srgbClr val="282828">
                    <a:lumMod val="90000"/>
                    <a:lumOff val="10000"/>
                  </a:srgbClr>
                </a:solidFill>
                <a:latin typeface="CiscoSansTT ExtraLight"/>
              </a:rPr>
              <a:t>Sales Training</a:t>
            </a:r>
          </a:p>
        </p:txBody>
      </p:sp>
    </p:spTree>
    <p:extLst>
      <p:ext uri="{BB962C8B-B14F-4D97-AF65-F5344CB8AC3E}">
        <p14:creationId xmlns:p14="http://schemas.microsoft.com/office/powerpoint/2010/main" val="2013774358"/>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Lst>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p:transition/>
    </mc:Fallback>
  </mc:AlternateConten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5.pn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png"/><Relationship Id="rId4" Type="http://schemas.openxmlformats.org/officeDocument/2006/relationships/image" Target="../media/image26.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hyperlink" Target="https://www.cisco.com/c/en/us/support/docs/security/email-security-appliance/214616-migrating-a-configuration-from-an-older.html"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18.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43.png"/><Relationship Id="rId7" Type="http://schemas.openxmlformats.org/officeDocument/2006/relationships/image" Target="../media/image39.tiff"/><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38.tiff"/><Relationship Id="rId4" Type="http://schemas.openxmlformats.org/officeDocument/2006/relationships/image" Target="../media/image44.tiff"/><Relationship Id="rId9" Type="http://schemas.openxmlformats.org/officeDocument/2006/relationships/image" Target="../media/image41.tiff"/></Relationships>
</file>

<file path=ppt/slides/_rels/slide1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65.png"/><Relationship Id="rId5" Type="http://schemas.openxmlformats.org/officeDocument/2006/relationships/image" Target="../media/image64.tiff"/><Relationship Id="rId4" Type="http://schemas.openxmlformats.org/officeDocument/2006/relationships/image" Target="../media/image63.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55.png"/><Relationship Id="rId12"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77.png"/><Relationship Id="rId11" Type="http://schemas.openxmlformats.org/officeDocument/2006/relationships/image" Target="../media/image57.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84.wmf"/><Relationship Id="rId4" Type="http://schemas.openxmlformats.org/officeDocument/2006/relationships/image" Target="../media/image86.png"/><Relationship Id="rId9"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84.wmf"/></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84.wmf"/><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7.xml"/><Relationship Id="rId6" Type="http://schemas.openxmlformats.org/officeDocument/2006/relationships/image" Target="../media/image84.wmf"/><Relationship Id="rId5" Type="http://schemas.openxmlformats.org/officeDocument/2006/relationships/image" Target="../media/image7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84.wmf"/><Relationship Id="rId5" Type="http://schemas.openxmlformats.org/officeDocument/2006/relationships/image" Target="../media/image57.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84.wmf"/><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84.wmf"/><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hyperlink" Target="https://www.youtube.com/channel/UCsl9s_etl_i6Hb2ilAl71Bw" TargetMode="External"/><Relationship Id="rId7"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00.wmf"/><Relationship Id="rId5" Type="http://schemas.openxmlformats.org/officeDocument/2006/relationships/image" Target="../media/image76.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103.wmf"/></Relationships>
</file>

<file path=ppt/slides/_rels/slide52.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03.wmf"/><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03.wmf"/><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2EECFF5-22C5-A046-9D61-49D782CE35A5}"/>
              </a:ext>
            </a:extLst>
          </p:cNvPr>
          <p:cNvSpPr>
            <a:spLocks noGrp="1"/>
          </p:cNvSpPr>
          <p:nvPr>
            <p:ph type="subTitle" idx="1"/>
          </p:nvPr>
        </p:nvSpPr>
        <p:spPr/>
        <p:txBody>
          <a:bodyPr/>
          <a:lstStyle/>
          <a:p>
            <a:pPr rtl="0"/>
            <a:r>
              <a:rPr lang="en-US" altLang="ja-JP" dirty="0"/>
              <a:t>Naoteru Kokubu</a:t>
            </a:r>
            <a:endParaRPr lang="ja-JP" dirty="0"/>
          </a:p>
        </p:txBody>
      </p:sp>
      <p:sp>
        <p:nvSpPr>
          <p:cNvPr id="3" name="Text Placeholder 2">
            <a:extLst>
              <a:ext uri="{FF2B5EF4-FFF2-40B4-BE49-F238E27FC236}">
                <a16:creationId xmlns:a16="http://schemas.microsoft.com/office/drawing/2014/main" id="{79EE31A9-F00A-5D45-BFE6-8426C6E20C7F}"/>
              </a:ext>
            </a:extLst>
          </p:cNvPr>
          <p:cNvSpPr>
            <a:spLocks noGrp="1"/>
          </p:cNvSpPr>
          <p:nvPr>
            <p:ph type="body" sz="quarter" idx="11"/>
          </p:nvPr>
        </p:nvSpPr>
        <p:spPr/>
        <p:txBody>
          <a:bodyPr/>
          <a:lstStyle/>
          <a:p>
            <a:r>
              <a:rPr lang="ja-JP" dirty="0"/>
              <a:t>Technical </a:t>
            </a:r>
            <a:r>
              <a:rPr lang="en-US" altLang="ja-JP" dirty="0"/>
              <a:t>Solutions Architect, GSSO </a:t>
            </a:r>
            <a:endParaRPr lang="ja-JP" dirty="0"/>
          </a:p>
        </p:txBody>
      </p:sp>
      <p:sp>
        <p:nvSpPr>
          <p:cNvPr id="4" name="Text Placeholder 3">
            <a:extLst>
              <a:ext uri="{FF2B5EF4-FFF2-40B4-BE49-F238E27FC236}">
                <a16:creationId xmlns:a16="http://schemas.microsoft.com/office/drawing/2014/main" id="{4FE3E38A-C1FF-9942-997D-2C057AE8CD5E}"/>
              </a:ext>
            </a:extLst>
          </p:cNvPr>
          <p:cNvSpPr>
            <a:spLocks noGrp="1"/>
          </p:cNvSpPr>
          <p:nvPr>
            <p:ph type="body" sz="quarter" idx="12"/>
          </p:nvPr>
        </p:nvSpPr>
        <p:spPr/>
        <p:txBody>
          <a:bodyPr/>
          <a:lstStyle/>
          <a:p>
            <a:pPr rtl="0"/>
            <a:r>
              <a:rPr lang="en-US" altLang="ja-JP" dirty="0"/>
              <a:t>Dec</a:t>
            </a:r>
            <a:r>
              <a:rPr lang="ja-JP" dirty="0"/>
              <a:t> 2019</a:t>
            </a:r>
          </a:p>
        </p:txBody>
      </p:sp>
      <p:sp>
        <p:nvSpPr>
          <p:cNvPr id="6" name="Title 5">
            <a:extLst>
              <a:ext uri="{FF2B5EF4-FFF2-40B4-BE49-F238E27FC236}">
                <a16:creationId xmlns:a16="http://schemas.microsoft.com/office/drawing/2014/main" id="{F8C017B4-5E96-EC44-BA21-8AABE48C1827}"/>
              </a:ext>
            </a:extLst>
          </p:cNvPr>
          <p:cNvSpPr>
            <a:spLocks noGrp="1"/>
          </p:cNvSpPr>
          <p:nvPr>
            <p:ph type="ctrTitle"/>
          </p:nvPr>
        </p:nvSpPr>
        <p:spPr/>
        <p:txBody>
          <a:bodyPr/>
          <a:lstStyle/>
          <a:p>
            <a:r>
              <a:rPr lang="en-US" altLang="ja-JP" kern="0" dirty="0"/>
              <a:t>Content Security</a:t>
            </a:r>
            <a:br>
              <a:rPr lang="en-US" altLang="ja-JP" kern="0" dirty="0"/>
            </a:br>
            <a:r>
              <a:rPr lang="en-US" altLang="ja-JP" kern="0" dirty="0"/>
              <a:t>(ESA/CES/WSA/SMA) Updates</a:t>
            </a:r>
            <a:endParaRPr lang="ja-JP" kern="0" dirty="0"/>
          </a:p>
        </p:txBody>
      </p:sp>
      <p:grpSp>
        <p:nvGrpSpPr>
          <p:cNvPr id="9" name="Group 8">
            <a:extLst>
              <a:ext uri="{FF2B5EF4-FFF2-40B4-BE49-F238E27FC236}">
                <a16:creationId xmlns:a16="http://schemas.microsoft.com/office/drawing/2014/main" id="{1D94E932-A642-F140-ACFC-9EF77D840AFB}"/>
              </a:ext>
            </a:extLst>
          </p:cNvPr>
          <p:cNvGrpSpPr/>
          <p:nvPr/>
        </p:nvGrpSpPr>
        <p:grpSpPr>
          <a:xfrm>
            <a:off x="7442495" y="346177"/>
            <a:ext cx="1323422" cy="1334520"/>
            <a:chOff x="2482394" y="3082660"/>
            <a:chExt cx="1323422" cy="1334520"/>
          </a:xfrm>
        </p:grpSpPr>
        <p:sp>
          <p:nvSpPr>
            <p:cNvPr id="10" name="Freeform 43">
              <a:extLst>
                <a:ext uri="{FF2B5EF4-FFF2-40B4-BE49-F238E27FC236}">
                  <a16:creationId xmlns:a16="http://schemas.microsoft.com/office/drawing/2014/main" id="{6C1A6F34-25A7-2A46-A4FB-57DF880030D3}"/>
                </a:ext>
              </a:extLst>
            </p:cNvPr>
            <p:cNvSpPr>
              <a:spLocks/>
            </p:cNvSpPr>
            <p:nvPr/>
          </p:nvSpPr>
          <p:spPr bwMode="auto">
            <a:xfrm>
              <a:off x="2482394" y="3082660"/>
              <a:ext cx="1323422" cy="1324678"/>
            </a:xfrm>
            <a:custGeom>
              <a:avLst/>
              <a:gdLst>
                <a:gd name="T0" fmla="*/ 597 w 1193"/>
                <a:gd name="T1" fmla="*/ 0 h 1193"/>
                <a:gd name="T2" fmla="*/ 0 w 1193"/>
                <a:gd name="T3" fmla="*/ 596 h 1193"/>
                <a:gd name="T4" fmla="*/ 584 w 1193"/>
                <a:gd name="T5" fmla="*/ 1192 h 1193"/>
                <a:gd name="T6" fmla="*/ 597 w 1193"/>
                <a:gd name="T7" fmla="*/ 1193 h 1193"/>
                <a:gd name="T8" fmla="*/ 1192 w 1193"/>
                <a:gd name="T9" fmla="*/ 631 h 1193"/>
                <a:gd name="T10" fmla="*/ 1193 w 1193"/>
                <a:gd name="T11" fmla="*/ 596 h 1193"/>
                <a:gd name="T12" fmla="*/ 597 w 1193"/>
                <a:gd name="T13" fmla="*/ 0 h 1193"/>
              </a:gdLst>
              <a:ahLst/>
              <a:cxnLst>
                <a:cxn ang="0">
                  <a:pos x="T0" y="T1"/>
                </a:cxn>
                <a:cxn ang="0">
                  <a:pos x="T2" y="T3"/>
                </a:cxn>
                <a:cxn ang="0">
                  <a:pos x="T4" y="T5"/>
                </a:cxn>
                <a:cxn ang="0">
                  <a:pos x="T6" y="T7"/>
                </a:cxn>
                <a:cxn ang="0">
                  <a:pos x="T8" y="T9"/>
                </a:cxn>
                <a:cxn ang="0">
                  <a:pos x="T10" y="T11"/>
                </a:cxn>
                <a:cxn ang="0">
                  <a:pos x="T12" y="T13"/>
                </a:cxn>
              </a:cxnLst>
              <a:rect l="0" t="0" r="r" b="b"/>
              <a:pathLst>
                <a:path w="1193" h="1193">
                  <a:moveTo>
                    <a:pt x="597" y="0"/>
                  </a:moveTo>
                  <a:cubicBezTo>
                    <a:pt x="267" y="0"/>
                    <a:pt x="0" y="267"/>
                    <a:pt x="0" y="596"/>
                  </a:cubicBezTo>
                  <a:cubicBezTo>
                    <a:pt x="0" y="921"/>
                    <a:pt x="261" y="1185"/>
                    <a:pt x="584" y="1192"/>
                  </a:cubicBezTo>
                  <a:cubicBezTo>
                    <a:pt x="588" y="1192"/>
                    <a:pt x="593" y="1193"/>
                    <a:pt x="597" y="1193"/>
                  </a:cubicBezTo>
                  <a:cubicBezTo>
                    <a:pt x="915" y="1193"/>
                    <a:pt x="1174" y="944"/>
                    <a:pt x="1192" y="631"/>
                  </a:cubicBezTo>
                  <a:cubicBezTo>
                    <a:pt x="1193" y="619"/>
                    <a:pt x="1193" y="608"/>
                    <a:pt x="1193" y="596"/>
                  </a:cubicBezTo>
                  <a:cubicBezTo>
                    <a:pt x="1193" y="267"/>
                    <a:pt x="926" y="0"/>
                    <a:pt x="597" y="0"/>
                  </a:cubicBezTo>
                  <a:close/>
                </a:path>
              </a:pathLst>
            </a:custGeom>
            <a:solidFill>
              <a:srgbClr val="02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20">
              <a:extLst>
                <a:ext uri="{FF2B5EF4-FFF2-40B4-BE49-F238E27FC236}">
                  <a16:creationId xmlns:a16="http://schemas.microsoft.com/office/drawing/2014/main" id="{E485EF11-A48A-7747-8F4E-9B746BC0DD4A}"/>
                </a:ext>
              </a:extLst>
            </p:cNvPr>
            <p:cNvGrpSpPr>
              <a:grpSpLocks noChangeAspect="1"/>
            </p:cNvGrpSpPr>
            <p:nvPr/>
          </p:nvGrpSpPr>
          <p:grpSpPr bwMode="auto">
            <a:xfrm>
              <a:off x="2757298" y="3717055"/>
              <a:ext cx="757782" cy="700125"/>
              <a:chOff x="2672" y="1089"/>
              <a:chExt cx="460" cy="425"/>
            </a:xfrm>
            <a:solidFill>
              <a:schemeClr val="accent5"/>
            </a:solidFill>
          </p:grpSpPr>
          <p:sp>
            <p:nvSpPr>
              <p:cNvPr id="66" name="Freeform 22">
                <a:extLst>
                  <a:ext uri="{FF2B5EF4-FFF2-40B4-BE49-F238E27FC236}">
                    <a16:creationId xmlns:a16="http://schemas.microsoft.com/office/drawing/2014/main" id="{A90F3AD2-FB0D-BB4C-9C7A-017807705C66}"/>
                  </a:ext>
                </a:extLst>
              </p:cNvPr>
              <p:cNvSpPr>
                <a:spLocks/>
              </p:cNvSpPr>
              <p:nvPr/>
            </p:nvSpPr>
            <p:spPr bwMode="auto">
              <a:xfrm>
                <a:off x="2672" y="1308"/>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3">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a:p>
            </p:txBody>
          </p:sp>
          <p:sp>
            <p:nvSpPr>
              <p:cNvPr id="67" name="Freeform 23">
                <a:extLst>
                  <a:ext uri="{FF2B5EF4-FFF2-40B4-BE49-F238E27FC236}">
                    <a16:creationId xmlns:a16="http://schemas.microsoft.com/office/drawing/2014/main" id="{37977F7D-C3AA-B848-9A0A-CE780FD379CD}"/>
                  </a:ext>
                </a:extLst>
              </p:cNvPr>
              <p:cNvSpPr>
                <a:spLocks/>
              </p:cNvSpPr>
              <p:nvPr/>
            </p:nvSpPr>
            <p:spPr bwMode="auto">
              <a:xfrm>
                <a:off x="2882" y="1118"/>
                <a:ext cx="250" cy="252"/>
              </a:xfrm>
              <a:custGeom>
                <a:avLst/>
                <a:gdLst>
                  <a:gd name="T0" fmla="*/ 66 w 501"/>
                  <a:gd name="T1" fmla="*/ 395 h 505"/>
                  <a:gd name="T2" fmla="*/ 66 w 501"/>
                  <a:gd name="T3" fmla="*/ 395 h 505"/>
                  <a:gd name="T4" fmla="*/ 75 w 501"/>
                  <a:gd name="T5" fmla="*/ 403 h 505"/>
                  <a:gd name="T6" fmla="*/ 83 w 501"/>
                  <a:gd name="T7" fmla="*/ 411 h 505"/>
                  <a:gd name="T8" fmla="*/ 83 w 501"/>
                  <a:gd name="T9" fmla="*/ 411 h 505"/>
                  <a:gd name="T10" fmla="*/ 83 w 501"/>
                  <a:gd name="T11" fmla="*/ 411 h 505"/>
                  <a:gd name="T12" fmla="*/ 83 w 501"/>
                  <a:gd name="T13" fmla="*/ 411 h 505"/>
                  <a:gd name="T14" fmla="*/ 83 w 501"/>
                  <a:gd name="T15" fmla="*/ 411 h 505"/>
                  <a:gd name="T16" fmla="*/ 83 w 501"/>
                  <a:gd name="T17" fmla="*/ 411 h 505"/>
                  <a:gd name="T18" fmla="*/ 91 w 501"/>
                  <a:gd name="T19" fmla="*/ 419 h 505"/>
                  <a:gd name="T20" fmla="*/ 99 w 501"/>
                  <a:gd name="T21" fmla="*/ 428 h 505"/>
                  <a:gd name="T22" fmla="*/ 106 w 501"/>
                  <a:gd name="T23" fmla="*/ 440 h 505"/>
                  <a:gd name="T24" fmla="*/ 110 w 501"/>
                  <a:gd name="T25" fmla="*/ 449 h 505"/>
                  <a:gd name="T26" fmla="*/ 110 w 501"/>
                  <a:gd name="T27" fmla="*/ 449 h 505"/>
                  <a:gd name="T28" fmla="*/ 118 w 501"/>
                  <a:gd name="T29" fmla="*/ 465 h 505"/>
                  <a:gd name="T30" fmla="*/ 122 w 501"/>
                  <a:gd name="T31" fmla="*/ 479 h 505"/>
                  <a:gd name="T32" fmla="*/ 123 w 501"/>
                  <a:gd name="T33" fmla="*/ 492 h 505"/>
                  <a:gd name="T34" fmla="*/ 123 w 501"/>
                  <a:gd name="T35" fmla="*/ 505 h 505"/>
                  <a:gd name="T36" fmla="*/ 123 w 501"/>
                  <a:gd name="T37" fmla="*/ 505 h 505"/>
                  <a:gd name="T38" fmla="*/ 123 w 501"/>
                  <a:gd name="T39" fmla="*/ 505 h 505"/>
                  <a:gd name="T40" fmla="*/ 315 w 501"/>
                  <a:gd name="T41" fmla="*/ 314 h 505"/>
                  <a:gd name="T42" fmla="*/ 315 w 501"/>
                  <a:gd name="T43" fmla="*/ 314 h 505"/>
                  <a:gd name="T44" fmla="*/ 326 w 501"/>
                  <a:gd name="T45" fmla="*/ 302 h 505"/>
                  <a:gd name="T46" fmla="*/ 334 w 501"/>
                  <a:gd name="T47" fmla="*/ 288 h 505"/>
                  <a:gd name="T48" fmla="*/ 338 w 501"/>
                  <a:gd name="T49" fmla="*/ 274 h 505"/>
                  <a:gd name="T50" fmla="*/ 342 w 501"/>
                  <a:gd name="T51" fmla="*/ 259 h 505"/>
                  <a:gd name="T52" fmla="*/ 342 w 501"/>
                  <a:gd name="T53" fmla="*/ 243 h 505"/>
                  <a:gd name="T54" fmla="*/ 340 w 501"/>
                  <a:gd name="T55" fmla="*/ 229 h 505"/>
                  <a:gd name="T56" fmla="*/ 335 w 501"/>
                  <a:gd name="T57" fmla="*/ 215 h 505"/>
                  <a:gd name="T58" fmla="*/ 327 w 501"/>
                  <a:gd name="T59" fmla="*/ 200 h 505"/>
                  <a:gd name="T60" fmla="*/ 495 w 501"/>
                  <a:gd name="T61" fmla="*/ 33 h 505"/>
                  <a:gd name="T62" fmla="*/ 495 w 501"/>
                  <a:gd name="T63" fmla="*/ 33 h 505"/>
                  <a:gd name="T64" fmla="*/ 499 w 501"/>
                  <a:gd name="T65" fmla="*/ 27 h 505"/>
                  <a:gd name="T66" fmla="*/ 501 w 501"/>
                  <a:gd name="T67" fmla="*/ 19 h 505"/>
                  <a:gd name="T68" fmla="*/ 499 w 501"/>
                  <a:gd name="T69" fmla="*/ 12 h 505"/>
                  <a:gd name="T70" fmla="*/ 495 w 501"/>
                  <a:gd name="T71" fmla="*/ 4 h 505"/>
                  <a:gd name="T72" fmla="*/ 495 w 501"/>
                  <a:gd name="T73" fmla="*/ 4 h 505"/>
                  <a:gd name="T74" fmla="*/ 488 w 501"/>
                  <a:gd name="T75" fmla="*/ 1 h 505"/>
                  <a:gd name="T76" fmla="*/ 480 w 501"/>
                  <a:gd name="T77" fmla="*/ 0 h 505"/>
                  <a:gd name="T78" fmla="*/ 472 w 501"/>
                  <a:gd name="T79" fmla="*/ 1 h 505"/>
                  <a:gd name="T80" fmla="*/ 466 w 501"/>
                  <a:gd name="T81" fmla="*/ 4 h 505"/>
                  <a:gd name="T82" fmla="*/ 299 w 501"/>
                  <a:gd name="T83" fmla="*/ 172 h 505"/>
                  <a:gd name="T84" fmla="*/ 299 w 501"/>
                  <a:gd name="T85" fmla="*/ 172 h 505"/>
                  <a:gd name="T86" fmla="*/ 286 w 501"/>
                  <a:gd name="T87" fmla="*/ 165 h 505"/>
                  <a:gd name="T88" fmla="*/ 271 w 501"/>
                  <a:gd name="T89" fmla="*/ 161 h 505"/>
                  <a:gd name="T90" fmla="*/ 256 w 501"/>
                  <a:gd name="T91" fmla="*/ 159 h 505"/>
                  <a:gd name="T92" fmla="*/ 241 w 501"/>
                  <a:gd name="T93" fmla="*/ 159 h 505"/>
                  <a:gd name="T94" fmla="*/ 227 w 501"/>
                  <a:gd name="T95" fmla="*/ 162 h 505"/>
                  <a:gd name="T96" fmla="*/ 212 w 501"/>
                  <a:gd name="T97" fmla="*/ 167 h 505"/>
                  <a:gd name="T98" fmla="*/ 198 w 501"/>
                  <a:gd name="T99" fmla="*/ 175 h 505"/>
                  <a:gd name="T100" fmla="*/ 185 w 501"/>
                  <a:gd name="T101" fmla="*/ 184 h 505"/>
                  <a:gd name="T102" fmla="*/ 0 w 501"/>
                  <a:gd name="T103" fmla="*/ 371 h 505"/>
                  <a:gd name="T104" fmla="*/ 0 w 501"/>
                  <a:gd name="T105" fmla="*/ 371 h 505"/>
                  <a:gd name="T106" fmla="*/ 2 w 501"/>
                  <a:gd name="T107" fmla="*/ 371 h 505"/>
                  <a:gd name="T108" fmla="*/ 2 w 501"/>
                  <a:gd name="T109" fmla="*/ 371 h 505"/>
                  <a:gd name="T110" fmla="*/ 20 w 501"/>
                  <a:gd name="T111" fmla="*/ 374 h 505"/>
                  <a:gd name="T112" fmla="*/ 35 w 501"/>
                  <a:gd name="T113" fmla="*/ 379 h 505"/>
                  <a:gd name="T114" fmla="*/ 51 w 501"/>
                  <a:gd name="T115" fmla="*/ 387 h 505"/>
                  <a:gd name="T116" fmla="*/ 66 w 501"/>
                  <a:gd name="T117" fmla="*/ 395 h 505"/>
                  <a:gd name="T118" fmla="*/ 66 w 501"/>
                  <a:gd name="T119" fmla="*/ 3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1" h="505">
                    <a:moveTo>
                      <a:pt x="66" y="395"/>
                    </a:moveTo>
                    <a:lnTo>
                      <a:pt x="66" y="395"/>
                    </a:lnTo>
                    <a:lnTo>
                      <a:pt x="75" y="403"/>
                    </a:lnTo>
                    <a:lnTo>
                      <a:pt x="83" y="411"/>
                    </a:lnTo>
                    <a:lnTo>
                      <a:pt x="83" y="411"/>
                    </a:lnTo>
                    <a:lnTo>
                      <a:pt x="83" y="411"/>
                    </a:lnTo>
                    <a:lnTo>
                      <a:pt x="83" y="411"/>
                    </a:lnTo>
                    <a:lnTo>
                      <a:pt x="83" y="411"/>
                    </a:lnTo>
                    <a:lnTo>
                      <a:pt x="83" y="411"/>
                    </a:lnTo>
                    <a:lnTo>
                      <a:pt x="91" y="419"/>
                    </a:lnTo>
                    <a:lnTo>
                      <a:pt x="99" y="428"/>
                    </a:lnTo>
                    <a:lnTo>
                      <a:pt x="106" y="440"/>
                    </a:lnTo>
                    <a:lnTo>
                      <a:pt x="110" y="449"/>
                    </a:lnTo>
                    <a:lnTo>
                      <a:pt x="110" y="449"/>
                    </a:lnTo>
                    <a:lnTo>
                      <a:pt x="118" y="465"/>
                    </a:lnTo>
                    <a:lnTo>
                      <a:pt x="122" y="479"/>
                    </a:lnTo>
                    <a:lnTo>
                      <a:pt x="123" y="492"/>
                    </a:lnTo>
                    <a:lnTo>
                      <a:pt x="123" y="505"/>
                    </a:lnTo>
                    <a:lnTo>
                      <a:pt x="123" y="505"/>
                    </a:lnTo>
                    <a:lnTo>
                      <a:pt x="123" y="505"/>
                    </a:lnTo>
                    <a:lnTo>
                      <a:pt x="315" y="314"/>
                    </a:lnTo>
                    <a:lnTo>
                      <a:pt x="315" y="314"/>
                    </a:lnTo>
                    <a:lnTo>
                      <a:pt x="326" y="302"/>
                    </a:lnTo>
                    <a:lnTo>
                      <a:pt x="334" y="288"/>
                    </a:lnTo>
                    <a:lnTo>
                      <a:pt x="338" y="274"/>
                    </a:lnTo>
                    <a:lnTo>
                      <a:pt x="342" y="259"/>
                    </a:lnTo>
                    <a:lnTo>
                      <a:pt x="342" y="243"/>
                    </a:lnTo>
                    <a:lnTo>
                      <a:pt x="340" y="229"/>
                    </a:lnTo>
                    <a:lnTo>
                      <a:pt x="335" y="215"/>
                    </a:lnTo>
                    <a:lnTo>
                      <a:pt x="327" y="200"/>
                    </a:lnTo>
                    <a:lnTo>
                      <a:pt x="495" y="33"/>
                    </a:lnTo>
                    <a:lnTo>
                      <a:pt x="495" y="33"/>
                    </a:lnTo>
                    <a:lnTo>
                      <a:pt x="499" y="27"/>
                    </a:lnTo>
                    <a:lnTo>
                      <a:pt x="501" y="19"/>
                    </a:lnTo>
                    <a:lnTo>
                      <a:pt x="499" y="12"/>
                    </a:lnTo>
                    <a:lnTo>
                      <a:pt x="495" y="4"/>
                    </a:lnTo>
                    <a:lnTo>
                      <a:pt x="495" y="4"/>
                    </a:lnTo>
                    <a:lnTo>
                      <a:pt x="488" y="1"/>
                    </a:lnTo>
                    <a:lnTo>
                      <a:pt x="480" y="0"/>
                    </a:lnTo>
                    <a:lnTo>
                      <a:pt x="472" y="1"/>
                    </a:lnTo>
                    <a:lnTo>
                      <a:pt x="466" y="4"/>
                    </a:lnTo>
                    <a:lnTo>
                      <a:pt x="299" y="172"/>
                    </a:lnTo>
                    <a:lnTo>
                      <a:pt x="299" y="172"/>
                    </a:lnTo>
                    <a:lnTo>
                      <a:pt x="286" y="165"/>
                    </a:lnTo>
                    <a:lnTo>
                      <a:pt x="271" y="161"/>
                    </a:lnTo>
                    <a:lnTo>
                      <a:pt x="256" y="159"/>
                    </a:lnTo>
                    <a:lnTo>
                      <a:pt x="241" y="159"/>
                    </a:lnTo>
                    <a:lnTo>
                      <a:pt x="227" y="162"/>
                    </a:lnTo>
                    <a:lnTo>
                      <a:pt x="212" y="167"/>
                    </a:lnTo>
                    <a:lnTo>
                      <a:pt x="198" y="175"/>
                    </a:lnTo>
                    <a:lnTo>
                      <a:pt x="185" y="184"/>
                    </a:lnTo>
                    <a:lnTo>
                      <a:pt x="0" y="371"/>
                    </a:lnTo>
                    <a:lnTo>
                      <a:pt x="0" y="371"/>
                    </a:lnTo>
                    <a:lnTo>
                      <a:pt x="2" y="371"/>
                    </a:lnTo>
                    <a:lnTo>
                      <a:pt x="2" y="371"/>
                    </a:lnTo>
                    <a:lnTo>
                      <a:pt x="20" y="374"/>
                    </a:lnTo>
                    <a:lnTo>
                      <a:pt x="35" y="379"/>
                    </a:lnTo>
                    <a:lnTo>
                      <a:pt x="51" y="387"/>
                    </a:lnTo>
                    <a:lnTo>
                      <a:pt x="66" y="395"/>
                    </a:lnTo>
                    <a:lnTo>
                      <a:pt x="66" y="39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a:p>
            </p:txBody>
          </p:sp>
          <p:sp>
            <p:nvSpPr>
              <p:cNvPr id="68" name="Freeform 26">
                <a:extLst>
                  <a:ext uri="{FF2B5EF4-FFF2-40B4-BE49-F238E27FC236}">
                    <a16:creationId xmlns:a16="http://schemas.microsoft.com/office/drawing/2014/main" id="{424A1F4D-A1B1-0A43-86A4-C04138C82CF1}"/>
                  </a:ext>
                </a:extLst>
              </p:cNvPr>
              <p:cNvSpPr>
                <a:spLocks/>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a:p>
            </p:txBody>
          </p:sp>
          <p:sp>
            <p:nvSpPr>
              <p:cNvPr id="69" name="Freeform 27">
                <a:extLst>
                  <a:ext uri="{FF2B5EF4-FFF2-40B4-BE49-F238E27FC236}">
                    <a16:creationId xmlns:a16="http://schemas.microsoft.com/office/drawing/2014/main" id="{84E4A735-A265-F846-A985-269AC149ECB7}"/>
                  </a:ext>
                </a:extLst>
              </p:cNvPr>
              <p:cNvSpPr>
                <a:spLocks/>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2">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solidFill>
                <a:schemeClr val="accent2">
                  <a:lumMod val="75000"/>
                </a:schemeClr>
              </a:solidFill>
              <a:ln w="9525">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p>
            </p:txBody>
          </p:sp>
        </p:grpSp>
        <p:grpSp>
          <p:nvGrpSpPr>
            <p:cNvPr id="12" name="Group 11">
              <a:extLst>
                <a:ext uri="{FF2B5EF4-FFF2-40B4-BE49-F238E27FC236}">
                  <a16:creationId xmlns:a16="http://schemas.microsoft.com/office/drawing/2014/main" id="{07E0F8AE-8D5F-5441-B6D5-65A0032DA3B8}"/>
                </a:ext>
              </a:extLst>
            </p:cNvPr>
            <p:cNvGrpSpPr/>
            <p:nvPr/>
          </p:nvGrpSpPr>
          <p:grpSpPr>
            <a:xfrm>
              <a:off x="2652372" y="3290496"/>
              <a:ext cx="964340" cy="374078"/>
              <a:chOff x="1009087" y="3360284"/>
              <a:chExt cx="964340" cy="374078"/>
            </a:xfrm>
          </p:grpSpPr>
          <p:grpSp>
            <p:nvGrpSpPr>
              <p:cNvPr id="13" name="Group 12">
                <a:extLst>
                  <a:ext uri="{FF2B5EF4-FFF2-40B4-BE49-F238E27FC236}">
                    <a16:creationId xmlns:a16="http://schemas.microsoft.com/office/drawing/2014/main" id="{146DBE9A-73CF-394D-9255-DB18FEE2635D}"/>
                  </a:ext>
                </a:extLst>
              </p:cNvPr>
              <p:cNvGrpSpPr/>
              <p:nvPr/>
            </p:nvGrpSpPr>
            <p:grpSpPr>
              <a:xfrm>
                <a:off x="1175125" y="3360284"/>
                <a:ext cx="632264" cy="165829"/>
                <a:chOff x="1194380" y="3360284"/>
                <a:chExt cx="632264" cy="165829"/>
              </a:xfrm>
            </p:grpSpPr>
            <p:grpSp>
              <p:nvGrpSpPr>
                <p:cNvPr id="46" name="Group 45">
                  <a:extLst>
                    <a:ext uri="{FF2B5EF4-FFF2-40B4-BE49-F238E27FC236}">
                      <a16:creationId xmlns:a16="http://schemas.microsoft.com/office/drawing/2014/main" id="{8ED6C57A-6703-D242-A3D8-3B6EF751790E}"/>
                    </a:ext>
                  </a:extLst>
                </p:cNvPr>
                <p:cNvGrpSpPr/>
                <p:nvPr/>
              </p:nvGrpSpPr>
              <p:grpSpPr>
                <a:xfrm>
                  <a:off x="1194380" y="3360284"/>
                  <a:ext cx="295719" cy="165829"/>
                  <a:chOff x="3883989" y="3608048"/>
                  <a:chExt cx="295719" cy="165829"/>
                </a:xfrm>
              </p:grpSpPr>
              <p:grpSp>
                <p:nvGrpSpPr>
                  <p:cNvPr id="57" name="Group 4">
                    <a:extLst>
                      <a:ext uri="{FF2B5EF4-FFF2-40B4-BE49-F238E27FC236}">
                        <a16:creationId xmlns:a16="http://schemas.microsoft.com/office/drawing/2014/main" id="{4B03A4FB-F5A8-FF41-9897-AA7E0A8D0730}"/>
                      </a:ext>
                    </a:extLst>
                  </p:cNvPr>
                  <p:cNvGrpSpPr>
                    <a:grpSpLocks noChangeAspect="1"/>
                  </p:cNvGrpSpPr>
                  <p:nvPr/>
                </p:nvGrpSpPr>
                <p:grpSpPr bwMode="auto">
                  <a:xfrm>
                    <a:off x="3883989" y="3608048"/>
                    <a:ext cx="76844" cy="163384"/>
                    <a:chOff x="598" y="1936"/>
                    <a:chExt cx="287" cy="615"/>
                  </a:xfrm>
                  <a:solidFill>
                    <a:schemeClr val="accent2"/>
                  </a:solidFill>
                </p:grpSpPr>
                <p:sp>
                  <p:nvSpPr>
                    <p:cNvPr id="64" name="Freeform 6">
                      <a:extLst>
                        <a:ext uri="{FF2B5EF4-FFF2-40B4-BE49-F238E27FC236}">
                          <a16:creationId xmlns:a16="http://schemas.microsoft.com/office/drawing/2014/main" id="{3BADD8B1-78F9-5341-A774-D6AE35EA2150}"/>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913B5290-A717-114A-A788-FDC9D695CDCF}"/>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4">
                    <a:extLst>
                      <a:ext uri="{FF2B5EF4-FFF2-40B4-BE49-F238E27FC236}">
                        <a16:creationId xmlns:a16="http://schemas.microsoft.com/office/drawing/2014/main" id="{D63589DB-2910-9C48-982E-93BBB9DC10FE}"/>
                      </a:ext>
                    </a:extLst>
                  </p:cNvPr>
                  <p:cNvGrpSpPr>
                    <a:grpSpLocks noChangeAspect="1"/>
                  </p:cNvGrpSpPr>
                  <p:nvPr/>
                </p:nvGrpSpPr>
                <p:grpSpPr bwMode="auto">
                  <a:xfrm>
                    <a:off x="4102864" y="3608048"/>
                    <a:ext cx="76844" cy="163384"/>
                    <a:chOff x="598" y="1936"/>
                    <a:chExt cx="287" cy="615"/>
                  </a:xfrm>
                  <a:solidFill>
                    <a:schemeClr val="accent1"/>
                  </a:solidFill>
                </p:grpSpPr>
                <p:sp>
                  <p:nvSpPr>
                    <p:cNvPr id="62" name="Freeform 6">
                      <a:extLst>
                        <a:ext uri="{FF2B5EF4-FFF2-40B4-BE49-F238E27FC236}">
                          <a16:creationId xmlns:a16="http://schemas.microsoft.com/office/drawing/2014/main" id="{BDC18025-D5A3-9842-B99B-718D716AFCC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
                      <a:extLst>
                        <a:ext uri="{FF2B5EF4-FFF2-40B4-BE49-F238E27FC236}">
                          <a16:creationId xmlns:a16="http://schemas.microsoft.com/office/drawing/2014/main" id="{71BDE940-7793-794D-B4D2-01ABA788E79B}"/>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00BC81F4-0AA4-5B45-8904-C17DE5546C10}"/>
                      </a:ext>
                    </a:extLst>
                  </p:cNvPr>
                  <p:cNvGrpSpPr>
                    <a:grpSpLocks noChangeAspect="1"/>
                  </p:cNvGrpSpPr>
                  <p:nvPr/>
                </p:nvGrpSpPr>
                <p:grpSpPr bwMode="auto">
                  <a:xfrm>
                    <a:off x="3992813" y="3610881"/>
                    <a:ext cx="75214" cy="162996"/>
                    <a:chOff x="640" y="2056"/>
                    <a:chExt cx="201" cy="439"/>
                  </a:xfrm>
                  <a:solidFill>
                    <a:schemeClr val="accent5"/>
                  </a:solidFill>
                </p:grpSpPr>
                <p:sp>
                  <p:nvSpPr>
                    <p:cNvPr id="60" name="Freeform 6">
                      <a:extLst>
                        <a:ext uri="{FF2B5EF4-FFF2-40B4-BE49-F238E27FC236}">
                          <a16:creationId xmlns:a16="http://schemas.microsoft.com/office/drawing/2014/main" id="{4A436561-9F1B-BD48-88EC-C6040C982434}"/>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
                      <a:extLst>
                        <a:ext uri="{FF2B5EF4-FFF2-40B4-BE49-F238E27FC236}">
                          <a16:creationId xmlns:a16="http://schemas.microsoft.com/office/drawing/2014/main" id="{7149C0CD-B087-5E43-8B22-97B1C35D4513}"/>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7" name="Group 46">
                  <a:extLst>
                    <a:ext uri="{FF2B5EF4-FFF2-40B4-BE49-F238E27FC236}">
                      <a16:creationId xmlns:a16="http://schemas.microsoft.com/office/drawing/2014/main" id="{C139829F-50BD-7841-9888-108BBCF0673A}"/>
                    </a:ext>
                  </a:extLst>
                </p:cNvPr>
                <p:cNvGrpSpPr/>
                <p:nvPr/>
              </p:nvGrpSpPr>
              <p:grpSpPr>
                <a:xfrm>
                  <a:off x="1530925" y="3360284"/>
                  <a:ext cx="295719" cy="165829"/>
                  <a:chOff x="3883989" y="3608048"/>
                  <a:chExt cx="295719" cy="165829"/>
                </a:xfrm>
              </p:grpSpPr>
              <p:grpSp>
                <p:nvGrpSpPr>
                  <p:cNvPr id="48" name="Group 4">
                    <a:extLst>
                      <a:ext uri="{FF2B5EF4-FFF2-40B4-BE49-F238E27FC236}">
                        <a16:creationId xmlns:a16="http://schemas.microsoft.com/office/drawing/2014/main" id="{D6F85894-EDEA-EF47-9D15-AD38EA213E47}"/>
                      </a:ext>
                    </a:extLst>
                  </p:cNvPr>
                  <p:cNvGrpSpPr>
                    <a:grpSpLocks noChangeAspect="1"/>
                  </p:cNvGrpSpPr>
                  <p:nvPr/>
                </p:nvGrpSpPr>
                <p:grpSpPr bwMode="auto">
                  <a:xfrm>
                    <a:off x="3883989" y="3608048"/>
                    <a:ext cx="76844" cy="163384"/>
                    <a:chOff x="598" y="1936"/>
                    <a:chExt cx="287" cy="615"/>
                  </a:xfrm>
                  <a:solidFill>
                    <a:schemeClr val="accent2"/>
                  </a:solidFill>
                </p:grpSpPr>
                <p:sp>
                  <p:nvSpPr>
                    <p:cNvPr id="55" name="Freeform 6">
                      <a:extLst>
                        <a:ext uri="{FF2B5EF4-FFF2-40B4-BE49-F238E27FC236}">
                          <a16:creationId xmlns:a16="http://schemas.microsoft.com/office/drawing/2014/main" id="{18A83D57-29B0-BC43-B204-F10FF062DBCB}"/>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7">
                      <a:extLst>
                        <a:ext uri="{FF2B5EF4-FFF2-40B4-BE49-F238E27FC236}">
                          <a16:creationId xmlns:a16="http://schemas.microsoft.com/office/drawing/2014/main" id="{71E4762A-27AF-6D46-A09B-6A370B780CF8}"/>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4">
                    <a:extLst>
                      <a:ext uri="{FF2B5EF4-FFF2-40B4-BE49-F238E27FC236}">
                        <a16:creationId xmlns:a16="http://schemas.microsoft.com/office/drawing/2014/main" id="{D52C8D5A-9634-ED41-B6E3-EDF9F24FE71F}"/>
                      </a:ext>
                    </a:extLst>
                  </p:cNvPr>
                  <p:cNvGrpSpPr>
                    <a:grpSpLocks noChangeAspect="1"/>
                  </p:cNvGrpSpPr>
                  <p:nvPr/>
                </p:nvGrpSpPr>
                <p:grpSpPr bwMode="auto">
                  <a:xfrm>
                    <a:off x="4102864" y="3608048"/>
                    <a:ext cx="76844" cy="163384"/>
                    <a:chOff x="598" y="1936"/>
                    <a:chExt cx="287" cy="615"/>
                  </a:xfrm>
                  <a:solidFill>
                    <a:schemeClr val="accent1"/>
                  </a:solidFill>
                </p:grpSpPr>
                <p:sp>
                  <p:nvSpPr>
                    <p:cNvPr id="53" name="Freeform 6">
                      <a:extLst>
                        <a:ext uri="{FF2B5EF4-FFF2-40B4-BE49-F238E27FC236}">
                          <a16:creationId xmlns:a16="http://schemas.microsoft.com/office/drawing/2014/main" id="{8E932C9F-421F-2046-8788-EAD73F0B664A}"/>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7">
                      <a:extLst>
                        <a:ext uri="{FF2B5EF4-FFF2-40B4-BE49-F238E27FC236}">
                          <a16:creationId xmlns:a16="http://schemas.microsoft.com/office/drawing/2014/main" id="{9F39E54D-2D69-FA4A-877E-A7D5FCCB6717}"/>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49">
                    <a:extLst>
                      <a:ext uri="{FF2B5EF4-FFF2-40B4-BE49-F238E27FC236}">
                        <a16:creationId xmlns:a16="http://schemas.microsoft.com/office/drawing/2014/main" id="{09BEC105-353D-6146-AC12-03450D5A7157}"/>
                      </a:ext>
                    </a:extLst>
                  </p:cNvPr>
                  <p:cNvGrpSpPr>
                    <a:grpSpLocks noChangeAspect="1"/>
                  </p:cNvGrpSpPr>
                  <p:nvPr/>
                </p:nvGrpSpPr>
                <p:grpSpPr bwMode="auto">
                  <a:xfrm>
                    <a:off x="3992813" y="3610881"/>
                    <a:ext cx="75214" cy="162996"/>
                    <a:chOff x="640" y="2056"/>
                    <a:chExt cx="201" cy="439"/>
                  </a:xfrm>
                  <a:solidFill>
                    <a:schemeClr val="accent5"/>
                  </a:solidFill>
                </p:grpSpPr>
                <p:sp>
                  <p:nvSpPr>
                    <p:cNvPr id="51" name="Freeform 6">
                      <a:extLst>
                        <a:ext uri="{FF2B5EF4-FFF2-40B4-BE49-F238E27FC236}">
                          <a16:creationId xmlns:a16="http://schemas.microsoft.com/office/drawing/2014/main" id="{CC8DC6B3-8714-B74E-B0D5-0E3C7825E79B}"/>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7">
                      <a:extLst>
                        <a:ext uri="{FF2B5EF4-FFF2-40B4-BE49-F238E27FC236}">
                          <a16:creationId xmlns:a16="http://schemas.microsoft.com/office/drawing/2014/main" id="{8E208EC2-6F30-1946-A5DA-F1C947429141}"/>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4" name="Group 13">
                <a:extLst>
                  <a:ext uri="{FF2B5EF4-FFF2-40B4-BE49-F238E27FC236}">
                    <a16:creationId xmlns:a16="http://schemas.microsoft.com/office/drawing/2014/main" id="{95E3F30B-D242-5A4F-BF71-98699B841917}"/>
                  </a:ext>
                </a:extLst>
              </p:cNvPr>
              <p:cNvGrpSpPr/>
              <p:nvPr/>
            </p:nvGrpSpPr>
            <p:grpSpPr>
              <a:xfrm>
                <a:off x="1009087" y="3568533"/>
                <a:ext cx="964340" cy="165829"/>
                <a:chOff x="1009087" y="3568533"/>
                <a:chExt cx="964340" cy="165829"/>
              </a:xfrm>
            </p:grpSpPr>
            <p:grpSp>
              <p:nvGrpSpPr>
                <p:cNvPr id="15" name="Group 14">
                  <a:extLst>
                    <a:ext uri="{FF2B5EF4-FFF2-40B4-BE49-F238E27FC236}">
                      <a16:creationId xmlns:a16="http://schemas.microsoft.com/office/drawing/2014/main" id="{BDC31C6D-CF5C-7043-AD19-D45196C14143}"/>
                    </a:ext>
                  </a:extLst>
                </p:cNvPr>
                <p:cNvGrpSpPr/>
                <p:nvPr/>
              </p:nvGrpSpPr>
              <p:grpSpPr>
                <a:xfrm>
                  <a:off x="1009087" y="3568533"/>
                  <a:ext cx="632264" cy="165829"/>
                  <a:chOff x="1194380" y="3360284"/>
                  <a:chExt cx="632264" cy="165829"/>
                </a:xfrm>
              </p:grpSpPr>
              <p:grpSp>
                <p:nvGrpSpPr>
                  <p:cNvPr id="26" name="Group 25">
                    <a:extLst>
                      <a:ext uri="{FF2B5EF4-FFF2-40B4-BE49-F238E27FC236}">
                        <a16:creationId xmlns:a16="http://schemas.microsoft.com/office/drawing/2014/main" id="{21ED91D8-9995-894A-AE9F-DF5D7874EC78}"/>
                      </a:ext>
                    </a:extLst>
                  </p:cNvPr>
                  <p:cNvGrpSpPr/>
                  <p:nvPr/>
                </p:nvGrpSpPr>
                <p:grpSpPr>
                  <a:xfrm>
                    <a:off x="1194380" y="3360284"/>
                    <a:ext cx="295719" cy="165829"/>
                    <a:chOff x="3883989" y="3608048"/>
                    <a:chExt cx="295719" cy="165829"/>
                  </a:xfrm>
                </p:grpSpPr>
                <p:grpSp>
                  <p:nvGrpSpPr>
                    <p:cNvPr id="37" name="Group 4">
                      <a:extLst>
                        <a:ext uri="{FF2B5EF4-FFF2-40B4-BE49-F238E27FC236}">
                          <a16:creationId xmlns:a16="http://schemas.microsoft.com/office/drawing/2014/main" id="{E479F6F1-5ACC-034A-82C8-C9C1BD2E0BB8}"/>
                        </a:ext>
                      </a:extLst>
                    </p:cNvPr>
                    <p:cNvGrpSpPr>
                      <a:grpSpLocks noChangeAspect="1"/>
                    </p:cNvGrpSpPr>
                    <p:nvPr/>
                  </p:nvGrpSpPr>
                  <p:grpSpPr bwMode="auto">
                    <a:xfrm>
                      <a:off x="3883989" y="3608048"/>
                      <a:ext cx="76844" cy="163384"/>
                      <a:chOff x="598" y="1936"/>
                      <a:chExt cx="287" cy="615"/>
                    </a:xfrm>
                    <a:solidFill>
                      <a:schemeClr val="accent2"/>
                    </a:solidFill>
                  </p:grpSpPr>
                  <p:sp>
                    <p:nvSpPr>
                      <p:cNvPr id="44" name="Freeform 6">
                        <a:extLst>
                          <a:ext uri="{FF2B5EF4-FFF2-40B4-BE49-F238E27FC236}">
                            <a16:creationId xmlns:a16="http://schemas.microsoft.com/office/drawing/2014/main" id="{74334BBB-7EA3-1E41-865B-545827632FB5}"/>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3EA55FE4-7C56-6640-8809-51BB78558A77}"/>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4">
                      <a:extLst>
                        <a:ext uri="{FF2B5EF4-FFF2-40B4-BE49-F238E27FC236}">
                          <a16:creationId xmlns:a16="http://schemas.microsoft.com/office/drawing/2014/main" id="{2A5B0C84-5651-3E43-91AA-637D8FA6E0FA}"/>
                        </a:ext>
                      </a:extLst>
                    </p:cNvPr>
                    <p:cNvGrpSpPr>
                      <a:grpSpLocks noChangeAspect="1"/>
                    </p:cNvGrpSpPr>
                    <p:nvPr/>
                  </p:nvGrpSpPr>
                  <p:grpSpPr bwMode="auto">
                    <a:xfrm>
                      <a:off x="4102864" y="3608048"/>
                      <a:ext cx="76844" cy="163384"/>
                      <a:chOff x="598" y="1936"/>
                      <a:chExt cx="287" cy="615"/>
                    </a:xfrm>
                    <a:solidFill>
                      <a:schemeClr val="accent1"/>
                    </a:solidFill>
                  </p:grpSpPr>
                  <p:sp>
                    <p:nvSpPr>
                      <p:cNvPr id="42" name="Freeform 6">
                        <a:extLst>
                          <a:ext uri="{FF2B5EF4-FFF2-40B4-BE49-F238E27FC236}">
                            <a16:creationId xmlns:a16="http://schemas.microsoft.com/office/drawing/2014/main" id="{B74CA116-8F65-BD4B-B9DD-8F840174BC9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C8E93811-D43B-4A4C-B784-DFA583F081F8}"/>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FB6B51E7-E260-5548-A71D-B34A2C9D3B63}"/>
                        </a:ext>
                      </a:extLst>
                    </p:cNvPr>
                    <p:cNvGrpSpPr>
                      <a:grpSpLocks noChangeAspect="1"/>
                    </p:cNvGrpSpPr>
                    <p:nvPr/>
                  </p:nvGrpSpPr>
                  <p:grpSpPr bwMode="auto">
                    <a:xfrm>
                      <a:off x="3992813" y="3610881"/>
                      <a:ext cx="75214" cy="162996"/>
                      <a:chOff x="640" y="2056"/>
                      <a:chExt cx="201" cy="439"/>
                    </a:xfrm>
                    <a:solidFill>
                      <a:schemeClr val="accent5"/>
                    </a:solidFill>
                  </p:grpSpPr>
                  <p:sp>
                    <p:nvSpPr>
                      <p:cNvPr id="40" name="Freeform 6">
                        <a:extLst>
                          <a:ext uri="{FF2B5EF4-FFF2-40B4-BE49-F238E27FC236}">
                            <a16:creationId xmlns:a16="http://schemas.microsoft.com/office/drawing/2014/main" id="{2475E2A8-5F7E-6145-B4A8-1375F102C869}"/>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8678567C-CBDB-8846-9E14-94BAB74DC4DA}"/>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7" name="Group 26">
                    <a:extLst>
                      <a:ext uri="{FF2B5EF4-FFF2-40B4-BE49-F238E27FC236}">
                        <a16:creationId xmlns:a16="http://schemas.microsoft.com/office/drawing/2014/main" id="{D2A8B1DD-65A5-5948-A1EB-D4A6B4144AEC}"/>
                      </a:ext>
                    </a:extLst>
                  </p:cNvPr>
                  <p:cNvGrpSpPr/>
                  <p:nvPr/>
                </p:nvGrpSpPr>
                <p:grpSpPr>
                  <a:xfrm>
                    <a:off x="1530925" y="3360284"/>
                    <a:ext cx="295719" cy="165829"/>
                    <a:chOff x="3883989" y="3608048"/>
                    <a:chExt cx="295719" cy="165829"/>
                  </a:xfrm>
                </p:grpSpPr>
                <p:grpSp>
                  <p:nvGrpSpPr>
                    <p:cNvPr id="28" name="Group 4">
                      <a:extLst>
                        <a:ext uri="{FF2B5EF4-FFF2-40B4-BE49-F238E27FC236}">
                          <a16:creationId xmlns:a16="http://schemas.microsoft.com/office/drawing/2014/main" id="{D253AB47-5B10-DD41-9BBC-E0BFEC36C8C1}"/>
                        </a:ext>
                      </a:extLst>
                    </p:cNvPr>
                    <p:cNvGrpSpPr>
                      <a:grpSpLocks noChangeAspect="1"/>
                    </p:cNvGrpSpPr>
                    <p:nvPr/>
                  </p:nvGrpSpPr>
                  <p:grpSpPr bwMode="auto">
                    <a:xfrm>
                      <a:off x="3883989" y="3608048"/>
                      <a:ext cx="76844" cy="163384"/>
                      <a:chOff x="598" y="1936"/>
                      <a:chExt cx="287" cy="615"/>
                    </a:xfrm>
                    <a:solidFill>
                      <a:schemeClr val="accent2"/>
                    </a:solidFill>
                  </p:grpSpPr>
                  <p:sp>
                    <p:nvSpPr>
                      <p:cNvPr id="35" name="Freeform 6">
                        <a:extLst>
                          <a:ext uri="{FF2B5EF4-FFF2-40B4-BE49-F238E27FC236}">
                            <a16:creationId xmlns:a16="http://schemas.microsoft.com/office/drawing/2014/main" id="{B5DFCC7C-CD4A-BE4D-AFA1-ABE33B839F1D}"/>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A2431BC2-3386-A941-9991-F3BBC82A3A68}"/>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4">
                      <a:extLst>
                        <a:ext uri="{FF2B5EF4-FFF2-40B4-BE49-F238E27FC236}">
                          <a16:creationId xmlns:a16="http://schemas.microsoft.com/office/drawing/2014/main" id="{998E0B21-E7F0-9E4B-82B9-DC024F8BE6C5}"/>
                        </a:ext>
                      </a:extLst>
                    </p:cNvPr>
                    <p:cNvGrpSpPr>
                      <a:grpSpLocks noChangeAspect="1"/>
                    </p:cNvGrpSpPr>
                    <p:nvPr/>
                  </p:nvGrpSpPr>
                  <p:grpSpPr bwMode="auto">
                    <a:xfrm>
                      <a:off x="4102864" y="3608048"/>
                      <a:ext cx="76844" cy="163384"/>
                      <a:chOff x="598" y="1936"/>
                      <a:chExt cx="287" cy="615"/>
                    </a:xfrm>
                    <a:solidFill>
                      <a:schemeClr val="accent1"/>
                    </a:solidFill>
                  </p:grpSpPr>
                  <p:sp>
                    <p:nvSpPr>
                      <p:cNvPr id="33" name="Freeform 6">
                        <a:extLst>
                          <a:ext uri="{FF2B5EF4-FFF2-40B4-BE49-F238E27FC236}">
                            <a16:creationId xmlns:a16="http://schemas.microsoft.com/office/drawing/2014/main" id="{70195A01-6D69-0449-8DF9-0840F62E3B77}"/>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A86A97F3-BEEC-9C43-BC4C-8506C9FA9AD0}"/>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DE8BEC83-A1F9-744E-8DAE-B08B64957E67}"/>
                        </a:ext>
                      </a:extLst>
                    </p:cNvPr>
                    <p:cNvGrpSpPr>
                      <a:grpSpLocks noChangeAspect="1"/>
                    </p:cNvGrpSpPr>
                    <p:nvPr/>
                  </p:nvGrpSpPr>
                  <p:grpSpPr bwMode="auto">
                    <a:xfrm>
                      <a:off x="3992813" y="3610881"/>
                      <a:ext cx="75214" cy="162996"/>
                      <a:chOff x="640" y="2056"/>
                      <a:chExt cx="201" cy="439"/>
                    </a:xfrm>
                    <a:solidFill>
                      <a:schemeClr val="accent5"/>
                    </a:solidFill>
                  </p:grpSpPr>
                  <p:sp>
                    <p:nvSpPr>
                      <p:cNvPr id="31" name="Freeform 6">
                        <a:extLst>
                          <a:ext uri="{FF2B5EF4-FFF2-40B4-BE49-F238E27FC236}">
                            <a16:creationId xmlns:a16="http://schemas.microsoft.com/office/drawing/2014/main" id="{72C808D3-040E-3643-B576-F89794922494}"/>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B46B66C8-7EA9-364F-9A36-6E80F8804722}"/>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6" name="Group 15">
                  <a:extLst>
                    <a:ext uri="{FF2B5EF4-FFF2-40B4-BE49-F238E27FC236}">
                      <a16:creationId xmlns:a16="http://schemas.microsoft.com/office/drawing/2014/main" id="{ADC8922C-EC5F-0643-B533-1761F89CA87F}"/>
                    </a:ext>
                  </a:extLst>
                </p:cNvPr>
                <p:cNvGrpSpPr/>
                <p:nvPr/>
              </p:nvGrpSpPr>
              <p:grpSpPr>
                <a:xfrm>
                  <a:off x="1677708" y="3568533"/>
                  <a:ext cx="295719" cy="165829"/>
                  <a:chOff x="3883989" y="3608048"/>
                  <a:chExt cx="295719" cy="165829"/>
                </a:xfrm>
              </p:grpSpPr>
              <p:grpSp>
                <p:nvGrpSpPr>
                  <p:cNvPr id="17" name="Group 4">
                    <a:extLst>
                      <a:ext uri="{FF2B5EF4-FFF2-40B4-BE49-F238E27FC236}">
                        <a16:creationId xmlns:a16="http://schemas.microsoft.com/office/drawing/2014/main" id="{7A0B3B76-AB98-7A4E-9444-A1DBE4615FC7}"/>
                      </a:ext>
                    </a:extLst>
                  </p:cNvPr>
                  <p:cNvGrpSpPr>
                    <a:grpSpLocks noChangeAspect="1"/>
                  </p:cNvGrpSpPr>
                  <p:nvPr/>
                </p:nvGrpSpPr>
                <p:grpSpPr bwMode="auto">
                  <a:xfrm>
                    <a:off x="3883989" y="3608048"/>
                    <a:ext cx="76844" cy="163384"/>
                    <a:chOff x="598" y="1936"/>
                    <a:chExt cx="287" cy="615"/>
                  </a:xfrm>
                  <a:solidFill>
                    <a:schemeClr val="accent2"/>
                  </a:solidFill>
                </p:grpSpPr>
                <p:sp>
                  <p:nvSpPr>
                    <p:cNvPr id="24" name="Freeform 6">
                      <a:extLst>
                        <a:ext uri="{FF2B5EF4-FFF2-40B4-BE49-F238E27FC236}">
                          <a16:creationId xmlns:a16="http://schemas.microsoft.com/office/drawing/2014/main" id="{48EC4939-7947-4E43-9434-9A275038C225}"/>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5B1B210E-C389-4049-86AF-6BB93E150B45}"/>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4">
                    <a:extLst>
                      <a:ext uri="{FF2B5EF4-FFF2-40B4-BE49-F238E27FC236}">
                        <a16:creationId xmlns:a16="http://schemas.microsoft.com/office/drawing/2014/main" id="{29603205-990C-DE4D-8FA9-723EE3636E7A}"/>
                      </a:ext>
                    </a:extLst>
                  </p:cNvPr>
                  <p:cNvGrpSpPr>
                    <a:grpSpLocks noChangeAspect="1"/>
                  </p:cNvGrpSpPr>
                  <p:nvPr/>
                </p:nvGrpSpPr>
                <p:grpSpPr bwMode="auto">
                  <a:xfrm>
                    <a:off x="4102864" y="3608048"/>
                    <a:ext cx="76844" cy="163384"/>
                    <a:chOff x="598" y="1936"/>
                    <a:chExt cx="287" cy="615"/>
                  </a:xfrm>
                  <a:solidFill>
                    <a:schemeClr val="accent1"/>
                  </a:solidFill>
                </p:grpSpPr>
                <p:sp>
                  <p:nvSpPr>
                    <p:cNvPr id="22" name="Freeform 6">
                      <a:extLst>
                        <a:ext uri="{FF2B5EF4-FFF2-40B4-BE49-F238E27FC236}">
                          <a16:creationId xmlns:a16="http://schemas.microsoft.com/office/drawing/2014/main" id="{33DD7882-DC28-2843-8BD7-8AC24FCB34A0}"/>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70B14830-EDD0-9D4C-99F8-6EF51E52B481}"/>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9C961DF5-4715-9A48-B41C-67B14E70B09E}"/>
                      </a:ext>
                    </a:extLst>
                  </p:cNvPr>
                  <p:cNvGrpSpPr>
                    <a:grpSpLocks noChangeAspect="1"/>
                  </p:cNvGrpSpPr>
                  <p:nvPr/>
                </p:nvGrpSpPr>
                <p:grpSpPr bwMode="auto">
                  <a:xfrm>
                    <a:off x="3992813" y="3610881"/>
                    <a:ext cx="75214" cy="162996"/>
                    <a:chOff x="640" y="2056"/>
                    <a:chExt cx="201" cy="439"/>
                  </a:xfrm>
                  <a:solidFill>
                    <a:schemeClr val="accent5"/>
                  </a:solidFill>
                </p:grpSpPr>
                <p:sp>
                  <p:nvSpPr>
                    <p:cNvPr id="20" name="Freeform 6">
                      <a:extLst>
                        <a:ext uri="{FF2B5EF4-FFF2-40B4-BE49-F238E27FC236}">
                          <a16:creationId xmlns:a16="http://schemas.microsoft.com/office/drawing/2014/main" id="{F280F78F-9E3F-0D47-A218-200C97B47F76}"/>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6B322B21-FAF4-1540-B4C6-EB415B9B6FA0}"/>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spTree>
    <p:extLst>
      <p:ext uri="{BB962C8B-B14F-4D97-AF65-F5344CB8AC3E}">
        <p14:creationId xmlns:p14="http://schemas.microsoft.com/office/powerpoint/2010/main" val="223915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23428"/>
            <a:ext cx="8345488" cy="731837"/>
          </a:xfrm>
        </p:spPr>
        <p:txBody>
          <a:bodyPr/>
          <a:lstStyle/>
          <a:p>
            <a:pPr rtl="0"/>
            <a:r>
              <a:rPr lang="ja-JP">
                <a:latin typeface="CiscoSansTT" panose="020B0503020201020303" pitchFamily="34" charset="0"/>
                <a:cs typeface="CiscoSansTT" panose="020B0503020201020303" pitchFamily="34" charset="0"/>
              </a:rPr>
              <a:t>Version 13.0 Summary</a:t>
            </a:r>
          </a:p>
        </p:txBody>
      </p:sp>
      <p:graphicFrame>
        <p:nvGraphicFramePr>
          <p:cNvPr id="9" name="Table 8"/>
          <p:cNvGraphicFramePr>
            <a:graphicFrameLocks noGrp="1"/>
          </p:cNvGraphicFramePr>
          <p:nvPr/>
        </p:nvGraphicFramePr>
        <p:xfrm>
          <a:off x="437766" y="707923"/>
          <a:ext cx="4172744" cy="3960178"/>
        </p:xfrm>
        <a:graphic>
          <a:graphicData uri="http://schemas.openxmlformats.org/drawingml/2006/table">
            <a:tbl>
              <a:tblPr firstRow="1" bandRow="1">
                <a:tableStyleId>{9D7B26C5-4107-4FEC-AEDC-1716B250A1EF}</a:tableStyleId>
              </a:tblPr>
              <a:tblGrid>
                <a:gridCol w="4172744">
                  <a:extLst>
                    <a:ext uri="{9D8B030D-6E8A-4147-A177-3AD203B41FA5}">
                      <a16:colId xmlns:a16="http://schemas.microsoft.com/office/drawing/2014/main" val="20000"/>
                    </a:ext>
                  </a:extLst>
                </a:gridCol>
              </a:tblGrid>
              <a:tr h="307673">
                <a:tc>
                  <a:txBody>
                    <a:bodyPr/>
                    <a:lstStyle/>
                    <a:p>
                      <a:pPr algn="ctr" rtl="0"/>
                      <a:r>
                        <a:rPr lang="ja-JP" sz="1600" b="1">
                          <a:solidFill>
                            <a:schemeClr val="tx1"/>
                          </a:solidFill>
                          <a:latin typeface="CiscoSansTT Thin" panose="020B0203020201020303" pitchFamily="34" charset="0"/>
                        </a:rPr>
                        <a:t>ESA 13.0 </a:t>
                      </a:r>
                      <a:r>
                        <a:rPr lang="ja-JP" sz="1600" b="1" baseline="0">
                          <a:solidFill>
                            <a:schemeClr val="tx1"/>
                          </a:solidFill>
                          <a:latin typeface="CiscoSansTT Thin" panose="020B0203020201020303" pitchFamily="34" charset="0"/>
                        </a:rPr>
                        <a:t>Enhancements</a:t>
                      </a:r>
                    </a:p>
                  </a:txBody>
                  <a:tcPr/>
                </a:tc>
                <a:extLst>
                  <a:ext uri="{0D108BD9-81ED-4DB2-BD59-A6C34878D82A}">
                    <a16:rowId xmlns:a16="http://schemas.microsoft.com/office/drawing/2014/main" val="10000"/>
                  </a:ext>
                </a:extLst>
              </a:tr>
              <a:tr h="3359372">
                <a:tc>
                  <a:txBody>
                    <a:bodyPr/>
                    <a:lstStyle/>
                    <a:p>
                      <a:pPr marL="450850"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Enhancements to Mailbox Auto Remediation</a:t>
                      </a:r>
                    </a:p>
                    <a:p>
                      <a:pPr marL="793736" lvl="1"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Exchange Hybrid support</a:t>
                      </a:r>
                    </a:p>
                    <a:p>
                      <a:pPr marL="793736" lvl="1" indent="-274638" rtl="0">
                        <a:lnSpc>
                          <a:spcPct val="150000"/>
                        </a:lnSpc>
                        <a:buFont typeface="Arial" panose="020B0604020202020204" pitchFamily="34" charset="0"/>
                        <a:buChar char="•"/>
                      </a:pPr>
                      <a:r>
                        <a:rPr lang="ja-JP" sz="1300" b="0" kern="1200">
                          <a:solidFill>
                            <a:schemeClr val="tx1"/>
                          </a:solidFill>
                          <a:latin typeface="CiscoSansTT Thin" panose="020B0203020201020303" pitchFamily="34" charset="0"/>
                          <a:ea typeface="+mn-ea"/>
                          <a:cs typeface="+mn-cs"/>
                        </a:rPr>
                        <a:t>Exchange 2013, 2016 support</a:t>
                      </a:r>
                    </a:p>
                    <a:p>
                      <a:pPr marL="793736" lvl="1"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O365 Multi-tenant support</a:t>
                      </a:r>
                    </a:p>
                    <a:p>
                      <a:pPr marL="450850"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Cisco Threat Response </a:t>
                      </a:r>
                      <a:r>
                        <a:rPr lang="ja-JP" sz="1300" b="0" kern="1200">
                          <a:solidFill>
                            <a:schemeClr val="tx1"/>
                          </a:solidFill>
                          <a:latin typeface="CiscoSansTT Thin" panose="020B0203020201020303" pitchFamily="34" charset="0"/>
                          <a:ea typeface="+mn-ea"/>
                          <a:cs typeface="+mn-cs"/>
                        </a:rPr>
                        <a:t>– pivot menu, casebook</a:t>
                      </a:r>
                    </a:p>
                    <a:p>
                      <a:pPr marL="450850"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Single Log Line (CEF)</a:t>
                      </a:r>
                    </a:p>
                    <a:p>
                      <a:pPr marL="450850"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SAML for administrative authentication</a:t>
                      </a:r>
                    </a:p>
                    <a:p>
                      <a:pPr marL="450850"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FIPS/CC Certification</a:t>
                      </a:r>
                    </a:p>
                    <a:p>
                      <a:pPr marL="450850"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Phishing enhancements - phase 1</a:t>
                      </a:r>
                    </a:p>
                    <a:p>
                      <a:pPr marL="450850"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x95 platform support</a:t>
                      </a:r>
                    </a:p>
                    <a:p>
                      <a:pPr marL="450850" indent="-274638" rtl="0">
                        <a:lnSpc>
                          <a:spcPct val="150000"/>
                        </a:lnSpc>
                        <a:buFont typeface="Arial" panose="020B0604020202020204" pitchFamily="34" charset="0"/>
                        <a:buChar char="•"/>
                      </a:pPr>
                      <a:r>
                        <a:rPr lang="ja-JP" sz="1300" b="0">
                          <a:solidFill>
                            <a:schemeClr val="tx1"/>
                          </a:solidFill>
                          <a:latin typeface="CiscoSansTT Thin" panose="020B0203020201020303" pitchFamily="34" charset="0"/>
                        </a:rPr>
                        <a:t>Reporting / Tracking / Quarantine UI on ESA w/APIs</a:t>
                      </a:r>
                    </a:p>
                  </a:txBody>
                  <a:tcPr>
                    <a:solidFill>
                      <a:srgbClr val="E7F8FC"/>
                    </a:solidFill>
                  </a:tcPr>
                </a:tc>
                <a:extLst>
                  <a:ext uri="{0D108BD9-81ED-4DB2-BD59-A6C34878D82A}">
                    <a16:rowId xmlns:a16="http://schemas.microsoft.com/office/drawing/2014/main" val="10001"/>
                  </a:ext>
                </a:extLst>
              </a:tr>
            </a:tbl>
          </a:graphicData>
        </a:graphic>
      </p:graphicFrame>
      <p:graphicFrame>
        <p:nvGraphicFramePr>
          <p:cNvPr id="4" name="Table 3">
            <a:extLst>
              <a:ext uri="{FF2B5EF4-FFF2-40B4-BE49-F238E27FC236}">
                <a16:creationId xmlns:a16="http://schemas.microsoft.com/office/drawing/2014/main" id="{90B1B5F3-490F-4362-929D-8820D4F8EF12}"/>
              </a:ext>
            </a:extLst>
          </p:cNvPr>
          <p:cNvGraphicFramePr>
            <a:graphicFrameLocks noGrp="1"/>
          </p:cNvGraphicFramePr>
          <p:nvPr/>
        </p:nvGraphicFramePr>
        <p:xfrm>
          <a:off x="4708267" y="707923"/>
          <a:ext cx="4172744" cy="3448808"/>
        </p:xfrm>
        <a:graphic>
          <a:graphicData uri="http://schemas.openxmlformats.org/drawingml/2006/table">
            <a:tbl>
              <a:tblPr firstRow="1" bandRow="1">
                <a:tableStyleId>{9D7B26C5-4107-4FEC-AEDC-1716B250A1EF}</a:tableStyleId>
              </a:tblPr>
              <a:tblGrid>
                <a:gridCol w="4172744">
                  <a:extLst>
                    <a:ext uri="{9D8B030D-6E8A-4147-A177-3AD203B41FA5}">
                      <a16:colId xmlns:a16="http://schemas.microsoft.com/office/drawing/2014/main" val="20000"/>
                    </a:ext>
                  </a:extLst>
                </a:gridCol>
              </a:tblGrid>
              <a:tr h="255640">
                <a:tc>
                  <a:txBody>
                    <a:bodyPr/>
                    <a:lstStyle/>
                    <a:p>
                      <a:pPr algn="ctr" rtl="0"/>
                      <a:r>
                        <a:rPr lang="ja-JP" sz="1600" b="1">
                          <a:solidFill>
                            <a:schemeClr val="tx1"/>
                          </a:solidFill>
                          <a:latin typeface="CiscoSansTT Thin" panose="020B0203020201020303" pitchFamily="34" charset="0"/>
                        </a:rPr>
                        <a:t>SMA 13.0 </a:t>
                      </a:r>
                      <a:r>
                        <a:rPr lang="ja-JP" sz="1600" b="1" baseline="0">
                          <a:solidFill>
                            <a:schemeClr val="tx1"/>
                          </a:solidFill>
                          <a:latin typeface="CiscoSansTT Thin" panose="020B0203020201020303" pitchFamily="34" charset="0"/>
                        </a:rPr>
                        <a:t>Enhancements</a:t>
                      </a:r>
                    </a:p>
                  </a:txBody>
                  <a:tcPr/>
                </a:tc>
                <a:extLst>
                  <a:ext uri="{0D108BD9-81ED-4DB2-BD59-A6C34878D82A}">
                    <a16:rowId xmlns:a16="http://schemas.microsoft.com/office/drawing/2014/main" val="10000"/>
                  </a:ext>
                </a:extLst>
              </a:tr>
              <a:tr h="3113528">
                <a:tc>
                  <a:txBody>
                    <a:bodyPr/>
                    <a:lstStyle/>
                    <a:p>
                      <a:pPr marL="450850"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SMA UX – phase 3</a:t>
                      </a:r>
                    </a:p>
                    <a:p>
                      <a:pPr marL="793736" lvl="1"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Configuration of Quarantines</a:t>
                      </a:r>
                    </a:p>
                    <a:p>
                      <a:pPr marL="793736" lvl="1"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Scheduled Reporting</a:t>
                      </a:r>
                    </a:p>
                    <a:p>
                      <a:pPr marL="793736" lvl="1"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PDF of reports in new UI format</a:t>
                      </a:r>
                    </a:p>
                  </a:txBody>
                  <a:tcPr>
                    <a:solidFill>
                      <a:srgbClr val="E7F8FC"/>
                    </a:solidFill>
                  </a:tcPr>
                </a:tc>
                <a:extLst>
                  <a:ext uri="{0D108BD9-81ED-4DB2-BD59-A6C34878D82A}">
                    <a16:rowId xmlns:a16="http://schemas.microsoft.com/office/drawing/2014/main" val="10001"/>
                  </a:ext>
                </a:extLst>
              </a:tr>
            </a:tbl>
          </a:graphicData>
        </a:graphic>
      </p:graphicFrame>
      <p:sp>
        <p:nvSpPr>
          <p:cNvPr id="5" name="Freeform 4">
            <a:extLst>
              <a:ext uri="{FF2B5EF4-FFF2-40B4-BE49-F238E27FC236}">
                <a16:creationId xmlns:a16="http://schemas.microsoft.com/office/drawing/2014/main" id="{ACC62354-EAF6-4C4F-BD58-428023A85E71}"/>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8">
            <a:extLst>
              <a:ext uri="{FF2B5EF4-FFF2-40B4-BE49-F238E27FC236}">
                <a16:creationId xmlns:a16="http://schemas.microsoft.com/office/drawing/2014/main" id="{34BB5BED-4096-7941-96F9-40AD5CBC2652}"/>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Initiatives</a:t>
            </a:r>
          </a:p>
        </p:txBody>
      </p:sp>
      <p:sp>
        <p:nvSpPr>
          <p:cNvPr id="8" name="Freeform 8">
            <a:extLst>
              <a:ext uri="{FF2B5EF4-FFF2-40B4-BE49-F238E27FC236}">
                <a16:creationId xmlns:a16="http://schemas.microsoft.com/office/drawing/2014/main" id="{B971B46F-B072-0B40-88FC-37BDF7100559}"/>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Call to Action!</a:t>
            </a:r>
          </a:p>
        </p:txBody>
      </p:sp>
      <p:sp>
        <p:nvSpPr>
          <p:cNvPr id="10" name="Freeform 8">
            <a:extLst>
              <a:ext uri="{FF2B5EF4-FFF2-40B4-BE49-F238E27FC236}">
                <a16:creationId xmlns:a16="http://schemas.microsoft.com/office/drawing/2014/main" id="{EA9EAD5D-E6B7-4245-9EB9-1EAEBC817892}"/>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FY20</a:t>
            </a:r>
          </a:p>
        </p:txBody>
      </p:sp>
      <p:sp>
        <p:nvSpPr>
          <p:cNvPr id="11" name="Freeform 7">
            <a:extLst>
              <a:ext uri="{FF2B5EF4-FFF2-40B4-BE49-F238E27FC236}">
                <a16:creationId xmlns:a16="http://schemas.microsoft.com/office/drawing/2014/main" id="{6C04F944-4657-474E-AF05-F5AC3026181C}"/>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000">
                <a:solidFill>
                  <a:schemeClr val="bg1"/>
                </a:solidFill>
                <a:latin typeface="CiscoSansTT" panose="020B0503020201020303" pitchFamily="34" charset="0"/>
              </a:rPr>
              <a:t>FY19 Overview/FY20 Priorities</a:t>
            </a:r>
          </a:p>
        </p:txBody>
      </p:sp>
      <p:sp>
        <p:nvSpPr>
          <p:cNvPr id="12" name="Freeform 6">
            <a:extLst>
              <a:ext uri="{FF2B5EF4-FFF2-40B4-BE49-F238E27FC236}">
                <a16:creationId xmlns:a16="http://schemas.microsoft.com/office/drawing/2014/main" id="{2DE9C252-B3E2-924B-88BC-F8B69CD49543}"/>
              </a:ext>
            </a:extLst>
          </p:cNvPr>
          <p:cNvSpPr>
            <a:spLocks/>
          </p:cNvSpPr>
          <p:nvPr/>
        </p:nvSpPr>
        <p:spPr bwMode="auto">
          <a:xfrm>
            <a:off x="4094958" y="4860870"/>
            <a:ext cx="1765068" cy="29247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solidFill>
                <a:latin typeface="CiscoSansTT" panose="020B0503020201020303" pitchFamily="34" charset="0"/>
              </a:rPr>
              <a:t>13 Highlights</a:t>
            </a:r>
          </a:p>
        </p:txBody>
      </p:sp>
    </p:spTree>
    <p:extLst>
      <p:ext uri="{BB962C8B-B14F-4D97-AF65-F5344CB8AC3E}">
        <p14:creationId xmlns:p14="http://schemas.microsoft.com/office/powerpoint/2010/main" val="10426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85A68-41B0-4ED5-9B3E-E7C5B2FDCAA4}"/>
              </a:ext>
            </a:extLst>
          </p:cNvPr>
          <p:cNvSpPr>
            <a:spLocks noGrp="1"/>
          </p:cNvSpPr>
          <p:nvPr>
            <p:ph type="title"/>
          </p:nvPr>
        </p:nvSpPr>
        <p:spPr>
          <a:xfrm>
            <a:off x="437766" y="341313"/>
            <a:ext cx="7333162" cy="731837"/>
          </a:xfrm>
        </p:spPr>
        <p:txBody>
          <a:bodyPr/>
          <a:lstStyle/>
          <a:p>
            <a:pPr rtl="0" hangingPunct="0"/>
            <a:r>
              <a:rPr lang="en-US" altLang="ja-JP">
                <a:latin typeface="CiscoSansTT" panose="020B0503020201020303" pitchFamily="34" charset="0"/>
                <a:cs typeface="CiscoSansTT" panose="020B0503020201020303" pitchFamily="34" charset="0"/>
              </a:rPr>
              <a:t>Mailbox Auto Remediation Enhancements</a:t>
            </a:r>
          </a:p>
        </p:txBody>
      </p:sp>
      <p:sp>
        <p:nvSpPr>
          <p:cNvPr id="4" name="Rectangle 3">
            <a:extLst>
              <a:ext uri="{FF2B5EF4-FFF2-40B4-BE49-F238E27FC236}">
                <a16:creationId xmlns:a16="http://schemas.microsoft.com/office/drawing/2014/main" id="{65CFA704-3799-438C-978A-B835A154BFB3}"/>
              </a:ext>
            </a:extLst>
          </p:cNvPr>
          <p:cNvSpPr/>
          <p:nvPr/>
        </p:nvSpPr>
        <p:spPr>
          <a:xfrm>
            <a:off x="5264331" y="3112711"/>
            <a:ext cx="3161212" cy="1147283"/>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5" name="Rectangle 4">
            <a:extLst>
              <a:ext uri="{FF2B5EF4-FFF2-40B4-BE49-F238E27FC236}">
                <a16:creationId xmlns:a16="http://schemas.microsoft.com/office/drawing/2014/main" id="{25ED29E3-BB54-4B0E-A371-3AF1B3963FC7}"/>
              </a:ext>
            </a:extLst>
          </p:cNvPr>
          <p:cNvSpPr/>
          <p:nvPr/>
        </p:nvSpPr>
        <p:spPr>
          <a:xfrm>
            <a:off x="5264331" y="3922608"/>
            <a:ext cx="3161212" cy="277567"/>
          </a:xfrm>
          <a:prstGeom prst="rect">
            <a:avLst/>
          </a:prstGeom>
          <a:solidFill>
            <a:schemeClr val="accent1"/>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hangingPunct="0"/>
            <a:r>
              <a:rPr lang="en-US" altLang="ja-JP" sz="800">
                <a:solidFill>
                  <a:schemeClr val="tx1"/>
                </a:solidFill>
                <a:latin typeface="+mj-lt"/>
                <a:ea typeface="CiscoSansJPN Light" pitchFamily="2" charset="-128"/>
              </a:rPr>
              <a:t>Cisco E </a:t>
            </a:r>
            <a:r>
              <a:rPr lang="ja-JP" altLang="en-US" sz="800">
                <a:solidFill>
                  <a:schemeClr val="tx1"/>
                </a:solidFill>
                <a:latin typeface="+mj-lt"/>
                <a:ea typeface="CiscoSansJPN Light" pitchFamily="2" charset="-128"/>
              </a:rPr>
              <a:t>メールセキュリティ</a:t>
            </a:r>
          </a:p>
        </p:txBody>
      </p:sp>
      <p:sp>
        <p:nvSpPr>
          <p:cNvPr id="6" name="Rectangle 5">
            <a:extLst>
              <a:ext uri="{FF2B5EF4-FFF2-40B4-BE49-F238E27FC236}">
                <a16:creationId xmlns:a16="http://schemas.microsoft.com/office/drawing/2014/main" id="{7DF31DA5-0BE3-4D58-AF42-A17489146FA6}"/>
              </a:ext>
            </a:extLst>
          </p:cNvPr>
          <p:cNvSpPr/>
          <p:nvPr/>
        </p:nvSpPr>
        <p:spPr>
          <a:xfrm>
            <a:off x="5426814" y="3312723"/>
            <a:ext cx="1127586" cy="15858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cxnSp>
        <p:nvCxnSpPr>
          <p:cNvPr id="63" name="Straight Connector 62">
            <a:extLst>
              <a:ext uri="{FF2B5EF4-FFF2-40B4-BE49-F238E27FC236}">
                <a16:creationId xmlns:a16="http://schemas.microsoft.com/office/drawing/2014/main" id="{20AE361A-CBBA-4140-BB1F-08D5F92925FE}"/>
              </a:ext>
            </a:extLst>
          </p:cNvPr>
          <p:cNvCxnSpPr>
            <a:cxnSpLocks/>
          </p:cNvCxnSpPr>
          <p:nvPr/>
        </p:nvCxnSpPr>
        <p:spPr>
          <a:xfrm>
            <a:off x="6755329" y="3173059"/>
            <a:ext cx="0" cy="704850"/>
          </a:xfrm>
          <a:prstGeom prst="line">
            <a:avLst/>
          </a:prstGeom>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42C620D0-3262-4843-A7ED-D0E5A3A6BC15}"/>
              </a:ext>
            </a:extLst>
          </p:cNvPr>
          <p:cNvGrpSpPr/>
          <p:nvPr/>
        </p:nvGrpSpPr>
        <p:grpSpPr>
          <a:xfrm>
            <a:off x="5801950" y="3344556"/>
            <a:ext cx="241010" cy="101329"/>
            <a:chOff x="3457642" y="3295048"/>
            <a:chExt cx="160325" cy="112682"/>
          </a:xfrm>
        </p:grpSpPr>
        <p:cxnSp>
          <p:nvCxnSpPr>
            <p:cNvPr id="9" name="Straight Connector 8">
              <a:extLst>
                <a:ext uri="{FF2B5EF4-FFF2-40B4-BE49-F238E27FC236}">
                  <a16:creationId xmlns:a16="http://schemas.microsoft.com/office/drawing/2014/main" id="{CF80D3A9-EA77-463C-BC5D-D222191577D3}"/>
                </a:ext>
              </a:extLst>
            </p:cNvPr>
            <p:cNvCxnSpPr>
              <a:cxnSpLocks/>
            </p:cNvCxnSpPr>
            <p:nvPr/>
          </p:nvCxnSpPr>
          <p:spPr>
            <a:xfrm>
              <a:off x="3457642"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157F86E-AE2F-4F2A-B8B5-D0115EFDAF09}"/>
                </a:ext>
              </a:extLst>
            </p:cNvPr>
            <p:cNvCxnSpPr>
              <a:cxnSpLocks/>
            </p:cNvCxnSpPr>
            <p:nvPr/>
          </p:nvCxnSpPr>
          <p:spPr>
            <a:xfrm>
              <a:off x="3537805"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436FEB3-C632-4A79-9A6F-89D7B15721B8}"/>
                </a:ext>
              </a:extLst>
            </p:cNvPr>
            <p:cNvCxnSpPr>
              <a:cxnSpLocks/>
            </p:cNvCxnSpPr>
            <p:nvPr/>
          </p:nvCxnSpPr>
          <p:spPr>
            <a:xfrm>
              <a:off x="3617967"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BB6C5E7A-2468-4041-A8F0-F3D66CE4D72A}"/>
              </a:ext>
            </a:extLst>
          </p:cNvPr>
          <p:cNvGrpSpPr/>
          <p:nvPr/>
        </p:nvGrpSpPr>
        <p:grpSpPr>
          <a:xfrm>
            <a:off x="6031307" y="3344556"/>
            <a:ext cx="239624" cy="101329"/>
            <a:chOff x="3686535" y="3288553"/>
            <a:chExt cx="159403" cy="112682"/>
          </a:xfrm>
        </p:grpSpPr>
        <p:grpSp>
          <p:nvGrpSpPr>
            <p:cNvPr id="68" name="Group 67">
              <a:extLst>
                <a:ext uri="{FF2B5EF4-FFF2-40B4-BE49-F238E27FC236}">
                  <a16:creationId xmlns:a16="http://schemas.microsoft.com/office/drawing/2014/main" id="{AA6988F7-9877-4046-9B3C-7D8DB858F56D}"/>
                </a:ext>
              </a:extLst>
            </p:cNvPr>
            <p:cNvGrpSpPr/>
            <p:nvPr/>
          </p:nvGrpSpPr>
          <p:grpSpPr>
            <a:xfrm>
              <a:off x="3686535" y="3288553"/>
              <a:ext cx="18000" cy="112682"/>
              <a:chOff x="3686535" y="3288553"/>
              <a:chExt cx="18000" cy="112682"/>
            </a:xfrm>
          </p:grpSpPr>
          <p:sp>
            <p:nvSpPr>
              <p:cNvPr id="13" name="Rectangle 12">
                <a:extLst>
                  <a:ext uri="{FF2B5EF4-FFF2-40B4-BE49-F238E27FC236}">
                    <a16:creationId xmlns:a16="http://schemas.microsoft.com/office/drawing/2014/main" id="{3738634D-56A2-4508-B22D-395E222C8A87}"/>
                  </a:ext>
                </a:extLst>
              </p:cNvPr>
              <p:cNvSpPr/>
              <p:nvPr/>
            </p:nvSpPr>
            <p:spPr>
              <a:xfrm>
                <a:off x="3686535" y="3288553"/>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4" name="Rectangle 13">
                <a:extLst>
                  <a:ext uri="{FF2B5EF4-FFF2-40B4-BE49-F238E27FC236}">
                    <a16:creationId xmlns:a16="http://schemas.microsoft.com/office/drawing/2014/main" id="{08437DF7-6A6E-4D03-96D7-5AC775BF4057}"/>
                  </a:ext>
                </a:extLst>
              </p:cNvPr>
              <p:cNvSpPr/>
              <p:nvPr/>
            </p:nvSpPr>
            <p:spPr>
              <a:xfrm>
                <a:off x="3686535" y="3335894"/>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5" name="Rectangle 14">
                <a:extLst>
                  <a:ext uri="{FF2B5EF4-FFF2-40B4-BE49-F238E27FC236}">
                    <a16:creationId xmlns:a16="http://schemas.microsoft.com/office/drawing/2014/main" id="{08B3C363-EDB8-43FB-99F2-432FDA5CD917}"/>
                  </a:ext>
                </a:extLst>
              </p:cNvPr>
              <p:cNvSpPr/>
              <p:nvPr/>
            </p:nvSpPr>
            <p:spPr>
              <a:xfrm>
                <a:off x="3686535" y="3383235"/>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nvGrpSpPr>
            <p:cNvPr id="69" name="Group 68">
              <a:extLst>
                <a:ext uri="{FF2B5EF4-FFF2-40B4-BE49-F238E27FC236}">
                  <a16:creationId xmlns:a16="http://schemas.microsoft.com/office/drawing/2014/main" id="{5FD09B35-F2C2-4848-9897-4B8848768CEE}"/>
                </a:ext>
              </a:extLst>
            </p:cNvPr>
            <p:cNvGrpSpPr/>
            <p:nvPr/>
          </p:nvGrpSpPr>
          <p:grpSpPr>
            <a:xfrm>
              <a:off x="3733669" y="3288553"/>
              <a:ext cx="18000" cy="112682"/>
              <a:chOff x="3686535" y="3288553"/>
              <a:chExt cx="18000" cy="112682"/>
            </a:xfrm>
          </p:grpSpPr>
          <p:sp>
            <p:nvSpPr>
              <p:cNvPr id="70" name="Rectangle 69">
                <a:extLst>
                  <a:ext uri="{FF2B5EF4-FFF2-40B4-BE49-F238E27FC236}">
                    <a16:creationId xmlns:a16="http://schemas.microsoft.com/office/drawing/2014/main" id="{3A27E088-4066-4A74-BC0B-38D93E870788}"/>
                  </a:ext>
                </a:extLst>
              </p:cNvPr>
              <p:cNvSpPr/>
              <p:nvPr/>
            </p:nvSpPr>
            <p:spPr>
              <a:xfrm>
                <a:off x="3686535" y="3288553"/>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71" name="Rectangle 70">
                <a:extLst>
                  <a:ext uri="{FF2B5EF4-FFF2-40B4-BE49-F238E27FC236}">
                    <a16:creationId xmlns:a16="http://schemas.microsoft.com/office/drawing/2014/main" id="{5DB45FEA-792F-4931-976F-583A4A04A36C}"/>
                  </a:ext>
                </a:extLst>
              </p:cNvPr>
              <p:cNvSpPr/>
              <p:nvPr/>
            </p:nvSpPr>
            <p:spPr>
              <a:xfrm>
                <a:off x="3686535" y="3335894"/>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72" name="Rectangle 71">
                <a:extLst>
                  <a:ext uri="{FF2B5EF4-FFF2-40B4-BE49-F238E27FC236}">
                    <a16:creationId xmlns:a16="http://schemas.microsoft.com/office/drawing/2014/main" id="{A6B3B2B0-788E-466C-8D6C-E2F35B723919}"/>
                  </a:ext>
                </a:extLst>
              </p:cNvPr>
              <p:cNvSpPr/>
              <p:nvPr/>
            </p:nvSpPr>
            <p:spPr>
              <a:xfrm>
                <a:off x="3686535" y="3383235"/>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nvGrpSpPr>
            <p:cNvPr id="73" name="Group 72">
              <a:extLst>
                <a:ext uri="{FF2B5EF4-FFF2-40B4-BE49-F238E27FC236}">
                  <a16:creationId xmlns:a16="http://schemas.microsoft.com/office/drawing/2014/main" id="{95BA801D-C168-44FB-9904-2BE8CFE45B23}"/>
                </a:ext>
              </a:extLst>
            </p:cNvPr>
            <p:cNvGrpSpPr/>
            <p:nvPr/>
          </p:nvGrpSpPr>
          <p:grpSpPr>
            <a:xfrm>
              <a:off x="3780803" y="3288553"/>
              <a:ext cx="18000" cy="112682"/>
              <a:chOff x="3686535" y="3288553"/>
              <a:chExt cx="18000" cy="112682"/>
            </a:xfrm>
          </p:grpSpPr>
          <p:sp>
            <p:nvSpPr>
              <p:cNvPr id="74" name="Rectangle 73">
                <a:extLst>
                  <a:ext uri="{FF2B5EF4-FFF2-40B4-BE49-F238E27FC236}">
                    <a16:creationId xmlns:a16="http://schemas.microsoft.com/office/drawing/2014/main" id="{FCDE3432-8124-4A8E-941F-E67170564291}"/>
                  </a:ext>
                </a:extLst>
              </p:cNvPr>
              <p:cNvSpPr/>
              <p:nvPr/>
            </p:nvSpPr>
            <p:spPr>
              <a:xfrm>
                <a:off x="3686535" y="3288553"/>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75" name="Rectangle 74">
                <a:extLst>
                  <a:ext uri="{FF2B5EF4-FFF2-40B4-BE49-F238E27FC236}">
                    <a16:creationId xmlns:a16="http://schemas.microsoft.com/office/drawing/2014/main" id="{E2585739-6ECB-41F5-BACF-53EA6B0A4041}"/>
                  </a:ext>
                </a:extLst>
              </p:cNvPr>
              <p:cNvSpPr/>
              <p:nvPr/>
            </p:nvSpPr>
            <p:spPr>
              <a:xfrm>
                <a:off x="3686535" y="3335894"/>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76" name="Rectangle 75">
                <a:extLst>
                  <a:ext uri="{FF2B5EF4-FFF2-40B4-BE49-F238E27FC236}">
                    <a16:creationId xmlns:a16="http://schemas.microsoft.com/office/drawing/2014/main" id="{38022D40-0CAB-4D74-ABDE-2EC7523FC373}"/>
                  </a:ext>
                </a:extLst>
              </p:cNvPr>
              <p:cNvSpPr/>
              <p:nvPr/>
            </p:nvSpPr>
            <p:spPr>
              <a:xfrm>
                <a:off x="3686535" y="3383235"/>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nvGrpSpPr>
            <p:cNvPr id="77" name="Group 76">
              <a:extLst>
                <a:ext uri="{FF2B5EF4-FFF2-40B4-BE49-F238E27FC236}">
                  <a16:creationId xmlns:a16="http://schemas.microsoft.com/office/drawing/2014/main" id="{810A215E-7D8F-4EB2-A246-179A9C43F7BC}"/>
                </a:ext>
              </a:extLst>
            </p:cNvPr>
            <p:cNvGrpSpPr/>
            <p:nvPr/>
          </p:nvGrpSpPr>
          <p:grpSpPr>
            <a:xfrm>
              <a:off x="3827938" y="3288553"/>
              <a:ext cx="18000" cy="112682"/>
              <a:chOff x="3686535" y="3288553"/>
              <a:chExt cx="18000" cy="112682"/>
            </a:xfrm>
          </p:grpSpPr>
          <p:sp>
            <p:nvSpPr>
              <p:cNvPr id="78" name="Rectangle 77">
                <a:extLst>
                  <a:ext uri="{FF2B5EF4-FFF2-40B4-BE49-F238E27FC236}">
                    <a16:creationId xmlns:a16="http://schemas.microsoft.com/office/drawing/2014/main" id="{D238E7AE-4B52-41DD-9919-4C2F148F07A9}"/>
                  </a:ext>
                </a:extLst>
              </p:cNvPr>
              <p:cNvSpPr/>
              <p:nvPr/>
            </p:nvSpPr>
            <p:spPr>
              <a:xfrm>
                <a:off x="3686535" y="3288553"/>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79" name="Rectangle 78">
                <a:extLst>
                  <a:ext uri="{FF2B5EF4-FFF2-40B4-BE49-F238E27FC236}">
                    <a16:creationId xmlns:a16="http://schemas.microsoft.com/office/drawing/2014/main" id="{101253ED-33D2-487A-B0E4-21F4D8D51F6D}"/>
                  </a:ext>
                </a:extLst>
              </p:cNvPr>
              <p:cNvSpPr/>
              <p:nvPr/>
            </p:nvSpPr>
            <p:spPr>
              <a:xfrm>
                <a:off x="3686535" y="3335894"/>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80" name="Rectangle 79">
                <a:extLst>
                  <a:ext uri="{FF2B5EF4-FFF2-40B4-BE49-F238E27FC236}">
                    <a16:creationId xmlns:a16="http://schemas.microsoft.com/office/drawing/2014/main" id="{828F33F0-EA6B-43FE-8195-63DCA409F466}"/>
                  </a:ext>
                </a:extLst>
              </p:cNvPr>
              <p:cNvSpPr/>
              <p:nvPr/>
            </p:nvSpPr>
            <p:spPr>
              <a:xfrm>
                <a:off x="3686535" y="3383235"/>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grpSp>
        <p:nvGrpSpPr>
          <p:cNvPr id="82" name="Group 81">
            <a:extLst>
              <a:ext uri="{FF2B5EF4-FFF2-40B4-BE49-F238E27FC236}">
                <a16:creationId xmlns:a16="http://schemas.microsoft.com/office/drawing/2014/main" id="{C210E748-8EC9-488C-8AE2-27256CC8F1E5}"/>
              </a:ext>
            </a:extLst>
          </p:cNvPr>
          <p:cNvGrpSpPr/>
          <p:nvPr/>
        </p:nvGrpSpPr>
        <p:grpSpPr>
          <a:xfrm>
            <a:off x="6251080" y="3344556"/>
            <a:ext cx="241010" cy="101329"/>
            <a:chOff x="3457642" y="3295048"/>
            <a:chExt cx="160325" cy="112682"/>
          </a:xfrm>
        </p:grpSpPr>
        <p:cxnSp>
          <p:nvCxnSpPr>
            <p:cNvPr id="83" name="Straight Connector 82">
              <a:extLst>
                <a:ext uri="{FF2B5EF4-FFF2-40B4-BE49-F238E27FC236}">
                  <a16:creationId xmlns:a16="http://schemas.microsoft.com/office/drawing/2014/main" id="{CF06E781-FC03-467B-A161-92EB6ED02B0C}"/>
                </a:ext>
              </a:extLst>
            </p:cNvPr>
            <p:cNvCxnSpPr>
              <a:cxnSpLocks/>
            </p:cNvCxnSpPr>
            <p:nvPr/>
          </p:nvCxnSpPr>
          <p:spPr>
            <a:xfrm>
              <a:off x="3457642"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FE0850D-D448-45BB-8343-1E8A15408C3E}"/>
                </a:ext>
              </a:extLst>
            </p:cNvPr>
            <p:cNvCxnSpPr>
              <a:cxnSpLocks/>
            </p:cNvCxnSpPr>
            <p:nvPr/>
          </p:nvCxnSpPr>
          <p:spPr>
            <a:xfrm>
              <a:off x="3537805"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15DF4A7-936E-4EAD-BB47-936D2EF2EF25}"/>
                </a:ext>
              </a:extLst>
            </p:cNvPr>
            <p:cNvCxnSpPr>
              <a:cxnSpLocks/>
            </p:cNvCxnSpPr>
            <p:nvPr/>
          </p:nvCxnSpPr>
          <p:spPr>
            <a:xfrm>
              <a:off x="3617967"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86" name="Rectangle 85">
            <a:extLst>
              <a:ext uri="{FF2B5EF4-FFF2-40B4-BE49-F238E27FC236}">
                <a16:creationId xmlns:a16="http://schemas.microsoft.com/office/drawing/2014/main" id="{13F7579E-310A-48C3-A40A-E96DC7AD77D4}"/>
              </a:ext>
            </a:extLst>
          </p:cNvPr>
          <p:cNvSpPr/>
          <p:nvPr/>
        </p:nvSpPr>
        <p:spPr>
          <a:xfrm>
            <a:off x="5426814" y="3512464"/>
            <a:ext cx="1127586" cy="15858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nvGrpSpPr>
          <p:cNvPr id="87" name="Group 86">
            <a:extLst>
              <a:ext uri="{FF2B5EF4-FFF2-40B4-BE49-F238E27FC236}">
                <a16:creationId xmlns:a16="http://schemas.microsoft.com/office/drawing/2014/main" id="{696A21FA-7856-4DA8-B3BF-ACAD552F66F7}"/>
              </a:ext>
            </a:extLst>
          </p:cNvPr>
          <p:cNvGrpSpPr/>
          <p:nvPr/>
        </p:nvGrpSpPr>
        <p:grpSpPr>
          <a:xfrm>
            <a:off x="5801950" y="3544297"/>
            <a:ext cx="241010" cy="101329"/>
            <a:chOff x="3457642" y="3295048"/>
            <a:chExt cx="160325" cy="112682"/>
          </a:xfrm>
        </p:grpSpPr>
        <p:cxnSp>
          <p:nvCxnSpPr>
            <p:cNvPr id="88" name="Straight Connector 87">
              <a:extLst>
                <a:ext uri="{FF2B5EF4-FFF2-40B4-BE49-F238E27FC236}">
                  <a16:creationId xmlns:a16="http://schemas.microsoft.com/office/drawing/2014/main" id="{F6B7AEB9-DA09-4269-90A7-EA23DC1C35C4}"/>
                </a:ext>
              </a:extLst>
            </p:cNvPr>
            <p:cNvCxnSpPr>
              <a:cxnSpLocks/>
            </p:cNvCxnSpPr>
            <p:nvPr/>
          </p:nvCxnSpPr>
          <p:spPr>
            <a:xfrm>
              <a:off x="3457642"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C3794B2-649E-44F4-96BF-BE926C3BB1CF}"/>
                </a:ext>
              </a:extLst>
            </p:cNvPr>
            <p:cNvCxnSpPr>
              <a:cxnSpLocks/>
            </p:cNvCxnSpPr>
            <p:nvPr/>
          </p:nvCxnSpPr>
          <p:spPr>
            <a:xfrm>
              <a:off x="3537805"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F52D4C-813F-4344-A651-E3861D719086}"/>
                </a:ext>
              </a:extLst>
            </p:cNvPr>
            <p:cNvCxnSpPr>
              <a:cxnSpLocks/>
            </p:cNvCxnSpPr>
            <p:nvPr/>
          </p:nvCxnSpPr>
          <p:spPr>
            <a:xfrm>
              <a:off x="3617967"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4AC0CA17-10EF-4B3D-9718-FC8FCDE43891}"/>
              </a:ext>
            </a:extLst>
          </p:cNvPr>
          <p:cNvGrpSpPr/>
          <p:nvPr/>
        </p:nvGrpSpPr>
        <p:grpSpPr>
          <a:xfrm>
            <a:off x="6031307" y="3544297"/>
            <a:ext cx="239624" cy="101329"/>
            <a:chOff x="3686535" y="3288553"/>
            <a:chExt cx="159403" cy="112682"/>
          </a:xfrm>
        </p:grpSpPr>
        <p:grpSp>
          <p:nvGrpSpPr>
            <p:cNvPr id="92" name="Group 91">
              <a:extLst>
                <a:ext uri="{FF2B5EF4-FFF2-40B4-BE49-F238E27FC236}">
                  <a16:creationId xmlns:a16="http://schemas.microsoft.com/office/drawing/2014/main" id="{0148090E-47ED-4D06-BF7D-B33E52F3D08E}"/>
                </a:ext>
              </a:extLst>
            </p:cNvPr>
            <p:cNvGrpSpPr/>
            <p:nvPr/>
          </p:nvGrpSpPr>
          <p:grpSpPr>
            <a:xfrm>
              <a:off x="3686535" y="3288553"/>
              <a:ext cx="18000" cy="112682"/>
              <a:chOff x="3686535" y="3288553"/>
              <a:chExt cx="18000" cy="112682"/>
            </a:xfrm>
          </p:grpSpPr>
          <p:sp>
            <p:nvSpPr>
              <p:cNvPr id="105" name="Rectangle 104">
                <a:extLst>
                  <a:ext uri="{FF2B5EF4-FFF2-40B4-BE49-F238E27FC236}">
                    <a16:creationId xmlns:a16="http://schemas.microsoft.com/office/drawing/2014/main" id="{2BC5F223-1B16-403C-AB87-9B676CD0A06F}"/>
                  </a:ext>
                </a:extLst>
              </p:cNvPr>
              <p:cNvSpPr/>
              <p:nvPr/>
            </p:nvSpPr>
            <p:spPr>
              <a:xfrm>
                <a:off x="3686535" y="3288553"/>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06" name="Rectangle 105">
                <a:extLst>
                  <a:ext uri="{FF2B5EF4-FFF2-40B4-BE49-F238E27FC236}">
                    <a16:creationId xmlns:a16="http://schemas.microsoft.com/office/drawing/2014/main" id="{5954704E-C5CD-4EF2-92C8-D6A84888C887}"/>
                  </a:ext>
                </a:extLst>
              </p:cNvPr>
              <p:cNvSpPr/>
              <p:nvPr/>
            </p:nvSpPr>
            <p:spPr>
              <a:xfrm>
                <a:off x="3686535" y="3335894"/>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07" name="Rectangle 106">
                <a:extLst>
                  <a:ext uri="{FF2B5EF4-FFF2-40B4-BE49-F238E27FC236}">
                    <a16:creationId xmlns:a16="http://schemas.microsoft.com/office/drawing/2014/main" id="{5E3E092F-634B-4FD6-8C3E-5A009D5BA1F5}"/>
                  </a:ext>
                </a:extLst>
              </p:cNvPr>
              <p:cNvSpPr/>
              <p:nvPr/>
            </p:nvSpPr>
            <p:spPr>
              <a:xfrm>
                <a:off x="3686535" y="3383235"/>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nvGrpSpPr>
            <p:cNvPr id="93" name="Group 92">
              <a:extLst>
                <a:ext uri="{FF2B5EF4-FFF2-40B4-BE49-F238E27FC236}">
                  <a16:creationId xmlns:a16="http://schemas.microsoft.com/office/drawing/2014/main" id="{FA093168-D58A-4291-8B6B-1C7D952F4E2E}"/>
                </a:ext>
              </a:extLst>
            </p:cNvPr>
            <p:cNvGrpSpPr/>
            <p:nvPr/>
          </p:nvGrpSpPr>
          <p:grpSpPr>
            <a:xfrm>
              <a:off x="3733669" y="3288553"/>
              <a:ext cx="18000" cy="112682"/>
              <a:chOff x="3686535" y="3288553"/>
              <a:chExt cx="18000" cy="112682"/>
            </a:xfrm>
          </p:grpSpPr>
          <p:sp>
            <p:nvSpPr>
              <p:cNvPr id="102" name="Rectangle 101">
                <a:extLst>
                  <a:ext uri="{FF2B5EF4-FFF2-40B4-BE49-F238E27FC236}">
                    <a16:creationId xmlns:a16="http://schemas.microsoft.com/office/drawing/2014/main" id="{B5BDE4F9-8B4D-45B4-A8C2-3CA77A420223}"/>
                  </a:ext>
                </a:extLst>
              </p:cNvPr>
              <p:cNvSpPr/>
              <p:nvPr/>
            </p:nvSpPr>
            <p:spPr>
              <a:xfrm>
                <a:off x="3686535" y="3288553"/>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03" name="Rectangle 102">
                <a:extLst>
                  <a:ext uri="{FF2B5EF4-FFF2-40B4-BE49-F238E27FC236}">
                    <a16:creationId xmlns:a16="http://schemas.microsoft.com/office/drawing/2014/main" id="{3B454114-C0B2-4F51-AC8E-F412A44AE1AF}"/>
                  </a:ext>
                </a:extLst>
              </p:cNvPr>
              <p:cNvSpPr/>
              <p:nvPr/>
            </p:nvSpPr>
            <p:spPr>
              <a:xfrm>
                <a:off x="3686535" y="3335894"/>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04" name="Rectangle 103">
                <a:extLst>
                  <a:ext uri="{FF2B5EF4-FFF2-40B4-BE49-F238E27FC236}">
                    <a16:creationId xmlns:a16="http://schemas.microsoft.com/office/drawing/2014/main" id="{34B63583-DD27-4999-B8EC-55CE2038C887}"/>
                  </a:ext>
                </a:extLst>
              </p:cNvPr>
              <p:cNvSpPr/>
              <p:nvPr/>
            </p:nvSpPr>
            <p:spPr>
              <a:xfrm>
                <a:off x="3686535" y="3383235"/>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nvGrpSpPr>
            <p:cNvPr id="94" name="Group 93">
              <a:extLst>
                <a:ext uri="{FF2B5EF4-FFF2-40B4-BE49-F238E27FC236}">
                  <a16:creationId xmlns:a16="http://schemas.microsoft.com/office/drawing/2014/main" id="{1B0D81A2-C887-4026-B6FE-C17435322C49}"/>
                </a:ext>
              </a:extLst>
            </p:cNvPr>
            <p:cNvGrpSpPr/>
            <p:nvPr/>
          </p:nvGrpSpPr>
          <p:grpSpPr>
            <a:xfrm>
              <a:off x="3780803" y="3288553"/>
              <a:ext cx="18000" cy="112682"/>
              <a:chOff x="3686535" y="3288553"/>
              <a:chExt cx="18000" cy="112682"/>
            </a:xfrm>
          </p:grpSpPr>
          <p:sp>
            <p:nvSpPr>
              <p:cNvPr id="99" name="Rectangle 98">
                <a:extLst>
                  <a:ext uri="{FF2B5EF4-FFF2-40B4-BE49-F238E27FC236}">
                    <a16:creationId xmlns:a16="http://schemas.microsoft.com/office/drawing/2014/main" id="{1267A9D1-4BF4-4BCD-8E52-064900C4320E}"/>
                  </a:ext>
                </a:extLst>
              </p:cNvPr>
              <p:cNvSpPr/>
              <p:nvPr/>
            </p:nvSpPr>
            <p:spPr>
              <a:xfrm>
                <a:off x="3686535" y="3288553"/>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00" name="Rectangle 99">
                <a:extLst>
                  <a:ext uri="{FF2B5EF4-FFF2-40B4-BE49-F238E27FC236}">
                    <a16:creationId xmlns:a16="http://schemas.microsoft.com/office/drawing/2014/main" id="{073BA379-381B-4538-B451-00FDFC443508}"/>
                  </a:ext>
                </a:extLst>
              </p:cNvPr>
              <p:cNvSpPr/>
              <p:nvPr/>
            </p:nvSpPr>
            <p:spPr>
              <a:xfrm>
                <a:off x="3686535" y="3335894"/>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01" name="Rectangle 100">
                <a:extLst>
                  <a:ext uri="{FF2B5EF4-FFF2-40B4-BE49-F238E27FC236}">
                    <a16:creationId xmlns:a16="http://schemas.microsoft.com/office/drawing/2014/main" id="{C5B29BEF-4D1E-40DA-A21A-112C9F814692}"/>
                  </a:ext>
                </a:extLst>
              </p:cNvPr>
              <p:cNvSpPr/>
              <p:nvPr/>
            </p:nvSpPr>
            <p:spPr>
              <a:xfrm>
                <a:off x="3686535" y="3383235"/>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nvGrpSpPr>
            <p:cNvPr id="95" name="Group 94">
              <a:extLst>
                <a:ext uri="{FF2B5EF4-FFF2-40B4-BE49-F238E27FC236}">
                  <a16:creationId xmlns:a16="http://schemas.microsoft.com/office/drawing/2014/main" id="{441AB087-BA8D-44F6-A036-22651073B5F4}"/>
                </a:ext>
              </a:extLst>
            </p:cNvPr>
            <p:cNvGrpSpPr/>
            <p:nvPr/>
          </p:nvGrpSpPr>
          <p:grpSpPr>
            <a:xfrm>
              <a:off x="3827938" y="3288553"/>
              <a:ext cx="18000" cy="112682"/>
              <a:chOff x="3686535" y="3288553"/>
              <a:chExt cx="18000" cy="112682"/>
            </a:xfrm>
          </p:grpSpPr>
          <p:sp>
            <p:nvSpPr>
              <p:cNvPr id="96" name="Rectangle 95">
                <a:extLst>
                  <a:ext uri="{FF2B5EF4-FFF2-40B4-BE49-F238E27FC236}">
                    <a16:creationId xmlns:a16="http://schemas.microsoft.com/office/drawing/2014/main" id="{F0A297BF-C5E2-4334-B6A1-D429E9B5FF5E}"/>
                  </a:ext>
                </a:extLst>
              </p:cNvPr>
              <p:cNvSpPr/>
              <p:nvPr/>
            </p:nvSpPr>
            <p:spPr>
              <a:xfrm>
                <a:off x="3686535" y="3288553"/>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97" name="Rectangle 96">
                <a:extLst>
                  <a:ext uri="{FF2B5EF4-FFF2-40B4-BE49-F238E27FC236}">
                    <a16:creationId xmlns:a16="http://schemas.microsoft.com/office/drawing/2014/main" id="{13090E61-C8E3-432C-97E0-9C4F7282B304}"/>
                  </a:ext>
                </a:extLst>
              </p:cNvPr>
              <p:cNvSpPr/>
              <p:nvPr/>
            </p:nvSpPr>
            <p:spPr>
              <a:xfrm>
                <a:off x="3686535" y="3335894"/>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98" name="Rectangle 97">
                <a:extLst>
                  <a:ext uri="{FF2B5EF4-FFF2-40B4-BE49-F238E27FC236}">
                    <a16:creationId xmlns:a16="http://schemas.microsoft.com/office/drawing/2014/main" id="{45158E7C-400E-4B6E-9313-223B9C43B434}"/>
                  </a:ext>
                </a:extLst>
              </p:cNvPr>
              <p:cNvSpPr/>
              <p:nvPr/>
            </p:nvSpPr>
            <p:spPr>
              <a:xfrm>
                <a:off x="3686535" y="3383235"/>
                <a:ext cx="18000" cy="18000"/>
              </a:xfrm>
              <a:prstGeom prst="rect">
                <a:avLst/>
              </a:prstGeom>
              <a:no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grpSp>
        <p:nvGrpSpPr>
          <p:cNvPr id="108" name="Group 107">
            <a:extLst>
              <a:ext uri="{FF2B5EF4-FFF2-40B4-BE49-F238E27FC236}">
                <a16:creationId xmlns:a16="http://schemas.microsoft.com/office/drawing/2014/main" id="{9DCF51E0-09DB-4BCE-AC6F-1C7FC50D6982}"/>
              </a:ext>
            </a:extLst>
          </p:cNvPr>
          <p:cNvGrpSpPr/>
          <p:nvPr/>
        </p:nvGrpSpPr>
        <p:grpSpPr>
          <a:xfrm>
            <a:off x="6251080" y="3544297"/>
            <a:ext cx="241010" cy="101329"/>
            <a:chOff x="3457642" y="3295048"/>
            <a:chExt cx="160325" cy="112682"/>
          </a:xfrm>
        </p:grpSpPr>
        <p:cxnSp>
          <p:nvCxnSpPr>
            <p:cNvPr id="109" name="Straight Connector 108">
              <a:extLst>
                <a:ext uri="{FF2B5EF4-FFF2-40B4-BE49-F238E27FC236}">
                  <a16:creationId xmlns:a16="http://schemas.microsoft.com/office/drawing/2014/main" id="{65AE78DE-D88D-4BB0-836E-8873D77B969D}"/>
                </a:ext>
              </a:extLst>
            </p:cNvPr>
            <p:cNvCxnSpPr>
              <a:cxnSpLocks/>
            </p:cNvCxnSpPr>
            <p:nvPr/>
          </p:nvCxnSpPr>
          <p:spPr>
            <a:xfrm>
              <a:off x="3457642"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27970A1-3AA2-4D21-BA30-D3E9E476E36F}"/>
                </a:ext>
              </a:extLst>
            </p:cNvPr>
            <p:cNvCxnSpPr>
              <a:cxnSpLocks/>
            </p:cNvCxnSpPr>
            <p:nvPr/>
          </p:nvCxnSpPr>
          <p:spPr>
            <a:xfrm>
              <a:off x="3537805"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D936D29-98E6-45AF-AAB8-8B5904034C57}"/>
                </a:ext>
              </a:extLst>
            </p:cNvPr>
            <p:cNvCxnSpPr>
              <a:cxnSpLocks/>
            </p:cNvCxnSpPr>
            <p:nvPr/>
          </p:nvCxnSpPr>
          <p:spPr>
            <a:xfrm>
              <a:off x="3617967" y="3295048"/>
              <a:ext cx="0" cy="112682"/>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A9CAF7D8-628E-4BA5-AC38-D8EAD7EA4530}"/>
              </a:ext>
            </a:extLst>
          </p:cNvPr>
          <p:cNvGrpSpPr/>
          <p:nvPr/>
        </p:nvGrpSpPr>
        <p:grpSpPr>
          <a:xfrm>
            <a:off x="6905105" y="3173059"/>
            <a:ext cx="1193866" cy="543934"/>
            <a:chOff x="3780803" y="2165912"/>
            <a:chExt cx="791197" cy="455844"/>
          </a:xfrm>
        </p:grpSpPr>
        <p:sp>
          <p:nvSpPr>
            <p:cNvPr id="125" name="Rectangle: Rounded Corners 124">
              <a:extLst>
                <a:ext uri="{FF2B5EF4-FFF2-40B4-BE49-F238E27FC236}">
                  <a16:creationId xmlns:a16="http://schemas.microsoft.com/office/drawing/2014/main" id="{D4A92115-FD73-4918-B0F1-55FB130AF093}"/>
                </a:ext>
              </a:extLst>
            </p:cNvPr>
            <p:cNvSpPr/>
            <p:nvPr/>
          </p:nvSpPr>
          <p:spPr>
            <a:xfrm>
              <a:off x="3845938" y="2414588"/>
              <a:ext cx="726062" cy="20716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26" name="Oval 125">
              <a:extLst>
                <a:ext uri="{FF2B5EF4-FFF2-40B4-BE49-F238E27FC236}">
                  <a16:creationId xmlns:a16="http://schemas.microsoft.com/office/drawing/2014/main" id="{C311EF37-AD90-4544-96F7-570F7F8852C7}"/>
                </a:ext>
              </a:extLst>
            </p:cNvPr>
            <p:cNvSpPr>
              <a:spLocks noChangeAspect="1"/>
            </p:cNvSpPr>
            <p:nvPr/>
          </p:nvSpPr>
          <p:spPr>
            <a:xfrm>
              <a:off x="3780803" y="2293144"/>
              <a:ext cx="328612" cy="32861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27" name="Oval 126">
              <a:extLst>
                <a:ext uri="{FF2B5EF4-FFF2-40B4-BE49-F238E27FC236}">
                  <a16:creationId xmlns:a16="http://schemas.microsoft.com/office/drawing/2014/main" id="{5446E6F7-19C3-4345-B364-09611D4300E5}"/>
                </a:ext>
              </a:extLst>
            </p:cNvPr>
            <p:cNvSpPr/>
            <p:nvPr/>
          </p:nvSpPr>
          <p:spPr>
            <a:xfrm>
              <a:off x="3964869" y="2198587"/>
              <a:ext cx="216000" cy="216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28" name="Oval 127">
              <a:extLst>
                <a:ext uri="{FF2B5EF4-FFF2-40B4-BE49-F238E27FC236}">
                  <a16:creationId xmlns:a16="http://schemas.microsoft.com/office/drawing/2014/main" id="{12227AD8-6678-4D28-90FC-AA2EF643FD20}"/>
                </a:ext>
              </a:extLst>
            </p:cNvPr>
            <p:cNvSpPr/>
            <p:nvPr/>
          </p:nvSpPr>
          <p:spPr>
            <a:xfrm>
              <a:off x="4105436" y="2165912"/>
              <a:ext cx="396000" cy="396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29" name="Oval 128">
              <a:extLst>
                <a:ext uri="{FF2B5EF4-FFF2-40B4-BE49-F238E27FC236}">
                  <a16:creationId xmlns:a16="http://schemas.microsoft.com/office/drawing/2014/main" id="{001863A0-0156-418B-A179-FF1BA933C59D}"/>
                </a:ext>
              </a:extLst>
            </p:cNvPr>
            <p:cNvSpPr/>
            <p:nvPr/>
          </p:nvSpPr>
          <p:spPr>
            <a:xfrm>
              <a:off x="4067097" y="2382755"/>
              <a:ext cx="141872" cy="13541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nvGrpSpPr>
          <p:cNvPr id="131" name="Group 130">
            <a:extLst>
              <a:ext uri="{FF2B5EF4-FFF2-40B4-BE49-F238E27FC236}">
                <a16:creationId xmlns:a16="http://schemas.microsoft.com/office/drawing/2014/main" id="{E584D78D-48DA-4B35-B91F-130B78F47BDB}"/>
              </a:ext>
            </a:extLst>
          </p:cNvPr>
          <p:cNvGrpSpPr/>
          <p:nvPr/>
        </p:nvGrpSpPr>
        <p:grpSpPr>
          <a:xfrm>
            <a:off x="6302088" y="1591221"/>
            <a:ext cx="902202" cy="488084"/>
            <a:chOff x="3780803" y="2165912"/>
            <a:chExt cx="791197" cy="455844"/>
          </a:xfrm>
          <a:solidFill>
            <a:srgbClr val="FF6600"/>
          </a:solidFill>
        </p:grpSpPr>
        <p:sp>
          <p:nvSpPr>
            <p:cNvPr id="132" name="Rectangle: Rounded Corners 131">
              <a:extLst>
                <a:ext uri="{FF2B5EF4-FFF2-40B4-BE49-F238E27FC236}">
                  <a16:creationId xmlns:a16="http://schemas.microsoft.com/office/drawing/2014/main" id="{1FBB8494-31AF-4B00-9251-58070EA19D57}"/>
                </a:ext>
              </a:extLst>
            </p:cNvPr>
            <p:cNvSpPr/>
            <p:nvPr/>
          </p:nvSpPr>
          <p:spPr>
            <a:xfrm>
              <a:off x="3845938" y="2414588"/>
              <a:ext cx="726062" cy="207168"/>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33" name="Oval 132">
              <a:extLst>
                <a:ext uri="{FF2B5EF4-FFF2-40B4-BE49-F238E27FC236}">
                  <a16:creationId xmlns:a16="http://schemas.microsoft.com/office/drawing/2014/main" id="{9EC4C30B-EBFC-4FBD-98B5-975A1BF42E1D}"/>
                </a:ext>
              </a:extLst>
            </p:cNvPr>
            <p:cNvSpPr>
              <a:spLocks noChangeAspect="1"/>
            </p:cNvSpPr>
            <p:nvPr/>
          </p:nvSpPr>
          <p:spPr>
            <a:xfrm>
              <a:off x="3780803" y="2293144"/>
              <a:ext cx="328612" cy="32861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34" name="Oval 133">
              <a:extLst>
                <a:ext uri="{FF2B5EF4-FFF2-40B4-BE49-F238E27FC236}">
                  <a16:creationId xmlns:a16="http://schemas.microsoft.com/office/drawing/2014/main" id="{26B05CCC-7E43-4522-98B8-895F3C8A0757}"/>
                </a:ext>
              </a:extLst>
            </p:cNvPr>
            <p:cNvSpPr/>
            <p:nvPr/>
          </p:nvSpPr>
          <p:spPr>
            <a:xfrm>
              <a:off x="3964869" y="2198587"/>
              <a:ext cx="216000" cy="216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35" name="Oval 134">
              <a:extLst>
                <a:ext uri="{FF2B5EF4-FFF2-40B4-BE49-F238E27FC236}">
                  <a16:creationId xmlns:a16="http://schemas.microsoft.com/office/drawing/2014/main" id="{8DFFA25E-CBB0-4FDE-82F8-A3F34BA65AB7}"/>
                </a:ext>
              </a:extLst>
            </p:cNvPr>
            <p:cNvSpPr/>
            <p:nvPr/>
          </p:nvSpPr>
          <p:spPr>
            <a:xfrm>
              <a:off x="4105436" y="2165912"/>
              <a:ext cx="396000" cy="396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36" name="Oval 135">
              <a:extLst>
                <a:ext uri="{FF2B5EF4-FFF2-40B4-BE49-F238E27FC236}">
                  <a16:creationId xmlns:a16="http://schemas.microsoft.com/office/drawing/2014/main" id="{C8EC68F5-54D9-42B6-9C91-CE18FF213081}"/>
                </a:ext>
              </a:extLst>
            </p:cNvPr>
            <p:cNvSpPr/>
            <p:nvPr/>
          </p:nvSpPr>
          <p:spPr>
            <a:xfrm>
              <a:off x="4067097" y="2382755"/>
              <a:ext cx="141872" cy="13541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grpSp>
        <p:nvGrpSpPr>
          <p:cNvPr id="143" name="Group 142">
            <a:extLst>
              <a:ext uri="{FF2B5EF4-FFF2-40B4-BE49-F238E27FC236}">
                <a16:creationId xmlns:a16="http://schemas.microsoft.com/office/drawing/2014/main" id="{CE3F7D82-E6B4-4973-B8DD-73E62251FF4E}"/>
              </a:ext>
            </a:extLst>
          </p:cNvPr>
          <p:cNvGrpSpPr/>
          <p:nvPr/>
        </p:nvGrpSpPr>
        <p:grpSpPr>
          <a:xfrm>
            <a:off x="7400960" y="1578945"/>
            <a:ext cx="939674" cy="500360"/>
            <a:chOff x="3780803" y="2165912"/>
            <a:chExt cx="791197" cy="455844"/>
          </a:xfrm>
          <a:solidFill>
            <a:srgbClr val="FF6600"/>
          </a:solidFill>
        </p:grpSpPr>
        <p:sp>
          <p:nvSpPr>
            <p:cNvPr id="144" name="Rectangle: Rounded Corners 143">
              <a:extLst>
                <a:ext uri="{FF2B5EF4-FFF2-40B4-BE49-F238E27FC236}">
                  <a16:creationId xmlns:a16="http://schemas.microsoft.com/office/drawing/2014/main" id="{E6BD631E-3100-4579-92B1-2BB4FF689C06}"/>
                </a:ext>
              </a:extLst>
            </p:cNvPr>
            <p:cNvSpPr/>
            <p:nvPr/>
          </p:nvSpPr>
          <p:spPr>
            <a:xfrm>
              <a:off x="3845938" y="2414588"/>
              <a:ext cx="726062" cy="207168"/>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45" name="Oval 144">
              <a:extLst>
                <a:ext uri="{FF2B5EF4-FFF2-40B4-BE49-F238E27FC236}">
                  <a16:creationId xmlns:a16="http://schemas.microsoft.com/office/drawing/2014/main" id="{F7120EC5-46C4-4D2F-8F18-31D30C9BBEE7}"/>
                </a:ext>
              </a:extLst>
            </p:cNvPr>
            <p:cNvSpPr>
              <a:spLocks noChangeAspect="1"/>
            </p:cNvSpPr>
            <p:nvPr/>
          </p:nvSpPr>
          <p:spPr>
            <a:xfrm>
              <a:off x="3780803" y="2293144"/>
              <a:ext cx="328612" cy="32861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46" name="Oval 145">
              <a:extLst>
                <a:ext uri="{FF2B5EF4-FFF2-40B4-BE49-F238E27FC236}">
                  <a16:creationId xmlns:a16="http://schemas.microsoft.com/office/drawing/2014/main" id="{205ACAB5-CD92-454F-A093-55BAE289EF72}"/>
                </a:ext>
              </a:extLst>
            </p:cNvPr>
            <p:cNvSpPr/>
            <p:nvPr/>
          </p:nvSpPr>
          <p:spPr>
            <a:xfrm>
              <a:off x="3964869" y="2198587"/>
              <a:ext cx="216000" cy="216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47" name="Oval 146">
              <a:extLst>
                <a:ext uri="{FF2B5EF4-FFF2-40B4-BE49-F238E27FC236}">
                  <a16:creationId xmlns:a16="http://schemas.microsoft.com/office/drawing/2014/main" id="{75A91575-8832-4599-BCDE-DA02EA9BCD3E}"/>
                </a:ext>
              </a:extLst>
            </p:cNvPr>
            <p:cNvSpPr/>
            <p:nvPr/>
          </p:nvSpPr>
          <p:spPr>
            <a:xfrm>
              <a:off x="4105436" y="2165912"/>
              <a:ext cx="396000" cy="396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48" name="Oval 147">
              <a:extLst>
                <a:ext uri="{FF2B5EF4-FFF2-40B4-BE49-F238E27FC236}">
                  <a16:creationId xmlns:a16="http://schemas.microsoft.com/office/drawing/2014/main" id="{67D7F445-FF6A-4EF0-BEFA-F197F785E17A}"/>
                </a:ext>
              </a:extLst>
            </p:cNvPr>
            <p:cNvSpPr/>
            <p:nvPr/>
          </p:nvSpPr>
          <p:spPr>
            <a:xfrm>
              <a:off x="4067097" y="2382755"/>
              <a:ext cx="141872" cy="13541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cxnSp>
        <p:nvCxnSpPr>
          <p:cNvPr id="150" name="Straight Connector 149">
            <a:extLst>
              <a:ext uri="{FF2B5EF4-FFF2-40B4-BE49-F238E27FC236}">
                <a16:creationId xmlns:a16="http://schemas.microsoft.com/office/drawing/2014/main" id="{06CA5C53-A046-4A98-885E-0D93B73412B1}"/>
              </a:ext>
            </a:extLst>
          </p:cNvPr>
          <p:cNvCxnSpPr>
            <a:cxnSpLocks/>
          </p:cNvCxnSpPr>
          <p:nvPr/>
        </p:nvCxnSpPr>
        <p:spPr>
          <a:xfrm>
            <a:off x="7331179" y="1211019"/>
            <a:ext cx="0" cy="1044000"/>
          </a:xfrm>
          <a:prstGeom prst="line">
            <a:avLst/>
          </a:prstGeom>
          <a:ln>
            <a:solidFill>
              <a:srgbClr val="FF6600"/>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47DED74F-1C7B-414C-B7F5-180AC8F56F34}"/>
              </a:ext>
            </a:extLst>
          </p:cNvPr>
          <p:cNvCxnSpPr>
            <a:cxnSpLocks/>
          </p:cNvCxnSpPr>
          <p:nvPr/>
        </p:nvCxnSpPr>
        <p:spPr>
          <a:xfrm flipH="1" flipV="1">
            <a:off x="6818156" y="2176494"/>
            <a:ext cx="496573" cy="682388"/>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5ADA6B7C-C42A-4489-9BBE-B396F55514D8}"/>
              </a:ext>
            </a:extLst>
          </p:cNvPr>
          <p:cNvCxnSpPr>
            <a:cxnSpLocks/>
          </p:cNvCxnSpPr>
          <p:nvPr/>
        </p:nvCxnSpPr>
        <p:spPr>
          <a:xfrm flipV="1">
            <a:off x="7304852" y="2150718"/>
            <a:ext cx="541226" cy="686696"/>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25328870-2A8F-4BF0-B558-7BCBACC3394F}"/>
              </a:ext>
            </a:extLst>
          </p:cNvPr>
          <p:cNvSpPr txBox="1"/>
          <p:nvPr/>
        </p:nvSpPr>
        <p:spPr>
          <a:xfrm>
            <a:off x="6243872" y="1186861"/>
            <a:ext cx="1060979" cy="338554"/>
          </a:xfrm>
          <a:prstGeom prst="rect">
            <a:avLst/>
          </a:prstGeom>
          <a:noFill/>
        </p:spPr>
        <p:txBody>
          <a:bodyPr wrap="square" lIns="54000" rIns="54000" rtlCol="0">
            <a:spAutoFit/>
          </a:bodyPr>
          <a:lstStyle/>
          <a:p>
            <a:pPr algn="ctr" rtl="0" hangingPunct="0"/>
            <a:r>
              <a:rPr lang="en-US" altLang="ja-JP" sz="800" dirty="0">
                <a:latin typeface="+mj-lt"/>
                <a:ea typeface="CiscoSansJPN Light" pitchFamily="2" charset="-128"/>
              </a:rPr>
              <a:t>Office 365</a:t>
            </a:r>
          </a:p>
          <a:p>
            <a:pPr algn="ctr" rtl="0" hangingPunct="0"/>
            <a:r>
              <a:rPr lang="ja-JP" altLang="en-US" sz="800" dirty="0">
                <a:latin typeface="+mj-lt"/>
                <a:ea typeface="CiscoSansJPN Light" pitchFamily="2" charset="-128"/>
              </a:rPr>
              <a:t>（メインテナント）</a:t>
            </a:r>
          </a:p>
        </p:txBody>
      </p:sp>
      <p:sp>
        <p:nvSpPr>
          <p:cNvPr id="156" name="TextBox 155">
            <a:extLst>
              <a:ext uri="{FF2B5EF4-FFF2-40B4-BE49-F238E27FC236}">
                <a16:creationId xmlns:a16="http://schemas.microsoft.com/office/drawing/2014/main" id="{808CFACA-DA40-4200-99B8-A3E48977E619}"/>
              </a:ext>
            </a:extLst>
          </p:cNvPr>
          <p:cNvSpPr txBox="1"/>
          <p:nvPr/>
        </p:nvSpPr>
        <p:spPr>
          <a:xfrm>
            <a:off x="7288974" y="1186861"/>
            <a:ext cx="1248631" cy="338554"/>
          </a:xfrm>
          <a:prstGeom prst="rect">
            <a:avLst/>
          </a:prstGeom>
          <a:noFill/>
        </p:spPr>
        <p:txBody>
          <a:bodyPr wrap="square" lIns="54000" rIns="54000" rtlCol="0">
            <a:spAutoFit/>
          </a:bodyPr>
          <a:lstStyle/>
          <a:p>
            <a:pPr algn="ctr" rtl="0" hangingPunct="0"/>
            <a:r>
              <a:rPr lang="en-US" altLang="ja-JP" sz="800" dirty="0">
                <a:latin typeface="+mj-lt"/>
                <a:ea typeface="CiscoSansJPN Light" pitchFamily="2" charset="-128"/>
              </a:rPr>
              <a:t>Office 365</a:t>
            </a:r>
          </a:p>
          <a:p>
            <a:pPr algn="ctr" rtl="0" hangingPunct="0"/>
            <a:r>
              <a:rPr lang="ja-JP" altLang="en-US" sz="800" dirty="0">
                <a:latin typeface="+mj-lt"/>
                <a:ea typeface="CiscoSansJPN Light" pitchFamily="2" charset="-128"/>
              </a:rPr>
              <a:t>（セカンダリテナント）</a:t>
            </a:r>
          </a:p>
        </p:txBody>
      </p:sp>
      <p:sp>
        <p:nvSpPr>
          <p:cNvPr id="159" name="Rectangle 158">
            <a:extLst>
              <a:ext uri="{FF2B5EF4-FFF2-40B4-BE49-F238E27FC236}">
                <a16:creationId xmlns:a16="http://schemas.microsoft.com/office/drawing/2014/main" id="{56CD1601-A182-4D39-9C50-8ACA8408454B}"/>
              </a:ext>
            </a:extLst>
          </p:cNvPr>
          <p:cNvSpPr/>
          <p:nvPr/>
        </p:nvSpPr>
        <p:spPr>
          <a:xfrm>
            <a:off x="6764851" y="2835033"/>
            <a:ext cx="1660691" cy="216000"/>
          </a:xfrm>
          <a:prstGeom prst="rect">
            <a:avLst/>
          </a:prstGeom>
          <a:solidFill>
            <a:srgbClr val="FF6600"/>
          </a:solidFill>
          <a:ln w="3175">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hangingPunct="0"/>
            <a:r>
              <a:rPr lang="en-US" altLang="ja-JP" sz="900" b="1">
                <a:solidFill>
                  <a:schemeClr val="bg2"/>
                </a:solidFill>
                <a:latin typeface="+mj-lt"/>
                <a:ea typeface="CiscoSansJPN Light" pitchFamily="2" charset="-128"/>
                <a:cs typeface="CiscoSansTT Thin" panose="020B0203020201020303" pitchFamily="34" charset="0"/>
              </a:rPr>
              <a:t>Graph API</a:t>
            </a:r>
          </a:p>
        </p:txBody>
      </p:sp>
      <p:grpSp>
        <p:nvGrpSpPr>
          <p:cNvPr id="173" name="Group 172">
            <a:extLst>
              <a:ext uri="{FF2B5EF4-FFF2-40B4-BE49-F238E27FC236}">
                <a16:creationId xmlns:a16="http://schemas.microsoft.com/office/drawing/2014/main" id="{0B2AF8BD-E8FF-46F5-B3A8-9D5DEC4DF7B7}"/>
              </a:ext>
            </a:extLst>
          </p:cNvPr>
          <p:cNvGrpSpPr/>
          <p:nvPr/>
        </p:nvGrpSpPr>
        <p:grpSpPr>
          <a:xfrm>
            <a:off x="5728918" y="1578945"/>
            <a:ext cx="316386" cy="537402"/>
            <a:chOff x="5728996" y="2649906"/>
            <a:chExt cx="244749" cy="455844"/>
          </a:xfrm>
        </p:grpSpPr>
        <p:sp>
          <p:nvSpPr>
            <p:cNvPr id="166" name="Rectangle: Rounded Corners 165">
              <a:extLst>
                <a:ext uri="{FF2B5EF4-FFF2-40B4-BE49-F238E27FC236}">
                  <a16:creationId xmlns:a16="http://schemas.microsoft.com/office/drawing/2014/main" id="{25DADBA6-6738-43EF-A6E8-390A944688B4}"/>
                </a:ext>
              </a:extLst>
            </p:cNvPr>
            <p:cNvSpPr/>
            <p:nvPr/>
          </p:nvSpPr>
          <p:spPr>
            <a:xfrm>
              <a:off x="5728996" y="2649906"/>
              <a:ext cx="244749" cy="455844"/>
            </a:xfrm>
            <a:prstGeom prst="roundRect">
              <a:avLst>
                <a:gd name="adj" fmla="val 1274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nvGrpSpPr>
            <p:cNvPr id="172" name="Group 171">
              <a:extLst>
                <a:ext uri="{FF2B5EF4-FFF2-40B4-BE49-F238E27FC236}">
                  <a16:creationId xmlns:a16="http://schemas.microsoft.com/office/drawing/2014/main" id="{B14D7C1E-04D9-4E71-A278-45E868E530F0}"/>
                </a:ext>
              </a:extLst>
            </p:cNvPr>
            <p:cNvGrpSpPr/>
            <p:nvPr/>
          </p:nvGrpSpPr>
          <p:grpSpPr>
            <a:xfrm>
              <a:off x="5771514" y="2735355"/>
              <a:ext cx="159713" cy="284946"/>
              <a:chOff x="5779125" y="2730762"/>
              <a:chExt cx="194620" cy="319441"/>
            </a:xfrm>
          </p:grpSpPr>
          <p:sp>
            <p:nvSpPr>
              <p:cNvPr id="167" name="Rectangle 166">
                <a:extLst>
                  <a:ext uri="{FF2B5EF4-FFF2-40B4-BE49-F238E27FC236}">
                    <a16:creationId xmlns:a16="http://schemas.microsoft.com/office/drawing/2014/main" id="{050A856D-C149-461E-AD53-6D4AA0C325FE}"/>
                  </a:ext>
                </a:extLst>
              </p:cNvPr>
              <p:cNvSpPr/>
              <p:nvPr/>
            </p:nvSpPr>
            <p:spPr>
              <a:xfrm>
                <a:off x="5783129" y="2730762"/>
                <a:ext cx="186613" cy="58608"/>
              </a:xfrm>
              <a:prstGeom prst="rect">
                <a:avLst/>
              </a:prstGeom>
              <a:solidFill>
                <a:schemeClr val="bg1"/>
              </a:solid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68" name="Rectangle 167">
                <a:extLst>
                  <a:ext uri="{FF2B5EF4-FFF2-40B4-BE49-F238E27FC236}">
                    <a16:creationId xmlns:a16="http://schemas.microsoft.com/office/drawing/2014/main" id="{F495EA03-5D28-435E-8DA5-DED2F805CC64}"/>
                  </a:ext>
                </a:extLst>
              </p:cNvPr>
              <p:cNvSpPr/>
              <p:nvPr/>
            </p:nvSpPr>
            <p:spPr>
              <a:xfrm>
                <a:off x="5783129" y="2801278"/>
                <a:ext cx="186613" cy="58608"/>
              </a:xfrm>
              <a:prstGeom prst="rect">
                <a:avLst/>
              </a:prstGeom>
              <a:solidFill>
                <a:schemeClr val="bg1"/>
              </a:solid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69" name="Oval 168">
                <a:extLst>
                  <a:ext uri="{FF2B5EF4-FFF2-40B4-BE49-F238E27FC236}">
                    <a16:creationId xmlns:a16="http://schemas.microsoft.com/office/drawing/2014/main" id="{DC80204D-1B92-4F1D-9783-10EE168A929F}"/>
                  </a:ext>
                </a:extLst>
              </p:cNvPr>
              <p:cNvSpPr/>
              <p:nvPr/>
            </p:nvSpPr>
            <p:spPr>
              <a:xfrm>
                <a:off x="5840435" y="2943708"/>
                <a:ext cx="72000" cy="72000"/>
              </a:xfrm>
              <a:prstGeom prst="ellipse">
                <a:avLst/>
              </a:prstGeom>
              <a:solidFill>
                <a:schemeClr val="bg1"/>
              </a:solid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cxnSp>
            <p:nvCxnSpPr>
              <p:cNvPr id="171" name="Straight Connector 170">
                <a:extLst>
                  <a:ext uri="{FF2B5EF4-FFF2-40B4-BE49-F238E27FC236}">
                    <a16:creationId xmlns:a16="http://schemas.microsoft.com/office/drawing/2014/main" id="{1E19CFFF-5D22-44EF-AD12-2E463140BF7B}"/>
                  </a:ext>
                </a:extLst>
              </p:cNvPr>
              <p:cNvCxnSpPr>
                <a:cxnSpLocks/>
              </p:cNvCxnSpPr>
              <p:nvPr/>
            </p:nvCxnSpPr>
            <p:spPr>
              <a:xfrm>
                <a:off x="5779125" y="3050203"/>
                <a:ext cx="19462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75" name="Group 174">
            <a:extLst>
              <a:ext uri="{FF2B5EF4-FFF2-40B4-BE49-F238E27FC236}">
                <a16:creationId xmlns:a16="http://schemas.microsoft.com/office/drawing/2014/main" id="{BA8B2D67-7955-4BA9-8E34-34FEFFF53A0E}"/>
              </a:ext>
            </a:extLst>
          </p:cNvPr>
          <p:cNvGrpSpPr/>
          <p:nvPr/>
        </p:nvGrpSpPr>
        <p:grpSpPr>
          <a:xfrm>
            <a:off x="5300145" y="1578945"/>
            <a:ext cx="316386" cy="537402"/>
            <a:chOff x="5728996" y="2649906"/>
            <a:chExt cx="244749" cy="455844"/>
          </a:xfrm>
        </p:grpSpPr>
        <p:sp>
          <p:nvSpPr>
            <p:cNvPr id="176" name="Rectangle: Rounded Corners 175">
              <a:extLst>
                <a:ext uri="{FF2B5EF4-FFF2-40B4-BE49-F238E27FC236}">
                  <a16:creationId xmlns:a16="http://schemas.microsoft.com/office/drawing/2014/main" id="{963259A2-9AE7-4ED3-97A6-C565BBF1242A}"/>
                </a:ext>
              </a:extLst>
            </p:cNvPr>
            <p:cNvSpPr/>
            <p:nvPr/>
          </p:nvSpPr>
          <p:spPr>
            <a:xfrm>
              <a:off x="5728996" y="2649906"/>
              <a:ext cx="244749" cy="455844"/>
            </a:xfrm>
            <a:prstGeom prst="roundRect">
              <a:avLst>
                <a:gd name="adj" fmla="val 1274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nvGrpSpPr>
            <p:cNvPr id="177" name="Group 176">
              <a:extLst>
                <a:ext uri="{FF2B5EF4-FFF2-40B4-BE49-F238E27FC236}">
                  <a16:creationId xmlns:a16="http://schemas.microsoft.com/office/drawing/2014/main" id="{327E6853-581B-4121-A9A7-F5C4A62A5003}"/>
                </a:ext>
              </a:extLst>
            </p:cNvPr>
            <p:cNvGrpSpPr/>
            <p:nvPr/>
          </p:nvGrpSpPr>
          <p:grpSpPr>
            <a:xfrm>
              <a:off x="5771514" y="2735355"/>
              <a:ext cx="159713" cy="284946"/>
              <a:chOff x="5779125" y="2730762"/>
              <a:chExt cx="194620" cy="319441"/>
            </a:xfrm>
          </p:grpSpPr>
          <p:sp>
            <p:nvSpPr>
              <p:cNvPr id="178" name="Rectangle 177">
                <a:extLst>
                  <a:ext uri="{FF2B5EF4-FFF2-40B4-BE49-F238E27FC236}">
                    <a16:creationId xmlns:a16="http://schemas.microsoft.com/office/drawing/2014/main" id="{E256DACE-9C3A-4348-86B7-DDD39EB502EF}"/>
                  </a:ext>
                </a:extLst>
              </p:cNvPr>
              <p:cNvSpPr/>
              <p:nvPr/>
            </p:nvSpPr>
            <p:spPr>
              <a:xfrm>
                <a:off x="5783129" y="2730762"/>
                <a:ext cx="186613" cy="58608"/>
              </a:xfrm>
              <a:prstGeom prst="rect">
                <a:avLst/>
              </a:prstGeom>
              <a:solidFill>
                <a:schemeClr val="bg1"/>
              </a:solid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79" name="Rectangle 178">
                <a:extLst>
                  <a:ext uri="{FF2B5EF4-FFF2-40B4-BE49-F238E27FC236}">
                    <a16:creationId xmlns:a16="http://schemas.microsoft.com/office/drawing/2014/main" id="{4E4ACBAC-7713-4009-93C8-5684789D33EA}"/>
                  </a:ext>
                </a:extLst>
              </p:cNvPr>
              <p:cNvSpPr/>
              <p:nvPr/>
            </p:nvSpPr>
            <p:spPr>
              <a:xfrm>
                <a:off x="5783129" y="2801278"/>
                <a:ext cx="186613" cy="58608"/>
              </a:xfrm>
              <a:prstGeom prst="rect">
                <a:avLst/>
              </a:prstGeom>
              <a:solidFill>
                <a:schemeClr val="bg1"/>
              </a:solid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80" name="Oval 179">
                <a:extLst>
                  <a:ext uri="{FF2B5EF4-FFF2-40B4-BE49-F238E27FC236}">
                    <a16:creationId xmlns:a16="http://schemas.microsoft.com/office/drawing/2014/main" id="{4B11F698-B58E-4725-94E3-6E665B4A7302}"/>
                  </a:ext>
                </a:extLst>
              </p:cNvPr>
              <p:cNvSpPr/>
              <p:nvPr/>
            </p:nvSpPr>
            <p:spPr>
              <a:xfrm>
                <a:off x="5840435" y="2943708"/>
                <a:ext cx="72000" cy="72000"/>
              </a:xfrm>
              <a:prstGeom prst="ellipse">
                <a:avLst/>
              </a:prstGeom>
              <a:solidFill>
                <a:schemeClr val="bg1"/>
              </a:solid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cxnSp>
            <p:nvCxnSpPr>
              <p:cNvPr id="181" name="Straight Connector 180">
                <a:extLst>
                  <a:ext uri="{FF2B5EF4-FFF2-40B4-BE49-F238E27FC236}">
                    <a16:creationId xmlns:a16="http://schemas.microsoft.com/office/drawing/2014/main" id="{AAA042CC-9BA8-49F2-8DC5-B49F715C8162}"/>
                  </a:ext>
                </a:extLst>
              </p:cNvPr>
              <p:cNvCxnSpPr>
                <a:cxnSpLocks/>
              </p:cNvCxnSpPr>
              <p:nvPr/>
            </p:nvCxnSpPr>
            <p:spPr>
              <a:xfrm>
                <a:off x="5779125" y="3050203"/>
                <a:ext cx="19462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182" name="Rectangle: Rounded Corners 181">
            <a:extLst>
              <a:ext uri="{FF2B5EF4-FFF2-40B4-BE49-F238E27FC236}">
                <a16:creationId xmlns:a16="http://schemas.microsoft.com/office/drawing/2014/main" id="{A587F4F0-2E7B-4592-84CA-4F7249864EBF}"/>
              </a:ext>
            </a:extLst>
          </p:cNvPr>
          <p:cNvSpPr/>
          <p:nvPr/>
        </p:nvSpPr>
        <p:spPr>
          <a:xfrm>
            <a:off x="5672315" y="1525415"/>
            <a:ext cx="1584985" cy="630133"/>
          </a:xfrm>
          <a:prstGeom prst="roundRect">
            <a:avLst/>
          </a:prstGeom>
          <a:noFill/>
          <a:ln w="3175">
            <a:solidFill>
              <a:srgbClr val="FF66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cxnSp>
        <p:nvCxnSpPr>
          <p:cNvPr id="184" name="Straight Arrow Connector 183">
            <a:extLst>
              <a:ext uri="{FF2B5EF4-FFF2-40B4-BE49-F238E27FC236}">
                <a16:creationId xmlns:a16="http://schemas.microsoft.com/office/drawing/2014/main" id="{DAAD66D0-E035-490B-9FC1-44B2DC519469}"/>
              </a:ext>
            </a:extLst>
          </p:cNvPr>
          <p:cNvCxnSpPr>
            <a:cxnSpLocks/>
          </p:cNvCxnSpPr>
          <p:nvPr/>
        </p:nvCxnSpPr>
        <p:spPr>
          <a:xfrm flipH="1" flipV="1">
            <a:off x="5443170" y="2169856"/>
            <a:ext cx="400334" cy="65544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C0FEBD6B-0EE3-4311-BE1E-E089627D158E}"/>
              </a:ext>
            </a:extLst>
          </p:cNvPr>
          <p:cNvSpPr txBox="1"/>
          <p:nvPr/>
        </p:nvSpPr>
        <p:spPr>
          <a:xfrm>
            <a:off x="5195423" y="1210841"/>
            <a:ext cx="895828" cy="338554"/>
          </a:xfrm>
          <a:prstGeom prst="rect">
            <a:avLst/>
          </a:prstGeom>
          <a:noFill/>
        </p:spPr>
        <p:txBody>
          <a:bodyPr wrap="square" rtlCol="0">
            <a:spAutoFit/>
          </a:bodyPr>
          <a:lstStyle/>
          <a:p>
            <a:pPr algn="ctr" rtl="0" hangingPunct="0"/>
            <a:r>
              <a:rPr lang="en-US" altLang="ja-JP" sz="800">
                <a:latin typeface="+mj-lt"/>
                <a:ea typeface="CiscoSansJPN Light" pitchFamily="2" charset="-128"/>
              </a:rPr>
              <a:t>MS Exchange 2016</a:t>
            </a:r>
            <a:r>
              <a:rPr lang="ja-JP" altLang="en-US" sz="800">
                <a:latin typeface="+mj-lt"/>
                <a:ea typeface="CiscoSansJPN Light" pitchFamily="2" charset="-128"/>
              </a:rPr>
              <a:t>、</a:t>
            </a:r>
            <a:r>
              <a:rPr lang="en-US" altLang="ja-JP" sz="800">
                <a:latin typeface="+mj-lt"/>
                <a:ea typeface="CiscoSansJPN Light" pitchFamily="2" charset="-128"/>
              </a:rPr>
              <a:t>2019</a:t>
            </a:r>
          </a:p>
        </p:txBody>
      </p:sp>
      <p:sp>
        <p:nvSpPr>
          <p:cNvPr id="192" name="TextBox 191">
            <a:extLst>
              <a:ext uri="{FF2B5EF4-FFF2-40B4-BE49-F238E27FC236}">
                <a16:creationId xmlns:a16="http://schemas.microsoft.com/office/drawing/2014/main" id="{EBBA43AF-A6B5-46A8-9F06-69035EEBD08E}"/>
              </a:ext>
            </a:extLst>
          </p:cNvPr>
          <p:cNvSpPr txBox="1"/>
          <p:nvPr/>
        </p:nvSpPr>
        <p:spPr>
          <a:xfrm>
            <a:off x="5317274" y="3697429"/>
            <a:ext cx="1482409" cy="215444"/>
          </a:xfrm>
          <a:prstGeom prst="rect">
            <a:avLst/>
          </a:prstGeom>
          <a:noFill/>
        </p:spPr>
        <p:txBody>
          <a:bodyPr wrap="square" rtlCol="0">
            <a:spAutoFit/>
          </a:bodyPr>
          <a:lstStyle/>
          <a:p>
            <a:pPr rtl="0" hangingPunct="0"/>
            <a:r>
              <a:rPr lang="ja-JP" altLang="en-US" sz="800" dirty="0">
                <a:latin typeface="+mj-lt"/>
                <a:ea typeface="CiscoSansJPN Light" pitchFamily="2" charset="-128"/>
              </a:rPr>
              <a:t>アプライアンス（</a:t>
            </a:r>
            <a:r>
              <a:rPr lang="en-US" altLang="ja-JP" sz="800" dirty="0">
                <a:latin typeface="+mj-lt"/>
                <a:ea typeface="CiscoSansJPN Light" pitchFamily="2" charset="-128"/>
              </a:rPr>
              <a:t>HW/VM</a:t>
            </a:r>
            <a:r>
              <a:rPr lang="ja-JP" altLang="en-US" sz="800" dirty="0">
                <a:latin typeface="+mj-lt"/>
                <a:ea typeface="CiscoSansJPN Light" pitchFamily="2" charset="-128"/>
              </a:rPr>
              <a:t>）</a:t>
            </a:r>
          </a:p>
        </p:txBody>
      </p:sp>
      <p:sp>
        <p:nvSpPr>
          <p:cNvPr id="193" name="TextBox 192">
            <a:extLst>
              <a:ext uri="{FF2B5EF4-FFF2-40B4-BE49-F238E27FC236}">
                <a16:creationId xmlns:a16="http://schemas.microsoft.com/office/drawing/2014/main" id="{2310718B-4210-4871-B9DF-34E0AC676BA1}"/>
              </a:ext>
            </a:extLst>
          </p:cNvPr>
          <p:cNvSpPr txBox="1"/>
          <p:nvPr/>
        </p:nvSpPr>
        <p:spPr>
          <a:xfrm>
            <a:off x="6939260" y="3726507"/>
            <a:ext cx="1090747" cy="215444"/>
          </a:xfrm>
          <a:prstGeom prst="rect">
            <a:avLst/>
          </a:prstGeom>
          <a:noFill/>
        </p:spPr>
        <p:txBody>
          <a:bodyPr wrap="square" rtlCol="0">
            <a:spAutoFit/>
          </a:bodyPr>
          <a:lstStyle/>
          <a:p>
            <a:pPr algn="ctr" rtl="0" hangingPunct="0"/>
            <a:r>
              <a:rPr lang="ja-JP" altLang="en-US" sz="800">
                <a:latin typeface="+mj-lt"/>
                <a:ea typeface="CiscoSansJPN Light" pitchFamily="2" charset="-128"/>
              </a:rPr>
              <a:t>クラウド</a:t>
            </a:r>
          </a:p>
        </p:txBody>
      </p:sp>
      <p:sp>
        <p:nvSpPr>
          <p:cNvPr id="113" name="Rectangle 112">
            <a:extLst>
              <a:ext uri="{FF2B5EF4-FFF2-40B4-BE49-F238E27FC236}">
                <a16:creationId xmlns:a16="http://schemas.microsoft.com/office/drawing/2014/main" id="{B5FD6806-131F-4D38-A0F7-74765A78FC74}"/>
              </a:ext>
            </a:extLst>
          </p:cNvPr>
          <p:cNvSpPr/>
          <p:nvPr/>
        </p:nvSpPr>
        <p:spPr>
          <a:xfrm>
            <a:off x="5264331" y="2835033"/>
            <a:ext cx="1482410" cy="216000"/>
          </a:xfrm>
          <a:prstGeom prst="rect">
            <a:avLst/>
          </a:prstGeom>
          <a:solidFill>
            <a:schemeClr val="accent3"/>
          </a:solidFill>
          <a:ln w="31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hangingPunct="0"/>
            <a:r>
              <a:rPr lang="en-US" altLang="ja-JP" sz="900" b="1">
                <a:solidFill>
                  <a:schemeClr val="bg2"/>
                </a:solidFill>
                <a:latin typeface="+mj-lt"/>
                <a:ea typeface="CiscoSansJPN Light" pitchFamily="2" charset="-128"/>
                <a:cs typeface="CiscoSansTT Thin" panose="020B0203020201020303" pitchFamily="34" charset="0"/>
              </a:rPr>
              <a:t>EWS API</a:t>
            </a:r>
          </a:p>
        </p:txBody>
      </p:sp>
      <p:cxnSp>
        <p:nvCxnSpPr>
          <p:cNvPr id="114" name="Straight Connector 113">
            <a:extLst>
              <a:ext uri="{FF2B5EF4-FFF2-40B4-BE49-F238E27FC236}">
                <a16:creationId xmlns:a16="http://schemas.microsoft.com/office/drawing/2014/main" id="{94639427-5286-4384-885C-AB357090692D}"/>
              </a:ext>
            </a:extLst>
          </p:cNvPr>
          <p:cNvCxnSpPr>
            <a:cxnSpLocks/>
          </p:cNvCxnSpPr>
          <p:nvPr/>
        </p:nvCxnSpPr>
        <p:spPr>
          <a:xfrm>
            <a:off x="6226176" y="1211019"/>
            <a:ext cx="0" cy="1044000"/>
          </a:xfrm>
          <a:prstGeom prst="line">
            <a:avLst/>
          </a:prstGeom>
          <a:ln>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122" name="Chevron 121">
            <a:extLst>
              <a:ext uri="{FF2B5EF4-FFF2-40B4-BE49-F238E27FC236}">
                <a16:creationId xmlns:a16="http://schemas.microsoft.com/office/drawing/2014/main" id="{ACD1210E-7B85-6C45-9A9E-DECE49E2463D}"/>
              </a:ext>
            </a:extLst>
          </p:cNvPr>
          <p:cNvSpPr/>
          <p:nvPr/>
        </p:nvSpPr>
        <p:spPr>
          <a:xfrm>
            <a:off x="388912" y="1234658"/>
            <a:ext cx="4317865" cy="945663"/>
          </a:xfrm>
          <a:prstGeom prst="chevron">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830" rtl="0" hangingPunct="0">
              <a:spcBef>
                <a:spcPts val="450"/>
              </a:spcBef>
              <a:defRPr/>
            </a:pPr>
            <a:r>
              <a:rPr lang="en-US" altLang="ja-JP" sz="1600" b="1" dirty="0">
                <a:solidFill>
                  <a:schemeClr val="bg2"/>
                </a:solidFill>
                <a:latin typeface="+mj-lt"/>
                <a:ea typeface="CiscoSansJPN Light" pitchFamily="2" charset="-128"/>
              </a:rPr>
              <a:t>Graph API </a:t>
            </a:r>
            <a:r>
              <a:rPr lang="ja-JP" altLang="en-US" sz="1600" b="1" dirty="0">
                <a:solidFill>
                  <a:schemeClr val="bg2"/>
                </a:solidFill>
                <a:latin typeface="+mj-lt"/>
                <a:ea typeface="CiscoSansJPN Light" pitchFamily="2" charset="-128"/>
              </a:rPr>
              <a:t>が </a:t>
            </a:r>
            <a:r>
              <a:rPr lang="en-US" altLang="ja-JP" sz="1600" b="1" dirty="0">
                <a:solidFill>
                  <a:schemeClr val="bg2"/>
                </a:solidFill>
                <a:latin typeface="+mj-lt"/>
                <a:ea typeface="CiscoSansJPN Light" pitchFamily="2" charset="-128"/>
              </a:rPr>
              <a:t>Exchange 2016/2019 </a:t>
            </a:r>
            <a:r>
              <a:rPr lang="ja-JP" altLang="en-US" sz="1600" b="1" dirty="0">
                <a:solidFill>
                  <a:schemeClr val="bg2"/>
                </a:solidFill>
                <a:latin typeface="+mj-lt"/>
                <a:ea typeface="CiscoSansJPN Light" pitchFamily="2" charset="-128"/>
              </a:rPr>
              <a:t>ハイブリッド導入</a:t>
            </a:r>
            <a:br>
              <a:rPr lang="en-US" altLang="ja-JP" sz="1600" b="1" dirty="0">
                <a:solidFill>
                  <a:schemeClr val="bg2"/>
                </a:solidFill>
                <a:latin typeface="+mj-lt"/>
                <a:ea typeface="CiscoSansJPN Light" pitchFamily="2" charset="-128"/>
              </a:rPr>
            </a:br>
            <a:r>
              <a:rPr lang="ja-JP" altLang="en-US" sz="1600" b="1" dirty="0">
                <a:solidFill>
                  <a:schemeClr val="bg2"/>
                </a:solidFill>
                <a:latin typeface="+mj-lt"/>
                <a:ea typeface="CiscoSansJPN Light" pitchFamily="2" charset="-128"/>
              </a:rPr>
              <a:t>をサポート</a:t>
            </a:r>
          </a:p>
        </p:txBody>
      </p:sp>
      <p:sp>
        <p:nvSpPr>
          <p:cNvPr id="123" name="Chevron 122">
            <a:extLst>
              <a:ext uri="{FF2B5EF4-FFF2-40B4-BE49-F238E27FC236}">
                <a16:creationId xmlns:a16="http://schemas.microsoft.com/office/drawing/2014/main" id="{9B411BDC-8FB7-B34E-905B-A21647CE4AB2}"/>
              </a:ext>
            </a:extLst>
          </p:cNvPr>
          <p:cNvSpPr/>
          <p:nvPr/>
        </p:nvSpPr>
        <p:spPr>
          <a:xfrm>
            <a:off x="388912" y="2286014"/>
            <a:ext cx="4317865" cy="945663"/>
          </a:xfrm>
          <a:prstGeom prst="chevron">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830" rtl="0" hangingPunct="0">
              <a:spcBef>
                <a:spcPts val="450"/>
              </a:spcBef>
              <a:defRPr/>
            </a:pPr>
            <a:r>
              <a:rPr lang="en-US" altLang="ja-JP" sz="1600" b="1">
                <a:solidFill>
                  <a:schemeClr val="bg2"/>
                </a:solidFill>
                <a:latin typeface="+mj-lt"/>
                <a:ea typeface="CiscoSansJPN Light" pitchFamily="2" charset="-128"/>
              </a:rPr>
              <a:t>EWS API </a:t>
            </a:r>
            <a:r>
              <a:rPr lang="ja-JP" altLang="en-US" sz="1600" b="1">
                <a:solidFill>
                  <a:schemeClr val="bg2"/>
                </a:solidFill>
                <a:latin typeface="+mj-lt"/>
                <a:ea typeface="CiscoSansJPN Light" pitchFamily="2" charset="-128"/>
              </a:rPr>
              <a:t>が </a:t>
            </a:r>
            <a:r>
              <a:rPr lang="en-US" altLang="ja-JP" sz="1600" b="1">
                <a:solidFill>
                  <a:schemeClr val="bg2"/>
                </a:solidFill>
                <a:latin typeface="+mj-lt"/>
                <a:ea typeface="CiscoSansJPN Light" pitchFamily="2" charset="-128"/>
              </a:rPr>
              <a:t>Exchange 2016/2019 </a:t>
            </a:r>
            <a:r>
              <a:rPr lang="ja-JP" altLang="en-US" sz="1600" b="1">
                <a:solidFill>
                  <a:schemeClr val="bg2"/>
                </a:solidFill>
                <a:latin typeface="+mj-lt"/>
                <a:ea typeface="CiscoSansJPN Light" pitchFamily="2" charset="-128"/>
              </a:rPr>
              <a:t>スタンドアロン導入をサポート</a:t>
            </a:r>
          </a:p>
        </p:txBody>
      </p:sp>
      <p:sp>
        <p:nvSpPr>
          <p:cNvPr id="124" name="Chevron 123">
            <a:extLst>
              <a:ext uri="{FF2B5EF4-FFF2-40B4-BE49-F238E27FC236}">
                <a16:creationId xmlns:a16="http://schemas.microsoft.com/office/drawing/2014/main" id="{34E6406B-E8DD-5B4C-B634-C93BC1A4B542}"/>
              </a:ext>
            </a:extLst>
          </p:cNvPr>
          <p:cNvSpPr/>
          <p:nvPr/>
        </p:nvSpPr>
        <p:spPr>
          <a:xfrm>
            <a:off x="388912" y="3346078"/>
            <a:ext cx="4317865" cy="945663"/>
          </a:xfrm>
          <a:prstGeom prst="chevron">
            <a:avLst/>
          </a:prstGeom>
          <a:gradFill flip="none" rotWithShape="1">
            <a:gsLst>
              <a:gs pos="16000">
                <a:schemeClr val="bg1">
                  <a:lumMod val="75000"/>
                </a:schemeClr>
              </a:gs>
              <a:gs pos="68000">
                <a:schemeClr val="tx2">
                  <a:lumMod val="60000"/>
                  <a:lumOff val="40000"/>
                </a:schemeClr>
              </a:gs>
              <a:gs pos="100000">
                <a:schemeClr val="accent1">
                  <a:lumMod val="20000"/>
                  <a:lumOff val="8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defTabSz="342830" rtl="0" hangingPunct="0">
              <a:spcBef>
                <a:spcPts val="450"/>
              </a:spcBef>
              <a:defRPr/>
            </a:pPr>
            <a:r>
              <a:rPr lang="ja-JP" altLang="en-US" sz="1600" b="1" dirty="0">
                <a:solidFill>
                  <a:schemeClr val="bg2"/>
                </a:solidFill>
                <a:latin typeface="+mj-lt"/>
                <a:ea typeface="CiscoSansJPN Light" pitchFamily="2" charset="-128"/>
              </a:rPr>
              <a:t>複数のテナントが連結</a:t>
            </a:r>
            <a:br>
              <a:rPr lang="en-US" altLang="ja-JP" sz="1600" b="1" dirty="0">
                <a:solidFill>
                  <a:schemeClr val="bg2"/>
                </a:solidFill>
                <a:latin typeface="+mj-lt"/>
                <a:ea typeface="CiscoSansJPN Light" pitchFamily="2" charset="-128"/>
              </a:rPr>
            </a:br>
            <a:r>
              <a:rPr lang="ja-JP" altLang="en-US" sz="1600" b="1" dirty="0">
                <a:solidFill>
                  <a:schemeClr val="bg2"/>
                </a:solidFill>
                <a:latin typeface="+mj-lt"/>
                <a:ea typeface="CiscoSansJPN Light" pitchFamily="2" charset="-128"/>
              </a:rPr>
              <a:t>プロファイルを利用して </a:t>
            </a:r>
            <a:r>
              <a:rPr lang="en-US" altLang="ja-JP" sz="1600" b="1" dirty="0">
                <a:solidFill>
                  <a:schemeClr val="bg2"/>
                </a:solidFill>
                <a:latin typeface="+mj-lt"/>
                <a:ea typeface="CiscoSansJPN Light" pitchFamily="2" charset="-128"/>
              </a:rPr>
              <a:t>1 </a:t>
            </a:r>
            <a:r>
              <a:rPr lang="ja-JP" altLang="en-US" sz="1600" b="1" dirty="0">
                <a:solidFill>
                  <a:schemeClr val="bg2"/>
                </a:solidFill>
                <a:latin typeface="+mj-lt"/>
                <a:ea typeface="CiscoSansJPN Light" pitchFamily="2" charset="-128"/>
              </a:rPr>
              <a:t>つの </a:t>
            </a:r>
            <a:r>
              <a:rPr lang="en-US" altLang="ja-JP" sz="1600" b="1" dirty="0">
                <a:solidFill>
                  <a:schemeClr val="bg2"/>
                </a:solidFill>
                <a:latin typeface="+mj-lt"/>
                <a:ea typeface="CiscoSansJPN Light" pitchFamily="2" charset="-128"/>
              </a:rPr>
              <a:t>MAR </a:t>
            </a:r>
            <a:r>
              <a:rPr lang="ja-JP" altLang="en-US" sz="1600" b="1" dirty="0">
                <a:solidFill>
                  <a:schemeClr val="bg2"/>
                </a:solidFill>
                <a:latin typeface="+mj-lt"/>
                <a:ea typeface="CiscoSansJPN Light" pitchFamily="2" charset="-128"/>
              </a:rPr>
              <a:t>アクションを使用可能 </a:t>
            </a:r>
          </a:p>
        </p:txBody>
      </p:sp>
      <p:sp>
        <p:nvSpPr>
          <p:cNvPr id="118" name="Freeform 117">
            <a:extLst>
              <a:ext uri="{FF2B5EF4-FFF2-40B4-BE49-F238E27FC236}">
                <a16:creationId xmlns:a16="http://schemas.microsoft.com/office/drawing/2014/main" id="{2D4A3F73-2AFE-FA4A-849F-393FA3157055}"/>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9" name="Freeform 8">
            <a:extLst>
              <a:ext uri="{FF2B5EF4-FFF2-40B4-BE49-F238E27FC236}">
                <a16:creationId xmlns:a16="http://schemas.microsoft.com/office/drawing/2014/main" id="{4AA2570F-5313-DA42-9839-64A52D9D8180}"/>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120" name="Freeform 8">
            <a:extLst>
              <a:ext uri="{FF2B5EF4-FFF2-40B4-BE49-F238E27FC236}">
                <a16:creationId xmlns:a16="http://schemas.microsoft.com/office/drawing/2014/main" id="{11DB7A74-56ED-A442-965F-013833D6E55C}"/>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121" name="Freeform 8">
            <a:extLst>
              <a:ext uri="{FF2B5EF4-FFF2-40B4-BE49-F238E27FC236}">
                <a16:creationId xmlns:a16="http://schemas.microsoft.com/office/drawing/2014/main" id="{EC2AA0DC-ED1D-9D4A-B3E7-37C344272FD0}"/>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FY20</a:t>
            </a:r>
          </a:p>
        </p:txBody>
      </p:sp>
      <p:sp>
        <p:nvSpPr>
          <p:cNvPr id="137" name="Freeform 7">
            <a:extLst>
              <a:ext uri="{FF2B5EF4-FFF2-40B4-BE49-F238E27FC236}">
                <a16:creationId xmlns:a16="http://schemas.microsoft.com/office/drawing/2014/main" id="{D0637DE0-E8FA-DD4A-9C43-435CE7AEB1C0}"/>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138" name="Freeform 6">
            <a:extLst>
              <a:ext uri="{FF2B5EF4-FFF2-40B4-BE49-F238E27FC236}">
                <a16:creationId xmlns:a16="http://schemas.microsoft.com/office/drawing/2014/main" id="{D2D24E66-6660-2747-A184-59BB7C9B5D4D}"/>
              </a:ext>
            </a:extLst>
          </p:cNvPr>
          <p:cNvSpPr>
            <a:spLocks/>
          </p:cNvSpPr>
          <p:nvPr/>
        </p:nvSpPr>
        <p:spPr bwMode="auto">
          <a:xfrm>
            <a:off x="4094958" y="4860870"/>
            <a:ext cx="1765068" cy="29247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13 Highlights</a:t>
            </a:r>
          </a:p>
        </p:txBody>
      </p:sp>
    </p:spTree>
    <p:extLst>
      <p:ext uri="{BB962C8B-B14F-4D97-AF65-F5344CB8AC3E}">
        <p14:creationId xmlns:p14="http://schemas.microsoft.com/office/powerpoint/2010/main" val="35927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1000" fill="hold"/>
                                        <p:tgtEl>
                                          <p:spTgt spid="122"/>
                                        </p:tgtEl>
                                        <p:attrNameLst>
                                          <p:attrName>ppt_x</p:attrName>
                                        </p:attrNameLst>
                                      </p:cBhvr>
                                      <p:tavLst>
                                        <p:tav tm="0">
                                          <p:val>
                                            <p:strVal val="0-#ppt_w/2"/>
                                          </p:val>
                                        </p:tav>
                                        <p:tav tm="100000">
                                          <p:val>
                                            <p:strVal val="#ppt_x"/>
                                          </p:val>
                                        </p:tav>
                                      </p:tavLst>
                                    </p:anim>
                                    <p:anim calcmode="lin" valueType="num">
                                      <p:cBhvr additive="base">
                                        <p:cTn id="8" dur="1000" fill="hold"/>
                                        <p:tgtEl>
                                          <p:spTgt spid="12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50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1000" fill="hold"/>
                                        <p:tgtEl>
                                          <p:spTgt spid="123"/>
                                        </p:tgtEl>
                                        <p:attrNameLst>
                                          <p:attrName>ppt_x</p:attrName>
                                        </p:attrNameLst>
                                      </p:cBhvr>
                                      <p:tavLst>
                                        <p:tav tm="0">
                                          <p:val>
                                            <p:strVal val="0-#ppt_w/2"/>
                                          </p:val>
                                        </p:tav>
                                        <p:tav tm="100000">
                                          <p:val>
                                            <p:strVal val="#ppt_x"/>
                                          </p:val>
                                        </p:tav>
                                      </p:tavLst>
                                    </p:anim>
                                    <p:anim calcmode="lin" valueType="num">
                                      <p:cBhvr additive="base">
                                        <p:cTn id="13" dur="1000" fill="hold"/>
                                        <p:tgtEl>
                                          <p:spTgt spid="123"/>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150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1000" fill="hold"/>
                                        <p:tgtEl>
                                          <p:spTgt spid="124"/>
                                        </p:tgtEl>
                                        <p:attrNameLst>
                                          <p:attrName>ppt_x</p:attrName>
                                        </p:attrNameLst>
                                      </p:cBhvr>
                                      <p:tavLst>
                                        <p:tav tm="0">
                                          <p:val>
                                            <p:strVal val="0-#ppt_w/2"/>
                                          </p:val>
                                        </p:tav>
                                        <p:tav tm="100000">
                                          <p:val>
                                            <p:strVal val="#ppt_x"/>
                                          </p:val>
                                        </p:tav>
                                      </p:tavLst>
                                    </p:anim>
                                    <p:anim calcmode="lin" valueType="num">
                                      <p:cBhvr additive="base">
                                        <p:cTn id="18" dur="1000" fill="hold"/>
                                        <p:tgtEl>
                                          <p:spTgt spid="124"/>
                                        </p:tgtEl>
                                        <p:attrNameLst>
                                          <p:attrName>ppt_y</p:attrName>
                                        </p:attrNameLst>
                                      </p:cBhvr>
                                      <p:tavLst>
                                        <p:tav tm="0">
                                          <p:val>
                                            <p:strVal val="#ppt_y"/>
                                          </p:val>
                                        </p:tav>
                                        <p:tav tm="100000">
                                          <p:val>
                                            <p:strVal val="#ppt_y"/>
                                          </p:val>
                                        </p:tav>
                                      </p:tavLst>
                                    </p:anim>
                                  </p:childTnLst>
                                </p:cTn>
                              </p:par>
                              <p:par>
                                <p:cTn id="19" presetID="1" presetClass="entr" presetSubtype="0" fill="hold" grpId="0" nodeType="withEffect">
                                  <p:stCondLst>
                                    <p:cond delay="50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50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grpId="0" nodeType="withEffect">
                                  <p:stCondLst>
                                    <p:cond delay="50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nodeType="withEffect">
                                  <p:stCondLst>
                                    <p:cond delay="50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entr" presetSubtype="0" fill="hold" nodeType="withEffect">
                                  <p:stCondLst>
                                    <p:cond delay="500"/>
                                  </p:stCondLst>
                                  <p:childTnLst>
                                    <p:set>
                                      <p:cBhvr>
                                        <p:cTn id="42" dur="1" fill="hold">
                                          <p:stCondLst>
                                            <p:cond delay="0"/>
                                          </p:stCondLst>
                                        </p:cTn>
                                        <p:tgtEl>
                                          <p:spTgt spid="130"/>
                                        </p:tgtEl>
                                        <p:attrNameLst>
                                          <p:attrName>style.visibility</p:attrName>
                                        </p:attrNameLst>
                                      </p:cBhvr>
                                      <p:to>
                                        <p:strVal val="visible"/>
                                      </p:to>
                                    </p:set>
                                  </p:childTnLst>
                                </p:cTn>
                              </p:par>
                              <p:par>
                                <p:cTn id="43" presetID="1" presetClass="entr" presetSubtype="0" fill="hold" grpId="0" nodeType="withEffect">
                                  <p:stCondLst>
                                    <p:cond delay="500"/>
                                  </p:stCondLst>
                                  <p:childTnLst>
                                    <p:set>
                                      <p:cBhvr>
                                        <p:cTn id="44" dur="1" fill="hold">
                                          <p:stCondLst>
                                            <p:cond delay="0"/>
                                          </p:stCondLst>
                                        </p:cTn>
                                        <p:tgtEl>
                                          <p:spTgt spid="192"/>
                                        </p:tgtEl>
                                        <p:attrNameLst>
                                          <p:attrName>style.visibility</p:attrName>
                                        </p:attrNameLst>
                                      </p:cBhvr>
                                      <p:to>
                                        <p:strVal val="visible"/>
                                      </p:to>
                                    </p:set>
                                  </p:childTnLst>
                                </p:cTn>
                              </p:par>
                              <p:par>
                                <p:cTn id="45" presetID="1" presetClass="entr" presetSubtype="0" fill="hold" grpId="0" nodeType="withEffect">
                                  <p:stCondLst>
                                    <p:cond delay="500"/>
                                  </p:stCondLst>
                                  <p:childTnLst>
                                    <p:set>
                                      <p:cBhvr>
                                        <p:cTn id="46" dur="1" fill="hold">
                                          <p:stCondLst>
                                            <p:cond delay="0"/>
                                          </p:stCondLst>
                                        </p:cTn>
                                        <p:tgtEl>
                                          <p:spTgt spid="193"/>
                                        </p:tgtEl>
                                        <p:attrNameLst>
                                          <p:attrName>style.visibility</p:attrName>
                                        </p:attrNameLst>
                                      </p:cBhvr>
                                      <p:to>
                                        <p:strVal val="visible"/>
                                      </p:to>
                                    </p:set>
                                  </p:childTnLst>
                                </p:cTn>
                              </p:par>
                            </p:childTnLst>
                          </p:cTn>
                        </p:par>
                        <p:par>
                          <p:cTn id="47" fill="hold">
                            <p:stCondLst>
                              <p:cond delay="6500"/>
                            </p:stCondLst>
                            <p:childTnLst>
                              <p:par>
                                <p:cTn id="48" presetID="1" presetClass="entr" presetSubtype="0" fill="hold" grpId="0" nodeType="afterEffect">
                                  <p:stCondLst>
                                    <p:cond delay="500"/>
                                  </p:stCondLst>
                                  <p:childTnLst>
                                    <p:set>
                                      <p:cBhvr>
                                        <p:cTn id="49" dur="1" fill="hold">
                                          <p:stCondLst>
                                            <p:cond delay="0"/>
                                          </p:stCondLst>
                                        </p:cTn>
                                        <p:tgtEl>
                                          <p:spTgt spid="113"/>
                                        </p:tgtEl>
                                        <p:attrNameLst>
                                          <p:attrName>style.visibility</p:attrName>
                                        </p:attrNameLst>
                                      </p:cBhvr>
                                      <p:to>
                                        <p:strVal val="visible"/>
                                      </p:to>
                                    </p:set>
                                  </p:childTnLst>
                                </p:cTn>
                              </p:par>
                            </p:childTnLst>
                          </p:cTn>
                        </p:par>
                        <p:par>
                          <p:cTn id="50" fill="hold">
                            <p:stCondLst>
                              <p:cond delay="7000"/>
                            </p:stCondLst>
                            <p:childTnLst>
                              <p:par>
                                <p:cTn id="51" presetID="1" presetClass="entr" presetSubtype="0" fill="hold" nodeType="afterEffect">
                                  <p:stCondLst>
                                    <p:cond delay="500"/>
                                  </p:stCondLst>
                                  <p:childTnLst>
                                    <p:set>
                                      <p:cBhvr>
                                        <p:cTn id="52" dur="1" fill="hold">
                                          <p:stCondLst>
                                            <p:cond delay="0"/>
                                          </p:stCondLst>
                                        </p:cTn>
                                        <p:tgtEl>
                                          <p:spTgt spid="184"/>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500"/>
                                  </p:stCondLst>
                                  <p:childTnLst>
                                    <p:set>
                                      <p:cBhvr>
                                        <p:cTn id="55" dur="1" fill="hold">
                                          <p:stCondLst>
                                            <p:cond delay="0"/>
                                          </p:stCondLst>
                                        </p:cTn>
                                        <p:tgtEl>
                                          <p:spTgt spid="189"/>
                                        </p:tgtEl>
                                        <p:attrNameLst>
                                          <p:attrName>style.visibility</p:attrName>
                                        </p:attrNameLst>
                                      </p:cBhvr>
                                      <p:to>
                                        <p:strVal val="visible"/>
                                      </p:to>
                                    </p:set>
                                  </p:childTnLst>
                                </p:cTn>
                              </p:par>
                            </p:childTnLst>
                          </p:cTn>
                        </p:par>
                        <p:par>
                          <p:cTn id="56" fill="hold">
                            <p:stCondLst>
                              <p:cond delay="8000"/>
                            </p:stCondLst>
                            <p:childTnLst>
                              <p:par>
                                <p:cTn id="57" presetID="1" presetClass="entr" presetSubtype="0" fill="hold" nodeType="afterEffect">
                                  <p:stCondLst>
                                    <p:cond delay="500"/>
                                  </p:stCondLst>
                                  <p:childTnLst>
                                    <p:set>
                                      <p:cBhvr>
                                        <p:cTn id="58" dur="1" fill="hold">
                                          <p:stCondLst>
                                            <p:cond delay="0"/>
                                          </p:stCondLst>
                                        </p:cTn>
                                        <p:tgtEl>
                                          <p:spTgt spid="173"/>
                                        </p:tgtEl>
                                        <p:attrNameLst>
                                          <p:attrName>style.visibility</p:attrName>
                                        </p:attrNameLst>
                                      </p:cBhvr>
                                      <p:to>
                                        <p:strVal val="visible"/>
                                      </p:to>
                                    </p:set>
                                  </p:childTnLst>
                                </p:cTn>
                              </p:par>
                            </p:childTnLst>
                          </p:cTn>
                        </p:par>
                        <p:par>
                          <p:cTn id="59" fill="hold">
                            <p:stCondLst>
                              <p:cond delay="8500"/>
                            </p:stCondLst>
                            <p:childTnLst>
                              <p:par>
                                <p:cTn id="60" presetID="1" presetClass="entr" presetSubtype="0" fill="hold" nodeType="afterEffect">
                                  <p:stCondLst>
                                    <p:cond delay="500"/>
                                  </p:stCondLst>
                                  <p:childTnLst>
                                    <p:set>
                                      <p:cBhvr>
                                        <p:cTn id="61" dur="1" fill="hold">
                                          <p:stCondLst>
                                            <p:cond delay="0"/>
                                          </p:stCondLst>
                                        </p:cTn>
                                        <p:tgtEl>
                                          <p:spTgt spid="175"/>
                                        </p:tgtEl>
                                        <p:attrNameLst>
                                          <p:attrName>style.visibility</p:attrName>
                                        </p:attrNameLst>
                                      </p:cBhvr>
                                      <p:to>
                                        <p:strVal val="visible"/>
                                      </p:to>
                                    </p:set>
                                  </p:childTnLst>
                                </p:cTn>
                              </p:par>
                            </p:childTnLst>
                          </p:cTn>
                        </p:par>
                        <p:par>
                          <p:cTn id="62" fill="hold">
                            <p:stCondLst>
                              <p:cond delay="9000"/>
                            </p:stCondLst>
                            <p:childTnLst>
                              <p:par>
                                <p:cTn id="63" presetID="1" presetClass="entr" presetSubtype="0" fill="hold" grpId="0" nodeType="afterEffect">
                                  <p:stCondLst>
                                    <p:cond delay="500"/>
                                  </p:stCondLst>
                                  <p:childTnLst>
                                    <p:set>
                                      <p:cBhvr>
                                        <p:cTn id="64" dur="1" fill="hold">
                                          <p:stCondLst>
                                            <p:cond delay="0"/>
                                          </p:stCondLst>
                                        </p:cTn>
                                        <p:tgtEl>
                                          <p:spTgt spid="159"/>
                                        </p:tgtEl>
                                        <p:attrNameLst>
                                          <p:attrName>style.visibility</p:attrName>
                                        </p:attrNameLst>
                                      </p:cBhvr>
                                      <p:to>
                                        <p:strVal val="visible"/>
                                      </p:to>
                                    </p:set>
                                  </p:childTnLst>
                                </p:cTn>
                              </p:par>
                            </p:childTnLst>
                          </p:cTn>
                        </p:par>
                        <p:par>
                          <p:cTn id="65" fill="hold">
                            <p:stCondLst>
                              <p:cond delay="9500"/>
                            </p:stCondLst>
                            <p:childTnLst>
                              <p:par>
                                <p:cTn id="66" presetID="1" presetClass="entr" presetSubtype="0" fill="hold" nodeType="afterEffect">
                                  <p:stCondLst>
                                    <p:cond delay="500"/>
                                  </p:stCondLst>
                                  <p:childTnLst>
                                    <p:set>
                                      <p:cBhvr>
                                        <p:cTn id="67" dur="1" fill="hold">
                                          <p:stCondLst>
                                            <p:cond delay="0"/>
                                          </p:stCondLst>
                                        </p:cTn>
                                        <p:tgtEl>
                                          <p:spTgt spid="152"/>
                                        </p:tgtEl>
                                        <p:attrNameLst>
                                          <p:attrName>style.visibility</p:attrName>
                                        </p:attrNameLst>
                                      </p:cBhvr>
                                      <p:to>
                                        <p:strVal val="visible"/>
                                      </p:to>
                                    </p:set>
                                  </p:childTnLst>
                                </p:cTn>
                              </p:par>
                            </p:childTnLst>
                          </p:cTn>
                        </p:par>
                        <p:par>
                          <p:cTn id="68" fill="hold">
                            <p:stCondLst>
                              <p:cond delay="10000"/>
                            </p:stCondLst>
                            <p:childTnLst>
                              <p:par>
                                <p:cTn id="69" presetID="1" presetClass="entr" presetSubtype="0" fill="hold" nodeType="afterEffect">
                                  <p:stCondLst>
                                    <p:cond delay="500"/>
                                  </p:stCondLst>
                                  <p:childTnLst>
                                    <p:set>
                                      <p:cBhvr>
                                        <p:cTn id="70" dur="1" fill="hold">
                                          <p:stCondLst>
                                            <p:cond delay="0"/>
                                          </p:stCondLst>
                                        </p:cTn>
                                        <p:tgtEl>
                                          <p:spTgt spid="154"/>
                                        </p:tgtEl>
                                        <p:attrNameLst>
                                          <p:attrName>style.visibility</p:attrName>
                                        </p:attrNameLst>
                                      </p:cBhvr>
                                      <p:to>
                                        <p:strVal val="visible"/>
                                      </p:to>
                                    </p:set>
                                  </p:childTnLst>
                                </p:cTn>
                              </p:par>
                            </p:childTnLst>
                          </p:cTn>
                        </p:par>
                        <p:par>
                          <p:cTn id="71" fill="hold">
                            <p:stCondLst>
                              <p:cond delay="10500"/>
                            </p:stCondLst>
                            <p:childTnLst>
                              <p:par>
                                <p:cTn id="72" presetID="1" presetClass="entr" presetSubtype="0" fill="hold" nodeType="afterEffect">
                                  <p:stCondLst>
                                    <p:cond delay="500"/>
                                  </p:stCondLst>
                                  <p:childTnLst>
                                    <p:set>
                                      <p:cBhvr>
                                        <p:cTn id="73" dur="1" fill="hold">
                                          <p:stCondLst>
                                            <p:cond delay="0"/>
                                          </p:stCondLst>
                                        </p:cTn>
                                        <p:tgtEl>
                                          <p:spTgt spid="131"/>
                                        </p:tgtEl>
                                        <p:attrNameLst>
                                          <p:attrName>style.visibility</p:attrName>
                                        </p:attrNameLst>
                                      </p:cBhvr>
                                      <p:to>
                                        <p:strVal val="visible"/>
                                      </p:to>
                                    </p:set>
                                  </p:childTnLst>
                                </p:cTn>
                              </p:par>
                            </p:childTnLst>
                          </p:cTn>
                        </p:par>
                        <p:par>
                          <p:cTn id="74" fill="hold">
                            <p:stCondLst>
                              <p:cond delay="11000"/>
                            </p:stCondLst>
                            <p:childTnLst>
                              <p:par>
                                <p:cTn id="75" presetID="1" presetClass="entr" presetSubtype="0" fill="hold" nodeType="afterEffect">
                                  <p:stCondLst>
                                    <p:cond delay="500"/>
                                  </p:stCondLst>
                                  <p:childTnLst>
                                    <p:set>
                                      <p:cBhvr>
                                        <p:cTn id="76" dur="1" fill="hold">
                                          <p:stCondLst>
                                            <p:cond delay="0"/>
                                          </p:stCondLst>
                                        </p:cTn>
                                        <p:tgtEl>
                                          <p:spTgt spid="143"/>
                                        </p:tgtEl>
                                        <p:attrNameLst>
                                          <p:attrName>style.visibility</p:attrName>
                                        </p:attrNameLst>
                                      </p:cBhvr>
                                      <p:to>
                                        <p:strVal val="visible"/>
                                      </p:to>
                                    </p:set>
                                  </p:childTnLst>
                                </p:cTn>
                              </p:par>
                            </p:childTnLst>
                          </p:cTn>
                        </p:par>
                        <p:par>
                          <p:cTn id="77" fill="hold">
                            <p:stCondLst>
                              <p:cond delay="11500"/>
                            </p:stCondLst>
                            <p:childTnLst>
                              <p:par>
                                <p:cTn id="78" presetID="1" presetClass="entr" presetSubtype="0" fill="hold" grpId="0" nodeType="afterEffect">
                                  <p:stCondLst>
                                    <p:cond delay="500"/>
                                  </p:stCondLst>
                                  <p:childTnLst>
                                    <p:set>
                                      <p:cBhvr>
                                        <p:cTn id="79" dur="1" fill="hold">
                                          <p:stCondLst>
                                            <p:cond delay="0"/>
                                          </p:stCondLst>
                                        </p:cTn>
                                        <p:tgtEl>
                                          <p:spTgt spid="155"/>
                                        </p:tgtEl>
                                        <p:attrNameLst>
                                          <p:attrName>style.visibility</p:attrName>
                                        </p:attrNameLst>
                                      </p:cBhvr>
                                      <p:to>
                                        <p:strVal val="visible"/>
                                      </p:to>
                                    </p:set>
                                  </p:childTnLst>
                                </p:cTn>
                              </p:par>
                            </p:childTnLst>
                          </p:cTn>
                        </p:par>
                        <p:par>
                          <p:cTn id="80" fill="hold">
                            <p:stCondLst>
                              <p:cond delay="12000"/>
                            </p:stCondLst>
                            <p:childTnLst>
                              <p:par>
                                <p:cTn id="81" presetID="1" presetClass="entr" presetSubtype="0" fill="hold" grpId="0" nodeType="afterEffect">
                                  <p:stCondLst>
                                    <p:cond delay="500"/>
                                  </p:stCondLst>
                                  <p:childTnLst>
                                    <p:set>
                                      <p:cBhvr>
                                        <p:cTn id="82" dur="1" fill="hold">
                                          <p:stCondLst>
                                            <p:cond delay="0"/>
                                          </p:stCondLst>
                                        </p:cTn>
                                        <p:tgtEl>
                                          <p:spTgt spid="156"/>
                                        </p:tgtEl>
                                        <p:attrNameLst>
                                          <p:attrName>style.visibility</p:attrName>
                                        </p:attrNameLst>
                                      </p:cBhvr>
                                      <p:to>
                                        <p:strVal val="visible"/>
                                      </p:to>
                                    </p:set>
                                  </p:childTnLst>
                                </p:cTn>
                              </p:par>
                            </p:childTnLst>
                          </p:cTn>
                        </p:par>
                        <p:par>
                          <p:cTn id="83" fill="hold">
                            <p:stCondLst>
                              <p:cond delay="12500"/>
                            </p:stCondLst>
                            <p:childTnLst>
                              <p:par>
                                <p:cTn id="84" presetID="1" presetClass="entr" presetSubtype="0" fill="hold" grpId="0" nodeType="afterEffect">
                                  <p:stCondLst>
                                    <p:cond delay="500"/>
                                  </p:stCondLst>
                                  <p:childTnLst>
                                    <p:set>
                                      <p:cBhvr>
                                        <p:cTn id="85" dur="1" fill="hold">
                                          <p:stCondLst>
                                            <p:cond delay="0"/>
                                          </p:stCondLst>
                                        </p:cTn>
                                        <p:tgtEl>
                                          <p:spTgt spid="182"/>
                                        </p:tgtEl>
                                        <p:attrNameLst>
                                          <p:attrName>style.visibility</p:attrName>
                                        </p:attrNameLst>
                                      </p:cBhvr>
                                      <p:to>
                                        <p:strVal val="visible"/>
                                      </p:to>
                                    </p:set>
                                  </p:childTnLst>
                                </p:cTn>
                              </p:par>
                            </p:childTnLst>
                          </p:cTn>
                        </p:par>
                        <p:par>
                          <p:cTn id="86" fill="hold">
                            <p:stCondLst>
                              <p:cond delay="13000"/>
                            </p:stCondLst>
                            <p:childTnLst>
                              <p:par>
                                <p:cTn id="87" presetID="1" presetClass="entr" presetSubtype="0" fill="hold" nodeType="afterEffect">
                                  <p:stCondLst>
                                    <p:cond delay="500"/>
                                  </p:stCondLst>
                                  <p:childTnLst>
                                    <p:set>
                                      <p:cBhvr>
                                        <p:cTn id="88" dur="1" fill="hold">
                                          <p:stCondLst>
                                            <p:cond delay="0"/>
                                          </p:stCondLst>
                                        </p:cTn>
                                        <p:tgtEl>
                                          <p:spTgt spid="114"/>
                                        </p:tgtEl>
                                        <p:attrNameLst>
                                          <p:attrName>style.visibility</p:attrName>
                                        </p:attrNameLst>
                                      </p:cBhvr>
                                      <p:to>
                                        <p:strVal val="visible"/>
                                      </p:to>
                                    </p:set>
                                  </p:childTnLst>
                                </p:cTn>
                              </p:par>
                            </p:childTnLst>
                          </p:cTn>
                        </p:par>
                        <p:par>
                          <p:cTn id="89" fill="hold">
                            <p:stCondLst>
                              <p:cond delay="13500"/>
                            </p:stCondLst>
                            <p:childTnLst>
                              <p:par>
                                <p:cTn id="90" presetID="1" presetClass="entr" presetSubtype="0" fill="hold" nodeType="afterEffect">
                                  <p:stCondLst>
                                    <p:cond delay="500"/>
                                  </p:stCondLst>
                                  <p:childTnLst>
                                    <p:set>
                                      <p:cBhvr>
                                        <p:cTn id="91"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6" grpId="0" animBg="1"/>
      <p:bldP spid="155" grpId="0"/>
      <p:bldP spid="156" grpId="0"/>
      <p:bldP spid="159" grpId="0" animBg="1"/>
      <p:bldP spid="182" grpId="0" animBg="1"/>
      <p:bldP spid="189" grpId="0"/>
      <p:bldP spid="192" grpId="0"/>
      <p:bldP spid="193" grpId="0"/>
      <p:bldP spid="113" grpId="0" animBg="1"/>
      <p:bldP spid="122" grpId="0" animBg="1"/>
      <p:bldP spid="123" grpId="0" animBg="1"/>
      <p:bldP spid="1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85A68-41B0-4ED5-9B3E-E7C5B2FDCAA4}"/>
              </a:ext>
            </a:extLst>
          </p:cNvPr>
          <p:cNvSpPr>
            <a:spLocks noGrp="1"/>
          </p:cNvSpPr>
          <p:nvPr>
            <p:ph type="title"/>
          </p:nvPr>
        </p:nvSpPr>
        <p:spPr>
          <a:xfrm>
            <a:off x="348905" y="236805"/>
            <a:ext cx="8345488" cy="731837"/>
          </a:xfrm>
        </p:spPr>
        <p:txBody>
          <a:bodyPr/>
          <a:lstStyle/>
          <a:p>
            <a:pPr rtl="0" hangingPunct="0"/>
            <a:r>
              <a:rPr lang="en-US" altLang="ja-JP">
                <a:latin typeface="CiscoSansTT" panose="020B0503020201020303" pitchFamily="34" charset="0"/>
                <a:cs typeface="CiscoSansTT" panose="020B0503020201020303" pitchFamily="34" charset="0"/>
              </a:rPr>
              <a:t>CEF Formatted Logs</a:t>
            </a:r>
          </a:p>
        </p:txBody>
      </p:sp>
      <p:graphicFrame>
        <p:nvGraphicFramePr>
          <p:cNvPr id="13" name="Diagram 12">
            <a:extLst>
              <a:ext uri="{FF2B5EF4-FFF2-40B4-BE49-F238E27FC236}">
                <a16:creationId xmlns:a16="http://schemas.microsoft.com/office/drawing/2014/main" id="{D8291960-6CC0-F443-9168-7ADA344D9246}"/>
              </a:ext>
            </a:extLst>
          </p:cNvPr>
          <p:cNvGraphicFramePr/>
          <p:nvPr>
            <p:extLst>
              <p:ext uri="{D42A27DB-BD31-4B8C-83A1-F6EECF244321}">
                <p14:modId xmlns:p14="http://schemas.microsoft.com/office/powerpoint/2010/main" val="229324948"/>
              </p:ext>
            </p:extLst>
          </p:nvPr>
        </p:nvGraphicFramePr>
        <p:xfrm>
          <a:off x="598676" y="1017776"/>
          <a:ext cx="7932676" cy="3366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reeform 9">
            <a:extLst>
              <a:ext uri="{FF2B5EF4-FFF2-40B4-BE49-F238E27FC236}">
                <a16:creationId xmlns:a16="http://schemas.microsoft.com/office/drawing/2014/main" id="{F91A3AC0-E1C0-344F-98A5-146CC52FB691}"/>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 name="Freeform 8">
            <a:extLst>
              <a:ext uri="{FF2B5EF4-FFF2-40B4-BE49-F238E27FC236}">
                <a16:creationId xmlns:a16="http://schemas.microsoft.com/office/drawing/2014/main" id="{F0D65582-878F-AE4E-8B0D-8BC2943A5A86}"/>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12" name="Freeform 8">
            <a:extLst>
              <a:ext uri="{FF2B5EF4-FFF2-40B4-BE49-F238E27FC236}">
                <a16:creationId xmlns:a16="http://schemas.microsoft.com/office/drawing/2014/main" id="{F25C600E-ABA8-E442-AC04-091259EAD9EC}"/>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14" name="Freeform 8">
            <a:extLst>
              <a:ext uri="{FF2B5EF4-FFF2-40B4-BE49-F238E27FC236}">
                <a16:creationId xmlns:a16="http://schemas.microsoft.com/office/drawing/2014/main" id="{EF5E8DA9-4096-6745-BD5B-41815217C01B}"/>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FY20</a:t>
            </a:r>
          </a:p>
        </p:txBody>
      </p:sp>
      <p:sp>
        <p:nvSpPr>
          <p:cNvPr id="15" name="Freeform 7">
            <a:extLst>
              <a:ext uri="{FF2B5EF4-FFF2-40B4-BE49-F238E27FC236}">
                <a16:creationId xmlns:a16="http://schemas.microsoft.com/office/drawing/2014/main" id="{5A2AD64D-62B4-2540-8D32-ECFF57D69584}"/>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16" name="Freeform 6">
            <a:extLst>
              <a:ext uri="{FF2B5EF4-FFF2-40B4-BE49-F238E27FC236}">
                <a16:creationId xmlns:a16="http://schemas.microsoft.com/office/drawing/2014/main" id="{2C39D927-A8EA-F147-A5FA-F6B978591869}"/>
              </a:ext>
            </a:extLst>
          </p:cNvPr>
          <p:cNvSpPr>
            <a:spLocks/>
          </p:cNvSpPr>
          <p:nvPr/>
        </p:nvSpPr>
        <p:spPr bwMode="auto">
          <a:xfrm>
            <a:off x="4094958" y="4860870"/>
            <a:ext cx="1765068" cy="29247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13 Highlights</a:t>
            </a:r>
          </a:p>
        </p:txBody>
      </p:sp>
    </p:spTree>
    <p:extLst>
      <p:ext uri="{BB962C8B-B14F-4D97-AF65-F5344CB8AC3E}">
        <p14:creationId xmlns:p14="http://schemas.microsoft.com/office/powerpoint/2010/main" val="257845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231CB-A89A-9345-8585-BCB6FD219036}"/>
              </a:ext>
            </a:extLst>
          </p:cNvPr>
          <p:cNvPicPr>
            <a:picLocks noChangeAspect="1"/>
          </p:cNvPicPr>
          <p:nvPr/>
        </p:nvPicPr>
        <p:blipFill>
          <a:blip r:embed="rId3"/>
          <a:stretch>
            <a:fillRect/>
          </a:stretch>
        </p:blipFill>
        <p:spPr>
          <a:xfrm>
            <a:off x="1950185" y="654295"/>
            <a:ext cx="5406209" cy="3223260"/>
          </a:xfrm>
          <a:prstGeom prst="rect">
            <a:avLst/>
          </a:prstGeom>
        </p:spPr>
      </p:pic>
      <p:sp>
        <p:nvSpPr>
          <p:cNvPr id="3" name="Title 2">
            <a:extLst>
              <a:ext uri="{FF2B5EF4-FFF2-40B4-BE49-F238E27FC236}">
                <a16:creationId xmlns:a16="http://schemas.microsoft.com/office/drawing/2014/main" id="{31D85A68-41B0-4ED5-9B3E-E7C5B2FDCAA4}"/>
              </a:ext>
            </a:extLst>
          </p:cNvPr>
          <p:cNvSpPr>
            <a:spLocks noGrp="1"/>
          </p:cNvSpPr>
          <p:nvPr>
            <p:ph type="title"/>
          </p:nvPr>
        </p:nvSpPr>
        <p:spPr>
          <a:xfrm>
            <a:off x="235089" y="149926"/>
            <a:ext cx="8345488" cy="731837"/>
          </a:xfrm>
        </p:spPr>
        <p:txBody>
          <a:bodyPr/>
          <a:lstStyle/>
          <a:p>
            <a:pPr rtl="0" hangingPunct="0"/>
            <a:r>
              <a:rPr lang="en-US" altLang="ja-JP">
                <a:latin typeface="CiscoSansTT" panose="020B0503020201020303" pitchFamily="34" charset="0"/>
                <a:cs typeface="CiscoSansTT" panose="020B0503020201020303" pitchFamily="34" charset="0"/>
              </a:rPr>
              <a:t>CEF Formatted Logs</a:t>
            </a:r>
          </a:p>
        </p:txBody>
      </p:sp>
      <p:sp>
        <p:nvSpPr>
          <p:cNvPr id="10" name="Rectangle 9">
            <a:extLst>
              <a:ext uri="{FF2B5EF4-FFF2-40B4-BE49-F238E27FC236}">
                <a16:creationId xmlns:a16="http://schemas.microsoft.com/office/drawing/2014/main" id="{A9BCA445-A6F8-B841-ADC6-2B489B208DFE}"/>
              </a:ext>
            </a:extLst>
          </p:cNvPr>
          <p:cNvSpPr/>
          <p:nvPr/>
        </p:nvSpPr>
        <p:spPr>
          <a:xfrm>
            <a:off x="726254" y="4404260"/>
            <a:ext cx="7719237" cy="261610"/>
          </a:xfrm>
          <a:prstGeom prst="rect">
            <a:avLst/>
          </a:prstGeom>
        </p:spPr>
        <p:txBody>
          <a:bodyPr wrap="square">
            <a:spAutoFit/>
          </a:bodyPr>
          <a:lstStyle/>
          <a:p>
            <a:pPr algn="ctr" hangingPunct="0"/>
            <a:r>
              <a:rPr lang="ja-JP" altLang="en-US" sz="1100" b="1" dirty="0">
                <a:latin typeface="CiscoSansTT ExtraLight" pitchFamily="34" charset="0"/>
                <a:ea typeface="CiscoSansJPN Light" pitchFamily="2" charset="-128"/>
              </a:rPr>
              <a:t>基本の </a:t>
            </a:r>
            <a:r>
              <a:rPr lang="en-US" altLang="ja-JP" sz="1100" b="1" dirty="0">
                <a:latin typeface="CiscoSansTT ExtraLight" pitchFamily="34" charset="0"/>
                <a:ea typeface="CiscoSansJPN Light" pitchFamily="2" charset="-128"/>
              </a:rPr>
              <a:t>CEF </a:t>
            </a:r>
            <a:r>
              <a:rPr lang="ja-JP" altLang="en-US" sz="1100" b="1" dirty="0">
                <a:latin typeface="CiscoSansTT ExtraLight" pitchFamily="34" charset="0"/>
                <a:ea typeface="CiscoSansJPN Light" pitchFamily="2" charset="-128"/>
              </a:rPr>
              <a:t>形式：</a:t>
            </a:r>
            <a:r>
              <a:rPr lang="en-US" altLang="ja-JP" sz="1100" dirty="0">
                <a:latin typeface="CiscoSansTT ExtraLight" pitchFamily="34" charset="0"/>
                <a:ea typeface="CiscoSansJPN Light" pitchFamily="2" charset="-128"/>
              </a:rPr>
              <a:t>CEF</a:t>
            </a:r>
            <a:r>
              <a:rPr lang="ja-JP" altLang="en-US" sz="1100" dirty="0">
                <a:latin typeface="CiscoSansJPN Light" pitchFamily="2" charset="-128"/>
                <a:ea typeface="CiscoSansJPN Light" pitchFamily="2" charset="-128"/>
              </a:rPr>
              <a:t>：</a:t>
            </a:r>
            <a:r>
              <a:rPr lang="ja-JP" altLang="en-US" sz="1100" dirty="0">
                <a:latin typeface="CiscoSansTT ExtraLight" pitchFamily="34" charset="0"/>
                <a:ea typeface="CiscoSansJPN Light" pitchFamily="2" charset="-128"/>
              </a:rPr>
              <a:t>バージョン</a:t>
            </a:r>
            <a:r>
              <a:rPr lang="en-US" altLang="ja-JP" sz="1100" dirty="0">
                <a:latin typeface="CiscoSansTT ExtraLight" pitchFamily="34" charset="0"/>
                <a:ea typeface="CiscoSansJPN Light" pitchFamily="2" charset="-128"/>
              </a:rPr>
              <a:t>|</a:t>
            </a:r>
            <a:r>
              <a:rPr lang="ja-JP" altLang="en-US" sz="1100" dirty="0">
                <a:latin typeface="CiscoSansTT ExtraLight" pitchFamily="34" charset="0"/>
                <a:ea typeface="CiscoSansJPN Light" pitchFamily="2" charset="-128"/>
              </a:rPr>
              <a:t>デバイスベンダー</a:t>
            </a:r>
            <a:r>
              <a:rPr lang="en-US" altLang="ja-JP" sz="1100" dirty="0">
                <a:latin typeface="CiscoSansTT ExtraLight" pitchFamily="34" charset="0"/>
                <a:ea typeface="CiscoSansJPN Light" pitchFamily="2" charset="-128"/>
              </a:rPr>
              <a:t>|</a:t>
            </a:r>
            <a:r>
              <a:rPr lang="ja-JP" altLang="en-US" sz="1100" dirty="0">
                <a:latin typeface="CiscoSansTT ExtraLight" pitchFamily="34" charset="0"/>
                <a:ea typeface="CiscoSansJPN Light" pitchFamily="2" charset="-128"/>
              </a:rPr>
              <a:t>デバイス製品</a:t>
            </a:r>
            <a:r>
              <a:rPr lang="en-US" altLang="ja-JP" sz="1100" dirty="0">
                <a:latin typeface="CiscoSansTT ExtraLight" pitchFamily="34" charset="0"/>
                <a:ea typeface="CiscoSansJPN Light" pitchFamily="2" charset="-128"/>
              </a:rPr>
              <a:t>|</a:t>
            </a:r>
            <a:r>
              <a:rPr lang="ja-JP" altLang="en-US" sz="1100" dirty="0">
                <a:latin typeface="CiscoSansTT ExtraLight" pitchFamily="34" charset="0"/>
                <a:ea typeface="CiscoSansJPN Light" pitchFamily="2" charset="-128"/>
              </a:rPr>
              <a:t>デバイスバージョン</a:t>
            </a:r>
            <a:r>
              <a:rPr lang="en-US" altLang="ja-JP" sz="1100" dirty="0">
                <a:latin typeface="CiscoSansTT ExtraLight" pitchFamily="34" charset="0"/>
                <a:ea typeface="CiscoSansJPN Light" pitchFamily="2" charset="-128"/>
              </a:rPr>
              <a:t>|</a:t>
            </a:r>
            <a:r>
              <a:rPr lang="ja-JP" altLang="en-US" sz="1100" dirty="0">
                <a:latin typeface="CiscoSansTT ExtraLight" pitchFamily="34" charset="0"/>
                <a:ea typeface="CiscoSansJPN Light" pitchFamily="2" charset="-128"/>
              </a:rPr>
              <a:t>署名 </a:t>
            </a:r>
            <a:r>
              <a:rPr lang="en-US" altLang="ja-JP" sz="1100" dirty="0">
                <a:latin typeface="CiscoSansTT ExtraLight" pitchFamily="34" charset="0"/>
                <a:ea typeface="CiscoSansJPN Light" pitchFamily="2" charset="-128"/>
              </a:rPr>
              <a:t>ID|</a:t>
            </a:r>
            <a:r>
              <a:rPr lang="ja-JP" altLang="en-US" sz="1100" dirty="0">
                <a:latin typeface="CiscoSansTT ExtraLight" pitchFamily="34" charset="0"/>
                <a:ea typeface="CiscoSansJPN Light" pitchFamily="2" charset="-128"/>
              </a:rPr>
              <a:t>名前</a:t>
            </a:r>
            <a:r>
              <a:rPr lang="en-US" altLang="ja-JP" sz="1100" dirty="0">
                <a:latin typeface="CiscoSansTT ExtraLight" pitchFamily="34" charset="0"/>
                <a:ea typeface="CiscoSansJPN Light" pitchFamily="2" charset="-128"/>
              </a:rPr>
              <a:t>|</a:t>
            </a:r>
            <a:r>
              <a:rPr lang="ja-JP" altLang="en-US" sz="1100" dirty="0">
                <a:latin typeface="CiscoSansTT ExtraLight" pitchFamily="34" charset="0"/>
                <a:ea typeface="CiscoSansJPN Light" pitchFamily="2" charset="-128"/>
              </a:rPr>
              <a:t>重大度</a:t>
            </a:r>
            <a:r>
              <a:rPr lang="en-US" altLang="ja-JP" sz="1100" dirty="0">
                <a:latin typeface="CiscoSansTT ExtraLight" pitchFamily="34" charset="0"/>
                <a:ea typeface="CiscoSansJPN Light" pitchFamily="2" charset="-128"/>
              </a:rPr>
              <a:t>|</a:t>
            </a:r>
            <a:r>
              <a:rPr lang="ja-JP" altLang="en-US" sz="1100" dirty="0">
                <a:latin typeface="CiscoSansTT ExtraLight" pitchFamily="34" charset="0"/>
                <a:ea typeface="CiscoSansJPN Light" pitchFamily="2" charset="-128"/>
              </a:rPr>
              <a:t>追加情報</a:t>
            </a:r>
          </a:p>
        </p:txBody>
      </p:sp>
      <p:sp>
        <p:nvSpPr>
          <p:cNvPr id="12" name="Rectangle 11">
            <a:extLst>
              <a:ext uri="{FF2B5EF4-FFF2-40B4-BE49-F238E27FC236}">
                <a16:creationId xmlns:a16="http://schemas.microsoft.com/office/drawing/2014/main" id="{36F07B34-25BE-A841-9AB0-CE840245F259}"/>
              </a:ext>
            </a:extLst>
          </p:cNvPr>
          <p:cNvSpPr/>
          <p:nvPr/>
        </p:nvSpPr>
        <p:spPr>
          <a:xfrm>
            <a:off x="336619" y="3890240"/>
            <a:ext cx="8651630" cy="415498"/>
          </a:xfrm>
          <a:prstGeom prst="rect">
            <a:avLst/>
          </a:prstGeom>
          <a:solidFill>
            <a:schemeClr val="tx1"/>
          </a:solidFill>
        </p:spPr>
        <p:txBody>
          <a:bodyPr wrap="square">
            <a:spAutoFit/>
          </a:bodyPr>
          <a:lstStyle/>
          <a:p>
            <a:pPr rtl="0" hangingPunct="0"/>
            <a:r>
              <a:rPr lang="en-US" altLang="ja-JP" sz="1050" b="1" dirty="0">
                <a:solidFill>
                  <a:schemeClr val="bg2"/>
                </a:solidFill>
                <a:latin typeface="Courier New" panose="02070309020205020404" pitchFamily="49" charset="0"/>
                <a:cs typeface="Courier New" panose="02070309020205020404" pitchFamily="49" charset="0"/>
              </a:rPr>
              <a:t>CEF:0|Cisco|ESA|11.1|SERIAL|0|IP|HostName|SenderGroup|ICID|MFP|Action|MID|OfficalSantaLetters@specialnewssanta.icu|me@cisco.com |Make Christmas Magical again!|</a:t>
            </a:r>
            <a:r>
              <a:rPr lang="en-US" altLang="ja-JP" sz="1050" b="1" dirty="0" err="1">
                <a:solidFill>
                  <a:schemeClr val="bg2"/>
                </a:solidFill>
                <a:latin typeface="Courier New" panose="02070309020205020404" pitchFamily="49" charset="0"/>
                <a:cs typeface="Courier New" panose="02070309020205020404" pitchFamily="49" charset="0"/>
              </a:rPr>
              <a:t>Policy|IPAS|AV|AMP|GRM|CF|OF|Drop</a:t>
            </a:r>
            <a:endParaRPr lang="en-US" altLang="ja-JP" sz="1050" b="1" dirty="0">
              <a:solidFill>
                <a:schemeClr val="bg2"/>
              </a:solidFill>
              <a:latin typeface="Courier New" panose="02070309020205020404" pitchFamily="49" charset="0"/>
              <a:cs typeface="Courier New" panose="02070309020205020404" pitchFamily="49" charset="0"/>
            </a:endParaRPr>
          </a:p>
        </p:txBody>
      </p:sp>
      <p:sp>
        <p:nvSpPr>
          <p:cNvPr id="11" name="Freeform 10">
            <a:extLst>
              <a:ext uri="{FF2B5EF4-FFF2-40B4-BE49-F238E27FC236}">
                <a16:creationId xmlns:a16="http://schemas.microsoft.com/office/drawing/2014/main" id="{962CDD9B-32DA-E745-8267-562A7133EE86}"/>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7" name="Freeform 8">
            <a:extLst>
              <a:ext uri="{FF2B5EF4-FFF2-40B4-BE49-F238E27FC236}">
                <a16:creationId xmlns:a16="http://schemas.microsoft.com/office/drawing/2014/main" id="{7A396073-3A26-6248-B717-F09094F0A4D6}"/>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18" name="Freeform 8">
            <a:extLst>
              <a:ext uri="{FF2B5EF4-FFF2-40B4-BE49-F238E27FC236}">
                <a16:creationId xmlns:a16="http://schemas.microsoft.com/office/drawing/2014/main" id="{A11BAA58-65CB-2248-829E-25B8A9B80A97}"/>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19" name="Freeform 8">
            <a:extLst>
              <a:ext uri="{FF2B5EF4-FFF2-40B4-BE49-F238E27FC236}">
                <a16:creationId xmlns:a16="http://schemas.microsoft.com/office/drawing/2014/main" id="{6A14E576-DA3D-1D4B-BAB9-A48EF1053892}"/>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FY20</a:t>
            </a:r>
          </a:p>
        </p:txBody>
      </p:sp>
      <p:sp>
        <p:nvSpPr>
          <p:cNvPr id="20" name="Freeform 7">
            <a:extLst>
              <a:ext uri="{FF2B5EF4-FFF2-40B4-BE49-F238E27FC236}">
                <a16:creationId xmlns:a16="http://schemas.microsoft.com/office/drawing/2014/main" id="{2EC9011C-C6E1-3E49-BCA9-3E1BEFF6EF86}"/>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21" name="Freeform 6">
            <a:extLst>
              <a:ext uri="{FF2B5EF4-FFF2-40B4-BE49-F238E27FC236}">
                <a16:creationId xmlns:a16="http://schemas.microsoft.com/office/drawing/2014/main" id="{36225A67-E85F-AB45-8EC1-A67AE386FD4E}"/>
              </a:ext>
            </a:extLst>
          </p:cNvPr>
          <p:cNvSpPr>
            <a:spLocks/>
          </p:cNvSpPr>
          <p:nvPr/>
        </p:nvSpPr>
        <p:spPr bwMode="auto">
          <a:xfrm>
            <a:off x="4094958" y="4860870"/>
            <a:ext cx="1765068" cy="29247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13 Highlights</a:t>
            </a:r>
          </a:p>
        </p:txBody>
      </p:sp>
    </p:spTree>
    <p:extLst>
      <p:ext uri="{BB962C8B-B14F-4D97-AF65-F5344CB8AC3E}">
        <p14:creationId xmlns:p14="http://schemas.microsoft.com/office/powerpoint/2010/main" val="1747758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85A68-41B0-4ED5-9B3E-E7C5B2FDCAA4}"/>
              </a:ext>
            </a:extLst>
          </p:cNvPr>
          <p:cNvSpPr>
            <a:spLocks noGrp="1"/>
          </p:cNvSpPr>
          <p:nvPr>
            <p:ph type="title"/>
          </p:nvPr>
        </p:nvSpPr>
        <p:spPr/>
        <p:txBody>
          <a:bodyPr/>
          <a:lstStyle/>
          <a:p>
            <a:pPr rtl="0" hangingPunct="0"/>
            <a:r>
              <a:rPr lang="en-US" altLang="ja-JP">
                <a:latin typeface="CiscoSansTT" panose="020B0503020201020303" pitchFamily="34" charset="0"/>
                <a:cs typeface="CiscoSansTT" panose="020B0503020201020303" pitchFamily="34" charset="0"/>
              </a:rPr>
              <a:t>Cisco Threat Response – Phase 2</a:t>
            </a:r>
          </a:p>
        </p:txBody>
      </p:sp>
      <p:grpSp>
        <p:nvGrpSpPr>
          <p:cNvPr id="5" name="Group 4">
            <a:extLst>
              <a:ext uri="{FF2B5EF4-FFF2-40B4-BE49-F238E27FC236}">
                <a16:creationId xmlns:a16="http://schemas.microsoft.com/office/drawing/2014/main" id="{D71F960A-EA70-154F-8AF2-3878FB63B27B}"/>
              </a:ext>
            </a:extLst>
          </p:cNvPr>
          <p:cNvGrpSpPr/>
          <p:nvPr/>
        </p:nvGrpSpPr>
        <p:grpSpPr>
          <a:xfrm>
            <a:off x="5257604" y="1196103"/>
            <a:ext cx="3779521" cy="3219873"/>
            <a:chOff x="1474605" y="1122833"/>
            <a:chExt cx="5068436" cy="3404293"/>
          </a:xfrm>
        </p:grpSpPr>
        <p:pic>
          <p:nvPicPr>
            <p:cNvPr id="6" name="Picture 5">
              <a:extLst>
                <a:ext uri="{FF2B5EF4-FFF2-40B4-BE49-F238E27FC236}">
                  <a16:creationId xmlns:a16="http://schemas.microsoft.com/office/drawing/2014/main" id="{49CC077B-730C-4846-A886-B39F5F9A5BE8}"/>
                </a:ext>
              </a:extLst>
            </p:cNvPr>
            <p:cNvPicPr>
              <a:picLocks noChangeAspect="1"/>
            </p:cNvPicPr>
            <p:nvPr/>
          </p:nvPicPr>
          <p:blipFill>
            <a:blip r:embed="rId3"/>
            <a:stretch>
              <a:fillRect/>
            </a:stretch>
          </p:blipFill>
          <p:spPr>
            <a:xfrm>
              <a:off x="1474605" y="1122833"/>
              <a:ext cx="5068436" cy="3404293"/>
            </a:xfrm>
            <a:prstGeom prst="rect">
              <a:avLst/>
            </a:prstGeom>
          </p:spPr>
        </p:pic>
        <p:sp>
          <p:nvSpPr>
            <p:cNvPr id="7" name="Rectangle 6">
              <a:extLst>
                <a:ext uri="{FF2B5EF4-FFF2-40B4-BE49-F238E27FC236}">
                  <a16:creationId xmlns:a16="http://schemas.microsoft.com/office/drawing/2014/main" id="{AAE8CE3D-C72A-1E4F-B153-C7C1CE13D961}"/>
                </a:ext>
              </a:extLst>
            </p:cNvPr>
            <p:cNvSpPr/>
            <p:nvPr/>
          </p:nvSpPr>
          <p:spPr>
            <a:xfrm>
              <a:off x="5750560" y="1341120"/>
              <a:ext cx="792481" cy="12869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grpSp>
      <p:pic>
        <p:nvPicPr>
          <p:cNvPr id="8" name="Picture 7">
            <a:extLst>
              <a:ext uri="{FF2B5EF4-FFF2-40B4-BE49-F238E27FC236}">
                <a16:creationId xmlns:a16="http://schemas.microsoft.com/office/drawing/2014/main" id="{8CD410C7-A5E5-3245-8CBC-A3CF7E51443B}"/>
              </a:ext>
            </a:extLst>
          </p:cNvPr>
          <p:cNvPicPr>
            <a:picLocks noChangeAspect="1"/>
          </p:cNvPicPr>
          <p:nvPr/>
        </p:nvPicPr>
        <p:blipFill>
          <a:blip r:embed="rId4"/>
          <a:stretch>
            <a:fillRect/>
          </a:stretch>
        </p:blipFill>
        <p:spPr>
          <a:xfrm>
            <a:off x="5239060" y="1254239"/>
            <a:ext cx="3789693" cy="3219873"/>
          </a:xfrm>
          <a:prstGeom prst="rect">
            <a:avLst/>
          </a:prstGeom>
        </p:spPr>
      </p:pic>
      <p:graphicFrame>
        <p:nvGraphicFramePr>
          <p:cNvPr id="17" name="Diagram 16">
            <a:extLst>
              <a:ext uri="{FF2B5EF4-FFF2-40B4-BE49-F238E27FC236}">
                <a16:creationId xmlns:a16="http://schemas.microsoft.com/office/drawing/2014/main" id="{EF56CB62-02D2-2440-8410-AF75C3206657}"/>
              </a:ext>
            </a:extLst>
          </p:cNvPr>
          <p:cNvGraphicFramePr/>
          <p:nvPr>
            <p:extLst>
              <p:ext uri="{D42A27DB-BD31-4B8C-83A1-F6EECF244321}">
                <p14:modId xmlns:p14="http://schemas.microsoft.com/office/powerpoint/2010/main" val="1256060765"/>
              </p:ext>
            </p:extLst>
          </p:nvPr>
        </p:nvGraphicFramePr>
        <p:xfrm>
          <a:off x="0" y="1034293"/>
          <a:ext cx="5103223" cy="35434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Freeform 17">
            <a:extLst>
              <a:ext uri="{FF2B5EF4-FFF2-40B4-BE49-F238E27FC236}">
                <a16:creationId xmlns:a16="http://schemas.microsoft.com/office/drawing/2014/main" id="{17AC5B15-F6F9-8C42-8944-1CE6179208A6}"/>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9" name="Freeform 8">
            <a:extLst>
              <a:ext uri="{FF2B5EF4-FFF2-40B4-BE49-F238E27FC236}">
                <a16:creationId xmlns:a16="http://schemas.microsoft.com/office/drawing/2014/main" id="{0BBF295D-49F5-C840-AD5E-AEBCB030F09F}"/>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20" name="Freeform 8">
            <a:extLst>
              <a:ext uri="{FF2B5EF4-FFF2-40B4-BE49-F238E27FC236}">
                <a16:creationId xmlns:a16="http://schemas.microsoft.com/office/drawing/2014/main" id="{CE62FD64-F4A6-1049-B28C-EF7B48479796}"/>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21" name="Freeform 8">
            <a:extLst>
              <a:ext uri="{FF2B5EF4-FFF2-40B4-BE49-F238E27FC236}">
                <a16:creationId xmlns:a16="http://schemas.microsoft.com/office/drawing/2014/main" id="{1F460B56-33BC-F443-AE99-C0DD7C0026C1}"/>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FY20</a:t>
            </a:r>
          </a:p>
        </p:txBody>
      </p:sp>
      <p:sp>
        <p:nvSpPr>
          <p:cNvPr id="22" name="Freeform 7">
            <a:extLst>
              <a:ext uri="{FF2B5EF4-FFF2-40B4-BE49-F238E27FC236}">
                <a16:creationId xmlns:a16="http://schemas.microsoft.com/office/drawing/2014/main" id="{4EECADA2-8D2A-1248-9DD2-585C922BDE00}"/>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23" name="Freeform 6">
            <a:extLst>
              <a:ext uri="{FF2B5EF4-FFF2-40B4-BE49-F238E27FC236}">
                <a16:creationId xmlns:a16="http://schemas.microsoft.com/office/drawing/2014/main" id="{9AC6CF02-2939-D34F-9AD8-566AF3CC73E2}"/>
              </a:ext>
            </a:extLst>
          </p:cNvPr>
          <p:cNvSpPr>
            <a:spLocks/>
          </p:cNvSpPr>
          <p:nvPr/>
        </p:nvSpPr>
        <p:spPr bwMode="auto">
          <a:xfrm>
            <a:off x="4094958" y="4860870"/>
            <a:ext cx="1765068" cy="29247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13 Highlights</a:t>
            </a:r>
          </a:p>
        </p:txBody>
      </p:sp>
      <p:pic>
        <p:nvPicPr>
          <p:cNvPr id="4" name="Picture 3">
            <a:extLst>
              <a:ext uri="{FF2B5EF4-FFF2-40B4-BE49-F238E27FC236}">
                <a16:creationId xmlns:a16="http://schemas.microsoft.com/office/drawing/2014/main" id="{24644E26-D657-4A87-927C-82B042F0F048}"/>
              </a:ext>
            </a:extLst>
          </p:cNvPr>
          <p:cNvPicPr>
            <a:picLocks noChangeAspect="1"/>
          </p:cNvPicPr>
          <p:nvPr/>
        </p:nvPicPr>
        <p:blipFill rotWithShape="1">
          <a:blip r:embed="rId10"/>
          <a:srcRect b="6135"/>
          <a:stretch/>
        </p:blipFill>
        <p:spPr>
          <a:xfrm>
            <a:off x="5827443" y="1011089"/>
            <a:ext cx="2639841" cy="3628760"/>
          </a:xfrm>
          <a:prstGeom prst="rect">
            <a:avLst/>
          </a:prstGeom>
        </p:spPr>
      </p:pic>
    </p:spTree>
    <p:extLst>
      <p:ext uri="{BB962C8B-B14F-4D97-AF65-F5344CB8AC3E}">
        <p14:creationId xmlns:p14="http://schemas.microsoft.com/office/powerpoint/2010/main" val="196470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0" fill="hold">
                            <p:stCondLst>
                              <p:cond delay="4000"/>
                            </p:stCondLst>
                            <p:childTnLst>
                              <p:par>
                                <p:cTn id="11" presetID="53" presetClass="entr" presetSubtype="16" fill="hold" nodeType="afterEffect">
                                  <p:stCondLst>
                                    <p:cond delay="2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Effect transition="in" filter="fade">
                                      <p:cBhvr>
                                        <p:cTn id="15"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16" fill="hold">
                            <p:stCondLst>
                              <p:cond delay="8000"/>
                            </p:stCondLst>
                            <p:childTnLst>
                              <p:par>
                                <p:cTn id="17" presetID="53" presetClass="entr" presetSubtype="16" fill="hold" nodeType="afterEffect">
                                  <p:stCondLst>
                                    <p:cond delay="200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C4CE53-29D5-48D3-B88D-C94502C70623}"/>
              </a:ext>
            </a:extLst>
          </p:cNvPr>
          <p:cNvSpPr>
            <a:spLocks noGrp="1"/>
          </p:cNvSpPr>
          <p:nvPr>
            <p:ph type="body" sz="quarter" idx="10"/>
          </p:nvPr>
        </p:nvSpPr>
        <p:spPr>
          <a:xfrm>
            <a:off x="270834" y="1443452"/>
            <a:ext cx="3258048" cy="2090102"/>
          </a:xfrm>
        </p:spPr>
        <p:txBody>
          <a:bodyPr/>
          <a:lstStyle/>
          <a:p>
            <a:pPr rtl="0" hangingPunct="0"/>
            <a:r>
              <a:rPr lang="en-US" altLang="ja-JP" dirty="0">
                <a:latin typeface="CiscoSansTT ExtraLight" pitchFamily="34" charset="0"/>
                <a:ea typeface="CiscoSansJPN Light" pitchFamily="2" charset="-128"/>
              </a:rPr>
              <a:t>SSO </a:t>
            </a:r>
            <a:r>
              <a:rPr lang="ja-JP" altLang="en-US" dirty="0">
                <a:latin typeface="CiscoSansTT ExtraLight" pitchFamily="34" charset="0"/>
                <a:ea typeface="CiscoSansJPN Light" pitchFamily="2" charset="-128"/>
              </a:rPr>
              <a:t>認証</a:t>
            </a:r>
          </a:p>
          <a:p>
            <a:pPr rtl="0" hangingPunct="0"/>
            <a:r>
              <a:rPr lang="ja-JP" altLang="en-US" dirty="0">
                <a:latin typeface="CiscoSansTT ExtraLight" pitchFamily="34" charset="0"/>
                <a:ea typeface="CiscoSansJPN Light" pitchFamily="2" charset="-128"/>
              </a:rPr>
              <a:t>ロールをグループにマッピング</a:t>
            </a:r>
          </a:p>
          <a:p>
            <a:pPr rtl="0" hangingPunct="0"/>
            <a:r>
              <a:rPr lang="en-US" altLang="ja-JP" dirty="0">
                <a:latin typeface="CiscoSansTT ExtraLight" pitchFamily="34" charset="0"/>
                <a:ea typeface="CiscoSansJPN Light" pitchFamily="2" charset="-128"/>
              </a:rPr>
              <a:t>ADFS</a:t>
            </a:r>
            <a:r>
              <a:rPr lang="ja-JP" altLang="en-US" dirty="0">
                <a:latin typeface="CiscoSansTT ExtraLight" pitchFamily="34" charset="0"/>
                <a:ea typeface="CiscoSansJPN Light" pitchFamily="2" charset="-128"/>
              </a:rPr>
              <a:t>、</a:t>
            </a:r>
            <a:r>
              <a:rPr lang="en-US" altLang="ja-JP" dirty="0">
                <a:latin typeface="CiscoSansTT ExtraLight" pitchFamily="34" charset="0"/>
                <a:ea typeface="CiscoSansJPN Light" pitchFamily="2" charset="-128"/>
              </a:rPr>
              <a:t>Azure AD</a:t>
            </a:r>
            <a:r>
              <a:rPr lang="ja-JP" altLang="en-US" dirty="0">
                <a:latin typeface="CiscoSansTT ExtraLight" pitchFamily="34" charset="0"/>
                <a:ea typeface="CiscoSansJPN Light" pitchFamily="2" charset="-128"/>
              </a:rPr>
              <a:t>、</a:t>
            </a:r>
            <a:r>
              <a:rPr lang="en-US" altLang="ja-JP" dirty="0">
                <a:latin typeface="CiscoSansTT ExtraLight" pitchFamily="34" charset="0"/>
                <a:ea typeface="CiscoSansJPN Light" pitchFamily="2" charset="-128"/>
              </a:rPr>
              <a:t>Duo </a:t>
            </a:r>
            <a:r>
              <a:rPr lang="ja-JP" altLang="en-US" dirty="0">
                <a:latin typeface="CiscoSansTT ExtraLight" pitchFamily="34" charset="0"/>
                <a:ea typeface="CiscoSansJPN Light" pitchFamily="2" charset="-128"/>
              </a:rPr>
              <a:t>に対する </a:t>
            </a:r>
            <a:r>
              <a:rPr lang="en-US" altLang="ja-JP" dirty="0">
                <a:latin typeface="CiscoSansTT ExtraLight" pitchFamily="34" charset="0"/>
                <a:ea typeface="CiscoSansJPN Light" pitchFamily="2" charset="-128"/>
              </a:rPr>
              <a:t>SAML </a:t>
            </a:r>
            <a:r>
              <a:rPr lang="ja-JP" altLang="en-US" dirty="0">
                <a:latin typeface="CiscoSansTT ExtraLight" pitchFamily="34" charset="0"/>
                <a:ea typeface="CiscoSansJPN Light" pitchFamily="2" charset="-128"/>
              </a:rPr>
              <a:t>検証</a:t>
            </a:r>
          </a:p>
          <a:p>
            <a:pPr rtl="0" hangingPunct="0"/>
            <a:r>
              <a:rPr lang="en-US" altLang="ja-JP" dirty="0">
                <a:latin typeface="CiscoSansTT ExtraLight" pitchFamily="34" charset="0"/>
                <a:ea typeface="CiscoSansJPN Light" pitchFamily="2" charset="-128"/>
              </a:rPr>
              <a:t>ESA </a:t>
            </a:r>
            <a:r>
              <a:rPr lang="ja-JP" altLang="en-US" dirty="0">
                <a:latin typeface="CiscoSansTT ExtraLight" pitchFamily="34" charset="0"/>
                <a:ea typeface="CiscoSansJPN Light" pitchFamily="2" charset="-128"/>
              </a:rPr>
              <a:t>と </a:t>
            </a:r>
            <a:r>
              <a:rPr lang="en-US" altLang="ja-JP" dirty="0">
                <a:latin typeface="CiscoSansTT ExtraLight" pitchFamily="34" charset="0"/>
                <a:ea typeface="CiscoSansJPN Light" pitchFamily="2" charset="-128"/>
              </a:rPr>
              <a:t>SMA</a:t>
            </a:r>
          </a:p>
          <a:p>
            <a:pPr hangingPunct="0"/>
            <a:endParaRPr lang="ja-JP" altLang="en-CA" dirty="0">
              <a:latin typeface="CiscoSansTT ExtraLight" pitchFamily="34" charset="0"/>
              <a:ea typeface="CiscoSansJPN Light" pitchFamily="2" charset="-128"/>
            </a:endParaRPr>
          </a:p>
        </p:txBody>
      </p:sp>
      <p:sp>
        <p:nvSpPr>
          <p:cNvPr id="3" name="Title 2">
            <a:extLst>
              <a:ext uri="{FF2B5EF4-FFF2-40B4-BE49-F238E27FC236}">
                <a16:creationId xmlns:a16="http://schemas.microsoft.com/office/drawing/2014/main" id="{31D85A68-41B0-4ED5-9B3E-E7C5B2FDCAA4}"/>
              </a:ext>
            </a:extLst>
          </p:cNvPr>
          <p:cNvSpPr>
            <a:spLocks noGrp="1"/>
          </p:cNvSpPr>
          <p:nvPr>
            <p:ph type="title"/>
          </p:nvPr>
        </p:nvSpPr>
        <p:spPr/>
        <p:txBody>
          <a:bodyPr/>
          <a:lstStyle/>
          <a:p>
            <a:pPr rtl="0" hangingPunct="0"/>
            <a:r>
              <a:rPr lang="en-US" altLang="ja-JP">
                <a:latin typeface="CiscoSansTT" panose="020B0503020201020303" pitchFamily="34" charset="0"/>
                <a:cs typeface="CiscoSansTT" panose="020B0503020201020303" pitchFamily="34" charset="0"/>
              </a:rPr>
              <a:t>SAML for Administrative Authentication</a:t>
            </a:r>
          </a:p>
        </p:txBody>
      </p:sp>
      <p:pic>
        <p:nvPicPr>
          <p:cNvPr id="4" name="Picture 3">
            <a:extLst>
              <a:ext uri="{FF2B5EF4-FFF2-40B4-BE49-F238E27FC236}">
                <a16:creationId xmlns:a16="http://schemas.microsoft.com/office/drawing/2014/main" id="{E25A7CFA-77FA-40F5-A8B1-3FA0D1782F6D}"/>
              </a:ext>
            </a:extLst>
          </p:cNvPr>
          <p:cNvPicPr>
            <a:picLocks noChangeAspect="1"/>
          </p:cNvPicPr>
          <p:nvPr/>
        </p:nvPicPr>
        <p:blipFill>
          <a:blip r:embed="rId3"/>
          <a:stretch>
            <a:fillRect/>
          </a:stretch>
        </p:blipFill>
        <p:spPr>
          <a:xfrm>
            <a:off x="3741509" y="1258094"/>
            <a:ext cx="5035596" cy="2761456"/>
          </a:xfrm>
          <a:prstGeom prst="rect">
            <a:avLst/>
          </a:prstGeom>
        </p:spPr>
      </p:pic>
      <p:pic>
        <p:nvPicPr>
          <p:cNvPr id="5" name="Picture 4">
            <a:extLst>
              <a:ext uri="{FF2B5EF4-FFF2-40B4-BE49-F238E27FC236}">
                <a16:creationId xmlns:a16="http://schemas.microsoft.com/office/drawing/2014/main" id="{02B0C3A6-70DA-E44D-8C8B-948C5090935B}"/>
              </a:ext>
            </a:extLst>
          </p:cNvPr>
          <p:cNvPicPr>
            <a:picLocks noChangeAspect="1"/>
          </p:cNvPicPr>
          <p:nvPr/>
        </p:nvPicPr>
        <p:blipFill>
          <a:blip r:embed="rId4"/>
          <a:stretch>
            <a:fillRect/>
          </a:stretch>
        </p:blipFill>
        <p:spPr>
          <a:xfrm>
            <a:off x="7142608" y="457528"/>
            <a:ext cx="1834431" cy="1079077"/>
          </a:xfrm>
          <a:prstGeom prst="rect">
            <a:avLst/>
          </a:prstGeom>
        </p:spPr>
      </p:pic>
      <p:pic>
        <p:nvPicPr>
          <p:cNvPr id="6" name="Picture 5">
            <a:extLst>
              <a:ext uri="{FF2B5EF4-FFF2-40B4-BE49-F238E27FC236}">
                <a16:creationId xmlns:a16="http://schemas.microsoft.com/office/drawing/2014/main" id="{6D986261-D463-C640-AFAC-962C8DA1D04A}"/>
              </a:ext>
            </a:extLst>
          </p:cNvPr>
          <p:cNvPicPr>
            <a:picLocks noChangeAspect="1"/>
          </p:cNvPicPr>
          <p:nvPr/>
        </p:nvPicPr>
        <p:blipFill>
          <a:blip r:embed="rId5"/>
          <a:stretch>
            <a:fillRect/>
          </a:stretch>
        </p:blipFill>
        <p:spPr>
          <a:xfrm>
            <a:off x="3836602" y="2488503"/>
            <a:ext cx="3159467" cy="1180042"/>
          </a:xfrm>
          <a:prstGeom prst="rect">
            <a:avLst/>
          </a:prstGeom>
        </p:spPr>
      </p:pic>
      <p:pic>
        <p:nvPicPr>
          <p:cNvPr id="13" name="Picture 12">
            <a:extLst>
              <a:ext uri="{FF2B5EF4-FFF2-40B4-BE49-F238E27FC236}">
                <a16:creationId xmlns:a16="http://schemas.microsoft.com/office/drawing/2014/main" id="{11525318-A781-0246-86DE-FFE29469DBC5}"/>
              </a:ext>
            </a:extLst>
          </p:cNvPr>
          <p:cNvPicPr>
            <a:picLocks noChangeAspect="1"/>
          </p:cNvPicPr>
          <p:nvPr/>
        </p:nvPicPr>
        <p:blipFill>
          <a:blip r:embed="rId6"/>
          <a:stretch>
            <a:fillRect/>
          </a:stretch>
        </p:blipFill>
        <p:spPr>
          <a:xfrm>
            <a:off x="6086168" y="2598694"/>
            <a:ext cx="2744295" cy="2089312"/>
          </a:xfrm>
          <a:prstGeom prst="rect">
            <a:avLst/>
          </a:prstGeom>
        </p:spPr>
      </p:pic>
      <p:sp>
        <p:nvSpPr>
          <p:cNvPr id="14" name="Freeform 13">
            <a:extLst>
              <a:ext uri="{FF2B5EF4-FFF2-40B4-BE49-F238E27FC236}">
                <a16:creationId xmlns:a16="http://schemas.microsoft.com/office/drawing/2014/main" id="{122B2515-F592-DA48-BA83-9A665AE38EBF}"/>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 name="Freeform 8">
            <a:extLst>
              <a:ext uri="{FF2B5EF4-FFF2-40B4-BE49-F238E27FC236}">
                <a16:creationId xmlns:a16="http://schemas.microsoft.com/office/drawing/2014/main" id="{5721F875-D063-DF4B-9DD8-4F2CFD47C7F5}"/>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16" name="Freeform 8">
            <a:extLst>
              <a:ext uri="{FF2B5EF4-FFF2-40B4-BE49-F238E27FC236}">
                <a16:creationId xmlns:a16="http://schemas.microsoft.com/office/drawing/2014/main" id="{90D81740-8076-C14B-B3DB-CC83160AC81E}"/>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19" name="Freeform 8">
            <a:extLst>
              <a:ext uri="{FF2B5EF4-FFF2-40B4-BE49-F238E27FC236}">
                <a16:creationId xmlns:a16="http://schemas.microsoft.com/office/drawing/2014/main" id="{272AA4C8-28A2-0446-A450-5E455D2FFCB8}"/>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FY20</a:t>
            </a:r>
          </a:p>
        </p:txBody>
      </p:sp>
      <p:sp>
        <p:nvSpPr>
          <p:cNvPr id="20" name="Freeform 7">
            <a:extLst>
              <a:ext uri="{FF2B5EF4-FFF2-40B4-BE49-F238E27FC236}">
                <a16:creationId xmlns:a16="http://schemas.microsoft.com/office/drawing/2014/main" id="{6FF5A365-78D5-2F4E-95BD-6DED732ED7B1}"/>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21" name="Freeform 6">
            <a:extLst>
              <a:ext uri="{FF2B5EF4-FFF2-40B4-BE49-F238E27FC236}">
                <a16:creationId xmlns:a16="http://schemas.microsoft.com/office/drawing/2014/main" id="{B9A667F4-8007-DC43-857E-3421855AAF6A}"/>
              </a:ext>
            </a:extLst>
          </p:cNvPr>
          <p:cNvSpPr>
            <a:spLocks/>
          </p:cNvSpPr>
          <p:nvPr/>
        </p:nvSpPr>
        <p:spPr bwMode="auto">
          <a:xfrm>
            <a:off x="4094958" y="4860870"/>
            <a:ext cx="1765068" cy="29247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13 Highlights</a:t>
            </a:r>
          </a:p>
        </p:txBody>
      </p:sp>
    </p:spTree>
    <p:extLst>
      <p:ext uri="{BB962C8B-B14F-4D97-AF65-F5344CB8AC3E}">
        <p14:creationId xmlns:p14="http://schemas.microsoft.com/office/powerpoint/2010/main" val="341186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EFAF09-18D3-0445-8FA4-262258AD7AC2}"/>
              </a:ext>
            </a:extLst>
          </p:cNvPr>
          <p:cNvSpPr>
            <a:spLocks noGrp="1"/>
          </p:cNvSpPr>
          <p:nvPr>
            <p:ph type="title"/>
          </p:nvPr>
        </p:nvSpPr>
        <p:spPr/>
        <p:txBody>
          <a:bodyPr/>
          <a:lstStyle/>
          <a:p>
            <a:pPr rtl="0" hangingPunct="0"/>
            <a:r>
              <a:rPr lang="en-US" altLang="ja-JP">
                <a:latin typeface="CiscoSansTT" panose="020B0503020201020303" pitchFamily="34" charset="0"/>
                <a:cs typeface="CiscoSansTT" panose="020B0503020201020303" pitchFamily="34" charset="0"/>
              </a:rPr>
              <a:t>New! x95 Hardware Refresh for ESA/WSA/SMA</a:t>
            </a:r>
          </a:p>
        </p:txBody>
      </p:sp>
      <p:pic>
        <p:nvPicPr>
          <p:cNvPr id="7" name="Picture 6">
            <a:extLst>
              <a:ext uri="{FF2B5EF4-FFF2-40B4-BE49-F238E27FC236}">
                <a16:creationId xmlns:a16="http://schemas.microsoft.com/office/drawing/2014/main" id="{6A37F843-B748-B541-A4FA-76D92915A4DD}"/>
              </a:ext>
            </a:extLst>
          </p:cNvPr>
          <p:cNvPicPr>
            <a:picLocks noChangeAspect="1"/>
          </p:cNvPicPr>
          <p:nvPr/>
        </p:nvPicPr>
        <p:blipFill>
          <a:blip r:embed="rId3"/>
          <a:stretch>
            <a:fillRect/>
          </a:stretch>
        </p:blipFill>
        <p:spPr>
          <a:xfrm>
            <a:off x="305724" y="1236705"/>
            <a:ext cx="3033710" cy="1550020"/>
          </a:xfrm>
          <a:prstGeom prst="rect">
            <a:avLst/>
          </a:prstGeom>
        </p:spPr>
      </p:pic>
      <p:pic>
        <p:nvPicPr>
          <p:cNvPr id="8" name="Picture 7">
            <a:extLst>
              <a:ext uri="{FF2B5EF4-FFF2-40B4-BE49-F238E27FC236}">
                <a16:creationId xmlns:a16="http://schemas.microsoft.com/office/drawing/2014/main" id="{D030C7D9-1FD7-294E-9366-D929A15D3513}"/>
              </a:ext>
            </a:extLst>
          </p:cNvPr>
          <p:cNvPicPr>
            <a:picLocks noChangeAspect="1"/>
          </p:cNvPicPr>
          <p:nvPr/>
        </p:nvPicPr>
        <p:blipFill>
          <a:blip r:embed="rId4"/>
          <a:stretch>
            <a:fillRect/>
          </a:stretch>
        </p:blipFill>
        <p:spPr>
          <a:xfrm>
            <a:off x="870485" y="2011715"/>
            <a:ext cx="2956535" cy="1890131"/>
          </a:xfrm>
          <a:prstGeom prst="rect">
            <a:avLst/>
          </a:prstGeom>
        </p:spPr>
      </p:pic>
      <p:pic>
        <p:nvPicPr>
          <p:cNvPr id="9" name="Picture 8">
            <a:extLst>
              <a:ext uri="{FF2B5EF4-FFF2-40B4-BE49-F238E27FC236}">
                <a16:creationId xmlns:a16="http://schemas.microsoft.com/office/drawing/2014/main" id="{BC2A7AD1-1BAF-1F4C-A750-AAAD980EB519}"/>
              </a:ext>
            </a:extLst>
          </p:cNvPr>
          <p:cNvPicPr>
            <a:picLocks noChangeAspect="1"/>
          </p:cNvPicPr>
          <p:nvPr/>
        </p:nvPicPr>
        <p:blipFill>
          <a:blip r:embed="rId5"/>
          <a:stretch>
            <a:fillRect/>
          </a:stretch>
        </p:blipFill>
        <p:spPr>
          <a:xfrm>
            <a:off x="1370955" y="2824942"/>
            <a:ext cx="3128706" cy="1778003"/>
          </a:xfrm>
          <a:prstGeom prst="rect">
            <a:avLst/>
          </a:prstGeom>
        </p:spPr>
      </p:pic>
      <p:pic>
        <p:nvPicPr>
          <p:cNvPr id="10" name="Picture 9">
            <a:extLst>
              <a:ext uri="{FF2B5EF4-FFF2-40B4-BE49-F238E27FC236}">
                <a16:creationId xmlns:a16="http://schemas.microsoft.com/office/drawing/2014/main" id="{A3550C4F-5008-0741-8C0D-00DC19417016}"/>
              </a:ext>
            </a:extLst>
          </p:cNvPr>
          <p:cNvPicPr>
            <a:picLocks noChangeAspect="1"/>
          </p:cNvPicPr>
          <p:nvPr/>
        </p:nvPicPr>
        <p:blipFill>
          <a:blip r:embed="rId6"/>
          <a:stretch>
            <a:fillRect/>
          </a:stretch>
        </p:blipFill>
        <p:spPr>
          <a:xfrm>
            <a:off x="4499661" y="1073152"/>
            <a:ext cx="2549908" cy="1687223"/>
          </a:xfrm>
          <a:prstGeom prst="rect">
            <a:avLst/>
          </a:prstGeom>
        </p:spPr>
      </p:pic>
      <p:pic>
        <p:nvPicPr>
          <p:cNvPr id="11" name="Picture 10">
            <a:extLst>
              <a:ext uri="{FF2B5EF4-FFF2-40B4-BE49-F238E27FC236}">
                <a16:creationId xmlns:a16="http://schemas.microsoft.com/office/drawing/2014/main" id="{5DC9ED8C-7724-3B44-86CD-05ECF68FF8A3}"/>
              </a:ext>
            </a:extLst>
          </p:cNvPr>
          <p:cNvPicPr>
            <a:picLocks noChangeAspect="1"/>
          </p:cNvPicPr>
          <p:nvPr/>
        </p:nvPicPr>
        <p:blipFill>
          <a:blip r:embed="rId7"/>
          <a:stretch>
            <a:fillRect/>
          </a:stretch>
        </p:blipFill>
        <p:spPr>
          <a:xfrm>
            <a:off x="5172303" y="2571751"/>
            <a:ext cx="3118418" cy="1365443"/>
          </a:xfrm>
          <a:prstGeom prst="rect">
            <a:avLst/>
          </a:prstGeom>
        </p:spPr>
      </p:pic>
      <p:sp>
        <p:nvSpPr>
          <p:cNvPr id="14" name="TextBox 13">
            <a:extLst>
              <a:ext uri="{FF2B5EF4-FFF2-40B4-BE49-F238E27FC236}">
                <a16:creationId xmlns:a16="http://schemas.microsoft.com/office/drawing/2014/main" id="{AD011541-F2DD-504C-AD4A-4F8384A10FA3}"/>
              </a:ext>
            </a:extLst>
          </p:cNvPr>
          <p:cNvSpPr txBox="1"/>
          <p:nvPr/>
        </p:nvSpPr>
        <p:spPr>
          <a:xfrm>
            <a:off x="1003610" y="1073151"/>
            <a:ext cx="1569660" cy="369332"/>
          </a:xfrm>
          <a:prstGeom prst="rect">
            <a:avLst/>
          </a:prstGeom>
          <a:noFill/>
        </p:spPr>
        <p:txBody>
          <a:bodyPr wrap="none" rtlCol="0">
            <a:spAutoFit/>
          </a:bodyPr>
          <a:lstStyle/>
          <a:p>
            <a:pPr rtl="0" hangingPunct="0"/>
            <a:r>
              <a:rPr lang="ja-JP" altLang="en-US" b="1" dirty="0">
                <a:latin typeface="CiscoSansJPN Light" pitchFamily="2" charset="-128"/>
                <a:ea typeface="CiscoSansJPN Light" pitchFamily="2" charset="-128"/>
              </a:rPr>
              <a:t>データシート</a:t>
            </a:r>
          </a:p>
        </p:txBody>
      </p:sp>
      <p:sp>
        <p:nvSpPr>
          <p:cNvPr id="15" name="TextBox 14">
            <a:extLst>
              <a:ext uri="{FF2B5EF4-FFF2-40B4-BE49-F238E27FC236}">
                <a16:creationId xmlns:a16="http://schemas.microsoft.com/office/drawing/2014/main" id="{1330ABCE-24C4-3B4D-AEAC-B7742CD60CFD}"/>
              </a:ext>
            </a:extLst>
          </p:cNvPr>
          <p:cNvSpPr txBox="1"/>
          <p:nvPr/>
        </p:nvSpPr>
        <p:spPr>
          <a:xfrm>
            <a:off x="7082841" y="1073151"/>
            <a:ext cx="1428003" cy="646331"/>
          </a:xfrm>
          <a:prstGeom prst="rect">
            <a:avLst/>
          </a:prstGeom>
          <a:noFill/>
        </p:spPr>
        <p:txBody>
          <a:bodyPr wrap="square" rtlCol="0">
            <a:spAutoFit/>
          </a:bodyPr>
          <a:lstStyle/>
          <a:p>
            <a:pPr rtl="0" hangingPunct="0"/>
            <a:r>
              <a:rPr lang="ja-JP" altLang="en-US" b="1" dirty="0">
                <a:latin typeface="CiscoSansTT ExtraLight" pitchFamily="34" charset="0"/>
                <a:ea typeface="CiscoSansJPN Light" pitchFamily="2" charset="-128"/>
              </a:rPr>
              <a:t>製品概要と</a:t>
            </a:r>
            <a:r>
              <a:rPr lang="ja-JP" altLang="en-US" b="1" dirty="0">
                <a:latin typeface="CiscoSansTT ExtraLight" pitchFamily="34" charset="0"/>
                <a:ea typeface="CiscoSansJPN Light" pitchFamily="2" charset="-128"/>
                <a:hlinkClick r:id="rId8"/>
              </a:rPr>
              <a:t>移行ガイド</a:t>
            </a:r>
          </a:p>
        </p:txBody>
      </p:sp>
      <p:sp>
        <p:nvSpPr>
          <p:cNvPr id="18" name="Freeform 17">
            <a:extLst>
              <a:ext uri="{FF2B5EF4-FFF2-40B4-BE49-F238E27FC236}">
                <a16:creationId xmlns:a16="http://schemas.microsoft.com/office/drawing/2014/main" id="{35C37EF5-A068-524E-AD71-D9F9FD1C14DD}"/>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9" name="Freeform 8">
            <a:extLst>
              <a:ext uri="{FF2B5EF4-FFF2-40B4-BE49-F238E27FC236}">
                <a16:creationId xmlns:a16="http://schemas.microsoft.com/office/drawing/2014/main" id="{870B67B1-CC47-2B4A-AB44-7834C2A41DAF}"/>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20" name="Freeform 8">
            <a:extLst>
              <a:ext uri="{FF2B5EF4-FFF2-40B4-BE49-F238E27FC236}">
                <a16:creationId xmlns:a16="http://schemas.microsoft.com/office/drawing/2014/main" id="{FB531355-3BF9-0B4C-9AAD-813EE9998324}"/>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21" name="Freeform 8">
            <a:extLst>
              <a:ext uri="{FF2B5EF4-FFF2-40B4-BE49-F238E27FC236}">
                <a16:creationId xmlns:a16="http://schemas.microsoft.com/office/drawing/2014/main" id="{799D7A56-A42F-E14A-AD5E-499C658CD847}"/>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FY20</a:t>
            </a:r>
          </a:p>
        </p:txBody>
      </p:sp>
      <p:sp>
        <p:nvSpPr>
          <p:cNvPr id="22" name="Freeform 7">
            <a:extLst>
              <a:ext uri="{FF2B5EF4-FFF2-40B4-BE49-F238E27FC236}">
                <a16:creationId xmlns:a16="http://schemas.microsoft.com/office/drawing/2014/main" id="{B22ACDAB-9FCF-A64C-B0DD-45D2837999D2}"/>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23" name="Freeform 6">
            <a:extLst>
              <a:ext uri="{FF2B5EF4-FFF2-40B4-BE49-F238E27FC236}">
                <a16:creationId xmlns:a16="http://schemas.microsoft.com/office/drawing/2014/main" id="{5161C597-E7E8-7643-955F-642219004960}"/>
              </a:ext>
            </a:extLst>
          </p:cNvPr>
          <p:cNvSpPr>
            <a:spLocks/>
          </p:cNvSpPr>
          <p:nvPr/>
        </p:nvSpPr>
        <p:spPr bwMode="auto">
          <a:xfrm>
            <a:off x="4094958" y="4860870"/>
            <a:ext cx="1765068" cy="29247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13 Highlights</a:t>
            </a:r>
          </a:p>
        </p:txBody>
      </p:sp>
    </p:spTree>
    <p:extLst>
      <p:ext uri="{BB962C8B-B14F-4D97-AF65-F5344CB8AC3E}">
        <p14:creationId xmlns:p14="http://schemas.microsoft.com/office/powerpoint/2010/main" val="2575074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74EF6C80-FC26-D04B-A34C-B04DBD852623}"/>
              </a:ext>
            </a:extLst>
          </p:cNvPr>
          <p:cNvPicPr>
            <a:picLocks noChangeAspect="1"/>
          </p:cNvPicPr>
          <p:nvPr/>
        </p:nvPicPr>
        <p:blipFill>
          <a:blip r:embed="rId3"/>
          <a:stretch>
            <a:fillRect/>
          </a:stretch>
        </p:blipFill>
        <p:spPr>
          <a:xfrm>
            <a:off x="7344180" y="2643632"/>
            <a:ext cx="1505880" cy="1327704"/>
          </a:xfrm>
          <a:prstGeom prst="rect">
            <a:avLst/>
          </a:prstGeom>
          <a:effectLst>
            <a:outerShdw blurRad="228600" dist="127000" dir="1860000" algn="ctr" rotWithShape="0">
              <a:schemeClr val="tx1"/>
            </a:outerShdw>
          </a:effectLst>
        </p:spPr>
      </p:pic>
      <p:pic>
        <p:nvPicPr>
          <p:cNvPr id="4" name="Picture 3">
            <a:extLst>
              <a:ext uri="{FF2B5EF4-FFF2-40B4-BE49-F238E27FC236}">
                <a16:creationId xmlns:a16="http://schemas.microsoft.com/office/drawing/2014/main" id="{BA456BC5-45B8-674F-925D-25CF5A625B1B}"/>
              </a:ext>
            </a:extLst>
          </p:cNvPr>
          <p:cNvPicPr>
            <a:picLocks noChangeAspect="1"/>
          </p:cNvPicPr>
          <p:nvPr/>
        </p:nvPicPr>
        <p:blipFill>
          <a:blip r:embed="rId3"/>
          <a:stretch>
            <a:fillRect/>
          </a:stretch>
        </p:blipFill>
        <p:spPr>
          <a:xfrm>
            <a:off x="373741" y="2114364"/>
            <a:ext cx="1505880" cy="1327704"/>
          </a:xfrm>
          <a:prstGeom prst="rect">
            <a:avLst/>
          </a:prstGeom>
          <a:effectLst>
            <a:outerShdw blurRad="228600" dist="127000" dir="1860000" algn="ctr" rotWithShape="0">
              <a:schemeClr val="tx1"/>
            </a:outerShdw>
          </a:effectLst>
        </p:spPr>
      </p:pic>
      <p:sp>
        <p:nvSpPr>
          <p:cNvPr id="3" name="Title 2">
            <a:extLst>
              <a:ext uri="{FF2B5EF4-FFF2-40B4-BE49-F238E27FC236}">
                <a16:creationId xmlns:a16="http://schemas.microsoft.com/office/drawing/2014/main" id="{31D85A68-41B0-4ED5-9B3E-E7C5B2FDCAA4}"/>
              </a:ext>
            </a:extLst>
          </p:cNvPr>
          <p:cNvSpPr>
            <a:spLocks noGrp="1"/>
          </p:cNvSpPr>
          <p:nvPr>
            <p:ph type="title"/>
          </p:nvPr>
        </p:nvSpPr>
        <p:spPr>
          <a:xfrm>
            <a:off x="437766" y="284609"/>
            <a:ext cx="7432605" cy="731837"/>
          </a:xfrm>
        </p:spPr>
        <p:txBody>
          <a:bodyPr/>
          <a:lstStyle/>
          <a:p>
            <a:pPr rtl="0" hangingPunct="0"/>
            <a:r>
              <a:rPr lang="en-US" altLang="ja-JP">
                <a:latin typeface="CiscoSansTT" panose="020B0503020201020303" pitchFamily="34" charset="0"/>
                <a:cs typeface="CiscoSansTT" panose="020B0503020201020303" pitchFamily="34" charset="0"/>
              </a:rPr>
              <a:t>SafePrint</a:t>
            </a:r>
          </a:p>
        </p:txBody>
      </p:sp>
      <p:sp>
        <p:nvSpPr>
          <p:cNvPr id="5" name="TextBox 4">
            <a:extLst>
              <a:ext uri="{FF2B5EF4-FFF2-40B4-BE49-F238E27FC236}">
                <a16:creationId xmlns:a16="http://schemas.microsoft.com/office/drawing/2014/main" id="{EDE516E2-336B-124C-A47F-F1163CC29EBB}"/>
              </a:ext>
            </a:extLst>
          </p:cNvPr>
          <p:cNvSpPr txBox="1"/>
          <p:nvPr/>
        </p:nvSpPr>
        <p:spPr>
          <a:xfrm>
            <a:off x="437765" y="1096046"/>
            <a:ext cx="6368735" cy="415498"/>
          </a:xfrm>
          <a:prstGeom prst="rect">
            <a:avLst/>
          </a:prstGeom>
          <a:noFill/>
        </p:spPr>
        <p:txBody>
          <a:bodyPr wrap="square" rtlCol="0">
            <a:spAutoFit/>
          </a:bodyPr>
          <a:lstStyle/>
          <a:p>
            <a:pPr rtl="0" hangingPunct="0">
              <a:lnSpc>
                <a:spcPct val="150000"/>
              </a:lnSpc>
            </a:pPr>
            <a:r>
              <a:rPr lang="ja-JP" altLang="en-US" sz="1400" b="1" dirty="0">
                <a:latin typeface="CiscoSansTT ExtraLight" pitchFamily="34" charset="0"/>
                <a:ea typeface="CiscoSansJPN Light" pitchFamily="2" charset="-128"/>
              </a:rPr>
              <a:t>悪意のある不審なドキュメントタイプ、または添付ファイル内の </a:t>
            </a:r>
            <a:r>
              <a:rPr lang="en-US" altLang="ja-JP" sz="1400" b="1" dirty="0">
                <a:latin typeface="CiscoSansTT ExtraLight" pitchFamily="34" charset="0"/>
                <a:ea typeface="CiscoSansJPN Light" pitchFamily="2" charset="-128"/>
              </a:rPr>
              <a:t>URL</a:t>
            </a:r>
          </a:p>
        </p:txBody>
      </p:sp>
      <p:grpSp>
        <p:nvGrpSpPr>
          <p:cNvPr id="8" name="Group 7">
            <a:extLst>
              <a:ext uri="{FF2B5EF4-FFF2-40B4-BE49-F238E27FC236}">
                <a16:creationId xmlns:a16="http://schemas.microsoft.com/office/drawing/2014/main" id="{59C8C6ED-5665-794B-8E24-83220E9FD553}"/>
              </a:ext>
            </a:extLst>
          </p:cNvPr>
          <p:cNvGrpSpPr/>
          <p:nvPr/>
        </p:nvGrpSpPr>
        <p:grpSpPr>
          <a:xfrm>
            <a:off x="853023" y="1782078"/>
            <a:ext cx="6552190" cy="2540032"/>
            <a:chOff x="3084917" y="1288504"/>
            <a:chExt cx="7351487" cy="2248235"/>
          </a:xfrm>
        </p:grpSpPr>
        <p:grpSp>
          <p:nvGrpSpPr>
            <p:cNvPr id="9" name="Group 8">
              <a:extLst>
                <a:ext uri="{FF2B5EF4-FFF2-40B4-BE49-F238E27FC236}">
                  <a16:creationId xmlns:a16="http://schemas.microsoft.com/office/drawing/2014/main" id="{BB51CA1B-CC9D-964C-9818-5B5C1A811F8B}"/>
                </a:ext>
              </a:extLst>
            </p:cNvPr>
            <p:cNvGrpSpPr/>
            <p:nvPr/>
          </p:nvGrpSpPr>
          <p:grpSpPr>
            <a:xfrm>
              <a:off x="3084917" y="2371414"/>
              <a:ext cx="585683" cy="316114"/>
              <a:chOff x="177466" y="2958567"/>
              <a:chExt cx="813963" cy="492059"/>
            </a:xfrm>
          </p:grpSpPr>
          <p:pic>
            <p:nvPicPr>
              <p:cNvPr id="33" name="Picture 32">
                <a:extLst>
                  <a:ext uri="{FF2B5EF4-FFF2-40B4-BE49-F238E27FC236}">
                    <a16:creationId xmlns:a16="http://schemas.microsoft.com/office/drawing/2014/main" id="{8F03D067-C42B-CF4F-A502-CF6F83D03431}"/>
                  </a:ext>
                </a:extLst>
              </p:cNvPr>
              <p:cNvPicPr>
                <a:picLocks noChangeAspect="1"/>
              </p:cNvPicPr>
              <p:nvPr/>
            </p:nvPicPr>
            <p:blipFill>
              <a:blip r:embed="rId4"/>
              <a:stretch>
                <a:fillRect/>
              </a:stretch>
            </p:blipFill>
            <p:spPr>
              <a:xfrm>
                <a:off x="177466" y="3145172"/>
                <a:ext cx="213974" cy="209263"/>
              </a:xfrm>
              <a:prstGeom prst="rect">
                <a:avLst/>
              </a:prstGeom>
            </p:spPr>
          </p:pic>
          <p:pic>
            <p:nvPicPr>
              <p:cNvPr id="34" name="Picture 33">
                <a:extLst>
                  <a:ext uri="{FF2B5EF4-FFF2-40B4-BE49-F238E27FC236}">
                    <a16:creationId xmlns:a16="http://schemas.microsoft.com/office/drawing/2014/main" id="{D3C4051E-FE67-954C-8DAC-71476588A33B}"/>
                  </a:ext>
                </a:extLst>
              </p:cNvPr>
              <p:cNvPicPr>
                <a:picLocks noChangeAspect="1"/>
              </p:cNvPicPr>
              <p:nvPr/>
            </p:nvPicPr>
            <p:blipFill>
              <a:blip r:embed="rId5"/>
              <a:stretch>
                <a:fillRect/>
              </a:stretch>
            </p:blipFill>
            <p:spPr>
              <a:xfrm>
                <a:off x="460675" y="2958567"/>
                <a:ext cx="213976" cy="209263"/>
              </a:xfrm>
              <a:prstGeom prst="rect">
                <a:avLst/>
              </a:prstGeom>
            </p:spPr>
          </p:pic>
          <p:pic>
            <p:nvPicPr>
              <p:cNvPr id="35" name="Picture 34">
                <a:extLst>
                  <a:ext uri="{FF2B5EF4-FFF2-40B4-BE49-F238E27FC236}">
                    <a16:creationId xmlns:a16="http://schemas.microsoft.com/office/drawing/2014/main" id="{240A1F1E-CA64-1240-B610-D56E0781D842}"/>
                  </a:ext>
                </a:extLst>
              </p:cNvPr>
              <p:cNvPicPr>
                <a:picLocks noChangeAspect="1"/>
              </p:cNvPicPr>
              <p:nvPr/>
            </p:nvPicPr>
            <p:blipFill>
              <a:blip r:embed="rId6"/>
              <a:stretch>
                <a:fillRect/>
              </a:stretch>
            </p:blipFill>
            <p:spPr>
              <a:xfrm>
                <a:off x="460678" y="3241363"/>
                <a:ext cx="213977" cy="209263"/>
              </a:xfrm>
              <a:prstGeom prst="rect">
                <a:avLst/>
              </a:prstGeom>
            </p:spPr>
          </p:pic>
          <p:pic>
            <p:nvPicPr>
              <p:cNvPr id="36" name="Picture 35">
                <a:extLst>
                  <a:ext uri="{FF2B5EF4-FFF2-40B4-BE49-F238E27FC236}">
                    <a16:creationId xmlns:a16="http://schemas.microsoft.com/office/drawing/2014/main" id="{2003DFCE-73E0-594C-8B5D-FD99B9770C64}"/>
                  </a:ext>
                </a:extLst>
              </p:cNvPr>
              <p:cNvPicPr>
                <a:picLocks noChangeAspect="1"/>
              </p:cNvPicPr>
              <p:nvPr/>
            </p:nvPicPr>
            <p:blipFill>
              <a:blip r:embed="rId7"/>
              <a:stretch>
                <a:fillRect/>
              </a:stretch>
            </p:blipFill>
            <p:spPr>
              <a:xfrm>
                <a:off x="743886" y="3109020"/>
                <a:ext cx="247543" cy="247540"/>
              </a:xfrm>
              <a:prstGeom prst="rect">
                <a:avLst/>
              </a:prstGeom>
            </p:spPr>
          </p:pic>
        </p:grpSp>
        <p:sp>
          <p:nvSpPr>
            <p:cNvPr id="10" name="Rounded Rectangle 9">
              <a:extLst>
                <a:ext uri="{FF2B5EF4-FFF2-40B4-BE49-F238E27FC236}">
                  <a16:creationId xmlns:a16="http://schemas.microsoft.com/office/drawing/2014/main" id="{30257C61-3EC6-434A-824F-18792C1F4873}"/>
                </a:ext>
              </a:extLst>
            </p:cNvPr>
            <p:cNvSpPr/>
            <p:nvPr/>
          </p:nvSpPr>
          <p:spPr>
            <a:xfrm>
              <a:off x="5023842" y="1288504"/>
              <a:ext cx="4740813" cy="224823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sp>
          <p:nvSpPr>
            <p:cNvPr id="11" name="Rectangle 10">
              <a:extLst>
                <a:ext uri="{FF2B5EF4-FFF2-40B4-BE49-F238E27FC236}">
                  <a16:creationId xmlns:a16="http://schemas.microsoft.com/office/drawing/2014/main" id="{384D55C5-EE72-C146-BD16-4EB406A47B67}"/>
                </a:ext>
              </a:extLst>
            </p:cNvPr>
            <p:cNvSpPr/>
            <p:nvPr/>
          </p:nvSpPr>
          <p:spPr>
            <a:xfrm>
              <a:off x="6515454" y="1506844"/>
              <a:ext cx="2244683" cy="58907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hangingPunct="0"/>
              <a:r>
                <a:rPr lang="en-US" altLang="ja-JP" sz="1200" b="1" dirty="0">
                  <a:solidFill>
                    <a:schemeClr val="tx1"/>
                  </a:solidFill>
                  <a:latin typeface="CiscoSansTT ExtraLight" pitchFamily="34" charset="0"/>
                  <a:ea typeface="CiscoSansJPN Light" pitchFamily="2" charset="-128"/>
                </a:rPr>
                <a:t>AV</a:t>
              </a:r>
              <a:r>
                <a:rPr lang="ja-JP" altLang="en-US" sz="1200" b="1" dirty="0">
                  <a:solidFill>
                    <a:schemeClr val="tx1"/>
                  </a:solidFill>
                  <a:latin typeface="CiscoSansTT ExtraLight" pitchFamily="34" charset="0"/>
                  <a:ea typeface="CiscoSansJPN Light" pitchFamily="2" charset="-128"/>
                </a:rPr>
                <a:t>、</a:t>
              </a:r>
              <a:r>
                <a:rPr lang="en-US" altLang="ja-JP" sz="1200" b="1" dirty="0">
                  <a:solidFill>
                    <a:schemeClr val="tx1"/>
                  </a:solidFill>
                  <a:latin typeface="CiscoSansTT ExtraLight" pitchFamily="34" charset="0"/>
                  <a:ea typeface="CiscoSansJPN Light" pitchFamily="2" charset="-128"/>
                </a:rPr>
                <a:t>AMP/TG</a:t>
              </a:r>
              <a:r>
                <a:rPr lang="ja-JP" altLang="en-US" sz="1200" b="1" dirty="0">
                  <a:solidFill>
                    <a:schemeClr val="tx1"/>
                  </a:solidFill>
                  <a:latin typeface="CiscoSansTT ExtraLight" pitchFamily="34" charset="0"/>
                  <a:ea typeface="CiscoSansJPN Light" pitchFamily="2" charset="-128"/>
                </a:rPr>
                <a:t>、</a:t>
              </a:r>
              <a:br>
                <a:rPr lang="en-US" altLang="ja-JP" sz="1200" b="1" dirty="0">
                  <a:solidFill>
                    <a:schemeClr val="tx1"/>
                  </a:solidFill>
                  <a:latin typeface="CiscoSansTT ExtraLight" pitchFamily="34" charset="0"/>
                  <a:ea typeface="CiscoSansJPN Light" pitchFamily="2" charset="-128"/>
                </a:rPr>
              </a:br>
              <a:r>
                <a:rPr lang="en-US" altLang="ja-JP" sz="1200" b="1" dirty="0">
                  <a:solidFill>
                    <a:schemeClr val="tx1"/>
                  </a:solidFill>
                  <a:latin typeface="CiscoSansTT ExtraLight" pitchFamily="34" charset="0"/>
                  <a:ea typeface="CiscoSansJPN Light" pitchFamily="2" charset="-128"/>
                </a:rPr>
                <a:t>URL </a:t>
              </a:r>
              <a:r>
                <a:rPr lang="ja-JP" altLang="en-US" sz="1200" b="1" dirty="0">
                  <a:solidFill>
                    <a:schemeClr val="tx1"/>
                  </a:solidFill>
                  <a:latin typeface="CiscoSansTT ExtraLight" pitchFamily="34" charset="0"/>
                  <a:ea typeface="CiscoSansJPN Light" pitchFamily="2" charset="-128"/>
                </a:rPr>
                <a:t>フィルタ</a:t>
              </a:r>
            </a:p>
          </p:txBody>
        </p:sp>
        <p:sp>
          <p:nvSpPr>
            <p:cNvPr id="12" name="Rectangle 11">
              <a:extLst>
                <a:ext uri="{FF2B5EF4-FFF2-40B4-BE49-F238E27FC236}">
                  <a16:creationId xmlns:a16="http://schemas.microsoft.com/office/drawing/2014/main" id="{A92D3A89-0C6E-6642-B5A0-DD8794E44CBC}"/>
                </a:ext>
              </a:extLst>
            </p:cNvPr>
            <p:cNvSpPr/>
            <p:nvPr/>
          </p:nvSpPr>
          <p:spPr>
            <a:xfrm>
              <a:off x="5242223" y="2017807"/>
              <a:ext cx="849579" cy="70032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hangingPunct="0"/>
              <a:r>
                <a:rPr lang="en-US" altLang="ja-JP" sz="1200" b="1">
                  <a:solidFill>
                    <a:schemeClr val="tx1"/>
                  </a:solidFill>
                </a:rPr>
                <a:t>MTA</a:t>
              </a:r>
            </a:p>
          </p:txBody>
        </p:sp>
        <p:sp>
          <p:nvSpPr>
            <p:cNvPr id="13" name="Rectangle 12">
              <a:extLst>
                <a:ext uri="{FF2B5EF4-FFF2-40B4-BE49-F238E27FC236}">
                  <a16:creationId xmlns:a16="http://schemas.microsoft.com/office/drawing/2014/main" id="{238BA734-BD0C-4D4D-83EE-BE0B186EC709}"/>
                </a:ext>
              </a:extLst>
            </p:cNvPr>
            <p:cNvSpPr/>
            <p:nvPr/>
          </p:nvSpPr>
          <p:spPr>
            <a:xfrm>
              <a:off x="7035271" y="2772663"/>
              <a:ext cx="1179342" cy="58907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hangingPunct="0"/>
              <a:r>
                <a:rPr lang="en-US" altLang="ja-JP" sz="1200" b="1">
                  <a:solidFill>
                    <a:schemeClr val="tx1"/>
                  </a:solidFill>
                </a:rPr>
                <a:t>Safe Print</a:t>
              </a:r>
            </a:p>
          </p:txBody>
        </p:sp>
        <p:pic>
          <p:nvPicPr>
            <p:cNvPr id="14" name="Picture 13">
              <a:extLst>
                <a:ext uri="{FF2B5EF4-FFF2-40B4-BE49-F238E27FC236}">
                  <a16:creationId xmlns:a16="http://schemas.microsoft.com/office/drawing/2014/main" id="{8DC3A040-91C0-6844-909F-C2831494942A}"/>
                </a:ext>
              </a:extLst>
            </p:cNvPr>
            <p:cNvPicPr>
              <a:picLocks noChangeAspect="1"/>
            </p:cNvPicPr>
            <p:nvPr/>
          </p:nvPicPr>
          <p:blipFill>
            <a:blip r:embed="rId8"/>
            <a:stretch>
              <a:fillRect/>
            </a:stretch>
          </p:blipFill>
          <p:spPr>
            <a:xfrm>
              <a:off x="5858657" y="1436550"/>
              <a:ext cx="484651" cy="364737"/>
            </a:xfrm>
            <a:prstGeom prst="rect">
              <a:avLst/>
            </a:prstGeom>
          </p:spPr>
        </p:pic>
        <p:cxnSp>
          <p:nvCxnSpPr>
            <p:cNvPr id="15" name="Elbow Connector 14">
              <a:extLst>
                <a:ext uri="{FF2B5EF4-FFF2-40B4-BE49-F238E27FC236}">
                  <a16:creationId xmlns:a16="http://schemas.microsoft.com/office/drawing/2014/main" id="{BD42D1AA-1B03-FD4E-87F0-A6099FD9CC0A}"/>
                </a:ext>
              </a:extLst>
            </p:cNvPr>
            <p:cNvCxnSpPr>
              <a:cxnSpLocks/>
              <a:stCxn id="12" idx="0"/>
              <a:endCxn id="11" idx="1"/>
            </p:cNvCxnSpPr>
            <p:nvPr/>
          </p:nvCxnSpPr>
          <p:spPr>
            <a:xfrm rot="5400000" flipH="1" flipV="1">
              <a:off x="5983020" y="1485373"/>
              <a:ext cx="216427" cy="848442"/>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6577A232-F5A4-5F46-9528-9BB9E72373C3}"/>
                </a:ext>
              </a:extLst>
            </p:cNvPr>
            <p:cNvCxnSpPr>
              <a:cxnSpLocks/>
              <a:stCxn id="11" idx="2"/>
            </p:cNvCxnSpPr>
            <p:nvPr/>
          </p:nvCxnSpPr>
          <p:spPr>
            <a:xfrm rot="5400000">
              <a:off x="6808228" y="1388688"/>
              <a:ext cx="122342" cy="1536797"/>
            </a:xfrm>
            <a:prstGeom prst="bentConnector2">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3DD8D46-4746-1142-9C18-B9C64A951B0C}"/>
                </a:ext>
              </a:extLst>
            </p:cNvPr>
            <p:cNvSpPr txBox="1"/>
            <p:nvPr/>
          </p:nvSpPr>
          <p:spPr>
            <a:xfrm>
              <a:off x="6091802" y="2242009"/>
              <a:ext cx="1466833" cy="209885"/>
            </a:xfrm>
            <a:prstGeom prst="rect">
              <a:avLst/>
            </a:prstGeom>
            <a:noFill/>
          </p:spPr>
          <p:txBody>
            <a:bodyPr wrap="square" rtlCol="0">
              <a:spAutoFit/>
            </a:bodyPr>
            <a:lstStyle/>
            <a:p>
              <a:pPr rtl="0" hangingPunct="0"/>
              <a:r>
                <a:rPr lang="ja-JP" altLang="en-US" sz="900" dirty="0">
                  <a:solidFill>
                    <a:schemeClr val="bg2"/>
                  </a:solidFill>
                  <a:latin typeface="Arial" pitchFamily="34" charset="0"/>
                  <a:ea typeface="CiscoSansJPN" pitchFamily="2" charset="-128"/>
                  <a:cs typeface="Arial" pitchFamily="34" charset="0"/>
                </a:rPr>
                <a:t>悪意がある</a:t>
              </a:r>
              <a:r>
                <a:rPr lang="ja-JP" altLang="en-US" sz="900" dirty="0">
                  <a:latin typeface="Arial" pitchFamily="34" charset="0"/>
                  <a:ea typeface="CiscoSansJPN" pitchFamily="2" charset="-128"/>
                  <a:cs typeface="Arial" pitchFamily="34" charset="0"/>
                </a:rPr>
                <a:t> </a:t>
              </a:r>
              <a:r>
                <a:rPr lang="en-US" altLang="ja-JP" sz="900" dirty="0">
                  <a:solidFill>
                    <a:schemeClr val="bg2"/>
                  </a:solidFill>
                  <a:latin typeface="Arial" pitchFamily="34" charset="0"/>
                  <a:ea typeface="CiscoSansJPN" pitchFamily="2" charset="-128"/>
                  <a:cs typeface="Arial" pitchFamily="34" charset="0"/>
                </a:rPr>
                <a:t>/</a:t>
              </a:r>
              <a:r>
                <a:rPr lang="ja-JP" altLang="en-US" sz="900" dirty="0">
                  <a:latin typeface="Arial" pitchFamily="34" charset="0"/>
                  <a:ea typeface="CiscoSansJPN" pitchFamily="2" charset="-128"/>
                  <a:cs typeface="Arial" pitchFamily="34" charset="0"/>
                </a:rPr>
                <a:t> </a:t>
              </a:r>
              <a:r>
                <a:rPr lang="ja-JP" altLang="en-US" sz="900" dirty="0">
                  <a:solidFill>
                    <a:schemeClr val="bg2"/>
                  </a:solidFill>
                  <a:latin typeface="Arial" pitchFamily="34" charset="0"/>
                  <a:ea typeface="CiscoSansJPN" pitchFamily="2" charset="-128"/>
                  <a:cs typeface="Arial" pitchFamily="34" charset="0"/>
                </a:rPr>
                <a:t>不審</a:t>
              </a:r>
            </a:p>
          </p:txBody>
        </p:sp>
        <p:cxnSp>
          <p:nvCxnSpPr>
            <p:cNvPr id="18" name="Elbow Connector 17">
              <a:extLst>
                <a:ext uri="{FF2B5EF4-FFF2-40B4-BE49-F238E27FC236}">
                  <a16:creationId xmlns:a16="http://schemas.microsoft.com/office/drawing/2014/main" id="{C8C81143-2D65-0E40-B493-876ED2BEE780}"/>
                </a:ext>
              </a:extLst>
            </p:cNvPr>
            <p:cNvCxnSpPr>
              <a:cxnSpLocks/>
              <a:stCxn id="12" idx="2"/>
              <a:endCxn id="13" idx="1"/>
            </p:cNvCxnSpPr>
            <p:nvPr/>
          </p:nvCxnSpPr>
          <p:spPr>
            <a:xfrm rot="16200000" flipH="1">
              <a:off x="6176609" y="2208537"/>
              <a:ext cx="349066" cy="1368258"/>
            </a:xfrm>
            <a:prstGeom prst="bentConnector2">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7776FD3-588C-A942-A88F-637270F10095}"/>
                </a:ext>
              </a:extLst>
            </p:cNvPr>
            <p:cNvCxnSpPr>
              <a:cxnSpLocks/>
            </p:cNvCxnSpPr>
            <p:nvPr/>
          </p:nvCxnSpPr>
          <p:spPr>
            <a:xfrm>
              <a:off x="5394623" y="2718133"/>
              <a:ext cx="0" cy="489162"/>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E54EAA1-3955-8B49-948B-12B01F750961}"/>
                </a:ext>
              </a:extLst>
            </p:cNvPr>
            <p:cNvSpPr txBox="1"/>
            <p:nvPr/>
          </p:nvSpPr>
          <p:spPr>
            <a:xfrm>
              <a:off x="5143345" y="3176048"/>
              <a:ext cx="777334" cy="204314"/>
            </a:xfrm>
            <a:prstGeom prst="rect">
              <a:avLst/>
            </a:prstGeom>
            <a:noFill/>
          </p:spPr>
          <p:txBody>
            <a:bodyPr wrap="none" rtlCol="0">
              <a:spAutoFit/>
            </a:bodyPr>
            <a:lstStyle/>
            <a:p>
              <a:pPr rtl="0" hangingPunct="0"/>
              <a:r>
                <a:rPr lang="ja-JP" altLang="en-US" sz="900">
                  <a:solidFill>
                    <a:schemeClr val="bg2"/>
                  </a:solidFill>
                  <a:latin typeface="Arial" pitchFamily="34" charset="0"/>
                  <a:ea typeface="CiscoSansJPN" pitchFamily="2" charset="-128"/>
                  <a:cs typeface="Arial" pitchFamily="34" charset="0"/>
                </a:rPr>
                <a:t>破棄</a:t>
              </a:r>
              <a:r>
                <a:rPr lang="en-US" altLang="ja-JP" sz="900">
                  <a:solidFill>
                    <a:schemeClr val="bg2"/>
                  </a:solidFill>
                  <a:latin typeface="Arial" pitchFamily="34" charset="0"/>
                  <a:ea typeface="CiscoSansJPN" pitchFamily="2" charset="-128"/>
                  <a:cs typeface="Arial" pitchFamily="34" charset="0"/>
                </a:rPr>
                <a:t>/</a:t>
              </a:r>
              <a:r>
                <a:rPr lang="ja-JP" altLang="en-US" sz="900">
                  <a:solidFill>
                    <a:schemeClr val="bg2"/>
                  </a:solidFill>
                  <a:latin typeface="Arial" pitchFamily="34" charset="0"/>
                  <a:ea typeface="CiscoSansJPN" pitchFamily="2" charset="-128"/>
                  <a:cs typeface="Arial" pitchFamily="34" charset="0"/>
                </a:rPr>
                <a:t>検疫</a:t>
              </a:r>
            </a:p>
          </p:txBody>
        </p:sp>
        <p:cxnSp>
          <p:nvCxnSpPr>
            <p:cNvPr id="21" name="Straight Arrow Connector 20">
              <a:extLst>
                <a:ext uri="{FF2B5EF4-FFF2-40B4-BE49-F238E27FC236}">
                  <a16:creationId xmlns:a16="http://schemas.microsoft.com/office/drawing/2014/main" id="{1161B974-B2A9-8B47-ADCD-D055E70DE021}"/>
                </a:ext>
              </a:extLst>
            </p:cNvPr>
            <p:cNvCxnSpPr>
              <a:cxnSpLocks/>
            </p:cNvCxnSpPr>
            <p:nvPr/>
          </p:nvCxnSpPr>
          <p:spPr>
            <a:xfrm>
              <a:off x="6100982" y="2552644"/>
              <a:ext cx="4335422" cy="0"/>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CEEE38-4FC7-7A4E-8435-D70F91104875}"/>
                </a:ext>
              </a:extLst>
            </p:cNvPr>
            <p:cNvSpPr txBox="1"/>
            <p:nvPr/>
          </p:nvSpPr>
          <p:spPr>
            <a:xfrm>
              <a:off x="6074199" y="2729214"/>
              <a:ext cx="941002" cy="326903"/>
            </a:xfrm>
            <a:prstGeom prst="rect">
              <a:avLst/>
            </a:prstGeom>
            <a:noFill/>
          </p:spPr>
          <p:txBody>
            <a:bodyPr wrap="none" rtlCol="0">
              <a:spAutoFit/>
            </a:bodyPr>
            <a:lstStyle/>
            <a:p>
              <a:pPr algn="r" rtl="0" hangingPunct="0"/>
              <a:r>
                <a:rPr lang="en-US" altLang="ja-JP" sz="900" dirty="0">
                  <a:solidFill>
                    <a:schemeClr val="bg2"/>
                  </a:solidFill>
                  <a:latin typeface="Arial" pitchFamily="34" charset="0"/>
                  <a:ea typeface="CiscoSansJPN" pitchFamily="2" charset="-128"/>
                  <a:cs typeface="Arial" pitchFamily="34" charset="0"/>
                </a:rPr>
                <a:t>Safe Print </a:t>
              </a:r>
              <a:r>
                <a:rPr lang="ja-JP" altLang="en-US" sz="900" dirty="0">
                  <a:solidFill>
                    <a:schemeClr val="bg2"/>
                  </a:solidFill>
                  <a:latin typeface="Arial" pitchFamily="34" charset="0"/>
                  <a:ea typeface="CiscoSansJPN" pitchFamily="2" charset="-128"/>
                  <a:cs typeface="Arial" pitchFamily="34" charset="0"/>
                </a:rPr>
                <a:t>を</a:t>
              </a:r>
              <a:br>
                <a:rPr lang="en-US" altLang="ja-JP" sz="900" dirty="0">
                  <a:solidFill>
                    <a:schemeClr val="bg2"/>
                  </a:solidFill>
                  <a:latin typeface="Arial" pitchFamily="34" charset="0"/>
                  <a:ea typeface="CiscoSansJPN" pitchFamily="2" charset="-128"/>
                  <a:cs typeface="Arial" pitchFamily="34" charset="0"/>
                </a:rPr>
              </a:br>
              <a:r>
                <a:rPr lang="ja-JP" altLang="en-US" sz="900" dirty="0">
                  <a:solidFill>
                    <a:schemeClr val="bg2"/>
                  </a:solidFill>
                  <a:latin typeface="Arial" pitchFamily="34" charset="0"/>
                  <a:ea typeface="CiscoSansJPN" pitchFamily="2" charset="-128"/>
                  <a:cs typeface="Arial" pitchFamily="34" charset="0"/>
                </a:rPr>
                <a:t>実行する</a:t>
              </a:r>
            </a:p>
          </p:txBody>
        </p:sp>
        <p:sp>
          <p:nvSpPr>
            <p:cNvPr id="23" name="TextBox 22">
              <a:extLst>
                <a:ext uri="{FF2B5EF4-FFF2-40B4-BE49-F238E27FC236}">
                  <a16:creationId xmlns:a16="http://schemas.microsoft.com/office/drawing/2014/main" id="{EC631403-5716-3749-A619-8B8A14DDF615}"/>
                </a:ext>
              </a:extLst>
            </p:cNvPr>
            <p:cNvSpPr txBox="1"/>
            <p:nvPr/>
          </p:nvSpPr>
          <p:spPr>
            <a:xfrm>
              <a:off x="8129784" y="2286158"/>
              <a:ext cx="1554310" cy="204314"/>
            </a:xfrm>
            <a:prstGeom prst="rect">
              <a:avLst/>
            </a:prstGeom>
            <a:noFill/>
          </p:spPr>
          <p:txBody>
            <a:bodyPr wrap="none" rtlCol="0">
              <a:spAutoFit/>
            </a:bodyPr>
            <a:lstStyle/>
            <a:p>
              <a:pPr rtl="0" hangingPunct="0"/>
              <a:r>
                <a:rPr lang="ja-JP" altLang="en-US" sz="900">
                  <a:solidFill>
                    <a:schemeClr val="bg2"/>
                  </a:solidFill>
                  <a:latin typeface="Arial" pitchFamily="34" charset="0"/>
                  <a:ea typeface="CiscoSansJPN" pitchFamily="2" charset="-128"/>
                  <a:cs typeface="Arial" pitchFamily="34" charset="0"/>
                </a:rPr>
                <a:t>配信</a:t>
              </a:r>
              <a:r>
                <a:rPr lang="en-US" altLang="ja-JP" sz="900">
                  <a:solidFill>
                    <a:schemeClr val="bg2"/>
                  </a:solidFill>
                  <a:latin typeface="Arial" pitchFamily="34" charset="0"/>
                  <a:ea typeface="CiscoSansJPN" pitchFamily="2" charset="-128"/>
                  <a:cs typeface="Arial" pitchFamily="34" charset="0"/>
                </a:rPr>
                <a:t>/</a:t>
              </a:r>
              <a:r>
                <a:rPr lang="ja-JP" altLang="en-US" sz="900">
                  <a:solidFill>
                    <a:schemeClr val="bg2"/>
                  </a:solidFill>
                  <a:latin typeface="Arial" pitchFamily="34" charset="0"/>
                  <a:ea typeface="CiscoSansJPN" pitchFamily="2" charset="-128"/>
                  <a:cs typeface="Arial" pitchFamily="34" charset="0"/>
                </a:rPr>
                <a:t>添付ファイルなし</a:t>
              </a:r>
            </a:p>
          </p:txBody>
        </p:sp>
        <p:cxnSp>
          <p:nvCxnSpPr>
            <p:cNvPr id="24" name="Straight Arrow Connector 23">
              <a:extLst>
                <a:ext uri="{FF2B5EF4-FFF2-40B4-BE49-F238E27FC236}">
                  <a16:creationId xmlns:a16="http://schemas.microsoft.com/office/drawing/2014/main" id="{3569F87B-979D-9449-A0D8-2C7E9AFF1EA3}"/>
                </a:ext>
              </a:extLst>
            </p:cNvPr>
            <p:cNvCxnSpPr>
              <a:cxnSpLocks/>
              <a:stCxn id="13" idx="3"/>
            </p:cNvCxnSpPr>
            <p:nvPr/>
          </p:nvCxnSpPr>
          <p:spPr>
            <a:xfrm>
              <a:off x="8214613" y="3067199"/>
              <a:ext cx="2221791" cy="0"/>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B4F6C95-079B-3F42-93C6-94E835BD47AA}"/>
                </a:ext>
              </a:extLst>
            </p:cNvPr>
            <p:cNvSpPr txBox="1"/>
            <p:nvPr/>
          </p:nvSpPr>
          <p:spPr>
            <a:xfrm>
              <a:off x="8261382" y="2827301"/>
              <a:ext cx="1104671" cy="204314"/>
            </a:xfrm>
            <a:prstGeom prst="rect">
              <a:avLst/>
            </a:prstGeom>
            <a:noFill/>
          </p:spPr>
          <p:txBody>
            <a:bodyPr wrap="none" rtlCol="0">
              <a:spAutoFit/>
            </a:bodyPr>
            <a:lstStyle/>
            <a:p>
              <a:pPr rtl="0" hangingPunct="0"/>
              <a:r>
                <a:rPr lang="ja-JP" altLang="en-US" sz="900" dirty="0">
                  <a:solidFill>
                    <a:schemeClr val="bg2"/>
                  </a:solidFill>
                  <a:latin typeface="Arial" pitchFamily="34" charset="0"/>
                  <a:ea typeface="CiscoSansJPN" pitchFamily="2" charset="-128"/>
                  <a:cs typeface="Arial" pitchFamily="34" charset="0"/>
                </a:rPr>
                <a:t>配信</a:t>
              </a:r>
              <a:r>
                <a:rPr lang="en-US" altLang="ja-JP" sz="900" dirty="0">
                  <a:solidFill>
                    <a:schemeClr val="bg2"/>
                  </a:solidFill>
                  <a:latin typeface="Arial" pitchFamily="34" charset="0"/>
                  <a:ea typeface="CiscoSansJPN" pitchFamily="2" charset="-128"/>
                  <a:cs typeface="Arial" pitchFamily="34" charset="0"/>
                </a:rPr>
                <a:t>/Safe Print</a:t>
              </a:r>
            </a:p>
          </p:txBody>
        </p:sp>
        <p:sp>
          <p:nvSpPr>
            <p:cNvPr id="28" name="TextBox 27">
              <a:extLst>
                <a:ext uri="{FF2B5EF4-FFF2-40B4-BE49-F238E27FC236}">
                  <a16:creationId xmlns:a16="http://schemas.microsoft.com/office/drawing/2014/main" id="{AA768CF6-26E2-D743-99DC-CDF5318BB2AF}"/>
                </a:ext>
              </a:extLst>
            </p:cNvPr>
            <p:cNvSpPr txBox="1"/>
            <p:nvPr/>
          </p:nvSpPr>
          <p:spPr>
            <a:xfrm>
              <a:off x="8918272" y="1608205"/>
              <a:ext cx="748558" cy="354146"/>
            </a:xfrm>
            <a:prstGeom prst="rect">
              <a:avLst/>
            </a:prstGeom>
            <a:noFill/>
          </p:spPr>
          <p:txBody>
            <a:bodyPr wrap="none" rtlCol="0">
              <a:spAutoFit/>
            </a:bodyPr>
            <a:lstStyle/>
            <a:p>
              <a:pPr rtl="0" hangingPunct="0"/>
              <a:r>
                <a:rPr lang="en-US" altLang="ja-JP" sz="2000" b="1">
                  <a:solidFill>
                    <a:schemeClr val="bg2"/>
                  </a:solidFill>
                  <a:latin typeface="+mj-lt"/>
                </a:rPr>
                <a:t>ESA</a:t>
              </a:r>
            </a:p>
          </p:txBody>
        </p:sp>
        <p:cxnSp>
          <p:nvCxnSpPr>
            <p:cNvPr id="29" name="Straight Arrow Connector 28">
              <a:extLst>
                <a:ext uri="{FF2B5EF4-FFF2-40B4-BE49-F238E27FC236}">
                  <a16:creationId xmlns:a16="http://schemas.microsoft.com/office/drawing/2014/main" id="{98798A7B-736B-724D-80B2-CF02DAB513C5}"/>
                </a:ext>
              </a:extLst>
            </p:cNvPr>
            <p:cNvCxnSpPr>
              <a:cxnSpLocks/>
              <a:endCxn id="12" idx="1"/>
            </p:cNvCxnSpPr>
            <p:nvPr/>
          </p:nvCxnSpPr>
          <p:spPr>
            <a:xfrm>
              <a:off x="4364149" y="2367970"/>
              <a:ext cx="878074"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4" name="Picture 73">
            <a:extLst>
              <a:ext uri="{FF2B5EF4-FFF2-40B4-BE49-F238E27FC236}">
                <a16:creationId xmlns:a16="http://schemas.microsoft.com/office/drawing/2014/main" id="{8E5B1CFD-4614-0C49-A9A2-372B0170FDB5}"/>
              </a:ext>
            </a:extLst>
          </p:cNvPr>
          <p:cNvPicPr>
            <a:picLocks noChangeAspect="1"/>
          </p:cNvPicPr>
          <p:nvPr/>
        </p:nvPicPr>
        <p:blipFill>
          <a:blip r:embed="rId4"/>
          <a:stretch>
            <a:fillRect/>
          </a:stretch>
        </p:blipFill>
        <p:spPr>
          <a:xfrm>
            <a:off x="7860298" y="3685366"/>
            <a:ext cx="137224" cy="151885"/>
          </a:xfrm>
          <a:prstGeom prst="rect">
            <a:avLst/>
          </a:prstGeom>
        </p:spPr>
      </p:pic>
      <p:pic>
        <p:nvPicPr>
          <p:cNvPr id="75" name="Picture 74">
            <a:extLst>
              <a:ext uri="{FF2B5EF4-FFF2-40B4-BE49-F238E27FC236}">
                <a16:creationId xmlns:a16="http://schemas.microsoft.com/office/drawing/2014/main" id="{67286894-DF2C-6144-AC45-5F2CF1BE1B50}"/>
              </a:ext>
            </a:extLst>
          </p:cNvPr>
          <p:cNvPicPr>
            <a:picLocks noChangeAspect="1"/>
          </p:cNvPicPr>
          <p:nvPr/>
        </p:nvPicPr>
        <p:blipFill>
          <a:blip r:embed="rId5"/>
          <a:stretch>
            <a:fillRect/>
          </a:stretch>
        </p:blipFill>
        <p:spPr>
          <a:xfrm>
            <a:off x="8041923" y="3549926"/>
            <a:ext cx="137225" cy="151885"/>
          </a:xfrm>
          <a:prstGeom prst="rect">
            <a:avLst/>
          </a:prstGeom>
        </p:spPr>
      </p:pic>
      <p:pic>
        <p:nvPicPr>
          <p:cNvPr id="76" name="Picture 75">
            <a:extLst>
              <a:ext uri="{FF2B5EF4-FFF2-40B4-BE49-F238E27FC236}">
                <a16:creationId xmlns:a16="http://schemas.microsoft.com/office/drawing/2014/main" id="{A2BA2A11-C71E-6842-8AD0-CF0C590D8093}"/>
              </a:ext>
            </a:extLst>
          </p:cNvPr>
          <p:cNvPicPr>
            <a:picLocks noChangeAspect="1"/>
          </p:cNvPicPr>
          <p:nvPr/>
        </p:nvPicPr>
        <p:blipFill>
          <a:blip r:embed="rId6"/>
          <a:stretch>
            <a:fillRect/>
          </a:stretch>
        </p:blipFill>
        <p:spPr>
          <a:xfrm>
            <a:off x="8041925" y="3755183"/>
            <a:ext cx="137226" cy="151885"/>
          </a:xfrm>
          <a:prstGeom prst="rect">
            <a:avLst/>
          </a:prstGeom>
        </p:spPr>
      </p:pic>
      <p:pic>
        <p:nvPicPr>
          <p:cNvPr id="77" name="Picture 76">
            <a:extLst>
              <a:ext uri="{FF2B5EF4-FFF2-40B4-BE49-F238E27FC236}">
                <a16:creationId xmlns:a16="http://schemas.microsoft.com/office/drawing/2014/main" id="{1CF040EB-66C7-294A-B143-82CE95EA9389}"/>
              </a:ext>
            </a:extLst>
          </p:cNvPr>
          <p:cNvPicPr>
            <a:picLocks noChangeAspect="1"/>
          </p:cNvPicPr>
          <p:nvPr/>
        </p:nvPicPr>
        <p:blipFill>
          <a:blip r:embed="rId7"/>
          <a:stretch>
            <a:fillRect/>
          </a:stretch>
        </p:blipFill>
        <p:spPr>
          <a:xfrm>
            <a:off x="8223550" y="3659126"/>
            <a:ext cx="158752" cy="179667"/>
          </a:xfrm>
          <a:prstGeom prst="rect">
            <a:avLst/>
          </a:prstGeom>
        </p:spPr>
      </p:pic>
      <p:sp>
        <p:nvSpPr>
          <p:cNvPr id="42" name="Freeform 41">
            <a:extLst>
              <a:ext uri="{FF2B5EF4-FFF2-40B4-BE49-F238E27FC236}">
                <a16:creationId xmlns:a16="http://schemas.microsoft.com/office/drawing/2014/main" id="{EC93B8EE-A57B-B540-8D5A-8A4B633900DF}"/>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43" name="Freeform 8">
            <a:extLst>
              <a:ext uri="{FF2B5EF4-FFF2-40B4-BE49-F238E27FC236}">
                <a16:creationId xmlns:a16="http://schemas.microsoft.com/office/drawing/2014/main" id="{0992A8BA-F07E-C247-A1A6-BF6C65990AB1}"/>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44" name="Freeform 8">
            <a:extLst>
              <a:ext uri="{FF2B5EF4-FFF2-40B4-BE49-F238E27FC236}">
                <a16:creationId xmlns:a16="http://schemas.microsoft.com/office/drawing/2014/main" id="{F4017424-F5BD-6B42-9335-7162E3E27A0E}"/>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45" name="Freeform 8">
            <a:extLst>
              <a:ext uri="{FF2B5EF4-FFF2-40B4-BE49-F238E27FC236}">
                <a16:creationId xmlns:a16="http://schemas.microsoft.com/office/drawing/2014/main" id="{6FE47A87-267A-5745-9528-5E6FFEC68666}"/>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FY20</a:t>
            </a:r>
          </a:p>
        </p:txBody>
      </p:sp>
      <p:sp>
        <p:nvSpPr>
          <p:cNvPr id="46" name="Freeform 7">
            <a:extLst>
              <a:ext uri="{FF2B5EF4-FFF2-40B4-BE49-F238E27FC236}">
                <a16:creationId xmlns:a16="http://schemas.microsoft.com/office/drawing/2014/main" id="{DD5AB8CA-83AB-DD43-BFDA-CEEBC1A6534E}"/>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47" name="Freeform 6">
            <a:extLst>
              <a:ext uri="{FF2B5EF4-FFF2-40B4-BE49-F238E27FC236}">
                <a16:creationId xmlns:a16="http://schemas.microsoft.com/office/drawing/2014/main" id="{C25AE3E0-0A4D-5844-A4D3-890229D92865}"/>
              </a:ext>
            </a:extLst>
          </p:cNvPr>
          <p:cNvSpPr>
            <a:spLocks/>
          </p:cNvSpPr>
          <p:nvPr/>
        </p:nvSpPr>
        <p:spPr bwMode="auto">
          <a:xfrm>
            <a:off x="4094958" y="4860870"/>
            <a:ext cx="1765068" cy="29247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13 Highlights</a:t>
            </a:r>
          </a:p>
        </p:txBody>
      </p:sp>
    </p:spTree>
    <p:extLst>
      <p:ext uri="{BB962C8B-B14F-4D97-AF65-F5344CB8AC3E}">
        <p14:creationId xmlns:p14="http://schemas.microsoft.com/office/powerpoint/2010/main" val="2484715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F3DC-04A3-A24B-8172-88FBCA976346}"/>
              </a:ext>
            </a:extLst>
          </p:cNvPr>
          <p:cNvSpPr>
            <a:spLocks noGrp="1"/>
          </p:cNvSpPr>
          <p:nvPr>
            <p:ph type="title"/>
          </p:nvPr>
        </p:nvSpPr>
        <p:spPr>
          <a:xfrm>
            <a:off x="149531" y="152470"/>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rtl="0" hangingPunct="0"/>
            <a:r>
              <a:rPr lang="en-US" altLang="ja-JP">
                <a:latin typeface="CiscoSansTT" panose="020B0503020201020303" pitchFamily="34" charset="0"/>
                <a:cs typeface="CiscoSansTT" panose="020B0503020201020303" pitchFamily="34" charset="0"/>
              </a:rPr>
              <a:t>SafePrint – Content Disarm</a:t>
            </a:r>
          </a:p>
        </p:txBody>
      </p:sp>
      <p:pic>
        <p:nvPicPr>
          <p:cNvPr id="3" name="Picture 2">
            <a:extLst>
              <a:ext uri="{FF2B5EF4-FFF2-40B4-BE49-F238E27FC236}">
                <a16:creationId xmlns:a16="http://schemas.microsoft.com/office/drawing/2014/main" id="{258E7E3F-CFBA-7A42-9515-AE2A23364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99286" y="1936652"/>
            <a:ext cx="1310476" cy="1313587"/>
          </a:xfrm>
          <a:prstGeom prst="rect">
            <a:avLst/>
          </a:prstGeom>
        </p:spPr>
      </p:pic>
      <p:grpSp>
        <p:nvGrpSpPr>
          <p:cNvPr id="4" name="Group 3">
            <a:extLst>
              <a:ext uri="{FF2B5EF4-FFF2-40B4-BE49-F238E27FC236}">
                <a16:creationId xmlns:a16="http://schemas.microsoft.com/office/drawing/2014/main" id="{4A39651D-352A-2147-BD6F-C97E16466BC4}"/>
              </a:ext>
            </a:extLst>
          </p:cNvPr>
          <p:cNvGrpSpPr/>
          <p:nvPr/>
        </p:nvGrpSpPr>
        <p:grpSpPr>
          <a:xfrm>
            <a:off x="475410" y="2024311"/>
            <a:ext cx="1203573" cy="1157229"/>
            <a:chOff x="7583402" y="1245646"/>
            <a:chExt cx="1437628" cy="1433280"/>
          </a:xfrm>
        </p:grpSpPr>
        <p:sp>
          <p:nvSpPr>
            <p:cNvPr id="5" name="Oval 4">
              <a:extLst>
                <a:ext uri="{FF2B5EF4-FFF2-40B4-BE49-F238E27FC236}">
                  <a16:creationId xmlns:a16="http://schemas.microsoft.com/office/drawing/2014/main" id="{8974200C-7D12-D944-8917-69C77BCDA359}"/>
                </a:ext>
              </a:extLst>
            </p:cNvPr>
            <p:cNvSpPr/>
            <p:nvPr/>
          </p:nvSpPr>
          <p:spPr>
            <a:xfrm>
              <a:off x="7583402" y="1245646"/>
              <a:ext cx="1437628" cy="1433280"/>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ru-RU"/>
            </a:p>
          </p:txBody>
        </p:sp>
        <p:sp>
          <p:nvSpPr>
            <p:cNvPr id="6" name="Freeform 7">
              <a:extLst>
                <a:ext uri="{FF2B5EF4-FFF2-40B4-BE49-F238E27FC236}">
                  <a16:creationId xmlns:a16="http://schemas.microsoft.com/office/drawing/2014/main" id="{22098DB1-0B98-A242-9746-C6EC6235E886}"/>
                </a:ext>
              </a:extLst>
            </p:cNvPr>
            <p:cNvSpPr>
              <a:spLocks noEditPoints="1"/>
            </p:cNvSpPr>
            <p:nvPr/>
          </p:nvSpPr>
          <p:spPr bwMode="auto">
            <a:xfrm>
              <a:off x="7902272" y="1431362"/>
              <a:ext cx="845985" cy="1038367"/>
            </a:xfrm>
            <a:custGeom>
              <a:avLst/>
              <a:gdLst>
                <a:gd name="T0" fmla="*/ 307 w 307"/>
                <a:gd name="T1" fmla="*/ 109 h 377"/>
                <a:gd name="T2" fmla="*/ 237 w 307"/>
                <a:gd name="T3" fmla="*/ 83 h 377"/>
                <a:gd name="T4" fmla="*/ 214 w 307"/>
                <a:gd name="T5" fmla="*/ 7 h 377"/>
                <a:gd name="T6" fmla="*/ 206 w 307"/>
                <a:gd name="T7" fmla="*/ 0 h 377"/>
                <a:gd name="T8" fmla="*/ 101 w 307"/>
                <a:gd name="T9" fmla="*/ 0 h 377"/>
                <a:gd name="T10" fmla="*/ 93 w 307"/>
                <a:gd name="T11" fmla="*/ 7 h 377"/>
                <a:gd name="T12" fmla="*/ 70 w 307"/>
                <a:gd name="T13" fmla="*/ 83 h 377"/>
                <a:gd name="T14" fmla="*/ 0 w 307"/>
                <a:gd name="T15" fmla="*/ 109 h 377"/>
                <a:gd name="T16" fmla="*/ 60 w 307"/>
                <a:gd name="T17" fmla="*/ 127 h 377"/>
                <a:gd name="T18" fmla="*/ 55 w 307"/>
                <a:gd name="T19" fmla="*/ 158 h 377"/>
                <a:gd name="T20" fmla="*/ 60 w 307"/>
                <a:gd name="T21" fmla="*/ 188 h 377"/>
                <a:gd name="T22" fmla="*/ 56 w 307"/>
                <a:gd name="T23" fmla="*/ 188 h 377"/>
                <a:gd name="T24" fmla="*/ 40 w 307"/>
                <a:gd name="T25" fmla="*/ 204 h 377"/>
                <a:gd name="T26" fmla="*/ 40 w 307"/>
                <a:gd name="T27" fmla="*/ 222 h 377"/>
                <a:gd name="T28" fmla="*/ 17 w 307"/>
                <a:gd name="T29" fmla="*/ 250 h 377"/>
                <a:gd name="T30" fmla="*/ 17 w 307"/>
                <a:gd name="T31" fmla="*/ 349 h 377"/>
                <a:gd name="T32" fmla="*/ 43 w 307"/>
                <a:gd name="T33" fmla="*/ 377 h 377"/>
                <a:gd name="T34" fmla="*/ 148 w 307"/>
                <a:gd name="T35" fmla="*/ 377 h 377"/>
                <a:gd name="T36" fmla="*/ 148 w 307"/>
                <a:gd name="T37" fmla="*/ 250 h 377"/>
                <a:gd name="T38" fmla="*/ 159 w 307"/>
                <a:gd name="T39" fmla="*/ 250 h 377"/>
                <a:gd name="T40" fmla="*/ 159 w 307"/>
                <a:gd name="T41" fmla="*/ 377 h 377"/>
                <a:gd name="T42" fmla="*/ 264 w 307"/>
                <a:gd name="T43" fmla="*/ 377 h 377"/>
                <a:gd name="T44" fmla="*/ 290 w 307"/>
                <a:gd name="T45" fmla="*/ 349 h 377"/>
                <a:gd name="T46" fmla="*/ 290 w 307"/>
                <a:gd name="T47" fmla="*/ 250 h 377"/>
                <a:gd name="T48" fmla="*/ 267 w 307"/>
                <a:gd name="T49" fmla="*/ 222 h 377"/>
                <a:gd name="T50" fmla="*/ 267 w 307"/>
                <a:gd name="T51" fmla="*/ 204 h 377"/>
                <a:gd name="T52" fmla="*/ 251 w 307"/>
                <a:gd name="T53" fmla="*/ 188 h 377"/>
                <a:gd name="T54" fmla="*/ 247 w 307"/>
                <a:gd name="T55" fmla="*/ 188 h 377"/>
                <a:gd name="T56" fmla="*/ 253 w 307"/>
                <a:gd name="T57" fmla="*/ 158 h 377"/>
                <a:gd name="T58" fmla="*/ 247 w 307"/>
                <a:gd name="T59" fmla="*/ 127 h 377"/>
                <a:gd name="T60" fmla="*/ 307 w 307"/>
                <a:gd name="T61" fmla="*/ 109 h 377"/>
                <a:gd name="T62" fmla="*/ 228 w 307"/>
                <a:gd name="T63" fmla="*/ 172 h 377"/>
                <a:gd name="T64" fmla="*/ 220 w 307"/>
                <a:gd name="T65" fmla="*/ 188 h 377"/>
                <a:gd name="T66" fmla="*/ 209 w 307"/>
                <a:gd name="T67" fmla="*/ 188 h 377"/>
                <a:gd name="T68" fmla="*/ 193 w 307"/>
                <a:gd name="T69" fmla="*/ 204 h 377"/>
                <a:gd name="T70" fmla="*/ 193 w 307"/>
                <a:gd name="T71" fmla="*/ 236 h 377"/>
                <a:gd name="T72" fmla="*/ 115 w 307"/>
                <a:gd name="T73" fmla="*/ 236 h 377"/>
                <a:gd name="T74" fmla="*/ 115 w 307"/>
                <a:gd name="T75" fmla="*/ 204 h 377"/>
                <a:gd name="T76" fmla="*/ 99 w 307"/>
                <a:gd name="T77" fmla="*/ 188 h 377"/>
                <a:gd name="T78" fmla="*/ 87 w 307"/>
                <a:gd name="T79" fmla="*/ 188 h 377"/>
                <a:gd name="T80" fmla="*/ 79 w 307"/>
                <a:gd name="T81" fmla="*/ 172 h 377"/>
                <a:gd name="T82" fmla="*/ 79 w 307"/>
                <a:gd name="T83" fmla="*/ 143 h 377"/>
                <a:gd name="T84" fmla="*/ 83 w 307"/>
                <a:gd name="T85" fmla="*/ 130 h 377"/>
                <a:gd name="T86" fmla="*/ 151 w 307"/>
                <a:gd name="T87" fmla="*/ 133 h 377"/>
                <a:gd name="T88" fmla="*/ 153 w 307"/>
                <a:gd name="T89" fmla="*/ 133 h 377"/>
                <a:gd name="T90" fmla="*/ 155 w 307"/>
                <a:gd name="T91" fmla="*/ 133 h 377"/>
                <a:gd name="T92" fmla="*/ 155 w 307"/>
                <a:gd name="T93" fmla="*/ 133 h 377"/>
                <a:gd name="T94" fmla="*/ 224 w 307"/>
                <a:gd name="T95" fmla="*/ 130 h 377"/>
                <a:gd name="T96" fmla="*/ 228 w 307"/>
                <a:gd name="T97" fmla="*/ 143 h 377"/>
                <a:gd name="T98" fmla="*/ 228 w 307"/>
                <a:gd name="T99" fmla="*/ 17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7" h="377">
                  <a:moveTo>
                    <a:pt x="307" y="109"/>
                  </a:moveTo>
                  <a:cubicBezTo>
                    <a:pt x="307" y="99"/>
                    <a:pt x="279" y="88"/>
                    <a:pt x="237" y="83"/>
                  </a:cubicBezTo>
                  <a:cubicBezTo>
                    <a:pt x="237" y="83"/>
                    <a:pt x="237" y="83"/>
                    <a:pt x="214" y="7"/>
                  </a:cubicBezTo>
                  <a:cubicBezTo>
                    <a:pt x="213" y="3"/>
                    <a:pt x="211" y="0"/>
                    <a:pt x="206" y="0"/>
                  </a:cubicBezTo>
                  <a:cubicBezTo>
                    <a:pt x="171" y="0"/>
                    <a:pt x="136" y="0"/>
                    <a:pt x="101" y="0"/>
                  </a:cubicBezTo>
                  <a:cubicBezTo>
                    <a:pt x="97" y="0"/>
                    <a:pt x="94" y="3"/>
                    <a:pt x="93" y="7"/>
                  </a:cubicBezTo>
                  <a:cubicBezTo>
                    <a:pt x="93" y="7"/>
                    <a:pt x="93" y="7"/>
                    <a:pt x="70" y="83"/>
                  </a:cubicBezTo>
                  <a:cubicBezTo>
                    <a:pt x="28" y="88"/>
                    <a:pt x="1" y="99"/>
                    <a:pt x="0" y="109"/>
                  </a:cubicBezTo>
                  <a:cubicBezTo>
                    <a:pt x="0" y="115"/>
                    <a:pt x="24" y="122"/>
                    <a:pt x="60" y="127"/>
                  </a:cubicBezTo>
                  <a:cubicBezTo>
                    <a:pt x="56" y="137"/>
                    <a:pt x="55" y="147"/>
                    <a:pt x="55" y="158"/>
                  </a:cubicBezTo>
                  <a:cubicBezTo>
                    <a:pt x="55" y="168"/>
                    <a:pt x="56" y="179"/>
                    <a:pt x="60" y="188"/>
                  </a:cubicBezTo>
                  <a:cubicBezTo>
                    <a:pt x="60" y="188"/>
                    <a:pt x="60" y="188"/>
                    <a:pt x="56" y="188"/>
                  </a:cubicBezTo>
                  <a:cubicBezTo>
                    <a:pt x="47" y="188"/>
                    <a:pt x="40" y="195"/>
                    <a:pt x="40" y="204"/>
                  </a:cubicBezTo>
                  <a:cubicBezTo>
                    <a:pt x="40" y="204"/>
                    <a:pt x="40" y="204"/>
                    <a:pt x="40" y="222"/>
                  </a:cubicBezTo>
                  <a:cubicBezTo>
                    <a:pt x="28" y="223"/>
                    <a:pt x="17" y="235"/>
                    <a:pt x="17" y="250"/>
                  </a:cubicBezTo>
                  <a:cubicBezTo>
                    <a:pt x="17" y="250"/>
                    <a:pt x="17" y="250"/>
                    <a:pt x="17" y="349"/>
                  </a:cubicBezTo>
                  <a:cubicBezTo>
                    <a:pt x="17" y="364"/>
                    <a:pt x="29" y="377"/>
                    <a:pt x="43" y="377"/>
                  </a:cubicBezTo>
                  <a:cubicBezTo>
                    <a:pt x="43" y="377"/>
                    <a:pt x="43" y="377"/>
                    <a:pt x="148" y="377"/>
                  </a:cubicBezTo>
                  <a:cubicBezTo>
                    <a:pt x="148" y="377"/>
                    <a:pt x="148" y="377"/>
                    <a:pt x="148" y="250"/>
                  </a:cubicBezTo>
                  <a:cubicBezTo>
                    <a:pt x="151" y="250"/>
                    <a:pt x="155" y="250"/>
                    <a:pt x="159" y="250"/>
                  </a:cubicBezTo>
                  <a:cubicBezTo>
                    <a:pt x="159" y="250"/>
                    <a:pt x="159" y="250"/>
                    <a:pt x="159" y="377"/>
                  </a:cubicBezTo>
                  <a:cubicBezTo>
                    <a:pt x="159" y="377"/>
                    <a:pt x="159" y="377"/>
                    <a:pt x="264" y="377"/>
                  </a:cubicBezTo>
                  <a:cubicBezTo>
                    <a:pt x="278" y="377"/>
                    <a:pt x="290" y="364"/>
                    <a:pt x="290" y="349"/>
                  </a:cubicBezTo>
                  <a:cubicBezTo>
                    <a:pt x="290" y="349"/>
                    <a:pt x="290" y="349"/>
                    <a:pt x="290" y="250"/>
                  </a:cubicBezTo>
                  <a:cubicBezTo>
                    <a:pt x="290" y="235"/>
                    <a:pt x="280" y="223"/>
                    <a:pt x="267" y="222"/>
                  </a:cubicBezTo>
                  <a:cubicBezTo>
                    <a:pt x="267" y="222"/>
                    <a:pt x="267" y="222"/>
                    <a:pt x="267" y="204"/>
                  </a:cubicBezTo>
                  <a:cubicBezTo>
                    <a:pt x="267" y="195"/>
                    <a:pt x="260" y="188"/>
                    <a:pt x="251" y="188"/>
                  </a:cubicBezTo>
                  <a:cubicBezTo>
                    <a:pt x="251" y="188"/>
                    <a:pt x="251" y="188"/>
                    <a:pt x="247" y="188"/>
                  </a:cubicBezTo>
                  <a:cubicBezTo>
                    <a:pt x="251" y="179"/>
                    <a:pt x="253" y="168"/>
                    <a:pt x="253" y="158"/>
                  </a:cubicBezTo>
                  <a:cubicBezTo>
                    <a:pt x="253" y="147"/>
                    <a:pt x="251" y="137"/>
                    <a:pt x="247" y="127"/>
                  </a:cubicBezTo>
                  <a:cubicBezTo>
                    <a:pt x="284" y="122"/>
                    <a:pt x="307" y="115"/>
                    <a:pt x="307" y="109"/>
                  </a:cubicBezTo>
                  <a:close/>
                  <a:moveTo>
                    <a:pt x="228" y="172"/>
                  </a:moveTo>
                  <a:cubicBezTo>
                    <a:pt x="228" y="179"/>
                    <a:pt x="224" y="185"/>
                    <a:pt x="220" y="188"/>
                  </a:cubicBezTo>
                  <a:cubicBezTo>
                    <a:pt x="220" y="188"/>
                    <a:pt x="220" y="188"/>
                    <a:pt x="209" y="188"/>
                  </a:cubicBezTo>
                  <a:cubicBezTo>
                    <a:pt x="200" y="188"/>
                    <a:pt x="193" y="195"/>
                    <a:pt x="193" y="204"/>
                  </a:cubicBezTo>
                  <a:cubicBezTo>
                    <a:pt x="193" y="204"/>
                    <a:pt x="193" y="204"/>
                    <a:pt x="193" y="236"/>
                  </a:cubicBezTo>
                  <a:cubicBezTo>
                    <a:pt x="170" y="249"/>
                    <a:pt x="137" y="249"/>
                    <a:pt x="115" y="236"/>
                  </a:cubicBezTo>
                  <a:cubicBezTo>
                    <a:pt x="115" y="236"/>
                    <a:pt x="115" y="236"/>
                    <a:pt x="115" y="204"/>
                  </a:cubicBezTo>
                  <a:cubicBezTo>
                    <a:pt x="115" y="195"/>
                    <a:pt x="108" y="188"/>
                    <a:pt x="99" y="188"/>
                  </a:cubicBezTo>
                  <a:cubicBezTo>
                    <a:pt x="99" y="188"/>
                    <a:pt x="99" y="188"/>
                    <a:pt x="87" y="188"/>
                  </a:cubicBezTo>
                  <a:cubicBezTo>
                    <a:pt x="82" y="185"/>
                    <a:pt x="79" y="179"/>
                    <a:pt x="79" y="172"/>
                  </a:cubicBezTo>
                  <a:cubicBezTo>
                    <a:pt x="79" y="172"/>
                    <a:pt x="79" y="172"/>
                    <a:pt x="79" y="143"/>
                  </a:cubicBezTo>
                  <a:cubicBezTo>
                    <a:pt x="79" y="138"/>
                    <a:pt x="81" y="134"/>
                    <a:pt x="83" y="130"/>
                  </a:cubicBezTo>
                  <a:cubicBezTo>
                    <a:pt x="104" y="132"/>
                    <a:pt x="127" y="133"/>
                    <a:pt x="151" y="133"/>
                  </a:cubicBezTo>
                  <a:cubicBezTo>
                    <a:pt x="151" y="133"/>
                    <a:pt x="151" y="133"/>
                    <a:pt x="153" y="133"/>
                  </a:cubicBezTo>
                  <a:cubicBezTo>
                    <a:pt x="153" y="133"/>
                    <a:pt x="153" y="133"/>
                    <a:pt x="155" y="133"/>
                  </a:cubicBezTo>
                  <a:cubicBezTo>
                    <a:pt x="155" y="133"/>
                    <a:pt x="155" y="133"/>
                    <a:pt x="155" y="133"/>
                  </a:cubicBezTo>
                  <a:cubicBezTo>
                    <a:pt x="180" y="133"/>
                    <a:pt x="204" y="132"/>
                    <a:pt x="224" y="130"/>
                  </a:cubicBezTo>
                  <a:cubicBezTo>
                    <a:pt x="227" y="134"/>
                    <a:pt x="228" y="138"/>
                    <a:pt x="228" y="143"/>
                  </a:cubicBezTo>
                  <a:cubicBezTo>
                    <a:pt x="228" y="143"/>
                    <a:pt x="228" y="143"/>
                    <a:pt x="228" y="172"/>
                  </a:cubicBezTo>
                  <a:close/>
                </a:path>
              </a:pathLst>
            </a:custGeom>
            <a:solidFill>
              <a:srgbClr val="FF0000"/>
            </a:solidFill>
          </p:spPr>
          <p:txBody>
            <a:bodyPr vert="horz" wrap="square" lIns="68580" tIns="34290" rIns="68580" bIns="34290" numCol="1" anchor="t" anchorCtr="0" compatLnSpc="1">
              <a:prstTxWarp prst="textNoShape">
                <a:avLst/>
              </a:prstTxWarp>
            </a:bodyPr>
            <a:lstStyle/>
            <a:p>
              <a:pPr defTabSz="685111" hangingPunct="0"/>
              <a:endParaRPr lang="ja-JP" altLang="en-US">
                <a:solidFill>
                  <a:srgbClr val="000000"/>
                </a:solidFill>
                <a:latin typeface="CiscoSansTT ExtraLight" charset="0"/>
                <a:ea typeface="CiscoSansTT ExtraLight" charset="0"/>
                <a:cs typeface="CiscoSansTT ExtraLight" charset="0"/>
              </a:endParaRPr>
            </a:p>
          </p:txBody>
        </p:sp>
      </p:grpSp>
      <p:grpSp>
        <p:nvGrpSpPr>
          <p:cNvPr id="7" name="Group 6">
            <a:extLst>
              <a:ext uri="{FF2B5EF4-FFF2-40B4-BE49-F238E27FC236}">
                <a16:creationId xmlns:a16="http://schemas.microsoft.com/office/drawing/2014/main" id="{1991A98B-6A55-E044-A206-900B954DB662}"/>
              </a:ext>
            </a:extLst>
          </p:cNvPr>
          <p:cNvGrpSpPr>
            <a:grpSpLocks noChangeAspect="1"/>
          </p:cNvGrpSpPr>
          <p:nvPr/>
        </p:nvGrpSpPr>
        <p:grpSpPr>
          <a:xfrm>
            <a:off x="1708800" y="2409372"/>
            <a:ext cx="2360668" cy="387106"/>
            <a:chOff x="6105525" y="1468438"/>
            <a:chExt cx="2475997" cy="493712"/>
          </a:xfrm>
          <a:solidFill>
            <a:schemeClr val="tx2"/>
          </a:solidFill>
        </p:grpSpPr>
        <p:sp>
          <p:nvSpPr>
            <p:cNvPr id="8" name="Freeform 90">
              <a:extLst>
                <a:ext uri="{FF2B5EF4-FFF2-40B4-BE49-F238E27FC236}">
                  <a16:creationId xmlns:a16="http://schemas.microsoft.com/office/drawing/2014/main" id="{912A1CBC-917F-004F-B35F-03E283AC729B}"/>
                </a:ext>
              </a:extLst>
            </p:cNvPr>
            <p:cNvSpPr>
              <a:spLocks noEditPoints="1"/>
            </p:cNvSpPr>
            <p:nvPr/>
          </p:nvSpPr>
          <p:spPr bwMode="auto">
            <a:xfrm>
              <a:off x="6105525" y="1654176"/>
              <a:ext cx="2468563" cy="122237"/>
            </a:xfrm>
            <a:custGeom>
              <a:avLst/>
              <a:gdLst>
                <a:gd name="T0" fmla="*/ 1402 w 1412"/>
                <a:gd name="T1" fmla="*/ 60 h 70"/>
                <a:gd name="T2" fmla="*/ 1401 w 1412"/>
                <a:gd name="T3" fmla="*/ 60 h 70"/>
                <a:gd name="T4" fmla="*/ 1401 w 1412"/>
                <a:gd name="T5" fmla="*/ 60 h 70"/>
                <a:gd name="T6" fmla="*/ 1402 w 1412"/>
                <a:gd name="T7" fmla="*/ 60 h 70"/>
                <a:gd name="T8" fmla="*/ 1402 w 1412"/>
                <a:gd name="T9" fmla="*/ 60 h 70"/>
                <a:gd name="T10" fmla="*/ 1402 w 1412"/>
                <a:gd name="T11" fmla="*/ 60 h 70"/>
                <a:gd name="T12" fmla="*/ 1402 w 1412"/>
                <a:gd name="T13" fmla="*/ 60 h 70"/>
                <a:gd name="T14" fmla="*/ 1402 w 1412"/>
                <a:gd name="T15" fmla="*/ 60 h 70"/>
                <a:gd name="T16" fmla="*/ 1402 w 1412"/>
                <a:gd name="T17" fmla="*/ 60 h 70"/>
                <a:gd name="T18" fmla="*/ 1402 w 1412"/>
                <a:gd name="T19" fmla="*/ 60 h 70"/>
                <a:gd name="T20" fmla="*/ 1402 w 1412"/>
                <a:gd name="T21" fmla="*/ 59 h 70"/>
                <a:gd name="T22" fmla="*/ 1402 w 1412"/>
                <a:gd name="T23" fmla="*/ 59 h 70"/>
                <a:gd name="T24" fmla="*/ 1402 w 1412"/>
                <a:gd name="T25" fmla="*/ 59 h 70"/>
                <a:gd name="T26" fmla="*/ 1402 w 1412"/>
                <a:gd name="T27" fmla="*/ 59 h 70"/>
                <a:gd name="T28" fmla="*/ 1402 w 1412"/>
                <a:gd name="T29" fmla="*/ 59 h 70"/>
                <a:gd name="T30" fmla="*/ 1402 w 1412"/>
                <a:gd name="T31" fmla="*/ 59 h 70"/>
                <a:gd name="T32" fmla="*/ 1402 w 1412"/>
                <a:gd name="T33" fmla="*/ 59 h 70"/>
                <a:gd name="T34" fmla="*/ 1402 w 1412"/>
                <a:gd name="T35" fmla="*/ 59 h 70"/>
                <a:gd name="T36" fmla="*/ 1402 w 1412"/>
                <a:gd name="T37" fmla="*/ 59 h 70"/>
                <a:gd name="T38" fmla="*/ 1409 w 1412"/>
                <a:gd name="T39" fmla="*/ 50 h 70"/>
                <a:gd name="T40" fmla="*/ 1408 w 1412"/>
                <a:gd name="T41" fmla="*/ 50 h 70"/>
                <a:gd name="T42" fmla="*/ 1409 w 1412"/>
                <a:gd name="T43" fmla="*/ 50 h 70"/>
                <a:gd name="T44" fmla="*/ 1409 w 1412"/>
                <a:gd name="T45" fmla="*/ 21 h 70"/>
                <a:gd name="T46" fmla="*/ 1412 w 1412"/>
                <a:gd name="T47" fmla="*/ 35 h 70"/>
                <a:gd name="T48" fmla="*/ 1409 w 1412"/>
                <a:gd name="T49" fmla="*/ 50 h 70"/>
                <a:gd name="T50" fmla="*/ 1412 w 1412"/>
                <a:gd name="T51" fmla="*/ 35 h 70"/>
                <a:gd name="T52" fmla="*/ 1409 w 1412"/>
                <a:gd name="T53" fmla="*/ 21 h 70"/>
                <a:gd name="T54" fmla="*/ 1409 w 1412"/>
                <a:gd name="T55" fmla="*/ 21 h 70"/>
                <a:gd name="T56" fmla="*/ 1409 w 1412"/>
                <a:gd name="T57" fmla="*/ 21 h 70"/>
                <a:gd name="T58" fmla="*/ 1409 w 1412"/>
                <a:gd name="T59" fmla="*/ 21 h 70"/>
                <a:gd name="T60" fmla="*/ 1409 w 1412"/>
                <a:gd name="T61" fmla="*/ 21 h 70"/>
                <a:gd name="T62" fmla="*/ 1409 w 1412"/>
                <a:gd name="T63" fmla="*/ 21 h 70"/>
                <a:gd name="T64" fmla="*/ 1409 w 1412"/>
                <a:gd name="T65" fmla="*/ 21 h 70"/>
                <a:gd name="T66" fmla="*/ 1402 w 1412"/>
                <a:gd name="T67" fmla="*/ 11 h 70"/>
                <a:gd name="T68" fmla="*/ 1402 w 1412"/>
                <a:gd name="T69" fmla="*/ 11 h 70"/>
                <a:gd name="T70" fmla="*/ 1402 w 1412"/>
                <a:gd name="T71" fmla="*/ 11 h 70"/>
                <a:gd name="T72" fmla="*/ 1402 w 1412"/>
                <a:gd name="T73" fmla="*/ 10 h 70"/>
                <a:gd name="T74" fmla="*/ 1402 w 1412"/>
                <a:gd name="T75" fmla="*/ 10 h 70"/>
                <a:gd name="T76" fmla="*/ 1402 w 1412"/>
                <a:gd name="T77" fmla="*/ 10 h 70"/>
                <a:gd name="T78" fmla="*/ 1402 w 1412"/>
                <a:gd name="T79" fmla="*/ 10 h 70"/>
                <a:gd name="T80" fmla="*/ 1402 w 1412"/>
                <a:gd name="T81" fmla="*/ 10 h 70"/>
                <a:gd name="T82" fmla="*/ 1402 w 1412"/>
                <a:gd name="T83" fmla="*/ 10 h 70"/>
                <a:gd name="T84" fmla="*/ 1401 w 1412"/>
                <a:gd name="T85" fmla="*/ 10 h 70"/>
                <a:gd name="T86" fmla="*/ 1402 w 1412"/>
                <a:gd name="T87" fmla="*/ 10 h 70"/>
                <a:gd name="T88" fmla="*/ 1401 w 1412"/>
                <a:gd name="T89" fmla="*/ 10 h 70"/>
                <a:gd name="T90" fmla="*/ 1291 w 1412"/>
                <a:gd name="T91" fmla="*/ 0 h 70"/>
                <a:gd name="T92" fmla="*/ 35 w 1412"/>
                <a:gd name="T93" fmla="*/ 0 h 70"/>
                <a:gd name="T94" fmla="*/ 0 w 1412"/>
                <a:gd name="T95" fmla="*/ 35 h 70"/>
                <a:gd name="T96" fmla="*/ 35 w 1412"/>
                <a:gd name="T97" fmla="*/ 70 h 70"/>
                <a:gd name="T98" fmla="*/ 1291 w 1412"/>
                <a:gd name="T99" fmla="*/ 70 h 70"/>
                <a:gd name="T100" fmla="*/ 1326 w 1412"/>
                <a:gd name="T101" fmla="*/ 35 h 70"/>
                <a:gd name="T102" fmla="*/ 1291 w 1412"/>
                <a:gd name="T10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12" h="70">
                  <a:moveTo>
                    <a:pt x="1402" y="60"/>
                  </a:moveTo>
                  <a:cubicBezTo>
                    <a:pt x="1401" y="60"/>
                    <a:pt x="1401" y="60"/>
                    <a:pt x="1401" y="60"/>
                  </a:cubicBezTo>
                  <a:cubicBezTo>
                    <a:pt x="1401" y="60"/>
                    <a:pt x="1401" y="60"/>
                    <a:pt x="1401" y="60"/>
                  </a:cubicBezTo>
                  <a:cubicBezTo>
                    <a:pt x="1401" y="60"/>
                    <a:pt x="1401"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2" y="59"/>
                  </a:moveTo>
                  <a:cubicBezTo>
                    <a:pt x="1402" y="59"/>
                    <a:pt x="1402" y="59"/>
                    <a:pt x="1402" y="59"/>
                  </a:cubicBezTo>
                  <a:cubicBezTo>
                    <a:pt x="1402" y="59"/>
                    <a:pt x="1402" y="59"/>
                    <a:pt x="1402" y="59"/>
                  </a:cubicBezTo>
                  <a:moveTo>
                    <a:pt x="1402" y="59"/>
                  </a:moveTo>
                  <a:cubicBezTo>
                    <a:pt x="1402" y="59"/>
                    <a:pt x="1402" y="59"/>
                    <a:pt x="1402" y="59"/>
                  </a:cubicBezTo>
                  <a:cubicBezTo>
                    <a:pt x="1402" y="59"/>
                    <a:pt x="1402" y="59"/>
                    <a:pt x="1402" y="59"/>
                  </a:cubicBezTo>
                  <a:moveTo>
                    <a:pt x="1402" y="59"/>
                  </a:moveTo>
                  <a:cubicBezTo>
                    <a:pt x="1402" y="59"/>
                    <a:pt x="1402" y="59"/>
                    <a:pt x="1402" y="59"/>
                  </a:cubicBezTo>
                  <a:cubicBezTo>
                    <a:pt x="1402" y="59"/>
                    <a:pt x="1402" y="59"/>
                    <a:pt x="1402" y="59"/>
                  </a:cubicBezTo>
                  <a:moveTo>
                    <a:pt x="1409" y="50"/>
                  </a:moveTo>
                  <a:cubicBezTo>
                    <a:pt x="1408" y="50"/>
                    <a:pt x="1408" y="50"/>
                    <a:pt x="1408" y="50"/>
                  </a:cubicBezTo>
                  <a:cubicBezTo>
                    <a:pt x="1408" y="50"/>
                    <a:pt x="1408" y="50"/>
                    <a:pt x="1409" y="50"/>
                  </a:cubicBezTo>
                  <a:moveTo>
                    <a:pt x="1409" y="21"/>
                  </a:moveTo>
                  <a:cubicBezTo>
                    <a:pt x="1411" y="25"/>
                    <a:pt x="1412" y="30"/>
                    <a:pt x="1412" y="35"/>
                  </a:cubicBezTo>
                  <a:cubicBezTo>
                    <a:pt x="1412" y="40"/>
                    <a:pt x="1411" y="45"/>
                    <a:pt x="1409" y="50"/>
                  </a:cubicBezTo>
                  <a:cubicBezTo>
                    <a:pt x="1411" y="45"/>
                    <a:pt x="1412" y="40"/>
                    <a:pt x="1412" y="35"/>
                  </a:cubicBezTo>
                  <a:cubicBezTo>
                    <a:pt x="1412" y="30"/>
                    <a:pt x="1411" y="25"/>
                    <a:pt x="1409" y="21"/>
                  </a:cubicBezTo>
                  <a:moveTo>
                    <a:pt x="1409" y="21"/>
                  </a:moveTo>
                  <a:cubicBezTo>
                    <a:pt x="1409" y="21"/>
                    <a:pt x="1409" y="21"/>
                    <a:pt x="1409" y="21"/>
                  </a:cubicBezTo>
                  <a:cubicBezTo>
                    <a:pt x="1409" y="21"/>
                    <a:pt x="1409" y="21"/>
                    <a:pt x="1409" y="21"/>
                  </a:cubicBezTo>
                  <a:moveTo>
                    <a:pt x="1409" y="21"/>
                  </a:moveTo>
                  <a:cubicBezTo>
                    <a:pt x="1409" y="21"/>
                    <a:pt x="1409" y="21"/>
                    <a:pt x="1409" y="21"/>
                  </a:cubicBezTo>
                  <a:cubicBezTo>
                    <a:pt x="1409" y="21"/>
                    <a:pt x="1409" y="21"/>
                    <a:pt x="1409" y="21"/>
                  </a:cubicBezTo>
                  <a:moveTo>
                    <a:pt x="1402" y="11"/>
                  </a:moveTo>
                  <a:cubicBezTo>
                    <a:pt x="1402" y="11"/>
                    <a:pt x="1402" y="11"/>
                    <a:pt x="1402" y="11"/>
                  </a:cubicBezTo>
                  <a:cubicBezTo>
                    <a:pt x="1402" y="11"/>
                    <a:pt x="1402" y="11"/>
                    <a:pt x="1402" y="11"/>
                  </a:cubicBezTo>
                  <a:moveTo>
                    <a:pt x="1402" y="10"/>
                  </a:moveTo>
                  <a:cubicBezTo>
                    <a:pt x="1402" y="10"/>
                    <a:pt x="1402" y="10"/>
                    <a:pt x="1402" y="10"/>
                  </a:cubicBezTo>
                  <a:cubicBezTo>
                    <a:pt x="1402" y="10"/>
                    <a:pt x="1402" y="10"/>
                    <a:pt x="1402" y="10"/>
                  </a:cubicBezTo>
                  <a:moveTo>
                    <a:pt x="1402" y="10"/>
                  </a:moveTo>
                  <a:cubicBezTo>
                    <a:pt x="1402" y="10"/>
                    <a:pt x="1402" y="10"/>
                    <a:pt x="1402" y="10"/>
                  </a:cubicBezTo>
                  <a:cubicBezTo>
                    <a:pt x="1402" y="10"/>
                    <a:pt x="1402" y="10"/>
                    <a:pt x="1402" y="10"/>
                  </a:cubicBezTo>
                  <a:moveTo>
                    <a:pt x="1401" y="10"/>
                  </a:moveTo>
                  <a:cubicBezTo>
                    <a:pt x="1401" y="10"/>
                    <a:pt x="1401" y="10"/>
                    <a:pt x="1402" y="10"/>
                  </a:cubicBezTo>
                  <a:cubicBezTo>
                    <a:pt x="1401" y="10"/>
                    <a:pt x="1401" y="10"/>
                    <a:pt x="1401" y="10"/>
                  </a:cubicBezTo>
                  <a:moveTo>
                    <a:pt x="1291" y="0"/>
                  </a:moveTo>
                  <a:cubicBezTo>
                    <a:pt x="35" y="0"/>
                    <a:pt x="35" y="0"/>
                    <a:pt x="35" y="0"/>
                  </a:cubicBezTo>
                  <a:cubicBezTo>
                    <a:pt x="15" y="0"/>
                    <a:pt x="0" y="15"/>
                    <a:pt x="0" y="35"/>
                  </a:cubicBezTo>
                  <a:cubicBezTo>
                    <a:pt x="0" y="55"/>
                    <a:pt x="15" y="70"/>
                    <a:pt x="35" y="70"/>
                  </a:cubicBezTo>
                  <a:cubicBezTo>
                    <a:pt x="1291" y="70"/>
                    <a:pt x="1291" y="70"/>
                    <a:pt x="1291" y="70"/>
                  </a:cubicBezTo>
                  <a:cubicBezTo>
                    <a:pt x="1326" y="35"/>
                    <a:pt x="1326" y="35"/>
                    <a:pt x="1326" y="35"/>
                  </a:cubicBezTo>
                  <a:cubicBezTo>
                    <a:pt x="1291" y="0"/>
                    <a:pt x="1291" y="0"/>
                    <a:pt x="1291" y="0"/>
                  </a:cubicBezTo>
                </a:path>
              </a:pathLst>
            </a:custGeom>
            <a:grpFill/>
            <a:ln w="12700">
              <a:solidFill>
                <a:schemeClr val="tx2"/>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9" name="Freeform 91">
              <a:extLst>
                <a:ext uri="{FF2B5EF4-FFF2-40B4-BE49-F238E27FC236}">
                  <a16:creationId xmlns:a16="http://schemas.microsoft.com/office/drawing/2014/main" id="{FA32C878-D7E1-7849-A7C0-82E76FB73B05}"/>
                </a:ext>
              </a:extLst>
            </p:cNvPr>
            <p:cNvSpPr>
              <a:spLocks noEditPoints="1"/>
            </p:cNvSpPr>
            <p:nvPr/>
          </p:nvSpPr>
          <p:spPr bwMode="auto">
            <a:xfrm>
              <a:off x="8259763" y="1468438"/>
              <a:ext cx="309563" cy="288925"/>
            </a:xfrm>
            <a:custGeom>
              <a:avLst/>
              <a:gdLst>
                <a:gd name="T0" fmla="*/ 176 w 177"/>
                <a:gd name="T1" fmla="*/ 156 h 165"/>
                <a:gd name="T2" fmla="*/ 176 w 177"/>
                <a:gd name="T3" fmla="*/ 156 h 165"/>
                <a:gd name="T4" fmla="*/ 176 w 177"/>
                <a:gd name="T5" fmla="*/ 156 h 165"/>
                <a:gd name="T6" fmla="*/ 176 w 177"/>
                <a:gd name="T7" fmla="*/ 156 h 165"/>
                <a:gd name="T8" fmla="*/ 170 w 177"/>
                <a:gd name="T9" fmla="*/ 165 h 165"/>
                <a:gd name="T10" fmla="*/ 170 w 177"/>
                <a:gd name="T11" fmla="*/ 165 h 165"/>
                <a:gd name="T12" fmla="*/ 176 w 177"/>
                <a:gd name="T13" fmla="*/ 156 h 165"/>
                <a:gd name="T14" fmla="*/ 177 w 177"/>
                <a:gd name="T15" fmla="*/ 156 h 165"/>
                <a:gd name="T16" fmla="*/ 177 w 177"/>
                <a:gd name="T17" fmla="*/ 156 h 165"/>
                <a:gd name="T18" fmla="*/ 177 w 177"/>
                <a:gd name="T19" fmla="*/ 156 h 165"/>
                <a:gd name="T20" fmla="*/ 38 w 177"/>
                <a:gd name="T21" fmla="*/ 0 h 165"/>
                <a:gd name="T22" fmla="*/ 13 w 177"/>
                <a:gd name="T23" fmla="*/ 10 h 165"/>
                <a:gd name="T24" fmla="*/ 13 w 177"/>
                <a:gd name="T25" fmla="*/ 60 h 165"/>
                <a:gd name="T26" fmla="*/ 59 w 177"/>
                <a:gd name="T27" fmla="*/ 106 h 165"/>
                <a:gd name="T28" fmla="*/ 144 w 177"/>
                <a:gd name="T29" fmla="*/ 106 h 165"/>
                <a:gd name="T30" fmla="*/ 159 w 177"/>
                <a:gd name="T31" fmla="*/ 109 h 165"/>
                <a:gd name="T32" fmla="*/ 159 w 177"/>
                <a:gd name="T33" fmla="*/ 109 h 165"/>
                <a:gd name="T34" fmla="*/ 159 w 177"/>
                <a:gd name="T35" fmla="*/ 109 h 165"/>
                <a:gd name="T36" fmla="*/ 168 w 177"/>
                <a:gd name="T37" fmla="*/ 115 h 165"/>
                <a:gd name="T38" fmla="*/ 168 w 177"/>
                <a:gd name="T39" fmla="*/ 115 h 165"/>
                <a:gd name="T40" fmla="*/ 169 w 177"/>
                <a:gd name="T41" fmla="*/ 115 h 165"/>
                <a:gd name="T42" fmla="*/ 169 w 177"/>
                <a:gd name="T43" fmla="*/ 115 h 165"/>
                <a:gd name="T44" fmla="*/ 169 w 177"/>
                <a:gd name="T45" fmla="*/ 115 h 165"/>
                <a:gd name="T46" fmla="*/ 169 w 177"/>
                <a:gd name="T47" fmla="*/ 115 h 165"/>
                <a:gd name="T48" fmla="*/ 169 w 177"/>
                <a:gd name="T49" fmla="*/ 116 h 165"/>
                <a:gd name="T50" fmla="*/ 169 w 177"/>
                <a:gd name="T51" fmla="*/ 116 h 165"/>
                <a:gd name="T52" fmla="*/ 169 w 177"/>
                <a:gd name="T53" fmla="*/ 116 h 165"/>
                <a:gd name="T54" fmla="*/ 169 w 177"/>
                <a:gd name="T55" fmla="*/ 116 h 165"/>
                <a:gd name="T56" fmla="*/ 169 w 177"/>
                <a:gd name="T57" fmla="*/ 116 h 165"/>
                <a:gd name="T58" fmla="*/ 169 w 177"/>
                <a:gd name="T59" fmla="*/ 116 h 165"/>
                <a:gd name="T60" fmla="*/ 169 w 177"/>
                <a:gd name="T61" fmla="*/ 116 h 165"/>
                <a:gd name="T62" fmla="*/ 63 w 177"/>
                <a:gd name="T63" fmla="*/ 10 h 165"/>
                <a:gd name="T64" fmla="*/ 38 w 177"/>
                <a:gd name="T6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7" h="165">
                  <a:moveTo>
                    <a:pt x="176" y="156"/>
                  </a:moveTo>
                  <a:cubicBezTo>
                    <a:pt x="176" y="156"/>
                    <a:pt x="176" y="156"/>
                    <a:pt x="176" y="156"/>
                  </a:cubicBezTo>
                  <a:cubicBezTo>
                    <a:pt x="176" y="156"/>
                    <a:pt x="176" y="156"/>
                    <a:pt x="176" y="156"/>
                  </a:cubicBezTo>
                  <a:cubicBezTo>
                    <a:pt x="176" y="156"/>
                    <a:pt x="176" y="156"/>
                    <a:pt x="176" y="156"/>
                  </a:cubicBezTo>
                  <a:cubicBezTo>
                    <a:pt x="175" y="159"/>
                    <a:pt x="173" y="162"/>
                    <a:pt x="170" y="165"/>
                  </a:cubicBezTo>
                  <a:cubicBezTo>
                    <a:pt x="170" y="165"/>
                    <a:pt x="170" y="165"/>
                    <a:pt x="170" y="165"/>
                  </a:cubicBezTo>
                  <a:cubicBezTo>
                    <a:pt x="173" y="162"/>
                    <a:pt x="175" y="159"/>
                    <a:pt x="176" y="156"/>
                  </a:cubicBezTo>
                  <a:moveTo>
                    <a:pt x="177" y="156"/>
                  </a:moveTo>
                  <a:cubicBezTo>
                    <a:pt x="177" y="156"/>
                    <a:pt x="177" y="156"/>
                    <a:pt x="177" y="156"/>
                  </a:cubicBezTo>
                  <a:cubicBezTo>
                    <a:pt x="177" y="156"/>
                    <a:pt x="177" y="156"/>
                    <a:pt x="177" y="156"/>
                  </a:cubicBezTo>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50" y="106"/>
                    <a:pt x="155" y="107"/>
                    <a:pt x="159" y="109"/>
                  </a:cubicBezTo>
                  <a:cubicBezTo>
                    <a:pt x="159" y="109"/>
                    <a:pt x="159" y="109"/>
                    <a:pt x="159" y="109"/>
                  </a:cubicBezTo>
                  <a:cubicBezTo>
                    <a:pt x="159" y="109"/>
                    <a:pt x="159" y="109"/>
                    <a:pt x="159" y="109"/>
                  </a:cubicBezTo>
                  <a:cubicBezTo>
                    <a:pt x="162" y="110"/>
                    <a:pt x="166" y="113"/>
                    <a:pt x="168" y="115"/>
                  </a:cubicBezTo>
                  <a:cubicBezTo>
                    <a:pt x="168" y="115"/>
                    <a:pt x="168" y="115"/>
                    <a:pt x="168" y="115"/>
                  </a:cubicBezTo>
                  <a:cubicBezTo>
                    <a:pt x="168" y="115"/>
                    <a:pt x="169" y="115"/>
                    <a:pt x="169"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63" y="10"/>
                    <a:pt x="63" y="10"/>
                    <a:pt x="63" y="10"/>
                  </a:cubicBezTo>
                  <a:cubicBezTo>
                    <a:pt x="57" y="3"/>
                    <a:pt x="48" y="0"/>
                    <a:pt x="38" y="0"/>
                  </a:cubicBezTo>
                </a:path>
              </a:pathLst>
            </a:custGeom>
            <a:grpFill/>
            <a:ln w="12700">
              <a:solidFill>
                <a:schemeClr val="tx2"/>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 name="Freeform 92">
              <a:extLst>
                <a:ext uri="{FF2B5EF4-FFF2-40B4-BE49-F238E27FC236}">
                  <a16:creationId xmlns:a16="http://schemas.microsoft.com/office/drawing/2014/main" id="{9EC4D469-D466-E943-8F3D-BD829A497394}"/>
                </a:ext>
              </a:extLst>
            </p:cNvPr>
            <p:cNvSpPr>
              <a:spLocks noEditPoints="1"/>
            </p:cNvSpPr>
            <p:nvPr/>
          </p:nvSpPr>
          <p:spPr bwMode="auto">
            <a:xfrm>
              <a:off x="8362950" y="1654176"/>
              <a:ext cx="211138" cy="87312"/>
            </a:xfrm>
            <a:custGeom>
              <a:avLst/>
              <a:gdLst>
                <a:gd name="T0" fmla="*/ 117 w 121"/>
                <a:gd name="T1" fmla="*/ 50 h 50"/>
                <a:gd name="T2" fmla="*/ 117 w 121"/>
                <a:gd name="T3" fmla="*/ 50 h 50"/>
                <a:gd name="T4" fmla="*/ 117 w 121"/>
                <a:gd name="T5" fmla="*/ 50 h 50"/>
                <a:gd name="T6" fmla="*/ 121 w 121"/>
                <a:gd name="T7" fmla="*/ 35 h 50"/>
                <a:gd name="T8" fmla="*/ 117 w 121"/>
                <a:gd name="T9" fmla="*/ 50 h 50"/>
                <a:gd name="T10" fmla="*/ 117 w 121"/>
                <a:gd name="T11" fmla="*/ 50 h 50"/>
                <a:gd name="T12" fmla="*/ 118 w 121"/>
                <a:gd name="T13" fmla="*/ 50 h 50"/>
                <a:gd name="T14" fmla="*/ 118 w 121"/>
                <a:gd name="T15" fmla="*/ 50 h 50"/>
                <a:gd name="T16" fmla="*/ 121 w 121"/>
                <a:gd name="T17" fmla="*/ 35 h 50"/>
                <a:gd name="T18" fmla="*/ 110 w 121"/>
                <a:gd name="T19" fmla="*/ 10 h 50"/>
                <a:gd name="T20" fmla="*/ 110 w 121"/>
                <a:gd name="T21" fmla="*/ 10 h 50"/>
                <a:gd name="T22" fmla="*/ 110 w 121"/>
                <a:gd name="T23" fmla="*/ 10 h 50"/>
                <a:gd name="T24" fmla="*/ 110 w 121"/>
                <a:gd name="T25" fmla="*/ 10 h 50"/>
                <a:gd name="T26" fmla="*/ 110 w 121"/>
                <a:gd name="T27" fmla="*/ 10 h 50"/>
                <a:gd name="T28" fmla="*/ 110 w 121"/>
                <a:gd name="T29" fmla="*/ 10 h 50"/>
                <a:gd name="T30" fmla="*/ 110 w 121"/>
                <a:gd name="T31" fmla="*/ 10 h 50"/>
                <a:gd name="T32" fmla="*/ 110 w 121"/>
                <a:gd name="T33" fmla="*/ 10 h 50"/>
                <a:gd name="T34" fmla="*/ 110 w 121"/>
                <a:gd name="T35" fmla="*/ 10 h 50"/>
                <a:gd name="T36" fmla="*/ 110 w 121"/>
                <a:gd name="T37" fmla="*/ 9 h 50"/>
                <a:gd name="T38" fmla="*/ 110 w 121"/>
                <a:gd name="T39" fmla="*/ 9 h 50"/>
                <a:gd name="T40" fmla="*/ 110 w 121"/>
                <a:gd name="T41" fmla="*/ 9 h 50"/>
                <a:gd name="T42" fmla="*/ 110 w 121"/>
                <a:gd name="T43" fmla="*/ 9 h 50"/>
                <a:gd name="T44" fmla="*/ 110 w 121"/>
                <a:gd name="T45" fmla="*/ 9 h 50"/>
                <a:gd name="T46" fmla="*/ 110 w 121"/>
                <a:gd name="T47" fmla="*/ 9 h 50"/>
                <a:gd name="T48" fmla="*/ 109 w 121"/>
                <a:gd name="T49" fmla="*/ 9 h 50"/>
                <a:gd name="T50" fmla="*/ 109 w 121"/>
                <a:gd name="T51" fmla="*/ 9 h 50"/>
                <a:gd name="T52" fmla="*/ 109 w 121"/>
                <a:gd name="T53" fmla="*/ 9 h 50"/>
                <a:gd name="T54" fmla="*/ 100 w 121"/>
                <a:gd name="T55" fmla="*/ 3 h 50"/>
                <a:gd name="T56" fmla="*/ 100 w 121"/>
                <a:gd name="T57" fmla="*/ 3 h 50"/>
                <a:gd name="T58" fmla="*/ 100 w 121"/>
                <a:gd name="T59" fmla="*/ 3 h 50"/>
                <a:gd name="T60" fmla="*/ 85 w 121"/>
                <a:gd name="T61" fmla="*/ 0 h 50"/>
                <a:gd name="T62" fmla="*/ 0 w 121"/>
                <a:gd name="T63" fmla="*/ 0 h 50"/>
                <a:gd name="T64" fmla="*/ 35 w 121"/>
                <a:gd name="T65" fmla="*/ 35 h 50"/>
                <a:gd name="T66" fmla="*/ 60 w 121"/>
                <a:gd name="T67" fmla="*/ 10 h 50"/>
                <a:gd name="T68" fmla="*/ 85 w 121"/>
                <a:gd name="T69" fmla="*/ 0 h 50"/>
                <a:gd name="T70" fmla="*/ 100 w 121"/>
                <a:gd name="T71" fmla="*/ 3 h 50"/>
                <a:gd name="T72" fmla="*/ 85 w 121"/>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1" h="50">
                  <a:moveTo>
                    <a:pt x="117" y="50"/>
                  </a:moveTo>
                  <a:cubicBezTo>
                    <a:pt x="117" y="50"/>
                    <a:pt x="117" y="50"/>
                    <a:pt x="117" y="50"/>
                  </a:cubicBezTo>
                  <a:cubicBezTo>
                    <a:pt x="117" y="50"/>
                    <a:pt x="117" y="50"/>
                    <a:pt x="117" y="50"/>
                  </a:cubicBezTo>
                  <a:moveTo>
                    <a:pt x="121" y="35"/>
                  </a:moveTo>
                  <a:cubicBezTo>
                    <a:pt x="121" y="40"/>
                    <a:pt x="120" y="45"/>
                    <a:pt x="117" y="50"/>
                  </a:cubicBezTo>
                  <a:cubicBezTo>
                    <a:pt x="117" y="50"/>
                    <a:pt x="117" y="50"/>
                    <a:pt x="117" y="50"/>
                  </a:cubicBezTo>
                  <a:cubicBezTo>
                    <a:pt x="117" y="50"/>
                    <a:pt x="117" y="50"/>
                    <a:pt x="118" y="50"/>
                  </a:cubicBezTo>
                  <a:cubicBezTo>
                    <a:pt x="118" y="50"/>
                    <a:pt x="118" y="50"/>
                    <a:pt x="118" y="50"/>
                  </a:cubicBezTo>
                  <a:cubicBezTo>
                    <a:pt x="120" y="45"/>
                    <a:pt x="121" y="40"/>
                    <a:pt x="121" y="35"/>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9"/>
                  </a:moveTo>
                  <a:cubicBezTo>
                    <a:pt x="110" y="9"/>
                    <a:pt x="110" y="9"/>
                    <a:pt x="110" y="9"/>
                  </a:cubicBezTo>
                  <a:cubicBezTo>
                    <a:pt x="110" y="9"/>
                    <a:pt x="110" y="9"/>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0" y="3"/>
                  </a:moveTo>
                  <a:cubicBezTo>
                    <a:pt x="100" y="3"/>
                    <a:pt x="100" y="3"/>
                    <a:pt x="100" y="3"/>
                  </a:cubicBezTo>
                  <a:cubicBezTo>
                    <a:pt x="100" y="3"/>
                    <a:pt x="100" y="3"/>
                    <a:pt x="100" y="3"/>
                  </a:cubicBezTo>
                  <a:moveTo>
                    <a:pt x="85" y="0"/>
                  </a:moveTo>
                  <a:cubicBezTo>
                    <a:pt x="0" y="0"/>
                    <a:pt x="0" y="0"/>
                    <a:pt x="0" y="0"/>
                  </a:cubicBezTo>
                  <a:cubicBezTo>
                    <a:pt x="35" y="35"/>
                    <a:pt x="35" y="35"/>
                    <a:pt x="35" y="35"/>
                  </a:cubicBezTo>
                  <a:cubicBezTo>
                    <a:pt x="60" y="10"/>
                    <a:pt x="60" y="10"/>
                    <a:pt x="60" y="10"/>
                  </a:cubicBezTo>
                  <a:cubicBezTo>
                    <a:pt x="67" y="3"/>
                    <a:pt x="76" y="0"/>
                    <a:pt x="85" y="0"/>
                  </a:cubicBezTo>
                  <a:cubicBezTo>
                    <a:pt x="90" y="0"/>
                    <a:pt x="95" y="1"/>
                    <a:pt x="100" y="3"/>
                  </a:cubicBezTo>
                  <a:cubicBezTo>
                    <a:pt x="96" y="1"/>
                    <a:pt x="91" y="0"/>
                    <a:pt x="85" y="0"/>
                  </a:cubicBezTo>
                </a:path>
              </a:pathLst>
            </a:custGeom>
            <a:grpFill/>
            <a:ln w="12700">
              <a:solidFill>
                <a:schemeClr val="tx2"/>
              </a:solidFill>
              <a:round/>
              <a:headEnd/>
              <a:tailEnd/>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 name="Freeform 93">
              <a:extLst>
                <a:ext uri="{FF2B5EF4-FFF2-40B4-BE49-F238E27FC236}">
                  <a16:creationId xmlns:a16="http://schemas.microsoft.com/office/drawing/2014/main" id="{FD887BE9-8EB4-9847-BD15-EEFF40C159AB}"/>
                </a:ext>
              </a:extLst>
            </p:cNvPr>
            <p:cNvSpPr>
              <a:spLocks noEditPoints="1"/>
            </p:cNvSpPr>
            <p:nvPr/>
          </p:nvSpPr>
          <p:spPr bwMode="auto">
            <a:xfrm>
              <a:off x="8259763" y="1671638"/>
              <a:ext cx="309563" cy="290512"/>
            </a:xfrm>
            <a:custGeom>
              <a:avLst/>
              <a:gdLst>
                <a:gd name="T0" fmla="*/ 169 w 177"/>
                <a:gd name="T1" fmla="*/ 50 h 166"/>
                <a:gd name="T2" fmla="*/ 169 w 177"/>
                <a:gd name="T3" fmla="*/ 50 h 166"/>
                <a:gd name="T4" fmla="*/ 169 w 177"/>
                <a:gd name="T5" fmla="*/ 50 h 166"/>
                <a:gd name="T6" fmla="*/ 169 w 177"/>
                <a:gd name="T7" fmla="*/ 50 h 166"/>
                <a:gd name="T8" fmla="*/ 169 w 177"/>
                <a:gd name="T9" fmla="*/ 50 h 166"/>
                <a:gd name="T10" fmla="*/ 169 w 177"/>
                <a:gd name="T11" fmla="*/ 50 h 166"/>
                <a:gd name="T12" fmla="*/ 169 w 177"/>
                <a:gd name="T13" fmla="*/ 51 h 166"/>
                <a:gd name="T14" fmla="*/ 169 w 177"/>
                <a:gd name="T15" fmla="*/ 51 h 166"/>
                <a:gd name="T16" fmla="*/ 169 w 177"/>
                <a:gd name="T17" fmla="*/ 51 h 166"/>
                <a:gd name="T18" fmla="*/ 169 w 177"/>
                <a:gd name="T19" fmla="*/ 51 h 166"/>
                <a:gd name="T20" fmla="*/ 168 w 177"/>
                <a:gd name="T21" fmla="*/ 51 h 166"/>
                <a:gd name="T22" fmla="*/ 168 w 177"/>
                <a:gd name="T23" fmla="*/ 51 h 166"/>
                <a:gd name="T24" fmla="*/ 159 w 177"/>
                <a:gd name="T25" fmla="*/ 57 h 166"/>
                <a:gd name="T26" fmla="*/ 159 w 177"/>
                <a:gd name="T27" fmla="*/ 57 h 166"/>
                <a:gd name="T28" fmla="*/ 159 w 177"/>
                <a:gd name="T29" fmla="*/ 57 h 166"/>
                <a:gd name="T30" fmla="*/ 144 w 177"/>
                <a:gd name="T31" fmla="*/ 60 h 166"/>
                <a:gd name="T32" fmla="*/ 59 w 177"/>
                <a:gd name="T33" fmla="*/ 60 h 166"/>
                <a:gd name="T34" fmla="*/ 13 w 177"/>
                <a:gd name="T35" fmla="*/ 106 h 166"/>
                <a:gd name="T36" fmla="*/ 13 w 177"/>
                <a:gd name="T37" fmla="*/ 156 h 166"/>
                <a:gd name="T38" fmla="*/ 38 w 177"/>
                <a:gd name="T39" fmla="*/ 166 h 166"/>
                <a:gd name="T40" fmla="*/ 63 w 177"/>
                <a:gd name="T41" fmla="*/ 156 h 166"/>
                <a:gd name="T42" fmla="*/ 169 w 177"/>
                <a:gd name="T43" fmla="*/ 50 h 166"/>
                <a:gd name="T44" fmla="*/ 177 w 177"/>
                <a:gd name="T45" fmla="*/ 11 h 166"/>
                <a:gd name="T46" fmla="*/ 177 w 177"/>
                <a:gd name="T47" fmla="*/ 11 h 166"/>
                <a:gd name="T48" fmla="*/ 177 w 177"/>
                <a:gd name="T49" fmla="*/ 11 h 166"/>
                <a:gd name="T50" fmla="*/ 177 w 177"/>
                <a:gd name="T51" fmla="*/ 11 h 166"/>
                <a:gd name="T52" fmla="*/ 177 w 177"/>
                <a:gd name="T53" fmla="*/ 11 h 166"/>
                <a:gd name="T54" fmla="*/ 177 w 177"/>
                <a:gd name="T55" fmla="*/ 11 h 166"/>
                <a:gd name="T56" fmla="*/ 170 w 177"/>
                <a:gd name="T57" fmla="*/ 1 h 166"/>
                <a:gd name="T58" fmla="*/ 170 w 177"/>
                <a:gd name="T59" fmla="*/ 1 h 166"/>
                <a:gd name="T60" fmla="*/ 170 w 177"/>
                <a:gd name="T61" fmla="*/ 1 h 166"/>
                <a:gd name="T62" fmla="*/ 170 w 177"/>
                <a:gd name="T63" fmla="*/ 1 h 166"/>
                <a:gd name="T64" fmla="*/ 170 w 177"/>
                <a:gd name="T65" fmla="*/ 1 h 166"/>
                <a:gd name="T66" fmla="*/ 170 w 177"/>
                <a:gd name="T67" fmla="*/ 1 h 166"/>
                <a:gd name="T68" fmla="*/ 176 w 177"/>
                <a:gd name="T69" fmla="*/ 10 h 166"/>
                <a:gd name="T70" fmla="*/ 177 w 177"/>
                <a:gd name="T71" fmla="*/ 10 h 166"/>
                <a:gd name="T72" fmla="*/ 177 w 177"/>
                <a:gd name="T73" fmla="*/ 10 h 166"/>
                <a:gd name="T74" fmla="*/ 177 w 177"/>
                <a:gd name="T75" fmla="*/ 11 h 166"/>
                <a:gd name="T76" fmla="*/ 170 w 177"/>
                <a:gd name="T77" fmla="*/ 1 h 166"/>
                <a:gd name="T78" fmla="*/ 170 w 177"/>
                <a:gd name="T79" fmla="*/ 0 h 166"/>
                <a:gd name="T80" fmla="*/ 170 w 177"/>
                <a:gd name="T81" fmla="*/ 0 h 166"/>
                <a:gd name="T82" fmla="*/ 170 w 177"/>
                <a:gd name="T83" fmla="*/ 1 h 166"/>
                <a:gd name="T84" fmla="*/ 170 w 177"/>
                <a:gd name="T85" fmla="*/ 1 h 166"/>
                <a:gd name="T86" fmla="*/ 170 w 177"/>
                <a:gd name="T87" fmla="*/ 0 h 166"/>
                <a:gd name="T88" fmla="*/ 170 w 177"/>
                <a:gd name="T89" fmla="*/ 0 h 166"/>
                <a:gd name="T90" fmla="*/ 170 w 177"/>
                <a:gd name="T91" fmla="*/ 0 h 166"/>
                <a:gd name="T92" fmla="*/ 170 w 177"/>
                <a:gd name="T93" fmla="*/ 0 h 166"/>
                <a:gd name="T94" fmla="*/ 170 w 177"/>
                <a:gd name="T95" fmla="*/ 0 h 166"/>
                <a:gd name="T96" fmla="*/ 170 w 177"/>
                <a:gd name="T97" fmla="*/ 0 h 166"/>
                <a:gd name="T98" fmla="*/ 170 w 177"/>
                <a:gd name="T99" fmla="*/ 0 h 166"/>
                <a:gd name="T100" fmla="*/ 170 w 177"/>
                <a:gd name="T101" fmla="*/ 0 h 166"/>
                <a:gd name="T102" fmla="*/ 170 w 177"/>
                <a:gd name="T103" fmla="*/ 0 h 166"/>
                <a:gd name="T104" fmla="*/ 170 w 177"/>
                <a:gd name="T105" fmla="*/ 0 h 166"/>
                <a:gd name="T106" fmla="*/ 170 w 177"/>
                <a:gd name="T10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166">
                  <a:moveTo>
                    <a:pt x="169" y="50"/>
                  </a:moveTo>
                  <a:cubicBezTo>
                    <a:pt x="169" y="50"/>
                    <a:pt x="169" y="50"/>
                    <a:pt x="169" y="50"/>
                  </a:cubicBezTo>
                  <a:cubicBezTo>
                    <a:pt x="169" y="50"/>
                    <a:pt x="169" y="50"/>
                    <a:pt x="169" y="50"/>
                  </a:cubicBezTo>
                  <a:cubicBezTo>
                    <a:pt x="169" y="50"/>
                    <a:pt x="169" y="50"/>
                    <a:pt x="169" y="50"/>
                  </a:cubicBezTo>
                  <a:cubicBezTo>
                    <a:pt x="169" y="50"/>
                    <a:pt x="169" y="50"/>
                    <a:pt x="169" y="50"/>
                  </a:cubicBezTo>
                  <a:cubicBezTo>
                    <a:pt x="169" y="50"/>
                    <a:pt x="169" y="50"/>
                    <a:pt x="169" y="50"/>
                  </a:cubicBezTo>
                  <a:cubicBezTo>
                    <a:pt x="169" y="50"/>
                    <a:pt x="169" y="50"/>
                    <a:pt x="169" y="51"/>
                  </a:cubicBezTo>
                  <a:cubicBezTo>
                    <a:pt x="169" y="51"/>
                    <a:pt x="169" y="51"/>
                    <a:pt x="169" y="51"/>
                  </a:cubicBezTo>
                  <a:cubicBezTo>
                    <a:pt x="169" y="51"/>
                    <a:pt x="169" y="51"/>
                    <a:pt x="169" y="51"/>
                  </a:cubicBezTo>
                  <a:cubicBezTo>
                    <a:pt x="169" y="51"/>
                    <a:pt x="169" y="51"/>
                    <a:pt x="169" y="51"/>
                  </a:cubicBezTo>
                  <a:cubicBezTo>
                    <a:pt x="169" y="51"/>
                    <a:pt x="168" y="51"/>
                    <a:pt x="168" y="51"/>
                  </a:cubicBezTo>
                  <a:cubicBezTo>
                    <a:pt x="168" y="51"/>
                    <a:pt x="168" y="51"/>
                    <a:pt x="168" y="51"/>
                  </a:cubicBezTo>
                  <a:cubicBezTo>
                    <a:pt x="166" y="53"/>
                    <a:pt x="162" y="56"/>
                    <a:pt x="159" y="57"/>
                  </a:cubicBezTo>
                  <a:cubicBezTo>
                    <a:pt x="159" y="57"/>
                    <a:pt x="159" y="57"/>
                    <a:pt x="159" y="57"/>
                  </a:cubicBezTo>
                  <a:cubicBezTo>
                    <a:pt x="159" y="57"/>
                    <a:pt x="159" y="57"/>
                    <a:pt x="159" y="57"/>
                  </a:cubicBezTo>
                  <a:cubicBezTo>
                    <a:pt x="155" y="59"/>
                    <a:pt x="150" y="60"/>
                    <a:pt x="144" y="60"/>
                  </a:cubicBezTo>
                  <a:cubicBezTo>
                    <a:pt x="59" y="60"/>
                    <a:pt x="59" y="60"/>
                    <a:pt x="59" y="60"/>
                  </a:cubicBezTo>
                  <a:cubicBezTo>
                    <a:pt x="13" y="106"/>
                    <a:pt x="13" y="106"/>
                    <a:pt x="13" y="106"/>
                  </a:cubicBezTo>
                  <a:cubicBezTo>
                    <a:pt x="0" y="120"/>
                    <a:pt x="0" y="142"/>
                    <a:pt x="13" y="156"/>
                  </a:cubicBezTo>
                  <a:cubicBezTo>
                    <a:pt x="20" y="163"/>
                    <a:pt x="29" y="166"/>
                    <a:pt x="38" y="166"/>
                  </a:cubicBezTo>
                  <a:cubicBezTo>
                    <a:pt x="48" y="166"/>
                    <a:pt x="57" y="163"/>
                    <a:pt x="63" y="156"/>
                  </a:cubicBezTo>
                  <a:cubicBezTo>
                    <a:pt x="169" y="50"/>
                    <a:pt x="169" y="50"/>
                    <a:pt x="169" y="50"/>
                  </a:cubicBezTo>
                  <a:moveTo>
                    <a:pt x="177" y="11"/>
                  </a:moveTo>
                  <a:cubicBezTo>
                    <a:pt x="177" y="11"/>
                    <a:pt x="177" y="11"/>
                    <a:pt x="177" y="11"/>
                  </a:cubicBezTo>
                  <a:cubicBezTo>
                    <a:pt x="177" y="11"/>
                    <a:pt x="177" y="11"/>
                    <a:pt x="177" y="11"/>
                  </a:cubicBezTo>
                  <a:moveTo>
                    <a:pt x="177" y="11"/>
                  </a:moveTo>
                  <a:cubicBezTo>
                    <a:pt x="177" y="11"/>
                    <a:pt x="177" y="11"/>
                    <a:pt x="177" y="11"/>
                  </a:cubicBezTo>
                  <a:cubicBezTo>
                    <a:pt x="177" y="11"/>
                    <a:pt x="177" y="11"/>
                    <a:pt x="177" y="11"/>
                  </a:cubicBezTo>
                  <a:moveTo>
                    <a:pt x="170" y="1"/>
                  </a:moveTo>
                  <a:cubicBezTo>
                    <a:pt x="170" y="1"/>
                    <a:pt x="170" y="1"/>
                    <a:pt x="170" y="1"/>
                  </a:cubicBezTo>
                  <a:cubicBezTo>
                    <a:pt x="170" y="1"/>
                    <a:pt x="170" y="1"/>
                    <a:pt x="170" y="1"/>
                  </a:cubicBezTo>
                  <a:cubicBezTo>
                    <a:pt x="170" y="1"/>
                    <a:pt x="170" y="1"/>
                    <a:pt x="170" y="1"/>
                  </a:cubicBezTo>
                  <a:cubicBezTo>
                    <a:pt x="170" y="1"/>
                    <a:pt x="170" y="1"/>
                    <a:pt x="170" y="1"/>
                  </a:cubicBezTo>
                  <a:cubicBezTo>
                    <a:pt x="170" y="1"/>
                    <a:pt x="170" y="1"/>
                    <a:pt x="170" y="1"/>
                  </a:cubicBezTo>
                  <a:cubicBezTo>
                    <a:pt x="173" y="4"/>
                    <a:pt x="175" y="7"/>
                    <a:pt x="176" y="10"/>
                  </a:cubicBezTo>
                  <a:cubicBezTo>
                    <a:pt x="176" y="10"/>
                    <a:pt x="176" y="10"/>
                    <a:pt x="177" y="10"/>
                  </a:cubicBezTo>
                  <a:cubicBezTo>
                    <a:pt x="177" y="10"/>
                    <a:pt x="177" y="10"/>
                    <a:pt x="177" y="10"/>
                  </a:cubicBezTo>
                  <a:cubicBezTo>
                    <a:pt x="177" y="10"/>
                    <a:pt x="177" y="11"/>
                    <a:pt x="177" y="11"/>
                  </a:cubicBezTo>
                  <a:cubicBezTo>
                    <a:pt x="175" y="7"/>
                    <a:pt x="173" y="4"/>
                    <a:pt x="170" y="1"/>
                  </a:cubicBezTo>
                  <a:moveTo>
                    <a:pt x="170" y="0"/>
                  </a:moveTo>
                  <a:cubicBezTo>
                    <a:pt x="170" y="0"/>
                    <a:pt x="170" y="0"/>
                    <a:pt x="170" y="0"/>
                  </a:cubicBezTo>
                  <a:cubicBezTo>
                    <a:pt x="170" y="1"/>
                    <a:pt x="170" y="1"/>
                    <a:pt x="170" y="1"/>
                  </a:cubicBezTo>
                  <a:cubicBezTo>
                    <a:pt x="170" y="1"/>
                    <a:pt x="170" y="1"/>
                    <a:pt x="170" y="1"/>
                  </a:cubicBezTo>
                  <a:cubicBezTo>
                    <a:pt x="170" y="1"/>
                    <a:pt x="170" y="1"/>
                    <a:pt x="170" y="0"/>
                  </a:cubicBezTo>
                  <a:moveTo>
                    <a:pt x="170" y="0"/>
                  </a:moveTo>
                  <a:cubicBezTo>
                    <a:pt x="170" y="0"/>
                    <a:pt x="170" y="0"/>
                    <a:pt x="170" y="0"/>
                  </a:cubicBezTo>
                  <a:cubicBezTo>
                    <a:pt x="170" y="0"/>
                    <a:pt x="170" y="0"/>
                    <a:pt x="170" y="0"/>
                  </a:cubicBezTo>
                  <a:cubicBezTo>
                    <a:pt x="170" y="0"/>
                    <a:pt x="170" y="0"/>
                    <a:pt x="170" y="0"/>
                  </a:cubicBezTo>
                  <a:cubicBezTo>
                    <a:pt x="170" y="0"/>
                    <a:pt x="170" y="0"/>
                    <a:pt x="170" y="0"/>
                  </a:cubicBezTo>
                  <a:moveTo>
                    <a:pt x="170" y="0"/>
                  </a:moveTo>
                  <a:cubicBezTo>
                    <a:pt x="170" y="0"/>
                    <a:pt x="170" y="0"/>
                    <a:pt x="170" y="0"/>
                  </a:cubicBezTo>
                  <a:cubicBezTo>
                    <a:pt x="170" y="0"/>
                    <a:pt x="170" y="0"/>
                    <a:pt x="170" y="0"/>
                  </a:cubicBezTo>
                  <a:cubicBezTo>
                    <a:pt x="170" y="0"/>
                    <a:pt x="170" y="0"/>
                    <a:pt x="170" y="0"/>
                  </a:cubicBezTo>
                  <a:cubicBezTo>
                    <a:pt x="170" y="0"/>
                    <a:pt x="170" y="0"/>
                    <a:pt x="170" y="0"/>
                  </a:cubicBezTo>
                </a:path>
              </a:pathLst>
            </a:custGeom>
            <a:grpFill/>
            <a:ln w="12700">
              <a:solidFill>
                <a:schemeClr val="tx2"/>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2" name="Freeform 94">
              <a:extLst>
                <a:ext uri="{FF2B5EF4-FFF2-40B4-BE49-F238E27FC236}">
                  <a16:creationId xmlns:a16="http://schemas.microsoft.com/office/drawing/2014/main" id="{779D31D1-1BBA-EF45-8025-271A2B20E305}"/>
                </a:ext>
              </a:extLst>
            </p:cNvPr>
            <p:cNvSpPr>
              <a:spLocks noEditPoints="1"/>
            </p:cNvSpPr>
            <p:nvPr/>
          </p:nvSpPr>
          <p:spPr bwMode="auto">
            <a:xfrm>
              <a:off x="8362950" y="1671638"/>
              <a:ext cx="211138" cy="104775"/>
            </a:xfrm>
            <a:custGeom>
              <a:avLst/>
              <a:gdLst>
                <a:gd name="T0" fmla="*/ 100 w 121"/>
                <a:gd name="T1" fmla="*/ 57 h 60"/>
                <a:gd name="T2" fmla="*/ 109 w 121"/>
                <a:gd name="T3" fmla="*/ 51 h 60"/>
                <a:gd name="T4" fmla="*/ 109 w 121"/>
                <a:gd name="T5" fmla="*/ 51 h 60"/>
                <a:gd name="T6" fmla="*/ 110 w 121"/>
                <a:gd name="T7" fmla="*/ 51 h 60"/>
                <a:gd name="T8" fmla="*/ 110 w 121"/>
                <a:gd name="T9" fmla="*/ 51 h 60"/>
                <a:gd name="T10" fmla="*/ 110 w 121"/>
                <a:gd name="T11" fmla="*/ 51 h 60"/>
                <a:gd name="T12" fmla="*/ 110 w 121"/>
                <a:gd name="T13" fmla="*/ 50 h 60"/>
                <a:gd name="T14" fmla="*/ 110 w 121"/>
                <a:gd name="T15" fmla="*/ 50 h 60"/>
                <a:gd name="T16" fmla="*/ 110 w 121"/>
                <a:gd name="T17" fmla="*/ 50 h 60"/>
                <a:gd name="T18" fmla="*/ 110 w 121"/>
                <a:gd name="T19" fmla="*/ 50 h 60"/>
                <a:gd name="T20" fmla="*/ 110 w 121"/>
                <a:gd name="T21" fmla="*/ 50 h 60"/>
                <a:gd name="T22" fmla="*/ 0 w 121"/>
                <a:gd name="T23" fmla="*/ 60 h 60"/>
                <a:gd name="T24" fmla="*/ 100 w 121"/>
                <a:gd name="T25" fmla="*/ 57 h 60"/>
                <a:gd name="T26" fmla="*/ 60 w 121"/>
                <a:gd name="T27" fmla="*/ 50 h 60"/>
                <a:gd name="T28" fmla="*/ 118 w 121"/>
                <a:gd name="T29" fmla="*/ 10 h 60"/>
                <a:gd name="T30" fmla="*/ 118 w 121"/>
                <a:gd name="T31" fmla="*/ 11 h 60"/>
                <a:gd name="T32" fmla="*/ 118 w 121"/>
                <a:gd name="T33" fmla="*/ 11 h 60"/>
                <a:gd name="T34" fmla="*/ 118 w 121"/>
                <a:gd name="T35" fmla="*/ 11 h 60"/>
                <a:gd name="T36" fmla="*/ 117 w 121"/>
                <a:gd name="T37" fmla="*/ 10 h 60"/>
                <a:gd name="T38" fmla="*/ 117 w 121"/>
                <a:gd name="T39" fmla="*/ 10 h 60"/>
                <a:gd name="T40" fmla="*/ 111 w 121"/>
                <a:gd name="T41" fmla="*/ 1 h 60"/>
                <a:gd name="T42" fmla="*/ 111 w 121"/>
                <a:gd name="T43" fmla="*/ 1 h 60"/>
                <a:gd name="T44" fmla="*/ 111 w 121"/>
                <a:gd name="T45" fmla="*/ 1 h 60"/>
                <a:gd name="T46" fmla="*/ 111 w 121"/>
                <a:gd name="T47" fmla="*/ 1 h 60"/>
                <a:gd name="T48" fmla="*/ 111 w 121"/>
                <a:gd name="T49" fmla="*/ 1 h 60"/>
                <a:gd name="T50" fmla="*/ 111 w 121"/>
                <a:gd name="T51" fmla="*/ 0 h 60"/>
                <a:gd name="T52" fmla="*/ 111 w 121"/>
                <a:gd name="T53" fmla="*/ 0 h 60"/>
                <a:gd name="T54" fmla="*/ 111 w 121"/>
                <a:gd name="T55" fmla="*/ 0 h 60"/>
                <a:gd name="T56" fmla="*/ 111 w 121"/>
                <a:gd name="T57" fmla="*/ 0 h 60"/>
                <a:gd name="T58" fmla="*/ 111 w 121"/>
                <a:gd name="T59" fmla="*/ 0 h 60"/>
                <a:gd name="T60" fmla="*/ 110 w 121"/>
                <a:gd name="T61" fmla="*/ 0 h 60"/>
                <a:gd name="T62" fmla="*/ 111 w 121"/>
                <a:gd name="T63" fmla="*/ 0 h 60"/>
                <a:gd name="T64" fmla="*/ 110 w 121"/>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60">
                  <a:moveTo>
                    <a:pt x="100" y="57"/>
                  </a:moveTo>
                  <a:cubicBezTo>
                    <a:pt x="100" y="57"/>
                    <a:pt x="100" y="57"/>
                    <a:pt x="100" y="57"/>
                  </a:cubicBezTo>
                  <a:cubicBezTo>
                    <a:pt x="100" y="57"/>
                    <a:pt x="100" y="57"/>
                    <a:pt x="100" y="57"/>
                  </a:cubicBezTo>
                  <a:moveTo>
                    <a:pt x="109" y="51"/>
                  </a:moveTo>
                  <a:cubicBezTo>
                    <a:pt x="109" y="51"/>
                    <a:pt x="109" y="51"/>
                    <a:pt x="109" y="51"/>
                  </a:cubicBezTo>
                  <a:cubicBezTo>
                    <a:pt x="109" y="51"/>
                    <a:pt x="109" y="51"/>
                    <a:pt x="109"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0"/>
                  </a:moveTo>
                  <a:cubicBezTo>
                    <a:pt x="110" y="50"/>
                    <a:pt x="110" y="50"/>
                    <a:pt x="110" y="50"/>
                  </a:cubicBezTo>
                  <a:cubicBezTo>
                    <a:pt x="110" y="50"/>
                    <a:pt x="110" y="50"/>
                    <a:pt x="110" y="50"/>
                  </a:cubicBezTo>
                  <a:moveTo>
                    <a:pt x="110" y="50"/>
                  </a:moveTo>
                  <a:cubicBezTo>
                    <a:pt x="110" y="50"/>
                    <a:pt x="110" y="50"/>
                    <a:pt x="110" y="50"/>
                  </a:cubicBezTo>
                  <a:cubicBezTo>
                    <a:pt x="110" y="50"/>
                    <a:pt x="110" y="50"/>
                    <a:pt x="110" y="50"/>
                  </a:cubicBezTo>
                  <a:moveTo>
                    <a:pt x="110" y="50"/>
                  </a:moveTo>
                  <a:cubicBezTo>
                    <a:pt x="110" y="50"/>
                    <a:pt x="110" y="50"/>
                    <a:pt x="110" y="50"/>
                  </a:cubicBezTo>
                  <a:cubicBezTo>
                    <a:pt x="110" y="50"/>
                    <a:pt x="110" y="50"/>
                    <a:pt x="110" y="50"/>
                  </a:cubicBezTo>
                  <a:cubicBezTo>
                    <a:pt x="110" y="50"/>
                    <a:pt x="110" y="50"/>
                    <a:pt x="110" y="50"/>
                  </a:cubicBezTo>
                  <a:moveTo>
                    <a:pt x="35" y="25"/>
                  </a:moveTo>
                  <a:cubicBezTo>
                    <a:pt x="0" y="60"/>
                    <a:pt x="0" y="60"/>
                    <a:pt x="0" y="60"/>
                  </a:cubicBezTo>
                  <a:cubicBezTo>
                    <a:pt x="85" y="60"/>
                    <a:pt x="85" y="60"/>
                    <a:pt x="85" y="60"/>
                  </a:cubicBezTo>
                  <a:cubicBezTo>
                    <a:pt x="91" y="60"/>
                    <a:pt x="96" y="59"/>
                    <a:pt x="100" y="57"/>
                  </a:cubicBezTo>
                  <a:cubicBezTo>
                    <a:pt x="95" y="59"/>
                    <a:pt x="90" y="60"/>
                    <a:pt x="85" y="60"/>
                  </a:cubicBezTo>
                  <a:cubicBezTo>
                    <a:pt x="76" y="60"/>
                    <a:pt x="67" y="57"/>
                    <a:pt x="60" y="50"/>
                  </a:cubicBezTo>
                  <a:cubicBezTo>
                    <a:pt x="35" y="25"/>
                    <a:pt x="35" y="25"/>
                    <a:pt x="35" y="25"/>
                  </a:cubicBezTo>
                  <a:moveTo>
                    <a:pt x="118" y="10"/>
                  </a:moveTo>
                  <a:cubicBezTo>
                    <a:pt x="120" y="15"/>
                    <a:pt x="121" y="20"/>
                    <a:pt x="121" y="25"/>
                  </a:cubicBezTo>
                  <a:cubicBezTo>
                    <a:pt x="121" y="20"/>
                    <a:pt x="120" y="15"/>
                    <a:pt x="118" y="11"/>
                  </a:cubicBezTo>
                  <a:cubicBezTo>
                    <a:pt x="118" y="11"/>
                    <a:pt x="118" y="11"/>
                    <a:pt x="118" y="11"/>
                  </a:cubicBezTo>
                  <a:cubicBezTo>
                    <a:pt x="118" y="11"/>
                    <a:pt x="118" y="11"/>
                    <a:pt x="118" y="11"/>
                  </a:cubicBezTo>
                  <a:cubicBezTo>
                    <a:pt x="118" y="11"/>
                    <a:pt x="118" y="11"/>
                    <a:pt x="118" y="11"/>
                  </a:cubicBezTo>
                  <a:cubicBezTo>
                    <a:pt x="118" y="11"/>
                    <a:pt x="118" y="11"/>
                    <a:pt x="118" y="11"/>
                  </a:cubicBezTo>
                  <a:cubicBezTo>
                    <a:pt x="118" y="11"/>
                    <a:pt x="118" y="10"/>
                    <a:pt x="118" y="10"/>
                  </a:cubicBezTo>
                  <a:moveTo>
                    <a:pt x="117" y="10"/>
                  </a:moveTo>
                  <a:cubicBezTo>
                    <a:pt x="117" y="10"/>
                    <a:pt x="117" y="10"/>
                    <a:pt x="118" y="10"/>
                  </a:cubicBezTo>
                  <a:cubicBezTo>
                    <a:pt x="117" y="10"/>
                    <a:pt x="117" y="10"/>
                    <a:pt x="117" y="10"/>
                  </a:cubicBezTo>
                  <a:moveTo>
                    <a:pt x="111" y="1"/>
                  </a:moveTo>
                  <a:cubicBezTo>
                    <a:pt x="111" y="1"/>
                    <a:pt x="111" y="1"/>
                    <a:pt x="111" y="1"/>
                  </a:cubicBezTo>
                  <a:cubicBezTo>
                    <a:pt x="111" y="1"/>
                    <a:pt x="111" y="1"/>
                    <a:pt x="111" y="1"/>
                  </a:cubicBezTo>
                  <a:moveTo>
                    <a:pt x="111" y="1"/>
                  </a:moveTo>
                  <a:cubicBezTo>
                    <a:pt x="111" y="1"/>
                    <a:pt x="111" y="1"/>
                    <a:pt x="111" y="1"/>
                  </a:cubicBezTo>
                  <a:cubicBezTo>
                    <a:pt x="111" y="1"/>
                    <a:pt x="111" y="1"/>
                    <a:pt x="111" y="1"/>
                  </a:cubicBezTo>
                  <a:moveTo>
                    <a:pt x="111" y="1"/>
                  </a:moveTo>
                  <a:cubicBezTo>
                    <a:pt x="111" y="1"/>
                    <a:pt x="111" y="1"/>
                    <a:pt x="111" y="1"/>
                  </a:cubicBezTo>
                  <a:cubicBezTo>
                    <a:pt x="111" y="1"/>
                    <a:pt x="111" y="1"/>
                    <a:pt x="111" y="1"/>
                  </a:cubicBezTo>
                  <a:cubicBezTo>
                    <a:pt x="111" y="1"/>
                    <a:pt x="111" y="1"/>
                    <a:pt x="111" y="1"/>
                  </a:cubicBezTo>
                  <a:cubicBezTo>
                    <a:pt x="111" y="1"/>
                    <a:pt x="111" y="1"/>
                    <a:pt x="111" y="1"/>
                  </a:cubicBezTo>
                  <a:moveTo>
                    <a:pt x="111" y="0"/>
                  </a:moveTo>
                  <a:cubicBezTo>
                    <a:pt x="111" y="0"/>
                    <a:pt x="111" y="0"/>
                    <a:pt x="111" y="0"/>
                  </a:cubicBezTo>
                  <a:cubicBezTo>
                    <a:pt x="111" y="0"/>
                    <a:pt x="111" y="0"/>
                    <a:pt x="111" y="0"/>
                  </a:cubicBezTo>
                  <a:cubicBezTo>
                    <a:pt x="111" y="0"/>
                    <a:pt x="111" y="0"/>
                    <a:pt x="111" y="0"/>
                  </a:cubicBezTo>
                  <a:cubicBezTo>
                    <a:pt x="111" y="0"/>
                    <a:pt x="111" y="0"/>
                    <a:pt x="111" y="0"/>
                  </a:cubicBezTo>
                  <a:moveTo>
                    <a:pt x="111" y="0"/>
                  </a:moveTo>
                  <a:cubicBezTo>
                    <a:pt x="111" y="0"/>
                    <a:pt x="111" y="0"/>
                    <a:pt x="111" y="0"/>
                  </a:cubicBezTo>
                  <a:cubicBezTo>
                    <a:pt x="111" y="0"/>
                    <a:pt x="111" y="0"/>
                    <a:pt x="111" y="0"/>
                  </a:cubicBezTo>
                  <a:cubicBezTo>
                    <a:pt x="111" y="0"/>
                    <a:pt x="111" y="0"/>
                    <a:pt x="111" y="0"/>
                  </a:cubicBezTo>
                  <a:cubicBezTo>
                    <a:pt x="111" y="0"/>
                    <a:pt x="111" y="0"/>
                    <a:pt x="111" y="0"/>
                  </a:cubicBezTo>
                  <a:moveTo>
                    <a:pt x="110" y="0"/>
                  </a:moveTo>
                  <a:cubicBezTo>
                    <a:pt x="110" y="0"/>
                    <a:pt x="110" y="0"/>
                    <a:pt x="111" y="0"/>
                  </a:cubicBezTo>
                  <a:cubicBezTo>
                    <a:pt x="111" y="0"/>
                    <a:pt x="111" y="0"/>
                    <a:pt x="111" y="0"/>
                  </a:cubicBezTo>
                  <a:cubicBezTo>
                    <a:pt x="110" y="0"/>
                    <a:pt x="110" y="0"/>
                    <a:pt x="110" y="0"/>
                  </a:cubicBezTo>
                  <a:cubicBezTo>
                    <a:pt x="110" y="0"/>
                    <a:pt x="110" y="0"/>
                    <a:pt x="110" y="0"/>
                  </a:cubicBezTo>
                </a:path>
              </a:pathLst>
            </a:custGeom>
            <a:grpFill/>
            <a:ln w="12700">
              <a:solidFill>
                <a:schemeClr val="tx2"/>
              </a:solidFill>
              <a:round/>
              <a:headEnd/>
              <a:tailEnd/>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3" name="Freeform 95">
              <a:extLst>
                <a:ext uri="{FF2B5EF4-FFF2-40B4-BE49-F238E27FC236}">
                  <a16:creationId xmlns:a16="http://schemas.microsoft.com/office/drawing/2014/main" id="{D80C19F4-1BB5-2E4A-9059-1A2BAD6A2129}"/>
                </a:ext>
              </a:extLst>
            </p:cNvPr>
            <p:cNvSpPr>
              <a:spLocks noEditPoints="1"/>
            </p:cNvSpPr>
            <p:nvPr/>
          </p:nvSpPr>
          <p:spPr bwMode="auto">
            <a:xfrm>
              <a:off x="8537575" y="1658938"/>
              <a:ext cx="31750" cy="111125"/>
            </a:xfrm>
            <a:custGeom>
              <a:avLst/>
              <a:gdLst>
                <a:gd name="T0" fmla="*/ 0 w 18"/>
                <a:gd name="T1" fmla="*/ 64 h 64"/>
                <a:gd name="T2" fmla="*/ 9 w 18"/>
                <a:gd name="T3" fmla="*/ 58 h 64"/>
                <a:gd name="T4" fmla="*/ 9 w 18"/>
                <a:gd name="T5" fmla="*/ 58 h 64"/>
                <a:gd name="T6" fmla="*/ 9 w 18"/>
                <a:gd name="T7" fmla="*/ 58 h 64"/>
                <a:gd name="T8" fmla="*/ 10 w 18"/>
                <a:gd name="T9" fmla="*/ 58 h 64"/>
                <a:gd name="T10" fmla="*/ 10 w 18"/>
                <a:gd name="T11" fmla="*/ 58 h 64"/>
                <a:gd name="T12" fmla="*/ 10 w 18"/>
                <a:gd name="T13" fmla="*/ 58 h 64"/>
                <a:gd name="T14" fmla="*/ 10 w 18"/>
                <a:gd name="T15" fmla="*/ 57 h 64"/>
                <a:gd name="T16" fmla="*/ 10 w 18"/>
                <a:gd name="T17" fmla="*/ 57 h 64"/>
                <a:gd name="T18" fmla="*/ 10 w 18"/>
                <a:gd name="T19" fmla="*/ 57 h 64"/>
                <a:gd name="T20" fmla="*/ 11 w 18"/>
                <a:gd name="T21" fmla="*/ 57 h 64"/>
                <a:gd name="T22" fmla="*/ 11 w 18"/>
                <a:gd name="T23" fmla="*/ 57 h 64"/>
                <a:gd name="T24" fmla="*/ 11 w 18"/>
                <a:gd name="T25" fmla="*/ 57 h 64"/>
                <a:gd name="T26" fmla="*/ 11 w 18"/>
                <a:gd name="T27" fmla="*/ 56 h 64"/>
                <a:gd name="T28" fmla="*/ 11 w 18"/>
                <a:gd name="T29" fmla="*/ 56 h 64"/>
                <a:gd name="T30" fmla="*/ 11 w 18"/>
                <a:gd name="T31" fmla="*/ 56 h 64"/>
                <a:gd name="T32" fmla="*/ 11 w 18"/>
                <a:gd name="T33" fmla="*/ 56 h 64"/>
                <a:gd name="T34" fmla="*/ 11 w 18"/>
                <a:gd name="T35" fmla="*/ 56 h 64"/>
                <a:gd name="T36" fmla="*/ 11 w 18"/>
                <a:gd name="T37" fmla="*/ 56 h 64"/>
                <a:gd name="T38" fmla="*/ 17 w 18"/>
                <a:gd name="T39" fmla="*/ 47 h 64"/>
                <a:gd name="T40" fmla="*/ 17 w 18"/>
                <a:gd name="T41" fmla="*/ 47 h 64"/>
                <a:gd name="T42" fmla="*/ 18 w 18"/>
                <a:gd name="T43" fmla="*/ 17 h 64"/>
                <a:gd name="T44" fmla="*/ 11 w 18"/>
                <a:gd name="T45" fmla="*/ 8 h 64"/>
                <a:gd name="T46" fmla="*/ 11 w 18"/>
                <a:gd name="T47" fmla="*/ 8 h 64"/>
                <a:gd name="T48" fmla="*/ 11 w 18"/>
                <a:gd name="T49" fmla="*/ 8 h 64"/>
                <a:gd name="T50" fmla="*/ 11 w 18"/>
                <a:gd name="T51" fmla="*/ 8 h 64"/>
                <a:gd name="T52" fmla="*/ 11 w 18"/>
                <a:gd name="T53" fmla="*/ 8 h 64"/>
                <a:gd name="T54" fmla="*/ 11 w 18"/>
                <a:gd name="T55" fmla="*/ 8 h 64"/>
                <a:gd name="T56" fmla="*/ 11 w 18"/>
                <a:gd name="T57" fmla="*/ 7 h 64"/>
                <a:gd name="T58" fmla="*/ 11 w 18"/>
                <a:gd name="T59" fmla="*/ 7 h 64"/>
                <a:gd name="T60" fmla="*/ 11 w 18"/>
                <a:gd name="T61" fmla="*/ 7 h 64"/>
                <a:gd name="T62" fmla="*/ 10 w 18"/>
                <a:gd name="T63" fmla="*/ 7 h 64"/>
                <a:gd name="T64" fmla="*/ 10 w 18"/>
                <a:gd name="T65" fmla="*/ 7 h 64"/>
                <a:gd name="T66" fmla="*/ 10 w 18"/>
                <a:gd name="T67" fmla="*/ 7 h 64"/>
                <a:gd name="T68" fmla="*/ 10 w 18"/>
                <a:gd name="T69" fmla="*/ 6 h 64"/>
                <a:gd name="T70" fmla="*/ 10 w 18"/>
                <a:gd name="T71" fmla="*/ 6 h 64"/>
                <a:gd name="T72" fmla="*/ 10 w 18"/>
                <a:gd name="T73" fmla="*/ 6 h 64"/>
                <a:gd name="T74" fmla="*/ 9 w 18"/>
                <a:gd name="T75" fmla="*/ 6 h 64"/>
                <a:gd name="T76" fmla="*/ 9 w 18"/>
                <a:gd name="T77" fmla="*/ 6 h 64"/>
                <a:gd name="T78" fmla="*/ 9 w 18"/>
                <a:gd name="T79" fmla="*/ 6 h 64"/>
                <a:gd name="T80" fmla="*/ 0 w 18"/>
                <a:gd name="T81" fmla="*/ 0 h 64"/>
                <a:gd name="T82" fmla="*/ 0 w 18"/>
                <a:gd name="T8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64">
                  <a:moveTo>
                    <a:pt x="0" y="64"/>
                  </a:moveTo>
                  <a:cubicBezTo>
                    <a:pt x="0" y="64"/>
                    <a:pt x="0" y="64"/>
                    <a:pt x="0" y="64"/>
                  </a:cubicBezTo>
                  <a:cubicBezTo>
                    <a:pt x="0" y="64"/>
                    <a:pt x="0" y="64"/>
                    <a:pt x="0" y="64"/>
                  </a:cubicBezTo>
                  <a:moveTo>
                    <a:pt x="9" y="58"/>
                  </a:moveTo>
                  <a:cubicBezTo>
                    <a:pt x="7" y="60"/>
                    <a:pt x="4" y="63"/>
                    <a:pt x="0" y="64"/>
                  </a:cubicBezTo>
                  <a:cubicBezTo>
                    <a:pt x="3" y="63"/>
                    <a:pt x="7" y="60"/>
                    <a:pt x="9" y="58"/>
                  </a:cubicBezTo>
                  <a:moveTo>
                    <a:pt x="10" y="58"/>
                  </a:moveTo>
                  <a:cubicBezTo>
                    <a:pt x="10" y="58"/>
                    <a:pt x="9" y="58"/>
                    <a:pt x="9" y="58"/>
                  </a:cubicBezTo>
                  <a:cubicBezTo>
                    <a:pt x="9" y="58"/>
                    <a:pt x="10" y="58"/>
                    <a:pt x="10" y="58"/>
                  </a:cubicBezTo>
                  <a:moveTo>
                    <a:pt x="10" y="58"/>
                  </a:moveTo>
                  <a:cubicBezTo>
                    <a:pt x="10" y="58"/>
                    <a:pt x="10" y="58"/>
                    <a:pt x="10" y="58"/>
                  </a:cubicBezTo>
                  <a:cubicBezTo>
                    <a:pt x="10" y="58"/>
                    <a:pt x="10" y="58"/>
                    <a:pt x="10" y="58"/>
                  </a:cubicBezTo>
                  <a:moveTo>
                    <a:pt x="10" y="57"/>
                  </a:moveTo>
                  <a:cubicBezTo>
                    <a:pt x="10" y="57"/>
                    <a:pt x="10" y="57"/>
                    <a:pt x="10" y="58"/>
                  </a:cubicBezTo>
                  <a:cubicBezTo>
                    <a:pt x="10" y="57"/>
                    <a:pt x="10" y="57"/>
                    <a:pt x="10" y="57"/>
                  </a:cubicBezTo>
                  <a:moveTo>
                    <a:pt x="10" y="57"/>
                  </a:moveTo>
                  <a:cubicBezTo>
                    <a:pt x="10" y="57"/>
                    <a:pt x="10" y="57"/>
                    <a:pt x="10" y="57"/>
                  </a:cubicBezTo>
                  <a:cubicBezTo>
                    <a:pt x="10" y="57"/>
                    <a:pt x="10" y="57"/>
                    <a:pt x="10" y="57"/>
                  </a:cubicBezTo>
                  <a:moveTo>
                    <a:pt x="10" y="57"/>
                  </a:moveTo>
                  <a:cubicBezTo>
                    <a:pt x="10" y="57"/>
                    <a:pt x="10" y="57"/>
                    <a:pt x="10" y="57"/>
                  </a:cubicBezTo>
                  <a:cubicBezTo>
                    <a:pt x="10" y="57"/>
                    <a:pt x="10" y="57"/>
                    <a:pt x="10" y="57"/>
                  </a:cubicBezTo>
                  <a:moveTo>
                    <a:pt x="11" y="57"/>
                  </a:moveTo>
                  <a:cubicBezTo>
                    <a:pt x="11" y="57"/>
                    <a:pt x="11" y="57"/>
                    <a:pt x="11" y="57"/>
                  </a:cubicBezTo>
                  <a:cubicBezTo>
                    <a:pt x="11" y="57"/>
                    <a:pt x="11" y="57"/>
                    <a:pt x="11" y="57"/>
                  </a:cubicBezTo>
                  <a:moveTo>
                    <a:pt x="11" y="57"/>
                  </a:moveTo>
                  <a:cubicBezTo>
                    <a:pt x="11" y="57"/>
                    <a:pt x="11" y="57"/>
                    <a:pt x="11" y="57"/>
                  </a:cubicBezTo>
                  <a:cubicBezTo>
                    <a:pt x="11" y="57"/>
                    <a:pt x="11" y="57"/>
                    <a:pt x="11" y="57"/>
                  </a:cubicBezTo>
                  <a:moveTo>
                    <a:pt x="11" y="56"/>
                  </a:moveTo>
                  <a:cubicBezTo>
                    <a:pt x="11" y="56"/>
                    <a:pt x="11" y="56"/>
                    <a:pt x="11" y="57"/>
                  </a:cubicBezTo>
                  <a:cubicBezTo>
                    <a:pt x="11" y="56"/>
                    <a:pt x="11" y="56"/>
                    <a:pt x="11" y="56"/>
                  </a:cubicBezTo>
                  <a:moveTo>
                    <a:pt x="11" y="56"/>
                  </a:moveTo>
                  <a:cubicBezTo>
                    <a:pt x="11" y="56"/>
                    <a:pt x="11" y="56"/>
                    <a:pt x="11" y="56"/>
                  </a:cubicBezTo>
                  <a:cubicBezTo>
                    <a:pt x="11" y="56"/>
                    <a:pt x="11" y="56"/>
                    <a:pt x="11" y="56"/>
                  </a:cubicBezTo>
                  <a:moveTo>
                    <a:pt x="11" y="56"/>
                  </a:moveTo>
                  <a:cubicBezTo>
                    <a:pt x="11" y="56"/>
                    <a:pt x="11" y="56"/>
                    <a:pt x="11" y="56"/>
                  </a:cubicBezTo>
                  <a:cubicBezTo>
                    <a:pt x="11" y="56"/>
                    <a:pt x="11" y="56"/>
                    <a:pt x="11" y="56"/>
                  </a:cubicBezTo>
                  <a:moveTo>
                    <a:pt x="17" y="47"/>
                  </a:moveTo>
                  <a:cubicBezTo>
                    <a:pt x="16" y="50"/>
                    <a:pt x="14" y="53"/>
                    <a:pt x="11" y="56"/>
                  </a:cubicBezTo>
                  <a:cubicBezTo>
                    <a:pt x="14" y="53"/>
                    <a:pt x="16" y="50"/>
                    <a:pt x="17" y="47"/>
                  </a:cubicBezTo>
                  <a:moveTo>
                    <a:pt x="17" y="47"/>
                  </a:moveTo>
                  <a:cubicBezTo>
                    <a:pt x="17" y="47"/>
                    <a:pt x="17" y="47"/>
                    <a:pt x="17" y="47"/>
                  </a:cubicBezTo>
                  <a:cubicBezTo>
                    <a:pt x="17" y="47"/>
                    <a:pt x="17" y="47"/>
                    <a:pt x="17" y="47"/>
                  </a:cubicBezTo>
                  <a:moveTo>
                    <a:pt x="18" y="17"/>
                  </a:moveTo>
                  <a:cubicBezTo>
                    <a:pt x="18" y="17"/>
                    <a:pt x="18" y="17"/>
                    <a:pt x="18" y="17"/>
                  </a:cubicBezTo>
                  <a:cubicBezTo>
                    <a:pt x="18" y="17"/>
                    <a:pt x="18" y="17"/>
                    <a:pt x="18" y="17"/>
                  </a:cubicBezTo>
                  <a:moveTo>
                    <a:pt x="11" y="8"/>
                  </a:moveTo>
                  <a:cubicBezTo>
                    <a:pt x="14" y="11"/>
                    <a:pt x="16" y="14"/>
                    <a:pt x="17" y="17"/>
                  </a:cubicBezTo>
                  <a:cubicBezTo>
                    <a:pt x="16" y="14"/>
                    <a:pt x="14" y="11"/>
                    <a:pt x="11" y="8"/>
                  </a:cubicBezTo>
                  <a:moveTo>
                    <a:pt x="11" y="8"/>
                  </a:moveTo>
                  <a:cubicBezTo>
                    <a:pt x="11" y="8"/>
                    <a:pt x="11" y="8"/>
                    <a:pt x="11" y="8"/>
                  </a:cubicBezTo>
                  <a:cubicBezTo>
                    <a:pt x="11" y="8"/>
                    <a:pt x="11" y="8"/>
                    <a:pt x="11" y="8"/>
                  </a:cubicBezTo>
                  <a:moveTo>
                    <a:pt x="11" y="8"/>
                  </a:moveTo>
                  <a:cubicBezTo>
                    <a:pt x="11" y="8"/>
                    <a:pt x="11" y="8"/>
                    <a:pt x="11" y="8"/>
                  </a:cubicBezTo>
                  <a:cubicBezTo>
                    <a:pt x="11" y="8"/>
                    <a:pt x="11" y="8"/>
                    <a:pt x="11" y="8"/>
                  </a:cubicBezTo>
                  <a:moveTo>
                    <a:pt x="11" y="7"/>
                  </a:moveTo>
                  <a:cubicBezTo>
                    <a:pt x="11" y="8"/>
                    <a:pt x="11" y="8"/>
                    <a:pt x="11" y="8"/>
                  </a:cubicBezTo>
                  <a:cubicBezTo>
                    <a:pt x="11" y="8"/>
                    <a:pt x="11" y="8"/>
                    <a:pt x="11" y="7"/>
                  </a:cubicBezTo>
                  <a:moveTo>
                    <a:pt x="11" y="7"/>
                  </a:moveTo>
                  <a:cubicBezTo>
                    <a:pt x="11" y="7"/>
                    <a:pt x="11" y="7"/>
                    <a:pt x="11" y="7"/>
                  </a:cubicBezTo>
                  <a:cubicBezTo>
                    <a:pt x="11" y="7"/>
                    <a:pt x="11" y="7"/>
                    <a:pt x="11" y="7"/>
                  </a:cubicBezTo>
                  <a:moveTo>
                    <a:pt x="11" y="7"/>
                  </a:moveTo>
                  <a:cubicBezTo>
                    <a:pt x="11" y="7"/>
                    <a:pt x="11" y="7"/>
                    <a:pt x="11" y="7"/>
                  </a:cubicBezTo>
                  <a:cubicBezTo>
                    <a:pt x="11" y="7"/>
                    <a:pt x="11" y="7"/>
                    <a:pt x="11" y="7"/>
                  </a:cubicBezTo>
                  <a:moveTo>
                    <a:pt x="10" y="7"/>
                  </a:moveTo>
                  <a:cubicBezTo>
                    <a:pt x="10" y="7"/>
                    <a:pt x="10" y="7"/>
                    <a:pt x="10" y="7"/>
                  </a:cubicBezTo>
                  <a:cubicBezTo>
                    <a:pt x="10" y="7"/>
                    <a:pt x="10" y="7"/>
                    <a:pt x="10" y="7"/>
                  </a:cubicBezTo>
                  <a:moveTo>
                    <a:pt x="10" y="7"/>
                  </a:moveTo>
                  <a:cubicBezTo>
                    <a:pt x="10" y="7"/>
                    <a:pt x="10" y="7"/>
                    <a:pt x="10" y="7"/>
                  </a:cubicBezTo>
                  <a:cubicBezTo>
                    <a:pt x="10" y="7"/>
                    <a:pt x="10" y="7"/>
                    <a:pt x="10" y="7"/>
                  </a:cubicBezTo>
                  <a:moveTo>
                    <a:pt x="10" y="6"/>
                  </a:moveTo>
                  <a:cubicBezTo>
                    <a:pt x="10" y="7"/>
                    <a:pt x="10" y="7"/>
                    <a:pt x="10" y="7"/>
                  </a:cubicBezTo>
                  <a:cubicBezTo>
                    <a:pt x="10" y="7"/>
                    <a:pt x="10" y="7"/>
                    <a:pt x="10" y="6"/>
                  </a:cubicBezTo>
                  <a:moveTo>
                    <a:pt x="10" y="6"/>
                  </a:moveTo>
                  <a:cubicBezTo>
                    <a:pt x="10" y="6"/>
                    <a:pt x="10" y="6"/>
                    <a:pt x="10" y="6"/>
                  </a:cubicBezTo>
                  <a:cubicBezTo>
                    <a:pt x="10" y="6"/>
                    <a:pt x="10" y="6"/>
                    <a:pt x="10" y="6"/>
                  </a:cubicBezTo>
                  <a:moveTo>
                    <a:pt x="9" y="6"/>
                  </a:moveTo>
                  <a:cubicBezTo>
                    <a:pt x="9" y="6"/>
                    <a:pt x="10" y="6"/>
                    <a:pt x="10" y="6"/>
                  </a:cubicBezTo>
                  <a:cubicBezTo>
                    <a:pt x="10" y="6"/>
                    <a:pt x="9" y="6"/>
                    <a:pt x="9" y="6"/>
                  </a:cubicBezTo>
                  <a:moveTo>
                    <a:pt x="0" y="0"/>
                  </a:moveTo>
                  <a:cubicBezTo>
                    <a:pt x="4" y="1"/>
                    <a:pt x="7" y="4"/>
                    <a:pt x="9" y="6"/>
                  </a:cubicBezTo>
                  <a:cubicBezTo>
                    <a:pt x="7" y="4"/>
                    <a:pt x="3" y="1"/>
                    <a:pt x="0" y="0"/>
                  </a:cubicBezTo>
                  <a:moveTo>
                    <a:pt x="0" y="0"/>
                  </a:moveTo>
                  <a:cubicBezTo>
                    <a:pt x="0" y="0"/>
                    <a:pt x="0" y="0"/>
                    <a:pt x="0" y="0"/>
                  </a:cubicBezTo>
                  <a:cubicBezTo>
                    <a:pt x="0" y="0"/>
                    <a:pt x="0" y="0"/>
                    <a:pt x="0" y="0"/>
                  </a:cubicBezTo>
                </a:path>
              </a:pathLst>
            </a:custGeom>
            <a:grpFill/>
            <a:ln w="12700">
              <a:solidFill>
                <a:schemeClr val="tx2"/>
              </a:solidFill>
              <a:round/>
              <a:headEnd/>
              <a:tailEnd/>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4" name="Freeform 96">
              <a:extLst>
                <a:ext uri="{FF2B5EF4-FFF2-40B4-BE49-F238E27FC236}">
                  <a16:creationId xmlns:a16="http://schemas.microsoft.com/office/drawing/2014/main" id="{CD3F279A-BF87-E54B-8762-4C458698386F}"/>
                </a:ext>
              </a:extLst>
            </p:cNvPr>
            <p:cNvSpPr>
              <a:spLocks/>
            </p:cNvSpPr>
            <p:nvPr/>
          </p:nvSpPr>
          <p:spPr bwMode="auto">
            <a:xfrm>
              <a:off x="8430709" y="1654176"/>
              <a:ext cx="150813" cy="122237"/>
            </a:xfrm>
            <a:custGeom>
              <a:avLst/>
              <a:gdLst>
                <a:gd name="T0" fmla="*/ 25 w 86"/>
                <a:gd name="T1" fmla="*/ 10 h 70"/>
                <a:gd name="T2" fmla="*/ 25 w 86"/>
                <a:gd name="T3" fmla="*/ 60 h 70"/>
                <a:gd name="T4" fmla="*/ 65 w 86"/>
                <a:gd name="T5" fmla="*/ 67 h 70"/>
                <a:gd name="T6" fmla="*/ 65 w 86"/>
                <a:gd name="T7" fmla="*/ 67 h 70"/>
                <a:gd name="T8" fmla="*/ 74 w 86"/>
                <a:gd name="T9" fmla="*/ 61 h 70"/>
                <a:gd name="T10" fmla="*/ 75 w 86"/>
                <a:gd name="T11" fmla="*/ 61 h 70"/>
                <a:gd name="T12" fmla="*/ 75 w 86"/>
                <a:gd name="T13" fmla="*/ 61 h 70"/>
                <a:gd name="T14" fmla="*/ 75 w 86"/>
                <a:gd name="T15" fmla="*/ 60 h 70"/>
                <a:gd name="T16" fmla="*/ 75 w 86"/>
                <a:gd name="T17" fmla="*/ 60 h 70"/>
                <a:gd name="T18" fmla="*/ 75 w 86"/>
                <a:gd name="T19" fmla="*/ 60 h 70"/>
                <a:gd name="T20" fmla="*/ 76 w 86"/>
                <a:gd name="T21" fmla="*/ 60 h 70"/>
                <a:gd name="T22" fmla="*/ 76 w 86"/>
                <a:gd name="T23" fmla="*/ 60 h 70"/>
                <a:gd name="T24" fmla="*/ 76 w 86"/>
                <a:gd name="T25" fmla="*/ 60 h 70"/>
                <a:gd name="T26" fmla="*/ 76 w 86"/>
                <a:gd name="T27" fmla="*/ 59 h 70"/>
                <a:gd name="T28" fmla="*/ 76 w 86"/>
                <a:gd name="T29" fmla="*/ 59 h 70"/>
                <a:gd name="T30" fmla="*/ 76 w 86"/>
                <a:gd name="T31" fmla="*/ 59 h 70"/>
                <a:gd name="T32" fmla="*/ 82 w 86"/>
                <a:gd name="T33" fmla="*/ 50 h 70"/>
                <a:gd name="T34" fmla="*/ 86 w 86"/>
                <a:gd name="T35" fmla="*/ 35 h 70"/>
                <a:gd name="T36" fmla="*/ 83 w 86"/>
                <a:gd name="T37" fmla="*/ 20 h 70"/>
                <a:gd name="T38" fmla="*/ 76 w 86"/>
                <a:gd name="T39" fmla="*/ 11 h 70"/>
                <a:gd name="T40" fmla="*/ 76 w 86"/>
                <a:gd name="T41" fmla="*/ 11 h 70"/>
                <a:gd name="T42" fmla="*/ 76 w 86"/>
                <a:gd name="T43" fmla="*/ 11 h 70"/>
                <a:gd name="T44" fmla="*/ 76 w 86"/>
                <a:gd name="T45" fmla="*/ 10 h 70"/>
                <a:gd name="T46" fmla="*/ 76 w 86"/>
                <a:gd name="T47" fmla="*/ 10 h 70"/>
                <a:gd name="T48" fmla="*/ 76 w 86"/>
                <a:gd name="T49" fmla="*/ 10 h 70"/>
                <a:gd name="T50" fmla="*/ 75 w 86"/>
                <a:gd name="T51" fmla="*/ 10 h 70"/>
                <a:gd name="T52" fmla="*/ 75 w 86"/>
                <a:gd name="T53" fmla="*/ 10 h 70"/>
                <a:gd name="T54" fmla="*/ 75 w 86"/>
                <a:gd name="T55" fmla="*/ 10 h 70"/>
                <a:gd name="T56" fmla="*/ 75 w 86"/>
                <a:gd name="T57" fmla="*/ 9 h 70"/>
                <a:gd name="T58" fmla="*/ 75 w 86"/>
                <a:gd name="T59" fmla="*/ 9 h 70"/>
                <a:gd name="T60" fmla="*/ 74 w 86"/>
                <a:gd name="T61" fmla="*/ 9 h 70"/>
                <a:gd name="T62" fmla="*/ 65 w 86"/>
                <a:gd name="T63" fmla="*/ 3 h 70"/>
                <a:gd name="T64" fmla="*/ 65 w 86"/>
                <a:gd name="T65"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70">
                  <a:moveTo>
                    <a:pt x="50" y="0"/>
                  </a:moveTo>
                  <a:cubicBezTo>
                    <a:pt x="41" y="0"/>
                    <a:pt x="32" y="3"/>
                    <a:pt x="25" y="10"/>
                  </a:cubicBezTo>
                  <a:cubicBezTo>
                    <a:pt x="0" y="35"/>
                    <a:pt x="0" y="35"/>
                    <a:pt x="0" y="35"/>
                  </a:cubicBezTo>
                  <a:cubicBezTo>
                    <a:pt x="25" y="60"/>
                    <a:pt x="25" y="60"/>
                    <a:pt x="25" y="60"/>
                  </a:cubicBezTo>
                  <a:cubicBezTo>
                    <a:pt x="32" y="67"/>
                    <a:pt x="41" y="70"/>
                    <a:pt x="50" y="70"/>
                  </a:cubicBezTo>
                  <a:cubicBezTo>
                    <a:pt x="55" y="70"/>
                    <a:pt x="60" y="69"/>
                    <a:pt x="65" y="67"/>
                  </a:cubicBezTo>
                  <a:cubicBezTo>
                    <a:pt x="65" y="67"/>
                    <a:pt x="65" y="67"/>
                    <a:pt x="65" y="67"/>
                  </a:cubicBezTo>
                  <a:cubicBezTo>
                    <a:pt x="65" y="67"/>
                    <a:pt x="65" y="67"/>
                    <a:pt x="65" y="67"/>
                  </a:cubicBezTo>
                  <a:cubicBezTo>
                    <a:pt x="69" y="66"/>
                    <a:pt x="72" y="63"/>
                    <a:pt x="74" y="61"/>
                  </a:cubicBezTo>
                  <a:cubicBezTo>
                    <a:pt x="74" y="61"/>
                    <a:pt x="74" y="61"/>
                    <a:pt x="74" y="61"/>
                  </a:cubicBezTo>
                  <a:cubicBezTo>
                    <a:pt x="74" y="61"/>
                    <a:pt x="75" y="61"/>
                    <a:pt x="75" y="61"/>
                  </a:cubicBezTo>
                  <a:cubicBezTo>
                    <a:pt x="75" y="61"/>
                    <a:pt x="75" y="61"/>
                    <a:pt x="75" y="61"/>
                  </a:cubicBezTo>
                  <a:cubicBezTo>
                    <a:pt x="75" y="61"/>
                    <a:pt x="75" y="61"/>
                    <a:pt x="75" y="61"/>
                  </a:cubicBezTo>
                  <a:cubicBezTo>
                    <a:pt x="75" y="61"/>
                    <a:pt x="75" y="61"/>
                    <a:pt x="75" y="61"/>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6" y="59"/>
                    <a:pt x="76" y="59"/>
                    <a:pt x="76" y="59"/>
                  </a:cubicBezTo>
                  <a:cubicBezTo>
                    <a:pt x="76" y="59"/>
                    <a:pt x="76" y="59"/>
                    <a:pt x="76" y="59"/>
                  </a:cubicBezTo>
                  <a:cubicBezTo>
                    <a:pt x="76" y="59"/>
                    <a:pt x="76" y="59"/>
                    <a:pt x="76" y="59"/>
                  </a:cubicBezTo>
                  <a:cubicBezTo>
                    <a:pt x="76" y="59"/>
                    <a:pt x="76" y="59"/>
                    <a:pt x="76" y="59"/>
                  </a:cubicBezTo>
                  <a:cubicBezTo>
                    <a:pt x="79" y="56"/>
                    <a:pt x="81" y="53"/>
                    <a:pt x="82" y="50"/>
                  </a:cubicBezTo>
                  <a:cubicBezTo>
                    <a:pt x="82" y="50"/>
                    <a:pt x="82" y="50"/>
                    <a:pt x="82" y="50"/>
                  </a:cubicBezTo>
                  <a:cubicBezTo>
                    <a:pt x="82" y="50"/>
                    <a:pt x="82" y="50"/>
                    <a:pt x="82" y="50"/>
                  </a:cubicBezTo>
                  <a:cubicBezTo>
                    <a:pt x="85" y="45"/>
                    <a:pt x="86" y="40"/>
                    <a:pt x="86" y="35"/>
                  </a:cubicBezTo>
                  <a:cubicBezTo>
                    <a:pt x="86" y="30"/>
                    <a:pt x="85" y="25"/>
                    <a:pt x="83" y="20"/>
                  </a:cubicBezTo>
                  <a:cubicBezTo>
                    <a:pt x="83" y="20"/>
                    <a:pt x="83" y="20"/>
                    <a:pt x="83"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0"/>
                  </a:cubicBezTo>
                  <a:cubicBezTo>
                    <a:pt x="76" y="10"/>
                    <a:pt x="76" y="10"/>
                    <a:pt x="76" y="10"/>
                  </a:cubicBezTo>
                  <a:cubicBezTo>
                    <a:pt x="76" y="10"/>
                    <a:pt x="76" y="10"/>
                    <a:pt x="76" y="10"/>
                  </a:cubicBezTo>
                  <a:cubicBezTo>
                    <a:pt x="76" y="10"/>
                    <a:pt x="76" y="10"/>
                    <a:pt x="76" y="10"/>
                  </a:cubicBezTo>
                  <a:cubicBezTo>
                    <a:pt x="76" y="10"/>
                    <a:pt x="76" y="10"/>
                    <a:pt x="76"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5" y="9"/>
                  </a:cubicBezTo>
                  <a:cubicBezTo>
                    <a:pt x="75" y="9"/>
                    <a:pt x="74" y="9"/>
                    <a:pt x="74" y="9"/>
                  </a:cubicBezTo>
                  <a:cubicBezTo>
                    <a:pt x="74" y="9"/>
                    <a:pt x="74" y="9"/>
                    <a:pt x="74" y="9"/>
                  </a:cubicBezTo>
                  <a:cubicBezTo>
                    <a:pt x="72" y="7"/>
                    <a:pt x="69" y="4"/>
                    <a:pt x="65" y="3"/>
                  </a:cubicBezTo>
                  <a:cubicBezTo>
                    <a:pt x="65" y="3"/>
                    <a:pt x="65" y="3"/>
                    <a:pt x="65" y="3"/>
                  </a:cubicBezTo>
                  <a:cubicBezTo>
                    <a:pt x="65" y="3"/>
                    <a:pt x="65" y="3"/>
                    <a:pt x="65" y="3"/>
                  </a:cubicBezTo>
                  <a:cubicBezTo>
                    <a:pt x="60" y="1"/>
                    <a:pt x="55" y="0"/>
                    <a:pt x="50" y="0"/>
                  </a:cubicBezTo>
                </a:path>
              </a:pathLst>
            </a:custGeom>
            <a:grpFill/>
            <a:ln w="12700">
              <a:solidFill>
                <a:schemeClr val="tx2"/>
              </a:solidFill>
              <a:round/>
              <a:headEnd/>
              <a:tailEnd/>
            </a:ln>
          </p:spPr>
          <p:txBody>
            <a:bodyPr vert="horz" wrap="square" lIns="91440" tIns="45720" rIns="91440" bIns="45720" numCol="1" anchor="t" anchorCtr="0" compatLnSpc="1">
              <a:prstTxWarp prst="textNoShape">
                <a:avLst/>
              </a:prstTxWarp>
            </a:bodyPr>
            <a:lstStyle/>
            <a:p>
              <a:pPr hangingPunct="0"/>
              <a:endParaRPr lang="ja-JP" altLang="en-US"/>
            </a:p>
          </p:txBody>
        </p:sp>
      </p:grpSp>
      <p:pic>
        <p:nvPicPr>
          <p:cNvPr id="15" name="Picture 14">
            <a:extLst>
              <a:ext uri="{FF2B5EF4-FFF2-40B4-BE49-F238E27FC236}">
                <a16:creationId xmlns:a16="http://schemas.microsoft.com/office/drawing/2014/main" id="{6B5F1B57-E2F4-B647-89EA-B0C294129868}"/>
              </a:ext>
            </a:extLst>
          </p:cNvPr>
          <p:cNvPicPr>
            <a:picLocks noChangeAspect="1"/>
          </p:cNvPicPr>
          <p:nvPr/>
        </p:nvPicPr>
        <p:blipFill>
          <a:blip r:embed="rId4"/>
          <a:stretch>
            <a:fillRect/>
          </a:stretch>
        </p:blipFill>
        <p:spPr>
          <a:xfrm>
            <a:off x="1503031" y="2702402"/>
            <a:ext cx="958276" cy="958276"/>
          </a:xfrm>
          <a:prstGeom prst="rect">
            <a:avLst/>
          </a:prstGeom>
        </p:spPr>
      </p:pic>
      <p:grpSp>
        <p:nvGrpSpPr>
          <p:cNvPr id="16" name="Group 4">
            <a:extLst>
              <a:ext uri="{FF2B5EF4-FFF2-40B4-BE49-F238E27FC236}">
                <a16:creationId xmlns:a16="http://schemas.microsoft.com/office/drawing/2014/main" id="{BDFC05F2-3784-9E49-B1D2-C4276E53F55C}"/>
              </a:ext>
            </a:extLst>
          </p:cNvPr>
          <p:cNvGrpSpPr>
            <a:grpSpLocks noChangeAspect="1"/>
          </p:cNvGrpSpPr>
          <p:nvPr/>
        </p:nvGrpSpPr>
        <p:grpSpPr bwMode="auto">
          <a:xfrm>
            <a:off x="7820126" y="2143530"/>
            <a:ext cx="294989" cy="632119"/>
            <a:chOff x="598" y="1936"/>
            <a:chExt cx="287" cy="615"/>
          </a:xfrm>
        </p:grpSpPr>
        <p:sp>
          <p:nvSpPr>
            <p:cNvPr id="17" name="Freeform 6">
              <a:extLst>
                <a:ext uri="{FF2B5EF4-FFF2-40B4-BE49-F238E27FC236}">
                  <a16:creationId xmlns:a16="http://schemas.microsoft.com/office/drawing/2014/main" id="{FDF6879A-020A-C848-AEAF-409C4927634F}"/>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8" name="Freeform 7">
              <a:extLst>
                <a:ext uri="{FF2B5EF4-FFF2-40B4-BE49-F238E27FC236}">
                  <a16:creationId xmlns:a16="http://schemas.microsoft.com/office/drawing/2014/main" id="{5789AFEE-12AE-5944-86E8-E321C0BCBE2F}"/>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grpSp>
      <p:sp>
        <p:nvSpPr>
          <p:cNvPr id="19" name="TextBox 18">
            <a:extLst>
              <a:ext uri="{FF2B5EF4-FFF2-40B4-BE49-F238E27FC236}">
                <a16:creationId xmlns:a16="http://schemas.microsoft.com/office/drawing/2014/main" id="{E5C3F47E-AA78-E749-A05A-9997E2C1C1B6}"/>
              </a:ext>
            </a:extLst>
          </p:cNvPr>
          <p:cNvSpPr txBox="1"/>
          <p:nvPr/>
        </p:nvSpPr>
        <p:spPr>
          <a:xfrm>
            <a:off x="6960675" y="2827041"/>
            <a:ext cx="2029322" cy="646331"/>
          </a:xfrm>
          <a:prstGeom prst="rect">
            <a:avLst/>
          </a:prstGeom>
          <a:noFill/>
        </p:spPr>
        <p:txBody>
          <a:bodyPr wrap="square" rtlCol="0">
            <a:spAutoFit/>
          </a:bodyPr>
          <a:lstStyle/>
          <a:p>
            <a:pPr algn="ctr" rtl="0" hangingPunct="0"/>
            <a:r>
              <a:rPr lang="ja-JP" altLang="en-US" dirty="0">
                <a:latin typeface="CiscoSansTT ExtraLight" pitchFamily="34" charset="0"/>
                <a:ea typeface="CiscoSansJPN Light" pitchFamily="2" charset="-128"/>
              </a:rPr>
              <a:t>エンド</a:t>
            </a:r>
            <a:br>
              <a:rPr lang="en-US" altLang="ja-JP" dirty="0">
                <a:latin typeface="CiscoSansTT ExtraLight" pitchFamily="34" charset="0"/>
                <a:ea typeface="CiscoSansJPN Light" pitchFamily="2" charset="-128"/>
              </a:rPr>
            </a:br>
            <a:r>
              <a:rPr lang="ja-JP" altLang="en-US" dirty="0">
                <a:latin typeface="CiscoSansTT ExtraLight" pitchFamily="34" charset="0"/>
                <a:ea typeface="CiscoSansJPN Light" pitchFamily="2" charset="-128"/>
              </a:rPr>
              <a:t>ユーザ</a:t>
            </a:r>
          </a:p>
        </p:txBody>
      </p:sp>
      <p:pic>
        <p:nvPicPr>
          <p:cNvPr id="20" name="Picture 19">
            <a:extLst>
              <a:ext uri="{FF2B5EF4-FFF2-40B4-BE49-F238E27FC236}">
                <a16:creationId xmlns:a16="http://schemas.microsoft.com/office/drawing/2014/main" id="{50810292-9793-8F42-9699-664947053954}"/>
              </a:ext>
            </a:extLst>
          </p:cNvPr>
          <p:cNvPicPr>
            <a:picLocks noChangeAspect="1"/>
          </p:cNvPicPr>
          <p:nvPr/>
        </p:nvPicPr>
        <p:blipFill>
          <a:blip r:embed="rId5">
            <a:duotone>
              <a:schemeClr val="accent1">
                <a:shade val="45000"/>
                <a:satMod val="135000"/>
              </a:schemeClr>
              <a:prstClr val="white"/>
            </a:duotone>
          </a:blip>
          <a:stretch>
            <a:fillRect/>
          </a:stretch>
        </p:blipFill>
        <p:spPr>
          <a:xfrm>
            <a:off x="1980268" y="3108217"/>
            <a:ext cx="380418" cy="380418"/>
          </a:xfrm>
          <a:prstGeom prst="rect">
            <a:avLst/>
          </a:prstGeom>
          <a:noFill/>
          <a:ln>
            <a:noFill/>
          </a:ln>
        </p:spPr>
      </p:pic>
      <p:grpSp>
        <p:nvGrpSpPr>
          <p:cNvPr id="22" name="Group 21">
            <a:extLst>
              <a:ext uri="{FF2B5EF4-FFF2-40B4-BE49-F238E27FC236}">
                <a16:creationId xmlns:a16="http://schemas.microsoft.com/office/drawing/2014/main" id="{45EC5173-DE29-3045-B84C-128AD0C8A50D}"/>
              </a:ext>
            </a:extLst>
          </p:cNvPr>
          <p:cNvGrpSpPr>
            <a:grpSpLocks noChangeAspect="1"/>
          </p:cNvGrpSpPr>
          <p:nvPr/>
        </p:nvGrpSpPr>
        <p:grpSpPr>
          <a:xfrm>
            <a:off x="5409762" y="2416218"/>
            <a:ext cx="2312942" cy="387106"/>
            <a:chOff x="6105525" y="1468438"/>
            <a:chExt cx="2475997" cy="493712"/>
          </a:xfrm>
          <a:solidFill>
            <a:schemeClr val="tx2"/>
          </a:solidFill>
        </p:grpSpPr>
        <p:sp>
          <p:nvSpPr>
            <p:cNvPr id="23" name="Freeform 90">
              <a:extLst>
                <a:ext uri="{FF2B5EF4-FFF2-40B4-BE49-F238E27FC236}">
                  <a16:creationId xmlns:a16="http://schemas.microsoft.com/office/drawing/2014/main" id="{0F741EE6-6375-6B43-9389-67C8B057DE05}"/>
                </a:ext>
              </a:extLst>
            </p:cNvPr>
            <p:cNvSpPr>
              <a:spLocks noEditPoints="1"/>
            </p:cNvSpPr>
            <p:nvPr/>
          </p:nvSpPr>
          <p:spPr bwMode="auto">
            <a:xfrm>
              <a:off x="6105525" y="1654176"/>
              <a:ext cx="2468563" cy="122237"/>
            </a:xfrm>
            <a:custGeom>
              <a:avLst/>
              <a:gdLst>
                <a:gd name="T0" fmla="*/ 1402 w 1412"/>
                <a:gd name="T1" fmla="*/ 60 h 70"/>
                <a:gd name="T2" fmla="*/ 1401 w 1412"/>
                <a:gd name="T3" fmla="*/ 60 h 70"/>
                <a:gd name="T4" fmla="*/ 1401 w 1412"/>
                <a:gd name="T5" fmla="*/ 60 h 70"/>
                <a:gd name="T6" fmla="*/ 1402 w 1412"/>
                <a:gd name="T7" fmla="*/ 60 h 70"/>
                <a:gd name="T8" fmla="*/ 1402 w 1412"/>
                <a:gd name="T9" fmla="*/ 60 h 70"/>
                <a:gd name="T10" fmla="*/ 1402 w 1412"/>
                <a:gd name="T11" fmla="*/ 60 h 70"/>
                <a:gd name="T12" fmla="*/ 1402 w 1412"/>
                <a:gd name="T13" fmla="*/ 60 h 70"/>
                <a:gd name="T14" fmla="*/ 1402 w 1412"/>
                <a:gd name="T15" fmla="*/ 60 h 70"/>
                <a:gd name="T16" fmla="*/ 1402 w 1412"/>
                <a:gd name="T17" fmla="*/ 60 h 70"/>
                <a:gd name="T18" fmla="*/ 1402 w 1412"/>
                <a:gd name="T19" fmla="*/ 60 h 70"/>
                <a:gd name="T20" fmla="*/ 1402 w 1412"/>
                <a:gd name="T21" fmla="*/ 59 h 70"/>
                <a:gd name="T22" fmla="*/ 1402 w 1412"/>
                <a:gd name="T23" fmla="*/ 59 h 70"/>
                <a:gd name="T24" fmla="*/ 1402 w 1412"/>
                <a:gd name="T25" fmla="*/ 59 h 70"/>
                <a:gd name="T26" fmla="*/ 1402 w 1412"/>
                <a:gd name="T27" fmla="*/ 59 h 70"/>
                <a:gd name="T28" fmla="*/ 1402 w 1412"/>
                <a:gd name="T29" fmla="*/ 59 h 70"/>
                <a:gd name="T30" fmla="*/ 1402 w 1412"/>
                <a:gd name="T31" fmla="*/ 59 h 70"/>
                <a:gd name="T32" fmla="*/ 1402 w 1412"/>
                <a:gd name="T33" fmla="*/ 59 h 70"/>
                <a:gd name="T34" fmla="*/ 1402 w 1412"/>
                <a:gd name="T35" fmla="*/ 59 h 70"/>
                <a:gd name="T36" fmla="*/ 1402 w 1412"/>
                <a:gd name="T37" fmla="*/ 59 h 70"/>
                <a:gd name="T38" fmla="*/ 1409 w 1412"/>
                <a:gd name="T39" fmla="*/ 50 h 70"/>
                <a:gd name="T40" fmla="*/ 1408 w 1412"/>
                <a:gd name="T41" fmla="*/ 50 h 70"/>
                <a:gd name="T42" fmla="*/ 1409 w 1412"/>
                <a:gd name="T43" fmla="*/ 50 h 70"/>
                <a:gd name="T44" fmla="*/ 1409 w 1412"/>
                <a:gd name="T45" fmla="*/ 21 h 70"/>
                <a:gd name="T46" fmla="*/ 1412 w 1412"/>
                <a:gd name="T47" fmla="*/ 35 h 70"/>
                <a:gd name="T48" fmla="*/ 1409 w 1412"/>
                <a:gd name="T49" fmla="*/ 50 h 70"/>
                <a:gd name="T50" fmla="*/ 1412 w 1412"/>
                <a:gd name="T51" fmla="*/ 35 h 70"/>
                <a:gd name="T52" fmla="*/ 1409 w 1412"/>
                <a:gd name="T53" fmla="*/ 21 h 70"/>
                <a:gd name="T54" fmla="*/ 1409 w 1412"/>
                <a:gd name="T55" fmla="*/ 21 h 70"/>
                <a:gd name="T56" fmla="*/ 1409 w 1412"/>
                <a:gd name="T57" fmla="*/ 21 h 70"/>
                <a:gd name="T58" fmla="*/ 1409 w 1412"/>
                <a:gd name="T59" fmla="*/ 21 h 70"/>
                <a:gd name="T60" fmla="*/ 1409 w 1412"/>
                <a:gd name="T61" fmla="*/ 21 h 70"/>
                <a:gd name="T62" fmla="*/ 1409 w 1412"/>
                <a:gd name="T63" fmla="*/ 21 h 70"/>
                <a:gd name="T64" fmla="*/ 1409 w 1412"/>
                <a:gd name="T65" fmla="*/ 21 h 70"/>
                <a:gd name="T66" fmla="*/ 1402 w 1412"/>
                <a:gd name="T67" fmla="*/ 11 h 70"/>
                <a:gd name="T68" fmla="*/ 1402 w 1412"/>
                <a:gd name="T69" fmla="*/ 11 h 70"/>
                <a:gd name="T70" fmla="*/ 1402 w 1412"/>
                <a:gd name="T71" fmla="*/ 11 h 70"/>
                <a:gd name="T72" fmla="*/ 1402 w 1412"/>
                <a:gd name="T73" fmla="*/ 10 h 70"/>
                <a:gd name="T74" fmla="*/ 1402 w 1412"/>
                <a:gd name="T75" fmla="*/ 10 h 70"/>
                <a:gd name="T76" fmla="*/ 1402 w 1412"/>
                <a:gd name="T77" fmla="*/ 10 h 70"/>
                <a:gd name="T78" fmla="*/ 1402 w 1412"/>
                <a:gd name="T79" fmla="*/ 10 h 70"/>
                <a:gd name="T80" fmla="*/ 1402 w 1412"/>
                <a:gd name="T81" fmla="*/ 10 h 70"/>
                <a:gd name="T82" fmla="*/ 1402 w 1412"/>
                <a:gd name="T83" fmla="*/ 10 h 70"/>
                <a:gd name="T84" fmla="*/ 1401 w 1412"/>
                <a:gd name="T85" fmla="*/ 10 h 70"/>
                <a:gd name="T86" fmla="*/ 1402 w 1412"/>
                <a:gd name="T87" fmla="*/ 10 h 70"/>
                <a:gd name="T88" fmla="*/ 1401 w 1412"/>
                <a:gd name="T89" fmla="*/ 10 h 70"/>
                <a:gd name="T90" fmla="*/ 1291 w 1412"/>
                <a:gd name="T91" fmla="*/ 0 h 70"/>
                <a:gd name="T92" fmla="*/ 35 w 1412"/>
                <a:gd name="T93" fmla="*/ 0 h 70"/>
                <a:gd name="T94" fmla="*/ 0 w 1412"/>
                <a:gd name="T95" fmla="*/ 35 h 70"/>
                <a:gd name="T96" fmla="*/ 35 w 1412"/>
                <a:gd name="T97" fmla="*/ 70 h 70"/>
                <a:gd name="T98" fmla="*/ 1291 w 1412"/>
                <a:gd name="T99" fmla="*/ 70 h 70"/>
                <a:gd name="T100" fmla="*/ 1326 w 1412"/>
                <a:gd name="T101" fmla="*/ 35 h 70"/>
                <a:gd name="T102" fmla="*/ 1291 w 1412"/>
                <a:gd name="T10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12" h="70">
                  <a:moveTo>
                    <a:pt x="1402" y="60"/>
                  </a:moveTo>
                  <a:cubicBezTo>
                    <a:pt x="1401" y="60"/>
                    <a:pt x="1401" y="60"/>
                    <a:pt x="1401" y="60"/>
                  </a:cubicBezTo>
                  <a:cubicBezTo>
                    <a:pt x="1401" y="60"/>
                    <a:pt x="1401" y="60"/>
                    <a:pt x="1401" y="60"/>
                  </a:cubicBezTo>
                  <a:cubicBezTo>
                    <a:pt x="1401" y="60"/>
                    <a:pt x="1401"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2" y="59"/>
                  </a:moveTo>
                  <a:cubicBezTo>
                    <a:pt x="1402" y="59"/>
                    <a:pt x="1402" y="59"/>
                    <a:pt x="1402" y="59"/>
                  </a:cubicBezTo>
                  <a:cubicBezTo>
                    <a:pt x="1402" y="59"/>
                    <a:pt x="1402" y="59"/>
                    <a:pt x="1402" y="59"/>
                  </a:cubicBezTo>
                  <a:moveTo>
                    <a:pt x="1402" y="59"/>
                  </a:moveTo>
                  <a:cubicBezTo>
                    <a:pt x="1402" y="59"/>
                    <a:pt x="1402" y="59"/>
                    <a:pt x="1402" y="59"/>
                  </a:cubicBezTo>
                  <a:cubicBezTo>
                    <a:pt x="1402" y="59"/>
                    <a:pt x="1402" y="59"/>
                    <a:pt x="1402" y="59"/>
                  </a:cubicBezTo>
                  <a:moveTo>
                    <a:pt x="1402" y="59"/>
                  </a:moveTo>
                  <a:cubicBezTo>
                    <a:pt x="1402" y="59"/>
                    <a:pt x="1402" y="59"/>
                    <a:pt x="1402" y="59"/>
                  </a:cubicBezTo>
                  <a:cubicBezTo>
                    <a:pt x="1402" y="59"/>
                    <a:pt x="1402" y="59"/>
                    <a:pt x="1402" y="59"/>
                  </a:cubicBezTo>
                  <a:moveTo>
                    <a:pt x="1409" y="50"/>
                  </a:moveTo>
                  <a:cubicBezTo>
                    <a:pt x="1408" y="50"/>
                    <a:pt x="1408" y="50"/>
                    <a:pt x="1408" y="50"/>
                  </a:cubicBezTo>
                  <a:cubicBezTo>
                    <a:pt x="1408" y="50"/>
                    <a:pt x="1408" y="50"/>
                    <a:pt x="1409" y="50"/>
                  </a:cubicBezTo>
                  <a:moveTo>
                    <a:pt x="1409" y="21"/>
                  </a:moveTo>
                  <a:cubicBezTo>
                    <a:pt x="1411" y="25"/>
                    <a:pt x="1412" y="30"/>
                    <a:pt x="1412" y="35"/>
                  </a:cubicBezTo>
                  <a:cubicBezTo>
                    <a:pt x="1412" y="40"/>
                    <a:pt x="1411" y="45"/>
                    <a:pt x="1409" y="50"/>
                  </a:cubicBezTo>
                  <a:cubicBezTo>
                    <a:pt x="1411" y="45"/>
                    <a:pt x="1412" y="40"/>
                    <a:pt x="1412" y="35"/>
                  </a:cubicBezTo>
                  <a:cubicBezTo>
                    <a:pt x="1412" y="30"/>
                    <a:pt x="1411" y="25"/>
                    <a:pt x="1409" y="21"/>
                  </a:cubicBezTo>
                  <a:moveTo>
                    <a:pt x="1409" y="21"/>
                  </a:moveTo>
                  <a:cubicBezTo>
                    <a:pt x="1409" y="21"/>
                    <a:pt x="1409" y="21"/>
                    <a:pt x="1409" y="21"/>
                  </a:cubicBezTo>
                  <a:cubicBezTo>
                    <a:pt x="1409" y="21"/>
                    <a:pt x="1409" y="21"/>
                    <a:pt x="1409" y="21"/>
                  </a:cubicBezTo>
                  <a:moveTo>
                    <a:pt x="1409" y="21"/>
                  </a:moveTo>
                  <a:cubicBezTo>
                    <a:pt x="1409" y="21"/>
                    <a:pt x="1409" y="21"/>
                    <a:pt x="1409" y="21"/>
                  </a:cubicBezTo>
                  <a:cubicBezTo>
                    <a:pt x="1409" y="21"/>
                    <a:pt x="1409" y="21"/>
                    <a:pt x="1409" y="21"/>
                  </a:cubicBezTo>
                  <a:moveTo>
                    <a:pt x="1402" y="11"/>
                  </a:moveTo>
                  <a:cubicBezTo>
                    <a:pt x="1402" y="11"/>
                    <a:pt x="1402" y="11"/>
                    <a:pt x="1402" y="11"/>
                  </a:cubicBezTo>
                  <a:cubicBezTo>
                    <a:pt x="1402" y="11"/>
                    <a:pt x="1402" y="11"/>
                    <a:pt x="1402" y="11"/>
                  </a:cubicBezTo>
                  <a:moveTo>
                    <a:pt x="1402" y="10"/>
                  </a:moveTo>
                  <a:cubicBezTo>
                    <a:pt x="1402" y="10"/>
                    <a:pt x="1402" y="10"/>
                    <a:pt x="1402" y="10"/>
                  </a:cubicBezTo>
                  <a:cubicBezTo>
                    <a:pt x="1402" y="10"/>
                    <a:pt x="1402" y="10"/>
                    <a:pt x="1402" y="10"/>
                  </a:cubicBezTo>
                  <a:moveTo>
                    <a:pt x="1402" y="10"/>
                  </a:moveTo>
                  <a:cubicBezTo>
                    <a:pt x="1402" y="10"/>
                    <a:pt x="1402" y="10"/>
                    <a:pt x="1402" y="10"/>
                  </a:cubicBezTo>
                  <a:cubicBezTo>
                    <a:pt x="1402" y="10"/>
                    <a:pt x="1402" y="10"/>
                    <a:pt x="1402" y="10"/>
                  </a:cubicBezTo>
                  <a:moveTo>
                    <a:pt x="1401" y="10"/>
                  </a:moveTo>
                  <a:cubicBezTo>
                    <a:pt x="1401" y="10"/>
                    <a:pt x="1401" y="10"/>
                    <a:pt x="1402" y="10"/>
                  </a:cubicBezTo>
                  <a:cubicBezTo>
                    <a:pt x="1401" y="10"/>
                    <a:pt x="1401" y="10"/>
                    <a:pt x="1401" y="10"/>
                  </a:cubicBezTo>
                  <a:moveTo>
                    <a:pt x="1291" y="0"/>
                  </a:moveTo>
                  <a:cubicBezTo>
                    <a:pt x="35" y="0"/>
                    <a:pt x="35" y="0"/>
                    <a:pt x="35" y="0"/>
                  </a:cubicBezTo>
                  <a:cubicBezTo>
                    <a:pt x="15" y="0"/>
                    <a:pt x="0" y="15"/>
                    <a:pt x="0" y="35"/>
                  </a:cubicBezTo>
                  <a:cubicBezTo>
                    <a:pt x="0" y="55"/>
                    <a:pt x="15" y="70"/>
                    <a:pt x="35" y="70"/>
                  </a:cubicBezTo>
                  <a:cubicBezTo>
                    <a:pt x="1291" y="70"/>
                    <a:pt x="1291" y="70"/>
                    <a:pt x="1291" y="70"/>
                  </a:cubicBezTo>
                  <a:cubicBezTo>
                    <a:pt x="1326" y="35"/>
                    <a:pt x="1326" y="35"/>
                    <a:pt x="1326" y="35"/>
                  </a:cubicBezTo>
                  <a:cubicBezTo>
                    <a:pt x="1291" y="0"/>
                    <a:pt x="1291" y="0"/>
                    <a:pt x="1291" y="0"/>
                  </a:cubicBezTo>
                </a:path>
              </a:pathLst>
            </a:custGeom>
            <a:grpFill/>
            <a:ln w="12700">
              <a:solidFill>
                <a:schemeClr val="tx2"/>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4" name="Freeform 91">
              <a:extLst>
                <a:ext uri="{FF2B5EF4-FFF2-40B4-BE49-F238E27FC236}">
                  <a16:creationId xmlns:a16="http://schemas.microsoft.com/office/drawing/2014/main" id="{9DF27A58-9A58-C74C-AD17-4559D8A1111B}"/>
                </a:ext>
              </a:extLst>
            </p:cNvPr>
            <p:cNvSpPr>
              <a:spLocks noEditPoints="1"/>
            </p:cNvSpPr>
            <p:nvPr/>
          </p:nvSpPr>
          <p:spPr bwMode="auto">
            <a:xfrm>
              <a:off x="8259763" y="1468438"/>
              <a:ext cx="309563" cy="288925"/>
            </a:xfrm>
            <a:custGeom>
              <a:avLst/>
              <a:gdLst>
                <a:gd name="T0" fmla="*/ 176 w 177"/>
                <a:gd name="T1" fmla="*/ 156 h 165"/>
                <a:gd name="T2" fmla="*/ 176 w 177"/>
                <a:gd name="T3" fmla="*/ 156 h 165"/>
                <a:gd name="T4" fmla="*/ 176 w 177"/>
                <a:gd name="T5" fmla="*/ 156 h 165"/>
                <a:gd name="T6" fmla="*/ 176 w 177"/>
                <a:gd name="T7" fmla="*/ 156 h 165"/>
                <a:gd name="T8" fmla="*/ 170 w 177"/>
                <a:gd name="T9" fmla="*/ 165 h 165"/>
                <a:gd name="T10" fmla="*/ 170 w 177"/>
                <a:gd name="T11" fmla="*/ 165 h 165"/>
                <a:gd name="T12" fmla="*/ 176 w 177"/>
                <a:gd name="T13" fmla="*/ 156 h 165"/>
                <a:gd name="T14" fmla="*/ 177 w 177"/>
                <a:gd name="T15" fmla="*/ 156 h 165"/>
                <a:gd name="T16" fmla="*/ 177 w 177"/>
                <a:gd name="T17" fmla="*/ 156 h 165"/>
                <a:gd name="T18" fmla="*/ 177 w 177"/>
                <a:gd name="T19" fmla="*/ 156 h 165"/>
                <a:gd name="T20" fmla="*/ 38 w 177"/>
                <a:gd name="T21" fmla="*/ 0 h 165"/>
                <a:gd name="T22" fmla="*/ 13 w 177"/>
                <a:gd name="T23" fmla="*/ 10 h 165"/>
                <a:gd name="T24" fmla="*/ 13 w 177"/>
                <a:gd name="T25" fmla="*/ 60 h 165"/>
                <a:gd name="T26" fmla="*/ 59 w 177"/>
                <a:gd name="T27" fmla="*/ 106 h 165"/>
                <a:gd name="T28" fmla="*/ 144 w 177"/>
                <a:gd name="T29" fmla="*/ 106 h 165"/>
                <a:gd name="T30" fmla="*/ 159 w 177"/>
                <a:gd name="T31" fmla="*/ 109 h 165"/>
                <a:gd name="T32" fmla="*/ 159 w 177"/>
                <a:gd name="T33" fmla="*/ 109 h 165"/>
                <a:gd name="T34" fmla="*/ 159 w 177"/>
                <a:gd name="T35" fmla="*/ 109 h 165"/>
                <a:gd name="T36" fmla="*/ 168 w 177"/>
                <a:gd name="T37" fmla="*/ 115 h 165"/>
                <a:gd name="T38" fmla="*/ 168 w 177"/>
                <a:gd name="T39" fmla="*/ 115 h 165"/>
                <a:gd name="T40" fmla="*/ 169 w 177"/>
                <a:gd name="T41" fmla="*/ 115 h 165"/>
                <a:gd name="T42" fmla="*/ 169 w 177"/>
                <a:gd name="T43" fmla="*/ 115 h 165"/>
                <a:gd name="T44" fmla="*/ 169 w 177"/>
                <a:gd name="T45" fmla="*/ 115 h 165"/>
                <a:gd name="T46" fmla="*/ 169 w 177"/>
                <a:gd name="T47" fmla="*/ 115 h 165"/>
                <a:gd name="T48" fmla="*/ 169 w 177"/>
                <a:gd name="T49" fmla="*/ 116 h 165"/>
                <a:gd name="T50" fmla="*/ 169 w 177"/>
                <a:gd name="T51" fmla="*/ 116 h 165"/>
                <a:gd name="T52" fmla="*/ 169 w 177"/>
                <a:gd name="T53" fmla="*/ 116 h 165"/>
                <a:gd name="T54" fmla="*/ 169 w 177"/>
                <a:gd name="T55" fmla="*/ 116 h 165"/>
                <a:gd name="T56" fmla="*/ 169 w 177"/>
                <a:gd name="T57" fmla="*/ 116 h 165"/>
                <a:gd name="T58" fmla="*/ 169 w 177"/>
                <a:gd name="T59" fmla="*/ 116 h 165"/>
                <a:gd name="T60" fmla="*/ 169 w 177"/>
                <a:gd name="T61" fmla="*/ 116 h 165"/>
                <a:gd name="T62" fmla="*/ 63 w 177"/>
                <a:gd name="T63" fmla="*/ 10 h 165"/>
                <a:gd name="T64" fmla="*/ 38 w 177"/>
                <a:gd name="T6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7" h="165">
                  <a:moveTo>
                    <a:pt x="176" y="156"/>
                  </a:moveTo>
                  <a:cubicBezTo>
                    <a:pt x="176" y="156"/>
                    <a:pt x="176" y="156"/>
                    <a:pt x="176" y="156"/>
                  </a:cubicBezTo>
                  <a:cubicBezTo>
                    <a:pt x="176" y="156"/>
                    <a:pt x="176" y="156"/>
                    <a:pt x="176" y="156"/>
                  </a:cubicBezTo>
                  <a:cubicBezTo>
                    <a:pt x="176" y="156"/>
                    <a:pt x="176" y="156"/>
                    <a:pt x="176" y="156"/>
                  </a:cubicBezTo>
                  <a:cubicBezTo>
                    <a:pt x="175" y="159"/>
                    <a:pt x="173" y="162"/>
                    <a:pt x="170" y="165"/>
                  </a:cubicBezTo>
                  <a:cubicBezTo>
                    <a:pt x="170" y="165"/>
                    <a:pt x="170" y="165"/>
                    <a:pt x="170" y="165"/>
                  </a:cubicBezTo>
                  <a:cubicBezTo>
                    <a:pt x="173" y="162"/>
                    <a:pt x="175" y="159"/>
                    <a:pt x="176" y="156"/>
                  </a:cubicBezTo>
                  <a:moveTo>
                    <a:pt x="177" y="156"/>
                  </a:moveTo>
                  <a:cubicBezTo>
                    <a:pt x="177" y="156"/>
                    <a:pt x="177" y="156"/>
                    <a:pt x="177" y="156"/>
                  </a:cubicBezTo>
                  <a:cubicBezTo>
                    <a:pt x="177" y="156"/>
                    <a:pt x="177" y="156"/>
                    <a:pt x="177" y="156"/>
                  </a:cubicBezTo>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50" y="106"/>
                    <a:pt x="155" y="107"/>
                    <a:pt x="159" y="109"/>
                  </a:cubicBezTo>
                  <a:cubicBezTo>
                    <a:pt x="159" y="109"/>
                    <a:pt x="159" y="109"/>
                    <a:pt x="159" y="109"/>
                  </a:cubicBezTo>
                  <a:cubicBezTo>
                    <a:pt x="159" y="109"/>
                    <a:pt x="159" y="109"/>
                    <a:pt x="159" y="109"/>
                  </a:cubicBezTo>
                  <a:cubicBezTo>
                    <a:pt x="162" y="110"/>
                    <a:pt x="166" y="113"/>
                    <a:pt x="168" y="115"/>
                  </a:cubicBezTo>
                  <a:cubicBezTo>
                    <a:pt x="168" y="115"/>
                    <a:pt x="168" y="115"/>
                    <a:pt x="168" y="115"/>
                  </a:cubicBezTo>
                  <a:cubicBezTo>
                    <a:pt x="168" y="115"/>
                    <a:pt x="169" y="115"/>
                    <a:pt x="169"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63" y="10"/>
                    <a:pt x="63" y="10"/>
                    <a:pt x="63" y="10"/>
                  </a:cubicBezTo>
                  <a:cubicBezTo>
                    <a:pt x="57" y="3"/>
                    <a:pt x="48" y="0"/>
                    <a:pt x="38" y="0"/>
                  </a:cubicBezTo>
                </a:path>
              </a:pathLst>
            </a:custGeom>
            <a:grpFill/>
            <a:ln w="12700">
              <a:solidFill>
                <a:schemeClr val="tx2"/>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5" name="Freeform 92">
              <a:extLst>
                <a:ext uri="{FF2B5EF4-FFF2-40B4-BE49-F238E27FC236}">
                  <a16:creationId xmlns:a16="http://schemas.microsoft.com/office/drawing/2014/main" id="{84FAF1C3-469D-CE46-9003-BF0542A43C82}"/>
                </a:ext>
              </a:extLst>
            </p:cNvPr>
            <p:cNvSpPr>
              <a:spLocks noEditPoints="1"/>
            </p:cNvSpPr>
            <p:nvPr/>
          </p:nvSpPr>
          <p:spPr bwMode="auto">
            <a:xfrm>
              <a:off x="8362950" y="1654176"/>
              <a:ext cx="211138" cy="87312"/>
            </a:xfrm>
            <a:custGeom>
              <a:avLst/>
              <a:gdLst>
                <a:gd name="T0" fmla="*/ 117 w 121"/>
                <a:gd name="T1" fmla="*/ 50 h 50"/>
                <a:gd name="T2" fmla="*/ 117 w 121"/>
                <a:gd name="T3" fmla="*/ 50 h 50"/>
                <a:gd name="T4" fmla="*/ 117 w 121"/>
                <a:gd name="T5" fmla="*/ 50 h 50"/>
                <a:gd name="T6" fmla="*/ 121 w 121"/>
                <a:gd name="T7" fmla="*/ 35 h 50"/>
                <a:gd name="T8" fmla="*/ 117 w 121"/>
                <a:gd name="T9" fmla="*/ 50 h 50"/>
                <a:gd name="T10" fmla="*/ 117 w 121"/>
                <a:gd name="T11" fmla="*/ 50 h 50"/>
                <a:gd name="T12" fmla="*/ 118 w 121"/>
                <a:gd name="T13" fmla="*/ 50 h 50"/>
                <a:gd name="T14" fmla="*/ 118 w 121"/>
                <a:gd name="T15" fmla="*/ 50 h 50"/>
                <a:gd name="T16" fmla="*/ 121 w 121"/>
                <a:gd name="T17" fmla="*/ 35 h 50"/>
                <a:gd name="T18" fmla="*/ 110 w 121"/>
                <a:gd name="T19" fmla="*/ 10 h 50"/>
                <a:gd name="T20" fmla="*/ 110 w 121"/>
                <a:gd name="T21" fmla="*/ 10 h 50"/>
                <a:gd name="T22" fmla="*/ 110 w 121"/>
                <a:gd name="T23" fmla="*/ 10 h 50"/>
                <a:gd name="T24" fmla="*/ 110 w 121"/>
                <a:gd name="T25" fmla="*/ 10 h 50"/>
                <a:gd name="T26" fmla="*/ 110 w 121"/>
                <a:gd name="T27" fmla="*/ 10 h 50"/>
                <a:gd name="T28" fmla="*/ 110 w 121"/>
                <a:gd name="T29" fmla="*/ 10 h 50"/>
                <a:gd name="T30" fmla="*/ 110 w 121"/>
                <a:gd name="T31" fmla="*/ 10 h 50"/>
                <a:gd name="T32" fmla="*/ 110 w 121"/>
                <a:gd name="T33" fmla="*/ 10 h 50"/>
                <a:gd name="T34" fmla="*/ 110 w 121"/>
                <a:gd name="T35" fmla="*/ 10 h 50"/>
                <a:gd name="T36" fmla="*/ 110 w 121"/>
                <a:gd name="T37" fmla="*/ 9 h 50"/>
                <a:gd name="T38" fmla="*/ 110 w 121"/>
                <a:gd name="T39" fmla="*/ 9 h 50"/>
                <a:gd name="T40" fmla="*/ 110 w 121"/>
                <a:gd name="T41" fmla="*/ 9 h 50"/>
                <a:gd name="T42" fmla="*/ 110 w 121"/>
                <a:gd name="T43" fmla="*/ 9 h 50"/>
                <a:gd name="T44" fmla="*/ 110 w 121"/>
                <a:gd name="T45" fmla="*/ 9 h 50"/>
                <a:gd name="T46" fmla="*/ 110 w 121"/>
                <a:gd name="T47" fmla="*/ 9 h 50"/>
                <a:gd name="T48" fmla="*/ 109 w 121"/>
                <a:gd name="T49" fmla="*/ 9 h 50"/>
                <a:gd name="T50" fmla="*/ 109 w 121"/>
                <a:gd name="T51" fmla="*/ 9 h 50"/>
                <a:gd name="T52" fmla="*/ 109 w 121"/>
                <a:gd name="T53" fmla="*/ 9 h 50"/>
                <a:gd name="T54" fmla="*/ 100 w 121"/>
                <a:gd name="T55" fmla="*/ 3 h 50"/>
                <a:gd name="T56" fmla="*/ 100 w 121"/>
                <a:gd name="T57" fmla="*/ 3 h 50"/>
                <a:gd name="T58" fmla="*/ 100 w 121"/>
                <a:gd name="T59" fmla="*/ 3 h 50"/>
                <a:gd name="T60" fmla="*/ 85 w 121"/>
                <a:gd name="T61" fmla="*/ 0 h 50"/>
                <a:gd name="T62" fmla="*/ 0 w 121"/>
                <a:gd name="T63" fmla="*/ 0 h 50"/>
                <a:gd name="T64" fmla="*/ 35 w 121"/>
                <a:gd name="T65" fmla="*/ 35 h 50"/>
                <a:gd name="T66" fmla="*/ 60 w 121"/>
                <a:gd name="T67" fmla="*/ 10 h 50"/>
                <a:gd name="T68" fmla="*/ 85 w 121"/>
                <a:gd name="T69" fmla="*/ 0 h 50"/>
                <a:gd name="T70" fmla="*/ 100 w 121"/>
                <a:gd name="T71" fmla="*/ 3 h 50"/>
                <a:gd name="T72" fmla="*/ 85 w 121"/>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1" h="50">
                  <a:moveTo>
                    <a:pt x="117" y="50"/>
                  </a:moveTo>
                  <a:cubicBezTo>
                    <a:pt x="117" y="50"/>
                    <a:pt x="117" y="50"/>
                    <a:pt x="117" y="50"/>
                  </a:cubicBezTo>
                  <a:cubicBezTo>
                    <a:pt x="117" y="50"/>
                    <a:pt x="117" y="50"/>
                    <a:pt x="117" y="50"/>
                  </a:cubicBezTo>
                  <a:moveTo>
                    <a:pt x="121" y="35"/>
                  </a:moveTo>
                  <a:cubicBezTo>
                    <a:pt x="121" y="40"/>
                    <a:pt x="120" y="45"/>
                    <a:pt x="117" y="50"/>
                  </a:cubicBezTo>
                  <a:cubicBezTo>
                    <a:pt x="117" y="50"/>
                    <a:pt x="117" y="50"/>
                    <a:pt x="117" y="50"/>
                  </a:cubicBezTo>
                  <a:cubicBezTo>
                    <a:pt x="117" y="50"/>
                    <a:pt x="117" y="50"/>
                    <a:pt x="118" y="50"/>
                  </a:cubicBezTo>
                  <a:cubicBezTo>
                    <a:pt x="118" y="50"/>
                    <a:pt x="118" y="50"/>
                    <a:pt x="118" y="50"/>
                  </a:cubicBezTo>
                  <a:cubicBezTo>
                    <a:pt x="120" y="45"/>
                    <a:pt x="121" y="40"/>
                    <a:pt x="121" y="35"/>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9"/>
                  </a:moveTo>
                  <a:cubicBezTo>
                    <a:pt x="110" y="9"/>
                    <a:pt x="110" y="9"/>
                    <a:pt x="110" y="9"/>
                  </a:cubicBezTo>
                  <a:cubicBezTo>
                    <a:pt x="110" y="9"/>
                    <a:pt x="110" y="9"/>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0" y="3"/>
                  </a:moveTo>
                  <a:cubicBezTo>
                    <a:pt x="100" y="3"/>
                    <a:pt x="100" y="3"/>
                    <a:pt x="100" y="3"/>
                  </a:cubicBezTo>
                  <a:cubicBezTo>
                    <a:pt x="100" y="3"/>
                    <a:pt x="100" y="3"/>
                    <a:pt x="100" y="3"/>
                  </a:cubicBezTo>
                  <a:moveTo>
                    <a:pt x="85" y="0"/>
                  </a:moveTo>
                  <a:cubicBezTo>
                    <a:pt x="0" y="0"/>
                    <a:pt x="0" y="0"/>
                    <a:pt x="0" y="0"/>
                  </a:cubicBezTo>
                  <a:cubicBezTo>
                    <a:pt x="35" y="35"/>
                    <a:pt x="35" y="35"/>
                    <a:pt x="35" y="35"/>
                  </a:cubicBezTo>
                  <a:cubicBezTo>
                    <a:pt x="60" y="10"/>
                    <a:pt x="60" y="10"/>
                    <a:pt x="60" y="10"/>
                  </a:cubicBezTo>
                  <a:cubicBezTo>
                    <a:pt x="67" y="3"/>
                    <a:pt x="76" y="0"/>
                    <a:pt x="85" y="0"/>
                  </a:cubicBezTo>
                  <a:cubicBezTo>
                    <a:pt x="90" y="0"/>
                    <a:pt x="95" y="1"/>
                    <a:pt x="100" y="3"/>
                  </a:cubicBezTo>
                  <a:cubicBezTo>
                    <a:pt x="96" y="1"/>
                    <a:pt x="91" y="0"/>
                    <a:pt x="85" y="0"/>
                  </a:cubicBezTo>
                </a:path>
              </a:pathLst>
            </a:custGeom>
            <a:grpFill/>
            <a:ln w="12700">
              <a:solidFill>
                <a:schemeClr val="tx2"/>
              </a:solidFill>
              <a:round/>
              <a:headEnd/>
              <a:tailEnd/>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6" name="Freeform 93">
              <a:extLst>
                <a:ext uri="{FF2B5EF4-FFF2-40B4-BE49-F238E27FC236}">
                  <a16:creationId xmlns:a16="http://schemas.microsoft.com/office/drawing/2014/main" id="{4AD65E31-33CD-6345-B01C-56DCED5BF0AF}"/>
                </a:ext>
              </a:extLst>
            </p:cNvPr>
            <p:cNvSpPr>
              <a:spLocks noEditPoints="1"/>
            </p:cNvSpPr>
            <p:nvPr/>
          </p:nvSpPr>
          <p:spPr bwMode="auto">
            <a:xfrm>
              <a:off x="8259763" y="1671638"/>
              <a:ext cx="309563" cy="290512"/>
            </a:xfrm>
            <a:custGeom>
              <a:avLst/>
              <a:gdLst>
                <a:gd name="T0" fmla="*/ 169 w 177"/>
                <a:gd name="T1" fmla="*/ 50 h 166"/>
                <a:gd name="T2" fmla="*/ 169 w 177"/>
                <a:gd name="T3" fmla="*/ 50 h 166"/>
                <a:gd name="T4" fmla="*/ 169 w 177"/>
                <a:gd name="T5" fmla="*/ 50 h 166"/>
                <a:gd name="T6" fmla="*/ 169 w 177"/>
                <a:gd name="T7" fmla="*/ 50 h 166"/>
                <a:gd name="T8" fmla="*/ 169 w 177"/>
                <a:gd name="T9" fmla="*/ 50 h 166"/>
                <a:gd name="T10" fmla="*/ 169 w 177"/>
                <a:gd name="T11" fmla="*/ 50 h 166"/>
                <a:gd name="T12" fmla="*/ 169 w 177"/>
                <a:gd name="T13" fmla="*/ 51 h 166"/>
                <a:gd name="T14" fmla="*/ 169 w 177"/>
                <a:gd name="T15" fmla="*/ 51 h 166"/>
                <a:gd name="T16" fmla="*/ 169 w 177"/>
                <a:gd name="T17" fmla="*/ 51 h 166"/>
                <a:gd name="T18" fmla="*/ 169 w 177"/>
                <a:gd name="T19" fmla="*/ 51 h 166"/>
                <a:gd name="T20" fmla="*/ 168 w 177"/>
                <a:gd name="T21" fmla="*/ 51 h 166"/>
                <a:gd name="T22" fmla="*/ 168 w 177"/>
                <a:gd name="T23" fmla="*/ 51 h 166"/>
                <a:gd name="T24" fmla="*/ 159 w 177"/>
                <a:gd name="T25" fmla="*/ 57 h 166"/>
                <a:gd name="T26" fmla="*/ 159 w 177"/>
                <a:gd name="T27" fmla="*/ 57 h 166"/>
                <a:gd name="T28" fmla="*/ 159 w 177"/>
                <a:gd name="T29" fmla="*/ 57 h 166"/>
                <a:gd name="T30" fmla="*/ 144 w 177"/>
                <a:gd name="T31" fmla="*/ 60 h 166"/>
                <a:gd name="T32" fmla="*/ 59 w 177"/>
                <a:gd name="T33" fmla="*/ 60 h 166"/>
                <a:gd name="T34" fmla="*/ 13 w 177"/>
                <a:gd name="T35" fmla="*/ 106 h 166"/>
                <a:gd name="T36" fmla="*/ 13 w 177"/>
                <a:gd name="T37" fmla="*/ 156 h 166"/>
                <a:gd name="T38" fmla="*/ 38 w 177"/>
                <a:gd name="T39" fmla="*/ 166 h 166"/>
                <a:gd name="T40" fmla="*/ 63 w 177"/>
                <a:gd name="T41" fmla="*/ 156 h 166"/>
                <a:gd name="T42" fmla="*/ 169 w 177"/>
                <a:gd name="T43" fmla="*/ 50 h 166"/>
                <a:gd name="T44" fmla="*/ 177 w 177"/>
                <a:gd name="T45" fmla="*/ 11 h 166"/>
                <a:gd name="T46" fmla="*/ 177 w 177"/>
                <a:gd name="T47" fmla="*/ 11 h 166"/>
                <a:gd name="T48" fmla="*/ 177 w 177"/>
                <a:gd name="T49" fmla="*/ 11 h 166"/>
                <a:gd name="T50" fmla="*/ 177 w 177"/>
                <a:gd name="T51" fmla="*/ 11 h 166"/>
                <a:gd name="T52" fmla="*/ 177 w 177"/>
                <a:gd name="T53" fmla="*/ 11 h 166"/>
                <a:gd name="T54" fmla="*/ 177 w 177"/>
                <a:gd name="T55" fmla="*/ 11 h 166"/>
                <a:gd name="T56" fmla="*/ 170 w 177"/>
                <a:gd name="T57" fmla="*/ 1 h 166"/>
                <a:gd name="T58" fmla="*/ 170 w 177"/>
                <a:gd name="T59" fmla="*/ 1 h 166"/>
                <a:gd name="T60" fmla="*/ 170 w 177"/>
                <a:gd name="T61" fmla="*/ 1 h 166"/>
                <a:gd name="T62" fmla="*/ 170 w 177"/>
                <a:gd name="T63" fmla="*/ 1 h 166"/>
                <a:gd name="T64" fmla="*/ 170 w 177"/>
                <a:gd name="T65" fmla="*/ 1 h 166"/>
                <a:gd name="T66" fmla="*/ 170 w 177"/>
                <a:gd name="T67" fmla="*/ 1 h 166"/>
                <a:gd name="T68" fmla="*/ 176 w 177"/>
                <a:gd name="T69" fmla="*/ 10 h 166"/>
                <a:gd name="T70" fmla="*/ 177 w 177"/>
                <a:gd name="T71" fmla="*/ 10 h 166"/>
                <a:gd name="T72" fmla="*/ 177 w 177"/>
                <a:gd name="T73" fmla="*/ 10 h 166"/>
                <a:gd name="T74" fmla="*/ 177 w 177"/>
                <a:gd name="T75" fmla="*/ 11 h 166"/>
                <a:gd name="T76" fmla="*/ 170 w 177"/>
                <a:gd name="T77" fmla="*/ 1 h 166"/>
                <a:gd name="T78" fmla="*/ 170 w 177"/>
                <a:gd name="T79" fmla="*/ 0 h 166"/>
                <a:gd name="T80" fmla="*/ 170 w 177"/>
                <a:gd name="T81" fmla="*/ 0 h 166"/>
                <a:gd name="T82" fmla="*/ 170 w 177"/>
                <a:gd name="T83" fmla="*/ 1 h 166"/>
                <a:gd name="T84" fmla="*/ 170 w 177"/>
                <a:gd name="T85" fmla="*/ 1 h 166"/>
                <a:gd name="T86" fmla="*/ 170 w 177"/>
                <a:gd name="T87" fmla="*/ 0 h 166"/>
                <a:gd name="T88" fmla="*/ 170 w 177"/>
                <a:gd name="T89" fmla="*/ 0 h 166"/>
                <a:gd name="T90" fmla="*/ 170 w 177"/>
                <a:gd name="T91" fmla="*/ 0 h 166"/>
                <a:gd name="T92" fmla="*/ 170 w 177"/>
                <a:gd name="T93" fmla="*/ 0 h 166"/>
                <a:gd name="T94" fmla="*/ 170 w 177"/>
                <a:gd name="T95" fmla="*/ 0 h 166"/>
                <a:gd name="T96" fmla="*/ 170 w 177"/>
                <a:gd name="T97" fmla="*/ 0 h 166"/>
                <a:gd name="T98" fmla="*/ 170 w 177"/>
                <a:gd name="T99" fmla="*/ 0 h 166"/>
                <a:gd name="T100" fmla="*/ 170 w 177"/>
                <a:gd name="T101" fmla="*/ 0 h 166"/>
                <a:gd name="T102" fmla="*/ 170 w 177"/>
                <a:gd name="T103" fmla="*/ 0 h 166"/>
                <a:gd name="T104" fmla="*/ 170 w 177"/>
                <a:gd name="T105" fmla="*/ 0 h 166"/>
                <a:gd name="T106" fmla="*/ 170 w 177"/>
                <a:gd name="T10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166">
                  <a:moveTo>
                    <a:pt x="169" y="50"/>
                  </a:moveTo>
                  <a:cubicBezTo>
                    <a:pt x="169" y="50"/>
                    <a:pt x="169" y="50"/>
                    <a:pt x="169" y="50"/>
                  </a:cubicBezTo>
                  <a:cubicBezTo>
                    <a:pt x="169" y="50"/>
                    <a:pt x="169" y="50"/>
                    <a:pt x="169" y="50"/>
                  </a:cubicBezTo>
                  <a:cubicBezTo>
                    <a:pt x="169" y="50"/>
                    <a:pt x="169" y="50"/>
                    <a:pt x="169" y="50"/>
                  </a:cubicBezTo>
                  <a:cubicBezTo>
                    <a:pt x="169" y="50"/>
                    <a:pt x="169" y="50"/>
                    <a:pt x="169" y="50"/>
                  </a:cubicBezTo>
                  <a:cubicBezTo>
                    <a:pt x="169" y="50"/>
                    <a:pt x="169" y="50"/>
                    <a:pt x="169" y="50"/>
                  </a:cubicBezTo>
                  <a:cubicBezTo>
                    <a:pt x="169" y="50"/>
                    <a:pt x="169" y="50"/>
                    <a:pt x="169" y="51"/>
                  </a:cubicBezTo>
                  <a:cubicBezTo>
                    <a:pt x="169" y="51"/>
                    <a:pt x="169" y="51"/>
                    <a:pt x="169" y="51"/>
                  </a:cubicBezTo>
                  <a:cubicBezTo>
                    <a:pt x="169" y="51"/>
                    <a:pt x="169" y="51"/>
                    <a:pt x="169" y="51"/>
                  </a:cubicBezTo>
                  <a:cubicBezTo>
                    <a:pt x="169" y="51"/>
                    <a:pt x="169" y="51"/>
                    <a:pt x="169" y="51"/>
                  </a:cubicBezTo>
                  <a:cubicBezTo>
                    <a:pt x="169" y="51"/>
                    <a:pt x="168" y="51"/>
                    <a:pt x="168" y="51"/>
                  </a:cubicBezTo>
                  <a:cubicBezTo>
                    <a:pt x="168" y="51"/>
                    <a:pt x="168" y="51"/>
                    <a:pt x="168" y="51"/>
                  </a:cubicBezTo>
                  <a:cubicBezTo>
                    <a:pt x="166" y="53"/>
                    <a:pt x="162" y="56"/>
                    <a:pt x="159" y="57"/>
                  </a:cubicBezTo>
                  <a:cubicBezTo>
                    <a:pt x="159" y="57"/>
                    <a:pt x="159" y="57"/>
                    <a:pt x="159" y="57"/>
                  </a:cubicBezTo>
                  <a:cubicBezTo>
                    <a:pt x="159" y="57"/>
                    <a:pt x="159" y="57"/>
                    <a:pt x="159" y="57"/>
                  </a:cubicBezTo>
                  <a:cubicBezTo>
                    <a:pt x="155" y="59"/>
                    <a:pt x="150" y="60"/>
                    <a:pt x="144" y="60"/>
                  </a:cubicBezTo>
                  <a:cubicBezTo>
                    <a:pt x="59" y="60"/>
                    <a:pt x="59" y="60"/>
                    <a:pt x="59" y="60"/>
                  </a:cubicBezTo>
                  <a:cubicBezTo>
                    <a:pt x="13" y="106"/>
                    <a:pt x="13" y="106"/>
                    <a:pt x="13" y="106"/>
                  </a:cubicBezTo>
                  <a:cubicBezTo>
                    <a:pt x="0" y="120"/>
                    <a:pt x="0" y="142"/>
                    <a:pt x="13" y="156"/>
                  </a:cubicBezTo>
                  <a:cubicBezTo>
                    <a:pt x="20" y="163"/>
                    <a:pt x="29" y="166"/>
                    <a:pt x="38" y="166"/>
                  </a:cubicBezTo>
                  <a:cubicBezTo>
                    <a:pt x="48" y="166"/>
                    <a:pt x="57" y="163"/>
                    <a:pt x="63" y="156"/>
                  </a:cubicBezTo>
                  <a:cubicBezTo>
                    <a:pt x="169" y="50"/>
                    <a:pt x="169" y="50"/>
                    <a:pt x="169" y="50"/>
                  </a:cubicBezTo>
                  <a:moveTo>
                    <a:pt x="177" y="11"/>
                  </a:moveTo>
                  <a:cubicBezTo>
                    <a:pt x="177" y="11"/>
                    <a:pt x="177" y="11"/>
                    <a:pt x="177" y="11"/>
                  </a:cubicBezTo>
                  <a:cubicBezTo>
                    <a:pt x="177" y="11"/>
                    <a:pt x="177" y="11"/>
                    <a:pt x="177" y="11"/>
                  </a:cubicBezTo>
                  <a:moveTo>
                    <a:pt x="177" y="11"/>
                  </a:moveTo>
                  <a:cubicBezTo>
                    <a:pt x="177" y="11"/>
                    <a:pt x="177" y="11"/>
                    <a:pt x="177" y="11"/>
                  </a:cubicBezTo>
                  <a:cubicBezTo>
                    <a:pt x="177" y="11"/>
                    <a:pt x="177" y="11"/>
                    <a:pt x="177" y="11"/>
                  </a:cubicBezTo>
                  <a:moveTo>
                    <a:pt x="170" y="1"/>
                  </a:moveTo>
                  <a:cubicBezTo>
                    <a:pt x="170" y="1"/>
                    <a:pt x="170" y="1"/>
                    <a:pt x="170" y="1"/>
                  </a:cubicBezTo>
                  <a:cubicBezTo>
                    <a:pt x="170" y="1"/>
                    <a:pt x="170" y="1"/>
                    <a:pt x="170" y="1"/>
                  </a:cubicBezTo>
                  <a:cubicBezTo>
                    <a:pt x="170" y="1"/>
                    <a:pt x="170" y="1"/>
                    <a:pt x="170" y="1"/>
                  </a:cubicBezTo>
                  <a:cubicBezTo>
                    <a:pt x="170" y="1"/>
                    <a:pt x="170" y="1"/>
                    <a:pt x="170" y="1"/>
                  </a:cubicBezTo>
                  <a:cubicBezTo>
                    <a:pt x="170" y="1"/>
                    <a:pt x="170" y="1"/>
                    <a:pt x="170" y="1"/>
                  </a:cubicBezTo>
                  <a:cubicBezTo>
                    <a:pt x="173" y="4"/>
                    <a:pt x="175" y="7"/>
                    <a:pt x="176" y="10"/>
                  </a:cubicBezTo>
                  <a:cubicBezTo>
                    <a:pt x="176" y="10"/>
                    <a:pt x="176" y="10"/>
                    <a:pt x="177" y="10"/>
                  </a:cubicBezTo>
                  <a:cubicBezTo>
                    <a:pt x="177" y="10"/>
                    <a:pt x="177" y="10"/>
                    <a:pt x="177" y="10"/>
                  </a:cubicBezTo>
                  <a:cubicBezTo>
                    <a:pt x="177" y="10"/>
                    <a:pt x="177" y="11"/>
                    <a:pt x="177" y="11"/>
                  </a:cubicBezTo>
                  <a:cubicBezTo>
                    <a:pt x="175" y="7"/>
                    <a:pt x="173" y="4"/>
                    <a:pt x="170" y="1"/>
                  </a:cubicBezTo>
                  <a:moveTo>
                    <a:pt x="170" y="0"/>
                  </a:moveTo>
                  <a:cubicBezTo>
                    <a:pt x="170" y="0"/>
                    <a:pt x="170" y="0"/>
                    <a:pt x="170" y="0"/>
                  </a:cubicBezTo>
                  <a:cubicBezTo>
                    <a:pt x="170" y="1"/>
                    <a:pt x="170" y="1"/>
                    <a:pt x="170" y="1"/>
                  </a:cubicBezTo>
                  <a:cubicBezTo>
                    <a:pt x="170" y="1"/>
                    <a:pt x="170" y="1"/>
                    <a:pt x="170" y="1"/>
                  </a:cubicBezTo>
                  <a:cubicBezTo>
                    <a:pt x="170" y="1"/>
                    <a:pt x="170" y="1"/>
                    <a:pt x="170" y="0"/>
                  </a:cubicBezTo>
                  <a:moveTo>
                    <a:pt x="170" y="0"/>
                  </a:moveTo>
                  <a:cubicBezTo>
                    <a:pt x="170" y="0"/>
                    <a:pt x="170" y="0"/>
                    <a:pt x="170" y="0"/>
                  </a:cubicBezTo>
                  <a:cubicBezTo>
                    <a:pt x="170" y="0"/>
                    <a:pt x="170" y="0"/>
                    <a:pt x="170" y="0"/>
                  </a:cubicBezTo>
                  <a:cubicBezTo>
                    <a:pt x="170" y="0"/>
                    <a:pt x="170" y="0"/>
                    <a:pt x="170" y="0"/>
                  </a:cubicBezTo>
                  <a:cubicBezTo>
                    <a:pt x="170" y="0"/>
                    <a:pt x="170" y="0"/>
                    <a:pt x="170" y="0"/>
                  </a:cubicBezTo>
                  <a:moveTo>
                    <a:pt x="170" y="0"/>
                  </a:moveTo>
                  <a:cubicBezTo>
                    <a:pt x="170" y="0"/>
                    <a:pt x="170" y="0"/>
                    <a:pt x="170" y="0"/>
                  </a:cubicBezTo>
                  <a:cubicBezTo>
                    <a:pt x="170" y="0"/>
                    <a:pt x="170" y="0"/>
                    <a:pt x="170" y="0"/>
                  </a:cubicBezTo>
                  <a:cubicBezTo>
                    <a:pt x="170" y="0"/>
                    <a:pt x="170" y="0"/>
                    <a:pt x="170" y="0"/>
                  </a:cubicBezTo>
                  <a:cubicBezTo>
                    <a:pt x="170" y="0"/>
                    <a:pt x="170" y="0"/>
                    <a:pt x="170" y="0"/>
                  </a:cubicBezTo>
                </a:path>
              </a:pathLst>
            </a:custGeom>
            <a:grpFill/>
            <a:ln w="12700">
              <a:solidFill>
                <a:schemeClr val="tx2"/>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7" name="Freeform 94">
              <a:extLst>
                <a:ext uri="{FF2B5EF4-FFF2-40B4-BE49-F238E27FC236}">
                  <a16:creationId xmlns:a16="http://schemas.microsoft.com/office/drawing/2014/main" id="{89BDD156-4966-564D-8BA6-8F5CA3094901}"/>
                </a:ext>
              </a:extLst>
            </p:cNvPr>
            <p:cNvSpPr>
              <a:spLocks noEditPoints="1"/>
            </p:cNvSpPr>
            <p:nvPr/>
          </p:nvSpPr>
          <p:spPr bwMode="auto">
            <a:xfrm>
              <a:off x="8362950" y="1671638"/>
              <a:ext cx="211138" cy="104775"/>
            </a:xfrm>
            <a:custGeom>
              <a:avLst/>
              <a:gdLst>
                <a:gd name="T0" fmla="*/ 100 w 121"/>
                <a:gd name="T1" fmla="*/ 57 h 60"/>
                <a:gd name="T2" fmla="*/ 109 w 121"/>
                <a:gd name="T3" fmla="*/ 51 h 60"/>
                <a:gd name="T4" fmla="*/ 109 w 121"/>
                <a:gd name="T5" fmla="*/ 51 h 60"/>
                <a:gd name="T6" fmla="*/ 110 w 121"/>
                <a:gd name="T7" fmla="*/ 51 h 60"/>
                <a:gd name="T8" fmla="*/ 110 w 121"/>
                <a:gd name="T9" fmla="*/ 51 h 60"/>
                <a:gd name="T10" fmla="*/ 110 w 121"/>
                <a:gd name="T11" fmla="*/ 51 h 60"/>
                <a:gd name="T12" fmla="*/ 110 w 121"/>
                <a:gd name="T13" fmla="*/ 50 h 60"/>
                <a:gd name="T14" fmla="*/ 110 w 121"/>
                <a:gd name="T15" fmla="*/ 50 h 60"/>
                <a:gd name="T16" fmla="*/ 110 w 121"/>
                <a:gd name="T17" fmla="*/ 50 h 60"/>
                <a:gd name="T18" fmla="*/ 110 w 121"/>
                <a:gd name="T19" fmla="*/ 50 h 60"/>
                <a:gd name="T20" fmla="*/ 110 w 121"/>
                <a:gd name="T21" fmla="*/ 50 h 60"/>
                <a:gd name="T22" fmla="*/ 0 w 121"/>
                <a:gd name="T23" fmla="*/ 60 h 60"/>
                <a:gd name="T24" fmla="*/ 100 w 121"/>
                <a:gd name="T25" fmla="*/ 57 h 60"/>
                <a:gd name="T26" fmla="*/ 60 w 121"/>
                <a:gd name="T27" fmla="*/ 50 h 60"/>
                <a:gd name="T28" fmla="*/ 118 w 121"/>
                <a:gd name="T29" fmla="*/ 10 h 60"/>
                <a:gd name="T30" fmla="*/ 118 w 121"/>
                <a:gd name="T31" fmla="*/ 11 h 60"/>
                <a:gd name="T32" fmla="*/ 118 w 121"/>
                <a:gd name="T33" fmla="*/ 11 h 60"/>
                <a:gd name="T34" fmla="*/ 118 w 121"/>
                <a:gd name="T35" fmla="*/ 11 h 60"/>
                <a:gd name="T36" fmla="*/ 117 w 121"/>
                <a:gd name="T37" fmla="*/ 10 h 60"/>
                <a:gd name="T38" fmla="*/ 117 w 121"/>
                <a:gd name="T39" fmla="*/ 10 h 60"/>
                <a:gd name="T40" fmla="*/ 111 w 121"/>
                <a:gd name="T41" fmla="*/ 1 h 60"/>
                <a:gd name="T42" fmla="*/ 111 w 121"/>
                <a:gd name="T43" fmla="*/ 1 h 60"/>
                <a:gd name="T44" fmla="*/ 111 w 121"/>
                <a:gd name="T45" fmla="*/ 1 h 60"/>
                <a:gd name="T46" fmla="*/ 111 w 121"/>
                <a:gd name="T47" fmla="*/ 1 h 60"/>
                <a:gd name="T48" fmla="*/ 111 w 121"/>
                <a:gd name="T49" fmla="*/ 1 h 60"/>
                <a:gd name="T50" fmla="*/ 111 w 121"/>
                <a:gd name="T51" fmla="*/ 0 h 60"/>
                <a:gd name="T52" fmla="*/ 111 w 121"/>
                <a:gd name="T53" fmla="*/ 0 h 60"/>
                <a:gd name="T54" fmla="*/ 111 w 121"/>
                <a:gd name="T55" fmla="*/ 0 h 60"/>
                <a:gd name="T56" fmla="*/ 111 w 121"/>
                <a:gd name="T57" fmla="*/ 0 h 60"/>
                <a:gd name="T58" fmla="*/ 111 w 121"/>
                <a:gd name="T59" fmla="*/ 0 h 60"/>
                <a:gd name="T60" fmla="*/ 110 w 121"/>
                <a:gd name="T61" fmla="*/ 0 h 60"/>
                <a:gd name="T62" fmla="*/ 111 w 121"/>
                <a:gd name="T63" fmla="*/ 0 h 60"/>
                <a:gd name="T64" fmla="*/ 110 w 121"/>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60">
                  <a:moveTo>
                    <a:pt x="100" y="57"/>
                  </a:moveTo>
                  <a:cubicBezTo>
                    <a:pt x="100" y="57"/>
                    <a:pt x="100" y="57"/>
                    <a:pt x="100" y="57"/>
                  </a:cubicBezTo>
                  <a:cubicBezTo>
                    <a:pt x="100" y="57"/>
                    <a:pt x="100" y="57"/>
                    <a:pt x="100" y="57"/>
                  </a:cubicBezTo>
                  <a:moveTo>
                    <a:pt x="109" y="51"/>
                  </a:moveTo>
                  <a:cubicBezTo>
                    <a:pt x="109" y="51"/>
                    <a:pt x="109" y="51"/>
                    <a:pt x="109" y="51"/>
                  </a:cubicBezTo>
                  <a:cubicBezTo>
                    <a:pt x="109" y="51"/>
                    <a:pt x="109" y="51"/>
                    <a:pt x="109"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0"/>
                  </a:moveTo>
                  <a:cubicBezTo>
                    <a:pt x="110" y="50"/>
                    <a:pt x="110" y="50"/>
                    <a:pt x="110" y="50"/>
                  </a:cubicBezTo>
                  <a:cubicBezTo>
                    <a:pt x="110" y="50"/>
                    <a:pt x="110" y="50"/>
                    <a:pt x="110" y="50"/>
                  </a:cubicBezTo>
                  <a:moveTo>
                    <a:pt x="110" y="50"/>
                  </a:moveTo>
                  <a:cubicBezTo>
                    <a:pt x="110" y="50"/>
                    <a:pt x="110" y="50"/>
                    <a:pt x="110" y="50"/>
                  </a:cubicBezTo>
                  <a:cubicBezTo>
                    <a:pt x="110" y="50"/>
                    <a:pt x="110" y="50"/>
                    <a:pt x="110" y="50"/>
                  </a:cubicBezTo>
                  <a:moveTo>
                    <a:pt x="110" y="50"/>
                  </a:moveTo>
                  <a:cubicBezTo>
                    <a:pt x="110" y="50"/>
                    <a:pt x="110" y="50"/>
                    <a:pt x="110" y="50"/>
                  </a:cubicBezTo>
                  <a:cubicBezTo>
                    <a:pt x="110" y="50"/>
                    <a:pt x="110" y="50"/>
                    <a:pt x="110" y="50"/>
                  </a:cubicBezTo>
                  <a:cubicBezTo>
                    <a:pt x="110" y="50"/>
                    <a:pt x="110" y="50"/>
                    <a:pt x="110" y="50"/>
                  </a:cubicBezTo>
                  <a:moveTo>
                    <a:pt x="35" y="25"/>
                  </a:moveTo>
                  <a:cubicBezTo>
                    <a:pt x="0" y="60"/>
                    <a:pt x="0" y="60"/>
                    <a:pt x="0" y="60"/>
                  </a:cubicBezTo>
                  <a:cubicBezTo>
                    <a:pt x="85" y="60"/>
                    <a:pt x="85" y="60"/>
                    <a:pt x="85" y="60"/>
                  </a:cubicBezTo>
                  <a:cubicBezTo>
                    <a:pt x="91" y="60"/>
                    <a:pt x="96" y="59"/>
                    <a:pt x="100" y="57"/>
                  </a:cubicBezTo>
                  <a:cubicBezTo>
                    <a:pt x="95" y="59"/>
                    <a:pt x="90" y="60"/>
                    <a:pt x="85" y="60"/>
                  </a:cubicBezTo>
                  <a:cubicBezTo>
                    <a:pt x="76" y="60"/>
                    <a:pt x="67" y="57"/>
                    <a:pt x="60" y="50"/>
                  </a:cubicBezTo>
                  <a:cubicBezTo>
                    <a:pt x="35" y="25"/>
                    <a:pt x="35" y="25"/>
                    <a:pt x="35" y="25"/>
                  </a:cubicBezTo>
                  <a:moveTo>
                    <a:pt x="118" y="10"/>
                  </a:moveTo>
                  <a:cubicBezTo>
                    <a:pt x="120" y="15"/>
                    <a:pt x="121" y="20"/>
                    <a:pt x="121" y="25"/>
                  </a:cubicBezTo>
                  <a:cubicBezTo>
                    <a:pt x="121" y="20"/>
                    <a:pt x="120" y="15"/>
                    <a:pt x="118" y="11"/>
                  </a:cubicBezTo>
                  <a:cubicBezTo>
                    <a:pt x="118" y="11"/>
                    <a:pt x="118" y="11"/>
                    <a:pt x="118" y="11"/>
                  </a:cubicBezTo>
                  <a:cubicBezTo>
                    <a:pt x="118" y="11"/>
                    <a:pt x="118" y="11"/>
                    <a:pt x="118" y="11"/>
                  </a:cubicBezTo>
                  <a:cubicBezTo>
                    <a:pt x="118" y="11"/>
                    <a:pt x="118" y="11"/>
                    <a:pt x="118" y="11"/>
                  </a:cubicBezTo>
                  <a:cubicBezTo>
                    <a:pt x="118" y="11"/>
                    <a:pt x="118" y="11"/>
                    <a:pt x="118" y="11"/>
                  </a:cubicBezTo>
                  <a:cubicBezTo>
                    <a:pt x="118" y="11"/>
                    <a:pt x="118" y="10"/>
                    <a:pt x="118" y="10"/>
                  </a:cubicBezTo>
                  <a:moveTo>
                    <a:pt x="117" y="10"/>
                  </a:moveTo>
                  <a:cubicBezTo>
                    <a:pt x="117" y="10"/>
                    <a:pt x="117" y="10"/>
                    <a:pt x="118" y="10"/>
                  </a:cubicBezTo>
                  <a:cubicBezTo>
                    <a:pt x="117" y="10"/>
                    <a:pt x="117" y="10"/>
                    <a:pt x="117" y="10"/>
                  </a:cubicBezTo>
                  <a:moveTo>
                    <a:pt x="111" y="1"/>
                  </a:moveTo>
                  <a:cubicBezTo>
                    <a:pt x="111" y="1"/>
                    <a:pt x="111" y="1"/>
                    <a:pt x="111" y="1"/>
                  </a:cubicBezTo>
                  <a:cubicBezTo>
                    <a:pt x="111" y="1"/>
                    <a:pt x="111" y="1"/>
                    <a:pt x="111" y="1"/>
                  </a:cubicBezTo>
                  <a:moveTo>
                    <a:pt x="111" y="1"/>
                  </a:moveTo>
                  <a:cubicBezTo>
                    <a:pt x="111" y="1"/>
                    <a:pt x="111" y="1"/>
                    <a:pt x="111" y="1"/>
                  </a:cubicBezTo>
                  <a:cubicBezTo>
                    <a:pt x="111" y="1"/>
                    <a:pt x="111" y="1"/>
                    <a:pt x="111" y="1"/>
                  </a:cubicBezTo>
                  <a:moveTo>
                    <a:pt x="111" y="1"/>
                  </a:moveTo>
                  <a:cubicBezTo>
                    <a:pt x="111" y="1"/>
                    <a:pt x="111" y="1"/>
                    <a:pt x="111" y="1"/>
                  </a:cubicBezTo>
                  <a:cubicBezTo>
                    <a:pt x="111" y="1"/>
                    <a:pt x="111" y="1"/>
                    <a:pt x="111" y="1"/>
                  </a:cubicBezTo>
                  <a:cubicBezTo>
                    <a:pt x="111" y="1"/>
                    <a:pt x="111" y="1"/>
                    <a:pt x="111" y="1"/>
                  </a:cubicBezTo>
                  <a:cubicBezTo>
                    <a:pt x="111" y="1"/>
                    <a:pt x="111" y="1"/>
                    <a:pt x="111" y="1"/>
                  </a:cubicBezTo>
                  <a:moveTo>
                    <a:pt x="111" y="0"/>
                  </a:moveTo>
                  <a:cubicBezTo>
                    <a:pt x="111" y="0"/>
                    <a:pt x="111" y="0"/>
                    <a:pt x="111" y="0"/>
                  </a:cubicBezTo>
                  <a:cubicBezTo>
                    <a:pt x="111" y="0"/>
                    <a:pt x="111" y="0"/>
                    <a:pt x="111" y="0"/>
                  </a:cubicBezTo>
                  <a:cubicBezTo>
                    <a:pt x="111" y="0"/>
                    <a:pt x="111" y="0"/>
                    <a:pt x="111" y="0"/>
                  </a:cubicBezTo>
                  <a:cubicBezTo>
                    <a:pt x="111" y="0"/>
                    <a:pt x="111" y="0"/>
                    <a:pt x="111" y="0"/>
                  </a:cubicBezTo>
                  <a:moveTo>
                    <a:pt x="111" y="0"/>
                  </a:moveTo>
                  <a:cubicBezTo>
                    <a:pt x="111" y="0"/>
                    <a:pt x="111" y="0"/>
                    <a:pt x="111" y="0"/>
                  </a:cubicBezTo>
                  <a:cubicBezTo>
                    <a:pt x="111" y="0"/>
                    <a:pt x="111" y="0"/>
                    <a:pt x="111" y="0"/>
                  </a:cubicBezTo>
                  <a:cubicBezTo>
                    <a:pt x="111" y="0"/>
                    <a:pt x="111" y="0"/>
                    <a:pt x="111" y="0"/>
                  </a:cubicBezTo>
                  <a:cubicBezTo>
                    <a:pt x="111" y="0"/>
                    <a:pt x="111" y="0"/>
                    <a:pt x="111" y="0"/>
                  </a:cubicBezTo>
                  <a:moveTo>
                    <a:pt x="110" y="0"/>
                  </a:moveTo>
                  <a:cubicBezTo>
                    <a:pt x="110" y="0"/>
                    <a:pt x="110" y="0"/>
                    <a:pt x="111" y="0"/>
                  </a:cubicBezTo>
                  <a:cubicBezTo>
                    <a:pt x="111" y="0"/>
                    <a:pt x="111" y="0"/>
                    <a:pt x="111" y="0"/>
                  </a:cubicBezTo>
                  <a:cubicBezTo>
                    <a:pt x="110" y="0"/>
                    <a:pt x="110" y="0"/>
                    <a:pt x="110" y="0"/>
                  </a:cubicBezTo>
                  <a:cubicBezTo>
                    <a:pt x="110" y="0"/>
                    <a:pt x="110" y="0"/>
                    <a:pt x="110" y="0"/>
                  </a:cubicBezTo>
                </a:path>
              </a:pathLst>
            </a:custGeom>
            <a:grpFill/>
            <a:ln w="12700">
              <a:solidFill>
                <a:schemeClr val="tx2"/>
              </a:solidFill>
              <a:round/>
              <a:headEnd/>
              <a:tailEnd/>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8" name="Freeform 95">
              <a:extLst>
                <a:ext uri="{FF2B5EF4-FFF2-40B4-BE49-F238E27FC236}">
                  <a16:creationId xmlns:a16="http://schemas.microsoft.com/office/drawing/2014/main" id="{7DF12AB7-203B-B24A-9CF4-53B04D6ED262}"/>
                </a:ext>
              </a:extLst>
            </p:cNvPr>
            <p:cNvSpPr>
              <a:spLocks noEditPoints="1"/>
            </p:cNvSpPr>
            <p:nvPr/>
          </p:nvSpPr>
          <p:spPr bwMode="auto">
            <a:xfrm>
              <a:off x="8537575" y="1658938"/>
              <a:ext cx="31750" cy="111125"/>
            </a:xfrm>
            <a:custGeom>
              <a:avLst/>
              <a:gdLst>
                <a:gd name="T0" fmla="*/ 0 w 18"/>
                <a:gd name="T1" fmla="*/ 64 h 64"/>
                <a:gd name="T2" fmla="*/ 9 w 18"/>
                <a:gd name="T3" fmla="*/ 58 h 64"/>
                <a:gd name="T4" fmla="*/ 9 w 18"/>
                <a:gd name="T5" fmla="*/ 58 h 64"/>
                <a:gd name="T6" fmla="*/ 9 w 18"/>
                <a:gd name="T7" fmla="*/ 58 h 64"/>
                <a:gd name="T8" fmla="*/ 10 w 18"/>
                <a:gd name="T9" fmla="*/ 58 h 64"/>
                <a:gd name="T10" fmla="*/ 10 w 18"/>
                <a:gd name="T11" fmla="*/ 58 h 64"/>
                <a:gd name="T12" fmla="*/ 10 w 18"/>
                <a:gd name="T13" fmla="*/ 58 h 64"/>
                <a:gd name="T14" fmla="*/ 10 w 18"/>
                <a:gd name="T15" fmla="*/ 57 h 64"/>
                <a:gd name="T16" fmla="*/ 10 w 18"/>
                <a:gd name="T17" fmla="*/ 57 h 64"/>
                <a:gd name="T18" fmla="*/ 10 w 18"/>
                <a:gd name="T19" fmla="*/ 57 h 64"/>
                <a:gd name="T20" fmla="*/ 11 w 18"/>
                <a:gd name="T21" fmla="*/ 57 h 64"/>
                <a:gd name="T22" fmla="*/ 11 w 18"/>
                <a:gd name="T23" fmla="*/ 57 h 64"/>
                <a:gd name="T24" fmla="*/ 11 w 18"/>
                <a:gd name="T25" fmla="*/ 57 h 64"/>
                <a:gd name="T26" fmla="*/ 11 w 18"/>
                <a:gd name="T27" fmla="*/ 56 h 64"/>
                <a:gd name="T28" fmla="*/ 11 w 18"/>
                <a:gd name="T29" fmla="*/ 56 h 64"/>
                <a:gd name="T30" fmla="*/ 11 w 18"/>
                <a:gd name="T31" fmla="*/ 56 h 64"/>
                <a:gd name="T32" fmla="*/ 11 w 18"/>
                <a:gd name="T33" fmla="*/ 56 h 64"/>
                <a:gd name="T34" fmla="*/ 11 w 18"/>
                <a:gd name="T35" fmla="*/ 56 h 64"/>
                <a:gd name="T36" fmla="*/ 11 w 18"/>
                <a:gd name="T37" fmla="*/ 56 h 64"/>
                <a:gd name="T38" fmla="*/ 17 w 18"/>
                <a:gd name="T39" fmla="*/ 47 h 64"/>
                <a:gd name="T40" fmla="*/ 17 w 18"/>
                <a:gd name="T41" fmla="*/ 47 h 64"/>
                <a:gd name="T42" fmla="*/ 18 w 18"/>
                <a:gd name="T43" fmla="*/ 17 h 64"/>
                <a:gd name="T44" fmla="*/ 11 w 18"/>
                <a:gd name="T45" fmla="*/ 8 h 64"/>
                <a:gd name="T46" fmla="*/ 11 w 18"/>
                <a:gd name="T47" fmla="*/ 8 h 64"/>
                <a:gd name="T48" fmla="*/ 11 w 18"/>
                <a:gd name="T49" fmla="*/ 8 h 64"/>
                <a:gd name="T50" fmla="*/ 11 w 18"/>
                <a:gd name="T51" fmla="*/ 8 h 64"/>
                <a:gd name="T52" fmla="*/ 11 w 18"/>
                <a:gd name="T53" fmla="*/ 8 h 64"/>
                <a:gd name="T54" fmla="*/ 11 w 18"/>
                <a:gd name="T55" fmla="*/ 8 h 64"/>
                <a:gd name="T56" fmla="*/ 11 w 18"/>
                <a:gd name="T57" fmla="*/ 7 h 64"/>
                <a:gd name="T58" fmla="*/ 11 w 18"/>
                <a:gd name="T59" fmla="*/ 7 h 64"/>
                <a:gd name="T60" fmla="*/ 11 w 18"/>
                <a:gd name="T61" fmla="*/ 7 h 64"/>
                <a:gd name="T62" fmla="*/ 10 w 18"/>
                <a:gd name="T63" fmla="*/ 7 h 64"/>
                <a:gd name="T64" fmla="*/ 10 w 18"/>
                <a:gd name="T65" fmla="*/ 7 h 64"/>
                <a:gd name="T66" fmla="*/ 10 w 18"/>
                <a:gd name="T67" fmla="*/ 7 h 64"/>
                <a:gd name="T68" fmla="*/ 10 w 18"/>
                <a:gd name="T69" fmla="*/ 6 h 64"/>
                <a:gd name="T70" fmla="*/ 10 w 18"/>
                <a:gd name="T71" fmla="*/ 6 h 64"/>
                <a:gd name="T72" fmla="*/ 10 w 18"/>
                <a:gd name="T73" fmla="*/ 6 h 64"/>
                <a:gd name="T74" fmla="*/ 9 w 18"/>
                <a:gd name="T75" fmla="*/ 6 h 64"/>
                <a:gd name="T76" fmla="*/ 9 w 18"/>
                <a:gd name="T77" fmla="*/ 6 h 64"/>
                <a:gd name="T78" fmla="*/ 9 w 18"/>
                <a:gd name="T79" fmla="*/ 6 h 64"/>
                <a:gd name="T80" fmla="*/ 0 w 18"/>
                <a:gd name="T81" fmla="*/ 0 h 64"/>
                <a:gd name="T82" fmla="*/ 0 w 18"/>
                <a:gd name="T8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64">
                  <a:moveTo>
                    <a:pt x="0" y="64"/>
                  </a:moveTo>
                  <a:cubicBezTo>
                    <a:pt x="0" y="64"/>
                    <a:pt x="0" y="64"/>
                    <a:pt x="0" y="64"/>
                  </a:cubicBezTo>
                  <a:cubicBezTo>
                    <a:pt x="0" y="64"/>
                    <a:pt x="0" y="64"/>
                    <a:pt x="0" y="64"/>
                  </a:cubicBezTo>
                  <a:moveTo>
                    <a:pt x="9" y="58"/>
                  </a:moveTo>
                  <a:cubicBezTo>
                    <a:pt x="7" y="60"/>
                    <a:pt x="4" y="63"/>
                    <a:pt x="0" y="64"/>
                  </a:cubicBezTo>
                  <a:cubicBezTo>
                    <a:pt x="3" y="63"/>
                    <a:pt x="7" y="60"/>
                    <a:pt x="9" y="58"/>
                  </a:cubicBezTo>
                  <a:moveTo>
                    <a:pt x="10" y="58"/>
                  </a:moveTo>
                  <a:cubicBezTo>
                    <a:pt x="10" y="58"/>
                    <a:pt x="9" y="58"/>
                    <a:pt x="9" y="58"/>
                  </a:cubicBezTo>
                  <a:cubicBezTo>
                    <a:pt x="9" y="58"/>
                    <a:pt x="10" y="58"/>
                    <a:pt x="10" y="58"/>
                  </a:cubicBezTo>
                  <a:moveTo>
                    <a:pt x="10" y="58"/>
                  </a:moveTo>
                  <a:cubicBezTo>
                    <a:pt x="10" y="58"/>
                    <a:pt x="10" y="58"/>
                    <a:pt x="10" y="58"/>
                  </a:cubicBezTo>
                  <a:cubicBezTo>
                    <a:pt x="10" y="58"/>
                    <a:pt x="10" y="58"/>
                    <a:pt x="10" y="58"/>
                  </a:cubicBezTo>
                  <a:moveTo>
                    <a:pt x="10" y="57"/>
                  </a:moveTo>
                  <a:cubicBezTo>
                    <a:pt x="10" y="57"/>
                    <a:pt x="10" y="57"/>
                    <a:pt x="10" y="58"/>
                  </a:cubicBezTo>
                  <a:cubicBezTo>
                    <a:pt x="10" y="57"/>
                    <a:pt x="10" y="57"/>
                    <a:pt x="10" y="57"/>
                  </a:cubicBezTo>
                  <a:moveTo>
                    <a:pt x="10" y="57"/>
                  </a:moveTo>
                  <a:cubicBezTo>
                    <a:pt x="10" y="57"/>
                    <a:pt x="10" y="57"/>
                    <a:pt x="10" y="57"/>
                  </a:cubicBezTo>
                  <a:cubicBezTo>
                    <a:pt x="10" y="57"/>
                    <a:pt x="10" y="57"/>
                    <a:pt x="10" y="57"/>
                  </a:cubicBezTo>
                  <a:moveTo>
                    <a:pt x="10" y="57"/>
                  </a:moveTo>
                  <a:cubicBezTo>
                    <a:pt x="10" y="57"/>
                    <a:pt x="10" y="57"/>
                    <a:pt x="10" y="57"/>
                  </a:cubicBezTo>
                  <a:cubicBezTo>
                    <a:pt x="10" y="57"/>
                    <a:pt x="10" y="57"/>
                    <a:pt x="10" y="57"/>
                  </a:cubicBezTo>
                  <a:moveTo>
                    <a:pt x="11" y="57"/>
                  </a:moveTo>
                  <a:cubicBezTo>
                    <a:pt x="11" y="57"/>
                    <a:pt x="11" y="57"/>
                    <a:pt x="11" y="57"/>
                  </a:cubicBezTo>
                  <a:cubicBezTo>
                    <a:pt x="11" y="57"/>
                    <a:pt x="11" y="57"/>
                    <a:pt x="11" y="57"/>
                  </a:cubicBezTo>
                  <a:moveTo>
                    <a:pt x="11" y="57"/>
                  </a:moveTo>
                  <a:cubicBezTo>
                    <a:pt x="11" y="57"/>
                    <a:pt x="11" y="57"/>
                    <a:pt x="11" y="57"/>
                  </a:cubicBezTo>
                  <a:cubicBezTo>
                    <a:pt x="11" y="57"/>
                    <a:pt x="11" y="57"/>
                    <a:pt x="11" y="57"/>
                  </a:cubicBezTo>
                  <a:moveTo>
                    <a:pt x="11" y="56"/>
                  </a:moveTo>
                  <a:cubicBezTo>
                    <a:pt x="11" y="56"/>
                    <a:pt x="11" y="56"/>
                    <a:pt x="11" y="57"/>
                  </a:cubicBezTo>
                  <a:cubicBezTo>
                    <a:pt x="11" y="56"/>
                    <a:pt x="11" y="56"/>
                    <a:pt x="11" y="56"/>
                  </a:cubicBezTo>
                  <a:moveTo>
                    <a:pt x="11" y="56"/>
                  </a:moveTo>
                  <a:cubicBezTo>
                    <a:pt x="11" y="56"/>
                    <a:pt x="11" y="56"/>
                    <a:pt x="11" y="56"/>
                  </a:cubicBezTo>
                  <a:cubicBezTo>
                    <a:pt x="11" y="56"/>
                    <a:pt x="11" y="56"/>
                    <a:pt x="11" y="56"/>
                  </a:cubicBezTo>
                  <a:moveTo>
                    <a:pt x="11" y="56"/>
                  </a:moveTo>
                  <a:cubicBezTo>
                    <a:pt x="11" y="56"/>
                    <a:pt x="11" y="56"/>
                    <a:pt x="11" y="56"/>
                  </a:cubicBezTo>
                  <a:cubicBezTo>
                    <a:pt x="11" y="56"/>
                    <a:pt x="11" y="56"/>
                    <a:pt x="11" y="56"/>
                  </a:cubicBezTo>
                  <a:moveTo>
                    <a:pt x="17" y="47"/>
                  </a:moveTo>
                  <a:cubicBezTo>
                    <a:pt x="16" y="50"/>
                    <a:pt x="14" y="53"/>
                    <a:pt x="11" y="56"/>
                  </a:cubicBezTo>
                  <a:cubicBezTo>
                    <a:pt x="14" y="53"/>
                    <a:pt x="16" y="50"/>
                    <a:pt x="17" y="47"/>
                  </a:cubicBezTo>
                  <a:moveTo>
                    <a:pt x="17" y="47"/>
                  </a:moveTo>
                  <a:cubicBezTo>
                    <a:pt x="17" y="47"/>
                    <a:pt x="17" y="47"/>
                    <a:pt x="17" y="47"/>
                  </a:cubicBezTo>
                  <a:cubicBezTo>
                    <a:pt x="17" y="47"/>
                    <a:pt x="17" y="47"/>
                    <a:pt x="17" y="47"/>
                  </a:cubicBezTo>
                  <a:moveTo>
                    <a:pt x="18" y="17"/>
                  </a:moveTo>
                  <a:cubicBezTo>
                    <a:pt x="18" y="17"/>
                    <a:pt x="18" y="17"/>
                    <a:pt x="18" y="17"/>
                  </a:cubicBezTo>
                  <a:cubicBezTo>
                    <a:pt x="18" y="17"/>
                    <a:pt x="18" y="17"/>
                    <a:pt x="18" y="17"/>
                  </a:cubicBezTo>
                  <a:moveTo>
                    <a:pt x="11" y="8"/>
                  </a:moveTo>
                  <a:cubicBezTo>
                    <a:pt x="14" y="11"/>
                    <a:pt x="16" y="14"/>
                    <a:pt x="17" y="17"/>
                  </a:cubicBezTo>
                  <a:cubicBezTo>
                    <a:pt x="16" y="14"/>
                    <a:pt x="14" y="11"/>
                    <a:pt x="11" y="8"/>
                  </a:cubicBezTo>
                  <a:moveTo>
                    <a:pt x="11" y="8"/>
                  </a:moveTo>
                  <a:cubicBezTo>
                    <a:pt x="11" y="8"/>
                    <a:pt x="11" y="8"/>
                    <a:pt x="11" y="8"/>
                  </a:cubicBezTo>
                  <a:cubicBezTo>
                    <a:pt x="11" y="8"/>
                    <a:pt x="11" y="8"/>
                    <a:pt x="11" y="8"/>
                  </a:cubicBezTo>
                  <a:moveTo>
                    <a:pt x="11" y="8"/>
                  </a:moveTo>
                  <a:cubicBezTo>
                    <a:pt x="11" y="8"/>
                    <a:pt x="11" y="8"/>
                    <a:pt x="11" y="8"/>
                  </a:cubicBezTo>
                  <a:cubicBezTo>
                    <a:pt x="11" y="8"/>
                    <a:pt x="11" y="8"/>
                    <a:pt x="11" y="8"/>
                  </a:cubicBezTo>
                  <a:moveTo>
                    <a:pt x="11" y="7"/>
                  </a:moveTo>
                  <a:cubicBezTo>
                    <a:pt x="11" y="8"/>
                    <a:pt x="11" y="8"/>
                    <a:pt x="11" y="8"/>
                  </a:cubicBezTo>
                  <a:cubicBezTo>
                    <a:pt x="11" y="8"/>
                    <a:pt x="11" y="8"/>
                    <a:pt x="11" y="7"/>
                  </a:cubicBezTo>
                  <a:moveTo>
                    <a:pt x="11" y="7"/>
                  </a:moveTo>
                  <a:cubicBezTo>
                    <a:pt x="11" y="7"/>
                    <a:pt x="11" y="7"/>
                    <a:pt x="11" y="7"/>
                  </a:cubicBezTo>
                  <a:cubicBezTo>
                    <a:pt x="11" y="7"/>
                    <a:pt x="11" y="7"/>
                    <a:pt x="11" y="7"/>
                  </a:cubicBezTo>
                  <a:moveTo>
                    <a:pt x="11" y="7"/>
                  </a:moveTo>
                  <a:cubicBezTo>
                    <a:pt x="11" y="7"/>
                    <a:pt x="11" y="7"/>
                    <a:pt x="11" y="7"/>
                  </a:cubicBezTo>
                  <a:cubicBezTo>
                    <a:pt x="11" y="7"/>
                    <a:pt x="11" y="7"/>
                    <a:pt x="11" y="7"/>
                  </a:cubicBezTo>
                  <a:moveTo>
                    <a:pt x="10" y="7"/>
                  </a:moveTo>
                  <a:cubicBezTo>
                    <a:pt x="10" y="7"/>
                    <a:pt x="10" y="7"/>
                    <a:pt x="10" y="7"/>
                  </a:cubicBezTo>
                  <a:cubicBezTo>
                    <a:pt x="10" y="7"/>
                    <a:pt x="10" y="7"/>
                    <a:pt x="10" y="7"/>
                  </a:cubicBezTo>
                  <a:moveTo>
                    <a:pt x="10" y="7"/>
                  </a:moveTo>
                  <a:cubicBezTo>
                    <a:pt x="10" y="7"/>
                    <a:pt x="10" y="7"/>
                    <a:pt x="10" y="7"/>
                  </a:cubicBezTo>
                  <a:cubicBezTo>
                    <a:pt x="10" y="7"/>
                    <a:pt x="10" y="7"/>
                    <a:pt x="10" y="7"/>
                  </a:cubicBezTo>
                  <a:moveTo>
                    <a:pt x="10" y="6"/>
                  </a:moveTo>
                  <a:cubicBezTo>
                    <a:pt x="10" y="7"/>
                    <a:pt x="10" y="7"/>
                    <a:pt x="10" y="7"/>
                  </a:cubicBezTo>
                  <a:cubicBezTo>
                    <a:pt x="10" y="7"/>
                    <a:pt x="10" y="7"/>
                    <a:pt x="10" y="6"/>
                  </a:cubicBezTo>
                  <a:moveTo>
                    <a:pt x="10" y="6"/>
                  </a:moveTo>
                  <a:cubicBezTo>
                    <a:pt x="10" y="6"/>
                    <a:pt x="10" y="6"/>
                    <a:pt x="10" y="6"/>
                  </a:cubicBezTo>
                  <a:cubicBezTo>
                    <a:pt x="10" y="6"/>
                    <a:pt x="10" y="6"/>
                    <a:pt x="10" y="6"/>
                  </a:cubicBezTo>
                  <a:moveTo>
                    <a:pt x="9" y="6"/>
                  </a:moveTo>
                  <a:cubicBezTo>
                    <a:pt x="9" y="6"/>
                    <a:pt x="10" y="6"/>
                    <a:pt x="10" y="6"/>
                  </a:cubicBezTo>
                  <a:cubicBezTo>
                    <a:pt x="10" y="6"/>
                    <a:pt x="9" y="6"/>
                    <a:pt x="9" y="6"/>
                  </a:cubicBezTo>
                  <a:moveTo>
                    <a:pt x="0" y="0"/>
                  </a:moveTo>
                  <a:cubicBezTo>
                    <a:pt x="4" y="1"/>
                    <a:pt x="7" y="4"/>
                    <a:pt x="9" y="6"/>
                  </a:cubicBezTo>
                  <a:cubicBezTo>
                    <a:pt x="7" y="4"/>
                    <a:pt x="3" y="1"/>
                    <a:pt x="0" y="0"/>
                  </a:cubicBezTo>
                  <a:moveTo>
                    <a:pt x="0" y="0"/>
                  </a:moveTo>
                  <a:cubicBezTo>
                    <a:pt x="0" y="0"/>
                    <a:pt x="0" y="0"/>
                    <a:pt x="0" y="0"/>
                  </a:cubicBezTo>
                  <a:cubicBezTo>
                    <a:pt x="0" y="0"/>
                    <a:pt x="0" y="0"/>
                    <a:pt x="0" y="0"/>
                  </a:cubicBezTo>
                </a:path>
              </a:pathLst>
            </a:custGeom>
            <a:grpFill/>
            <a:ln w="12700">
              <a:solidFill>
                <a:schemeClr val="tx2"/>
              </a:solidFill>
              <a:round/>
              <a:headEnd/>
              <a:tailEnd/>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9" name="Freeform 96">
              <a:extLst>
                <a:ext uri="{FF2B5EF4-FFF2-40B4-BE49-F238E27FC236}">
                  <a16:creationId xmlns:a16="http://schemas.microsoft.com/office/drawing/2014/main" id="{2FAC8CAD-4F22-1244-9D13-FE30BE68A53E}"/>
                </a:ext>
              </a:extLst>
            </p:cNvPr>
            <p:cNvSpPr>
              <a:spLocks/>
            </p:cNvSpPr>
            <p:nvPr/>
          </p:nvSpPr>
          <p:spPr bwMode="auto">
            <a:xfrm>
              <a:off x="8430709" y="1654176"/>
              <a:ext cx="150813" cy="122237"/>
            </a:xfrm>
            <a:custGeom>
              <a:avLst/>
              <a:gdLst>
                <a:gd name="T0" fmla="*/ 25 w 86"/>
                <a:gd name="T1" fmla="*/ 10 h 70"/>
                <a:gd name="T2" fmla="*/ 25 w 86"/>
                <a:gd name="T3" fmla="*/ 60 h 70"/>
                <a:gd name="T4" fmla="*/ 65 w 86"/>
                <a:gd name="T5" fmla="*/ 67 h 70"/>
                <a:gd name="T6" fmla="*/ 65 w 86"/>
                <a:gd name="T7" fmla="*/ 67 h 70"/>
                <a:gd name="T8" fmla="*/ 74 w 86"/>
                <a:gd name="T9" fmla="*/ 61 h 70"/>
                <a:gd name="T10" fmla="*/ 75 w 86"/>
                <a:gd name="T11" fmla="*/ 61 h 70"/>
                <a:gd name="T12" fmla="*/ 75 w 86"/>
                <a:gd name="T13" fmla="*/ 61 h 70"/>
                <a:gd name="T14" fmla="*/ 75 w 86"/>
                <a:gd name="T15" fmla="*/ 60 h 70"/>
                <a:gd name="T16" fmla="*/ 75 w 86"/>
                <a:gd name="T17" fmla="*/ 60 h 70"/>
                <a:gd name="T18" fmla="*/ 75 w 86"/>
                <a:gd name="T19" fmla="*/ 60 h 70"/>
                <a:gd name="T20" fmla="*/ 76 w 86"/>
                <a:gd name="T21" fmla="*/ 60 h 70"/>
                <a:gd name="T22" fmla="*/ 76 w 86"/>
                <a:gd name="T23" fmla="*/ 60 h 70"/>
                <a:gd name="T24" fmla="*/ 76 w 86"/>
                <a:gd name="T25" fmla="*/ 60 h 70"/>
                <a:gd name="T26" fmla="*/ 76 w 86"/>
                <a:gd name="T27" fmla="*/ 59 h 70"/>
                <a:gd name="T28" fmla="*/ 76 w 86"/>
                <a:gd name="T29" fmla="*/ 59 h 70"/>
                <a:gd name="T30" fmla="*/ 76 w 86"/>
                <a:gd name="T31" fmla="*/ 59 h 70"/>
                <a:gd name="T32" fmla="*/ 82 w 86"/>
                <a:gd name="T33" fmla="*/ 50 h 70"/>
                <a:gd name="T34" fmla="*/ 86 w 86"/>
                <a:gd name="T35" fmla="*/ 35 h 70"/>
                <a:gd name="T36" fmla="*/ 83 w 86"/>
                <a:gd name="T37" fmla="*/ 20 h 70"/>
                <a:gd name="T38" fmla="*/ 76 w 86"/>
                <a:gd name="T39" fmla="*/ 11 h 70"/>
                <a:gd name="T40" fmla="*/ 76 w 86"/>
                <a:gd name="T41" fmla="*/ 11 h 70"/>
                <a:gd name="T42" fmla="*/ 76 w 86"/>
                <a:gd name="T43" fmla="*/ 11 h 70"/>
                <a:gd name="T44" fmla="*/ 76 w 86"/>
                <a:gd name="T45" fmla="*/ 10 h 70"/>
                <a:gd name="T46" fmla="*/ 76 w 86"/>
                <a:gd name="T47" fmla="*/ 10 h 70"/>
                <a:gd name="T48" fmla="*/ 76 w 86"/>
                <a:gd name="T49" fmla="*/ 10 h 70"/>
                <a:gd name="T50" fmla="*/ 75 w 86"/>
                <a:gd name="T51" fmla="*/ 10 h 70"/>
                <a:gd name="T52" fmla="*/ 75 w 86"/>
                <a:gd name="T53" fmla="*/ 10 h 70"/>
                <a:gd name="T54" fmla="*/ 75 w 86"/>
                <a:gd name="T55" fmla="*/ 10 h 70"/>
                <a:gd name="T56" fmla="*/ 75 w 86"/>
                <a:gd name="T57" fmla="*/ 9 h 70"/>
                <a:gd name="T58" fmla="*/ 75 w 86"/>
                <a:gd name="T59" fmla="*/ 9 h 70"/>
                <a:gd name="T60" fmla="*/ 74 w 86"/>
                <a:gd name="T61" fmla="*/ 9 h 70"/>
                <a:gd name="T62" fmla="*/ 65 w 86"/>
                <a:gd name="T63" fmla="*/ 3 h 70"/>
                <a:gd name="T64" fmla="*/ 65 w 86"/>
                <a:gd name="T65"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70">
                  <a:moveTo>
                    <a:pt x="50" y="0"/>
                  </a:moveTo>
                  <a:cubicBezTo>
                    <a:pt x="41" y="0"/>
                    <a:pt x="32" y="3"/>
                    <a:pt x="25" y="10"/>
                  </a:cubicBezTo>
                  <a:cubicBezTo>
                    <a:pt x="0" y="35"/>
                    <a:pt x="0" y="35"/>
                    <a:pt x="0" y="35"/>
                  </a:cubicBezTo>
                  <a:cubicBezTo>
                    <a:pt x="25" y="60"/>
                    <a:pt x="25" y="60"/>
                    <a:pt x="25" y="60"/>
                  </a:cubicBezTo>
                  <a:cubicBezTo>
                    <a:pt x="32" y="67"/>
                    <a:pt x="41" y="70"/>
                    <a:pt x="50" y="70"/>
                  </a:cubicBezTo>
                  <a:cubicBezTo>
                    <a:pt x="55" y="70"/>
                    <a:pt x="60" y="69"/>
                    <a:pt x="65" y="67"/>
                  </a:cubicBezTo>
                  <a:cubicBezTo>
                    <a:pt x="65" y="67"/>
                    <a:pt x="65" y="67"/>
                    <a:pt x="65" y="67"/>
                  </a:cubicBezTo>
                  <a:cubicBezTo>
                    <a:pt x="65" y="67"/>
                    <a:pt x="65" y="67"/>
                    <a:pt x="65" y="67"/>
                  </a:cubicBezTo>
                  <a:cubicBezTo>
                    <a:pt x="69" y="66"/>
                    <a:pt x="72" y="63"/>
                    <a:pt x="74" y="61"/>
                  </a:cubicBezTo>
                  <a:cubicBezTo>
                    <a:pt x="74" y="61"/>
                    <a:pt x="74" y="61"/>
                    <a:pt x="74" y="61"/>
                  </a:cubicBezTo>
                  <a:cubicBezTo>
                    <a:pt x="74" y="61"/>
                    <a:pt x="75" y="61"/>
                    <a:pt x="75" y="61"/>
                  </a:cubicBezTo>
                  <a:cubicBezTo>
                    <a:pt x="75" y="61"/>
                    <a:pt x="75" y="61"/>
                    <a:pt x="75" y="61"/>
                  </a:cubicBezTo>
                  <a:cubicBezTo>
                    <a:pt x="75" y="61"/>
                    <a:pt x="75" y="61"/>
                    <a:pt x="75" y="61"/>
                  </a:cubicBezTo>
                  <a:cubicBezTo>
                    <a:pt x="75" y="61"/>
                    <a:pt x="75" y="61"/>
                    <a:pt x="75" y="61"/>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6" y="59"/>
                    <a:pt x="76" y="59"/>
                    <a:pt x="76" y="59"/>
                  </a:cubicBezTo>
                  <a:cubicBezTo>
                    <a:pt x="76" y="59"/>
                    <a:pt x="76" y="59"/>
                    <a:pt x="76" y="59"/>
                  </a:cubicBezTo>
                  <a:cubicBezTo>
                    <a:pt x="76" y="59"/>
                    <a:pt x="76" y="59"/>
                    <a:pt x="76" y="59"/>
                  </a:cubicBezTo>
                  <a:cubicBezTo>
                    <a:pt x="76" y="59"/>
                    <a:pt x="76" y="59"/>
                    <a:pt x="76" y="59"/>
                  </a:cubicBezTo>
                  <a:cubicBezTo>
                    <a:pt x="79" y="56"/>
                    <a:pt x="81" y="53"/>
                    <a:pt x="82" y="50"/>
                  </a:cubicBezTo>
                  <a:cubicBezTo>
                    <a:pt x="82" y="50"/>
                    <a:pt x="82" y="50"/>
                    <a:pt x="82" y="50"/>
                  </a:cubicBezTo>
                  <a:cubicBezTo>
                    <a:pt x="82" y="50"/>
                    <a:pt x="82" y="50"/>
                    <a:pt x="82" y="50"/>
                  </a:cubicBezTo>
                  <a:cubicBezTo>
                    <a:pt x="85" y="45"/>
                    <a:pt x="86" y="40"/>
                    <a:pt x="86" y="35"/>
                  </a:cubicBezTo>
                  <a:cubicBezTo>
                    <a:pt x="86" y="30"/>
                    <a:pt x="85" y="25"/>
                    <a:pt x="83" y="20"/>
                  </a:cubicBezTo>
                  <a:cubicBezTo>
                    <a:pt x="83" y="20"/>
                    <a:pt x="83" y="20"/>
                    <a:pt x="83"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0"/>
                  </a:cubicBezTo>
                  <a:cubicBezTo>
                    <a:pt x="76" y="10"/>
                    <a:pt x="76" y="10"/>
                    <a:pt x="76" y="10"/>
                  </a:cubicBezTo>
                  <a:cubicBezTo>
                    <a:pt x="76" y="10"/>
                    <a:pt x="76" y="10"/>
                    <a:pt x="76" y="10"/>
                  </a:cubicBezTo>
                  <a:cubicBezTo>
                    <a:pt x="76" y="10"/>
                    <a:pt x="76" y="10"/>
                    <a:pt x="76" y="10"/>
                  </a:cubicBezTo>
                  <a:cubicBezTo>
                    <a:pt x="76" y="10"/>
                    <a:pt x="76" y="10"/>
                    <a:pt x="76"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5" y="9"/>
                  </a:cubicBezTo>
                  <a:cubicBezTo>
                    <a:pt x="75" y="9"/>
                    <a:pt x="74" y="9"/>
                    <a:pt x="74" y="9"/>
                  </a:cubicBezTo>
                  <a:cubicBezTo>
                    <a:pt x="74" y="9"/>
                    <a:pt x="74" y="9"/>
                    <a:pt x="74" y="9"/>
                  </a:cubicBezTo>
                  <a:cubicBezTo>
                    <a:pt x="72" y="7"/>
                    <a:pt x="69" y="4"/>
                    <a:pt x="65" y="3"/>
                  </a:cubicBezTo>
                  <a:cubicBezTo>
                    <a:pt x="65" y="3"/>
                    <a:pt x="65" y="3"/>
                    <a:pt x="65" y="3"/>
                  </a:cubicBezTo>
                  <a:cubicBezTo>
                    <a:pt x="65" y="3"/>
                    <a:pt x="65" y="3"/>
                    <a:pt x="65" y="3"/>
                  </a:cubicBezTo>
                  <a:cubicBezTo>
                    <a:pt x="60" y="1"/>
                    <a:pt x="55" y="0"/>
                    <a:pt x="50" y="0"/>
                  </a:cubicBezTo>
                </a:path>
              </a:pathLst>
            </a:custGeom>
            <a:grpFill/>
            <a:ln w="12700">
              <a:solidFill>
                <a:schemeClr val="tx2"/>
              </a:solidFill>
              <a:round/>
              <a:headEnd/>
              <a:tailEnd/>
            </a:ln>
          </p:spPr>
          <p:txBody>
            <a:bodyPr vert="horz" wrap="square" lIns="91440" tIns="45720" rIns="91440" bIns="45720" numCol="1" anchor="t" anchorCtr="0" compatLnSpc="1">
              <a:prstTxWarp prst="textNoShape">
                <a:avLst/>
              </a:prstTxWarp>
            </a:bodyPr>
            <a:lstStyle/>
            <a:p>
              <a:pPr hangingPunct="0"/>
              <a:endParaRPr lang="ja-JP" altLang="en-US"/>
            </a:p>
          </p:txBody>
        </p:sp>
      </p:grpSp>
      <p:sp>
        <p:nvSpPr>
          <p:cNvPr id="30" name="TextBox 29">
            <a:extLst>
              <a:ext uri="{FF2B5EF4-FFF2-40B4-BE49-F238E27FC236}">
                <a16:creationId xmlns:a16="http://schemas.microsoft.com/office/drawing/2014/main" id="{73DAED9D-1E2E-C64C-8786-2959E4487C9C}"/>
              </a:ext>
            </a:extLst>
          </p:cNvPr>
          <p:cNvSpPr txBox="1"/>
          <p:nvPr/>
        </p:nvSpPr>
        <p:spPr>
          <a:xfrm>
            <a:off x="1077196" y="3976309"/>
            <a:ext cx="7559000" cy="646331"/>
          </a:xfrm>
          <a:prstGeom prst="rect">
            <a:avLst/>
          </a:prstGeom>
          <a:noFill/>
        </p:spPr>
        <p:txBody>
          <a:bodyPr wrap="square" rtlCol="0">
            <a:spAutoFit/>
          </a:bodyPr>
          <a:lstStyle/>
          <a:p>
            <a:pPr rtl="0" hangingPunct="0"/>
            <a:r>
              <a:rPr lang="ja-JP" altLang="en-US" dirty="0">
                <a:latin typeface="CiscoSansTT ExtraLight" pitchFamily="34" charset="0"/>
                <a:ea typeface="CiscoSansJPN Light" pitchFamily="2" charset="-128"/>
              </a:rPr>
              <a:t>悪意の可能性のあるドキュメントから効果的に脅威を排除し、安全なファイルを配信</a:t>
            </a:r>
          </a:p>
        </p:txBody>
      </p:sp>
      <p:pic>
        <p:nvPicPr>
          <p:cNvPr id="21" name="Picture 20">
            <a:extLst>
              <a:ext uri="{FF2B5EF4-FFF2-40B4-BE49-F238E27FC236}">
                <a16:creationId xmlns:a16="http://schemas.microsoft.com/office/drawing/2014/main" id="{EEDD0ED9-5A24-8E46-A0E4-D71A70BF4D0C}"/>
              </a:ext>
            </a:extLst>
          </p:cNvPr>
          <p:cNvPicPr>
            <a:picLocks noChangeAspect="1"/>
          </p:cNvPicPr>
          <p:nvPr/>
        </p:nvPicPr>
        <p:blipFill>
          <a:blip r:embed="rId6"/>
          <a:stretch>
            <a:fillRect/>
          </a:stretch>
        </p:blipFill>
        <p:spPr>
          <a:xfrm>
            <a:off x="6840928" y="139391"/>
            <a:ext cx="1274187" cy="1783861"/>
          </a:xfrm>
          <a:prstGeom prst="rect">
            <a:avLst/>
          </a:prstGeom>
        </p:spPr>
      </p:pic>
      <p:pic>
        <p:nvPicPr>
          <p:cNvPr id="42" name="Picture 41">
            <a:extLst>
              <a:ext uri="{FF2B5EF4-FFF2-40B4-BE49-F238E27FC236}">
                <a16:creationId xmlns:a16="http://schemas.microsoft.com/office/drawing/2014/main" id="{222D3B26-8D52-2544-AC09-1CB18B759692}"/>
              </a:ext>
            </a:extLst>
          </p:cNvPr>
          <p:cNvPicPr>
            <a:picLocks noChangeAspect="1"/>
          </p:cNvPicPr>
          <p:nvPr/>
        </p:nvPicPr>
        <p:blipFill>
          <a:blip r:embed="rId7"/>
          <a:stretch>
            <a:fillRect/>
          </a:stretch>
        </p:blipFill>
        <p:spPr>
          <a:xfrm>
            <a:off x="1083491" y="3266747"/>
            <a:ext cx="157474" cy="126990"/>
          </a:xfrm>
          <a:prstGeom prst="rect">
            <a:avLst/>
          </a:prstGeom>
        </p:spPr>
      </p:pic>
      <p:pic>
        <p:nvPicPr>
          <p:cNvPr id="43" name="Picture 42">
            <a:extLst>
              <a:ext uri="{FF2B5EF4-FFF2-40B4-BE49-F238E27FC236}">
                <a16:creationId xmlns:a16="http://schemas.microsoft.com/office/drawing/2014/main" id="{633CB8BA-B694-D24B-9581-CA5FB61756C4}"/>
              </a:ext>
            </a:extLst>
          </p:cNvPr>
          <p:cNvPicPr>
            <a:picLocks noChangeAspect="1"/>
          </p:cNvPicPr>
          <p:nvPr/>
        </p:nvPicPr>
        <p:blipFill>
          <a:blip r:embed="rId8"/>
          <a:stretch>
            <a:fillRect/>
          </a:stretch>
        </p:blipFill>
        <p:spPr>
          <a:xfrm>
            <a:off x="1083491" y="3396407"/>
            <a:ext cx="157474" cy="126990"/>
          </a:xfrm>
          <a:prstGeom prst="rect">
            <a:avLst/>
          </a:prstGeom>
        </p:spPr>
      </p:pic>
      <p:pic>
        <p:nvPicPr>
          <p:cNvPr id="44" name="Picture 43">
            <a:extLst>
              <a:ext uri="{FF2B5EF4-FFF2-40B4-BE49-F238E27FC236}">
                <a16:creationId xmlns:a16="http://schemas.microsoft.com/office/drawing/2014/main" id="{7D7017D4-037B-C34C-9A5E-5365D2978613}"/>
              </a:ext>
            </a:extLst>
          </p:cNvPr>
          <p:cNvPicPr>
            <a:picLocks noChangeAspect="1"/>
          </p:cNvPicPr>
          <p:nvPr/>
        </p:nvPicPr>
        <p:blipFill>
          <a:blip r:embed="rId9"/>
          <a:stretch>
            <a:fillRect/>
          </a:stretch>
        </p:blipFill>
        <p:spPr>
          <a:xfrm>
            <a:off x="1240966" y="3330049"/>
            <a:ext cx="182177" cy="150220"/>
          </a:xfrm>
          <a:prstGeom prst="rect">
            <a:avLst/>
          </a:prstGeom>
        </p:spPr>
      </p:pic>
      <p:pic>
        <p:nvPicPr>
          <p:cNvPr id="45" name="Picture 44">
            <a:extLst>
              <a:ext uri="{FF2B5EF4-FFF2-40B4-BE49-F238E27FC236}">
                <a16:creationId xmlns:a16="http://schemas.microsoft.com/office/drawing/2014/main" id="{472F1FD7-8FF0-D24B-BBAA-ED099582C61B}"/>
              </a:ext>
            </a:extLst>
          </p:cNvPr>
          <p:cNvPicPr>
            <a:picLocks noChangeAspect="1"/>
          </p:cNvPicPr>
          <p:nvPr/>
        </p:nvPicPr>
        <p:blipFill>
          <a:blip r:embed="rId10"/>
          <a:stretch>
            <a:fillRect/>
          </a:stretch>
        </p:blipFill>
        <p:spPr>
          <a:xfrm>
            <a:off x="924866" y="3348620"/>
            <a:ext cx="157474" cy="126990"/>
          </a:xfrm>
          <a:prstGeom prst="rect">
            <a:avLst/>
          </a:prstGeom>
        </p:spPr>
      </p:pic>
      <p:pic>
        <p:nvPicPr>
          <p:cNvPr id="39" name="Picture 38">
            <a:extLst>
              <a:ext uri="{FF2B5EF4-FFF2-40B4-BE49-F238E27FC236}">
                <a16:creationId xmlns:a16="http://schemas.microsoft.com/office/drawing/2014/main" id="{E87ABB81-975D-EC49-AE9E-0BBE3F9EB241}"/>
              </a:ext>
            </a:extLst>
          </p:cNvPr>
          <p:cNvPicPr>
            <a:picLocks noChangeAspect="1"/>
          </p:cNvPicPr>
          <p:nvPr/>
        </p:nvPicPr>
        <p:blipFill>
          <a:blip r:embed="rId9"/>
          <a:stretch>
            <a:fillRect/>
          </a:stretch>
        </p:blipFill>
        <p:spPr>
          <a:xfrm>
            <a:off x="4924610" y="3216163"/>
            <a:ext cx="586817" cy="483879"/>
          </a:xfrm>
          <a:prstGeom prst="rect">
            <a:avLst/>
          </a:prstGeom>
        </p:spPr>
      </p:pic>
      <p:sp>
        <p:nvSpPr>
          <p:cNvPr id="41" name="Freeform 40">
            <a:extLst>
              <a:ext uri="{FF2B5EF4-FFF2-40B4-BE49-F238E27FC236}">
                <a16:creationId xmlns:a16="http://schemas.microsoft.com/office/drawing/2014/main" id="{624971CC-4E29-8242-8737-C9DE04B07A94}"/>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46" name="Freeform 8">
            <a:extLst>
              <a:ext uri="{FF2B5EF4-FFF2-40B4-BE49-F238E27FC236}">
                <a16:creationId xmlns:a16="http://schemas.microsoft.com/office/drawing/2014/main" id="{816AEBD0-F9F6-D94C-A581-40B360337D29}"/>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47" name="Freeform 8">
            <a:extLst>
              <a:ext uri="{FF2B5EF4-FFF2-40B4-BE49-F238E27FC236}">
                <a16:creationId xmlns:a16="http://schemas.microsoft.com/office/drawing/2014/main" id="{33FA6567-B512-2F4A-A3A1-62ADD5528AD1}"/>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48" name="Freeform 8">
            <a:extLst>
              <a:ext uri="{FF2B5EF4-FFF2-40B4-BE49-F238E27FC236}">
                <a16:creationId xmlns:a16="http://schemas.microsoft.com/office/drawing/2014/main" id="{856EF544-580E-764A-85F5-6F79AE9E5BA4}"/>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FY20</a:t>
            </a:r>
          </a:p>
        </p:txBody>
      </p:sp>
      <p:sp>
        <p:nvSpPr>
          <p:cNvPr id="49" name="Freeform 7">
            <a:extLst>
              <a:ext uri="{FF2B5EF4-FFF2-40B4-BE49-F238E27FC236}">
                <a16:creationId xmlns:a16="http://schemas.microsoft.com/office/drawing/2014/main" id="{847748F9-3A21-404D-BD6F-515D52C04C98}"/>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50" name="Freeform 6">
            <a:extLst>
              <a:ext uri="{FF2B5EF4-FFF2-40B4-BE49-F238E27FC236}">
                <a16:creationId xmlns:a16="http://schemas.microsoft.com/office/drawing/2014/main" id="{7168EC39-0850-154F-BAD6-05A9E7D6D340}"/>
              </a:ext>
            </a:extLst>
          </p:cNvPr>
          <p:cNvSpPr>
            <a:spLocks/>
          </p:cNvSpPr>
          <p:nvPr/>
        </p:nvSpPr>
        <p:spPr bwMode="auto">
          <a:xfrm>
            <a:off x="4094958" y="4860870"/>
            <a:ext cx="1765068" cy="29247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13 Highlights</a:t>
            </a:r>
          </a:p>
        </p:txBody>
      </p:sp>
    </p:spTree>
    <p:extLst>
      <p:ext uri="{BB962C8B-B14F-4D97-AF65-F5344CB8AC3E}">
        <p14:creationId xmlns:p14="http://schemas.microsoft.com/office/powerpoint/2010/main" val="242014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902 -0.0142 L 0.29896 -0.00833 " pathEditMode="relative" rAng="0" ptsTypes="AA">
                                      <p:cBhvr>
                                        <p:cTn id="6" dur="2000" fill="hold"/>
                                        <p:tgtEl>
                                          <p:spTgt spid="15"/>
                                        </p:tgtEl>
                                        <p:attrNameLst>
                                          <p:attrName>ppt_x</p:attrName>
                                          <p:attrName>ppt_y</p:attrName>
                                        </p:attrNameLst>
                                      </p:cBhvr>
                                      <p:rCtr x="14497" y="278"/>
                                    </p:animMotion>
                                  </p:childTnLst>
                                </p:cTn>
                              </p:par>
                              <p:par>
                                <p:cTn id="7" presetID="0" presetClass="path" presetSubtype="0" accel="50000" decel="50000" fill="hold" nodeType="withEffect">
                                  <p:stCondLst>
                                    <p:cond delay="0"/>
                                  </p:stCondLst>
                                  <p:childTnLst>
                                    <p:animMotion origin="layout" path="M 3.61111E-6 -1.97531E-6 L 3.61111E-6 0.00031 L 0.08628 0.00031 C 0.08906 0.00031 0.09184 0.00062 0.09461 0.00062 C 0.10677 0.00093 0.10382 0.00093 0.11857 0.00124 C 0.11215 -0.00123 0.11545 0.00062 0.13923 -1.97531E-6 C 0.14323 -1.97531E-6 0.14705 -1.97531E-6 0.15086 -1.97531E-6 C 0.17934 -0.00062 0.19514 -0.00062 0.22916 -0.00062 C 0.23941 -0.00092 0.27534 -0.00154 0.28107 -0.00062 C 0.28576 -1.97531E-6 0.28177 0.00216 0.28229 0.0034 C 0.28246 0.00432 0.2835 0.00525 0.28437 0.00617 C 0.28472 0.00648 0.28507 0.00679 0.28559 0.00679 C 0.28437 0.01296 0.28437 0.0105 0.28437 0.01389 " pathEditMode="relative" rAng="0" ptsTypes="AAAAAAAAAAAAA">
                                      <p:cBhvr>
                                        <p:cTn id="8" dur="2000" fill="hold"/>
                                        <p:tgtEl>
                                          <p:spTgt spid="20"/>
                                        </p:tgtEl>
                                        <p:attrNameLst>
                                          <p:attrName>ppt_x</p:attrName>
                                          <p:attrName>ppt_y</p:attrName>
                                        </p:attrNameLst>
                                      </p:cBhvr>
                                      <p:rCtr x="14271" y="617"/>
                                    </p:animMotion>
                                  </p:childTnLst>
                                </p:cTn>
                              </p:par>
                            </p:childTnLst>
                          </p:cTn>
                        </p:par>
                        <p:par>
                          <p:cTn id="9" fill="hold">
                            <p:stCondLst>
                              <p:cond delay="2000"/>
                            </p:stCondLst>
                            <p:childTnLst>
                              <p:par>
                                <p:cTn id="10" presetID="1" presetClass="entr" presetSubtype="0" fill="hold" grpId="0" nodeType="afterEffect">
                                  <p:stCondLst>
                                    <p:cond delay="50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0" presetClass="path" presetSubtype="0" accel="50000" decel="50000" fill="hold" nodeType="afterEffect">
                                  <p:stCondLst>
                                    <p:cond delay="0"/>
                                  </p:stCondLst>
                                  <p:childTnLst>
                                    <p:animMotion origin="layout" path="M 0.03385 0.0071 L 0.30069 0.0071 " pathEditMode="relative" rAng="0" ptsTypes="AA">
                                      <p:cBhvr>
                                        <p:cTn id="18" dur="2000" fill="hold"/>
                                        <p:tgtEl>
                                          <p:spTgt spid="39"/>
                                        </p:tgtEl>
                                        <p:attrNameLst>
                                          <p:attrName>ppt_x</p:attrName>
                                          <p:attrName>ppt_y</p:attrName>
                                        </p:attrNameLst>
                                      </p:cBhvr>
                                      <p:rCtr x="13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3355-E356-C84E-B6AF-0895CBF97623}"/>
              </a:ext>
            </a:extLst>
          </p:cNvPr>
          <p:cNvSpPr>
            <a:spLocks noGrp="1"/>
          </p:cNvSpPr>
          <p:nvPr>
            <p:ph type="title"/>
          </p:nvPr>
        </p:nvSpPr>
        <p:spPr>
          <a:xfrm>
            <a:off x="147484" y="1657350"/>
            <a:ext cx="4099079" cy="1828800"/>
          </a:xfrm>
        </p:spPr>
        <p:txBody>
          <a:bodyPr/>
          <a:lstStyle/>
          <a:p>
            <a:pPr rtl="0"/>
            <a:r>
              <a:rPr lang="ja-JP"/>
              <a:t>13.5 and Beyond…</a:t>
            </a:r>
          </a:p>
        </p:txBody>
      </p:sp>
      <p:pic>
        <p:nvPicPr>
          <p:cNvPr id="4" name="Picture 3">
            <a:extLst>
              <a:ext uri="{FF2B5EF4-FFF2-40B4-BE49-F238E27FC236}">
                <a16:creationId xmlns:a16="http://schemas.microsoft.com/office/drawing/2014/main" id="{45C6412A-7424-7B49-8411-5FC247F0D950}"/>
              </a:ext>
            </a:extLst>
          </p:cNvPr>
          <p:cNvPicPr>
            <a:picLocks noChangeAspect="1"/>
          </p:cNvPicPr>
          <p:nvPr/>
        </p:nvPicPr>
        <p:blipFill>
          <a:blip r:embed="rId3"/>
          <a:stretch>
            <a:fillRect/>
          </a:stretch>
        </p:blipFill>
        <p:spPr>
          <a:xfrm>
            <a:off x="4572000" y="0"/>
            <a:ext cx="4571999" cy="5143500"/>
          </a:xfrm>
          <a:prstGeom prst="rect">
            <a:avLst/>
          </a:prstGeom>
        </p:spPr>
      </p:pic>
    </p:spTree>
    <p:extLst>
      <p:ext uri="{BB962C8B-B14F-4D97-AF65-F5344CB8AC3E}">
        <p14:creationId xmlns:p14="http://schemas.microsoft.com/office/powerpoint/2010/main" val="440752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2EECFF5-22C5-A046-9D61-49D782CE35A5}"/>
              </a:ext>
            </a:extLst>
          </p:cNvPr>
          <p:cNvSpPr>
            <a:spLocks noGrp="1"/>
          </p:cNvSpPr>
          <p:nvPr>
            <p:ph type="subTitle" idx="1"/>
          </p:nvPr>
        </p:nvSpPr>
        <p:spPr/>
        <p:txBody>
          <a:bodyPr/>
          <a:lstStyle/>
          <a:p>
            <a:pPr rtl="0"/>
            <a:r>
              <a:rPr lang="ja-JP"/>
              <a:t>Filipe Lopes</a:t>
            </a:r>
          </a:p>
        </p:txBody>
      </p:sp>
      <p:sp>
        <p:nvSpPr>
          <p:cNvPr id="3" name="Text Placeholder 2">
            <a:extLst>
              <a:ext uri="{FF2B5EF4-FFF2-40B4-BE49-F238E27FC236}">
                <a16:creationId xmlns:a16="http://schemas.microsoft.com/office/drawing/2014/main" id="{79EE31A9-F00A-5D45-BFE6-8426C6E20C7F}"/>
              </a:ext>
            </a:extLst>
          </p:cNvPr>
          <p:cNvSpPr>
            <a:spLocks noGrp="1"/>
          </p:cNvSpPr>
          <p:nvPr>
            <p:ph type="body" sz="quarter" idx="11"/>
          </p:nvPr>
        </p:nvSpPr>
        <p:spPr/>
        <p:txBody>
          <a:bodyPr/>
          <a:lstStyle/>
          <a:p>
            <a:pPr rtl="0"/>
            <a:r>
              <a:rPr lang="ja-JP"/>
              <a:t>Technical Marketing Engineer </a:t>
            </a:r>
          </a:p>
        </p:txBody>
      </p:sp>
      <p:sp>
        <p:nvSpPr>
          <p:cNvPr id="4" name="Text Placeholder 3">
            <a:extLst>
              <a:ext uri="{FF2B5EF4-FFF2-40B4-BE49-F238E27FC236}">
                <a16:creationId xmlns:a16="http://schemas.microsoft.com/office/drawing/2014/main" id="{4FE3E38A-C1FF-9942-997D-2C057AE8CD5E}"/>
              </a:ext>
            </a:extLst>
          </p:cNvPr>
          <p:cNvSpPr>
            <a:spLocks noGrp="1"/>
          </p:cNvSpPr>
          <p:nvPr>
            <p:ph type="body" sz="quarter" idx="12"/>
          </p:nvPr>
        </p:nvSpPr>
        <p:spPr/>
        <p:txBody>
          <a:bodyPr/>
          <a:lstStyle/>
          <a:p>
            <a:pPr rtl="0"/>
            <a:r>
              <a:rPr lang="ja-JP"/>
              <a:t>October 2019</a:t>
            </a:r>
          </a:p>
        </p:txBody>
      </p:sp>
      <p:sp>
        <p:nvSpPr>
          <p:cNvPr id="5" name="Text Placeholder 4">
            <a:extLst>
              <a:ext uri="{FF2B5EF4-FFF2-40B4-BE49-F238E27FC236}">
                <a16:creationId xmlns:a16="http://schemas.microsoft.com/office/drawing/2014/main" id="{44A54F7D-0435-4441-A4BC-C82CDF50DEBD}"/>
              </a:ext>
            </a:extLst>
          </p:cNvPr>
          <p:cNvSpPr>
            <a:spLocks noGrp="1"/>
          </p:cNvSpPr>
          <p:nvPr>
            <p:ph type="body" sz="quarter" idx="13"/>
          </p:nvPr>
        </p:nvSpPr>
        <p:spPr/>
        <p:txBody>
          <a:bodyPr/>
          <a:lstStyle/>
          <a:p>
            <a:pPr rtl="0">
              <a:defRPr/>
            </a:pPr>
            <a:r>
              <a:rPr lang="ja-JP"/>
              <a:t>Roadmap Deep-Dive</a:t>
            </a:r>
          </a:p>
        </p:txBody>
      </p:sp>
      <p:sp>
        <p:nvSpPr>
          <p:cNvPr id="6" name="Title 5">
            <a:extLst>
              <a:ext uri="{FF2B5EF4-FFF2-40B4-BE49-F238E27FC236}">
                <a16:creationId xmlns:a16="http://schemas.microsoft.com/office/drawing/2014/main" id="{F8C017B4-5E96-EC44-BA21-8AABE48C1827}"/>
              </a:ext>
            </a:extLst>
          </p:cNvPr>
          <p:cNvSpPr>
            <a:spLocks noGrp="1"/>
          </p:cNvSpPr>
          <p:nvPr>
            <p:ph type="ctrTitle"/>
          </p:nvPr>
        </p:nvSpPr>
        <p:spPr/>
        <p:txBody>
          <a:bodyPr/>
          <a:lstStyle/>
          <a:p>
            <a:pPr rtl="0"/>
            <a:r>
              <a:rPr lang="ja-JP" kern="0"/>
              <a:t>Cisco Email Security</a:t>
            </a:r>
          </a:p>
        </p:txBody>
      </p:sp>
      <p:grpSp>
        <p:nvGrpSpPr>
          <p:cNvPr id="9" name="Group 8">
            <a:extLst>
              <a:ext uri="{FF2B5EF4-FFF2-40B4-BE49-F238E27FC236}">
                <a16:creationId xmlns:a16="http://schemas.microsoft.com/office/drawing/2014/main" id="{1D94E932-A642-F140-ACFC-9EF77D840AFB}"/>
              </a:ext>
            </a:extLst>
          </p:cNvPr>
          <p:cNvGrpSpPr/>
          <p:nvPr/>
        </p:nvGrpSpPr>
        <p:grpSpPr>
          <a:xfrm>
            <a:off x="7442495" y="346177"/>
            <a:ext cx="1323422" cy="1334520"/>
            <a:chOff x="2482394" y="3082660"/>
            <a:chExt cx="1323422" cy="1334520"/>
          </a:xfrm>
        </p:grpSpPr>
        <p:sp>
          <p:nvSpPr>
            <p:cNvPr id="10" name="Freeform 43">
              <a:extLst>
                <a:ext uri="{FF2B5EF4-FFF2-40B4-BE49-F238E27FC236}">
                  <a16:creationId xmlns:a16="http://schemas.microsoft.com/office/drawing/2014/main" id="{6C1A6F34-25A7-2A46-A4FB-57DF880030D3}"/>
                </a:ext>
              </a:extLst>
            </p:cNvPr>
            <p:cNvSpPr>
              <a:spLocks/>
            </p:cNvSpPr>
            <p:nvPr/>
          </p:nvSpPr>
          <p:spPr bwMode="auto">
            <a:xfrm>
              <a:off x="2482394" y="3082660"/>
              <a:ext cx="1323422" cy="1324678"/>
            </a:xfrm>
            <a:custGeom>
              <a:avLst/>
              <a:gdLst>
                <a:gd name="T0" fmla="*/ 597 w 1193"/>
                <a:gd name="T1" fmla="*/ 0 h 1193"/>
                <a:gd name="T2" fmla="*/ 0 w 1193"/>
                <a:gd name="T3" fmla="*/ 596 h 1193"/>
                <a:gd name="T4" fmla="*/ 584 w 1193"/>
                <a:gd name="T5" fmla="*/ 1192 h 1193"/>
                <a:gd name="T6" fmla="*/ 597 w 1193"/>
                <a:gd name="T7" fmla="*/ 1193 h 1193"/>
                <a:gd name="T8" fmla="*/ 1192 w 1193"/>
                <a:gd name="T9" fmla="*/ 631 h 1193"/>
                <a:gd name="T10" fmla="*/ 1193 w 1193"/>
                <a:gd name="T11" fmla="*/ 596 h 1193"/>
                <a:gd name="T12" fmla="*/ 597 w 1193"/>
                <a:gd name="T13" fmla="*/ 0 h 1193"/>
              </a:gdLst>
              <a:ahLst/>
              <a:cxnLst>
                <a:cxn ang="0">
                  <a:pos x="T0" y="T1"/>
                </a:cxn>
                <a:cxn ang="0">
                  <a:pos x="T2" y="T3"/>
                </a:cxn>
                <a:cxn ang="0">
                  <a:pos x="T4" y="T5"/>
                </a:cxn>
                <a:cxn ang="0">
                  <a:pos x="T6" y="T7"/>
                </a:cxn>
                <a:cxn ang="0">
                  <a:pos x="T8" y="T9"/>
                </a:cxn>
                <a:cxn ang="0">
                  <a:pos x="T10" y="T11"/>
                </a:cxn>
                <a:cxn ang="0">
                  <a:pos x="T12" y="T13"/>
                </a:cxn>
              </a:cxnLst>
              <a:rect l="0" t="0" r="r" b="b"/>
              <a:pathLst>
                <a:path w="1193" h="1193">
                  <a:moveTo>
                    <a:pt x="597" y="0"/>
                  </a:moveTo>
                  <a:cubicBezTo>
                    <a:pt x="267" y="0"/>
                    <a:pt x="0" y="267"/>
                    <a:pt x="0" y="596"/>
                  </a:cubicBezTo>
                  <a:cubicBezTo>
                    <a:pt x="0" y="921"/>
                    <a:pt x="261" y="1185"/>
                    <a:pt x="584" y="1192"/>
                  </a:cubicBezTo>
                  <a:cubicBezTo>
                    <a:pt x="588" y="1192"/>
                    <a:pt x="593" y="1193"/>
                    <a:pt x="597" y="1193"/>
                  </a:cubicBezTo>
                  <a:cubicBezTo>
                    <a:pt x="915" y="1193"/>
                    <a:pt x="1174" y="944"/>
                    <a:pt x="1192" y="631"/>
                  </a:cubicBezTo>
                  <a:cubicBezTo>
                    <a:pt x="1193" y="619"/>
                    <a:pt x="1193" y="608"/>
                    <a:pt x="1193" y="596"/>
                  </a:cubicBezTo>
                  <a:cubicBezTo>
                    <a:pt x="1193" y="267"/>
                    <a:pt x="926" y="0"/>
                    <a:pt x="597" y="0"/>
                  </a:cubicBezTo>
                  <a:close/>
                </a:path>
              </a:pathLst>
            </a:custGeom>
            <a:solidFill>
              <a:srgbClr val="02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20">
              <a:extLst>
                <a:ext uri="{FF2B5EF4-FFF2-40B4-BE49-F238E27FC236}">
                  <a16:creationId xmlns:a16="http://schemas.microsoft.com/office/drawing/2014/main" id="{E485EF11-A48A-7747-8F4E-9B746BC0DD4A}"/>
                </a:ext>
              </a:extLst>
            </p:cNvPr>
            <p:cNvGrpSpPr>
              <a:grpSpLocks noChangeAspect="1"/>
            </p:cNvGrpSpPr>
            <p:nvPr/>
          </p:nvGrpSpPr>
          <p:grpSpPr bwMode="auto">
            <a:xfrm>
              <a:off x="2757298" y="3717055"/>
              <a:ext cx="757782" cy="700125"/>
              <a:chOff x="2672" y="1089"/>
              <a:chExt cx="460" cy="425"/>
            </a:xfrm>
            <a:solidFill>
              <a:schemeClr val="accent5"/>
            </a:solidFill>
          </p:grpSpPr>
          <p:sp>
            <p:nvSpPr>
              <p:cNvPr id="66" name="Freeform 22">
                <a:extLst>
                  <a:ext uri="{FF2B5EF4-FFF2-40B4-BE49-F238E27FC236}">
                    <a16:creationId xmlns:a16="http://schemas.microsoft.com/office/drawing/2014/main" id="{A90F3AD2-FB0D-BB4C-9C7A-017807705C66}"/>
                  </a:ext>
                </a:extLst>
              </p:cNvPr>
              <p:cNvSpPr>
                <a:spLocks/>
              </p:cNvSpPr>
              <p:nvPr/>
            </p:nvSpPr>
            <p:spPr bwMode="auto">
              <a:xfrm>
                <a:off x="2672" y="1308"/>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3">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a:p>
            </p:txBody>
          </p:sp>
          <p:sp>
            <p:nvSpPr>
              <p:cNvPr id="67" name="Freeform 23">
                <a:extLst>
                  <a:ext uri="{FF2B5EF4-FFF2-40B4-BE49-F238E27FC236}">
                    <a16:creationId xmlns:a16="http://schemas.microsoft.com/office/drawing/2014/main" id="{37977F7D-C3AA-B848-9A0A-CE780FD379CD}"/>
                  </a:ext>
                </a:extLst>
              </p:cNvPr>
              <p:cNvSpPr>
                <a:spLocks/>
              </p:cNvSpPr>
              <p:nvPr/>
            </p:nvSpPr>
            <p:spPr bwMode="auto">
              <a:xfrm>
                <a:off x="2882" y="1118"/>
                <a:ext cx="250" cy="252"/>
              </a:xfrm>
              <a:custGeom>
                <a:avLst/>
                <a:gdLst>
                  <a:gd name="T0" fmla="*/ 66 w 501"/>
                  <a:gd name="T1" fmla="*/ 395 h 505"/>
                  <a:gd name="T2" fmla="*/ 66 w 501"/>
                  <a:gd name="T3" fmla="*/ 395 h 505"/>
                  <a:gd name="T4" fmla="*/ 75 w 501"/>
                  <a:gd name="T5" fmla="*/ 403 h 505"/>
                  <a:gd name="T6" fmla="*/ 83 w 501"/>
                  <a:gd name="T7" fmla="*/ 411 h 505"/>
                  <a:gd name="T8" fmla="*/ 83 w 501"/>
                  <a:gd name="T9" fmla="*/ 411 h 505"/>
                  <a:gd name="T10" fmla="*/ 83 w 501"/>
                  <a:gd name="T11" fmla="*/ 411 h 505"/>
                  <a:gd name="T12" fmla="*/ 83 w 501"/>
                  <a:gd name="T13" fmla="*/ 411 h 505"/>
                  <a:gd name="T14" fmla="*/ 83 w 501"/>
                  <a:gd name="T15" fmla="*/ 411 h 505"/>
                  <a:gd name="T16" fmla="*/ 83 w 501"/>
                  <a:gd name="T17" fmla="*/ 411 h 505"/>
                  <a:gd name="T18" fmla="*/ 91 w 501"/>
                  <a:gd name="T19" fmla="*/ 419 h 505"/>
                  <a:gd name="T20" fmla="*/ 99 w 501"/>
                  <a:gd name="T21" fmla="*/ 428 h 505"/>
                  <a:gd name="T22" fmla="*/ 106 w 501"/>
                  <a:gd name="T23" fmla="*/ 440 h 505"/>
                  <a:gd name="T24" fmla="*/ 110 w 501"/>
                  <a:gd name="T25" fmla="*/ 449 h 505"/>
                  <a:gd name="T26" fmla="*/ 110 w 501"/>
                  <a:gd name="T27" fmla="*/ 449 h 505"/>
                  <a:gd name="T28" fmla="*/ 118 w 501"/>
                  <a:gd name="T29" fmla="*/ 465 h 505"/>
                  <a:gd name="T30" fmla="*/ 122 w 501"/>
                  <a:gd name="T31" fmla="*/ 479 h 505"/>
                  <a:gd name="T32" fmla="*/ 123 w 501"/>
                  <a:gd name="T33" fmla="*/ 492 h 505"/>
                  <a:gd name="T34" fmla="*/ 123 w 501"/>
                  <a:gd name="T35" fmla="*/ 505 h 505"/>
                  <a:gd name="T36" fmla="*/ 123 w 501"/>
                  <a:gd name="T37" fmla="*/ 505 h 505"/>
                  <a:gd name="T38" fmla="*/ 123 w 501"/>
                  <a:gd name="T39" fmla="*/ 505 h 505"/>
                  <a:gd name="T40" fmla="*/ 315 w 501"/>
                  <a:gd name="T41" fmla="*/ 314 h 505"/>
                  <a:gd name="T42" fmla="*/ 315 w 501"/>
                  <a:gd name="T43" fmla="*/ 314 h 505"/>
                  <a:gd name="T44" fmla="*/ 326 w 501"/>
                  <a:gd name="T45" fmla="*/ 302 h 505"/>
                  <a:gd name="T46" fmla="*/ 334 w 501"/>
                  <a:gd name="T47" fmla="*/ 288 h 505"/>
                  <a:gd name="T48" fmla="*/ 338 w 501"/>
                  <a:gd name="T49" fmla="*/ 274 h 505"/>
                  <a:gd name="T50" fmla="*/ 342 w 501"/>
                  <a:gd name="T51" fmla="*/ 259 h 505"/>
                  <a:gd name="T52" fmla="*/ 342 w 501"/>
                  <a:gd name="T53" fmla="*/ 243 h 505"/>
                  <a:gd name="T54" fmla="*/ 340 w 501"/>
                  <a:gd name="T55" fmla="*/ 229 h 505"/>
                  <a:gd name="T56" fmla="*/ 335 w 501"/>
                  <a:gd name="T57" fmla="*/ 215 h 505"/>
                  <a:gd name="T58" fmla="*/ 327 w 501"/>
                  <a:gd name="T59" fmla="*/ 200 h 505"/>
                  <a:gd name="T60" fmla="*/ 495 w 501"/>
                  <a:gd name="T61" fmla="*/ 33 h 505"/>
                  <a:gd name="T62" fmla="*/ 495 w 501"/>
                  <a:gd name="T63" fmla="*/ 33 h 505"/>
                  <a:gd name="T64" fmla="*/ 499 w 501"/>
                  <a:gd name="T65" fmla="*/ 27 h 505"/>
                  <a:gd name="T66" fmla="*/ 501 w 501"/>
                  <a:gd name="T67" fmla="*/ 19 h 505"/>
                  <a:gd name="T68" fmla="*/ 499 w 501"/>
                  <a:gd name="T69" fmla="*/ 12 h 505"/>
                  <a:gd name="T70" fmla="*/ 495 w 501"/>
                  <a:gd name="T71" fmla="*/ 4 h 505"/>
                  <a:gd name="T72" fmla="*/ 495 w 501"/>
                  <a:gd name="T73" fmla="*/ 4 h 505"/>
                  <a:gd name="T74" fmla="*/ 488 w 501"/>
                  <a:gd name="T75" fmla="*/ 1 h 505"/>
                  <a:gd name="T76" fmla="*/ 480 w 501"/>
                  <a:gd name="T77" fmla="*/ 0 h 505"/>
                  <a:gd name="T78" fmla="*/ 472 w 501"/>
                  <a:gd name="T79" fmla="*/ 1 h 505"/>
                  <a:gd name="T80" fmla="*/ 466 w 501"/>
                  <a:gd name="T81" fmla="*/ 4 h 505"/>
                  <a:gd name="T82" fmla="*/ 299 w 501"/>
                  <a:gd name="T83" fmla="*/ 172 h 505"/>
                  <a:gd name="T84" fmla="*/ 299 w 501"/>
                  <a:gd name="T85" fmla="*/ 172 h 505"/>
                  <a:gd name="T86" fmla="*/ 286 w 501"/>
                  <a:gd name="T87" fmla="*/ 165 h 505"/>
                  <a:gd name="T88" fmla="*/ 271 w 501"/>
                  <a:gd name="T89" fmla="*/ 161 h 505"/>
                  <a:gd name="T90" fmla="*/ 256 w 501"/>
                  <a:gd name="T91" fmla="*/ 159 h 505"/>
                  <a:gd name="T92" fmla="*/ 241 w 501"/>
                  <a:gd name="T93" fmla="*/ 159 h 505"/>
                  <a:gd name="T94" fmla="*/ 227 w 501"/>
                  <a:gd name="T95" fmla="*/ 162 h 505"/>
                  <a:gd name="T96" fmla="*/ 212 w 501"/>
                  <a:gd name="T97" fmla="*/ 167 h 505"/>
                  <a:gd name="T98" fmla="*/ 198 w 501"/>
                  <a:gd name="T99" fmla="*/ 175 h 505"/>
                  <a:gd name="T100" fmla="*/ 185 w 501"/>
                  <a:gd name="T101" fmla="*/ 184 h 505"/>
                  <a:gd name="T102" fmla="*/ 0 w 501"/>
                  <a:gd name="T103" fmla="*/ 371 h 505"/>
                  <a:gd name="T104" fmla="*/ 0 w 501"/>
                  <a:gd name="T105" fmla="*/ 371 h 505"/>
                  <a:gd name="T106" fmla="*/ 2 w 501"/>
                  <a:gd name="T107" fmla="*/ 371 h 505"/>
                  <a:gd name="T108" fmla="*/ 2 w 501"/>
                  <a:gd name="T109" fmla="*/ 371 h 505"/>
                  <a:gd name="T110" fmla="*/ 20 w 501"/>
                  <a:gd name="T111" fmla="*/ 374 h 505"/>
                  <a:gd name="T112" fmla="*/ 35 w 501"/>
                  <a:gd name="T113" fmla="*/ 379 h 505"/>
                  <a:gd name="T114" fmla="*/ 51 w 501"/>
                  <a:gd name="T115" fmla="*/ 387 h 505"/>
                  <a:gd name="T116" fmla="*/ 66 w 501"/>
                  <a:gd name="T117" fmla="*/ 395 h 505"/>
                  <a:gd name="T118" fmla="*/ 66 w 501"/>
                  <a:gd name="T119" fmla="*/ 3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1" h="505">
                    <a:moveTo>
                      <a:pt x="66" y="395"/>
                    </a:moveTo>
                    <a:lnTo>
                      <a:pt x="66" y="395"/>
                    </a:lnTo>
                    <a:lnTo>
                      <a:pt x="75" y="403"/>
                    </a:lnTo>
                    <a:lnTo>
                      <a:pt x="83" y="411"/>
                    </a:lnTo>
                    <a:lnTo>
                      <a:pt x="83" y="411"/>
                    </a:lnTo>
                    <a:lnTo>
                      <a:pt x="83" y="411"/>
                    </a:lnTo>
                    <a:lnTo>
                      <a:pt x="83" y="411"/>
                    </a:lnTo>
                    <a:lnTo>
                      <a:pt x="83" y="411"/>
                    </a:lnTo>
                    <a:lnTo>
                      <a:pt x="83" y="411"/>
                    </a:lnTo>
                    <a:lnTo>
                      <a:pt x="91" y="419"/>
                    </a:lnTo>
                    <a:lnTo>
                      <a:pt x="99" y="428"/>
                    </a:lnTo>
                    <a:lnTo>
                      <a:pt x="106" y="440"/>
                    </a:lnTo>
                    <a:lnTo>
                      <a:pt x="110" y="449"/>
                    </a:lnTo>
                    <a:lnTo>
                      <a:pt x="110" y="449"/>
                    </a:lnTo>
                    <a:lnTo>
                      <a:pt x="118" y="465"/>
                    </a:lnTo>
                    <a:lnTo>
                      <a:pt x="122" y="479"/>
                    </a:lnTo>
                    <a:lnTo>
                      <a:pt x="123" y="492"/>
                    </a:lnTo>
                    <a:lnTo>
                      <a:pt x="123" y="505"/>
                    </a:lnTo>
                    <a:lnTo>
                      <a:pt x="123" y="505"/>
                    </a:lnTo>
                    <a:lnTo>
                      <a:pt x="123" y="505"/>
                    </a:lnTo>
                    <a:lnTo>
                      <a:pt x="315" y="314"/>
                    </a:lnTo>
                    <a:lnTo>
                      <a:pt x="315" y="314"/>
                    </a:lnTo>
                    <a:lnTo>
                      <a:pt x="326" y="302"/>
                    </a:lnTo>
                    <a:lnTo>
                      <a:pt x="334" y="288"/>
                    </a:lnTo>
                    <a:lnTo>
                      <a:pt x="338" y="274"/>
                    </a:lnTo>
                    <a:lnTo>
                      <a:pt x="342" y="259"/>
                    </a:lnTo>
                    <a:lnTo>
                      <a:pt x="342" y="243"/>
                    </a:lnTo>
                    <a:lnTo>
                      <a:pt x="340" y="229"/>
                    </a:lnTo>
                    <a:lnTo>
                      <a:pt x="335" y="215"/>
                    </a:lnTo>
                    <a:lnTo>
                      <a:pt x="327" y="200"/>
                    </a:lnTo>
                    <a:lnTo>
                      <a:pt x="495" y="33"/>
                    </a:lnTo>
                    <a:lnTo>
                      <a:pt x="495" y="33"/>
                    </a:lnTo>
                    <a:lnTo>
                      <a:pt x="499" y="27"/>
                    </a:lnTo>
                    <a:lnTo>
                      <a:pt x="501" y="19"/>
                    </a:lnTo>
                    <a:lnTo>
                      <a:pt x="499" y="12"/>
                    </a:lnTo>
                    <a:lnTo>
                      <a:pt x="495" y="4"/>
                    </a:lnTo>
                    <a:lnTo>
                      <a:pt x="495" y="4"/>
                    </a:lnTo>
                    <a:lnTo>
                      <a:pt x="488" y="1"/>
                    </a:lnTo>
                    <a:lnTo>
                      <a:pt x="480" y="0"/>
                    </a:lnTo>
                    <a:lnTo>
                      <a:pt x="472" y="1"/>
                    </a:lnTo>
                    <a:lnTo>
                      <a:pt x="466" y="4"/>
                    </a:lnTo>
                    <a:lnTo>
                      <a:pt x="299" y="172"/>
                    </a:lnTo>
                    <a:lnTo>
                      <a:pt x="299" y="172"/>
                    </a:lnTo>
                    <a:lnTo>
                      <a:pt x="286" y="165"/>
                    </a:lnTo>
                    <a:lnTo>
                      <a:pt x="271" y="161"/>
                    </a:lnTo>
                    <a:lnTo>
                      <a:pt x="256" y="159"/>
                    </a:lnTo>
                    <a:lnTo>
                      <a:pt x="241" y="159"/>
                    </a:lnTo>
                    <a:lnTo>
                      <a:pt x="227" y="162"/>
                    </a:lnTo>
                    <a:lnTo>
                      <a:pt x="212" y="167"/>
                    </a:lnTo>
                    <a:lnTo>
                      <a:pt x="198" y="175"/>
                    </a:lnTo>
                    <a:lnTo>
                      <a:pt x="185" y="184"/>
                    </a:lnTo>
                    <a:lnTo>
                      <a:pt x="0" y="371"/>
                    </a:lnTo>
                    <a:lnTo>
                      <a:pt x="0" y="371"/>
                    </a:lnTo>
                    <a:lnTo>
                      <a:pt x="2" y="371"/>
                    </a:lnTo>
                    <a:lnTo>
                      <a:pt x="2" y="371"/>
                    </a:lnTo>
                    <a:lnTo>
                      <a:pt x="20" y="374"/>
                    </a:lnTo>
                    <a:lnTo>
                      <a:pt x="35" y="379"/>
                    </a:lnTo>
                    <a:lnTo>
                      <a:pt x="51" y="387"/>
                    </a:lnTo>
                    <a:lnTo>
                      <a:pt x="66" y="395"/>
                    </a:lnTo>
                    <a:lnTo>
                      <a:pt x="66" y="39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a:p>
            </p:txBody>
          </p:sp>
          <p:sp>
            <p:nvSpPr>
              <p:cNvPr id="68" name="Freeform 26">
                <a:extLst>
                  <a:ext uri="{FF2B5EF4-FFF2-40B4-BE49-F238E27FC236}">
                    <a16:creationId xmlns:a16="http://schemas.microsoft.com/office/drawing/2014/main" id="{424A1F4D-A1B1-0A43-86A4-C04138C82CF1}"/>
                  </a:ext>
                </a:extLst>
              </p:cNvPr>
              <p:cNvSpPr>
                <a:spLocks/>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a:p>
            </p:txBody>
          </p:sp>
          <p:sp>
            <p:nvSpPr>
              <p:cNvPr id="69" name="Freeform 27">
                <a:extLst>
                  <a:ext uri="{FF2B5EF4-FFF2-40B4-BE49-F238E27FC236}">
                    <a16:creationId xmlns:a16="http://schemas.microsoft.com/office/drawing/2014/main" id="{84E4A735-A265-F846-A985-269AC149ECB7}"/>
                  </a:ext>
                </a:extLst>
              </p:cNvPr>
              <p:cNvSpPr>
                <a:spLocks/>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2">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solidFill>
                <a:schemeClr val="accent2">
                  <a:lumMod val="75000"/>
                </a:schemeClr>
              </a:solidFill>
              <a:ln w="9525">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p>
            </p:txBody>
          </p:sp>
        </p:grpSp>
        <p:grpSp>
          <p:nvGrpSpPr>
            <p:cNvPr id="12" name="Group 11">
              <a:extLst>
                <a:ext uri="{FF2B5EF4-FFF2-40B4-BE49-F238E27FC236}">
                  <a16:creationId xmlns:a16="http://schemas.microsoft.com/office/drawing/2014/main" id="{07E0F8AE-8D5F-5441-B6D5-65A0032DA3B8}"/>
                </a:ext>
              </a:extLst>
            </p:cNvPr>
            <p:cNvGrpSpPr/>
            <p:nvPr/>
          </p:nvGrpSpPr>
          <p:grpSpPr>
            <a:xfrm>
              <a:off x="2652372" y="3290496"/>
              <a:ext cx="964340" cy="374078"/>
              <a:chOff x="1009087" y="3360284"/>
              <a:chExt cx="964340" cy="374078"/>
            </a:xfrm>
          </p:grpSpPr>
          <p:grpSp>
            <p:nvGrpSpPr>
              <p:cNvPr id="13" name="Group 12">
                <a:extLst>
                  <a:ext uri="{FF2B5EF4-FFF2-40B4-BE49-F238E27FC236}">
                    <a16:creationId xmlns:a16="http://schemas.microsoft.com/office/drawing/2014/main" id="{146DBE9A-73CF-394D-9255-DB18FEE2635D}"/>
                  </a:ext>
                </a:extLst>
              </p:cNvPr>
              <p:cNvGrpSpPr/>
              <p:nvPr/>
            </p:nvGrpSpPr>
            <p:grpSpPr>
              <a:xfrm>
                <a:off x="1175125" y="3360284"/>
                <a:ext cx="632264" cy="165829"/>
                <a:chOff x="1194380" y="3360284"/>
                <a:chExt cx="632264" cy="165829"/>
              </a:xfrm>
            </p:grpSpPr>
            <p:grpSp>
              <p:nvGrpSpPr>
                <p:cNvPr id="46" name="Group 45">
                  <a:extLst>
                    <a:ext uri="{FF2B5EF4-FFF2-40B4-BE49-F238E27FC236}">
                      <a16:creationId xmlns:a16="http://schemas.microsoft.com/office/drawing/2014/main" id="{8ED6C57A-6703-D242-A3D8-3B6EF751790E}"/>
                    </a:ext>
                  </a:extLst>
                </p:cNvPr>
                <p:cNvGrpSpPr/>
                <p:nvPr/>
              </p:nvGrpSpPr>
              <p:grpSpPr>
                <a:xfrm>
                  <a:off x="1194380" y="3360284"/>
                  <a:ext cx="295719" cy="165829"/>
                  <a:chOff x="3883989" y="3608048"/>
                  <a:chExt cx="295719" cy="165829"/>
                </a:xfrm>
              </p:grpSpPr>
              <p:grpSp>
                <p:nvGrpSpPr>
                  <p:cNvPr id="57" name="Group 4">
                    <a:extLst>
                      <a:ext uri="{FF2B5EF4-FFF2-40B4-BE49-F238E27FC236}">
                        <a16:creationId xmlns:a16="http://schemas.microsoft.com/office/drawing/2014/main" id="{4B03A4FB-F5A8-FF41-9897-AA7E0A8D0730}"/>
                      </a:ext>
                    </a:extLst>
                  </p:cNvPr>
                  <p:cNvGrpSpPr>
                    <a:grpSpLocks noChangeAspect="1"/>
                  </p:cNvGrpSpPr>
                  <p:nvPr/>
                </p:nvGrpSpPr>
                <p:grpSpPr bwMode="auto">
                  <a:xfrm>
                    <a:off x="3883989" y="3608048"/>
                    <a:ext cx="76844" cy="163384"/>
                    <a:chOff x="598" y="1936"/>
                    <a:chExt cx="287" cy="615"/>
                  </a:xfrm>
                  <a:solidFill>
                    <a:schemeClr val="accent2"/>
                  </a:solidFill>
                </p:grpSpPr>
                <p:sp>
                  <p:nvSpPr>
                    <p:cNvPr id="64" name="Freeform 6">
                      <a:extLst>
                        <a:ext uri="{FF2B5EF4-FFF2-40B4-BE49-F238E27FC236}">
                          <a16:creationId xmlns:a16="http://schemas.microsoft.com/office/drawing/2014/main" id="{3BADD8B1-78F9-5341-A774-D6AE35EA2150}"/>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913B5290-A717-114A-A788-FDC9D695CDCF}"/>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4">
                    <a:extLst>
                      <a:ext uri="{FF2B5EF4-FFF2-40B4-BE49-F238E27FC236}">
                        <a16:creationId xmlns:a16="http://schemas.microsoft.com/office/drawing/2014/main" id="{D63589DB-2910-9C48-982E-93BBB9DC10FE}"/>
                      </a:ext>
                    </a:extLst>
                  </p:cNvPr>
                  <p:cNvGrpSpPr>
                    <a:grpSpLocks noChangeAspect="1"/>
                  </p:cNvGrpSpPr>
                  <p:nvPr/>
                </p:nvGrpSpPr>
                <p:grpSpPr bwMode="auto">
                  <a:xfrm>
                    <a:off x="4102864" y="3608048"/>
                    <a:ext cx="76844" cy="163384"/>
                    <a:chOff x="598" y="1936"/>
                    <a:chExt cx="287" cy="615"/>
                  </a:xfrm>
                  <a:solidFill>
                    <a:schemeClr val="accent1"/>
                  </a:solidFill>
                </p:grpSpPr>
                <p:sp>
                  <p:nvSpPr>
                    <p:cNvPr id="62" name="Freeform 6">
                      <a:extLst>
                        <a:ext uri="{FF2B5EF4-FFF2-40B4-BE49-F238E27FC236}">
                          <a16:creationId xmlns:a16="http://schemas.microsoft.com/office/drawing/2014/main" id="{BDC18025-D5A3-9842-B99B-718D716AFCC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
                      <a:extLst>
                        <a:ext uri="{FF2B5EF4-FFF2-40B4-BE49-F238E27FC236}">
                          <a16:creationId xmlns:a16="http://schemas.microsoft.com/office/drawing/2014/main" id="{71BDE940-7793-794D-B4D2-01ABA788E79B}"/>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00BC81F4-0AA4-5B45-8904-C17DE5546C10}"/>
                      </a:ext>
                    </a:extLst>
                  </p:cNvPr>
                  <p:cNvGrpSpPr>
                    <a:grpSpLocks noChangeAspect="1"/>
                  </p:cNvGrpSpPr>
                  <p:nvPr/>
                </p:nvGrpSpPr>
                <p:grpSpPr bwMode="auto">
                  <a:xfrm>
                    <a:off x="3992813" y="3610881"/>
                    <a:ext cx="75214" cy="162996"/>
                    <a:chOff x="640" y="2056"/>
                    <a:chExt cx="201" cy="439"/>
                  </a:xfrm>
                  <a:solidFill>
                    <a:schemeClr val="accent5"/>
                  </a:solidFill>
                </p:grpSpPr>
                <p:sp>
                  <p:nvSpPr>
                    <p:cNvPr id="60" name="Freeform 6">
                      <a:extLst>
                        <a:ext uri="{FF2B5EF4-FFF2-40B4-BE49-F238E27FC236}">
                          <a16:creationId xmlns:a16="http://schemas.microsoft.com/office/drawing/2014/main" id="{4A436561-9F1B-BD48-88EC-C6040C982434}"/>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
                      <a:extLst>
                        <a:ext uri="{FF2B5EF4-FFF2-40B4-BE49-F238E27FC236}">
                          <a16:creationId xmlns:a16="http://schemas.microsoft.com/office/drawing/2014/main" id="{7149C0CD-B087-5E43-8B22-97B1C35D4513}"/>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7" name="Group 46">
                  <a:extLst>
                    <a:ext uri="{FF2B5EF4-FFF2-40B4-BE49-F238E27FC236}">
                      <a16:creationId xmlns:a16="http://schemas.microsoft.com/office/drawing/2014/main" id="{C139829F-50BD-7841-9888-108BBCF0673A}"/>
                    </a:ext>
                  </a:extLst>
                </p:cNvPr>
                <p:cNvGrpSpPr/>
                <p:nvPr/>
              </p:nvGrpSpPr>
              <p:grpSpPr>
                <a:xfrm>
                  <a:off x="1530925" y="3360284"/>
                  <a:ext cx="295719" cy="165829"/>
                  <a:chOff x="3883989" y="3608048"/>
                  <a:chExt cx="295719" cy="165829"/>
                </a:xfrm>
              </p:grpSpPr>
              <p:grpSp>
                <p:nvGrpSpPr>
                  <p:cNvPr id="48" name="Group 4">
                    <a:extLst>
                      <a:ext uri="{FF2B5EF4-FFF2-40B4-BE49-F238E27FC236}">
                        <a16:creationId xmlns:a16="http://schemas.microsoft.com/office/drawing/2014/main" id="{D6F85894-EDEA-EF47-9D15-AD38EA213E47}"/>
                      </a:ext>
                    </a:extLst>
                  </p:cNvPr>
                  <p:cNvGrpSpPr>
                    <a:grpSpLocks noChangeAspect="1"/>
                  </p:cNvGrpSpPr>
                  <p:nvPr/>
                </p:nvGrpSpPr>
                <p:grpSpPr bwMode="auto">
                  <a:xfrm>
                    <a:off x="3883989" y="3608048"/>
                    <a:ext cx="76844" cy="163384"/>
                    <a:chOff x="598" y="1936"/>
                    <a:chExt cx="287" cy="615"/>
                  </a:xfrm>
                  <a:solidFill>
                    <a:schemeClr val="accent2"/>
                  </a:solidFill>
                </p:grpSpPr>
                <p:sp>
                  <p:nvSpPr>
                    <p:cNvPr id="55" name="Freeform 6">
                      <a:extLst>
                        <a:ext uri="{FF2B5EF4-FFF2-40B4-BE49-F238E27FC236}">
                          <a16:creationId xmlns:a16="http://schemas.microsoft.com/office/drawing/2014/main" id="{18A83D57-29B0-BC43-B204-F10FF062DBCB}"/>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7">
                      <a:extLst>
                        <a:ext uri="{FF2B5EF4-FFF2-40B4-BE49-F238E27FC236}">
                          <a16:creationId xmlns:a16="http://schemas.microsoft.com/office/drawing/2014/main" id="{71E4762A-27AF-6D46-A09B-6A370B780CF8}"/>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4">
                    <a:extLst>
                      <a:ext uri="{FF2B5EF4-FFF2-40B4-BE49-F238E27FC236}">
                        <a16:creationId xmlns:a16="http://schemas.microsoft.com/office/drawing/2014/main" id="{D52C8D5A-9634-ED41-B6E3-EDF9F24FE71F}"/>
                      </a:ext>
                    </a:extLst>
                  </p:cNvPr>
                  <p:cNvGrpSpPr>
                    <a:grpSpLocks noChangeAspect="1"/>
                  </p:cNvGrpSpPr>
                  <p:nvPr/>
                </p:nvGrpSpPr>
                <p:grpSpPr bwMode="auto">
                  <a:xfrm>
                    <a:off x="4102864" y="3608048"/>
                    <a:ext cx="76844" cy="163384"/>
                    <a:chOff x="598" y="1936"/>
                    <a:chExt cx="287" cy="615"/>
                  </a:xfrm>
                  <a:solidFill>
                    <a:schemeClr val="accent1"/>
                  </a:solidFill>
                </p:grpSpPr>
                <p:sp>
                  <p:nvSpPr>
                    <p:cNvPr id="53" name="Freeform 6">
                      <a:extLst>
                        <a:ext uri="{FF2B5EF4-FFF2-40B4-BE49-F238E27FC236}">
                          <a16:creationId xmlns:a16="http://schemas.microsoft.com/office/drawing/2014/main" id="{8E932C9F-421F-2046-8788-EAD73F0B664A}"/>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7">
                      <a:extLst>
                        <a:ext uri="{FF2B5EF4-FFF2-40B4-BE49-F238E27FC236}">
                          <a16:creationId xmlns:a16="http://schemas.microsoft.com/office/drawing/2014/main" id="{9F39E54D-2D69-FA4A-877E-A7D5FCCB6717}"/>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49">
                    <a:extLst>
                      <a:ext uri="{FF2B5EF4-FFF2-40B4-BE49-F238E27FC236}">
                        <a16:creationId xmlns:a16="http://schemas.microsoft.com/office/drawing/2014/main" id="{09BEC105-353D-6146-AC12-03450D5A7157}"/>
                      </a:ext>
                    </a:extLst>
                  </p:cNvPr>
                  <p:cNvGrpSpPr>
                    <a:grpSpLocks noChangeAspect="1"/>
                  </p:cNvGrpSpPr>
                  <p:nvPr/>
                </p:nvGrpSpPr>
                <p:grpSpPr bwMode="auto">
                  <a:xfrm>
                    <a:off x="3992813" y="3610881"/>
                    <a:ext cx="75214" cy="162996"/>
                    <a:chOff x="640" y="2056"/>
                    <a:chExt cx="201" cy="439"/>
                  </a:xfrm>
                  <a:solidFill>
                    <a:schemeClr val="accent5"/>
                  </a:solidFill>
                </p:grpSpPr>
                <p:sp>
                  <p:nvSpPr>
                    <p:cNvPr id="51" name="Freeform 6">
                      <a:extLst>
                        <a:ext uri="{FF2B5EF4-FFF2-40B4-BE49-F238E27FC236}">
                          <a16:creationId xmlns:a16="http://schemas.microsoft.com/office/drawing/2014/main" id="{CC8DC6B3-8714-B74E-B0D5-0E3C7825E79B}"/>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7">
                      <a:extLst>
                        <a:ext uri="{FF2B5EF4-FFF2-40B4-BE49-F238E27FC236}">
                          <a16:creationId xmlns:a16="http://schemas.microsoft.com/office/drawing/2014/main" id="{8E208EC2-6F30-1946-A5DA-F1C947429141}"/>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4" name="Group 13">
                <a:extLst>
                  <a:ext uri="{FF2B5EF4-FFF2-40B4-BE49-F238E27FC236}">
                    <a16:creationId xmlns:a16="http://schemas.microsoft.com/office/drawing/2014/main" id="{95E3F30B-D242-5A4F-BF71-98699B841917}"/>
                  </a:ext>
                </a:extLst>
              </p:cNvPr>
              <p:cNvGrpSpPr/>
              <p:nvPr/>
            </p:nvGrpSpPr>
            <p:grpSpPr>
              <a:xfrm>
                <a:off x="1009087" y="3568533"/>
                <a:ext cx="964340" cy="165829"/>
                <a:chOff x="1009087" y="3568533"/>
                <a:chExt cx="964340" cy="165829"/>
              </a:xfrm>
            </p:grpSpPr>
            <p:grpSp>
              <p:nvGrpSpPr>
                <p:cNvPr id="15" name="Group 14">
                  <a:extLst>
                    <a:ext uri="{FF2B5EF4-FFF2-40B4-BE49-F238E27FC236}">
                      <a16:creationId xmlns:a16="http://schemas.microsoft.com/office/drawing/2014/main" id="{BDC31C6D-CF5C-7043-AD19-D45196C14143}"/>
                    </a:ext>
                  </a:extLst>
                </p:cNvPr>
                <p:cNvGrpSpPr/>
                <p:nvPr/>
              </p:nvGrpSpPr>
              <p:grpSpPr>
                <a:xfrm>
                  <a:off x="1009087" y="3568533"/>
                  <a:ext cx="632264" cy="165829"/>
                  <a:chOff x="1194380" y="3360284"/>
                  <a:chExt cx="632264" cy="165829"/>
                </a:xfrm>
              </p:grpSpPr>
              <p:grpSp>
                <p:nvGrpSpPr>
                  <p:cNvPr id="26" name="Group 25">
                    <a:extLst>
                      <a:ext uri="{FF2B5EF4-FFF2-40B4-BE49-F238E27FC236}">
                        <a16:creationId xmlns:a16="http://schemas.microsoft.com/office/drawing/2014/main" id="{21ED91D8-9995-894A-AE9F-DF5D7874EC78}"/>
                      </a:ext>
                    </a:extLst>
                  </p:cNvPr>
                  <p:cNvGrpSpPr/>
                  <p:nvPr/>
                </p:nvGrpSpPr>
                <p:grpSpPr>
                  <a:xfrm>
                    <a:off x="1194380" y="3360284"/>
                    <a:ext cx="295719" cy="165829"/>
                    <a:chOff x="3883989" y="3608048"/>
                    <a:chExt cx="295719" cy="165829"/>
                  </a:xfrm>
                </p:grpSpPr>
                <p:grpSp>
                  <p:nvGrpSpPr>
                    <p:cNvPr id="37" name="Group 4">
                      <a:extLst>
                        <a:ext uri="{FF2B5EF4-FFF2-40B4-BE49-F238E27FC236}">
                          <a16:creationId xmlns:a16="http://schemas.microsoft.com/office/drawing/2014/main" id="{E479F6F1-5ACC-034A-82C8-C9C1BD2E0BB8}"/>
                        </a:ext>
                      </a:extLst>
                    </p:cNvPr>
                    <p:cNvGrpSpPr>
                      <a:grpSpLocks noChangeAspect="1"/>
                    </p:cNvGrpSpPr>
                    <p:nvPr/>
                  </p:nvGrpSpPr>
                  <p:grpSpPr bwMode="auto">
                    <a:xfrm>
                      <a:off x="3883989" y="3608048"/>
                      <a:ext cx="76844" cy="163384"/>
                      <a:chOff x="598" y="1936"/>
                      <a:chExt cx="287" cy="615"/>
                    </a:xfrm>
                    <a:solidFill>
                      <a:schemeClr val="accent2"/>
                    </a:solidFill>
                  </p:grpSpPr>
                  <p:sp>
                    <p:nvSpPr>
                      <p:cNvPr id="44" name="Freeform 6">
                        <a:extLst>
                          <a:ext uri="{FF2B5EF4-FFF2-40B4-BE49-F238E27FC236}">
                            <a16:creationId xmlns:a16="http://schemas.microsoft.com/office/drawing/2014/main" id="{74334BBB-7EA3-1E41-865B-545827632FB5}"/>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3EA55FE4-7C56-6640-8809-51BB78558A77}"/>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4">
                      <a:extLst>
                        <a:ext uri="{FF2B5EF4-FFF2-40B4-BE49-F238E27FC236}">
                          <a16:creationId xmlns:a16="http://schemas.microsoft.com/office/drawing/2014/main" id="{2A5B0C84-5651-3E43-91AA-637D8FA6E0FA}"/>
                        </a:ext>
                      </a:extLst>
                    </p:cNvPr>
                    <p:cNvGrpSpPr>
                      <a:grpSpLocks noChangeAspect="1"/>
                    </p:cNvGrpSpPr>
                    <p:nvPr/>
                  </p:nvGrpSpPr>
                  <p:grpSpPr bwMode="auto">
                    <a:xfrm>
                      <a:off x="4102864" y="3608048"/>
                      <a:ext cx="76844" cy="163384"/>
                      <a:chOff x="598" y="1936"/>
                      <a:chExt cx="287" cy="615"/>
                    </a:xfrm>
                    <a:solidFill>
                      <a:schemeClr val="accent1"/>
                    </a:solidFill>
                  </p:grpSpPr>
                  <p:sp>
                    <p:nvSpPr>
                      <p:cNvPr id="42" name="Freeform 6">
                        <a:extLst>
                          <a:ext uri="{FF2B5EF4-FFF2-40B4-BE49-F238E27FC236}">
                            <a16:creationId xmlns:a16="http://schemas.microsoft.com/office/drawing/2014/main" id="{B74CA116-8F65-BD4B-B9DD-8F840174BC9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C8E93811-D43B-4A4C-B784-DFA583F081F8}"/>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FB6B51E7-E260-5548-A71D-B34A2C9D3B63}"/>
                        </a:ext>
                      </a:extLst>
                    </p:cNvPr>
                    <p:cNvGrpSpPr>
                      <a:grpSpLocks noChangeAspect="1"/>
                    </p:cNvGrpSpPr>
                    <p:nvPr/>
                  </p:nvGrpSpPr>
                  <p:grpSpPr bwMode="auto">
                    <a:xfrm>
                      <a:off x="3992813" y="3610881"/>
                      <a:ext cx="75214" cy="162996"/>
                      <a:chOff x="640" y="2056"/>
                      <a:chExt cx="201" cy="439"/>
                    </a:xfrm>
                    <a:solidFill>
                      <a:schemeClr val="accent5"/>
                    </a:solidFill>
                  </p:grpSpPr>
                  <p:sp>
                    <p:nvSpPr>
                      <p:cNvPr id="40" name="Freeform 6">
                        <a:extLst>
                          <a:ext uri="{FF2B5EF4-FFF2-40B4-BE49-F238E27FC236}">
                            <a16:creationId xmlns:a16="http://schemas.microsoft.com/office/drawing/2014/main" id="{2475E2A8-5F7E-6145-B4A8-1375F102C869}"/>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8678567C-CBDB-8846-9E14-94BAB74DC4DA}"/>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7" name="Group 26">
                    <a:extLst>
                      <a:ext uri="{FF2B5EF4-FFF2-40B4-BE49-F238E27FC236}">
                        <a16:creationId xmlns:a16="http://schemas.microsoft.com/office/drawing/2014/main" id="{D2A8B1DD-65A5-5948-A1EB-D4A6B4144AEC}"/>
                      </a:ext>
                    </a:extLst>
                  </p:cNvPr>
                  <p:cNvGrpSpPr/>
                  <p:nvPr/>
                </p:nvGrpSpPr>
                <p:grpSpPr>
                  <a:xfrm>
                    <a:off x="1530925" y="3360284"/>
                    <a:ext cx="295719" cy="165829"/>
                    <a:chOff x="3883989" y="3608048"/>
                    <a:chExt cx="295719" cy="165829"/>
                  </a:xfrm>
                </p:grpSpPr>
                <p:grpSp>
                  <p:nvGrpSpPr>
                    <p:cNvPr id="28" name="Group 4">
                      <a:extLst>
                        <a:ext uri="{FF2B5EF4-FFF2-40B4-BE49-F238E27FC236}">
                          <a16:creationId xmlns:a16="http://schemas.microsoft.com/office/drawing/2014/main" id="{D253AB47-5B10-DD41-9BBC-E0BFEC36C8C1}"/>
                        </a:ext>
                      </a:extLst>
                    </p:cNvPr>
                    <p:cNvGrpSpPr>
                      <a:grpSpLocks noChangeAspect="1"/>
                    </p:cNvGrpSpPr>
                    <p:nvPr/>
                  </p:nvGrpSpPr>
                  <p:grpSpPr bwMode="auto">
                    <a:xfrm>
                      <a:off x="3883989" y="3608048"/>
                      <a:ext cx="76844" cy="163384"/>
                      <a:chOff x="598" y="1936"/>
                      <a:chExt cx="287" cy="615"/>
                    </a:xfrm>
                    <a:solidFill>
                      <a:schemeClr val="accent2"/>
                    </a:solidFill>
                  </p:grpSpPr>
                  <p:sp>
                    <p:nvSpPr>
                      <p:cNvPr id="35" name="Freeform 6">
                        <a:extLst>
                          <a:ext uri="{FF2B5EF4-FFF2-40B4-BE49-F238E27FC236}">
                            <a16:creationId xmlns:a16="http://schemas.microsoft.com/office/drawing/2014/main" id="{B5DFCC7C-CD4A-BE4D-AFA1-ABE33B839F1D}"/>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A2431BC2-3386-A941-9991-F3BBC82A3A68}"/>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4">
                      <a:extLst>
                        <a:ext uri="{FF2B5EF4-FFF2-40B4-BE49-F238E27FC236}">
                          <a16:creationId xmlns:a16="http://schemas.microsoft.com/office/drawing/2014/main" id="{998E0B21-E7F0-9E4B-82B9-DC024F8BE6C5}"/>
                        </a:ext>
                      </a:extLst>
                    </p:cNvPr>
                    <p:cNvGrpSpPr>
                      <a:grpSpLocks noChangeAspect="1"/>
                    </p:cNvGrpSpPr>
                    <p:nvPr/>
                  </p:nvGrpSpPr>
                  <p:grpSpPr bwMode="auto">
                    <a:xfrm>
                      <a:off x="4102864" y="3608048"/>
                      <a:ext cx="76844" cy="163384"/>
                      <a:chOff x="598" y="1936"/>
                      <a:chExt cx="287" cy="615"/>
                    </a:xfrm>
                    <a:solidFill>
                      <a:schemeClr val="accent1"/>
                    </a:solidFill>
                  </p:grpSpPr>
                  <p:sp>
                    <p:nvSpPr>
                      <p:cNvPr id="33" name="Freeform 6">
                        <a:extLst>
                          <a:ext uri="{FF2B5EF4-FFF2-40B4-BE49-F238E27FC236}">
                            <a16:creationId xmlns:a16="http://schemas.microsoft.com/office/drawing/2014/main" id="{70195A01-6D69-0449-8DF9-0840F62E3B77}"/>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A86A97F3-BEEC-9C43-BC4C-8506C9FA9AD0}"/>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DE8BEC83-A1F9-744E-8DAE-B08B64957E67}"/>
                        </a:ext>
                      </a:extLst>
                    </p:cNvPr>
                    <p:cNvGrpSpPr>
                      <a:grpSpLocks noChangeAspect="1"/>
                    </p:cNvGrpSpPr>
                    <p:nvPr/>
                  </p:nvGrpSpPr>
                  <p:grpSpPr bwMode="auto">
                    <a:xfrm>
                      <a:off x="3992813" y="3610881"/>
                      <a:ext cx="75214" cy="162996"/>
                      <a:chOff x="640" y="2056"/>
                      <a:chExt cx="201" cy="439"/>
                    </a:xfrm>
                    <a:solidFill>
                      <a:schemeClr val="accent5"/>
                    </a:solidFill>
                  </p:grpSpPr>
                  <p:sp>
                    <p:nvSpPr>
                      <p:cNvPr id="31" name="Freeform 6">
                        <a:extLst>
                          <a:ext uri="{FF2B5EF4-FFF2-40B4-BE49-F238E27FC236}">
                            <a16:creationId xmlns:a16="http://schemas.microsoft.com/office/drawing/2014/main" id="{72C808D3-040E-3643-B576-F89794922494}"/>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B46B66C8-7EA9-364F-9A36-6E80F8804722}"/>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6" name="Group 15">
                  <a:extLst>
                    <a:ext uri="{FF2B5EF4-FFF2-40B4-BE49-F238E27FC236}">
                      <a16:creationId xmlns:a16="http://schemas.microsoft.com/office/drawing/2014/main" id="{ADC8922C-EC5F-0643-B533-1761F89CA87F}"/>
                    </a:ext>
                  </a:extLst>
                </p:cNvPr>
                <p:cNvGrpSpPr/>
                <p:nvPr/>
              </p:nvGrpSpPr>
              <p:grpSpPr>
                <a:xfrm>
                  <a:off x="1677708" y="3568533"/>
                  <a:ext cx="295719" cy="165829"/>
                  <a:chOff x="3883989" y="3608048"/>
                  <a:chExt cx="295719" cy="165829"/>
                </a:xfrm>
              </p:grpSpPr>
              <p:grpSp>
                <p:nvGrpSpPr>
                  <p:cNvPr id="17" name="Group 4">
                    <a:extLst>
                      <a:ext uri="{FF2B5EF4-FFF2-40B4-BE49-F238E27FC236}">
                        <a16:creationId xmlns:a16="http://schemas.microsoft.com/office/drawing/2014/main" id="{7A0B3B76-AB98-7A4E-9444-A1DBE4615FC7}"/>
                      </a:ext>
                    </a:extLst>
                  </p:cNvPr>
                  <p:cNvGrpSpPr>
                    <a:grpSpLocks noChangeAspect="1"/>
                  </p:cNvGrpSpPr>
                  <p:nvPr/>
                </p:nvGrpSpPr>
                <p:grpSpPr bwMode="auto">
                  <a:xfrm>
                    <a:off x="3883989" y="3608048"/>
                    <a:ext cx="76844" cy="163384"/>
                    <a:chOff x="598" y="1936"/>
                    <a:chExt cx="287" cy="615"/>
                  </a:xfrm>
                  <a:solidFill>
                    <a:schemeClr val="accent2"/>
                  </a:solidFill>
                </p:grpSpPr>
                <p:sp>
                  <p:nvSpPr>
                    <p:cNvPr id="24" name="Freeform 6">
                      <a:extLst>
                        <a:ext uri="{FF2B5EF4-FFF2-40B4-BE49-F238E27FC236}">
                          <a16:creationId xmlns:a16="http://schemas.microsoft.com/office/drawing/2014/main" id="{48EC4939-7947-4E43-9434-9A275038C225}"/>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5B1B210E-C389-4049-86AF-6BB93E150B45}"/>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4">
                    <a:extLst>
                      <a:ext uri="{FF2B5EF4-FFF2-40B4-BE49-F238E27FC236}">
                        <a16:creationId xmlns:a16="http://schemas.microsoft.com/office/drawing/2014/main" id="{29603205-990C-DE4D-8FA9-723EE3636E7A}"/>
                      </a:ext>
                    </a:extLst>
                  </p:cNvPr>
                  <p:cNvGrpSpPr>
                    <a:grpSpLocks noChangeAspect="1"/>
                  </p:cNvGrpSpPr>
                  <p:nvPr/>
                </p:nvGrpSpPr>
                <p:grpSpPr bwMode="auto">
                  <a:xfrm>
                    <a:off x="4102864" y="3608048"/>
                    <a:ext cx="76844" cy="163384"/>
                    <a:chOff x="598" y="1936"/>
                    <a:chExt cx="287" cy="615"/>
                  </a:xfrm>
                  <a:solidFill>
                    <a:schemeClr val="accent1"/>
                  </a:solidFill>
                </p:grpSpPr>
                <p:sp>
                  <p:nvSpPr>
                    <p:cNvPr id="22" name="Freeform 6">
                      <a:extLst>
                        <a:ext uri="{FF2B5EF4-FFF2-40B4-BE49-F238E27FC236}">
                          <a16:creationId xmlns:a16="http://schemas.microsoft.com/office/drawing/2014/main" id="{33DD7882-DC28-2843-8BD7-8AC24FCB34A0}"/>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70B14830-EDD0-9D4C-99F8-6EF51E52B481}"/>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9C961DF5-4715-9A48-B41C-67B14E70B09E}"/>
                      </a:ext>
                    </a:extLst>
                  </p:cNvPr>
                  <p:cNvGrpSpPr>
                    <a:grpSpLocks noChangeAspect="1"/>
                  </p:cNvGrpSpPr>
                  <p:nvPr/>
                </p:nvGrpSpPr>
                <p:grpSpPr bwMode="auto">
                  <a:xfrm>
                    <a:off x="3992813" y="3610881"/>
                    <a:ext cx="75214" cy="162996"/>
                    <a:chOff x="640" y="2056"/>
                    <a:chExt cx="201" cy="439"/>
                  </a:xfrm>
                  <a:solidFill>
                    <a:schemeClr val="accent5"/>
                  </a:solidFill>
                </p:grpSpPr>
                <p:sp>
                  <p:nvSpPr>
                    <p:cNvPr id="20" name="Freeform 6">
                      <a:extLst>
                        <a:ext uri="{FF2B5EF4-FFF2-40B4-BE49-F238E27FC236}">
                          <a16:creationId xmlns:a16="http://schemas.microsoft.com/office/drawing/2014/main" id="{F280F78F-9E3F-0D47-A218-200C97B47F76}"/>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6B322B21-FAF4-1540-B4C6-EB415B9B6FA0}"/>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sp>
        <p:nvSpPr>
          <p:cNvPr id="70" name="TextBox 69"/>
          <p:cNvSpPr txBox="1"/>
          <p:nvPr/>
        </p:nvSpPr>
        <p:spPr>
          <a:xfrm>
            <a:off x="425450" y="4752975"/>
            <a:ext cx="3179567" cy="261610"/>
          </a:xfrm>
          <a:prstGeom prst="rect">
            <a:avLst/>
          </a:prstGeom>
          <a:noFill/>
        </p:spPr>
        <p:txBody>
          <a:bodyPr wrap="square" rtlCol="0">
            <a:spAutoFit/>
          </a:bodyPr>
          <a:lstStyle/>
          <a:p>
            <a:pPr rtl="0"/>
            <a:r>
              <a:rPr lang="ja-JP" sz="1100" i="1">
                <a:solidFill>
                  <a:schemeClr val="bg1"/>
                </a:solidFill>
              </a:rPr>
              <a:t>#GST 	   #CISCOVT	  #CISCOSE</a:t>
            </a:r>
          </a:p>
        </p:txBody>
      </p:sp>
      <p:pic>
        <p:nvPicPr>
          <p:cNvPr id="7" name="Picture 6">
            <a:extLst>
              <a:ext uri="{FF2B5EF4-FFF2-40B4-BE49-F238E27FC236}">
                <a16:creationId xmlns:a16="http://schemas.microsoft.com/office/drawing/2014/main" id="{252DF753-B0B0-5142-9567-398FA5E21D1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5806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lang="ja-JP">
                <a:latin typeface="CiscoSansTT" panose="020B0503020201020303" pitchFamily="34" charset="0"/>
                <a:cs typeface="CiscoSansTT" panose="020B0503020201020303" pitchFamily="34" charset="0"/>
              </a:rPr>
              <a:t>AsyncOS 13.5 &amp; Beyond</a:t>
            </a:r>
          </a:p>
        </p:txBody>
      </p:sp>
      <p:graphicFrame>
        <p:nvGraphicFramePr>
          <p:cNvPr id="9" name="Table 8"/>
          <p:cNvGraphicFramePr>
            <a:graphicFrameLocks noGrp="1"/>
          </p:cNvGraphicFramePr>
          <p:nvPr/>
        </p:nvGraphicFramePr>
        <p:xfrm>
          <a:off x="399256" y="1286543"/>
          <a:ext cx="4172744" cy="2401537"/>
        </p:xfrm>
        <a:graphic>
          <a:graphicData uri="http://schemas.openxmlformats.org/drawingml/2006/table">
            <a:tbl>
              <a:tblPr firstRow="1" bandRow="1">
                <a:tableStyleId>{9D7B26C5-4107-4FEC-AEDC-1716B250A1EF}</a:tableStyleId>
              </a:tblPr>
              <a:tblGrid>
                <a:gridCol w="4172744">
                  <a:extLst>
                    <a:ext uri="{9D8B030D-6E8A-4147-A177-3AD203B41FA5}">
                      <a16:colId xmlns:a16="http://schemas.microsoft.com/office/drawing/2014/main" val="20000"/>
                    </a:ext>
                  </a:extLst>
                </a:gridCol>
              </a:tblGrid>
              <a:tr h="209162">
                <a:tc>
                  <a:txBody>
                    <a:bodyPr/>
                    <a:lstStyle/>
                    <a:p>
                      <a:pPr algn="ctr" rtl="0"/>
                      <a:r>
                        <a:rPr lang="ja-JP" sz="1600" b="1">
                          <a:solidFill>
                            <a:schemeClr val="tx1"/>
                          </a:solidFill>
                          <a:latin typeface="CiscoSansTT Thin" panose="020B0203020201020303" pitchFamily="34" charset="0"/>
                        </a:rPr>
                        <a:t>ESA 13.5 </a:t>
                      </a:r>
                      <a:r>
                        <a:rPr lang="ja-JP" sz="1600" b="1" baseline="0">
                          <a:solidFill>
                            <a:schemeClr val="tx1"/>
                          </a:solidFill>
                          <a:latin typeface="CiscoSansTT Thin" panose="020B0203020201020303" pitchFamily="34" charset="0"/>
                        </a:rPr>
                        <a:t>Summary </a:t>
                      </a:r>
                    </a:p>
                  </a:txBody>
                  <a:tcPr/>
                </a:tc>
                <a:extLst>
                  <a:ext uri="{0D108BD9-81ED-4DB2-BD59-A6C34878D82A}">
                    <a16:rowId xmlns:a16="http://schemas.microsoft.com/office/drawing/2014/main" val="10000"/>
                  </a:ext>
                </a:extLst>
              </a:tr>
              <a:tr h="2066257">
                <a:tc>
                  <a:txBody>
                    <a:bodyPr/>
                    <a:lstStyle/>
                    <a:p>
                      <a:pPr marL="450850"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Phishing Enhancements - CUA </a:t>
                      </a:r>
                    </a:p>
                    <a:p>
                      <a:pPr marL="450850"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APP Integration on Cisco Email Gateway</a:t>
                      </a:r>
                    </a:p>
                    <a:p>
                      <a:pPr marL="450850"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Performance and Scalability Enhancements</a:t>
                      </a:r>
                    </a:p>
                    <a:p>
                      <a:pPr marL="450850"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Cisco Success Network &amp; Telemetry</a:t>
                      </a:r>
                    </a:p>
                    <a:p>
                      <a:pPr marL="450850" indent="-274638">
                        <a:lnSpc>
                          <a:spcPct val="150000"/>
                        </a:lnSpc>
                        <a:buFont typeface="Arial" panose="020B0604020202020204" pitchFamily="34" charset="0"/>
                        <a:buChar char="•"/>
                      </a:pPr>
                      <a:endParaRPr lang="en-US" sz="1300" b="0" dirty="0">
                        <a:solidFill>
                          <a:schemeClr val="tx1"/>
                        </a:solidFill>
                        <a:latin typeface="CiscoSansTT Thin" panose="020B0203020201020303" pitchFamily="34" charset="0"/>
                      </a:endParaRPr>
                    </a:p>
                  </a:txBody>
                  <a:tcPr>
                    <a:solidFill>
                      <a:srgbClr val="E7F8FC"/>
                    </a:solidFill>
                  </a:tcPr>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D1B5EA13-EB80-40F7-996C-F51662388E5C}"/>
              </a:ext>
            </a:extLst>
          </p:cNvPr>
          <p:cNvGraphicFramePr>
            <a:graphicFrameLocks noGrp="1"/>
          </p:cNvGraphicFramePr>
          <p:nvPr/>
        </p:nvGraphicFramePr>
        <p:xfrm>
          <a:off x="4659925" y="1286544"/>
          <a:ext cx="4172744" cy="2394037"/>
        </p:xfrm>
        <a:graphic>
          <a:graphicData uri="http://schemas.openxmlformats.org/drawingml/2006/table">
            <a:tbl>
              <a:tblPr firstRow="1" bandRow="1">
                <a:tableStyleId>{9D7B26C5-4107-4FEC-AEDC-1716B250A1EF}</a:tableStyleId>
              </a:tblPr>
              <a:tblGrid>
                <a:gridCol w="4172744">
                  <a:extLst>
                    <a:ext uri="{9D8B030D-6E8A-4147-A177-3AD203B41FA5}">
                      <a16:colId xmlns:a16="http://schemas.microsoft.com/office/drawing/2014/main" val="20000"/>
                    </a:ext>
                  </a:extLst>
                </a:gridCol>
              </a:tblGrid>
              <a:tr h="312299">
                <a:tc>
                  <a:txBody>
                    <a:bodyPr/>
                    <a:lstStyle/>
                    <a:p>
                      <a:pPr algn="ctr" rtl="0"/>
                      <a:r>
                        <a:rPr lang="ja-JP" sz="1600" b="1">
                          <a:solidFill>
                            <a:schemeClr val="tx1"/>
                          </a:solidFill>
                          <a:latin typeface="CiscoSansTT Thin" panose="020B0203020201020303" pitchFamily="34" charset="0"/>
                        </a:rPr>
                        <a:t>SMA 13.6 </a:t>
                      </a:r>
                      <a:r>
                        <a:rPr lang="ja-JP" sz="1600" b="1" baseline="0">
                          <a:solidFill>
                            <a:schemeClr val="tx1"/>
                          </a:solidFill>
                          <a:latin typeface="CiscoSansTT Thin" panose="020B0203020201020303" pitchFamily="34" charset="0"/>
                        </a:rPr>
                        <a:t>Summary </a:t>
                      </a:r>
                    </a:p>
                  </a:txBody>
                  <a:tcPr/>
                </a:tc>
                <a:extLst>
                  <a:ext uri="{0D108BD9-81ED-4DB2-BD59-A6C34878D82A}">
                    <a16:rowId xmlns:a16="http://schemas.microsoft.com/office/drawing/2014/main" val="10000"/>
                  </a:ext>
                </a:extLst>
              </a:tr>
              <a:tr h="2058757">
                <a:tc>
                  <a:txBody>
                    <a:bodyPr/>
                    <a:lstStyle/>
                    <a:p>
                      <a:pPr marL="450850"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Reporting Scalability enhancements on SMA</a:t>
                      </a:r>
                    </a:p>
                    <a:p>
                      <a:pPr marL="450850"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Load-Balancer / Centralized Management</a:t>
                      </a:r>
                    </a:p>
                    <a:p>
                      <a:pPr marL="793736" lvl="1"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Dashboard</a:t>
                      </a:r>
                    </a:p>
                    <a:p>
                      <a:pPr marL="793736" lvl="1"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Configuration</a:t>
                      </a:r>
                    </a:p>
                  </a:txBody>
                  <a:tcPr>
                    <a:solidFill>
                      <a:srgbClr val="E7F8FC"/>
                    </a:solidFill>
                  </a:tcPr>
                </a:tc>
                <a:extLst>
                  <a:ext uri="{0D108BD9-81ED-4DB2-BD59-A6C34878D82A}">
                    <a16:rowId xmlns:a16="http://schemas.microsoft.com/office/drawing/2014/main" val="10001"/>
                  </a:ext>
                </a:extLst>
              </a:tr>
            </a:tbl>
          </a:graphicData>
        </a:graphic>
      </p:graphicFrame>
      <p:graphicFrame>
        <p:nvGraphicFramePr>
          <p:cNvPr id="12" name="Table 11">
            <a:extLst>
              <a:ext uri="{FF2B5EF4-FFF2-40B4-BE49-F238E27FC236}">
                <a16:creationId xmlns:a16="http://schemas.microsoft.com/office/drawing/2014/main" id="{EE723228-D2ED-104F-9BCE-C01475B2C3A1}"/>
              </a:ext>
            </a:extLst>
          </p:cNvPr>
          <p:cNvGraphicFramePr>
            <a:graphicFrameLocks noGrp="1"/>
          </p:cNvGraphicFramePr>
          <p:nvPr/>
        </p:nvGraphicFramePr>
        <p:xfrm>
          <a:off x="399256" y="3709425"/>
          <a:ext cx="8433413" cy="1031621"/>
        </p:xfrm>
        <a:graphic>
          <a:graphicData uri="http://schemas.openxmlformats.org/drawingml/2006/table">
            <a:tbl>
              <a:tblPr firstRow="1" bandRow="1">
                <a:tableStyleId>{9D7B26C5-4107-4FEC-AEDC-1716B250A1EF}</a:tableStyleId>
              </a:tblPr>
              <a:tblGrid>
                <a:gridCol w="8433413">
                  <a:extLst>
                    <a:ext uri="{9D8B030D-6E8A-4147-A177-3AD203B41FA5}">
                      <a16:colId xmlns:a16="http://schemas.microsoft.com/office/drawing/2014/main" val="20000"/>
                    </a:ext>
                  </a:extLst>
                </a:gridCol>
              </a:tblGrid>
              <a:tr h="225666">
                <a:tc>
                  <a:txBody>
                    <a:bodyPr/>
                    <a:lstStyle/>
                    <a:p>
                      <a:pPr algn="ctr" rtl="0"/>
                      <a:r>
                        <a:rPr lang="ja-JP" sz="1600" b="1">
                          <a:solidFill>
                            <a:schemeClr val="tx1"/>
                          </a:solidFill>
                          <a:latin typeface="CiscoSansTT Thin" panose="020B0203020201020303" pitchFamily="34" charset="0"/>
                        </a:rPr>
                        <a:t>Beyond…!</a:t>
                      </a:r>
                    </a:p>
                  </a:txBody>
                  <a:tcPr/>
                </a:tc>
                <a:extLst>
                  <a:ext uri="{0D108BD9-81ED-4DB2-BD59-A6C34878D82A}">
                    <a16:rowId xmlns:a16="http://schemas.microsoft.com/office/drawing/2014/main" val="10000"/>
                  </a:ext>
                </a:extLst>
              </a:tr>
              <a:tr h="534950">
                <a:tc>
                  <a:txBody>
                    <a:bodyPr/>
                    <a:lstStyle/>
                    <a:p>
                      <a:pPr marL="450850"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MOR</a:t>
                      </a:r>
                    </a:p>
                    <a:p>
                      <a:pPr marL="450850" indent="-274638" rtl="0">
                        <a:lnSpc>
                          <a:spcPct val="150000"/>
                        </a:lnSpc>
                        <a:buFont typeface="Arial" panose="020B0604020202020204" pitchFamily="34" charset="0"/>
                        <a:buChar char="•"/>
                      </a:pPr>
                      <a:r>
                        <a:rPr lang="ja-JP" sz="1400" b="0">
                          <a:solidFill>
                            <a:schemeClr val="tx1"/>
                          </a:solidFill>
                          <a:latin typeface="CiscoSansTT Thin" panose="020B0203020201020303" pitchFamily="34" charset="0"/>
                        </a:rPr>
                        <a:t>Project Raptor</a:t>
                      </a:r>
                    </a:p>
                  </a:txBody>
                  <a:tcPr>
                    <a:solidFill>
                      <a:srgbClr val="E7F8FC"/>
                    </a:solidFill>
                  </a:tcPr>
                </a:tc>
                <a:extLst>
                  <a:ext uri="{0D108BD9-81ED-4DB2-BD59-A6C34878D82A}">
                    <a16:rowId xmlns:a16="http://schemas.microsoft.com/office/drawing/2014/main" val="10001"/>
                  </a:ext>
                </a:extLst>
              </a:tr>
            </a:tbl>
          </a:graphicData>
        </a:graphic>
      </p:graphicFrame>
      <p:sp>
        <p:nvSpPr>
          <p:cNvPr id="13" name="Freeform 12">
            <a:extLst>
              <a:ext uri="{FF2B5EF4-FFF2-40B4-BE49-F238E27FC236}">
                <a16:creationId xmlns:a16="http://schemas.microsoft.com/office/drawing/2014/main" id="{75EA8113-FF00-7740-B42F-2C72E0FD5EDA}"/>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8">
            <a:extLst>
              <a:ext uri="{FF2B5EF4-FFF2-40B4-BE49-F238E27FC236}">
                <a16:creationId xmlns:a16="http://schemas.microsoft.com/office/drawing/2014/main" id="{E0A40117-090E-1140-825C-10DB15FB048E}"/>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Initiatives</a:t>
            </a:r>
          </a:p>
        </p:txBody>
      </p:sp>
      <p:sp>
        <p:nvSpPr>
          <p:cNvPr id="15" name="Freeform 8">
            <a:extLst>
              <a:ext uri="{FF2B5EF4-FFF2-40B4-BE49-F238E27FC236}">
                <a16:creationId xmlns:a16="http://schemas.microsoft.com/office/drawing/2014/main" id="{DFD2D35B-E74C-9440-8249-24CEF67670D1}"/>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Call to Action!</a:t>
            </a:r>
          </a:p>
        </p:txBody>
      </p:sp>
      <p:sp>
        <p:nvSpPr>
          <p:cNvPr id="17" name="Freeform 7">
            <a:extLst>
              <a:ext uri="{FF2B5EF4-FFF2-40B4-BE49-F238E27FC236}">
                <a16:creationId xmlns:a16="http://schemas.microsoft.com/office/drawing/2014/main" id="{3BF2BCFE-D04C-1448-8E5B-97E1870895BE}"/>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000">
                <a:solidFill>
                  <a:schemeClr val="bg1"/>
                </a:solidFill>
                <a:latin typeface="CiscoSansTT" panose="020B0503020201020303" pitchFamily="34" charset="0"/>
              </a:rPr>
              <a:t>FY19 Overview/FY20 Priorities</a:t>
            </a:r>
          </a:p>
        </p:txBody>
      </p:sp>
      <p:sp>
        <p:nvSpPr>
          <p:cNvPr id="19" name="Freeform 8">
            <a:extLst>
              <a:ext uri="{FF2B5EF4-FFF2-40B4-BE49-F238E27FC236}">
                <a16:creationId xmlns:a16="http://schemas.microsoft.com/office/drawing/2014/main" id="{83A4DA2E-5007-B847-8BA7-7D948F0538FB}"/>
              </a:ext>
            </a:extLst>
          </p:cNvPr>
          <p:cNvSpPr>
            <a:spLocks/>
          </p:cNvSpPr>
          <p:nvPr/>
        </p:nvSpPr>
        <p:spPr bwMode="auto">
          <a:xfrm>
            <a:off x="3977936"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13 Highlights</a:t>
            </a:r>
          </a:p>
        </p:txBody>
      </p:sp>
      <p:sp>
        <p:nvSpPr>
          <p:cNvPr id="20" name="Freeform 6">
            <a:extLst>
              <a:ext uri="{FF2B5EF4-FFF2-40B4-BE49-F238E27FC236}">
                <a16:creationId xmlns:a16="http://schemas.microsoft.com/office/drawing/2014/main" id="{3FA83921-AF41-844E-AAFA-063993765BEE}"/>
              </a:ext>
            </a:extLst>
          </p:cNvPr>
          <p:cNvSpPr>
            <a:spLocks/>
          </p:cNvSpPr>
          <p:nvPr/>
        </p:nvSpPr>
        <p:spPr bwMode="auto">
          <a:xfrm>
            <a:off x="5244888" y="4847931"/>
            <a:ext cx="1528565" cy="29063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solidFill>
                <a:latin typeface="CiscoSansTT" panose="020B0503020201020303" pitchFamily="34" charset="0"/>
              </a:rPr>
              <a:t>FY20</a:t>
            </a:r>
          </a:p>
        </p:txBody>
      </p:sp>
    </p:spTree>
    <p:extLst>
      <p:ext uri="{BB962C8B-B14F-4D97-AF65-F5344CB8AC3E}">
        <p14:creationId xmlns:p14="http://schemas.microsoft.com/office/powerpoint/2010/main" val="100785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5122-3093-3C47-849A-4524C19ACC3D}"/>
              </a:ext>
            </a:extLst>
          </p:cNvPr>
          <p:cNvSpPr>
            <a:spLocks noGrp="1"/>
          </p:cNvSpPr>
          <p:nvPr>
            <p:ph type="title"/>
          </p:nvPr>
        </p:nvSpPr>
        <p:spPr/>
        <p:txBody>
          <a:bodyPr/>
          <a:lstStyle/>
          <a:p>
            <a:pPr rtl="0"/>
            <a:r>
              <a:rPr lang="ja-JP">
                <a:latin typeface="CiscoSansTT" panose="020B0503020201020303" pitchFamily="34" charset="0"/>
                <a:cs typeface="CiscoSansTT" panose="020B0503020201020303" pitchFamily="34" charset="0"/>
              </a:rPr>
              <a:t>Anti-Phishing Enhancements</a:t>
            </a:r>
          </a:p>
        </p:txBody>
      </p:sp>
      <p:sp>
        <p:nvSpPr>
          <p:cNvPr id="39" name="Rounded Rectangle 38">
            <a:extLst>
              <a:ext uri="{FF2B5EF4-FFF2-40B4-BE49-F238E27FC236}">
                <a16:creationId xmlns:a16="http://schemas.microsoft.com/office/drawing/2014/main" id="{99FA279D-8332-984D-A36D-059C4C688C38}"/>
              </a:ext>
            </a:extLst>
          </p:cNvPr>
          <p:cNvSpPr/>
          <p:nvPr/>
        </p:nvSpPr>
        <p:spPr>
          <a:xfrm>
            <a:off x="531629" y="978725"/>
            <a:ext cx="8165805" cy="3646438"/>
          </a:xfrm>
          <a:prstGeom prst="roundRect">
            <a:avLst>
              <a:gd name="adj" fmla="val 2962"/>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endParaRPr lang="en-US" dirty="0">
              <a:solidFill>
                <a:srgbClr val="005073"/>
              </a:solidFill>
              <a:latin typeface="CiscoSansTT ExtraLight"/>
            </a:endParaRPr>
          </a:p>
        </p:txBody>
      </p:sp>
      <p:sp>
        <p:nvSpPr>
          <p:cNvPr id="40" name="TextBox 39">
            <a:extLst>
              <a:ext uri="{FF2B5EF4-FFF2-40B4-BE49-F238E27FC236}">
                <a16:creationId xmlns:a16="http://schemas.microsoft.com/office/drawing/2014/main" id="{91FE4F5C-9AEE-1440-8E66-3679645E4866}"/>
              </a:ext>
            </a:extLst>
          </p:cNvPr>
          <p:cNvSpPr txBox="1"/>
          <p:nvPr/>
        </p:nvSpPr>
        <p:spPr>
          <a:xfrm>
            <a:off x="643470" y="1121313"/>
            <a:ext cx="2041643" cy="362992"/>
          </a:xfrm>
          <a:prstGeom prst="round2SameRect">
            <a:avLst/>
          </a:prstGeom>
          <a:solidFill>
            <a:schemeClr val="accent1"/>
          </a:solidFill>
        </p:spPr>
        <p:txBody>
          <a:bodyPr wrap="square" lIns="68580" tIns="34290" rIns="68580" bIns="34290" rtlCol="0" anchor="ctr">
            <a:spAutoFit/>
          </a:bodyPr>
          <a:lstStyle/>
          <a:p>
            <a:pPr algn="ctr" defTabSz="457189" rtl="0"/>
            <a:r>
              <a:rPr lang="ja-JP">
                <a:solidFill>
                  <a:srgbClr val="FFFFFF"/>
                </a:solidFill>
                <a:latin typeface="CiscoSansTT ExtraLight"/>
              </a:rPr>
              <a:t>12.x</a:t>
            </a:r>
          </a:p>
        </p:txBody>
      </p:sp>
      <p:sp>
        <p:nvSpPr>
          <p:cNvPr id="41" name="TextBox 40">
            <a:extLst>
              <a:ext uri="{FF2B5EF4-FFF2-40B4-BE49-F238E27FC236}">
                <a16:creationId xmlns:a16="http://schemas.microsoft.com/office/drawing/2014/main" id="{049546A9-9E8C-7E44-972C-55ED80B3AADA}"/>
              </a:ext>
            </a:extLst>
          </p:cNvPr>
          <p:cNvSpPr txBox="1"/>
          <p:nvPr/>
        </p:nvSpPr>
        <p:spPr>
          <a:xfrm>
            <a:off x="2801549" y="1121313"/>
            <a:ext cx="2041643" cy="362992"/>
          </a:xfrm>
          <a:prstGeom prst="round2SameRect">
            <a:avLst/>
          </a:prstGeom>
          <a:solidFill>
            <a:schemeClr val="accent2"/>
          </a:solidFill>
        </p:spPr>
        <p:txBody>
          <a:bodyPr wrap="square" lIns="68580" tIns="34290" rIns="68580" bIns="34290" rtlCol="0" anchor="ctr">
            <a:spAutoFit/>
          </a:bodyPr>
          <a:lstStyle/>
          <a:p>
            <a:pPr algn="ctr" defTabSz="457189" rtl="0"/>
            <a:r>
              <a:rPr lang="ja-JP">
                <a:solidFill>
                  <a:srgbClr val="FFFFFF"/>
                </a:solidFill>
                <a:latin typeface="CiscoSansTT ExtraLight"/>
              </a:rPr>
              <a:t>13.0</a:t>
            </a:r>
          </a:p>
        </p:txBody>
      </p:sp>
      <p:sp>
        <p:nvSpPr>
          <p:cNvPr id="42" name="TextBox 41">
            <a:extLst>
              <a:ext uri="{FF2B5EF4-FFF2-40B4-BE49-F238E27FC236}">
                <a16:creationId xmlns:a16="http://schemas.microsoft.com/office/drawing/2014/main" id="{9684F48C-3E80-F14A-A4BB-9E347C76E016}"/>
              </a:ext>
            </a:extLst>
          </p:cNvPr>
          <p:cNvSpPr txBox="1"/>
          <p:nvPr/>
        </p:nvSpPr>
        <p:spPr>
          <a:xfrm>
            <a:off x="4948994" y="1121313"/>
            <a:ext cx="3648456" cy="362992"/>
          </a:xfrm>
          <a:prstGeom prst="round2SameRect">
            <a:avLst/>
          </a:prstGeom>
          <a:solidFill>
            <a:schemeClr val="accent5"/>
          </a:solidFill>
        </p:spPr>
        <p:txBody>
          <a:bodyPr wrap="square" lIns="68580" tIns="34290" rIns="68580" bIns="34290" rtlCol="0" anchor="ctr">
            <a:spAutoFit/>
          </a:bodyPr>
          <a:lstStyle/>
          <a:p>
            <a:pPr algn="ctr" defTabSz="457189" rtl="0"/>
            <a:r>
              <a:rPr lang="ja-JP">
                <a:solidFill>
                  <a:srgbClr val="FFFFFF"/>
                </a:solidFill>
                <a:latin typeface="CiscoSansTT ExtraLight"/>
              </a:rPr>
              <a:t>13.5</a:t>
            </a:r>
          </a:p>
        </p:txBody>
      </p:sp>
      <p:sp>
        <p:nvSpPr>
          <p:cNvPr id="43" name="Round Same Side Corner Rectangle 42">
            <a:extLst>
              <a:ext uri="{FF2B5EF4-FFF2-40B4-BE49-F238E27FC236}">
                <a16:creationId xmlns:a16="http://schemas.microsoft.com/office/drawing/2014/main" id="{833A6BF8-82B0-4D45-9E01-31B05299B438}"/>
              </a:ext>
            </a:extLst>
          </p:cNvPr>
          <p:cNvSpPr/>
          <p:nvPr/>
        </p:nvSpPr>
        <p:spPr>
          <a:xfrm>
            <a:off x="643470" y="1496406"/>
            <a:ext cx="2041643" cy="2969270"/>
          </a:xfrm>
          <a:prstGeom prst="round2SameRect">
            <a:avLst>
              <a:gd name="adj1" fmla="val 0"/>
              <a:gd name="adj2" fmla="val 52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endParaRPr lang="en-US" dirty="0">
              <a:solidFill>
                <a:srgbClr val="005073"/>
              </a:solidFill>
              <a:latin typeface="CiscoSansTT ExtraLight"/>
            </a:endParaRPr>
          </a:p>
        </p:txBody>
      </p:sp>
      <p:sp>
        <p:nvSpPr>
          <p:cNvPr id="44" name="Round Same Side Corner Rectangle 43">
            <a:extLst>
              <a:ext uri="{FF2B5EF4-FFF2-40B4-BE49-F238E27FC236}">
                <a16:creationId xmlns:a16="http://schemas.microsoft.com/office/drawing/2014/main" id="{8438C743-F12D-F84B-8FB1-C00C9DEE0D20}"/>
              </a:ext>
            </a:extLst>
          </p:cNvPr>
          <p:cNvSpPr/>
          <p:nvPr/>
        </p:nvSpPr>
        <p:spPr>
          <a:xfrm>
            <a:off x="2801549" y="1496406"/>
            <a:ext cx="2041643" cy="2969270"/>
          </a:xfrm>
          <a:prstGeom prst="round2SameRect">
            <a:avLst>
              <a:gd name="adj1" fmla="val 0"/>
              <a:gd name="adj2" fmla="val 520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spcAft>
                <a:spcPts val="200"/>
              </a:spcAft>
              <a:buSzPct val="80000"/>
            </a:pPr>
            <a:endParaRPr lang="en-US" sz="1400" b="1" dirty="0">
              <a:solidFill>
                <a:schemeClr val="bg1">
                  <a:lumMod val="50000"/>
                </a:schemeClr>
              </a:solidFill>
              <a:ea typeface="ＭＳ Ｐゴシック" charset="0"/>
              <a:cs typeface="CiscoSansTT ExtraLight" panose="020B0303020201020303" pitchFamily="34" charset="0"/>
            </a:endParaRPr>
          </a:p>
        </p:txBody>
      </p:sp>
      <p:sp>
        <p:nvSpPr>
          <p:cNvPr id="45" name="Round Same Side Corner Rectangle 44">
            <a:extLst>
              <a:ext uri="{FF2B5EF4-FFF2-40B4-BE49-F238E27FC236}">
                <a16:creationId xmlns:a16="http://schemas.microsoft.com/office/drawing/2014/main" id="{E4EC6516-EC5F-2246-B01E-34008B29FF3B}"/>
              </a:ext>
            </a:extLst>
          </p:cNvPr>
          <p:cNvSpPr/>
          <p:nvPr/>
        </p:nvSpPr>
        <p:spPr>
          <a:xfrm>
            <a:off x="4948994" y="1496406"/>
            <a:ext cx="3648456" cy="2969270"/>
          </a:xfrm>
          <a:prstGeom prst="round2SameRect">
            <a:avLst>
              <a:gd name="adj1" fmla="val 0"/>
              <a:gd name="adj2" fmla="val 520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endParaRPr lang="en-US" dirty="0">
              <a:solidFill>
                <a:srgbClr val="005073"/>
              </a:solidFill>
              <a:latin typeface="CiscoSansTT ExtraLight"/>
            </a:endParaRPr>
          </a:p>
        </p:txBody>
      </p:sp>
      <p:sp>
        <p:nvSpPr>
          <p:cNvPr id="46" name="Rectangle 45">
            <a:extLst>
              <a:ext uri="{FF2B5EF4-FFF2-40B4-BE49-F238E27FC236}">
                <a16:creationId xmlns:a16="http://schemas.microsoft.com/office/drawing/2014/main" id="{20E1D101-0B9E-2745-909F-B6977D8AC4FC}"/>
              </a:ext>
            </a:extLst>
          </p:cNvPr>
          <p:cNvSpPr/>
          <p:nvPr/>
        </p:nvSpPr>
        <p:spPr>
          <a:xfrm>
            <a:off x="643471" y="1496404"/>
            <a:ext cx="2048111" cy="296927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endParaRPr lang="en-US" dirty="0">
              <a:solidFill>
                <a:srgbClr val="005073"/>
              </a:solidFill>
              <a:latin typeface="CiscoSansTT ExtraLight"/>
            </a:endParaRPr>
          </a:p>
        </p:txBody>
      </p:sp>
      <p:sp>
        <p:nvSpPr>
          <p:cNvPr id="53" name="Rectangle 52">
            <a:extLst>
              <a:ext uri="{FF2B5EF4-FFF2-40B4-BE49-F238E27FC236}">
                <a16:creationId xmlns:a16="http://schemas.microsoft.com/office/drawing/2014/main" id="{AE14A15A-5BCD-DD40-BD16-7DB03FD74820}"/>
              </a:ext>
            </a:extLst>
          </p:cNvPr>
          <p:cNvSpPr/>
          <p:nvPr/>
        </p:nvSpPr>
        <p:spPr>
          <a:xfrm>
            <a:off x="635907" y="1696658"/>
            <a:ext cx="2028481" cy="623248"/>
          </a:xfrm>
          <a:prstGeom prst="rect">
            <a:avLst/>
          </a:prstGeom>
        </p:spPr>
        <p:txBody>
          <a:bodyPr wrap="square" lIns="68580" tIns="34290" rIns="68580" bIns="34290">
            <a:spAutoFit/>
          </a:bodyPr>
          <a:lstStyle/>
          <a:p>
            <a:pPr algn="ctr" defTabSz="457189" rtl="0">
              <a:spcAft>
                <a:spcPts val="200"/>
              </a:spcAft>
              <a:buSzPct val="80000"/>
            </a:pPr>
            <a:r>
              <a:rPr lang="ja-JP" sz="1200">
                <a:solidFill>
                  <a:schemeClr val="bg1">
                    <a:lumMod val="50000"/>
                  </a:schemeClr>
                </a:solidFill>
              </a:rPr>
              <a:t>CASE/OF Engine not detecting all URL-based Threats</a:t>
            </a:r>
          </a:p>
        </p:txBody>
      </p:sp>
      <p:sp>
        <p:nvSpPr>
          <p:cNvPr id="65" name="Rectangle 64">
            <a:extLst>
              <a:ext uri="{FF2B5EF4-FFF2-40B4-BE49-F238E27FC236}">
                <a16:creationId xmlns:a16="http://schemas.microsoft.com/office/drawing/2014/main" id="{A737C819-2D49-AC45-BB05-821EFA19B409}"/>
              </a:ext>
            </a:extLst>
          </p:cNvPr>
          <p:cNvSpPr/>
          <p:nvPr/>
        </p:nvSpPr>
        <p:spPr>
          <a:xfrm>
            <a:off x="644058" y="2842095"/>
            <a:ext cx="2028481" cy="438582"/>
          </a:xfrm>
          <a:prstGeom prst="rect">
            <a:avLst/>
          </a:prstGeom>
        </p:spPr>
        <p:txBody>
          <a:bodyPr wrap="square" lIns="68580" tIns="34290" rIns="68580" bIns="34290">
            <a:spAutoFit/>
          </a:bodyPr>
          <a:lstStyle/>
          <a:p>
            <a:pPr algn="ctr" rtl="0"/>
            <a:r>
              <a:rPr lang="ja-JP" sz="1200" b="1">
                <a:solidFill>
                  <a:schemeClr val="bg1">
                    <a:lumMod val="50000"/>
                  </a:schemeClr>
                </a:solidFill>
                <a:latin typeface="+mn-lt"/>
              </a:rPr>
              <a:t>Upon release from OF, only AS/AV rescans the email</a:t>
            </a:r>
          </a:p>
        </p:txBody>
      </p:sp>
      <p:sp>
        <p:nvSpPr>
          <p:cNvPr id="64" name="Rectangle 63">
            <a:extLst>
              <a:ext uri="{FF2B5EF4-FFF2-40B4-BE49-F238E27FC236}">
                <a16:creationId xmlns:a16="http://schemas.microsoft.com/office/drawing/2014/main" id="{D239C769-F146-5549-8077-CA51AFF130DC}"/>
              </a:ext>
            </a:extLst>
          </p:cNvPr>
          <p:cNvSpPr/>
          <p:nvPr/>
        </p:nvSpPr>
        <p:spPr>
          <a:xfrm>
            <a:off x="650913" y="2350820"/>
            <a:ext cx="2028481" cy="438582"/>
          </a:xfrm>
          <a:prstGeom prst="rect">
            <a:avLst/>
          </a:prstGeom>
        </p:spPr>
        <p:txBody>
          <a:bodyPr wrap="square" lIns="68580" tIns="34290" rIns="68580" bIns="34290">
            <a:spAutoFit/>
          </a:bodyPr>
          <a:lstStyle/>
          <a:p>
            <a:pPr algn="ctr" rtl="0"/>
            <a:r>
              <a:rPr lang="ja-JP" sz="1200" b="1">
                <a:solidFill>
                  <a:schemeClr val="bg1">
                    <a:lumMod val="50000"/>
                  </a:schemeClr>
                </a:solidFill>
                <a:latin typeface="+mn-lt"/>
              </a:rPr>
              <a:t>SDR verdict is not passed to CASE</a:t>
            </a:r>
          </a:p>
        </p:txBody>
      </p:sp>
      <p:sp>
        <p:nvSpPr>
          <p:cNvPr id="62" name="Rectangle 61">
            <a:extLst>
              <a:ext uri="{FF2B5EF4-FFF2-40B4-BE49-F238E27FC236}">
                <a16:creationId xmlns:a16="http://schemas.microsoft.com/office/drawing/2014/main" id="{FE13F907-4C7E-4B40-95D0-9F0D6492912C}"/>
              </a:ext>
            </a:extLst>
          </p:cNvPr>
          <p:cNvSpPr/>
          <p:nvPr/>
        </p:nvSpPr>
        <p:spPr>
          <a:xfrm>
            <a:off x="2601725" y="2604518"/>
            <a:ext cx="2028481" cy="807913"/>
          </a:xfrm>
          <a:prstGeom prst="rect">
            <a:avLst/>
          </a:prstGeom>
        </p:spPr>
        <p:txBody>
          <a:bodyPr wrap="square" lIns="68580" tIns="34290" rIns="68580" bIns="34290">
            <a:spAutoFit/>
          </a:bodyPr>
          <a:lstStyle/>
          <a:p>
            <a:pPr lvl="1" algn="ctr" rtl="0"/>
            <a:r>
              <a:rPr lang="ja-JP" sz="1200" b="1">
                <a:solidFill>
                  <a:schemeClr val="bg1">
                    <a:lumMod val="50000"/>
                  </a:schemeClr>
                </a:solidFill>
                <a:latin typeface="+mn-lt"/>
              </a:rPr>
              <a:t>Pass SDR, URL’s in attachments  information to CASE/OF</a:t>
            </a:r>
          </a:p>
        </p:txBody>
      </p:sp>
      <p:sp>
        <p:nvSpPr>
          <p:cNvPr id="69" name="Rectangle 68">
            <a:extLst>
              <a:ext uri="{FF2B5EF4-FFF2-40B4-BE49-F238E27FC236}">
                <a16:creationId xmlns:a16="http://schemas.microsoft.com/office/drawing/2014/main" id="{6870AA52-8040-3B45-970C-74A4BB1CC613}"/>
              </a:ext>
            </a:extLst>
          </p:cNvPr>
          <p:cNvSpPr/>
          <p:nvPr/>
        </p:nvSpPr>
        <p:spPr>
          <a:xfrm>
            <a:off x="2804421" y="1477355"/>
            <a:ext cx="2038771" cy="93488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endParaRPr lang="en-US" dirty="0">
              <a:solidFill>
                <a:srgbClr val="005073"/>
              </a:solidFill>
              <a:latin typeface="CiscoSansTT ExtraLight"/>
            </a:endParaRPr>
          </a:p>
        </p:txBody>
      </p:sp>
      <p:sp>
        <p:nvSpPr>
          <p:cNvPr id="51" name="Rectangle 50">
            <a:extLst>
              <a:ext uri="{FF2B5EF4-FFF2-40B4-BE49-F238E27FC236}">
                <a16:creationId xmlns:a16="http://schemas.microsoft.com/office/drawing/2014/main" id="{7F7EB5E3-6B2F-D745-B245-9D7FDF347C3F}"/>
              </a:ext>
            </a:extLst>
          </p:cNvPr>
          <p:cNvSpPr/>
          <p:nvPr/>
        </p:nvSpPr>
        <p:spPr>
          <a:xfrm>
            <a:off x="2776230" y="1689333"/>
            <a:ext cx="2028481" cy="438582"/>
          </a:xfrm>
          <a:prstGeom prst="rect">
            <a:avLst/>
          </a:prstGeom>
        </p:spPr>
        <p:txBody>
          <a:bodyPr wrap="square" lIns="68580" tIns="34290" rIns="68580" bIns="34290">
            <a:spAutoFit/>
          </a:bodyPr>
          <a:lstStyle/>
          <a:p>
            <a:pPr algn="ctr" defTabSz="457189" rtl="0">
              <a:spcAft>
                <a:spcPts val="200"/>
              </a:spcAft>
              <a:buSzPct val="80000"/>
            </a:pPr>
            <a:r>
              <a:rPr lang="ja-JP" sz="1200" b="1">
                <a:solidFill>
                  <a:schemeClr val="bg1">
                    <a:lumMod val="50000"/>
                  </a:schemeClr>
                </a:solidFill>
                <a:latin typeface="+mn-lt"/>
              </a:rPr>
              <a:t>CASE/OF Engine detection improvements</a:t>
            </a:r>
          </a:p>
        </p:txBody>
      </p:sp>
      <p:sp>
        <p:nvSpPr>
          <p:cNvPr id="70" name="Rectangle 69">
            <a:extLst>
              <a:ext uri="{FF2B5EF4-FFF2-40B4-BE49-F238E27FC236}">
                <a16:creationId xmlns:a16="http://schemas.microsoft.com/office/drawing/2014/main" id="{84468313-B48B-ED47-8A22-6BC7B760A2C9}"/>
              </a:ext>
            </a:extLst>
          </p:cNvPr>
          <p:cNvSpPr/>
          <p:nvPr/>
        </p:nvSpPr>
        <p:spPr>
          <a:xfrm>
            <a:off x="2798676" y="3402969"/>
            <a:ext cx="2044257" cy="107480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endParaRPr lang="en-US" dirty="0">
              <a:solidFill>
                <a:srgbClr val="005073"/>
              </a:solidFill>
              <a:latin typeface="CiscoSansTT ExtraLight"/>
            </a:endParaRPr>
          </a:p>
        </p:txBody>
      </p:sp>
      <p:sp>
        <p:nvSpPr>
          <p:cNvPr id="55" name="Rectangle 54">
            <a:extLst>
              <a:ext uri="{FF2B5EF4-FFF2-40B4-BE49-F238E27FC236}">
                <a16:creationId xmlns:a16="http://schemas.microsoft.com/office/drawing/2014/main" id="{19EE17D8-7F8A-774C-A147-828B06AEDD00}"/>
              </a:ext>
            </a:extLst>
          </p:cNvPr>
          <p:cNvSpPr/>
          <p:nvPr/>
        </p:nvSpPr>
        <p:spPr>
          <a:xfrm>
            <a:off x="2479249" y="3468619"/>
            <a:ext cx="2296041" cy="623248"/>
          </a:xfrm>
          <a:prstGeom prst="rect">
            <a:avLst/>
          </a:prstGeom>
        </p:spPr>
        <p:txBody>
          <a:bodyPr wrap="square" lIns="68580" tIns="34290" rIns="68580" bIns="34290">
            <a:spAutoFit/>
          </a:bodyPr>
          <a:lstStyle/>
          <a:p>
            <a:pPr lvl="1" algn="ctr" rtl="0"/>
            <a:r>
              <a:rPr lang="ja-JP" sz="1200" b="1">
                <a:solidFill>
                  <a:schemeClr val="bg1">
                    <a:lumMod val="50000"/>
                  </a:schemeClr>
                </a:solidFill>
                <a:latin typeface="+mn-lt"/>
              </a:rPr>
              <a:t>Re-scan an email by all engines on release from OF quarantine</a:t>
            </a:r>
          </a:p>
        </p:txBody>
      </p:sp>
      <p:sp>
        <p:nvSpPr>
          <p:cNvPr id="58" name="Rectangle 57">
            <a:extLst>
              <a:ext uri="{FF2B5EF4-FFF2-40B4-BE49-F238E27FC236}">
                <a16:creationId xmlns:a16="http://schemas.microsoft.com/office/drawing/2014/main" id="{F79E6DD2-ED8B-854C-BA0D-2CB01CC0F0CD}"/>
              </a:ext>
            </a:extLst>
          </p:cNvPr>
          <p:cNvSpPr/>
          <p:nvPr/>
        </p:nvSpPr>
        <p:spPr>
          <a:xfrm>
            <a:off x="4892533" y="2569866"/>
            <a:ext cx="2028481" cy="807913"/>
          </a:xfrm>
          <a:prstGeom prst="rect">
            <a:avLst/>
          </a:prstGeom>
        </p:spPr>
        <p:txBody>
          <a:bodyPr wrap="square" lIns="68580" tIns="34290" rIns="68580" bIns="34290">
            <a:spAutoFit/>
          </a:bodyPr>
          <a:lstStyle/>
          <a:p>
            <a:pPr algn="ctr" defTabSz="457189" rtl="0">
              <a:spcAft>
                <a:spcPts val="200"/>
              </a:spcAft>
              <a:buSzPct val="80000"/>
            </a:pPr>
            <a:r>
              <a:rPr lang="ja-JP" sz="1200" b="1">
                <a:solidFill>
                  <a:schemeClr val="bg1">
                    <a:lumMod val="50000"/>
                  </a:schemeClr>
                </a:solidFill>
                <a:latin typeface="+mn-lt"/>
              </a:rPr>
              <a:t>OF/Re-scan improvements passing intermediate scan results, Suspect spam handling</a:t>
            </a:r>
          </a:p>
        </p:txBody>
      </p:sp>
      <p:sp>
        <p:nvSpPr>
          <p:cNvPr id="75" name="Rectangle 74">
            <a:extLst>
              <a:ext uri="{FF2B5EF4-FFF2-40B4-BE49-F238E27FC236}">
                <a16:creationId xmlns:a16="http://schemas.microsoft.com/office/drawing/2014/main" id="{D5DC49B0-0CC1-CB41-8781-443F54A2BC90}"/>
              </a:ext>
            </a:extLst>
          </p:cNvPr>
          <p:cNvSpPr/>
          <p:nvPr/>
        </p:nvSpPr>
        <p:spPr>
          <a:xfrm>
            <a:off x="4948735" y="3393964"/>
            <a:ext cx="3648715" cy="107480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endParaRPr lang="en-US" dirty="0">
              <a:solidFill>
                <a:srgbClr val="005073"/>
              </a:solidFill>
              <a:latin typeface="CiscoSansTT ExtraLight"/>
            </a:endParaRPr>
          </a:p>
        </p:txBody>
      </p:sp>
      <p:sp>
        <p:nvSpPr>
          <p:cNvPr id="60" name="Rectangle 59">
            <a:extLst>
              <a:ext uri="{FF2B5EF4-FFF2-40B4-BE49-F238E27FC236}">
                <a16:creationId xmlns:a16="http://schemas.microsoft.com/office/drawing/2014/main" id="{44477D43-BB8C-FD4C-BADF-FC70DFDAAEB2}"/>
              </a:ext>
            </a:extLst>
          </p:cNvPr>
          <p:cNvSpPr/>
          <p:nvPr/>
        </p:nvSpPr>
        <p:spPr>
          <a:xfrm>
            <a:off x="4842933" y="3583720"/>
            <a:ext cx="2028481" cy="623248"/>
          </a:xfrm>
          <a:prstGeom prst="rect">
            <a:avLst/>
          </a:prstGeom>
        </p:spPr>
        <p:txBody>
          <a:bodyPr wrap="square" lIns="68580" tIns="34290" rIns="68580" bIns="34290">
            <a:spAutoFit/>
          </a:bodyPr>
          <a:lstStyle/>
          <a:p>
            <a:pPr algn="ctr" defTabSz="457189" rtl="0">
              <a:spcAft>
                <a:spcPts val="200"/>
              </a:spcAft>
              <a:buSzPct val="80000"/>
            </a:pPr>
            <a:r>
              <a:rPr lang="ja-JP" sz="1200" b="1">
                <a:solidFill>
                  <a:schemeClr val="bg1">
                    <a:lumMod val="50000"/>
                  </a:schemeClr>
                </a:solidFill>
                <a:latin typeface="+mn-lt"/>
              </a:rPr>
              <a:t>Infrastructure improvements for faster URL’s reputation updates</a:t>
            </a:r>
          </a:p>
        </p:txBody>
      </p:sp>
      <p:sp>
        <p:nvSpPr>
          <p:cNvPr id="61" name="Rectangle 60">
            <a:extLst>
              <a:ext uri="{FF2B5EF4-FFF2-40B4-BE49-F238E27FC236}">
                <a16:creationId xmlns:a16="http://schemas.microsoft.com/office/drawing/2014/main" id="{31774EE4-6D6E-1942-8ABB-EDBD1EA40479}"/>
              </a:ext>
            </a:extLst>
          </p:cNvPr>
          <p:cNvSpPr/>
          <p:nvPr/>
        </p:nvSpPr>
        <p:spPr>
          <a:xfrm>
            <a:off x="6711277" y="3636871"/>
            <a:ext cx="2028481" cy="623248"/>
          </a:xfrm>
          <a:prstGeom prst="rect">
            <a:avLst/>
          </a:prstGeom>
        </p:spPr>
        <p:txBody>
          <a:bodyPr wrap="square" lIns="68580" tIns="34290" rIns="68580" bIns="34290">
            <a:spAutoFit/>
          </a:bodyPr>
          <a:lstStyle/>
          <a:p>
            <a:pPr algn="ctr" defTabSz="457189" rtl="0">
              <a:spcAft>
                <a:spcPts val="200"/>
              </a:spcAft>
              <a:buSzPct val="80000"/>
            </a:pPr>
            <a:r>
              <a:rPr lang="ja-JP" sz="1200" b="1">
                <a:solidFill>
                  <a:schemeClr val="bg1">
                    <a:lumMod val="50000"/>
                  </a:schemeClr>
                </a:solidFill>
                <a:latin typeface="+mn-lt"/>
              </a:rPr>
              <a:t>Improved Telemetry and exchanging contextual data across services</a:t>
            </a:r>
          </a:p>
        </p:txBody>
      </p:sp>
      <p:sp>
        <p:nvSpPr>
          <p:cNvPr id="77" name="Rectangle 76">
            <a:extLst>
              <a:ext uri="{FF2B5EF4-FFF2-40B4-BE49-F238E27FC236}">
                <a16:creationId xmlns:a16="http://schemas.microsoft.com/office/drawing/2014/main" id="{F4E36466-9ED1-6045-BE61-35C75896E2C5}"/>
              </a:ext>
            </a:extLst>
          </p:cNvPr>
          <p:cNvSpPr/>
          <p:nvPr/>
        </p:nvSpPr>
        <p:spPr>
          <a:xfrm>
            <a:off x="4948735" y="1483049"/>
            <a:ext cx="3648715" cy="107480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endParaRPr lang="en-US" dirty="0">
              <a:solidFill>
                <a:srgbClr val="005073"/>
              </a:solidFill>
              <a:latin typeface="CiscoSansTT ExtraLight"/>
            </a:endParaRPr>
          </a:p>
        </p:txBody>
      </p:sp>
      <p:sp>
        <p:nvSpPr>
          <p:cNvPr id="56" name="Rectangle 55">
            <a:extLst>
              <a:ext uri="{FF2B5EF4-FFF2-40B4-BE49-F238E27FC236}">
                <a16:creationId xmlns:a16="http://schemas.microsoft.com/office/drawing/2014/main" id="{639DB71A-886B-514F-9F3E-99A1F336D25A}"/>
              </a:ext>
            </a:extLst>
          </p:cNvPr>
          <p:cNvSpPr/>
          <p:nvPr/>
        </p:nvSpPr>
        <p:spPr>
          <a:xfrm>
            <a:off x="6775316" y="2874330"/>
            <a:ext cx="2028481" cy="438582"/>
          </a:xfrm>
          <a:prstGeom prst="rect">
            <a:avLst/>
          </a:prstGeom>
        </p:spPr>
        <p:txBody>
          <a:bodyPr wrap="square" lIns="68580" tIns="34290" rIns="68580" bIns="34290">
            <a:spAutoFit/>
          </a:bodyPr>
          <a:lstStyle/>
          <a:p>
            <a:pPr algn="ctr" defTabSz="457189" rtl="0">
              <a:spcAft>
                <a:spcPts val="200"/>
              </a:spcAft>
              <a:buSzPct val="80000"/>
            </a:pPr>
            <a:r>
              <a:rPr lang="ja-JP" sz="1200" b="1">
                <a:solidFill>
                  <a:schemeClr val="bg1">
                    <a:lumMod val="50000"/>
                  </a:schemeClr>
                </a:solidFill>
                <a:latin typeface="+mn-lt"/>
                <a:cs typeface="CiscoSansTT ExtraLight" panose="020B0303020201020303" pitchFamily="34" charset="0"/>
              </a:rPr>
              <a:t>Support for additional URL Shortened services</a:t>
            </a:r>
          </a:p>
        </p:txBody>
      </p:sp>
      <p:sp>
        <p:nvSpPr>
          <p:cNvPr id="57" name="Rectangle 56">
            <a:extLst>
              <a:ext uri="{FF2B5EF4-FFF2-40B4-BE49-F238E27FC236}">
                <a16:creationId xmlns:a16="http://schemas.microsoft.com/office/drawing/2014/main" id="{EE1FCDF5-9BE4-864A-A2FA-F7F9D97C8C77}"/>
              </a:ext>
            </a:extLst>
          </p:cNvPr>
          <p:cNvSpPr/>
          <p:nvPr/>
        </p:nvSpPr>
        <p:spPr>
          <a:xfrm>
            <a:off x="4861172" y="1501973"/>
            <a:ext cx="2028481" cy="623248"/>
          </a:xfrm>
          <a:prstGeom prst="rect">
            <a:avLst/>
          </a:prstGeom>
        </p:spPr>
        <p:txBody>
          <a:bodyPr wrap="square" lIns="68580" tIns="34290" rIns="68580" bIns="34290">
            <a:spAutoFit/>
          </a:bodyPr>
          <a:lstStyle/>
          <a:p>
            <a:pPr algn="ctr" defTabSz="457189" rtl="0">
              <a:spcAft>
                <a:spcPts val="200"/>
              </a:spcAft>
              <a:buSzPct val="80000"/>
            </a:pPr>
            <a:r>
              <a:rPr lang="ja-JP" sz="1200" b="1">
                <a:solidFill>
                  <a:schemeClr val="bg1">
                    <a:lumMod val="50000"/>
                  </a:schemeClr>
                </a:solidFill>
                <a:latin typeface="+mn-lt"/>
              </a:rPr>
              <a:t>Cloud URL Analysis for inline URL inspection of anomalies</a:t>
            </a:r>
          </a:p>
        </p:txBody>
      </p:sp>
      <p:sp>
        <p:nvSpPr>
          <p:cNvPr id="37" name="Rectangle 36">
            <a:extLst>
              <a:ext uri="{FF2B5EF4-FFF2-40B4-BE49-F238E27FC236}">
                <a16:creationId xmlns:a16="http://schemas.microsoft.com/office/drawing/2014/main" id="{98318577-EE6C-194F-833A-264F933DC9EA}"/>
              </a:ext>
            </a:extLst>
          </p:cNvPr>
          <p:cNvSpPr/>
          <p:nvPr/>
        </p:nvSpPr>
        <p:spPr>
          <a:xfrm>
            <a:off x="650050" y="3374648"/>
            <a:ext cx="2028481" cy="623248"/>
          </a:xfrm>
          <a:prstGeom prst="rect">
            <a:avLst/>
          </a:prstGeom>
        </p:spPr>
        <p:txBody>
          <a:bodyPr wrap="square" lIns="68580" tIns="34290" rIns="68580" bIns="34290">
            <a:spAutoFit/>
          </a:bodyPr>
          <a:lstStyle/>
          <a:p>
            <a:pPr algn="ctr" rtl="0"/>
            <a:r>
              <a:rPr lang="ja-JP" sz="1200" b="1">
                <a:solidFill>
                  <a:schemeClr val="bg1">
                    <a:lumMod val="50000"/>
                  </a:schemeClr>
                </a:solidFill>
                <a:latin typeface="+mn-lt"/>
              </a:rPr>
              <a:t>Passing Macro detection , SPF and DKIM verification verdict to CASE</a:t>
            </a:r>
          </a:p>
        </p:txBody>
      </p:sp>
      <p:sp>
        <p:nvSpPr>
          <p:cNvPr id="38" name="Rectangle 37">
            <a:extLst>
              <a:ext uri="{FF2B5EF4-FFF2-40B4-BE49-F238E27FC236}">
                <a16:creationId xmlns:a16="http://schemas.microsoft.com/office/drawing/2014/main" id="{4065A072-2876-414A-A2EA-B1F0E79757B0}"/>
              </a:ext>
            </a:extLst>
          </p:cNvPr>
          <p:cNvSpPr/>
          <p:nvPr/>
        </p:nvSpPr>
        <p:spPr>
          <a:xfrm>
            <a:off x="705425" y="4116587"/>
            <a:ext cx="2028481" cy="438582"/>
          </a:xfrm>
          <a:prstGeom prst="rect">
            <a:avLst/>
          </a:prstGeom>
        </p:spPr>
        <p:txBody>
          <a:bodyPr wrap="square" lIns="68580" tIns="34290" rIns="68580" bIns="34290">
            <a:spAutoFit/>
          </a:bodyPr>
          <a:lstStyle/>
          <a:p>
            <a:pPr algn="ctr" rtl="0"/>
            <a:r>
              <a:rPr lang="ja-JP" sz="1200" b="1">
                <a:solidFill>
                  <a:schemeClr val="bg1">
                    <a:lumMod val="50000"/>
                  </a:schemeClr>
                </a:solidFill>
                <a:latin typeface="+mn-lt"/>
              </a:rPr>
              <a:t>IMS-NG (Advanced CASE and new spam detection)</a:t>
            </a:r>
          </a:p>
        </p:txBody>
      </p:sp>
      <p:sp>
        <p:nvSpPr>
          <p:cNvPr id="48" name="Rectangle 47">
            <a:extLst>
              <a:ext uri="{FF2B5EF4-FFF2-40B4-BE49-F238E27FC236}">
                <a16:creationId xmlns:a16="http://schemas.microsoft.com/office/drawing/2014/main" id="{218F0805-60E6-F843-8F5C-4DE4EAE46311}"/>
              </a:ext>
            </a:extLst>
          </p:cNvPr>
          <p:cNvSpPr/>
          <p:nvPr/>
        </p:nvSpPr>
        <p:spPr>
          <a:xfrm>
            <a:off x="2748043" y="4186581"/>
            <a:ext cx="2028481" cy="438582"/>
          </a:xfrm>
          <a:prstGeom prst="rect">
            <a:avLst/>
          </a:prstGeom>
        </p:spPr>
        <p:txBody>
          <a:bodyPr wrap="square" lIns="68580" tIns="34290" rIns="68580" bIns="34290">
            <a:spAutoFit/>
          </a:bodyPr>
          <a:lstStyle/>
          <a:p>
            <a:pPr algn="ctr" defTabSz="457189" rtl="0">
              <a:spcAft>
                <a:spcPts val="200"/>
              </a:spcAft>
              <a:buSzPct val="80000"/>
            </a:pPr>
            <a:r>
              <a:rPr lang="ja-JP" sz="1200" b="1">
                <a:solidFill>
                  <a:schemeClr val="bg1">
                    <a:lumMod val="50000"/>
                  </a:schemeClr>
                </a:solidFill>
                <a:latin typeface="+mn-lt"/>
              </a:rPr>
              <a:t>New Aggressive scanning profile for IPAS users</a:t>
            </a:r>
          </a:p>
        </p:txBody>
      </p:sp>
      <p:sp>
        <p:nvSpPr>
          <p:cNvPr id="59" name="Rectangle 58">
            <a:extLst>
              <a:ext uri="{FF2B5EF4-FFF2-40B4-BE49-F238E27FC236}">
                <a16:creationId xmlns:a16="http://schemas.microsoft.com/office/drawing/2014/main" id="{617211CD-DADF-874D-9B96-431AF0F3D6D0}"/>
              </a:ext>
            </a:extLst>
          </p:cNvPr>
          <p:cNvSpPr/>
          <p:nvPr/>
        </p:nvSpPr>
        <p:spPr>
          <a:xfrm>
            <a:off x="6668953" y="1906918"/>
            <a:ext cx="2028481" cy="438582"/>
          </a:xfrm>
          <a:prstGeom prst="rect">
            <a:avLst/>
          </a:prstGeom>
        </p:spPr>
        <p:txBody>
          <a:bodyPr wrap="square" lIns="68580" tIns="34290" rIns="68580" bIns="34290">
            <a:spAutoFit/>
          </a:bodyPr>
          <a:lstStyle/>
          <a:p>
            <a:pPr algn="ctr" defTabSz="457189" rtl="0">
              <a:spcAft>
                <a:spcPts val="200"/>
              </a:spcAft>
              <a:buSzPct val="80000"/>
            </a:pPr>
            <a:r>
              <a:rPr lang="ja-JP" sz="1200" b="1">
                <a:solidFill>
                  <a:schemeClr val="bg1">
                    <a:lumMod val="50000"/>
                  </a:schemeClr>
                </a:solidFill>
                <a:latin typeface="+mn-lt"/>
              </a:rPr>
              <a:t>Real-time Cloud queries for IP and URL reputation</a:t>
            </a:r>
          </a:p>
        </p:txBody>
      </p:sp>
      <p:sp>
        <p:nvSpPr>
          <p:cNvPr id="49" name="Freeform 48">
            <a:extLst>
              <a:ext uri="{FF2B5EF4-FFF2-40B4-BE49-F238E27FC236}">
                <a16:creationId xmlns:a16="http://schemas.microsoft.com/office/drawing/2014/main" id="{685B334A-064C-7A44-A411-E0E9D3B98A1F}"/>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8">
            <a:extLst>
              <a:ext uri="{FF2B5EF4-FFF2-40B4-BE49-F238E27FC236}">
                <a16:creationId xmlns:a16="http://schemas.microsoft.com/office/drawing/2014/main" id="{012DCE76-DE40-0B44-837D-29B4A7F655E7}"/>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Initiatives</a:t>
            </a:r>
          </a:p>
        </p:txBody>
      </p:sp>
      <p:sp>
        <p:nvSpPr>
          <p:cNvPr id="52" name="Freeform 8">
            <a:extLst>
              <a:ext uri="{FF2B5EF4-FFF2-40B4-BE49-F238E27FC236}">
                <a16:creationId xmlns:a16="http://schemas.microsoft.com/office/drawing/2014/main" id="{7E45FB80-E536-B34C-88BF-D10429827ED8}"/>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Call to Action!</a:t>
            </a:r>
          </a:p>
        </p:txBody>
      </p:sp>
      <p:sp>
        <p:nvSpPr>
          <p:cNvPr id="54" name="Freeform 7">
            <a:extLst>
              <a:ext uri="{FF2B5EF4-FFF2-40B4-BE49-F238E27FC236}">
                <a16:creationId xmlns:a16="http://schemas.microsoft.com/office/drawing/2014/main" id="{3E8C2D88-32B1-3443-9E52-006CD899F681}"/>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000">
                <a:solidFill>
                  <a:schemeClr val="bg1"/>
                </a:solidFill>
                <a:latin typeface="CiscoSansTT" panose="020B0503020201020303" pitchFamily="34" charset="0"/>
              </a:rPr>
              <a:t>FY19 Overview/FY20 Priorities</a:t>
            </a:r>
          </a:p>
        </p:txBody>
      </p:sp>
      <p:sp>
        <p:nvSpPr>
          <p:cNvPr id="63" name="Freeform 8">
            <a:extLst>
              <a:ext uri="{FF2B5EF4-FFF2-40B4-BE49-F238E27FC236}">
                <a16:creationId xmlns:a16="http://schemas.microsoft.com/office/drawing/2014/main" id="{58C4FEA6-2C73-EF45-994A-110F6C9B0E48}"/>
              </a:ext>
            </a:extLst>
          </p:cNvPr>
          <p:cNvSpPr>
            <a:spLocks/>
          </p:cNvSpPr>
          <p:nvPr/>
        </p:nvSpPr>
        <p:spPr bwMode="auto">
          <a:xfrm>
            <a:off x="3977936"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13 Highlights</a:t>
            </a:r>
          </a:p>
        </p:txBody>
      </p:sp>
      <p:sp>
        <p:nvSpPr>
          <p:cNvPr id="66" name="Freeform 6">
            <a:extLst>
              <a:ext uri="{FF2B5EF4-FFF2-40B4-BE49-F238E27FC236}">
                <a16:creationId xmlns:a16="http://schemas.microsoft.com/office/drawing/2014/main" id="{210FB60C-ACF5-CD41-BB45-B974687CC8C9}"/>
              </a:ext>
            </a:extLst>
          </p:cNvPr>
          <p:cNvSpPr>
            <a:spLocks/>
          </p:cNvSpPr>
          <p:nvPr/>
        </p:nvSpPr>
        <p:spPr bwMode="auto">
          <a:xfrm>
            <a:off x="5244888" y="4847931"/>
            <a:ext cx="1528565" cy="29063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solidFill>
                <a:latin typeface="CiscoSansTT" panose="020B0503020201020303" pitchFamily="34" charset="0"/>
              </a:rPr>
              <a:t>FY20</a:t>
            </a:r>
          </a:p>
        </p:txBody>
      </p:sp>
    </p:spTree>
    <p:extLst>
      <p:ext uri="{BB962C8B-B14F-4D97-AF65-F5344CB8AC3E}">
        <p14:creationId xmlns:p14="http://schemas.microsoft.com/office/powerpoint/2010/main" val="3834508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E5AB909-D314-2C48-AEC2-68DD769D16DD}"/>
              </a:ext>
            </a:extLst>
          </p:cNvPr>
          <p:cNvSpPr>
            <a:spLocks noGrp="1"/>
          </p:cNvSpPr>
          <p:nvPr>
            <p:ph type="body" sz="quarter" idx="11"/>
          </p:nvPr>
        </p:nvSpPr>
        <p:spPr>
          <a:xfrm>
            <a:off x="6315960" y="1400139"/>
            <a:ext cx="2587408" cy="3083094"/>
          </a:xfrm>
        </p:spPr>
        <p:txBody>
          <a:bodyPr/>
          <a:lstStyle/>
          <a:p>
            <a:pPr marL="57150" indent="0" rtl="0" hangingPunct="0">
              <a:buNone/>
            </a:pPr>
            <a:r>
              <a:rPr lang="ja-JP" altLang="en-US" sz="1600" dirty="0">
                <a:latin typeface="CiscoSansTT ExtraLight" pitchFamily="34" charset="0"/>
                <a:ea typeface="CiscoSansJPN Light" pitchFamily="2" charset="-128"/>
              </a:rPr>
              <a:t>カバレッジの拡張</a:t>
            </a:r>
          </a:p>
          <a:p>
            <a:pPr marL="57150" indent="0" hangingPunct="0">
              <a:lnSpc>
                <a:spcPct val="100000"/>
              </a:lnSpc>
              <a:spcBef>
                <a:spcPts val="600"/>
              </a:spcBef>
              <a:buNone/>
            </a:pPr>
            <a:endParaRPr lang="ja-JP" altLang="en-US" sz="1600" dirty="0">
              <a:latin typeface="CiscoSansTT ExtraLight" pitchFamily="34" charset="0"/>
              <a:ea typeface="CiscoSansJPN Light" pitchFamily="2" charset="-128"/>
            </a:endParaRPr>
          </a:p>
          <a:p>
            <a:pPr lvl="1" rtl="0" hangingPunct="0">
              <a:buFont typeface="Courier New" panose="02070309020205020404" pitchFamily="49" charset="0"/>
              <a:buChar char="o"/>
            </a:pPr>
            <a:r>
              <a:rPr lang="ja-JP" altLang="en-US" sz="1200" dirty="0">
                <a:latin typeface="CiscoSansTT ExtraLight" pitchFamily="34" charset="0"/>
                <a:ea typeface="CiscoSansJPN Light" pitchFamily="2" charset="-128"/>
              </a:rPr>
              <a:t>クレデンシャルフィッシング</a:t>
            </a:r>
            <a:br>
              <a:rPr lang="en-US" altLang="ja-JP" sz="1200" dirty="0">
                <a:latin typeface="CiscoSansTT ExtraLight" pitchFamily="34" charset="0"/>
                <a:ea typeface="CiscoSansJPN Light" pitchFamily="2" charset="-128"/>
              </a:rPr>
            </a:br>
            <a:r>
              <a:rPr lang="ja-JP" altLang="en-US" sz="1200" dirty="0">
                <a:latin typeface="CiscoSansTT ExtraLight" pitchFamily="34" charset="0"/>
                <a:ea typeface="CiscoSansJPN Light" pitchFamily="2" charset="-128"/>
              </a:rPr>
              <a:t>（金融、ブランド、ドキュメント、調査）</a:t>
            </a:r>
          </a:p>
          <a:p>
            <a:pPr lvl="1" hangingPunct="0">
              <a:buFont typeface="Courier New" panose="02070309020205020404" pitchFamily="49" charset="0"/>
              <a:buChar char="o"/>
            </a:pPr>
            <a:endParaRPr lang="ja-JP" altLang="en-US" sz="1200" dirty="0">
              <a:latin typeface="CiscoSansTT ExtraLight" pitchFamily="34" charset="0"/>
              <a:ea typeface="CiscoSansJPN Light" pitchFamily="2" charset="-128"/>
            </a:endParaRPr>
          </a:p>
          <a:p>
            <a:pPr lvl="1" rtl="0" hangingPunct="0">
              <a:buFont typeface="Courier New" panose="02070309020205020404" pitchFamily="49" charset="0"/>
              <a:buChar char="o"/>
            </a:pPr>
            <a:r>
              <a:rPr lang="ja-JP" altLang="en-US" sz="1200" dirty="0">
                <a:latin typeface="CiscoSansTT ExtraLight" pitchFamily="34" charset="0"/>
                <a:ea typeface="CiscoSansJPN Light" pitchFamily="2" charset="-128"/>
              </a:rPr>
              <a:t>ファイルベースのマルウェア（</a:t>
            </a:r>
            <a:r>
              <a:rPr lang="en-US" altLang="ja-JP" sz="1200" dirty="0" err="1">
                <a:latin typeface="CiscoSansTT ExtraLight" pitchFamily="34" charset="0"/>
                <a:ea typeface="CiscoSansJPN Light" pitchFamily="2" charset="-128"/>
              </a:rPr>
              <a:t>Emotet</a:t>
            </a:r>
            <a:r>
              <a:rPr lang="ja-JP" altLang="en-US" sz="1200" dirty="0">
                <a:latin typeface="CiscoSansTT ExtraLight" pitchFamily="34" charset="0"/>
                <a:ea typeface="CiscoSansJPN Light" pitchFamily="2" charset="-128"/>
              </a:rPr>
              <a:t>）</a:t>
            </a:r>
          </a:p>
          <a:p>
            <a:pPr lvl="1" hangingPunct="0">
              <a:buFont typeface="Courier New" panose="02070309020205020404" pitchFamily="49" charset="0"/>
              <a:buChar char="o"/>
            </a:pPr>
            <a:endParaRPr lang="ja-JP" altLang="en-US" sz="1200" dirty="0">
              <a:latin typeface="CiscoSansTT ExtraLight" pitchFamily="34" charset="0"/>
              <a:ea typeface="CiscoSansJPN Light" pitchFamily="2" charset="-128"/>
            </a:endParaRPr>
          </a:p>
          <a:p>
            <a:pPr lvl="1" rtl="0" hangingPunct="0">
              <a:buFont typeface="Courier New" panose="02070309020205020404" pitchFamily="49" charset="0"/>
              <a:buChar char="o"/>
            </a:pPr>
            <a:r>
              <a:rPr lang="ja-JP" altLang="en-US" sz="1200" dirty="0">
                <a:latin typeface="CiscoSansTT ExtraLight" pitchFamily="34" charset="0"/>
                <a:ea typeface="CiscoSansJPN Light" pitchFamily="2" charset="-128"/>
              </a:rPr>
              <a:t>ブラウザのエクスプロイト</a:t>
            </a:r>
          </a:p>
          <a:p>
            <a:pPr lvl="1" hangingPunct="0">
              <a:buFont typeface="Courier New" panose="02070309020205020404" pitchFamily="49" charset="0"/>
              <a:buChar char="o"/>
            </a:pPr>
            <a:endParaRPr lang="ja-JP" altLang="en-US" sz="1200" dirty="0">
              <a:latin typeface="CiscoSansTT ExtraLight" pitchFamily="34" charset="0"/>
              <a:ea typeface="CiscoSansJPN Light" pitchFamily="2" charset="-128"/>
            </a:endParaRPr>
          </a:p>
          <a:p>
            <a:pPr lvl="1" rtl="0" hangingPunct="0">
              <a:buFont typeface="Courier New" panose="02070309020205020404" pitchFamily="49" charset="0"/>
              <a:buChar char="o"/>
            </a:pPr>
            <a:r>
              <a:rPr lang="ja-JP" altLang="en-US" sz="1200" dirty="0">
                <a:latin typeface="CiscoSansTT ExtraLight" pitchFamily="34" charset="0"/>
                <a:ea typeface="CiscoSansJPN Light" pitchFamily="2" charset="-128"/>
              </a:rPr>
              <a:t>短縮</a:t>
            </a:r>
            <a:r>
              <a:rPr lang="en-US" altLang="ja-JP" sz="1200" dirty="0">
                <a:latin typeface="CiscoSansTT ExtraLight" pitchFamily="34" charset="0"/>
                <a:ea typeface="CiscoSansJPN Light" pitchFamily="2" charset="-128"/>
              </a:rPr>
              <a:t>URL</a:t>
            </a:r>
            <a:r>
              <a:rPr lang="ja-JP" altLang="en-US" sz="1200" dirty="0">
                <a:latin typeface="CiscoSansTT ExtraLight" pitchFamily="34" charset="0"/>
                <a:ea typeface="CiscoSansJPN Light" pitchFamily="2" charset="-128"/>
              </a:rPr>
              <a:t>対応</a:t>
            </a:r>
          </a:p>
          <a:p>
            <a:pPr marL="174625" lvl="1" indent="0" hangingPunct="0">
              <a:buNone/>
            </a:pPr>
            <a:endParaRPr lang="ja-JP" altLang="en-US" sz="1200" dirty="0">
              <a:latin typeface="CiscoSansTT ExtraLight" pitchFamily="34" charset="0"/>
              <a:ea typeface="CiscoSansJPN Light" pitchFamily="2" charset="-128"/>
            </a:endParaRPr>
          </a:p>
          <a:p>
            <a:pPr hangingPunct="0"/>
            <a:endParaRPr lang="ja-JP" altLang="en-US" sz="1600" dirty="0">
              <a:latin typeface="CiscoSansTT ExtraLight" pitchFamily="34" charset="0"/>
              <a:ea typeface="CiscoSansJPN Light" pitchFamily="2" charset="-128"/>
            </a:endParaRPr>
          </a:p>
        </p:txBody>
      </p:sp>
      <p:sp>
        <p:nvSpPr>
          <p:cNvPr id="2" name="Title 1">
            <a:extLst>
              <a:ext uri="{FF2B5EF4-FFF2-40B4-BE49-F238E27FC236}">
                <a16:creationId xmlns:a16="http://schemas.microsoft.com/office/drawing/2014/main" id="{A52DD8BB-A640-4BF3-B4EA-303AB761C45D}"/>
              </a:ext>
            </a:extLst>
          </p:cNvPr>
          <p:cNvSpPr>
            <a:spLocks noGrp="1"/>
          </p:cNvSpPr>
          <p:nvPr>
            <p:ph type="title"/>
          </p:nvPr>
        </p:nvSpPr>
        <p:spPr>
          <a:xfrm>
            <a:off x="359923" y="210887"/>
            <a:ext cx="8345488" cy="731837"/>
          </a:xfrm>
        </p:spPr>
        <p:txBody>
          <a:bodyPr/>
          <a:lstStyle/>
          <a:p>
            <a:pPr rtl="0" hangingPunct="0"/>
            <a:r>
              <a:rPr lang="en-US" altLang="ja-JP" dirty="0">
                <a:latin typeface="CiscoSansTT" panose="020B0503020201020303" pitchFamily="34" charset="0"/>
                <a:cs typeface="CiscoSansTT" panose="020B0503020201020303" pitchFamily="34" charset="0"/>
              </a:rPr>
              <a:t>Anti-Phishing Enhancements – Phase 2 </a:t>
            </a:r>
            <a:br>
              <a:rPr lang="ja-JP" altLang="en-US" dirty="0">
                <a:latin typeface="CiscoSansTT" panose="020B0503020201020303" pitchFamily="34" charset="0"/>
                <a:cs typeface="CiscoSansTT" panose="020B0503020201020303" pitchFamily="34" charset="0"/>
              </a:rPr>
            </a:br>
            <a:r>
              <a:rPr lang="en-US" altLang="ja-JP" dirty="0">
                <a:latin typeface="CiscoSansTT" panose="020B0503020201020303" pitchFamily="34" charset="0"/>
                <a:cs typeface="CiscoSansTT" panose="020B0503020201020303" pitchFamily="34" charset="0"/>
              </a:rPr>
              <a:t>Cloud URL Analysis (CUA)</a:t>
            </a:r>
          </a:p>
        </p:txBody>
      </p:sp>
      <p:sp>
        <p:nvSpPr>
          <p:cNvPr id="38" name="Freeform 37">
            <a:extLst>
              <a:ext uri="{FF2B5EF4-FFF2-40B4-BE49-F238E27FC236}">
                <a16:creationId xmlns:a16="http://schemas.microsoft.com/office/drawing/2014/main" id="{76BFA6B2-3908-2848-98D6-031756250456}"/>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9" name="Freeform 8">
            <a:extLst>
              <a:ext uri="{FF2B5EF4-FFF2-40B4-BE49-F238E27FC236}">
                <a16:creationId xmlns:a16="http://schemas.microsoft.com/office/drawing/2014/main" id="{E27886A8-5DCA-7341-B76F-3485B21CF790}"/>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43" name="Freeform 8">
            <a:extLst>
              <a:ext uri="{FF2B5EF4-FFF2-40B4-BE49-F238E27FC236}">
                <a16:creationId xmlns:a16="http://schemas.microsoft.com/office/drawing/2014/main" id="{293DBD0C-AB6C-4B43-81EC-C621624298E1}"/>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44" name="Freeform 7">
            <a:extLst>
              <a:ext uri="{FF2B5EF4-FFF2-40B4-BE49-F238E27FC236}">
                <a16:creationId xmlns:a16="http://schemas.microsoft.com/office/drawing/2014/main" id="{E03311C6-4655-4344-9596-ACC489733EF8}"/>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45" name="Freeform 8">
            <a:extLst>
              <a:ext uri="{FF2B5EF4-FFF2-40B4-BE49-F238E27FC236}">
                <a16:creationId xmlns:a16="http://schemas.microsoft.com/office/drawing/2014/main" id="{D6AEF607-EFEA-B843-B9BB-FA44CF35A0DE}"/>
              </a:ext>
            </a:extLst>
          </p:cNvPr>
          <p:cNvSpPr>
            <a:spLocks/>
          </p:cNvSpPr>
          <p:nvPr/>
        </p:nvSpPr>
        <p:spPr bwMode="auto">
          <a:xfrm>
            <a:off x="3977936"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13 Highlights</a:t>
            </a:r>
          </a:p>
        </p:txBody>
      </p:sp>
      <p:sp>
        <p:nvSpPr>
          <p:cNvPr id="46" name="Freeform 6">
            <a:extLst>
              <a:ext uri="{FF2B5EF4-FFF2-40B4-BE49-F238E27FC236}">
                <a16:creationId xmlns:a16="http://schemas.microsoft.com/office/drawing/2014/main" id="{29B466F0-30F0-FE4B-8D31-DE8C69BCC742}"/>
              </a:ext>
            </a:extLst>
          </p:cNvPr>
          <p:cNvSpPr>
            <a:spLocks/>
          </p:cNvSpPr>
          <p:nvPr/>
        </p:nvSpPr>
        <p:spPr bwMode="auto">
          <a:xfrm>
            <a:off x="5244888" y="4847931"/>
            <a:ext cx="1528565" cy="29063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FY20</a:t>
            </a:r>
          </a:p>
        </p:txBody>
      </p:sp>
      <p:pic>
        <p:nvPicPr>
          <p:cNvPr id="24" name="Picture 23">
            <a:extLst>
              <a:ext uri="{FF2B5EF4-FFF2-40B4-BE49-F238E27FC236}">
                <a16:creationId xmlns:a16="http://schemas.microsoft.com/office/drawing/2014/main" id="{D5FD269E-38D3-944A-9522-66475BA19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31" y="1175523"/>
            <a:ext cx="5636088" cy="3083093"/>
          </a:xfrm>
          <a:prstGeom prst="rect">
            <a:avLst/>
          </a:prstGeom>
        </p:spPr>
      </p:pic>
    </p:spTree>
    <p:extLst>
      <p:ext uri="{BB962C8B-B14F-4D97-AF65-F5344CB8AC3E}">
        <p14:creationId xmlns:p14="http://schemas.microsoft.com/office/powerpoint/2010/main" val="3142717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F3DC-04A3-A24B-8172-88FBCA976346}"/>
              </a:ext>
            </a:extLst>
          </p:cNvPr>
          <p:cNvSpPr>
            <a:spLocks noGrp="1"/>
          </p:cNvSpPr>
          <p:nvPr>
            <p:ph type="title"/>
          </p:nvPr>
        </p:nvSpPr>
        <p:spPr>
          <a:xfrm>
            <a:off x="149531" y="152470"/>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rtl="0" hangingPunct="0"/>
            <a:r>
              <a:rPr lang="en-US" altLang="ja-JP">
                <a:latin typeface="CiscoSansTT" panose="020B0503020201020303" pitchFamily="34" charset="0"/>
                <a:cs typeface="CiscoSansTT" panose="020B0503020201020303" pitchFamily="34" charset="0"/>
              </a:rPr>
              <a:t>ESA &amp; APP Integration</a:t>
            </a:r>
          </a:p>
        </p:txBody>
      </p:sp>
      <p:sp>
        <p:nvSpPr>
          <p:cNvPr id="13" name="Text Placeholder 2">
            <a:extLst>
              <a:ext uri="{FF2B5EF4-FFF2-40B4-BE49-F238E27FC236}">
                <a16:creationId xmlns:a16="http://schemas.microsoft.com/office/drawing/2014/main" id="{3F9B8C32-E517-684B-8305-4EF185AFDE21}"/>
              </a:ext>
            </a:extLst>
          </p:cNvPr>
          <p:cNvSpPr txBox="1">
            <a:spLocks/>
          </p:cNvSpPr>
          <p:nvPr/>
        </p:nvSpPr>
        <p:spPr>
          <a:xfrm>
            <a:off x="1454150" y="3191579"/>
            <a:ext cx="5769610" cy="160804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rtl="0" hangingPunct="0">
              <a:buNone/>
            </a:pPr>
            <a:r>
              <a:rPr lang="en-US" altLang="ja-JP" sz="1600" b="1" dirty="0">
                <a:latin typeface="CiscoSansTT ExtraLight" pitchFamily="34" charset="0"/>
                <a:ea typeface="CiscoSansJPN Light" pitchFamily="2" charset="-128"/>
              </a:rPr>
              <a:t>APP </a:t>
            </a:r>
            <a:r>
              <a:rPr lang="ja-JP" altLang="en-US" sz="1600" b="1" dirty="0">
                <a:latin typeface="CiscoSansTT ExtraLight" pitchFamily="34" charset="0"/>
                <a:ea typeface="CiscoSansJPN Light" pitchFamily="2" charset="-128"/>
              </a:rPr>
              <a:t>センサーが </a:t>
            </a:r>
            <a:r>
              <a:rPr lang="en-US" altLang="ja-JP" sz="1600" b="1" dirty="0">
                <a:latin typeface="CiscoSansTT ExtraLight" pitchFamily="34" charset="0"/>
                <a:ea typeface="CiscoSansJPN Light" pitchFamily="2" charset="-128"/>
              </a:rPr>
              <a:t>Cisco E </a:t>
            </a:r>
            <a:r>
              <a:rPr lang="ja-JP" altLang="en-US" sz="1600" b="1" dirty="0">
                <a:latin typeface="CiscoSansTT ExtraLight" pitchFamily="34" charset="0"/>
                <a:ea typeface="CiscoSansJPN Light" pitchFamily="2" charset="-128"/>
              </a:rPr>
              <a:t>メールゲートウェイに統合</a:t>
            </a:r>
          </a:p>
          <a:p>
            <a:pPr lvl="1" rtl="0" hangingPunct="0"/>
            <a:r>
              <a:rPr lang="ja-JP" altLang="en-US" sz="1200" dirty="0">
                <a:latin typeface="CiscoSansTT ExtraLight" pitchFamily="34" charset="0"/>
                <a:ea typeface="CiscoSansJPN Light" pitchFamily="2" charset="-128"/>
              </a:rPr>
              <a:t>センサーを導入するために </a:t>
            </a:r>
            <a:r>
              <a:rPr lang="en-US" altLang="ja-JP" sz="1200" dirty="0">
                <a:latin typeface="CiscoSansTT ExtraLight" pitchFamily="34" charset="0"/>
                <a:ea typeface="CiscoSansJPN Light" pitchFamily="2" charset="-128"/>
              </a:rPr>
              <a:t>VM </a:t>
            </a:r>
            <a:r>
              <a:rPr lang="ja-JP" altLang="en-US" sz="1200" dirty="0">
                <a:latin typeface="CiscoSansTT ExtraLight" pitchFamily="34" charset="0"/>
                <a:ea typeface="CiscoSansJPN Light" pitchFamily="2" charset="-128"/>
              </a:rPr>
              <a:t>を追加する必要はありません。</a:t>
            </a:r>
          </a:p>
          <a:p>
            <a:pPr lvl="1" rtl="0" hangingPunct="0"/>
            <a:r>
              <a:rPr lang="en-US" altLang="ja-JP" sz="1200" dirty="0">
                <a:latin typeface="CiscoSansTT ExtraLight" pitchFamily="34" charset="0"/>
                <a:ea typeface="CiscoSansJPN Light" pitchFamily="2" charset="-128"/>
              </a:rPr>
              <a:t>ESA/CES </a:t>
            </a:r>
            <a:r>
              <a:rPr lang="ja-JP" altLang="en-US" sz="1200" dirty="0">
                <a:latin typeface="CiscoSansTT ExtraLight" pitchFamily="34" charset="0"/>
                <a:ea typeface="CiscoSansJPN Light" pitchFamily="2" charset="-128"/>
              </a:rPr>
              <a:t>の最後のブレードとして転送を有効にします。</a:t>
            </a:r>
          </a:p>
          <a:p>
            <a:pPr lvl="1" rtl="0" hangingPunct="0"/>
            <a:r>
              <a:rPr lang="en-US" altLang="ja-JP" sz="1200" dirty="0">
                <a:latin typeface="CiscoSansTT ExtraLight" pitchFamily="34" charset="0"/>
                <a:ea typeface="CiscoSansJPN Light" pitchFamily="2" charset="-128"/>
              </a:rPr>
              <a:t>ESA/CES </a:t>
            </a:r>
            <a:r>
              <a:rPr lang="ja-JP" altLang="en-US" sz="1200" dirty="0">
                <a:latin typeface="CiscoSansTT ExtraLight" pitchFamily="34" charset="0"/>
                <a:ea typeface="CiscoSansJPN Light" pitchFamily="2" charset="-128"/>
              </a:rPr>
              <a:t>でアプリケーション検出のサマリーを確認し、詳細については、アプリケーションポータルにピボットします。</a:t>
            </a:r>
          </a:p>
          <a:p>
            <a:pPr lvl="1" hangingPunct="0"/>
            <a:endParaRPr lang="ja-JP" altLang="en-US" sz="1200" dirty="0">
              <a:latin typeface="CiscoSansTT ExtraLight" pitchFamily="34" charset="0"/>
              <a:ea typeface="CiscoSansJPN Light" pitchFamily="2" charset="-128"/>
            </a:endParaRPr>
          </a:p>
          <a:p>
            <a:pPr hangingPunct="0"/>
            <a:endParaRPr lang="ja-JP" altLang="en-US" sz="1400" dirty="0">
              <a:latin typeface="CiscoSansTT ExtraLight" pitchFamily="34" charset="0"/>
              <a:ea typeface="CiscoSansJPN Light" pitchFamily="2" charset="-128"/>
            </a:endParaRPr>
          </a:p>
        </p:txBody>
      </p:sp>
      <p:pic>
        <p:nvPicPr>
          <p:cNvPr id="14" name="Picture 13">
            <a:extLst>
              <a:ext uri="{FF2B5EF4-FFF2-40B4-BE49-F238E27FC236}">
                <a16:creationId xmlns:a16="http://schemas.microsoft.com/office/drawing/2014/main" id="{BEF1E1D9-1987-F946-997E-56449236E8F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75504" y="1653850"/>
            <a:ext cx="1156155" cy="1158899"/>
          </a:xfrm>
          <a:prstGeom prst="rect">
            <a:avLst/>
          </a:prstGeom>
        </p:spPr>
      </p:pic>
      <p:grpSp>
        <p:nvGrpSpPr>
          <p:cNvPr id="15" name="Group 14">
            <a:extLst>
              <a:ext uri="{FF2B5EF4-FFF2-40B4-BE49-F238E27FC236}">
                <a16:creationId xmlns:a16="http://schemas.microsoft.com/office/drawing/2014/main" id="{AA67B716-75E7-FB41-96E0-4B101A2C4AA0}"/>
              </a:ext>
            </a:extLst>
          </p:cNvPr>
          <p:cNvGrpSpPr/>
          <p:nvPr/>
        </p:nvGrpSpPr>
        <p:grpSpPr>
          <a:xfrm>
            <a:off x="797864" y="2251273"/>
            <a:ext cx="565259" cy="631831"/>
            <a:chOff x="1514381" y="3500206"/>
            <a:chExt cx="423687" cy="537875"/>
          </a:xfrm>
        </p:grpSpPr>
        <p:sp>
          <p:nvSpPr>
            <p:cNvPr id="16" name="Freeform 147">
              <a:extLst>
                <a:ext uri="{FF2B5EF4-FFF2-40B4-BE49-F238E27FC236}">
                  <a16:creationId xmlns:a16="http://schemas.microsoft.com/office/drawing/2014/main" id="{D4D6D2C9-8B46-8341-BC41-E2BBEBA26F05}"/>
                </a:ext>
              </a:extLst>
            </p:cNvPr>
            <p:cNvSpPr>
              <a:spLocks noEditPoints="1"/>
            </p:cNvSpPr>
            <p:nvPr/>
          </p:nvSpPr>
          <p:spPr bwMode="auto">
            <a:xfrm>
              <a:off x="1514381" y="3500206"/>
              <a:ext cx="418166" cy="325241"/>
            </a:xfrm>
            <a:custGeom>
              <a:avLst/>
              <a:gdLst>
                <a:gd name="T0" fmla="*/ 22 w 614"/>
                <a:gd name="T1" fmla="*/ 474 h 474"/>
                <a:gd name="T2" fmla="*/ 22 w 614"/>
                <a:gd name="T3" fmla="*/ 474 h 474"/>
                <a:gd name="T4" fmla="*/ 18 w 614"/>
                <a:gd name="T5" fmla="*/ 473 h 474"/>
                <a:gd name="T6" fmla="*/ 14 w 614"/>
                <a:gd name="T7" fmla="*/ 471 h 474"/>
                <a:gd name="T8" fmla="*/ 9 w 614"/>
                <a:gd name="T9" fmla="*/ 470 h 474"/>
                <a:gd name="T10" fmla="*/ 5 w 614"/>
                <a:gd name="T11" fmla="*/ 466 h 474"/>
                <a:gd name="T12" fmla="*/ 3 w 614"/>
                <a:gd name="T13" fmla="*/ 463 h 474"/>
                <a:gd name="T14" fmla="*/ 1 w 614"/>
                <a:gd name="T15" fmla="*/ 459 h 474"/>
                <a:gd name="T16" fmla="*/ 0 w 614"/>
                <a:gd name="T17" fmla="*/ 454 h 474"/>
                <a:gd name="T18" fmla="*/ 0 w 614"/>
                <a:gd name="T19" fmla="*/ 450 h 474"/>
                <a:gd name="T20" fmla="*/ 0 w 614"/>
                <a:gd name="T21" fmla="*/ 24 h 474"/>
                <a:gd name="T22" fmla="*/ 0 w 614"/>
                <a:gd name="T23" fmla="*/ 24 h 474"/>
                <a:gd name="T24" fmla="*/ 0 w 614"/>
                <a:gd name="T25" fmla="*/ 20 h 474"/>
                <a:gd name="T26" fmla="*/ 1 w 614"/>
                <a:gd name="T27" fmla="*/ 14 h 474"/>
                <a:gd name="T28" fmla="*/ 3 w 614"/>
                <a:gd name="T29" fmla="*/ 10 h 474"/>
                <a:gd name="T30" fmla="*/ 5 w 614"/>
                <a:gd name="T31" fmla="*/ 8 h 474"/>
                <a:gd name="T32" fmla="*/ 9 w 614"/>
                <a:gd name="T33" fmla="*/ 4 h 474"/>
                <a:gd name="T34" fmla="*/ 14 w 614"/>
                <a:gd name="T35" fmla="*/ 2 h 474"/>
                <a:gd name="T36" fmla="*/ 18 w 614"/>
                <a:gd name="T37" fmla="*/ 1 h 474"/>
                <a:gd name="T38" fmla="*/ 22 w 614"/>
                <a:gd name="T39" fmla="*/ 0 h 474"/>
                <a:gd name="T40" fmla="*/ 591 w 614"/>
                <a:gd name="T41" fmla="*/ 0 h 474"/>
                <a:gd name="T42" fmla="*/ 591 w 614"/>
                <a:gd name="T43" fmla="*/ 0 h 474"/>
                <a:gd name="T44" fmla="*/ 595 w 614"/>
                <a:gd name="T45" fmla="*/ 1 h 474"/>
                <a:gd name="T46" fmla="*/ 599 w 614"/>
                <a:gd name="T47" fmla="*/ 2 h 474"/>
                <a:gd name="T48" fmla="*/ 603 w 614"/>
                <a:gd name="T49" fmla="*/ 4 h 474"/>
                <a:gd name="T50" fmla="*/ 607 w 614"/>
                <a:gd name="T51" fmla="*/ 8 h 474"/>
                <a:gd name="T52" fmla="*/ 609 w 614"/>
                <a:gd name="T53" fmla="*/ 10 h 474"/>
                <a:gd name="T54" fmla="*/ 611 w 614"/>
                <a:gd name="T55" fmla="*/ 14 h 474"/>
                <a:gd name="T56" fmla="*/ 612 w 614"/>
                <a:gd name="T57" fmla="*/ 20 h 474"/>
                <a:gd name="T58" fmla="*/ 614 w 614"/>
                <a:gd name="T59" fmla="*/ 24 h 474"/>
                <a:gd name="T60" fmla="*/ 614 w 614"/>
                <a:gd name="T61" fmla="*/ 450 h 474"/>
                <a:gd name="T62" fmla="*/ 614 w 614"/>
                <a:gd name="T63" fmla="*/ 450 h 474"/>
                <a:gd name="T64" fmla="*/ 612 w 614"/>
                <a:gd name="T65" fmla="*/ 454 h 474"/>
                <a:gd name="T66" fmla="*/ 611 w 614"/>
                <a:gd name="T67" fmla="*/ 459 h 474"/>
                <a:gd name="T68" fmla="*/ 609 w 614"/>
                <a:gd name="T69" fmla="*/ 463 h 474"/>
                <a:gd name="T70" fmla="*/ 607 w 614"/>
                <a:gd name="T71" fmla="*/ 466 h 474"/>
                <a:gd name="T72" fmla="*/ 603 w 614"/>
                <a:gd name="T73" fmla="*/ 470 h 474"/>
                <a:gd name="T74" fmla="*/ 599 w 614"/>
                <a:gd name="T75" fmla="*/ 471 h 474"/>
                <a:gd name="T76" fmla="*/ 595 w 614"/>
                <a:gd name="T77" fmla="*/ 473 h 474"/>
                <a:gd name="T78" fmla="*/ 591 w 614"/>
                <a:gd name="T79" fmla="*/ 474 h 474"/>
                <a:gd name="T80" fmla="*/ 22 w 614"/>
                <a:gd name="T81" fmla="*/ 474 h 474"/>
                <a:gd name="T82" fmla="*/ 545 w 614"/>
                <a:gd name="T83" fmla="*/ 400 h 474"/>
                <a:gd name="T84" fmla="*/ 545 w 614"/>
                <a:gd name="T85" fmla="*/ 122 h 474"/>
                <a:gd name="T86" fmla="*/ 340 w 614"/>
                <a:gd name="T87" fmla="*/ 314 h 474"/>
                <a:gd name="T88" fmla="*/ 340 w 614"/>
                <a:gd name="T89" fmla="*/ 314 h 474"/>
                <a:gd name="T90" fmla="*/ 332 w 614"/>
                <a:gd name="T91" fmla="*/ 320 h 474"/>
                <a:gd name="T92" fmla="*/ 324 w 614"/>
                <a:gd name="T93" fmla="*/ 325 h 474"/>
                <a:gd name="T94" fmla="*/ 316 w 614"/>
                <a:gd name="T95" fmla="*/ 327 h 474"/>
                <a:gd name="T96" fmla="*/ 306 w 614"/>
                <a:gd name="T97" fmla="*/ 327 h 474"/>
                <a:gd name="T98" fmla="*/ 306 w 614"/>
                <a:gd name="T99" fmla="*/ 327 h 474"/>
                <a:gd name="T100" fmla="*/ 297 w 614"/>
                <a:gd name="T101" fmla="*/ 327 h 474"/>
                <a:gd name="T102" fmla="*/ 289 w 614"/>
                <a:gd name="T103" fmla="*/ 325 h 474"/>
                <a:gd name="T104" fmla="*/ 280 w 614"/>
                <a:gd name="T105" fmla="*/ 320 h 474"/>
                <a:gd name="T106" fmla="*/ 272 w 614"/>
                <a:gd name="T107" fmla="*/ 314 h 474"/>
                <a:gd name="T108" fmla="*/ 67 w 614"/>
                <a:gd name="T109" fmla="*/ 122 h 474"/>
                <a:gd name="T110" fmla="*/ 67 w 614"/>
                <a:gd name="T111" fmla="*/ 400 h 474"/>
                <a:gd name="T112" fmla="*/ 545 w 614"/>
                <a:gd name="T113" fmla="*/ 400 h 474"/>
                <a:gd name="T114" fmla="*/ 306 w 614"/>
                <a:gd name="T115" fmla="*/ 248 h 474"/>
                <a:gd name="T116" fmla="*/ 492 w 614"/>
                <a:gd name="T117" fmla="*/ 74 h 474"/>
                <a:gd name="T118" fmla="*/ 120 w 614"/>
                <a:gd name="T119" fmla="*/ 74 h 474"/>
                <a:gd name="T120" fmla="*/ 306 w 614"/>
                <a:gd name="T121" fmla="*/ 2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4" h="474">
                  <a:moveTo>
                    <a:pt x="22" y="474"/>
                  </a:moveTo>
                  <a:lnTo>
                    <a:pt x="22" y="474"/>
                  </a:lnTo>
                  <a:lnTo>
                    <a:pt x="18" y="473"/>
                  </a:lnTo>
                  <a:lnTo>
                    <a:pt x="14" y="471"/>
                  </a:lnTo>
                  <a:lnTo>
                    <a:pt x="9" y="470"/>
                  </a:lnTo>
                  <a:lnTo>
                    <a:pt x="5" y="466"/>
                  </a:lnTo>
                  <a:lnTo>
                    <a:pt x="3" y="463"/>
                  </a:lnTo>
                  <a:lnTo>
                    <a:pt x="1" y="459"/>
                  </a:lnTo>
                  <a:lnTo>
                    <a:pt x="0" y="454"/>
                  </a:lnTo>
                  <a:lnTo>
                    <a:pt x="0" y="450"/>
                  </a:lnTo>
                  <a:lnTo>
                    <a:pt x="0" y="24"/>
                  </a:lnTo>
                  <a:lnTo>
                    <a:pt x="0" y="24"/>
                  </a:lnTo>
                  <a:lnTo>
                    <a:pt x="0" y="20"/>
                  </a:lnTo>
                  <a:lnTo>
                    <a:pt x="1" y="14"/>
                  </a:lnTo>
                  <a:lnTo>
                    <a:pt x="3" y="10"/>
                  </a:lnTo>
                  <a:lnTo>
                    <a:pt x="5" y="8"/>
                  </a:lnTo>
                  <a:lnTo>
                    <a:pt x="9" y="4"/>
                  </a:lnTo>
                  <a:lnTo>
                    <a:pt x="14" y="2"/>
                  </a:lnTo>
                  <a:lnTo>
                    <a:pt x="18" y="1"/>
                  </a:lnTo>
                  <a:lnTo>
                    <a:pt x="22" y="0"/>
                  </a:lnTo>
                  <a:lnTo>
                    <a:pt x="591" y="0"/>
                  </a:lnTo>
                  <a:lnTo>
                    <a:pt x="591" y="0"/>
                  </a:lnTo>
                  <a:lnTo>
                    <a:pt x="595" y="1"/>
                  </a:lnTo>
                  <a:lnTo>
                    <a:pt x="599" y="2"/>
                  </a:lnTo>
                  <a:lnTo>
                    <a:pt x="603" y="4"/>
                  </a:lnTo>
                  <a:lnTo>
                    <a:pt x="607" y="8"/>
                  </a:lnTo>
                  <a:lnTo>
                    <a:pt x="609" y="10"/>
                  </a:lnTo>
                  <a:lnTo>
                    <a:pt x="611" y="14"/>
                  </a:lnTo>
                  <a:lnTo>
                    <a:pt x="612" y="20"/>
                  </a:lnTo>
                  <a:lnTo>
                    <a:pt x="614" y="24"/>
                  </a:lnTo>
                  <a:lnTo>
                    <a:pt x="614" y="450"/>
                  </a:lnTo>
                  <a:lnTo>
                    <a:pt x="614" y="450"/>
                  </a:lnTo>
                  <a:lnTo>
                    <a:pt x="612" y="454"/>
                  </a:lnTo>
                  <a:lnTo>
                    <a:pt x="611" y="459"/>
                  </a:lnTo>
                  <a:lnTo>
                    <a:pt x="609" y="463"/>
                  </a:lnTo>
                  <a:lnTo>
                    <a:pt x="607" y="466"/>
                  </a:lnTo>
                  <a:lnTo>
                    <a:pt x="603" y="470"/>
                  </a:lnTo>
                  <a:lnTo>
                    <a:pt x="599" y="471"/>
                  </a:lnTo>
                  <a:lnTo>
                    <a:pt x="595" y="473"/>
                  </a:lnTo>
                  <a:lnTo>
                    <a:pt x="591" y="474"/>
                  </a:lnTo>
                  <a:lnTo>
                    <a:pt x="22" y="474"/>
                  </a:lnTo>
                  <a:close/>
                  <a:moveTo>
                    <a:pt x="545" y="400"/>
                  </a:moveTo>
                  <a:lnTo>
                    <a:pt x="545" y="122"/>
                  </a:lnTo>
                  <a:lnTo>
                    <a:pt x="340" y="314"/>
                  </a:lnTo>
                  <a:lnTo>
                    <a:pt x="340" y="314"/>
                  </a:lnTo>
                  <a:lnTo>
                    <a:pt x="332" y="320"/>
                  </a:lnTo>
                  <a:lnTo>
                    <a:pt x="324" y="325"/>
                  </a:lnTo>
                  <a:lnTo>
                    <a:pt x="316" y="327"/>
                  </a:lnTo>
                  <a:lnTo>
                    <a:pt x="306" y="327"/>
                  </a:lnTo>
                  <a:lnTo>
                    <a:pt x="306" y="327"/>
                  </a:lnTo>
                  <a:lnTo>
                    <a:pt x="297" y="327"/>
                  </a:lnTo>
                  <a:lnTo>
                    <a:pt x="289" y="325"/>
                  </a:lnTo>
                  <a:lnTo>
                    <a:pt x="280" y="320"/>
                  </a:lnTo>
                  <a:lnTo>
                    <a:pt x="272" y="314"/>
                  </a:lnTo>
                  <a:lnTo>
                    <a:pt x="67" y="122"/>
                  </a:lnTo>
                  <a:lnTo>
                    <a:pt x="67" y="400"/>
                  </a:lnTo>
                  <a:lnTo>
                    <a:pt x="545" y="400"/>
                  </a:lnTo>
                  <a:close/>
                  <a:moveTo>
                    <a:pt x="306" y="248"/>
                  </a:moveTo>
                  <a:lnTo>
                    <a:pt x="492" y="74"/>
                  </a:lnTo>
                  <a:lnTo>
                    <a:pt x="120" y="74"/>
                  </a:lnTo>
                  <a:lnTo>
                    <a:pt x="306" y="248"/>
                  </a:lnTo>
                  <a:close/>
                </a:path>
              </a:pathLst>
            </a:custGeom>
            <a:solidFill>
              <a:srgbClr val="FFC000"/>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7" name="Freeform 7">
              <a:extLst>
                <a:ext uri="{FF2B5EF4-FFF2-40B4-BE49-F238E27FC236}">
                  <a16:creationId xmlns:a16="http://schemas.microsoft.com/office/drawing/2014/main" id="{5FA11100-76D8-374B-8CD4-C81541F3039F}"/>
                </a:ext>
              </a:extLst>
            </p:cNvPr>
            <p:cNvSpPr>
              <a:spLocks noEditPoints="1"/>
            </p:cNvSpPr>
            <p:nvPr/>
          </p:nvSpPr>
          <p:spPr bwMode="auto">
            <a:xfrm>
              <a:off x="1544121" y="3612813"/>
              <a:ext cx="393947" cy="425268"/>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89" tIns="34295" rIns="68589" bIns="34295"/>
            <a:lstStyle/>
            <a:p>
              <a:pPr hangingPunct="0"/>
              <a:endParaRPr lang="ja-JP" altLang="en-US">
                <a:latin typeface="CiscoSansTT Light"/>
                <a:cs typeface="CiscoSansTT Light"/>
              </a:endParaRPr>
            </a:p>
          </p:txBody>
        </p:sp>
      </p:grpSp>
      <p:sp>
        <p:nvSpPr>
          <p:cNvPr id="18" name="Freeform 147">
            <a:extLst>
              <a:ext uri="{FF2B5EF4-FFF2-40B4-BE49-F238E27FC236}">
                <a16:creationId xmlns:a16="http://schemas.microsoft.com/office/drawing/2014/main" id="{D6758808-9119-6245-8F51-2A877DB46744}"/>
              </a:ext>
            </a:extLst>
          </p:cNvPr>
          <p:cNvSpPr>
            <a:spLocks noEditPoints="1"/>
          </p:cNvSpPr>
          <p:nvPr/>
        </p:nvSpPr>
        <p:spPr bwMode="auto">
          <a:xfrm>
            <a:off x="776067" y="1851246"/>
            <a:ext cx="557893" cy="382054"/>
          </a:xfrm>
          <a:custGeom>
            <a:avLst/>
            <a:gdLst>
              <a:gd name="T0" fmla="*/ 22 w 614"/>
              <a:gd name="T1" fmla="*/ 474 h 474"/>
              <a:gd name="T2" fmla="*/ 22 w 614"/>
              <a:gd name="T3" fmla="*/ 474 h 474"/>
              <a:gd name="T4" fmla="*/ 18 w 614"/>
              <a:gd name="T5" fmla="*/ 473 h 474"/>
              <a:gd name="T6" fmla="*/ 14 w 614"/>
              <a:gd name="T7" fmla="*/ 471 h 474"/>
              <a:gd name="T8" fmla="*/ 9 w 614"/>
              <a:gd name="T9" fmla="*/ 470 h 474"/>
              <a:gd name="T10" fmla="*/ 5 w 614"/>
              <a:gd name="T11" fmla="*/ 466 h 474"/>
              <a:gd name="T12" fmla="*/ 3 w 614"/>
              <a:gd name="T13" fmla="*/ 463 h 474"/>
              <a:gd name="T14" fmla="*/ 1 w 614"/>
              <a:gd name="T15" fmla="*/ 459 h 474"/>
              <a:gd name="T16" fmla="*/ 0 w 614"/>
              <a:gd name="T17" fmla="*/ 454 h 474"/>
              <a:gd name="T18" fmla="*/ 0 w 614"/>
              <a:gd name="T19" fmla="*/ 450 h 474"/>
              <a:gd name="T20" fmla="*/ 0 w 614"/>
              <a:gd name="T21" fmla="*/ 24 h 474"/>
              <a:gd name="T22" fmla="*/ 0 w 614"/>
              <a:gd name="T23" fmla="*/ 24 h 474"/>
              <a:gd name="T24" fmla="*/ 0 w 614"/>
              <a:gd name="T25" fmla="*/ 20 h 474"/>
              <a:gd name="T26" fmla="*/ 1 w 614"/>
              <a:gd name="T27" fmla="*/ 14 h 474"/>
              <a:gd name="T28" fmla="*/ 3 w 614"/>
              <a:gd name="T29" fmla="*/ 10 h 474"/>
              <a:gd name="T30" fmla="*/ 5 w 614"/>
              <a:gd name="T31" fmla="*/ 8 h 474"/>
              <a:gd name="T32" fmla="*/ 9 w 614"/>
              <a:gd name="T33" fmla="*/ 4 h 474"/>
              <a:gd name="T34" fmla="*/ 14 w 614"/>
              <a:gd name="T35" fmla="*/ 2 h 474"/>
              <a:gd name="T36" fmla="*/ 18 w 614"/>
              <a:gd name="T37" fmla="*/ 1 h 474"/>
              <a:gd name="T38" fmla="*/ 22 w 614"/>
              <a:gd name="T39" fmla="*/ 0 h 474"/>
              <a:gd name="T40" fmla="*/ 591 w 614"/>
              <a:gd name="T41" fmla="*/ 0 h 474"/>
              <a:gd name="T42" fmla="*/ 591 w 614"/>
              <a:gd name="T43" fmla="*/ 0 h 474"/>
              <a:gd name="T44" fmla="*/ 595 w 614"/>
              <a:gd name="T45" fmla="*/ 1 h 474"/>
              <a:gd name="T46" fmla="*/ 599 w 614"/>
              <a:gd name="T47" fmla="*/ 2 h 474"/>
              <a:gd name="T48" fmla="*/ 603 w 614"/>
              <a:gd name="T49" fmla="*/ 4 h 474"/>
              <a:gd name="T50" fmla="*/ 607 w 614"/>
              <a:gd name="T51" fmla="*/ 8 h 474"/>
              <a:gd name="T52" fmla="*/ 609 w 614"/>
              <a:gd name="T53" fmla="*/ 10 h 474"/>
              <a:gd name="T54" fmla="*/ 611 w 614"/>
              <a:gd name="T55" fmla="*/ 14 h 474"/>
              <a:gd name="T56" fmla="*/ 612 w 614"/>
              <a:gd name="T57" fmla="*/ 20 h 474"/>
              <a:gd name="T58" fmla="*/ 614 w 614"/>
              <a:gd name="T59" fmla="*/ 24 h 474"/>
              <a:gd name="T60" fmla="*/ 614 w 614"/>
              <a:gd name="T61" fmla="*/ 450 h 474"/>
              <a:gd name="T62" fmla="*/ 614 w 614"/>
              <a:gd name="T63" fmla="*/ 450 h 474"/>
              <a:gd name="T64" fmla="*/ 612 w 614"/>
              <a:gd name="T65" fmla="*/ 454 h 474"/>
              <a:gd name="T66" fmla="*/ 611 w 614"/>
              <a:gd name="T67" fmla="*/ 459 h 474"/>
              <a:gd name="T68" fmla="*/ 609 w 614"/>
              <a:gd name="T69" fmla="*/ 463 h 474"/>
              <a:gd name="T70" fmla="*/ 607 w 614"/>
              <a:gd name="T71" fmla="*/ 466 h 474"/>
              <a:gd name="T72" fmla="*/ 603 w 614"/>
              <a:gd name="T73" fmla="*/ 470 h 474"/>
              <a:gd name="T74" fmla="*/ 599 w 614"/>
              <a:gd name="T75" fmla="*/ 471 h 474"/>
              <a:gd name="T76" fmla="*/ 595 w 614"/>
              <a:gd name="T77" fmla="*/ 473 h 474"/>
              <a:gd name="T78" fmla="*/ 591 w 614"/>
              <a:gd name="T79" fmla="*/ 474 h 474"/>
              <a:gd name="T80" fmla="*/ 22 w 614"/>
              <a:gd name="T81" fmla="*/ 474 h 474"/>
              <a:gd name="T82" fmla="*/ 545 w 614"/>
              <a:gd name="T83" fmla="*/ 400 h 474"/>
              <a:gd name="T84" fmla="*/ 545 w 614"/>
              <a:gd name="T85" fmla="*/ 122 h 474"/>
              <a:gd name="T86" fmla="*/ 340 w 614"/>
              <a:gd name="T87" fmla="*/ 314 h 474"/>
              <a:gd name="T88" fmla="*/ 340 w 614"/>
              <a:gd name="T89" fmla="*/ 314 h 474"/>
              <a:gd name="T90" fmla="*/ 332 w 614"/>
              <a:gd name="T91" fmla="*/ 320 h 474"/>
              <a:gd name="T92" fmla="*/ 324 w 614"/>
              <a:gd name="T93" fmla="*/ 325 h 474"/>
              <a:gd name="T94" fmla="*/ 316 w 614"/>
              <a:gd name="T95" fmla="*/ 327 h 474"/>
              <a:gd name="T96" fmla="*/ 306 w 614"/>
              <a:gd name="T97" fmla="*/ 327 h 474"/>
              <a:gd name="T98" fmla="*/ 306 w 614"/>
              <a:gd name="T99" fmla="*/ 327 h 474"/>
              <a:gd name="T100" fmla="*/ 297 w 614"/>
              <a:gd name="T101" fmla="*/ 327 h 474"/>
              <a:gd name="T102" fmla="*/ 289 w 614"/>
              <a:gd name="T103" fmla="*/ 325 h 474"/>
              <a:gd name="T104" fmla="*/ 280 w 614"/>
              <a:gd name="T105" fmla="*/ 320 h 474"/>
              <a:gd name="T106" fmla="*/ 272 w 614"/>
              <a:gd name="T107" fmla="*/ 314 h 474"/>
              <a:gd name="T108" fmla="*/ 67 w 614"/>
              <a:gd name="T109" fmla="*/ 122 h 474"/>
              <a:gd name="T110" fmla="*/ 67 w 614"/>
              <a:gd name="T111" fmla="*/ 400 h 474"/>
              <a:gd name="T112" fmla="*/ 545 w 614"/>
              <a:gd name="T113" fmla="*/ 400 h 474"/>
              <a:gd name="T114" fmla="*/ 306 w 614"/>
              <a:gd name="T115" fmla="*/ 248 h 474"/>
              <a:gd name="T116" fmla="*/ 492 w 614"/>
              <a:gd name="T117" fmla="*/ 74 h 474"/>
              <a:gd name="T118" fmla="*/ 120 w 614"/>
              <a:gd name="T119" fmla="*/ 74 h 474"/>
              <a:gd name="T120" fmla="*/ 306 w 614"/>
              <a:gd name="T121" fmla="*/ 2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4" h="474">
                <a:moveTo>
                  <a:pt x="22" y="474"/>
                </a:moveTo>
                <a:lnTo>
                  <a:pt x="22" y="474"/>
                </a:lnTo>
                <a:lnTo>
                  <a:pt x="18" y="473"/>
                </a:lnTo>
                <a:lnTo>
                  <a:pt x="14" y="471"/>
                </a:lnTo>
                <a:lnTo>
                  <a:pt x="9" y="470"/>
                </a:lnTo>
                <a:lnTo>
                  <a:pt x="5" y="466"/>
                </a:lnTo>
                <a:lnTo>
                  <a:pt x="3" y="463"/>
                </a:lnTo>
                <a:lnTo>
                  <a:pt x="1" y="459"/>
                </a:lnTo>
                <a:lnTo>
                  <a:pt x="0" y="454"/>
                </a:lnTo>
                <a:lnTo>
                  <a:pt x="0" y="450"/>
                </a:lnTo>
                <a:lnTo>
                  <a:pt x="0" y="24"/>
                </a:lnTo>
                <a:lnTo>
                  <a:pt x="0" y="24"/>
                </a:lnTo>
                <a:lnTo>
                  <a:pt x="0" y="20"/>
                </a:lnTo>
                <a:lnTo>
                  <a:pt x="1" y="14"/>
                </a:lnTo>
                <a:lnTo>
                  <a:pt x="3" y="10"/>
                </a:lnTo>
                <a:lnTo>
                  <a:pt x="5" y="8"/>
                </a:lnTo>
                <a:lnTo>
                  <a:pt x="9" y="4"/>
                </a:lnTo>
                <a:lnTo>
                  <a:pt x="14" y="2"/>
                </a:lnTo>
                <a:lnTo>
                  <a:pt x="18" y="1"/>
                </a:lnTo>
                <a:lnTo>
                  <a:pt x="22" y="0"/>
                </a:lnTo>
                <a:lnTo>
                  <a:pt x="591" y="0"/>
                </a:lnTo>
                <a:lnTo>
                  <a:pt x="591" y="0"/>
                </a:lnTo>
                <a:lnTo>
                  <a:pt x="595" y="1"/>
                </a:lnTo>
                <a:lnTo>
                  <a:pt x="599" y="2"/>
                </a:lnTo>
                <a:lnTo>
                  <a:pt x="603" y="4"/>
                </a:lnTo>
                <a:lnTo>
                  <a:pt x="607" y="8"/>
                </a:lnTo>
                <a:lnTo>
                  <a:pt x="609" y="10"/>
                </a:lnTo>
                <a:lnTo>
                  <a:pt x="611" y="14"/>
                </a:lnTo>
                <a:lnTo>
                  <a:pt x="612" y="20"/>
                </a:lnTo>
                <a:lnTo>
                  <a:pt x="614" y="24"/>
                </a:lnTo>
                <a:lnTo>
                  <a:pt x="614" y="450"/>
                </a:lnTo>
                <a:lnTo>
                  <a:pt x="614" y="450"/>
                </a:lnTo>
                <a:lnTo>
                  <a:pt x="612" y="454"/>
                </a:lnTo>
                <a:lnTo>
                  <a:pt x="611" y="459"/>
                </a:lnTo>
                <a:lnTo>
                  <a:pt x="609" y="463"/>
                </a:lnTo>
                <a:lnTo>
                  <a:pt x="607" y="466"/>
                </a:lnTo>
                <a:lnTo>
                  <a:pt x="603" y="470"/>
                </a:lnTo>
                <a:lnTo>
                  <a:pt x="599" y="471"/>
                </a:lnTo>
                <a:lnTo>
                  <a:pt x="595" y="473"/>
                </a:lnTo>
                <a:lnTo>
                  <a:pt x="591" y="474"/>
                </a:lnTo>
                <a:lnTo>
                  <a:pt x="22" y="474"/>
                </a:lnTo>
                <a:close/>
                <a:moveTo>
                  <a:pt x="545" y="400"/>
                </a:moveTo>
                <a:lnTo>
                  <a:pt x="545" y="122"/>
                </a:lnTo>
                <a:lnTo>
                  <a:pt x="340" y="314"/>
                </a:lnTo>
                <a:lnTo>
                  <a:pt x="340" y="314"/>
                </a:lnTo>
                <a:lnTo>
                  <a:pt x="332" y="320"/>
                </a:lnTo>
                <a:lnTo>
                  <a:pt x="324" y="325"/>
                </a:lnTo>
                <a:lnTo>
                  <a:pt x="316" y="327"/>
                </a:lnTo>
                <a:lnTo>
                  <a:pt x="306" y="327"/>
                </a:lnTo>
                <a:lnTo>
                  <a:pt x="306" y="327"/>
                </a:lnTo>
                <a:lnTo>
                  <a:pt x="297" y="327"/>
                </a:lnTo>
                <a:lnTo>
                  <a:pt x="289" y="325"/>
                </a:lnTo>
                <a:lnTo>
                  <a:pt x="280" y="320"/>
                </a:lnTo>
                <a:lnTo>
                  <a:pt x="272" y="314"/>
                </a:lnTo>
                <a:lnTo>
                  <a:pt x="67" y="122"/>
                </a:lnTo>
                <a:lnTo>
                  <a:pt x="67" y="400"/>
                </a:lnTo>
                <a:lnTo>
                  <a:pt x="545" y="400"/>
                </a:lnTo>
                <a:close/>
                <a:moveTo>
                  <a:pt x="306" y="248"/>
                </a:moveTo>
                <a:lnTo>
                  <a:pt x="492" y="74"/>
                </a:lnTo>
                <a:lnTo>
                  <a:pt x="120" y="74"/>
                </a:lnTo>
                <a:lnTo>
                  <a:pt x="306" y="248"/>
                </a:lnTo>
                <a:close/>
              </a:path>
            </a:pathLst>
          </a:custGeom>
          <a:solidFill>
            <a:srgbClr val="00B050"/>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cxnSp>
        <p:nvCxnSpPr>
          <p:cNvPr id="19" name="Straight Arrow Connector 18">
            <a:extLst>
              <a:ext uri="{FF2B5EF4-FFF2-40B4-BE49-F238E27FC236}">
                <a16:creationId xmlns:a16="http://schemas.microsoft.com/office/drawing/2014/main" id="{7FC4A982-0FE0-C14E-AB4A-11A0A50E16D9}"/>
              </a:ext>
            </a:extLst>
          </p:cNvPr>
          <p:cNvCxnSpPr>
            <a:cxnSpLocks/>
            <a:stCxn id="18" idx="36"/>
            <a:endCxn id="14" idx="1"/>
          </p:cNvCxnSpPr>
          <p:nvPr/>
        </p:nvCxnSpPr>
        <p:spPr>
          <a:xfrm>
            <a:off x="1323965" y="2230076"/>
            <a:ext cx="1251539" cy="3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19BA02-7F1E-1842-9165-5570DA2796A3}"/>
              </a:ext>
            </a:extLst>
          </p:cNvPr>
          <p:cNvCxnSpPr>
            <a:cxnSpLocks/>
            <a:stCxn id="14" idx="3"/>
            <a:endCxn id="24" idx="1"/>
          </p:cNvCxnSpPr>
          <p:nvPr/>
        </p:nvCxnSpPr>
        <p:spPr>
          <a:xfrm flipV="1">
            <a:off x="3731659" y="2222154"/>
            <a:ext cx="1527734" cy="11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8F6F1BCF-1298-C34F-AB14-148D1405460B}"/>
              </a:ext>
            </a:extLst>
          </p:cNvPr>
          <p:cNvSpPr/>
          <p:nvPr/>
        </p:nvSpPr>
        <p:spPr>
          <a:xfrm>
            <a:off x="7267503" y="1295360"/>
            <a:ext cx="1426510" cy="1831298"/>
          </a:xfrm>
          <a:prstGeom prst="round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rtl="0" hangingPunct="0"/>
            <a:r>
              <a:rPr lang="ja-JP" altLang="en-US" dirty="0">
                <a:solidFill>
                  <a:schemeClr val="bg2"/>
                </a:solidFill>
                <a:latin typeface="CiscoSansTT ExtraLight" pitchFamily="34" charset="0"/>
                <a:ea typeface="CiscoSansJPN Light" pitchFamily="2" charset="-128"/>
              </a:rPr>
              <a:t>アプリケーション</a:t>
            </a:r>
            <a:br>
              <a:rPr lang="en-US" altLang="ja-JP" dirty="0">
                <a:solidFill>
                  <a:schemeClr val="bg2"/>
                </a:solidFill>
                <a:latin typeface="CiscoSansTT ExtraLight" pitchFamily="34" charset="0"/>
                <a:ea typeface="CiscoSansJPN Light" pitchFamily="2" charset="-128"/>
              </a:rPr>
            </a:br>
            <a:r>
              <a:rPr lang="ja-JP" altLang="en-US" dirty="0">
                <a:solidFill>
                  <a:schemeClr val="bg2"/>
                </a:solidFill>
                <a:latin typeface="CiscoSansTT ExtraLight" pitchFamily="34" charset="0"/>
                <a:ea typeface="CiscoSansJPN Light" pitchFamily="2" charset="-128"/>
              </a:rPr>
              <a:t>ポータル</a:t>
            </a:r>
          </a:p>
        </p:txBody>
      </p:sp>
      <p:cxnSp>
        <p:nvCxnSpPr>
          <p:cNvPr id="22" name="Straight Arrow Connector 21">
            <a:extLst>
              <a:ext uri="{FF2B5EF4-FFF2-40B4-BE49-F238E27FC236}">
                <a16:creationId xmlns:a16="http://schemas.microsoft.com/office/drawing/2014/main" id="{A6D06EE6-8D08-3042-A8C9-AB45F0384D00}"/>
              </a:ext>
            </a:extLst>
          </p:cNvPr>
          <p:cNvCxnSpPr>
            <a:cxnSpLocks/>
          </p:cNvCxnSpPr>
          <p:nvPr/>
        </p:nvCxnSpPr>
        <p:spPr>
          <a:xfrm>
            <a:off x="6415548" y="2211009"/>
            <a:ext cx="8519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DB0DF8-569A-6E49-A687-CD8D61723D40}"/>
              </a:ext>
            </a:extLst>
          </p:cNvPr>
          <p:cNvCxnSpPr>
            <a:cxnSpLocks/>
            <a:stCxn id="14" idx="3"/>
            <a:endCxn id="21" idx="1"/>
          </p:cNvCxnSpPr>
          <p:nvPr/>
        </p:nvCxnSpPr>
        <p:spPr>
          <a:xfrm flipV="1">
            <a:off x="3731659" y="2211009"/>
            <a:ext cx="3535844" cy="22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52A39650-2A3F-4544-B23E-3C6A2D3DBA48}"/>
              </a:ext>
            </a:extLst>
          </p:cNvPr>
          <p:cNvSpPr/>
          <p:nvPr/>
        </p:nvSpPr>
        <p:spPr>
          <a:xfrm>
            <a:off x="5259393" y="1948171"/>
            <a:ext cx="1156155" cy="547966"/>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 tIns="72000" rIns="18000" rtlCol="0" anchor="ctr"/>
          <a:lstStyle/>
          <a:p>
            <a:pPr algn="ctr" rtl="0" hangingPunct="0"/>
            <a:r>
              <a:rPr lang="ja-JP" altLang="en-US" sz="700" dirty="0">
                <a:solidFill>
                  <a:schemeClr val="tx1"/>
                </a:solidFill>
                <a:latin typeface="CiscoSansTT ExtraLight" pitchFamily="34" charset="0"/>
                <a:ea typeface="CiscoSansJPN Light" pitchFamily="2" charset="-128"/>
              </a:rPr>
              <a:t>アプリケーション</a:t>
            </a:r>
            <a:br>
              <a:rPr lang="en-US" altLang="ja-JP" sz="700" dirty="0">
                <a:solidFill>
                  <a:schemeClr val="tx1"/>
                </a:solidFill>
                <a:latin typeface="CiscoSansTT ExtraLight" pitchFamily="34" charset="0"/>
                <a:ea typeface="CiscoSansJPN Light" pitchFamily="2" charset="-128"/>
              </a:rPr>
            </a:br>
            <a:r>
              <a:rPr lang="ja-JP" altLang="en-US" sz="700" dirty="0">
                <a:solidFill>
                  <a:schemeClr val="tx1"/>
                </a:solidFill>
                <a:latin typeface="CiscoSansTT ExtraLight" pitchFamily="34" charset="0"/>
                <a:ea typeface="CiscoSansJPN Light" pitchFamily="2" charset="-128"/>
              </a:rPr>
              <a:t>センサー</a:t>
            </a:r>
          </a:p>
        </p:txBody>
      </p:sp>
      <p:sp>
        <p:nvSpPr>
          <p:cNvPr id="25" name="Freeform 24">
            <a:extLst>
              <a:ext uri="{FF2B5EF4-FFF2-40B4-BE49-F238E27FC236}">
                <a16:creationId xmlns:a16="http://schemas.microsoft.com/office/drawing/2014/main" id="{1F833B16-C79F-BA43-8F49-2DE9E26A844D}"/>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6" name="Freeform 8">
            <a:extLst>
              <a:ext uri="{FF2B5EF4-FFF2-40B4-BE49-F238E27FC236}">
                <a16:creationId xmlns:a16="http://schemas.microsoft.com/office/drawing/2014/main" id="{81F8A1DE-242F-1E4A-8839-AE130A47FA96}"/>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27" name="Freeform 8">
            <a:extLst>
              <a:ext uri="{FF2B5EF4-FFF2-40B4-BE49-F238E27FC236}">
                <a16:creationId xmlns:a16="http://schemas.microsoft.com/office/drawing/2014/main" id="{204286D3-9D13-C342-88BA-A2EE726520E8}"/>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28" name="Freeform 7">
            <a:extLst>
              <a:ext uri="{FF2B5EF4-FFF2-40B4-BE49-F238E27FC236}">
                <a16:creationId xmlns:a16="http://schemas.microsoft.com/office/drawing/2014/main" id="{4C4C98E5-3B5C-BD4A-A6CE-BFA039E0AC62}"/>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29" name="Freeform 8">
            <a:extLst>
              <a:ext uri="{FF2B5EF4-FFF2-40B4-BE49-F238E27FC236}">
                <a16:creationId xmlns:a16="http://schemas.microsoft.com/office/drawing/2014/main" id="{057D9054-06E1-044C-B937-779E0FF2203D}"/>
              </a:ext>
            </a:extLst>
          </p:cNvPr>
          <p:cNvSpPr>
            <a:spLocks/>
          </p:cNvSpPr>
          <p:nvPr/>
        </p:nvSpPr>
        <p:spPr bwMode="auto">
          <a:xfrm>
            <a:off x="3977936"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13 Highlights</a:t>
            </a:r>
          </a:p>
        </p:txBody>
      </p:sp>
      <p:sp>
        <p:nvSpPr>
          <p:cNvPr id="30" name="Freeform 6">
            <a:extLst>
              <a:ext uri="{FF2B5EF4-FFF2-40B4-BE49-F238E27FC236}">
                <a16:creationId xmlns:a16="http://schemas.microsoft.com/office/drawing/2014/main" id="{5779D169-670F-3D4C-9DC0-B3BCA5060EFF}"/>
              </a:ext>
            </a:extLst>
          </p:cNvPr>
          <p:cNvSpPr>
            <a:spLocks/>
          </p:cNvSpPr>
          <p:nvPr/>
        </p:nvSpPr>
        <p:spPr bwMode="auto">
          <a:xfrm>
            <a:off x="5244888" y="4847931"/>
            <a:ext cx="1528565" cy="29063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FY20</a:t>
            </a:r>
          </a:p>
        </p:txBody>
      </p:sp>
    </p:spTree>
    <p:extLst>
      <p:ext uri="{BB962C8B-B14F-4D97-AF65-F5344CB8AC3E}">
        <p14:creationId xmlns:p14="http://schemas.microsoft.com/office/powerpoint/2010/main" val="122760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1.23457E-7 L -0.29688 0.00525 " pathEditMode="relative" rAng="0" ptsTypes="AA">
                                      <p:cBhvr>
                                        <p:cTn id="6" dur="2000" fill="hold"/>
                                        <p:tgtEl>
                                          <p:spTgt spid="24"/>
                                        </p:tgtEl>
                                        <p:attrNameLst>
                                          <p:attrName>ppt_x</p:attrName>
                                          <p:attrName>ppt_y</p:attrName>
                                        </p:attrNameLst>
                                      </p:cBhvr>
                                      <p:rCtr x="-14844" y="247"/>
                                    </p:animMotion>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D8346A-E6FF-514B-82FB-CBE588FF2610}"/>
              </a:ext>
            </a:extLst>
          </p:cNvPr>
          <p:cNvPicPr>
            <a:picLocks noChangeAspect="1"/>
          </p:cNvPicPr>
          <p:nvPr/>
        </p:nvPicPr>
        <p:blipFill>
          <a:blip r:embed="rId3"/>
          <a:stretch>
            <a:fillRect/>
          </a:stretch>
        </p:blipFill>
        <p:spPr>
          <a:xfrm>
            <a:off x="1624562" y="826671"/>
            <a:ext cx="4930145" cy="4425741"/>
          </a:xfrm>
          <a:prstGeom prst="rect">
            <a:avLst/>
          </a:prstGeom>
        </p:spPr>
      </p:pic>
      <p:pic>
        <p:nvPicPr>
          <p:cNvPr id="6" name="Picture 5">
            <a:extLst>
              <a:ext uri="{FF2B5EF4-FFF2-40B4-BE49-F238E27FC236}">
                <a16:creationId xmlns:a16="http://schemas.microsoft.com/office/drawing/2014/main" id="{EA78B085-AD56-E84B-A445-851B2FA7B1EC}"/>
              </a:ext>
            </a:extLst>
          </p:cNvPr>
          <p:cNvPicPr>
            <a:picLocks noChangeAspect="1"/>
          </p:cNvPicPr>
          <p:nvPr/>
        </p:nvPicPr>
        <p:blipFill>
          <a:blip r:embed="rId4"/>
          <a:stretch>
            <a:fillRect/>
          </a:stretch>
        </p:blipFill>
        <p:spPr>
          <a:xfrm>
            <a:off x="1624562" y="1203881"/>
            <a:ext cx="4930145" cy="2399556"/>
          </a:xfrm>
          <a:prstGeom prst="rect">
            <a:avLst/>
          </a:prstGeom>
        </p:spPr>
      </p:pic>
      <p:pic>
        <p:nvPicPr>
          <p:cNvPr id="7" name="Picture 6">
            <a:extLst>
              <a:ext uri="{FF2B5EF4-FFF2-40B4-BE49-F238E27FC236}">
                <a16:creationId xmlns:a16="http://schemas.microsoft.com/office/drawing/2014/main" id="{8806A87A-0258-D041-A35C-CA6F6BB46D0D}"/>
              </a:ext>
            </a:extLst>
          </p:cNvPr>
          <p:cNvPicPr>
            <a:picLocks noChangeAspect="1"/>
          </p:cNvPicPr>
          <p:nvPr/>
        </p:nvPicPr>
        <p:blipFill>
          <a:blip r:embed="rId5"/>
          <a:stretch>
            <a:fillRect/>
          </a:stretch>
        </p:blipFill>
        <p:spPr>
          <a:xfrm>
            <a:off x="1624562" y="902607"/>
            <a:ext cx="5177074" cy="4604691"/>
          </a:xfrm>
          <a:prstGeom prst="rect">
            <a:avLst/>
          </a:prstGeom>
        </p:spPr>
      </p:pic>
      <p:pic>
        <p:nvPicPr>
          <p:cNvPr id="8" name="Picture 7">
            <a:extLst>
              <a:ext uri="{FF2B5EF4-FFF2-40B4-BE49-F238E27FC236}">
                <a16:creationId xmlns:a16="http://schemas.microsoft.com/office/drawing/2014/main" id="{2CDA0035-9A5A-4443-BB84-22D59183CB24}"/>
              </a:ext>
            </a:extLst>
          </p:cNvPr>
          <p:cNvPicPr>
            <a:picLocks noChangeAspect="1"/>
          </p:cNvPicPr>
          <p:nvPr/>
        </p:nvPicPr>
        <p:blipFill>
          <a:blip r:embed="rId6"/>
          <a:stretch>
            <a:fillRect/>
          </a:stretch>
        </p:blipFill>
        <p:spPr>
          <a:xfrm>
            <a:off x="1542674" y="826671"/>
            <a:ext cx="5093919" cy="5470317"/>
          </a:xfrm>
          <a:prstGeom prst="rect">
            <a:avLst/>
          </a:prstGeom>
        </p:spPr>
      </p:pic>
      <p:sp>
        <p:nvSpPr>
          <p:cNvPr id="10" name="Title 1">
            <a:extLst>
              <a:ext uri="{FF2B5EF4-FFF2-40B4-BE49-F238E27FC236}">
                <a16:creationId xmlns:a16="http://schemas.microsoft.com/office/drawing/2014/main" id="{15C6F66A-498D-2A45-BE97-9556630D7141}"/>
              </a:ext>
            </a:extLst>
          </p:cNvPr>
          <p:cNvSpPr txBox="1">
            <a:spLocks/>
          </p:cNvSpPr>
          <p:nvPr/>
        </p:nvSpPr>
        <p:spPr bwMode="auto">
          <a:xfrm>
            <a:off x="149531" y="152470"/>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rtl="0" hangingPunct="0"/>
            <a:r>
              <a:rPr lang="en-US" altLang="ja-JP">
                <a:latin typeface="CiscoSansTT" panose="020B0503020201020303" pitchFamily="34" charset="0"/>
                <a:cs typeface="CiscoSansTT" panose="020B0503020201020303" pitchFamily="34" charset="0"/>
              </a:rPr>
              <a:t>ESA &amp; APP Integration</a:t>
            </a:r>
          </a:p>
        </p:txBody>
      </p:sp>
      <p:sp>
        <p:nvSpPr>
          <p:cNvPr id="9" name="Freeform 8">
            <a:extLst>
              <a:ext uri="{FF2B5EF4-FFF2-40B4-BE49-F238E27FC236}">
                <a16:creationId xmlns:a16="http://schemas.microsoft.com/office/drawing/2014/main" id="{0148038B-2C2A-1042-8CEE-3C6C76B5DF93}"/>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 name="Freeform 8">
            <a:extLst>
              <a:ext uri="{FF2B5EF4-FFF2-40B4-BE49-F238E27FC236}">
                <a16:creationId xmlns:a16="http://schemas.microsoft.com/office/drawing/2014/main" id="{B46F4757-4324-6942-AE23-107A639FBABE}"/>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12" name="Freeform 8">
            <a:extLst>
              <a:ext uri="{FF2B5EF4-FFF2-40B4-BE49-F238E27FC236}">
                <a16:creationId xmlns:a16="http://schemas.microsoft.com/office/drawing/2014/main" id="{3130B86C-65E8-E74B-9DE1-EC585E4FA493}"/>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13" name="Freeform 7">
            <a:extLst>
              <a:ext uri="{FF2B5EF4-FFF2-40B4-BE49-F238E27FC236}">
                <a16:creationId xmlns:a16="http://schemas.microsoft.com/office/drawing/2014/main" id="{F55FA363-EE8D-1645-9C34-779952FF7E63}"/>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14" name="Freeform 8">
            <a:extLst>
              <a:ext uri="{FF2B5EF4-FFF2-40B4-BE49-F238E27FC236}">
                <a16:creationId xmlns:a16="http://schemas.microsoft.com/office/drawing/2014/main" id="{D18D62B6-A2C3-1D4D-8D6E-921E9B2E24E2}"/>
              </a:ext>
            </a:extLst>
          </p:cNvPr>
          <p:cNvSpPr>
            <a:spLocks/>
          </p:cNvSpPr>
          <p:nvPr/>
        </p:nvSpPr>
        <p:spPr bwMode="auto">
          <a:xfrm>
            <a:off x="3977936"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13 Highlights</a:t>
            </a:r>
          </a:p>
        </p:txBody>
      </p:sp>
      <p:sp>
        <p:nvSpPr>
          <p:cNvPr id="15" name="Freeform 6">
            <a:extLst>
              <a:ext uri="{FF2B5EF4-FFF2-40B4-BE49-F238E27FC236}">
                <a16:creationId xmlns:a16="http://schemas.microsoft.com/office/drawing/2014/main" id="{60D10E3C-967E-9E4F-9A17-03995B18ACC8}"/>
              </a:ext>
            </a:extLst>
          </p:cNvPr>
          <p:cNvSpPr>
            <a:spLocks/>
          </p:cNvSpPr>
          <p:nvPr/>
        </p:nvSpPr>
        <p:spPr bwMode="auto">
          <a:xfrm>
            <a:off x="5244888" y="4847931"/>
            <a:ext cx="1528565" cy="29063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FY20</a:t>
            </a:r>
          </a:p>
        </p:txBody>
      </p:sp>
    </p:spTree>
    <p:extLst>
      <p:ext uri="{BB962C8B-B14F-4D97-AF65-F5344CB8AC3E}">
        <p14:creationId xmlns:p14="http://schemas.microsoft.com/office/powerpoint/2010/main" val="1856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51460-F2BA-0A44-9A2F-E8B7C9E57EE3}"/>
              </a:ext>
            </a:extLst>
          </p:cNvPr>
          <p:cNvPicPr>
            <a:picLocks noChangeAspect="1"/>
          </p:cNvPicPr>
          <p:nvPr/>
        </p:nvPicPr>
        <p:blipFill>
          <a:blip r:embed="rId3"/>
          <a:stretch>
            <a:fillRect/>
          </a:stretch>
        </p:blipFill>
        <p:spPr>
          <a:xfrm>
            <a:off x="1373246" y="648627"/>
            <a:ext cx="6139227" cy="4081875"/>
          </a:xfrm>
          <a:prstGeom prst="rect">
            <a:avLst/>
          </a:prstGeom>
        </p:spPr>
      </p:pic>
      <p:sp>
        <p:nvSpPr>
          <p:cNvPr id="2" name="Title 1">
            <a:extLst>
              <a:ext uri="{FF2B5EF4-FFF2-40B4-BE49-F238E27FC236}">
                <a16:creationId xmlns:a16="http://schemas.microsoft.com/office/drawing/2014/main" id="{EF86F3DC-04A3-A24B-8172-88FBCA976346}"/>
              </a:ext>
            </a:extLst>
          </p:cNvPr>
          <p:cNvSpPr>
            <a:spLocks noGrp="1"/>
          </p:cNvSpPr>
          <p:nvPr>
            <p:ph type="title"/>
          </p:nvPr>
        </p:nvSpPr>
        <p:spPr>
          <a:xfrm>
            <a:off x="149531" y="103310"/>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rtl="0" hangingPunct="0"/>
            <a:r>
              <a:rPr lang="en-US" altLang="ja-JP">
                <a:latin typeface="CiscoSansTT" panose="020B0503020201020303" pitchFamily="34" charset="0"/>
                <a:cs typeface="CiscoSansTT" panose="020B0503020201020303" pitchFamily="34" charset="0"/>
              </a:rPr>
              <a:t>ESA &amp; APP Integration</a:t>
            </a:r>
          </a:p>
        </p:txBody>
      </p:sp>
      <p:pic>
        <p:nvPicPr>
          <p:cNvPr id="5" name="Picture 4">
            <a:extLst>
              <a:ext uri="{FF2B5EF4-FFF2-40B4-BE49-F238E27FC236}">
                <a16:creationId xmlns:a16="http://schemas.microsoft.com/office/drawing/2014/main" id="{D12D1DEC-84BE-8341-BBD5-90885856ACC6}"/>
              </a:ext>
            </a:extLst>
          </p:cNvPr>
          <p:cNvPicPr>
            <a:picLocks noChangeAspect="1"/>
          </p:cNvPicPr>
          <p:nvPr/>
        </p:nvPicPr>
        <p:blipFill>
          <a:blip r:embed="rId4"/>
          <a:stretch>
            <a:fillRect/>
          </a:stretch>
        </p:blipFill>
        <p:spPr>
          <a:xfrm>
            <a:off x="3101849" y="2051533"/>
            <a:ext cx="1556977" cy="2571750"/>
          </a:xfrm>
          <a:prstGeom prst="rect">
            <a:avLst/>
          </a:prstGeom>
        </p:spPr>
      </p:pic>
      <p:grpSp>
        <p:nvGrpSpPr>
          <p:cNvPr id="8" name="Group 7">
            <a:extLst>
              <a:ext uri="{FF2B5EF4-FFF2-40B4-BE49-F238E27FC236}">
                <a16:creationId xmlns:a16="http://schemas.microsoft.com/office/drawing/2014/main" id="{F62AA3A6-58A1-4446-A92F-A15A02FC0113}"/>
              </a:ext>
            </a:extLst>
          </p:cNvPr>
          <p:cNvGrpSpPr/>
          <p:nvPr/>
        </p:nvGrpSpPr>
        <p:grpSpPr>
          <a:xfrm>
            <a:off x="2764246" y="1863405"/>
            <a:ext cx="2267712" cy="192935"/>
            <a:chOff x="3290716" y="2001948"/>
            <a:chExt cx="2267712" cy="192935"/>
          </a:xfrm>
        </p:grpSpPr>
        <p:sp>
          <p:nvSpPr>
            <p:cNvPr id="6" name="TextBox 5">
              <a:extLst>
                <a:ext uri="{FF2B5EF4-FFF2-40B4-BE49-F238E27FC236}">
                  <a16:creationId xmlns:a16="http://schemas.microsoft.com/office/drawing/2014/main" id="{99A7699A-6DFC-7746-A597-03EA0516ACD4}"/>
                </a:ext>
              </a:extLst>
            </p:cNvPr>
            <p:cNvSpPr txBox="1"/>
            <p:nvPr/>
          </p:nvSpPr>
          <p:spPr>
            <a:xfrm>
              <a:off x="3645008" y="2059153"/>
              <a:ext cx="1484872" cy="134206"/>
            </a:xfrm>
            <a:prstGeom prst="rect">
              <a:avLst/>
            </a:prstGeom>
            <a:solidFill>
              <a:srgbClr val="EDF4F8"/>
            </a:solidFill>
          </p:spPr>
          <p:txBody>
            <a:bodyPr wrap="none" tIns="0" bIns="0" rtlCol="0">
              <a:noAutofit/>
            </a:bodyPr>
            <a:lstStyle/>
            <a:p>
              <a:pPr rtl="0" hangingPunct="0"/>
              <a:r>
                <a:rPr lang="en-US" altLang="ja-JP" sz="390" b="1" dirty="0">
                  <a:latin typeface="CiscoSansTT" pitchFamily="34" charset="0"/>
                  <a:ea typeface="CiscoSansJPN" pitchFamily="2" charset="-128"/>
                  <a:cs typeface="CiscoSansJPN" pitchFamily="2" charset="-128"/>
                </a:rPr>
                <a:t>[</a:t>
              </a:r>
              <a:r>
                <a:rPr lang="ja-JP" altLang="en-US" sz="390" b="1" dirty="0">
                  <a:latin typeface="CiscoSansTT" pitchFamily="34" charset="0"/>
                  <a:ea typeface="CiscoSansJPN" pitchFamily="2" charset="-128"/>
                  <a:cs typeface="CiscoSansJPN" pitchFamily="2" charset="-128"/>
                </a:rPr>
                <a:t>高度なフィッシング防御（</a:t>
              </a:r>
              <a:r>
                <a:rPr lang="en-US" altLang="ja-JP" sz="390" b="1" dirty="0">
                  <a:latin typeface="CiscoSansTT" pitchFamily="34" charset="0"/>
                  <a:ea typeface="CiscoSansJPN" pitchFamily="2" charset="-128"/>
                  <a:cs typeface="CiscoSansJPN" pitchFamily="2" charset="-128"/>
                </a:rPr>
                <a:t>Advanced Phishing Protection</a:t>
              </a:r>
              <a:r>
                <a:rPr lang="ja-JP" altLang="en-US" sz="390" b="1" dirty="0">
                  <a:latin typeface="CiscoSansTT" pitchFamily="34" charset="0"/>
                  <a:ea typeface="CiscoSansJPN" pitchFamily="2" charset="-128"/>
                  <a:cs typeface="CiscoSansJPN" pitchFamily="2" charset="-128"/>
                </a:rPr>
                <a:t>）</a:t>
              </a:r>
              <a:r>
                <a:rPr lang="en-US" altLang="ja-JP" sz="390" b="1" dirty="0">
                  <a:latin typeface="CiscoSansTT" pitchFamily="34" charset="0"/>
                  <a:ea typeface="CiscoSansJPN" pitchFamily="2" charset="-128"/>
                  <a:cs typeface="CiscoSansJPN" pitchFamily="2" charset="-128"/>
                </a:rPr>
                <a:t>]</a:t>
              </a:r>
            </a:p>
          </p:txBody>
        </p:sp>
        <p:sp>
          <p:nvSpPr>
            <p:cNvPr id="4" name="Donut 3">
              <a:extLst>
                <a:ext uri="{FF2B5EF4-FFF2-40B4-BE49-F238E27FC236}">
                  <a16:creationId xmlns:a16="http://schemas.microsoft.com/office/drawing/2014/main" id="{CB7D6668-AE93-BF43-9CF4-26532764F0B6}"/>
                </a:ext>
              </a:extLst>
            </p:cNvPr>
            <p:cNvSpPr/>
            <p:nvPr/>
          </p:nvSpPr>
          <p:spPr>
            <a:xfrm>
              <a:off x="3290716" y="2001948"/>
              <a:ext cx="2267712" cy="192935"/>
            </a:xfrm>
            <a:prstGeom prst="donu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solidFill>
                  <a:schemeClr val="tx1"/>
                </a:solidFill>
              </a:endParaRPr>
            </a:p>
          </p:txBody>
        </p:sp>
      </p:grpSp>
      <p:sp>
        <p:nvSpPr>
          <p:cNvPr id="12" name="Freeform 11">
            <a:extLst>
              <a:ext uri="{FF2B5EF4-FFF2-40B4-BE49-F238E27FC236}">
                <a16:creationId xmlns:a16="http://schemas.microsoft.com/office/drawing/2014/main" id="{34DCC52A-D8A9-8A49-92BB-D1AEF2D0DF68}"/>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3" name="Freeform 8">
            <a:extLst>
              <a:ext uri="{FF2B5EF4-FFF2-40B4-BE49-F238E27FC236}">
                <a16:creationId xmlns:a16="http://schemas.microsoft.com/office/drawing/2014/main" id="{82C2F460-3247-444A-AB3C-EBBDCE104251}"/>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14" name="Freeform 8">
            <a:extLst>
              <a:ext uri="{FF2B5EF4-FFF2-40B4-BE49-F238E27FC236}">
                <a16:creationId xmlns:a16="http://schemas.microsoft.com/office/drawing/2014/main" id="{9C4D870C-2541-9946-B401-23461B2FB1CB}"/>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15" name="Freeform 7">
            <a:extLst>
              <a:ext uri="{FF2B5EF4-FFF2-40B4-BE49-F238E27FC236}">
                <a16:creationId xmlns:a16="http://schemas.microsoft.com/office/drawing/2014/main" id="{A28F63C6-FA74-CD49-898B-E80FB3193E32}"/>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16" name="Freeform 8">
            <a:extLst>
              <a:ext uri="{FF2B5EF4-FFF2-40B4-BE49-F238E27FC236}">
                <a16:creationId xmlns:a16="http://schemas.microsoft.com/office/drawing/2014/main" id="{B67E104E-BB0D-3347-B658-4334F49CEFB4}"/>
              </a:ext>
            </a:extLst>
          </p:cNvPr>
          <p:cNvSpPr>
            <a:spLocks/>
          </p:cNvSpPr>
          <p:nvPr/>
        </p:nvSpPr>
        <p:spPr bwMode="auto">
          <a:xfrm>
            <a:off x="3977936"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13 Highlights</a:t>
            </a:r>
          </a:p>
        </p:txBody>
      </p:sp>
      <p:sp>
        <p:nvSpPr>
          <p:cNvPr id="17" name="Freeform 6">
            <a:extLst>
              <a:ext uri="{FF2B5EF4-FFF2-40B4-BE49-F238E27FC236}">
                <a16:creationId xmlns:a16="http://schemas.microsoft.com/office/drawing/2014/main" id="{CFF60D62-A077-C04F-A2DC-7505AEC783BD}"/>
              </a:ext>
            </a:extLst>
          </p:cNvPr>
          <p:cNvSpPr>
            <a:spLocks/>
          </p:cNvSpPr>
          <p:nvPr/>
        </p:nvSpPr>
        <p:spPr bwMode="auto">
          <a:xfrm>
            <a:off x="5244888" y="4847931"/>
            <a:ext cx="1528565" cy="29063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FY20</a:t>
            </a:r>
          </a:p>
        </p:txBody>
      </p:sp>
    </p:spTree>
    <p:extLst>
      <p:ext uri="{BB962C8B-B14F-4D97-AF65-F5344CB8AC3E}">
        <p14:creationId xmlns:p14="http://schemas.microsoft.com/office/powerpoint/2010/main" val="2048650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F3DC-04A3-A24B-8172-88FBCA976346}"/>
              </a:ext>
            </a:extLst>
          </p:cNvPr>
          <p:cNvSpPr>
            <a:spLocks noGrp="1"/>
          </p:cNvSpPr>
          <p:nvPr>
            <p:ph type="title"/>
          </p:nvPr>
        </p:nvSpPr>
        <p:spPr>
          <a:xfrm>
            <a:off x="149531" y="152470"/>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rtl="0" hangingPunct="0"/>
            <a:r>
              <a:rPr lang="en-US" altLang="ja-JP">
                <a:latin typeface="CiscoSansTT" panose="020B0503020201020303" pitchFamily="34" charset="0"/>
                <a:cs typeface="CiscoSansTT" panose="020B0503020201020303" pitchFamily="34" charset="0"/>
              </a:rPr>
              <a:t>Performance and Scalability Enhancements</a:t>
            </a:r>
          </a:p>
        </p:txBody>
      </p:sp>
      <p:sp>
        <p:nvSpPr>
          <p:cNvPr id="8" name="Triangle 7">
            <a:extLst>
              <a:ext uri="{FF2B5EF4-FFF2-40B4-BE49-F238E27FC236}">
                <a16:creationId xmlns:a16="http://schemas.microsoft.com/office/drawing/2014/main" id="{6DC8E5B4-A188-5949-9DB2-15D4B9A9ED7A}"/>
              </a:ext>
            </a:extLst>
          </p:cNvPr>
          <p:cNvSpPr/>
          <p:nvPr/>
        </p:nvSpPr>
        <p:spPr>
          <a:xfrm rot="10800000">
            <a:off x="1681314" y="1182178"/>
            <a:ext cx="5545394" cy="2281123"/>
          </a:xfrm>
          <a:prstGeom prst="triangle">
            <a:avLst>
              <a:gd name="adj" fmla="val 51938"/>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sp>
        <p:nvSpPr>
          <p:cNvPr id="20" name="Down Arrow 19">
            <a:extLst>
              <a:ext uri="{FF2B5EF4-FFF2-40B4-BE49-F238E27FC236}">
                <a16:creationId xmlns:a16="http://schemas.microsoft.com/office/drawing/2014/main" id="{4DBA3339-2DE2-334E-9373-A7935434B96D}"/>
              </a:ext>
            </a:extLst>
          </p:cNvPr>
          <p:cNvSpPr/>
          <p:nvPr/>
        </p:nvSpPr>
        <p:spPr>
          <a:xfrm>
            <a:off x="3633277" y="924233"/>
            <a:ext cx="1584494" cy="3179077"/>
          </a:xfrm>
          <a:prstGeom prst="down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sp useBgFill="1">
        <p:nvSpPr>
          <p:cNvPr id="21" name="Rounded Rectangle 20">
            <a:extLst>
              <a:ext uri="{FF2B5EF4-FFF2-40B4-BE49-F238E27FC236}">
                <a16:creationId xmlns:a16="http://schemas.microsoft.com/office/drawing/2014/main" id="{6E334827-C4BB-7D47-97AD-A54AA3DCBF6C}"/>
              </a:ext>
            </a:extLst>
          </p:cNvPr>
          <p:cNvSpPr/>
          <p:nvPr/>
        </p:nvSpPr>
        <p:spPr>
          <a:xfrm>
            <a:off x="3036564" y="1646033"/>
            <a:ext cx="2835873"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endParaRPr lang="ja-JP" altLang="en-US" sz="1100" kern="1200">
              <a:cs typeface="Arial" panose="020B0604020202020204" pitchFamily="34" charset="0"/>
            </a:endParaRPr>
          </a:p>
        </p:txBody>
      </p:sp>
      <p:sp useBgFill="1">
        <p:nvSpPr>
          <p:cNvPr id="31" name="Rounded Rectangle 30">
            <a:extLst>
              <a:ext uri="{FF2B5EF4-FFF2-40B4-BE49-F238E27FC236}">
                <a16:creationId xmlns:a16="http://schemas.microsoft.com/office/drawing/2014/main" id="{F0633A6D-D73C-9D41-9023-8BDD6EAA1052}"/>
              </a:ext>
            </a:extLst>
          </p:cNvPr>
          <p:cNvSpPr/>
          <p:nvPr/>
        </p:nvSpPr>
        <p:spPr>
          <a:xfrm>
            <a:off x="3026903" y="1228847"/>
            <a:ext cx="2829720"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endParaRPr lang="ja-JP" altLang="en-US" sz="1100" kern="1200">
              <a:cs typeface="Arial" panose="020B0604020202020204" pitchFamily="34" charset="0"/>
            </a:endParaRPr>
          </a:p>
        </p:txBody>
      </p:sp>
      <p:sp useBgFill="1">
        <p:nvSpPr>
          <p:cNvPr id="32" name="Rounded Rectangle 31">
            <a:extLst>
              <a:ext uri="{FF2B5EF4-FFF2-40B4-BE49-F238E27FC236}">
                <a16:creationId xmlns:a16="http://schemas.microsoft.com/office/drawing/2014/main" id="{53B01FE9-FC1F-8B4F-871A-B1F40BA9ABDD}"/>
              </a:ext>
            </a:extLst>
          </p:cNvPr>
          <p:cNvSpPr/>
          <p:nvPr/>
        </p:nvSpPr>
        <p:spPr>
          <a:xfrm>
            <a:off x="3026904" y="2055889"/>
            <a:ext cx="2829719"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endParaRPr lang="ja-JP" altLang="en-US" sz="1100" kern="1200">
              <a:cs typeface="Arial" panose="020B0604020202020204" pitchFamily="34" charset="0"/>
            </a:endParaRPr>
          </a:p>
        </p:txBody>
      </p:sp>
      <p:sp useBgFill="1">
        <p:nvSpPr>
          <p:cNvPr id="33" name="Rounded Rectangle 32">
            <a:extLst>
              <a:ext uri="{FF2B5EF4-FFF2-40B4-BE49-F238E27FC236}">
                <a16:creationId xmlns:a16="http://schemas.microsoft.com/office/drawing/2014/main" id="{9A975C29-3C61-E345-A77F-AD6B39E53024}"/>
              </a:ext>
            </a:extLst>
          </p:cNvPr>
          <p:cNvSpPr/>
          <p:nvPr/>
        </p:nvSpPr>
        <p:spPr>
          <a:xfrm>
            <a:off x="3026905" y="2469430"/>
            <a:ext cx="2829718"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endParaRPr lang="ja-JP" altLang="en-US" sz="1100" kern="1200">
              <a:cs typeface="Arial" panose="020B0604020202020204" pitchFamily="34" charset="0"/>
            </a:endParaRPr>
          </a:p>
        </p:txBody>
      </p:sp>
      <p:sp>
        <p:nvSpPr>
          <p:cNvPr id="34" name="TextBox 33">
            <a:extLst>
              <a:ext uri="{FF2B5EF4-FFF2-40B4-BE49-F238E27FC236}">
                <a16:creationId xmlns:a16="http://schemas.microsoft.com/office/drawing/2014/main" id="{86C875FF-78EF-D44E-BA43-7787946E712C}"/>
              </a:ext>
            </a:extLst>
          </p:cNvPr>
          <p:cNvSpPr txBox="1"/>
          <p:nvPr/>
        </p:nvSpPr>
        <p:spPr>
          <a:xfrm>
            <a:off x="3582681" y="1235981"/>
            <a:ext cx="1872646" cy="369332"/>
          </a:xfrm>
          <a:prstGeom prst="rect">
            <a:avLst/>
          </a:prstGeom>
          <a:noFill/>
        </p:spPr>
        <p:txBody>
          <a:bodyPr wrap="square" rtlCol="0">
            <a:spAutoFit/>
          </a:bodyPr>
          <a:lstStyle/>
          <a:p>
            <a:pPr rtl="0" hangingPunct="0"/>
            <a:r>
              <a:rPr lang="en-US" altLang="ja-JP" dirty="0">
                <a:latin typeface="CiscoSansTT ExtraLight" pitchFamily="34" charset="0"/>
                <a:ea typeface="CiscoSansJPN Light" pitchFamily="2" charset="-128"/>
              </a:rPr>
              <a:t>SMA </a:t>
            </a:r>
            <a:r>
              <a:rPr lang="ja-JP" altLang="en-US" dirty="0">
                <a:latin typeface="CiscoSansTT ExtraLight" pitchFamily="34" charset="0"/>
                <a:ea typeface="CiscoSansJPN Light" pitchFamily="2" charset="-128"/>
              </a:rPr>
              <a:t>の拡張性</a:t>
            </a:r>
          </a:p>
        </p:txBody>
      </p:sp>
      <p:sp>
        <p:nvSpPr>
          <p:cNvPr id="35" name="TextBox 34">
            <a:extLst>
              <a:ext uri="{FF2B5EF4-FFF2-40B4-BE49-F238E27FC236}">
                <a16:creationId xmlns:a16="http://schemas.microsoft.com/office/drawing/2014/main" id="{E4EB3AA7-E3ED-F34C-951B-98AE36DF7718}"/>
              </a:ext>
            </a:extLst>
          </p:cNvPr>
          <p:cNvSpPr txBox="1"/>
          <p:nvPr/>
        </p:nvSpPr>
        <p:spPr>
          <a:xfrm>
            <a:off x="3548225" y="1651979"/>
            <a:ext cx="1800493" cy="369332"/>
          </a:xfrm>
          <a:prstGeom prst="rect">
            <a:avLst/>
          </a:prstGeom>
          <a:noFill/>
        </p:spPr>
        <p:txBody>
          <a:bodyPr wrap="none" rtlCol="0">
            <a:spAutoFit/>
          </a:bodyPr>
          <a:lstStyle/>
          <a:p>
            <a:pPr rtl="0" hangingPunct="0"/>
            <a:r>
              <a:rPr lang="ja-JP" altLang="en-US">
                <a:latin typeface="CiscoSansTT ExtraLight" pitchFamily="34" charset="0"/>
                <a:ea typeface="CiscoSansJPN Light" pitchFamily="2" charset="-128"/>
              </a:rPr>
              <a:t>強力なスキャン</a:t>
            </a:r>
          </a:p>
        </p:txBody>
      </p:sp>
      <p:sp>
        <p:nvSpPr>
          <p:cNvPr id="39" name="TextBox 38">
            <a:extLst>
              <a:ext uri="{FF2B5EF4-FFF2-40B4-BE49-F238E27FC236}">
                <a16:creationId xmlns:a16="http://schemas.microsoft.com/office/drawing/2014/main" id="{E38C59E3-1444-2041-9279-D676D304DA24}"/>
              </a:ext>
            </a:extLst>
          </p:cNvPr>
          <p:cNvSpPr txBox="1"/>
          <p:nvPr/>
        </p:nvSpPr>
        <p:spPr>
          <a:xfrm>
            <a:off x="3567886" y="2065480"/>
            <a:ext cx="1107996" cy="369332"/>
          </a:xfrm>
          <a:prstGeom prst="rect">
            <a:avLst/>
          </a:prstGeom>
          <a:noFill/>
        </p:spPr>
        <p:txBody>
          <a:bodyPr wrap="none" rtlCol="0">
            <a:spAutoFit/>
          </a:bodyPr>
          <a:lstStyle/>
          <a:p>
            <a:pPr rtl="0" hangingPunct="0"/>
            <a:r>
              <a:rPr lang="ja-JP" altLang="en-US">
                <a:latin typeface="CiscoSansTT ExtraLight" pitchFamily="34" charset="0"/>
                <a:ea typeface="CiscoSansJPN Light" pitchFamily="2" charset="-128"/>
              </a:rPr>
              <a:t>並列処理</a:t>
            </a:r>
          </a:p>
        </p:txBody>
      </p:sp>
      <p:sp>
        <p:nvSpPr>
          <p:cNvPr id="41" name="TextBox 40">
            <a:extLst>
              <a:ext uri="{FF2B5EF4-FFF2-40B4-BE49-F238E27FC236}">
                <a16:creationId xmlns:a16="http://schemas.microsoft.com/office/drawing/2014/main" id="{B6567E90-2307-8C4E-9EFC-C43B7C54DB41}"/>
              </a:ext>
            </a:extLst>
          </p:cNvPr>
          <p:cNvSpPr txBox="1"/>
          <p:nvPr/>
        </p:nvSpPr>
        <p:spPr>
          <a:xfrm>
            <a:off x="3548225" y="2485233"/>
            <a:ext cx="1851789" cy="369332"/>
          </a:xfrm>
          <a:prstGeom prst="rect">
            <a:avLst/>
          </a:prstGeom>
          <a:noFill/>
        </p:spPr>
        <p:txBody>
          <a:bodyPr wrap="none" rtlCol="0">
            <a:spAutoFit/>
          </a:bodyPr>
          <a:lstStyle/>
          <a:p>
            <a:pPr rtl="0" hangingPunct="0"/>
            <a:r>
              <a:rPr lang="en-US" altLang="ja-JP">
                <a:latin typeface="CiscoSansTT ExtraLight" pitchFamily="34" charset="0"/>
                <a:ea typeface="CiscoSansJPN Light" pitchFamily="2" charset="-128"/>
              </a:rPr>
              <a:t>UI </a:t>
            </a:r>
            <a:r>
              <a:rPr lang="ja-JP" altLang="en-US">
                <a:latin typeface="CiscoSansTT ExtraLight" pitchFamily="34" charset="0"/>
                <a:ea typeface="CiscoSansJPN Light" pitchFamily="2" charset="-128"/>
              </a:rPr>
              <a:t>応答の高速化</a:t>
            </a:r>
          </a:p>
        </p:txBody>
      </p:sp>
      <p:sp>
        <p:nvSpPr>
          <p:cNvPr id="43" name="TextBox 42">
            <a:extLst>
              <a:ext uri="{FF2B5EF4-FFF2-40B4-BE49-F238E27FC236}">
                <a16:creationId xmlns:a16="http://schemas.microsoft.com/office/drawing/2014/main" id="{38FC73BE-FF92-E240-9E29-E33E877ECD40}"/>
              </a:ext>
            </a:extLst>
          </p:cNvPr>
          <p:cNvSpPr txBox="1"/>
          <p:nvPr/>
        </p:nvSpPr>
        <p:spPr>
          <a:xfrm>
            <a:off x="3990180" y="3316750"/>
            <a:ext cx="761747" cy="461665"/>
          </a:xfrm>
          <a:prstGeom prst="rect">
            <a:avLst/>
          </a:prstGeom>
          <a:noFill/>
        </p:spPr>
        <p:txBody>
          <a:bodyPr wrap="none" rtlCol="0">
            <a:spAutoFit/>
          </a:bodyPr>
          <a:lstStyle/>
          <a:p>
            <a:pPr rtl="0" hangingPunct="0"/>
            <a:r>
              <a:rPr lang="en-US" altLang="ja-JP" sz="2400" b="1">
                <a:latin typeface="+mn-lt"/>
              </a:rPr>
              <a:t>ESA</a:t>
            </a:r>
          </a:p>
        </p:txBody>
      </p:sp>
      <p:sp useBgFill="1">
        <p:nvSpPr>
          <p:cNvPr id="46" name="Rounded Rectangle 45">
            <a:extLst>
              <a:ext uri="{FF2B5EF4-FFF2-40B4-BE49-F238E27FC236}">
                <a16:creationId xmlns:a16="http://schemas.microsoft.com/office/drawing/2014/main" id="{9BF61D29-412B-8345-BB33-5EAE8587D371}"/>
              </a:ext>
            </a:extLst>
          </p:cNvPr>
          <p:cNvSpPr/>
          <p:nvPr/>
        </p:nvSpPr>
        <p:spPr>
          <a:xfrm>
            <a:off x="3025384" y="2876105"/>
            <a:ext cx="2829718"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r>
              <a:rPr lang="ja-JP" altLang="en-US" kern="1200">
                <a:latin typeface="CiscoSansTT ExtraLight" pitchFamily="34" charset="0"/>
                <a:ea typeface="CiscoSansJPN Light" pitchFamily="2" charset="-128"/>
                <a:cs typeface="Arial" panose="020B0604020202020204" pitchFamily="34" charset="0"/>
              </a:rPr>
              <a:t>ベンチマーク</a:t>
            </a:r>
          </a:p>
        </p:txBody>
      </p:sp>
      <p:pic>
        <p:nvPicPr>
          <p:cNvPr id="48" name="Picture 47">
            <a:extLst>
              <a:ext uri="{FF2B5EF4-FFF2-40B4-BE49-F238E27FC236}">
                <a16:creationId xmlns:a16="http://schemas.microsoft.com/office/drawing/2014/main" id="{B0329A6C-1786-ED49-B94A-37A5812DA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069" y="1272130"/>
            <a:ext cx="291244" cy="291244"/>
          </a:xfrm>
          <a:prstGeom prst="rect">
            <a:avLst/>
          </a:prstGeom>
        </p:spPr>
      </p:pic>
      <p:pic>
        <p:nvPicPr>
          <p:cNvPr id="50" name="Picture 49">
            <a:extLst>
              <a:ext uri="{FF2B5EF4-FFF2-40B4-BE49-F238E27FC236}">
                <a16:creationId xmlns:a16="http://schemas.microsoft.com/office/drawing/2014/main" id="{3DC0E932-D829-EB48-9972-A770342A87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61069" y="2104261"/>
            <a:ext cx="288374" cy="288374"/>
          </a:xfrm>
          <a:prstGeom prst="rect">
            <a:avLst/>
          </a:prstGeom>
        </p:spPr>
      </p:pic>
      <p:pic>
        <p:nvPicPr>
          <p:cNvPr id="52" name="Picture 51">
            <a:extLst>
              <a:ext uri="{FF2B5EF4-FFF2-40B4-BE49-F238E27FC236}">
                <a16:creationId xmlns:a16="http://schemas.microsoft.com/office/drawing/2014/main" id="{B326AC8B-A340-5048-AA29-66DC7814B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069" y="2522122"/>
            <a:ext cx="285494" cy="285494"/>
          </a:xfrm>
          <a:prstGeom prst="rect">
            <a:avLst/>
          </a:prstGeom>
        </p:spPr>
      </p:pic>
      <p:pic>
        <p:nvPicPr>
          <p:cNvPr id="57" name="Picture 56">
            <a:extLst>
              <a:ext uri="{FF2B5EF4-FFF2-40B4-BE49-F238E27FC236}">
                <a16:creationId xmlns:a16="http://schemas.microsoft.com/office/drawing/2014/main" id="{5BE5CEAB-6631-3D49-85A1-CE7A52DF68D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59369" y="3919826"/>
            <a:ext cx="761747" cy="763555"/>
          </a:xfrm>
          <a:prstGeom prst="rect">
            <a:avLst/>
          </a:prstGeom>
        </p:spPr>
      </p:pic>
      <p:pic>
        <p:nvPicPr>
          <p:cNvPr id="58" name="Picture 57">
            <a:extLst>
              <a:ext uri="{FF2B5EF4-FFF2-40B4-BE49-F238E27FC236}">
                <a16:creationId xmlns:a16="http://schemas.microsoft.com/office/drawing/2014/main" id="{0F646E3D-2C91-434C-99F3-FD7EEA84F5D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81563" y="2912697"/>
            <a:ext cx="276536" cy="276536"/>
          </a:xfrm>
          <a:prstGeom prst="rect">
            <a:avLst/>
          </a:prstGeom>
        </p:spPr>
      </p:pic>
      <p:pic>
        <p:nvPicPr>
          <p:cNvPr id="59" name="Picture 58">
            <a:extLst>
              <a:ext uri="{FF2B5EF4-FFF2-40B4-BE49-F238E27FC236}">
                <a16:creationId xmlns:a16="http://schemas.microsoft.com/office/drawing/2014/main" id="{2C686FE8-260A-4E42-B180-0AAB96877BCD}"/>
              </a:ext>
            </a:extLst>
          </p:cNvPr>
          <p:cNvPicPr>
            <a:picLocks noChangeAspect="1"/>
          </p:cNvPicPr>
          <p:nvPr/>
        </p:nvPicPr>
        <p:blipFill>
          <a:blip r:embed="rId8"/>
          <a:stretch>
            <a:fillRect/>
          </a:stretch>
        </p:blipFill>
        <p:spPr>
          <a:xfrm>
            <a:off x="3066006" y="1679701"/>
            <a:ext cx="299441" cy="299441"/>
          </a:xfrm>
          <a:prstGeom prst="rect">
            <a:avLst/>
          </a:prstGeom>
        </p:spPr>
      </p:pic>
      <p:sp>
        <p:nvSpPr>
          <p:cNvPr id="60" name="Freeform 59">
            <a:extLst>
              <a:ext uri="{FF2B5EF4-FFF2-40B4-BE49-F238E27FC236}">
                <a16:creationId xmlns:a16="http://schemas.microsoft.com/office/drawing/2014/main" id="{55F192C7-0B00-BE47-8033-C33ADF6F4023}"/>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61" name="Freeform 8">
            <a:extLst>
              <a:ext uri="{FF2B5EF4-FFF2-40B4-BE49-F238E27FC236}">
                <a16:creationId xmlns:a16="http://schemas.microsoft.com/office/drawing/2014/main" id="{D5FB4459-9AF5-154B-821D-B121EBB0451E}"/>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62" name="Freeform 8">
            <a:extLst>
              <a:ext uri="{FF2B5EF4-FFF2-40B4-BE49-F238E27FC236}">
                <a16:creationId xmlns:a16="http://schemas.microsoft.com/office/drawing/2014/main" id="{14D8DEA5-7689-0F45-B951-8716147A45BD}"/>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63" name="Freeform 7">
            <a:extLst>
              <a:ext uri="{FF2B5EF4-FFF2-40B4-BE49-F238E27FC236}">
                <a16:creationId xmlns:a16="http://schemas.microsoft.com/office/drawing/2014/main" id="{8E1DAE50-9A5D-F044-AD18-6979D0AFBEE7}"/>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64" name="Freeform 8">
            <a:extLst>
              <a:ext uri="{FF2B5EF4-FFF2-40B4-BE49-F238E27FC236}">
                <a16:creationId xmlns:a16="http://schemas.microsoft.com/office/drawing/2014/main" id="{07D8768C-E5CE-0C4E-9298-3047382A75F6}"/>
              </a:ext>
            </a:extLst>
          </p:cNvPr>
          <p:cNvSpPr>
            <a:spLocks/>
          </p:cNvSpPr>
          <p:nvPr/>
        </p:nvSpPr>
        <p:spPr bwMode="auto">
          <a:xfrm>
            <a:off x="3977936"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13 Highlights</a:t>
            </a:r>
          </a:p>
        </p:txBody>
      </p:sp>
      <p:sp>
        <p:nvSpPr>
          <p:cNvPr id="65" name="Freeform 6">
            <a:extLst>
              <a:ext uri="{FF2B5EF4-FFF2-40B4-BE49-F238E27FC236}">
                <a16:creationId xmlns:a16="http://schemas.microsoft.com/office/drawing/2014/main" id="{2B9233C3-A616-6541-B382-862CA8AB3D3D}"/>
              </a:ext>
            </a:extLst>
          </p:cNvPr>
          <p:cNvSpPr>
            <a:spLocks/>
          </p:cNvSpPr>
          <p:nvPr/>
        </p:nvSpPr>
        <p:spPr bwMode="auto">
          <a:xfrm>
            <a:off x="5244888" y="4847931"/>
            <a:ext cx="1528565" cy="29063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FY20</a:t>
            </a:r>
          </a:p>
        </p:txBody>
      </p:sp>
    </p:spTree>
    <p:extLst>
      <p:ext uri="{BB962C8B-B14F-4D97-AF65-F5344CB8AC3E}">
        <p14:creationId xmlns:p14="http://schemas.microsoft.com/office/powerpoint/2010/main" val="92144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9586-9D3E-4943-8D08-6FBC93A3F0D3}"/>
              </a:ext>
            </a:extLst>
          </p:cNvPr>
          <p:cNvSpPr>
            <a:spLocks noGrp="1"/>
          </p:cNvSpPr>
          <p:nvPr>
            <p:ph type="title"/>
          </p:nvPr>
        </p:nvSpPr>
        <p:spPr>
          <a:xfrm>
            <a:off x="161060" y="-6513"/>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rtl="0" hangingPunct="0"/>
            <a:r>
              <a:rPr lang="en-US" altLang="ja-JP">
                <a:latin typeface="CiscoSansTT" panose="020B0503020201020303" pitchFamily="34" charset="0"/>
                <a:cs typeface="CiscoSansTT" panose="020B0503020201020303" pitchFamily="34" charset="0"/>
              </a:rPr>
              <a:t>SMA – Reporting Scalability Enhancements</a:t>
            </a:r>
          </a:p>
        </p:txBody>
      </p:sp>
      <p:grpSp>
        <p:nvGrpSpPr>
          <p:cNvPr id="39" name="Group 38">
            <a:extLst>
              <a:ext uri="{FF2B5EF4-FFF2-40B4-BE49-F238E27FC236}">
                <a16:creationId xmlns:a16="http://schemas.microsoft.com/office/drawing/2014/main" id="{7507D6D2-B0E7-2B42-A09F-FF057D2850CC}"/>
              </a:ext>
            </a:extLst>
          </p:cNvPr>
          <p:cNvGrpSpPr/>
          <p:nvPr/>
        </p:nvGrpSpPr>
        <p:grpSpPr>
          <a:xfrm>
            <a:off x="227100" y="3162568"/>
            <a:ext cx="1569660" cy="1475065"/>
            <a:chOff x="5146604" y="1972285"/>
            <a:chExt cx="1569660" cy="1475065"/>
          </a:xfrm>
        </p:grpSpPr>
        <p:pic>
          <p:nvPicPr>
            <p:cNvPr id="25" name="Picture 24">
              <a:extLst>
                <a:ext uri="{FF2B5EF4-FFF2-40B4-BE49-F238E27FC236}">
                  <a16:creationId xmlns:a16="http://schemas.microsoft.com/office/drawing/2014/main" id="{E674A1A9-DDB8-DF42-8FC9-A4664FAE7617}"/>
                </a:ext>
              </a:extLst>
            </p:cNvPr>
            <p:cNvPicPr>
              <a:picLocks noChangeAspect="1"/>
            </p:cNvPicPr>
            <p:nvPr/>
          </p:nvPicPr>
          <p:blipFill>
            <a:blip r:embed="rId3"/>
            <a:stretch>
              <a:fillRect/>
            </a:stretch>
          </p:blipFill>
          <p:spPr>
            <a:xfrm>
              <a:off x="5517467" y="1972285"/>
              <a:ext cx="767990" cy="767990"/>
            </a:xfrm>
            <a:prstGeom prst="rect">
              <a:avLst/>
            </a:prstGeom>
          </p:spPr>
        </p:pic>
        <p:sp>
          <p:nvSpPr>
            <p:cNvPr id="37" name="TextBox 36">
              <a:extLst>
                <a:ext uri="{FF2B5EF4-FFF2-40B4-BE49-F238E27FC236}">
                  <a16:creationId xmlns:a16="http://schemas.microsoft.com/office/drawing/2014/main" id="{C54CCCD5-A3AC-A944-89B0-7F3180A3C5ED}"/>
                </a:ext>
              </a:extLst>
            </p:cNvPr>
            <p:cNvSpPr txBox="1"/>
            <p:nvPr/>
          </p:nvSpPr>
          <p:spPr>
            <a:xfrm>
              <a:off x="5146604" y="2801019"/>
              <a:ext cx="1569660" cy="646331"/>
            </a:xfrm>
            <a:prstGeom prst="rect">
              <a:avLst/>
            </a:prstGeom>
            <a:noFill/>
          </p:spPr>
          <p:txBody>
            <a:bodyPr wrap="none" rtlCol="0">
              <a:spAutoFit/>
            </a:bodyPr>
            <a:lstStyle/>
            <a:p>
              <a:pPr algn="ctr" rtl="0" hangingPunct="0"/>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電子メール</a:t>
              </a:r>
              <a:br>
                <a:rPr lang="en-US" altLang="ja-JP"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br>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セキュリティ</a:t>
              </a:r>
            </a:p>
          </p:txBody>
        </p:sp>
      </p:grpSp>
      <p:grpSp>
        <p:nvGrpSpPr>
          <p:cNvPr id="40" name="Group 39">
            <a:extLst>
              <a:ext uri="{FF2B5EF4-FFF2-40B4-BE49-F238E27FC236}">
                <a16:creationId xmlns:a16="http://schemas.microsoft.com/office/drawing/2014/main" id="{3FB1697C-5191-F044-A48E-B5F55999DFA3}"/>
              </a:ext>
            </a:extLst>
          </p:cNvPr>
          <p:cNvGrpSpPr/>
          <p:nvPr/>
        </p:nvGrpSpPr>
        <p:grpSpPr>
          <a:xfrm>
            <a:off x="1591970" y="1000711"/>
            <a:ext cx="927399" cy="1244399"/>
            <a:chOff x="1463954" y="1329895"/>
            <a:chExt cx="927399" cy="1244399"/>
          </a:xfrm>
        </p:grpSpPr>
        <p:grpSp>
          <p:nvGrpSpPr>
            <p:cNvPr id="36" name="Group 35">
              <a:extLst>
                <a:ext uri="{FF2B5EF4-FFF2-40B4-BE49-F238E27FC236}">
                  <a16:creationId xmlns:a16="http://schemas.microsoft.com/office/drawing/2014/main" id="{089B6725-79A6-044E-9DCD-66AF3AD3F1D2}"/>
                </a:ext>
              </a:extLst>
            </p:cNvPr>
            <p:cNvGrpSpPr/>
            <p:nvPr/>
          </p:nvGrpSpPr>
          <p:grpSpPr>
            <a:xfrm>
              <a:off x="1463954" y="1329895"/>
              <a:ext cx="927399" cy="905890"/>
              <a:chOff x="1463954" y="1329895"/>
              <a:chExt cx="927399" cy="905890"/>
            </a:xfrm>
          </p:grpSpPr>
          <p:pic>
            <p:nvPicPr>
              <p:cNvPr id="27" name="Picture 26">
                <a:extLst>
                  <a:ext uri="{FF2B5EF4-FFF2-40B4-BE49-F238E27FC236}">
                    <a16:creationId xmlns:a16="http://schemas.microsoft.com/office/drawing/2014/main" id="{80B882BA-F6A7-E34E-9EAB-E175BEA7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954" y="1329895"/>
                <a:ext cx="905890" cy="905890"/>
              </a:xfrm>
              <a:prstGeom prst="rect">
                <a:avLst/>
              </a:prstGeom>
            </p:spPr>
          </p:pic>
          <p:pic>
            <p:nvPicPr>
              <p:cNvPr id="35" name="Picture 34">
                <a:extLst>
                  <a:ext uri="{FF2B5EF4-FFF2-40B4-BE49-F238E27FC236}">
                    <a16:creationId xmlns:a16="http://schemas.microsoft.com/office/drawing/2014/main" id="{AA9EA8E1-519B-A844-BEA0-E18713138C1F}"/>
                  </a:ext>
                </a:extLst>
              </p:cNvPr>
              <p:cNvPicPr>
                <a:picLocks noChangeAspect="1"/>
              </p:cNvPicPr>
              <p:nvPr/>
            </p:nvPicPr>
            <p:blipFill>
              <a:blip r:embed="rId5"/>
              <a:stretch>
                <a:fillRect/>
              </a:stretch>
            </p:blipFill>
            <p:spPr>
              <a:xfrm>
                <a:off x="1997457" y="1699500"/>
                <a:ext cx="393896" cy="228600"/>
              </a:xfrm>
              <a:prstGeom prst="rect">
                <a:avLst/>
              </a:prstGeom>
            </p:spPr>
          </p:pic>
        </p:grpSp>
        <p:sp>
          <p:nvSpPr>
            <p:cNvPr id="38" name="TextBox 37">
              <a:extLst>
                <a:ext uri="{FF2B5EF4-FFF2-40B4-BE49-F238E27FC236}">
                  <a16:creationId xmlns:a16="http://schemas.microsoft.com/office/drawing/2014/main" id="{D542FDA6-415A-9E45-979A-D47A39DCE1BD}"/>
                </a:ext>
              </a:extLst>
            </p:cNvPr>
            <p:cNvSpPr txBox="1"/>
            <p:nvPr/>
          </p:nvSpPr>
          <p:spPr>
            <a:xfrm>
              <a:off x="1576902" y="2204962"/>
              <a:ext cx="679994" cy="369332"/>
            </a:xfrm>
            <a:prstGeom prst="rect">
              <a:avLst/>
            </a:prstGeom>
            <a:noFill/>
          </p:spPr>
          <p:txBody>
            <a:bodyPr wrap="none" rtlCol="0">
              <a:spAutoFit/>
            </a:bodyPr>
            <a:lstStyle/>
            <a:p>
              <a:pPr rtl="0" hangingPunct="0"/>
              <a:r>
                <a:rPr lang="en-US" altLang="ja-JP" kern="0" dirty="0">
                  <a:solidFill>
                    <a:schemeClr val="bg1">
                      <a:lumMod val="90000"/>
                      <a:lumOff val="10000"/>
                    </a:schemeClr>
                  </a:solidFill>
                  <a:latin typeface="CiscoSansTT ExtraLight"/>
                  <a:cs typeface="CiscoSansTT" panose="020B0503020201020303" pitchFamily="34" charset="0"/>
                </a:rPr>
                <a:t>SMA</a:t>
              </a:r>
            </a:p>
          </p:txBody>
        </p:sp>
      </p:grpSp>
      <p:grpSp>
        <p:nvGrpSpPr>
          <p:cNvPr id="41" name="Group 40">
            <a:extLst>
              <a:ext uri="{FF2B5EF4-FFF2-40B4-BE49-F238E27FC236}">
                <a16:creationId xmlns:a16="http://schemas.microsoft.com/office/drawing/2014/main" id="{F7F35C7F-AFF6-014B-86E0-21F1E00449FC}"/>
              </a:ext>
            </a:extLst>
          </p:cNvPr>
          <p:cNvGrpSpPr/>
          <p:nvPr/>
        </p:nvGrpSpPr>
        <p:grpSpPr>
          <a:xfrm>
            <a:off x="2596412" y="3162568"/>
            <a:ext cx="1569660" cy="1475065"/>
            <a:chOff x="5141524" y="1972285"/>
            <a:chExt cx="1569660" cy="1475065"/>
          </a:xfrm>
        </p:grpSpPr>
        <p:pic>
          <p:nvPicPr>
            <p:cNvPr id="42" name="Picture 41">
              <a:extLst>
                <a:ext uri="{FF2B5EF4-FFF2-40B4-BE49-F238E27FC236}">
                  <a16:creationId xmlns:a16="http://schemas.microsoft.com/office/drawing/2014/main" id="{65D7B187-C490-6942-9F23-E6B5119F61FB}"/>
                </a:ext>
              </a:extLst>
            </p:cNvPr>
            <p:cNvPicPr>
              <a:picLocks noChangeAspect="1"/>
            </p:cNvPicPr>
            <p:nvPr/>
          </p:nvPicPr>
          <p:blipFill>
            <a:blip r:embed="rId3"/>
            <a:stretch>
              <a:fillRect/>
            </a:stretch>
          </p:blipFill>
          <p:spPr>
            <a:xfrm>
              <a:off x="5517467" y="1972285"/>
              <a:ext cx="767990" cy="767990"/>
            </a:xfrm>
            <a:prstGeom prst="rect">
              <a:avLst/>
            </a:prstGeom>
          </p:spPr>
        </p:pic>
        <p:sp>
          <p:nvSpPr>
            <p:cNvPr id="43" name="TextBox 42">
              <a:extLst>
                <a:ext uri="{FF2B5EF4-FFF2-40B4-BE49-F238E27FC236}">
                  <a16:creationId xmlns:a16="http://schemas.microsoft.com/office/drawing/2014/main" id="{8D04FD09-99E7-BD4B-8D2D-36792085A4CB}"/>
                </a:ext>
              </a:extLst>
            </p:cNvPr>
            <p:cNvSpPr txBox="1"/>
            <p:nvPr/>
          </p:nvSpPr>
          <p:spPr>
            <a:xfrm>
              <a:off x="5141524" y="2801019"/>
              <a:ext cx="1569660" cy="646331"/>
            </a:xfrm>
            <a:prstGeom prst="rect">
              <a:avLst/>
            </a:prstGeom>
            <a:noFill/>
          </p:spPr>
          <p:txBody>
            <a:bodyPr wrap="none" rtlCol="0">
              <a:spAutoFit/>
            </a:bodyPr>
            <a:lstStyle/>
            <a:p>
              <a:pPr algn="ctr" rtl="0" hangingPunct="0"/>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電子メール</a:t>
              </a:r>
              <a:br>
                <a:rPr lang="en-US" altLang="ja-JP"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br>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セキュリティ</a:t>
              </a:r>
            </a:p>
          </p:txBody>
        </p:sp>
      </p:grpSp>
      <p:sp>
        <p:nvSpPr>
          <p:cNvPr id="55" name="Striped Right Arrow 54">
            <a:extLst>
              <a:ext uri="{FF2B5EF4-FFF2-40B4-BE49-F238E27FC236}">
                <a16:creationId xmlns:a16="http://schemas.microsoft.com/office/drawing/2014/main" id="{D8528B5E-9665-8242-868E-3BCAD160CE50}"/>
              </a:ext>
            </a:extLst>
          </p:cNvPr>
          <p:cNvSpPr/>
          <p:nvPr/>
        </p:nvSpPr>
        <p:spPr>
          <a:xfrm>
            <a:off x="1636776" y="3354062"/>
            <a:ext cx="905890" cy="369332"/>
          </a:xfrm>
          <a:prstGeom prst="striped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cxnSp>
        <p:nvCxnSpPr>
          <p:cNvPr id="57" name="Straight Arrow Connector 56">
            <a:extLst>
              <a:ext uri="{FF2B5EF4-FFF2-40B4-BE49-F238E27FC236}">
                <a16:creationId xmlns:a16="http://schemas.microsoft.com/office/drawing/2014/main" id="{B14B98C4-C082-B64B-9698-543106EF4ADF}"/>
              </a:ext>
            </a:extLst>
          </p:cNvPr>
          <p:cNvCxnSpPr>
            <a:cxnSpLocks/>
          </p:cNvCxnSpPr>
          <p:nvPr/>
        </p:nvCxnSpPr>
        <p:spPr>
          <a:xfrm flipV="1">
            <a:off x="981958" y="1887711"/>
            <a:ext cx="565206" cy="1045830"/>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B0EA0F8-E5F9-424D-9201-5EE7C103E7F6}"/>
              </a:ext>
            </a:extLst>
          </p:cNvPr>
          <p:cNvCxnSpPr>
            <a:cxnSpLocks/>
          </p:cNvCxnSpPr>
          <p:nvPr/>
        </p:nvCxnSpPr>
        <p:spPr>
          <a:xfrm flipH="1" flipV="1">
            <a:off x="2542666" y="1875778"/>
            <a:ext cx="621158" cy="1057762"/>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2643A1A-EA40-9049-BF79-819D60B4D3C7}"/>
              </a:ext>
            </a:extLst>
          </p:cNvPr>
          <p:cNvSpPr txBox="1"/>
          <p:nvPr/>
        </p:nvSpPr>
        <p:spPr>
          <a:xfrm>
            <a:off x="1402222" y="3678294"/>
            <a:ext cx="1326004" cy="369332"/>
          </a:xfrm>
          <a:prstGeom prst="rect">
            <a:avLst/>
          </a:prstGeom>
          <a:noFill/>
        </p:spPr>
        <p:txBody>
          <a:bodyPr wrap="none" rtlCol="0">
            <a:spAutoFit/>
          </a:bodyPr>
          <a:lstStyle/>
          <a:p>
            <a:pPr rtl="0" hangingPunct="0"/>
            <a:r>
              <a:rPr lang="en-US" altLang="ja-JP"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1 </a:t>
            </a:r>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 </a:t>
            </a:r>
            <a:r>
              <a:rPr lang="en-US" altLang="ja-JP"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20/25</a:t>
            </a:r>
          </a:p>
        </p:txBody>
      </p:sp>
      <p:grpSp>
        <p:nvGrpSpPr>
          <p:cNvPr id="64" name="Group 63">
            <a:extLst>
              <a:ext uri="{FF2B5EF4-FFF2-40B4-BE49-F238E27FC236}">
                <a16:creationId xmlns:a16="http://schemas.microsoft.com/office/drawing/2014/main" id="{0BE074D1-F11F-E646-A003-5531D777C3D7}"/>
              </a:ext>
            </a:extLst>
          </p:cNvPr>
          <p:cNvGrpSpPr/>
          <p:nvPr/>
        </p:nvGrpSpPr>
        <p:grpSpPr>
          <a:xfrm>
            <a:off x="5048034" y="3138573"/>
            <a:ext cx="1569660" cy="1475065"/>
            <a:chOff x="5161844" y="1972285"/>
            <a:chExt cx="1569660" cy="1475065"/>
          </a:xfrm>
        </p:grpSpPr>
        <p:pic>
          <p:nvPicPr>
            <p:cNvPr id="65" name="Picture 64">
              <a:extLst>
                <a:ext uri="{FF2B5EF4-FFF2-40B4-BE49-F238E27FC236}">
                  <a16:creationId xmlns:a16="http://schemas.microsoft.com/office/drawing/2014/main" id="{6D9D63B7-524A-1C48-90D5-9EAF2E066826}"/>
                </a:ext>
              </a:extLst>
            </p:cNvPr>
            <p:cNvPicPr>
              <a:picLocks noChangeAspect="1"/>
            </p:cNvPicPr>
            <p:nvPr/>
          </p:nvPicPr>
          <p:blipFill>
            <a:blip r:embed="rId3"/>
            <a:stretch>
              <a:fillRect/>
            </a:stretch>
          </p:blipFill>
          <p:spPr>
            <a:xfrm>
              <a:off x="5517467" y="1972285"/>
              <a:ext cx="767990" cy="767990"/>
            </a:xfrm>
            <a:prstGeom prst="rect">
              <a:avLst/>
            </a:prstGeom>
          </p:spPr>
        </p:pic>
        <p:sp>
          <p:nvSpPr>
            <p:cNvPr id="66" name="TextBox 65">
              <a:extLst>
                <a:ext uri="{FF2B5EF4-FFF2-40B4-BE49-F238E27FC236}">
                  <a16:creationId xmlns:a16="http://schemas.microsoft.com/office/drawing/2014/main" id="{852843E7-18F7-384C-9E7A-8D19F3CF97B0}"/>
                </a:ext>
              </a:extLst>
            </p:cNvPr>
            <p:cNvSpPr txBox="1"/>
            <p:nvPr/>
          </p:nvSpPr>
          <p:spPr>
            <a:xfrm>
              <a:off x="5161844" y="2801019"/>
              <a:ext cx="1569660" cy="646331"/>
            </a:xfrm>
            <a:prstGeom prst="rect">
              <a:avLst/>
            </a:prstGeom>
            <a:noFill/>
          </p:spPr>
          <p:txBody>
            <a:bodyPr wrap="none" rtlCol="0">
              <a:spAutoFit/>
            </a:bodyPr>
            <a:lstStyle/>
            <a:p>
              <a:pPr algn="ctr" rtl="0" hangingPunct="0"/>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電子メール</a:t>
              </a:r>
              <a:br>
                <a:rPr lang="en-US" altLang="ja-JP"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br>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セキュリティ</a:t>
              </a:r>
            </a:p>
          </p:txBody>
        </p:sp>
      </p:grpSp>
      <p:grpSp>
        <p:nvGrpSpPr>
          <p:cNvPr id="67" name="Group 66">
            <a:extLst>
              <a:ext uri="{FF2B5EF4-FFF2-40B4-BE49-F238E27FC236}">
                <a16:creationId xmlns:a16="http://schemas.microsoft.com/office/drawing/2014/main" id="{66EDFA17-2AA6-FE4E-A356-2A1B29E3B6CB}"/>
              </a:ext>
            </a:extLst>
          </p:cNvPr>
          <p:cNvGrpSpPr/>
          <p:nvPr/>
        </p:nvGrpSpPr>
        <p:grpSpPr>
          <a:xfrm>
            <a:off x="6397664" y="976716"/>
            <a:ext cx="927399" cy="1244399"/>
            <a:chOff x="1463954" y="1329895"/>
            <a:chExt cx="927399" cy="1244399"/>
          </a:xfrm>
        </p:grpSpPr>
        <p:grpSp>
          <p:nvGrpSpPr>
            <p:cNvPr id="68" name="Group 67">
              <a:extLst>
                <a:ext uri="{FF2B5EF4-FFF2-40B4-BE49-F238E27FC236}">
                  <a16:creationId xmlns:a16="http://schemas.microsoft.com/office/drawing/2014/main" id="{C91CC20F-7EB2-564F-8CE3-083F7CA6C2D8}"/>
                </a:ext>
              </a:extLst>
            </p:cNvPr>
            <p:cNvGrpSpPr/>
            <p:nvPr/>
          </p:nvGrpSpPr>
          <p:grpSpPr>
            <a:xfrm>
              <a:off x="1463954" y="1329895"/>
              <a:ext cx="927399" cy="905890"/>
              <a:chOff x="1463954" y="1329895"/>
              <a:chExt cx="927399" cy="905890"/>
            </a:xfrm>
          </p:grpSpPr>
          <p:pic>
            <p:nvPicPr>
              <p:cNvPr id="70" name="Picture 69">
                <a:extLst>
                  <a:ext uri="{FF2B5EF4-FFF2-40B4-BE49-F238E27FC236}">
                    <a16:creationId xmlns:a16="http://schemas.microsoft.com/office/drawing/2014/main" id="{72FF8997-725E-6545-90A9-713631150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954" y="1329895"/>
                <a:ext cx="905890" cy="905890"/>
              </a:xfrm>
              <a:prstGeom prst="rect">
                <a:avLst/>
              </a:prstGeom>
            </p:spPr>
          </p:pic>
          <p:pic>
            <p:nvPicPr>
              <p:cNvPr id="71" name="Picture 70">
                <a:extLst>
                  <a:ext uri="{FF2B5EF4-FFF2-40B4-BE49-F238E27FC236}">
                    <a16:creationId xmlns:a16="http://schemas.microsoft.com/office/drawing/2014/main" id="{5CA1D26E-D50D-B244-94BC-9BC9DF731BC7}"/>
                  </a:ext>
                </a:extLst>
              </p:cNvPr>
              <p:cNvPicPr>
                <a:picLocks noChangeAspect="1"/>
              </p:cNvPicPr>
              <p:nvPr/>
            </p:nvPicPr>
            <p:blipFill>
              <a:blip r:embed="rId5"/>
              <a:stretch>
                <a:fillRect/>
              </a:stretch>
            </p:blipFill>
            <p:spPr>
              <a:xfrm>
                <a:off x="1997457" y="1699500"/>
                <a:ext cx="393896" cy="228600"/>
              </a:xfrm>
              <a:prstGeom prst="rect">
                <a:avLst/>
              </a:prstGeom>
            </p:spPr>
          </p:pic>
        </p:grpSp>
        <p:sp>
          <p:nvSpPr>
            <p:cNvPr id="69" name="TextBox 68">
              <a:extLst>
                <a:ext uri="{FF2B5EF4-FFF2-40B4-BE49-F238E27FC236}">
                  <a16:creationId xmlns:a16="http://schemas.microsoft.com/office/drawing/2014/main" id="{0CE907C6-A374-D74C-B2DD-C95D04079840}"/>
                </a:ext>
              </a:extLst>
            </p:cNvPr>
            <p:cNvSpPr txBox="1"/>
            <p:nvPr/>
          </p:nvSpPr>
          <p:spPr>
            <a:xfrm>
              <a:off x="1576902" y="2204962"/>
              <a:ext cx="679994" cy="369332"/>
            </a:xfrm>
            <a:prstGeom prst="rect">
              <a:avLst/>
            </a:prstGeom>
            <a:noFill/>
          </p:spPr>
          <p:txBody>
            <a:bodyPr wrap="none" rtlCol="0">
              <a:spAutoFit/>
            </a:bodyPr>
            <a:lstStyle/>
            <a:p>
              <a:pPr rtl="0" hangingPunct="0"/>
              <a:r>
                <a:rPr lang="en-US" altLang="ja-JP" kern="0">
                  <a:solidFill>
                    <a:schemeClr val="bg1">
                      <a:lumMod val="90000"/>
                      <a:lumOff val="10000"/>
                    </a:schemeClr>
                  </a:solidFill>
                  <a:latin typeface="CiscoSansTT ExtraLight"/>
                  <a:cs typeface="CiscoSansTT" panose="020B0503020201020303" pitchFamily="34" charset="0"/>
                </a:rPr>
                <a:t>SMA</a:t>
              </a:r>
            </a:p>
          </p:txBody>
        </p:sp>
      </p:grpSp>
      <p:grpSp>
        <p:nvGrpSpPr>
          <p:cNvPr id="72" name="Group 71">
            <a:extLst>
              <a:ext uri="{FF2B5EF4-FFF2-40B4-BE49-F238E27FC236}">
                <a16:creationId xmlns:a16="http://schemas.microsoft.com/office/drawing/2014/main" id="{3F0AE0EE-CB32-2B4C-8834-B08078024B4D}"/>
              </a:ext>
            </a:extLst>
          </p:cNvPr>
          <p:cNvGrpSpPr/>
          <p:nvPr/>
        </p:nvGrpSpPr>
        <p:grpSpPr>
          <a:xfrm>
            <a:off x="7417346" y="3138573"/>
            <a:ext cx="1569660" cy="1475065"/>
            <a:chOff x="5156764" y="1972285"/>
            <a:chExt cx="1569660" cy="1475065"/>
          </a:xfrm>
        </p:grpSpPr>
        <p:pic>
          <p:nvPicPr>
            <p:cNvPr id="73" name="Picture 72">
              <a:extLst>
                <a:ext uri="{FF2B5EF4-FFF2-40B4-BE49-F238E27FC236}">
                  <a16:creationId xmlns:a16="http://schemas.microsoft.com/office/drawing/2014/main" id="{BB35C3BE-766C-644D-9FEC-151337F0EE62}"/>
                </a:ext>
              </a:extLst>
            </p:cNvPr>
            <p:cNvPicPr>
              <a:picLocks noChangeAspect="1"/>
            </p:cNvPicPr>
            <p:nvPr/>
          </p:nvPicPr>
          <p:blipFill>
            <a:blip r:embed="rId3"/>
            <a:stretch>
              <a:fillRect/>
            </a:stretch>
          </p:blipFill>
          <p:spPr>
            <a:xfrm>
              <a:off x="5517467" y="1972285"/>
              <a:ext cx="767990" cy="767990"/>
            </a:xfrm>
            <a:prstGeom prst="rect">
              <a:avLst/>
            </a:prstGeom>
          </p:spPr>
        </p:pic>
        <p:sp>
          <p:nvSpPr>
            <p:cNvPr id="74" name="TextBox 73">
              <a:extLst>
                <a:ext uri="{FF2B5EF4-FFF2-40B4-BE49-F238E27FC236}">
                  <a16:creationId xmlns:a16="http://schemas.microsoft.com/office/drawing/2014/main" id="{001E0E21-9DFF-134F-B321-B1E690E28B6F}"/>
                </a:ext>
              </a:extLst>
            </p:cNvPr>
            <p:cNvSpPr txBox="1"/>
            <p:nvPr/>
          </p:nvSpPr>
          <p:spPr>
            <a:xfrm>
              <a:off x="5156764" y="2801019"/>
              <a:ext cx="1569660" cy="646331"/>
            </a:xfrm>
            <a:prstGeom prst="rect">
              <a:avLst/>
            </a:prstGeom>
            <a:noFill/>
          </p:spPr>
          <p:txBody>
            <a:bodyPr wrap="none" rtlCol="0">
              <a:spAutoFit/>
            </a:bodyPr>
            <a:lstStyle/>
            <a:p>
              <a:pPr algn="ctr" rtl="0" hangingPunct="0"/>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電子メール</a:t>
              </a:r>
              <a:br>
                <a:rPr lang="en-US" altLang="ja-JP"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br>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セキュリティ</a:t>
              </a:r>
            </a:p>
          </p:txBody>
        </p:sp>
      </p:grpSp>
      <p:sp>
        <p:nvSpPr>
          <p:cNvPr id="75" name="Striped Right Arrow 74">
            <a:extLst>
              <a:ext uri="{FF2B5EF4-FFF2-40B4-BE49-F238E27FC236}">
                <a16:creationId xmlns:a16="http://schemas.microsoft.com/office/drawing/2014/main" id="{263FD7A4-3865-8B48-9DAA-2161A09EB6C9}"/>
              </a:ext>
            </a:extLst>
          </p:cNvPr>
          <p:cNvSpPr/>
          <p:nvPr/>
        </p:nvSpPr>
        <p:spPr>
          <a:xfrm>
            <a:off x="6442470" y="3330067"/>
            <a:ext cx="905890" cy="369332"/>
          </a:xfrm>
          <a:prstGeom prst="striped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cxnSp>
        <p:nvCxnSpPr>
          <p:cNvPr id="76" name="Straight Arrow Connector 75">
            <a:extLst>
              <a:ext uri="{FF2B5EF4-FFF2-40B4-BE49-F238E27FC236}">
                <a16:creationId xmlns:a16="http://schemas.microsoft.com/office/drawing/2014/main" id="{D854E32E-89E3-D04A-8AB5-854D68F31445}"/>
              </a:ext>
            </a:extLst>
          </p:cNvPr>
          <p:cNvCxnSpPr>
            <a:cxnSpLocks/>
          </p:cNvCxnSpPr>
          <p:nvPr/>
        </p:nvCxnSpPr>
        <p:spPr>
          <a:xfrm flipV="1">
            <a:off x="5787652" y="1863716"/>
            <a:ext cx="565206" cy="1045830"/>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C79CEE7-A576-B349-B2B0-F6C249538EDB}"/>
              </a:ext>
            </a:extLst>
          </p:cNvPr>
          <p:cNvCxnSpPr>
            <a:cxnSpLocks/>
          </p:cNvCxnSpPr>
          <p:nvPr/>
        </p:nvCxnSpPr>
        <p:spPr>
          <a:xfrm flipH="1" flipV="1">
            <a:off x="7348360" y="1851783"/>
            <a:ext cx="621158" cy="1057762"/>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8ABA5DDE-5327-D148-A177-E18448907FD3}"/>
              </a:ext>
            </a:extLst>
          </p:cNvPr>
          <p:cNvSpPr txBox="1"/>
          <p:nvPr/>
        </p:nvSpPr>
        <p:spPr>
          <a:xfrm>
            <a:off x="6331868" y="3652894"/>
            <a:ext cx="1104790" cy="369332"/>
          </a:xfrm>
          <a:prstGeom prst="rect">
            <a:avLst/>
          </a:prstGeom>
          <a:noFill/>
        </p:spPr>
        <p:txBody>
          <a:bodyPr wrap="none" rtlCol="0">
            <a:spAutoFit/>
          </a:bodyPr>
          <a:lstStyle/>
          <a:p>
            <a:pPr rtl="0" hangingPunct="0"/>
            <a:r>
              <a:rPr lang="en-US" altLang="ja-JP"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1 </a:t>
            </a:r>
            <a:r>
              <a:rPr lang="ja-JP" altLang="en-US"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 </a:t>
            </a:r>
            <a:r>
              <a:rPr lang="en-US" altLang="ja-JP" kern="0" dirty="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40+</a:t>
            </a:r>
          </a:p>
        </p:txBody>
      </p:sp>
      <p:sp>
        <p:nvSpPr>
          <p:cNvPr id="79" name="TextBox 78">
            <a:extLst>
              <a:ext uri="{FF2B5EF4-FFF2-40B4-BE49-F238E27FC236}">
                <a16:creationId xmlns:a16="http://schemas.microsoft.com/office/drawing/2014/main" id="{1DCEED55-CDD9-9F4C-A14E-68CBD459BAE9}"/>
              </a:ext>
            </a:extLst>
          </p:cNvPr>
          <p:cNvSpPr txBox="1"/>
          <p:nvPr/>
        </p:nvSpPr>
        <p:spPr>
          <a:xfrm>
            <a:off x="1024093" y="601370"/>
            <a:ext cx="2041643" cy="362992"/>
          </a:xfrm>
          <a:prstGeom prst="round2SameRect">
            <a:avLst/>
          </a:prstGeom>
          <a:solidFill>
            <a:schemeClr val="accent2"/>
          </a:solidFill>
        </p:spPr>
        <p:txBody>
          <a:bodyPr wrap="square" lIns="68580" tIns="34290" rIns="68580" bIns="34290" rtlCol="0" anchor="ctr">
            <a:spAutoFit/>
          </a:bodyPr>
          <a:lstStyle/>
          <a:p>
            <a:pPr algn="ctr" defTabSz="457189" rtl="0" hangingPunct="0"/>
            <a:r>
              <a:rPr lang="en-US" altLang="ja-JP">
                <a:solidFill>
                  <a:srgbClr val="FFFFFF"/>
                </a:solidFill>
                <a:latin typeface="CiscoSansTT ExtraLight"/>
              </a:rPr>
              <a:t>13.0</a:t>
            </a:r>
          </a:p>
        </p:txBody>
      </p:sp>
      <p:sp>
        <p:nvSpPr>
          <p:cNvPr id="80" name="TextBox 79">
            <a:extLst>
              <a:ext uri="{FF2B5EF4-FFF2-40B4-BE49-F238E27FC236}">
                <a16:creationId xmlns:a16="http://schemas.microsoft.com/office/drawing/2014/main" id="{0D6ADEA5-4856-244A-91ED-E87B6212ADA6}"/>
              </a:ext>
            </a:extLst>
          </p:cNvPr>
          <p:cNvSpPr txBox="1"/>
          <p:nvPr/>
        </p:nvSpPr>
        <p:spPr>
          <a:xfrm>
            <a:off x="5868928" y="581228"/>
            <a:ext cx="2041643" cy="362992"/>
          </a:xfrm>
          <a:prstGeom prst="round2SameRect">
            <a:avLst/>
          </a:prstGeom>
          <a:solidFill>
            <a:schemeClr val="accent5"/>
          </a:solidFill>
        </p:spPr>
        <p:txBody>
          <a:bodyPr wrap="square" lIns="68580" tIns="34290" rIns="68580" bIns="34290" rtlCol="0" anchor="ctr">
            <a:spAutoFit/>
          </a:bodyPr>
          <a:lstStyle/>
          <a:p>
            <a:pPr algn="ctr" defTabSz="457189" rtl="0" hangingPunct="0"/>
            <a:r>
              <a:rPr lang="en-US" altLang="ja-JP">
                <a:solidFill>
                  <a:srgbClr val="FFFFFF"/>
                </a:solidFill>
                <a:latin typeface="CiscoSansTT ExtraLight"/>
              </a:rPr>
              <a:t>13.5</a:t>
            </a:r>
          </a:p>
        </p:txBody>
      </p:sp>
      <p:sp>
        <p:nvSpPr>
          <p:cNvPr id="44" name="Freeform 43">
            <a:extLst>
              <a:ext uri="{FF2B5EF4-FFF2-40B4-BE49-F238E27FC236}">
                <a16:creationId xmlns:a16="http://schemas.microsoft.com/office/drawing/2014/main" id="{9959F7FA-18F3-0544-A10E-8DDE25F5B9FA}"/>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45" name="Freeform 8">
            <a:extLst>
              <a:ext uri="{FF2B5EF4-FFF2-40B4-BE49-F238E27FC236}">
                <a16:creationId xmlns:a16="http://schemas.microsoft.com/office/drawing/2014/main" id="{CFFD76E1-D611-5A4E-A097-29C2482A7261}"/>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46" name="Freeform 8">
            <a:extLst>
              <a:ext uri="{FF2B5EF4-FFF2-40B4-BE49-F238E27FC236}">
                <a16:creationId xmlns:a16="http://schemas.microsoft.com/office/drawing/2014/main" id="{A02511D5-4CBF-B140-A11A-88513B3A7466}"/>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47" name="Freeform 7">
            <a:extLst>
              <a:ext uri="{FF2B5EF4-FFF2-40B4-BE49-F238E27FC236}">
                <a16:creationId xmlns:a16="http://schemas.microsoft.com/office/drawing/2014/main" id="{AE9B9550-DA1A-4A43-A20F-A4CAF62E8390}"/>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48" name="Freeform 8">
            <a:extLst>
              <a:ext uri="{FF2B5EF4-FFF2-40B4-BE49-F238E27FC236}">
                <a16:creationId xmlns:a16="http://schemas.microsoft.com/office/drawing/2014/main" id="{362F8C03-285C-CF42-BFE1-8F472DC2B53D}"/>
              </a:ext>
            </a:extLst>
          </p:cNvPr>
          <p:cNvSpPr>
            <a:spLocks/>
          </p:cNvSpPr>
          <p:nvPr/>
        </p:nvSpPr>
        <p:spPr bwMode="auto">
          <a:xfrm>
            <a:off x="3977936"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13 Highlights</a:t>
            </a:r>
          </a:p>
        </p:txBody>
      </p:sp>
      <p:sp>
        <p:nvSpPr>
          <p:cNvPr id="49" name="Freeform 6">
            <a:extLst>
              <a:ext uri="{FF2B5EF4-FFF2-40B4-BE49-F238E27FC236}">
                <a16:creationId xmlns:a16="http://schemas.microsoft.com/office/drawing/2014/main" id="{5AB58572-E7C6-2A41-B046-F34D82349CA9}"/>
              </a:ext>
            </a:extLst>
          </p:cNvPr>
          <p:cNvSpPr>
            <a:spLocks/>
          </p:cNvSpPr>
          <p:nvPr/>
        </p:nvSpPr>
        <p:spPr bwMode="auto">
          <a:xfrm>
            <a:off x="5244888" y="4847931"/>
            <a:ext cx="1528565" cy="29063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FY20</a:t>
            </a:r>
          </a:p>
        </p:txBody>
      </p:sp>
    </p:spTree>
    <p:extLst>
      <p:ext uri="{BB962C8B-B14F-4D97-AF65-F5344CB8AC3E}">
        <p14:creationId xmlns:p14="http://schemas.microsoft.com/office/powerpoint/2010/main" val="1188323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8F977603-FC66-B54A-B261-2879E6EC2CD1}"/>
              </a:ext>
            </a:extLst>
          </p:cNvPr>
          <p:cNvCxnSpPr>
            <a:cxnSpLocks/>
          </p:cNvCxnSpPr>
          <p:nvPr/>
        </p:nvCxnSpPr>
        <p:spPr>
          <a:xfrm flipV="1">
            <a:off x="2842591" y="2978515"/>
            <a:ext cx="3711574" cy="19360"/>
          </a:xfrm>
          <a:prstGeom prst="straightConnector1">
            <a:avLst/>
          </a:prstGeom>
          <a:ln w="190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BC77E1D-32EE-5D48-BC55-A14C0FC223FA}"/>
              </a:ext>
            </a:extLst>
          </p:cNvPr>
          <p:cNvCxnSpPr>
            <a:cxnSpLocks/>
          </p:cNvCxnSpPr>
          <p:nvPr/>
        </p:nvCxnSpPr>
        <p:spPr>
          <a:xfrm flipH="1">
            <a:off x="2842591" y="2743469"/>
            <a:ext cx="3711575" cy="0"/>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859AE6A-EBA7-DB4C-96D7-529BCB8236ED}"/>
              </a:ext>
            </a:extLst>
          </p:cNvPr>
          <p:cNvSpPr>
            <a:spLocks noGrp="1"/>
          </p:cNvSpPr>
          <p:nvPr>
            <p:ph type="title"/>
          </p:nvPr>
        </p:nvSpPr>
        <p:spPr>
          <a:xfrm>
            <a:off x="149531" y="122652"/>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rtl="0" hangingPunct="0"/>
            <a:r>
              <a:rPr lang="en-US" altLang="ja-JP">
                <a:latin typeface="CiscoSansTT" panose="020B0503020201020303" pitchFamily="34" charset="0"/>
                <a:cs typeface="CiscoSansTT" panose="020B0503020201020303" pitchFamily="34" charset="0"/>
              </a:rPr>
              <a:t>On-Demand Email Retraction</a:t>
            </a:r>
          </a:p>
        </p:txBody>
      </p:sp>
      <p:pic>
        <p:nvPicPr>
          <p:cNvPr id="10" name="Picture 9">
            <a:extLst>
              <a:ext uri="{FF2B5EF4-FFF2-40B4-BE49-F238E27FC236}">
                <a16:creationId xmlns:a16="http://schemas.microsoft.com/office/drawing/2014/main" id="{58EBACFB-F9F9-9544-9EB8-F45148FC6D6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67037" y="1975950"/>
            <a:ext cx="1310476" cy="1313587"/>
          </a:xfrm>
          <a:prstGeom prst="rect">
            <a:avLst/>
          </a:prstGeom>
        </p:spPr>
      </p:pic>
      <p:pic>
        <p:nvPicPr>
          <p:cNvPr id="11" name="Picture 10">
            <a:extLst>
              <a:ext uri="{FF2B5EF4-FFF2-40B4-BE49-F238E27FC236}">
                <a16:creationId xmlns:a16="http://schemas.microsoft.com/office/drawing/2014/main" id="{4B7AF1C2-9E07-5249-958E-8D97A698EB65}"/>
              </a:ext>
            </a:extLst>
          </p:cNvPr>
          <p:cNvPicPr>
            <a:picLocks noChangeAspect="1"/>
          </p:cNvPicPr>
          <p:nvPr/>
        </p:nvPicPr>
        <p:blipFill>
          <a:blip r:embed="rId4"/>
          <a:stretch>
            <a:fillRect/>
          </a:stretch>
        </p:blipFill>
        <p:spPr>
          <a:xfrm>
            <a:off x="6554165" y="2468712"/>
            <a:ext cx="2259670" cy="900338"/>
          </a:xfrm>
          <a:prstGeom prst="rect">
            <a:avLst/>
          </a:prstGeom>
        </p:spPr>
      </p:pic>
      <p:pic>
        <p:nvPicPr>
          <p:cNvPr id="12" name="Picture 11">
            <a:extLst>
              <a:ext uri="{FF2B5EF4-FFF2-40B4-BE49-F238E27FC236}">
                <a16:creationId xmlns:a16="http://schemas.microsoft.com/office/drawing/2014/main" id="{7B1D12A3-CFE4-BB4F-84CE-F3BBC4DF67D9}"/>
              </a:ext>
            </a:extLst>
          </p:cNvPr>
          <p:cNvPicPr>
            <a:picLocks noChangeAspect="1"/>
          </p:cNvPicPr>
          <p:nvPr/>
        </p:nvPicPr>
        <p:blipFill>
          <a:blip r:embed="rId5"/>
          <a:stretch>
            <a:fillRect/>
          </a:stretch>
        </p:blipFill>
        <p:spPr>
          <a:xfrm>
            <a:off x="6749053" y="2047644"/>
            <a:ext cx="1745966" cy="401832"/>
          </a:xfrm>
          <a:prstGeom prst="rect">
            <a:avLst/>
          </a:prstGeom>
        </p:spPr>
      </p:pic>
      <p:grpSp>
        <p:nvGrpSpPr>
          <p:cNvPr id="13" name="Group 12">
            <a:extLst>
              <a:ext uri="{FF2B5EF4-FFF2-40B4-BE49-F238E27FC236}">
                <a16:creationId xmlns:a16="http://schemas.microsoft.com/office/drawing/2014/main" id="{2FDD3BE4-4631-1E4D-8803-9E1BBD47566C}"/>
              </a:ext>
            </a:extLst>
          </p:cNvPr>
          <p:cNvGrpSpPr/>
          <p:nvPr/>
        </p:nvGrpSpPr>
        <p:grpSpPr>
          <a:xfrm>
            <a:off x="338375" y="2236981"/>
            <a:ext cx="1420696" cy="1121812"/>
            <a:chOff x="6719994" y="1685299"/>
            <a:chExt cx="1420696" cy="1121812"/>
          </a:xfrm>
        </p:grpSpPr>
        <p:sp>
          <p:nvSpPr>
            <p:cNvPr id="14" name="Freeform 651">
              <a:extLst>
                <a:ext uri="{FF2B5EF4-FFF2-40B4-BE49-F238E27FC236}">
                  <a16:creationId xmlns:a16="http://schemas.microsoft.com/office/drawing/2014/main" id="{22079121-7D06-EA44-9596-0A841F82F283}"/>
                </a:ext>
              </a:extLst>
            </p:cNvPr>
            <p:cNvSpPr>
              <a:spLocks noChangeAspect="1" noEditPoints="1"/>
            </p:cNvSpPr>
            <p:nvPr/>
          </p:nvSpPr>
          <p:spPr bwMode="auto">
            <a:xfrm>
              <a:off x="7354907" y="2007212"/>
              <a:ext cx="785783" cy="369150"/>
            </a:xfrm>
            <a:custGeom>
              <a:avLst/>
              <a:gdLst>
                <a:gd name="T0" fmla="*/ 194 w 217"/>
                <a:gd name="T1" fmla="*/ 28 h 102"/>
                <a:gd name="T2" fmla="*/ 97 w 217"/>
                <a:gd name="T3" fmla="*/ 28 h 102"/>
                <a:gd name="T4" fmla="*/ 51 w 217"/>
                <a:gd name="T5" fmla="*/ 0 h 102"/>
                <a:gd name="T6" fmla="*/ 0 w 217"/>
                <a:gd name="T7" fmla="*/ 51 h 102"/>
                <a:gd name="T8" fmla="*/ 51 w 217"/>
                <a:gd name="T9" fmla="*/ 102 h 102"/>
                <a:gd name="T10" fmla="*/ 97 w 217"/>
                <a:gd name="T11" fmla="*/ 74 h 102"/>
                <a:gd name="T12" fmla="*/ 113 w 217"/>
                <a:gd name="T13" fmla="*/ 74 h 102"/>
                <a:gd name="T14" fmla="*/ 113 w 217"/>
                <a:gd name="T15" fmla="*/ 64 h 102"/>
                <a:gd name="T16" fmla="*/ 119 w 217"/>
                <a:gd name="T17" fmla="*/ 58 h 102"/>
                <a:gd name="T18" fmla="*/ 124 w 217"/>
                <a:gd name="T19" fmla="*/ 64 h 102"/>
                <a:gd name="T20" fmla="*/ 124 w 217"/>
                <a:gd name="T21" fmla="*/ 74 h 102"/>
                <a:gd name="T22" fmla="*/ 136 w 217"/>
                <a:gd name="T23" fmla="*/ 74 h 102"/>
                <a:gd name="T24" fmla="*/ 136 w 217"/>
                <a:gd name="T25" fmla="*/ 64 h 102"/>
                <a:gd name="T26" fmla="*/ 142 w 217"/>
                <a:gd name="T27" fmla="*/ 58 h 102"/>
                <a:gd name="T28" fmla="*/ 148 w 217"/>
                <a:gd name="T29" fmla="*/ 64 h 102"/>
                <a:gd name="T30" fmla="*/ 148 w 217"/>
                <a:gd name="T31" fmla="*/ 74 h 102"/>
                <a:gd name="T32" fmla="*/ 160 w 217"/>
                <a:gd name="T33" fmla="*/ 74 h 102"/>
                <a:gd name="T34" fmla="*/ 160 w 217"/>
                <a:gd name="T35" fmla="*/ 64 h 102"/>
                <a:gd name="T36" fmla="*/ 166 w 217"/>
                <a:gd name="T37" fmla="*/ 58 h 102"/>
                <a:gd name="T38" fmla="*/ 171 w 217"/>
                <a:gd name="T39" fmla="*/ 64 h 102"/>
                <a:gd name="T40" fmla="*/ 171 w 217"/>
                <a:gd name="T41" fmla="*/ 74 h 102"/>
                <a:gd name="T42" fmla="*/ 183 w 217"/>
                <a:gd name="T43" fmla="*/ 74 h 102"/>
                <a:gd name="T44" fmla="*/ 183 w 217"/>
                <a:gd name="T45" fmla="*/ 64 h 102"/>
                <a:gd name="T46" fmla="*/ 189 w 217"/>
                <a:gd name="T47" fmla="*/ 58 h 102"/>
                <a:gd name="T48" fmla="*/ 195 w 217"/>
                <a:gd name="T49" fmla="*/ 64 h 102"/>
                <a:gd name="T50" fmla="*/ 195 w 217"/>
                <a:gd name="T51" fmla="*/ 74 h 102"/>
                <a:gd name="T52" fmla="*/ 217 w 217"/>
                <a:gd name="T53" fmla="*/ 51 h 102"/>
                <a:gd name="T54" fmla="*/ 194 w 217"/>
                <a:gd name="T55" fmla="*/ 28 h 102"/>
                <a:gd name="T56" fmla="*/ 34 w 217"/>
                <a:gd name="T57" fmla="*/ 68 h 102"/>
                <a:gd name="T58" fmla="*/ 17 w 217"/>
                <a:gd name="T59" fmla="*/ 51 h 102"/>
                <a:gd name="T60" fmla="*/ 34 w 217"/>
                <a:gd name="T61" fmla="*/ 34 h 102"/>
                <a:gd name="T62" fmla="*/ 51 w 217"/>
                <a:gd name="T63" fmla="*/ 51 h 102"/>
                <a:gd name="T64" fmla="*/ 34 w 217"/>
                <a:gd name="T65" fmla="*/ 6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02">
                  <a:moveTo>
                    <a:pt x="194" y="28"/>
                  </a:moveTo>
                  <a:cubicBezTo>
                    <a:pt x="97" y="28"/>
                    <a:pt x="97" y="28"/>
                    <a:pt x="97" y="28"/>
                  </a:cubicBezTo>
                  <a:cubicBezTo>
                    <a:pt x="89" y="11"/>
                    <a:pt x="72" y="0"/>
                    <a:pt x="51" y="0"/>
                  </a:cubicBezTo>
                  <a:cubicBezTo>
                    <a:pt x="23" y="0"/>
                    <a:pt x="0" y="23"/>
                    <a:pt x="0" y="51"/>
                  </a:cubicBezTo>
                  <a:cubicBezTo>
                    <a:pt x="0" y="79"/>
                    <a:pt x="23" y="102"/>
                    <a:pt x="51" y="102"/>
                  </a:cubicBezTo>
                  <a:cubicBezTo>
                    <a:pt x="72" y="102"/>
                    <a:pt x="89" y="91"/>
                    <a:pt x="97" y="74"/>
                  </a:cubicBezTo>
                  <a:cubicBezTo>
                    <a:pt x="113" y="74"/>
                    <a:pt x="113" y="74"/>
                    <a:pt x="113" y="74"/>
                  </a:cubicBezTo>
                  <a:cubicBezTo>
                    <a:pt x="113" y="64"/>
                    <a:pt x="113" y="64"/>
                    <a:pt x="113" y="64"/>
                  </a:cubicBezTo>
                  <a:cubicBezTo>
                    <a:pt x="113" y="60"/>
                    <a:pt x="115" y="58"/>
                    <a:pt x="119" y="58"/>
                  </a:cubicBezTo>
                  <a:cubicBezTo>
                    <a:pt x="122" y="58"/>
                    <a:pt x="124" y="60"/>
                    <a:pt x="124" y="64"/>
                  </a:cubicBezTo>
                  <a:cubicBezTo>
                    <a:pt x="124" y="74"/>
                    <a:pt x="124" y="74"/>
                    <a:pt x="124" y="74"/>
                  </a:cubicBezTo>
                  <a:cubicBezTo>
                    <a:pt x="136" y="74"/>
                    <a:pt x="136" y="74"/>
                    <a:pt x="136" y="74"/>
                  </a:cubicBezTo>
                  <a:cubicBezTo>
                    <a:pt x="136" y="64"/>
                    <a:pt x="136" y="64"/>
                    <a:pt x="136" y="64"/>
                  </a:cubicBezTo>
                  <a:cubicBezTo>
                    <a:pt x="136" y="60"/>
                    <a:pt x="139" y="58"/>
                    <a:pt x="142" y="58"/>
                  </a:cubicBezTo>
                  <a:cubicBezTo>
                    <a:pt x="145" y="58"/>
                    <a:pt x="148" y="60"/>
                    <a:pt x="148" y="64"/>
                  </a:cubicBezTo>
                  <a:cubicBezTo>
                    <a:pt x="148" y="74"/>
                    <a:pt x="148" y="74"/>
                    <a:pt x="148" y="74"/>
                  </a:cubicBezTo>
                  <a:cubicBezTo>
                    <a:pt x="160" y="74"/>
                    <a:pt x="160" y="74"/>
                    <a:pt x="160" y="74"/>
                  </a:cubicBezTo>
                  <a:cubicBezTo>
                    <a:pt x="160" y="64"/>
                    <a:pt x="160" y="64"/>
                    <a:pt x="160" y="64"/>
                  </a:cubicBezTo>
                  <a:cubicBezTo>
                    <a:pt x="160" y="60"/>
                    <a:pt x="162" y="58"/>
                    <a:pt x="166" y="58"/>
                  </a:cubicBezTo>
                  <a:cubicBezTo>
                    <a:pt x="169" y="58"/>
                    <a:pt x="171" y="60"/>
                    <a:pt x="171" y="64"/>
                  </a:cubicBezTo>
                  <a:cubicBezTo>
                    <a:pt x="171" y="74"/>
                    <a:pt x="171" y="74"/>
                    <a:pt x="171" y="74"/>
                  </a:cubicBezTo>
                  <a:cubicBezTo>
                    <a:pt x="183" y="74"/>
                    <a:pt x="183" y="74"/>
                    <a:pt x="183" y="74"/>
                  </a:cubicBezTo>
                  <a:cubicBezTo>
                    <a:pt x="183" y="64"/>
                    <a:pt x="183" y="64"/>
                    <a:pt x="183" y="64"/>
                  </a:cubicBezTo>
                  <a:cubicBezTo>
                    <a:pt x="183" y="60"/>
                    <a:pt x="186" y="58"/>
                    <a:pt x="189" y="58"/>
                  </a:cubicBezTo>
                  <a:cubicBezTo>
                    <a:pt x="192" y="58"/>
                    <a:pt x="195" y="60"/>
                    <a:pt x="195" y="64"/>
                  </a:cubicBezTo>
                  <a:cubicBezTo>
                    <a:pt x="195" y="74"/>
                    <a:pt x="195" y="74"/>
                    <a:pt x="195" y="74"/>
                  </a:cubicBezTo>
                  <a:cubicBezTo>
                    <a:pt x="207" y="73"/>
                    <a:pt x="217" y="63"/>
                    <a:pt x="217" y="51"/>
                  </a:cubicBezTo>
                  <a:cubicBezTo>
                    <a:pt x="217" y="38"/>
                    <a:pt x="207" y="28"/>
                    <a:pt x="194" y="28"/>
                  </a:cubicBezTo>
                  <a:moveTo>
                    <a:pt x="34" y="68"/>
                  </a:moveTo>
                  <a:cubicBezTo>
                    <a:pt x="25" y="68"/>
                    <a:pt x="17" y="60"/>
                    <a:pt x="17" y="51"/>
                  </a:cubicBezTo>
                  <a:cubicBezTo>
                    <a:pt x="17" y="41"/>
                    <a:pt x="25" y="34"/>
                    <a:pt x="34" y="34"/>
                  </a:cubicBezTo>
                  <a:cubicBezTo>
                    <a:pt x="44" y="34"/>
                    <a:pt x="51" y="41"/>
                    <a:pt x="51" y="51"/>
                  </a:cubicBezTo>
                  <a:cubicBezTo>
                    <a:pt x="51" y="60"/>
                    <a:pt x="44" y="68"/>
                    <a:pt x="34" y="6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hangingPunct="0"/>
              <a:endParaRPr lang="ja-JP" altLang="en-US">
                <a:latin typeface="CiscoSansTT ExtraLight" pitchFamily="34" charset="0"/>
                <a:ea typeface="CiscoSansJPN Light" pitchFamily="2" charset="-128"/>
              </a:endParaRPr>
            </a:p>
          </p:txBody>
        </p:sp>
        <p:grpSp>
          <p:nvGrpSpPr>
            <p:cNvPr id="15" name="Group 14">
              <a:extLst>
                <a:ext uri="{FF2B5EF4-FFF2-40B4-BE49-F238E27FC236}">
                  <a16:creationId xmlns:a16="http://schemas.microsoft.com/office/drawing/2014/main" id="{D6530AAC-CACB-4047-8708-03AC05E60366}"/>
                </a:ext>
              </a:extLst>
            </p:cNvPr>
            <p:cNvGrpSpPr>
              <a:grpSpLocks noChangeAspect="1"/>
            </p:cNvGrpSpPr>
            <p:nvPr/>
          </p:nvGrpSpPr>
          <p:grpSpPr>
            <a:xfrm>
              <a:off x="6719994" y="1685299"/>
              <a:ext cx="600127" cy="776635"/>
              <a:chOff x="12249151" y="6053138"/>
              <a:chExt cx="323850" cy="419100"/>
            </a:xfrm>
            <a:solidFill>
              <a:schemeClr val="tx2"/>
            </a:solidFill>
            <a:effectLst/>
          </p:grpSpPr>
          <p:sp>
            <p:nvSpPr>
              <p:cNvPr id="17" name="Freeform 164">
                <a:extLst>
                  <a:ext uri="{FF2B5EF4-FFF2-40B4-BE49-F238E27FC236}">
                    <a16:creationId xmlns:a16="http://schemas.microsoft.com/office/drawing/2014/main" id="{B8C21CD9-7D25-D344-B538-A012D523DE7D}"/>
                  </a:ext>
                </a:extLst>
              </p:cNvPr>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ja-JP" altLang="en-US" sz="1000" u="none" strike="noStrike" kern="0" cap="none" spc="0" normalizeH="0" baseline="0">
                  <a:ln>
                    <a:noFill/>
                  </a:ln>
                  <a:solidFill>
                    <a:sysClr val="windowText" lastClr="000000"/>
                  </a:solidFill>
                  <a:effectLst/>
                  <a:uLnTx/>
                  <a:uFillTx/>
                  <a:latin typeface="CiscoSansTT ExtraLight" pitchFamily="34" charset="0"/>
                  <a:ea typeface="CiscoSansJPN Light" pitchFamily="2" charset="-128"/>
                  <a:cs typeface="CiscoSansTT Light"/>
                </a:endParaRPr>
              </a:p>
            </p:txBody>
          </p:sp>
          <p:sp>
            <p:nvSpPr>
              <p:cNvPr id="18" name="Freeform 165">
                <a:extLst>
                  <a:ext uri="{FF2B5EF4-FFF2-40B4-BE49-F238E27FC236}">
                    <a16:creationId xmlns:a16="http://schemas.microsoft.com/office/drawing/2014/main" id="{FE5C76A6-A55E-724C-A7DB-85859B9D44FE}"/>
                  </a:ext>
                </a:extLst>
              </p:cNvPr>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ja-JP" altLang="en-US" sz="1000" u="none" strike="noStrike" kern="0" cap="none" spc="0" normalizeH="0" baseline="0">
                  <a:ln>
                    <a:noFill/>
                  </a:ln>
                  <a:solidFill>
                    <a:sysClr val="windowText" lastClr="000000"/>
                  </a:solidFill>
                  <a:effectLst/>
                  <a:uLnTx/>
                  <a:uFillTx/>
                  <a:latin typeface="CiscoSansTT ExtraLight" pitchFamily="34" charset="0"/>
                  <a:ea typeface="CiscoSansJPN Light" pitchFamily="2" charset="-128"/>
                  <a:cs typeface="CiscoSansTT Light"/>
                </a:endParaRPr>
              </a:p>
            </p:txBody>
          </p:sp>
          <p:sp>
            <p:nvSpPr>
              <p:cNvPr id="19" name="Freeform 166">
                <a:extLst>
                  <a:ext uri="{FF2B5EF4-FFF2-40B4-BE49-F238E27FC236}">
                    <a16:creationId xmlns:a16="http://schemas.microsoft.com/office/drawing/2014/main" id="{9517699C-B05C-6C49-8E7A-5F83851DDF01}"/>
                  </a:ext>
                </a:extLst>
              </p:cNvPr>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ja-JP" altLang="en-US" sz="1000" u="none" strike="noStrike" kern="0" cap="none" spc="0" normalizeH="0" baseline="0">
                  <a:ln>
                    <a:noFill/>
                  </a:ln>
                  <a:solidFill>
                    <a:sysClr val="windowText" lastClr="000000"/>
                  </a:solidFill>
                  <a:effectLst/>
                  <a:uLnTx/>
                  <a:uFillTx/>
                  <a:latin typeface="CiscoSansTT ExtraLight" pitchFamily="34" charset="0"/>
                  <a:ea typeface="CiscoSansJPN Light" pitchFamily="2" charset="-128"/>
                  <a:cs typeface="CiscoSansTT Light"/>
                </a:endParaRPr>
              </a:p>
            </p:txBody>
          </p:sp>
          <p:sp>
            <p:nvSpPr>
              <p:cNvPr id="20" name="Freeform 167">
                <a:extLst>
                  <a:ext uri="{FF2B5EF4-FFF2-40B4-BE49-F238E27FC236}">
                    <a16:creationId xmlns:a16="http://schemas.microsoft.com/office/drawing/2014/main" id="{2AF5197C-D32E-0246-9476-C670C13114B8}"/>
                  </a:ext>
                </a:extLst>
              </p:cNvPr>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ja-JP" altLang="en-US" sz="1000" u="none" strike="noStrike" kern="0" cap="none" spc="0" normalizeH="0" baseline="0">
                  <a:ln>
                    <a:noFill/>
                  </a:ln>
                  <a:solidFill>
                    <a:sysClr val="windowText" lastClr="000000"/>
                  </a:solidFill>
                  <a:effectLst/>
                  <a:uLnTx/>
                  <a:uFillTx/>
                  <a:latin typeface="CiscoSansTT ExtraLight" pitchFamily="34" charset="0"/>
                  <a:ea typeface="CiscoSansJPN Light" pitchFamily="2" charset="-128"/>
                  <a:cs typeface="CiscoSansTT Light"/>
                </a:endParaRPr>
              </a:p>
            </p:txBody>
          </p:sp>
        </p:grpSp>
        <p:sp>
          <p:nvSpPr>
            <p:cNvPr id="16" name="TextBox 15">
              <a:extLst>
                <a:ext uri="{FF2B5EF4-FFF2-40B4-BE49-F238E27FC236}">
                  <a16:creationId xmlns:a16="http://schemas.microsoft.com/office/drawing/2014/main" id="{60E375E1-BC30-0141-9804-314F3D8B4A7E}"/>
                </a:ext>
              </a:extLst>
            </p:cNvPr>
            <p:cNvSpPr txBox="1"/>
            <p:nvPr/>
          </p:nvSpPr>
          <p:spPr>
            <a:xfrm>
              <a:off x="6794544" y="2437779"/>
              <a:ext cx="1220736" cy="369332"/>
            </a:xfrm>
            <a:prstGeom prst="rect">
              <a:avLst/>
            </a:prstGeom>
            <a:noFill/>
          </p:spPr>
          <p:txBody>
            <a:bodyPr wrap="square" rtlCol="0">
              <a:spAutoFit/>
            </a:bodyPr>
            <a:lstStyle/>
            <a:p>
              <a:pPr rtl="0" hangingPunct="0"/>
              <a:r>
                <a:rPr lang="ja-JP" altLang="en-US" kern="0">
                  <a:solidFill>
                    <a:schemeClr val="bg1">
                      <a:lumMod val="90000"/>
                      <a:lumOff val="10000"/>
                    </a:schemeClr>
                  </a:solidFill>
                  <a:latin typeface="CiscoSansTT ExtraLight" pitchFamily="34" charset="0"/>
                  <a:ea typeface="CiscoSansJPN Light" pitchFamily="2" charset="-128"/>
                  <a:cs typeface="CiscoSansTT" panose="020B0503020201020303" pitchFamily="34" charset="0"/>
                </a:rPr>
                <a:t>管理者</a:t>
              </a:r>
            </a:p>
          </p:txBody>
        </p:sp>
      </p:grpSp>
      <p:cxnSp>
        <p:nvCxnSpPr>
          <p:cNvPr id="22" name="Straight Arrow Connector 21">
            <a:extLst>
              <a:ext uri="{FF2B5EF4-FFF2-40B4-BE49-F238E27FC236}">
                <a16:creationId xmlns:a16="http://schemas.microsoft.com/office/drawing/2014/main" id="{5731B09B-9D73-F249-9040-0E34EC2F7DC3}"/>
              </a:ext>
            </a:extLst>
          </p:cNvPr>
          <p:cNvCxnSpPr/>
          <p:nvPr/>
        </p:nvCxnSpPr>
        <p:spPr>
          <a:xfrm>
            <a:off x="1633661" y="2537045"/>
            <a:ext cx="2033376" cy="0"/>
          </a:xfrm>
          <a:prstGeom prst="straightConnector1">
            <a:avLst/>
          </a:prstGeom>
          <a:ln w="190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91A7309-9E21-2040-A760-2F0B9F38F10C}"/>
              </a:ext>
            </a:extLst>
          </p:cNvPr>
          <p:cNvSpPr txBox="1"/>
          <p:nvPr/>
        </p:nvSpPr>
        <p:spPr>
          <a:xfrm>
            <a:off x="1346200" y="2113595"/>
            <a:ext cx="2528906" cy="369332"/>
          </a:xfrm>
          <a:prstGeom prst="rect">
            <a:avLst/>
          </a:prstGeom>
          <a:noFill/>
        </p:spPr>
        <p:txBody>
          <a:bodyPr wrap="square" rtlCol="0">
            <a:spAutoFit/>
          </a:bodyPr>
          <a:lstStyle/>
          <a:p>
            <a:pPr rtl="0" hangingPunct="0"/>
            <a:r>
              <a:rPr lang="ja-JP" altLang="en-US" sz="900" dirty="0">
                <a:latin typeface="CiscoSansTT ExtraLight" pitchFamily="34" charset="0"/>
                <a:ea typeface="CiscoSansJPN Light" pitchFamily="2" charset="-128"/>
              </a:rPr>
              <a:t>マルウェアの検索</a:t>
            </a:r>
          </a:p>
          <a:p>
            <a:pPr rtl="0" hangingPunct="0"/>
            <a:r>
              <a:rPr lang="ja-JP" altLang="en-US" sz="900" dirty="0">
                <a:latin typeface="CiscoSansTT ExtraLight" pitchFamily="34" charset="0"/>
                <a:ea typeface="CiscoSansJPN Light" pitchFamily="2" charset="-128"/>
              </a:rPr>
              <a:t>（ファイル</a:t>
            </a:r>
            <a:r>
              <a:rPr lang="en-US" altLang="ja-JP" sz="900" dirty="0">
                <a:latin typeface="CiscoSansTT ExtraLight" pitchFamily="34" charset="0"/>
                <a:ea typeface="CiscoSansJPN Light" pitchFamily="2" charset="-128"/>
              </a:rPr>
              <a:t>/URL/</a:t>
            </a:r>
            <a:r>
              <a:rPr lang="ja-JP" altLang="en-US" sz="900" dirty="0">
                <a:latin typeface="CiscoSansTT ExtraLight" pitchFamily="34" charset="0"/>
                <a:ea typeface="CiscoSansJPN Light" pitchFamily="2" charset="-128"/>
              </a:rPr>
              <a:t>ドメイン</a:t>
            </a:r>
            <a:r>
              <a:rPr lang="en-US" altLang="ja-JP" sz="900" dirty="0">
                <a:latin typeface="CiscoSansTT ExtraLight" pitchFamily="34" charset="0"/>
                <a:ea typeface="CiscoSansJPN Light" pitchFamily="2" charset="-128"/>
              </a:rPr>
              <a:t>/IP/</a:t>
            </a:r>
            <a:r>
              <a:rPr lang="ja-JP" altLang="en-US" sz="900" dirty="0">
                <a:latin typeface="CiscoSansTT ExtraLight" pitchFamily="34" charset="0"/>
                <a:ea typeface="CiscoSansJPN Light" pitchFamily="2" charset="-128"/>
              </a:rPr>
              <a:t>メッセージ </a:t>
            </a:r>
            <a:r>
              <a:rPr lang="en-US" altLang="ja-JP" sz="900" dirty="0">
                <a:latin typeface="CiscoSansTT ExtraLight" pitchFamily="34" charset="0"/>
                <a:ea typeface="CiscoSansJPN Light" pitchFamily="2" charset="-128"/>
              </a:rPr>
              <a:t>ID</a:t>
            </a:r>
            <a:r>
              <a:rPr lang="ja-JP" altLang="en-US" sz="900" dirty="0">
                <a:latin typeface="CiscoSansTT ExtraLight" pitchFamily="34" charset="0"/>
                <a:ea typeface="CiscoSansJPN Light" pitchFamily="2" charset="-128"/>
              </a:rPr>
              <a:t>） </a:t>
            </a:r>
          </a:p>
        </p:txBody>
      </p:sp>
      <p:cxnSp>
        <p:nvCxnSpPr>
          <p:cNvPr id="24" name="Straight Arrow Connector 23">
            <a:extLst>
              <a:ext uri="{FF2B5EF4-FFF2-40B4-BE49-F238E27FC236}">
                <a16:creationId xmlns:a16="http://schemas.microsoft.com/office/drawing/2014/main" id="{A1807FE0-FCF9-B44F-B69D-4743F61D7126}"/>
              </a:ext>
            </a:extLst>
          </p:cNvPr>
          <p:cNvCxnSpPr>
            <a:cxnSpLocks/>
          </p:cNvCxnSpPr>
          <p:nvPr/>
        </p:nvCxnSpPr>
        <p:spPr>
          <a:xfrm>
            <a:off x="4977513" y="2498803"/>
            <a:ext cx="1771540" cy="0"/>
          </a:xfrm>
          <a:prstGeom prst="straightConnector1">
            <a:avLst/>
          </a:prstGeom>
          <a:ln w="190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248624C-1BB4-EC48-B397-521A82CE1AC8}"/>
              </a:ext>
            </a:extLst>
          </p:cNvPr>
          <p:cNvSpPr txBox="1"/>
          <p:nvPr/>
        </p:nvSpPr>
        <p:spPr>
          <a:xfrm>
            <a:off x="5068665" y="2207141"/>
            <a:ext cx="1589235" cy="230832"/>
          </a:xfrm>
          <a:prstGeom prst="rect">
            <a:avLst/>
          </a:prstGeom>
          <a:noFill/>
        </p:spPr>
        <p:txBody>
          <a:bodyPr wrap="square" rtlCol="0">
            <a:spAutoFit/>
          </a:bodyPr>
          <a:lstStyle/>
          <a:p>
            <a:pPr rtl="0" hangingPunct="0"/>
            <a:r>
              <a:rPr lang="en-US" altLang="ja-JP" sz="900" dirty="0">
                <a:latin typeface="CiscoSansTT ExtraLight" pitchFamily="34" charset="0"/>
                <a:ea typeface="CiscoSansJPN Light" pitchFamily="2" charset="-128"/>
              </a:rPr>
              <a:t>O365</a:t>
            </a:r>
            <a:r>
              <a:rPr lang="ja-JP" altLang="en-US" sz="900" dirty="0">
                <a:latin typeface="CiscoSansTT ExtraLight" pitchFamily="34" charset="0"/>
                <a:ea typeface="CiscoSansJPN Light" pitchFamily="2" charset="-128"/>
              </a:rPr>
              <a:t>、</a:t>
            </a:r>
            <a:r>
              <a:rPr lang="en-US" altLang="ja-JP" sz="900" dirty="0">
                <a:latin typeface="CiscoSansTT ExtraLight" pitchFamily="34" charset="0"/>
                <a:ea typeface="CiscoSansJPN Light" pitchFamily="2" charset="-128"/>
              </a:rPr>
              <a:t>Exchange </a:t>
            </a:r>
            <a:r>
              <a:rPr lang="ja-JP" altLang="en-US" sz="900" dirty="0">
                <a:latin typeface="CiscoSansTT ExtraLight" pitchFamily="34" charset="0"/>
                <a:ea typeface="CiscoSansJPN Light" pitchFamily="2" charset="-128"/>
              </a:rPr>
              <a:t>からプル</a:t>
            </a:r>
          </a:p>
        </p:txBody>
      </p:sp>
      <p:pic>
        <p:nvPicPr>
          <p:cNvPr id="33" name="Picture 32">
            <a:extLst>
              <a:ext uri="{FF2B5EF4-FFF2-40B4-BE49-F238E27FC236}">
                <a16:creationId xmlns:a16="http://schemas.microsoft.com/office/drawing/2014/main" id="{C382A109-04FD-1146-9917-8533A864F6C1}"/>
              </a:ext>
            </a:extLst>
          </p:cNvPr>
          <p:cNvPicPr>
            <a:picLocks noChangeAspect="1"/>
          </p:cNvPicPr>
          <p:nvPr/>
        </p:nvPicPr>
        <p:blipFill>
          <a:blip r:embed="rId6"/>
          <a:stretch>
            <a:fillRect/>
          </a:stretch>
        </p:blipFill>
        <p:spPr>
          <a:xfrm>
            <a:off x="1768353" y="2588076"/>
            <a:ext cx="1075360" cy="1168918"/>
          </a:xfrm>
          <a:prstGeom prst="rect">
            <a:avLst/>
          </a:prstGeom>
        </p:spPr>
      </p:pic>
      <p:sp>
        <p:nvSpPr>
          <p:cNvPr id="37" name="TextBox 36">
            <a:extLst>
              <a:ext uri="{FF2B5EF4-FFF2-40B4-BE49-F238E27FC236}">
                <a16:creationId xmlns:a16="http://schemas.microsoft.com/office/drawing/2014/main" id="{2676BABD-00FA-C14A-AE6A-5158039170E7}"/>
              </a:ext>
            </a:extLst>
          </p:cNvPr>
          <p:cNvSpPr txBox="1"/>
          <p:nvPr/>
        </p:nvSpPr>
        <p:spPr>
          <a:xfrm>
            <a:off x="4751679" y="3031186"/>
            <a:ext cx="2783459" cy="230832"/>
          </a:xfrm>
          <a:prstGeom prst="rect">
            <a:avLst/>
          </a:prstGeom>
          <a:noFill/>
        </p:spPr>
        <p:txBody>
          <a:bodyPr wrap="square" rtlCol="0">
            <a:spAutoFit/>
          </a:bodyPr>
          <a:lstStyle/>
          <a:p>
            <a:pPr rtl="0" hangingPunct="0"/>
            <a:r>
              <a:rPr lang="ja-JP" altLang="en-US" sz="900">
                <a:latin typeface="CiscoSansTT ExtraLight" pitchFamily="34" charset="0"/>
                <a:ea typeface="CiscoSansJPN Light" pitchFamily="2" charset="-128"/>
              </a:rPr>
              <a:t>メールボックスから選択して削除</a:t>
            </a:r>
          </a:p>
        </p:txBody>
      </p:sp>
      <p:sp>
        <p:nvSpPr>
          <p:cNvPr id="25" name="Freeform 24">
            <a:extLst>
              <a:ext uri="{FF2B5EF4-FFF2-40B4-BE49-F238E27FC236}">
                <a16:creationId xmlns:a16="http://schemas.microsoft.com/office/drawing/2014/main" id="{08B3296C-20CA-C94D-9A36-F65A3279E705}"/>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7" name="Freeform 8">
            <a:extLst>
              <a:ext uri="{FF2B5EF4-FFF2-40B4-BE49-F238E27FC236}">
                <a16:creationId xmlns:a16="http://schemas.microsoft.com/office/drawing/2014/main" id="{028C22C0-9F87-D949-B54F-6181C291F4F7}"/>
              </a:ext>
            </a:extLst>
          </p:cNvPr>
          <p:cNvSpPr>
            <a:spLocks/>
          </p:cNvSpPr>
          <p:nvPr/>
        </p:nvSpPr>
        <p:spPr bwMode="auto">
          <a:xfrm>
            <a:off x="2857237"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29" name="Freeform 8">
            <a:extLst>
              <a:ext uri="{FF2B5EF4-FFF2-40B4-BE49-F238E27FC236}">
                <a16:creationId xmlns:a16="http://schemas.microsoft.com/office/drawing/2014/main" id="{A279193D-5D39-A147-AF0C-76F3D1DA7233}"/>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30" name="Freeform 7">
            <a:extLst>
              <a:ext uri="{FF2B5EF4-FFF2-40B4-BE49-F238E27FC236}">
                <a16:creationId xmlns:a16="http://schemas.microsoft.com/office/drawing/2014/main" id="{8227D18B-0A57-7343-BA9C-4FD99F700F8D}"/>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31" name="Freeform 8">
            <a:extLst>
              <a:ext uri="{FF2B5EF4-FFF2-40B4-BE49-F238E27FC236}">
                <a16:creationId xmlns:a16="http://schemas.microsoft.com/office/drawing/2014/main" id="{18653BE1-0371-D743-A81B-4599282D552E}"/>
              </a:ext>
            </a:extLst>
          </p:cNvPr>
          <p:cNvSpPr>
            <a:spLocks/>
          </p:cNvSpPr>
          <p:nvPr/>
        </p:nvSpPr>
        <p:spPr bwMode="auto">
          <a:xfrm>
            <a:off x="3977936" y="4882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13 Highlights</a:t>
            </a:r>
          </a:p>
        </p:txBody>
      </p:sp>
      <p:sp>
        <p:nvSpPr>
          <p:cNvPr id="32" name="Freeform 6">
            <a:extLst>
              <a:ext uri="{FF2B5EF4-FFF2-40B4-BE49-F238E27FC236}">
                <a16:creationId xmlns:a16="http://schemas.microsoft.com/office/drawing/2014/main" id="{5E8B782C-8A2A-4649-AD65-C9726C13E334}"/>
              </a:ext>
            </a:extLst>
          </p:cNvPr>
          <p:cNvSpPr>
            <a:spLocks/>
          </p:cNvSpPr>
          <p:nvPr/>
        </p:nvSpPr>
        <p:spPr bwMode="auto">
          <a:xfrm>
            <a:off x="5244888" y="4847931"/>
            <a:ext cx="1528565" cy="29063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solidFill>
                <a:latin typeface="CiscoSansTT" panose="020B0503020201020303" pitchFamily="34" charset="0"/>
              </a:rPr>
              <a:t>FY20</a:t>
            </a:r>
          </a:p>
        </p:txBody>
      </p:sp>
    </p:spTree>
    <p:extLst>
      <p:ext uri="{BB962C8B-B14F-4D97-AF65-F5344CB8AC3E}">
        <p14:creationId xmlns:p14="http://schemas.microsoft.com/office/powerpoint/2010/main" val="40584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7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03680" y="4072900"/>
            <a:ext cx="7791858" cy="349356"/>
          </a:xfrm>
        </p:spPr>
        <p:txBody>
          <a:bodyPr/>
          <a:lstStyle/>
          <a:p>
            <a:pPr rtl="0"/>
            <a:r>
              <a:rPr lang="ja-JP"/>
              <a:t>Talos Team</a:t>
            </a:r>
          </a:p>
        </p:txBody>
      </p:sp>
      <p:sp>
        <p:nvSpPr>
          <p:cNvPr id="3" name="Title 2"/>
          <p:cNvSpPr>
            <a:spLocks noGrp="1"/>
          </p:cNvSpPr>
          <p:nvPr>
            <p:ph type="ctrTitle"/>
          </p:nvPr>
        </p:nvSpPr>
        <p:spPr>
          <a:xfrm>
            <a:off x="239749" y="1242101"/>
            <a:ext cx="7972248" cy="2278837"/>
          </a:xfrm>
        </p:spPr>
        <p:txBody>
          <a:bodyPr/>
          <a:lstStyle/>
          <a:p>
            <a:pPr rtl="0"/>
            <a:r>
              <a:rPr lang="ja-JP" i="0" dirty="0"/>
              <a:t>Attackers rely primarily on email to distribute spam, malware, and other threats. To prevent breaches, you need a powerful email security solution.</a:t>
            </a:r>
          </a:p>
        </p:txBody>
      </p:sp>
      <p:grpSp>
        <p:nvGrpSpPr>
          <p:cNvPr id="7" name="Group 118">
            <a:extLst>
              <a:ext uri="{FF2B5EF4-FFF2-40B4-BE49-F238E27FC236}">
                <a16:creationId xmlns:a16="http://schemas.microsoft.com/office/drawing/2014/main" id="{5F75373E-7CD0-416C-98A7-ABBD0009E615}"/>
              </a:ext>
            </a:extLst>
          </p:cNvPr>
          <p:cNvGrpSpPr>
            <a:grpSpLocks noChangeAspect="1"/>
          </p:cNvGrpSpPr>
          <p:nvPr/>
        </p:nvGrpSpPr>
        <p:grpSpPr bwMode="auto">
          <a:xfrm flipH="1">
            <a:off x="7803283" y="171544"/>
            <a:ext cx="1049084" cy="1182301"/>
            <a:chOff x="4798" y="1966"/>
            <a:chExt cx="441" cy="497"/>
          </a:xfrm>
        </p:grpSpPr>
        <p:sp>
          <p:nvSpPr>
            <p:cNvPr id="8" name="Freeform 119">
              <a:extLst>
                <a:ext uri="{FF2B5EF4-FFF2-40B4-BE49-F238E27FC236}">
                  <a16:creationId xmlns:a16="http://schemas.microsoft.com/office/drawing/2014/main" id="{FB9628D7-B3FC-46EA-A11E-47851DC35BE7}"/>
                </a:ext>
              </a:extLst>
            </p:cNvPr>
            <p:cNvSpPr>
              <a:spLocks/>
            </p:cNvSpPr>
            <p:nvPr/>
          </p:nvSpPr>
          <p:spPr bwMode="auto">
            <a:xfrm>
              <a:off x="4798" y="1966"/>
              <a:ext cx="441" cy="497"/>
            </a:xfrm>
            <a:custGeom>
              <a:avLst/>
              <a:gdLst>
                <a:gd name="T0" fmla="*/ 261 w 572"/>
                <a:gd name="T1" fmla="*/ 0 h 661"/>
                <a:gd name="T2" fmla="*/ 261 w 572"/>
                <a:gd name="T3" fmla="*/ 0 h 661"/>
                <a:gd name="T4" fmla="*/ 463 w 572"/>
                <a:gd name="T5" fmla="*/ 78 h 661"/>
                <a:gd name="T6" fmla="*/ 525 w 572"/>
                <a:gd name="T7" fmla="*/ 225 h 661"/>
                <a:gd name="T8" fmla="*/ 521 w 572"/>
                <a:gd name="T9" fmla="*/ 256 h 661"/>
                <a:gd name="T10" fmla="*/ 526 w 572"/>
                <a:gd name="T11" fmla="*/ 288 h 661"/>
                <a:gd name="T12" fmla="*/ 550 w 572"/>
                <a:gd name="T13" fmla="*/ 325 h 661"/>
                <a:gd name="T14" fmla="*/ 557 w 572"/>
                <a:gd name="T15" fmla="*/ 337 h 661"/>
                <a:gd name="T16" fmla="*/ 547 w 572"/>
                <a:gd name="T17" fmla="*/ 398 h 661"/>
                <a:gd name="T18" fmla="*/ 539 w 572"/>
                <a:gd name="T19" fmla="*/ 418 h 661"/>
                <a:gd name="T20" fmla="*/ 539 w 572"/>
                <a:gd name="T21" fmla="*/ 438 h 661"/>
                <a:gd name="T22" fmla="*/ 527 w 572"/>
                <a:gd name="T23" fmla="*/ 466 h 661"/>
                <a:gd name="T24" fmla="*/ 517 w 572"/>
                <a:gd name="T25" fmla="*/ 491 h 661"/>
                <a:gd name="T26" fmla="*/ 512 w 572"/>
                <a:gd name="T27" fmla="*/ 509 h 661"/>
                <a:gd name="T28" fmla="*/ 490 w 572"/>
                <a:gd name="T29" fmla="*/ 564 h 661"/>
                <a:gd name="T30" fmla="*/ 433 w 572"/>
                <a:gd name="T31" fmla="*/ 578 h 661"/>
                <a:gd name="T32" fmla="*/ 431 w 572"/>
                <a:gd name="T33" fmla="*/ 578 h 661"/>
                <a:gd name="T34" fmla="*/ 388 w 572"/>
                <a:gd name="T35" fmla="*/ 573 h 661"/>
                <a:gd name="T36" fmla="*/ 367 w 572"/>
                <a:gd name="T37" fmla="*/ 583 h 661"/>
                <a:gd name="T38" fmla="*/ 348 w 572"/>
                <a:gd name="T39" fmla="*/ 620 h 661"/>
                <a:gd name="T40" fmla="*/ 331 w 572"/>
                <a:gd name="T41" fmla="*/ 656 h 661"/>
                <a:gd name="T42" fmla="*/ 311 w 572"/>
                <a:gd name="T43" fmla="*/ 659 h 661"/>
                <a:gd name="T44" fmla="*/ 277 w 572"/>
                <a:gd name="T45" fmla="*/ 661 h 661"/>
                <a:gd name="T46" fmla="*/ 43 w 572"/>
                <a:gd name="T47" fmla="*/ 563 h 661"/>
                <a:gd name="T48" fmla="*/ 41 w 572"/>
                <a:gd name="T49" fmla="*/ 561 h 661"/>
                <a:gd name="T50" fmla="*/ 50 w 572"/>
                <a:gd name="T51" fmla="*/ 532 h 661"/>
                <a:gd name="T52" fmla="*/ 62 w 572"/>
                <a:gd name="T53" fmla="*/ 384 h 661"/>
                <a:gd name="T54" fmla="*/ 53 w 572"/>
                <a:gd name="T55" fmla="*/ 369 h 661"/>
                <a:gd name="T56" fmla="*/ 19 w 572"/>
                <a:gd name="T57" fmla="*/ 299 h 661"/>
                <a:gd name="T58" fmla="*/ 26 w 572"/>
                <a:gd name="T59" fmla="*/ 135 h 661"/>
                <a:gd name="T60" fmla="*/ 157 w 572"/>
                <a:gd name="T61" fmla="*/ 20 h 661"/>
                <a:gd name="T62" fmla="*/ 205 w 572"/>
                <a:gd name="T63" fmla="*/ 7 h 661"/>
                <a:gd name="T64" fmla="*/ 247 w 572"/>
                <a:gd name="T65" fmla="*/ 1 h 661"/>
                <a:gd name="T66" fmla="*/ 260 w 572"/>
                <a:gd name="T67" fmla="*/ 0 h 661"/>
                <a:gd name="T68" fmla="*/ 261 w 572"/>
                <a:gd name="T6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2" h="661">
                  <a:moveTo>
                    <a:pt x="261" y="0"/>
                  </a:moveTo>
                  <a:cubicBezTo>
                    <a:pt x="261" y="0"/>
                    <a:pt x="261" y="0"/>
                    <a:pt x="261" y="0"/>
                  </a:cubicBezTo>
                  <a:cubicBezTo>
                    <a:pt x="355" y="3"/>
                    <a:pt x="417" y="27"/>
                    <a:pt x="463" y="78"/>
                  </a:cubicBezTo>
                  <a:cubicBezTo>
                    <a:pt x="505" y="125"/>
                    <a:pt x="525" y="173"/>
                    <a:pt x="525" y="225"/>
                  </a:cubicBezTo>
                  <a:cubicBezTo>
                    <a:pt x="525" y="236"/>
                    <a:pt x="525" y="246"/>
                    <a:pt x="521" y="256"/>
                  </a:cubicBezTo>
                  <a:cubicBezTo>
                    <a:pt x="516" y="267"/>
                    <a:pt x="517" y="275"/>
                    <a:pt x="526" y="288"/>
                  </a:cubicBezTo>
                  <a:cubicBezTo>
                    <a:pt x="535" y="300"/>
                    <a:pt x="542" y="313"/>
                    <a:pt x="550" y="325"/>
                  </a:cubicBezTo>
                  <a:cubicBezTo>
                    <a:pt x="552" y="329"/>
                    <a:pt x="555" y="333"/>
                    <a:pt x="557" y="337"/>
                  </a:cubicBezTo>
                  <a:cubicBezTo>
                    <a:pt x="572" y="362"/>
                    <a:pt x="568" y="382"/>
                    <a:pt x="547" y="398"/>
                  </a:cubicBezTo>
                  <a:cubicBezTo>
                    <a:pt x="536" y="405"/>
                    <a:pt x="536" y="410"/>
                    <a:pt x="539" y="418"/>
                  </a:cubicBezTo>
                  <a:cubicBezTo>
                    <a:pt x="542" y="424"/>
                    <a:pt x="542" y="431"/>
                    <a:pt x="539" y="438"/>
                  </a:cubicBezTo>
                  <a:cubicBezTo>
                    <a:pt x="536" y="447"/>
                    <a:pt x="532" y="457"/>
                    <a:pt x="527" y="466"/>
                  </a:cubicBezTo>
                  <a:cubicBezTo>
                    <a:pt x="524" y="474"/>
                    <a:pt x="520" y="483"/>
                    <a:pt x="517" y="491"/>
                  </a:cubicBezTo>
                  <a:cubicBezTo>
                    <a:pt x="515" y="497"/>
                    <a:pt x="512" y="503"/>
                    <a:pt x="512" y="509"/>
                  </a:cubicBezTo>
                  <a:cubicBezTo>
                    <a:pt x="511" y="533"/>
                    <a:pt x="504" y="552"/>
                    <a:pt x="490" y="564"/>
                  </a:cubicBezTo>
                  <a:cubicBezTo>
                    <a:pt x="476" y="576"/>
                    <a:pt x="457" y="581"/>
                    <a:pt x="433" y="578"/>
                  </a:cubicBezTo>
                  <a:cubicBezTo>
                    <a:pt x="431" y="578"/>
                    <a:pt x="431" y="578"/>
                    <a:pt x="431" y="578"/>
                  </a:cubicBezTo>
                  <a:cubicBezTo>
                    <a:pt x="417" y="577"/>
                    <a:pt x="403" y="575"/>
                    <a:pt x="388" y="573"/>
                  </a:cubicBezTo>
                  <a:cubicBezTo>
                    <a:pt x="377" y="571"/>
                    <a:pt x="372" y="574"/>
                    <a:pt x="367" y="583"/>
                  </a:cubicBezTo>
                  <a:cubicBezTo>
                    <a:pt x="348" y="620"/>
                    <a:pt x="348" y="620"/>
                    <a:pt x="348" y="620"/>
                  </a:cubicBezTo>
                  <a:cubicBezTo>
                    <a:pt x="331" y="656"/>
                    <a:pt x="331" y="656"/>
                    <a:pt x="331" y="656"/>
                  </a:cubicBezTo>
                  <a:cubicBezTo>
                    <a:pt x="311" y="659"/>
                    <a:pt x="311" y="659"/>
                    <a:pt x="311" y="659"/>
                  </a:cubicBezTo>
                  <a:cubicBezTo>
                    <a:pt x="300" y="660"/>
                    <a:pt x="288" y="661"/>
                    <a:pt x="277" y="661"/>
                  </a:cubicBezTo>
                  <a:cubicBezTo>
                    <a:pt x="186" y="661"/>
                    <a:pt x="103" y="623"/>
                    <a:pt x="43" y="563"/>
                  </a:cubicBezTo>
                  <a:cubicBezTo>
                    <a:pt x="41" y="561"/>
                    <a:pt x="41" y="561"/>
                    <a:pt x="41" y="561"/>
                  </a:cubicBezTo>
                  <a:cubicBezTo>
                    <a:pt x="50" y="532"/>
                    <a:pt x="50" y="532"/>
                    <a:pt x="50" y="532"/>
                  </a:cubicBezTo>
                  <a:cubicBezTo>
                    <a:pt x="65" y="472"/>
                    <a:pt x="74" y="407"/>
                    <a:pt x="62" y="384"/>
                  </a:cubicBezTo>
                  <a:cubicBezTo>
                    <a:pt x="53" y="369"/>
                    <a:pt x="53" y="369"/>
                    <a:pt x="53" y="369"/>
                  </a:cubicBezTo>
                  <a:cubicBezTo>
                    <a:pt x="41" y="346"/>
                    <a:pt x="28" y="323"/>
                    <a:pt x="19" y="299"/>
                  </a:cubicBezTo>
                  <a:cubicBezTo>
                    <a:pt x="0" y="244"/>
                    <a:pt x="2" y="185"/>
                    <a:pt x="26" y="135"/>
                  </a:cubicBezTo>
                  <a:cubicBezTo>
                    <a:pt x="51" y="81"/>
                    <a:pt x="98" y="41"/>
                    <a:pt x="157" y="20"/>
                  </a:cubicBezTo>
                  <a:cubicBezTo>
                    <a:pt x="174" y="13"/>
                    <a:pt x="190" y="9"/>
                    <a:pt x="205" y="7"/>
                  </a:cubicBezTo>
                  <a:cubicBezTo>
                    <a:pt x="220" y="4"/>
                    <a:pt x="235" y="2"/>
                    <a:pt x="247" y="1"/>
                  </a:cubicBezTo>
                  <a:cubicBezTo>
                    <a:pt x="252" y="1"/>
                    <a:pt x="256" y="0"/>
                    <a:pt x="260" y="0"/>
                  </a:cubicBezTo>
                  <a:cubicBezTo>
                    <a:pt x="260" y="0"/>
                    <a:pt x="260" y="0"/>
                    <a:pt x="261"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0">
              <a:extLst>
                <a:ext uri="{FF2B5EF4-FFF2-40B4-BE49-F238E27FC236}">
                  <a16:creationId xmlns:a16="http://schemas.microsoft.com/office/drawing/2014/main" id="{E78DA2F8-0239-4255-844C-AE71F5BF7229}"/>
                </a:ext>
              </a:extLst>
            </p:cNvPr>
            <p:cNvSpPr>
              <a:spLocks noEditPoints="1"/>
            </p:cNvSpPr>
            <p:nvPr/>
          </p:nvSpPr>
          <p:spPr bwMode="auto">
            <a:xfrm>
              <a:off x="4855" y="2042"/>
              <a:ext cx="296" cy="142"/>
            </a:xfrm>
            <a:custGeom>
              <a:avLst/>
              <a:gdLst>
                <a:gd name="T0" fmla="*/ 290 w 384"/>
                <a:gd name="T1" fmla="*/ 0 h 189"/>
                <a:gd name="T2" fmla="*/ 309 w 384"/>
                <a:gd name="T3" fmla="*/ 19 h 189"/>
                <a:gd name="T4" fmla="*/ 290 w 384"/>
                <a:gd name="T5" fmla="*/ 37 h 189"/>
                <a:gd name="T6" fmla="*/ 273 w 384"/>
                <a:gd name="T7" fmla="*/ 43 h 189"/>
                <a:gd name="T8" fmla="*/ 273 w 384"/>
                <a:gd name="T9" fmla="*/ 70 h 189"/>
                <a:gd name="T10" fmla="*/ 366 w 384"/>
                <a:gd name="T11" fmla="*/ 75 h 189"/>
                <a:gd name="T12" fmla="*/ 384 w 384"/>
                <a:gd name="T13" fmla="*/ 94 h 189"/>
                <a:gd name="T14" fmla="*/ 366 w 384"/>
                <a:gd name="T15" fmla="*/ 113 h 189"/>
                <a:gd name="T16" fmla="*/ 254 w 384"/>
                <a:gd name="T17" fmla="*/ 119 h 189"/>
                <a:gd name="T18" fmla="*/ 254 w 384"/>
                <a:gd name="T19" fmla="*/ 146 h 189"/>
                <a:gd name="T20" fmla="*/ 280 w 384"/>
                <a:gd name="T21" fmla="*/ 157 h 189"/>
                <a:gd name="T22" fmla="*/ 280 w 384"/>
                <a:gd name="T23" fmla="*/ 183 h 189"/>
                <a:gd name="T24" fmla="*/ 108 w 384"/>
                <a:gd name="T25" fmla="*/ 189 h 189"/>
                <a:gd name="T26" fmla="*/ 89 w 384"/>
                <a:gd name="T27" fmla="*/ 170 h 189"/>
                <a:gd name="T28" fmla="*/ 108 w 384"/>
                <a:gd name="T29" fmla="*/ 151 h 189"/>
                <a:gd name="T30" fmla="*/ 196 w 384"/>
                <a:gd name="T31" fmla="*/ 146 h 189"/>
                <a:gd name="T32" fmla="*/ 196 w 384"/>
                <a:gd name="T33" fmla="*/ 119 h 189"/>
                <a:gd name="T34" fmla="*/ 150 w 384"/>
                <a:gd name="T35" fmla="*/ 113 h 189"/>
                <a:gd name="T36" fmla="*/ 131 w 384"/>
                <a:gd name="T37" fmla="*/ 94 h 189"/>
                <a:gd name="T38" fmla="*/ 150 w 384"/>
                <a:gd name="T39" fmla="*/ 75 h 189"/>
                <a:gd name="T40" fmla="*/ 168 w 384"/>
                <a:gd name="T41" fmla="*/ 70 h 189"/>
                <a:gd name="T42" fmla="*/ 168 w 384"/>
                <a:gd name="T43" fmla="*/ 43 h 189"/>
                <a:gd name="T44" fmla="*/ 42 w 384"/>
                <a:gd name="T45" fmla="*/ 37 h 189"/>
                <a:gd name="T46" fmla="*/ 23 w 384"/>
                <a:gd name="T47" fmla="*/ 19 h 189"/>
                <a:gd name="T48" fmla="*/ 42 w 384"/>
                <a:gd name="T49" fmla="*/ 0 h 189"/>
                <a:gd name="T50" fmla="*/ 65 w 384"/>
                <a:gd name="T51" fmla="*/ 76 h 189"/>
                <a:gd name="T52" fmla="*/ 84 w 384"/>
                <a:gd name="T53" fmla="*/ 95 h 189"/>
                <a:gd name="T54" fmla="*/ 65 w 384"/>
                <a:gd name="T55" fmla="*/ 113 h 189"/>
                <a:gd name="T56" fmla="*/ 5 w 384"/>
                <a:gd name="T57" fmla="*/ 108 h 189"/>
                <a:gd name="T58" fmla="*/ 5 w 384"/>
                <a:gd name="T59" fmla="*/ 82 h 189"/>
                <a:gd name="T60" fmla="*/ 356 w 384"/>
                <a:gd name="T61" fmla="*/ 151 h 189"/>
                <a:gd name="T62" fmla="*/ 356 w 384"/>
                <a:gd name="T63" fmla="*/ 189 h 189"/>
                <a:gd name="T64" fmla="*/ 356 w 384"/>
                <a:gd name="T65" fmla="*/ 15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189">
                  <a:moveTo>
                    <a:pt x="42" y="0"/>
                  </a:moveTo>
                  <a:cubicBezTo>
                    <a:pt x="290" y="0"/>
                    <a:pt x="290" y="0"/>
                    <a:pt x="290" y="0"/>
                  </a:cubicBezTo>
                  <a:cubicBezTo>
                    <a:pt x="295" y="0"/>
                    <a:pt x="300" y="2"/>
                    <a:pt x="304" y="5"/>
                  </a:cubicBezTo>
                  <a:cubicBezTo>
                    <a:pt x="307" y="9"/>
                    <a:pt x="309" y="14"/>
                    <a:pt x="309" y="19"/>
                  </a:cubicBezTo>
                  <a:cubicBezTo>
                    <a:pt x="309" y="23"/>
                    <a:pt x="307" y="28"/>
                    <a:pt x="304" y="32"/>
                  </a:cubicBezTo>
                  <a:cubicBezTo>
                    <a:pt x="300" y="36"/>
                    <a:pt x="295" y="37"/>
                    <a:pt x="290" y="37"/>
                  </a:cubicBezTo>
                  <a:cubicBezTo>
                    <a:pt x="286" y="37"/>
                    <a:pt x="286" y="37"/>
                    <a:pt x="286" y="37"/>
                  </a:cubicBezTo>
                  <a:cubicBezTo>
                    <a:pt x="281" y="37"/>
                    <a:pt x="276" y="40"/>
                    <a:pt x="273" y="43"/>
                  </a:cubicBezTo>
                  <a:cubicBezTo>
                    <a:pt x="269" y="47"/>
                    <a:pt x="267" y="52"/>
                    <a:pt x="267" y="57"/>
                  </a:cubicBezTo>
                  <a:cubicBezTo>
                    <a:pt x="267" y="61"/>
                    <a:pt x="269" y="66"/>
                    <a:pt x="273" y="70"/>
                  </a:cubicBezTo>
                  <a:cubicBezTo>
                    <a:pt x="276" y="73"/>
                    <a:pt x="281" y="75"/>
                    <a:pt x="286" y="75"/>
                  </a:cubicBezTo>
                  <a:cubicBezTo>
                    <a:pt x="366" y="75"/>
                    <a:pt x="366" y="75"/>
                    <a:pt x="366" y="75"/>
                  </a:cubicBezTo>
                  <a:cubicBezTo>
                    <a:pt x="370" y="75"/>
                    <a:pt x="375" y="77"/>
                    <a:pt x="379" y="81"/>
                  </a:cubicBezTo>
                  <a:cubicBezTo>
                    <a:pt x="382" y="85"/>
                    <a:pt x="384" y="89"/>
                    <a:pt x="384" y="94"/>
                  </a:cubicBezTo>
                  <a:cubicBezTo>
                    <a:pt x="384" y="99"/>
                    <a:pt x="382" y="104"/>
                    <a:pt x="379" y="108"/>
                  </a:cubicBezTo>
                  <a:cubicBezTo>
                    <a:pt x="375" y="111"/>
                    <a:pt x="370" y="113"/>
                    <a:pt x="366" y="113"/>
                  </a:cubicBezTo>
                  <a:cubicBezTo>
                    <a:pt x="267" y="113"/>
                    <a:pt x="267" y="113"/>
                    <a:pt x="267" y="113"/>
                  </a:cubicBezTo>
                  <a:cubicBezTo>
                    <a:pt x="262" y="113"/>
                    <a:pt x="257" y="115"/>
                    <a:pt x="254" y="119"/>
                  </a:cubicBezTo>
                  <a:cubicBezTo>
                    <a:pt x="250" y="122"/>
                    <a:pt x="248" y="127"/>
                    <a:pt x="248" y="132"/>
                  </a:cubicBezTo>
                  <a:cubicBezTo>
                    <a:pt x="248" y="137"/>
                    <a:pt x="250" y="142"/>
                    <a:pt x="254" y="146"/>
                  </a:cubicBezTo>
                  <a:cubicBezTo>
                    <a:pt x="257" y="149"/>
                    <a:pt x="262" y="151"/>
                    <a:pt x="267" y="151"/>
                  </a:cubicBezTo>
                  <a:cubicBezTo>
                    <a:pt x="272" y="151"/>
                    <a:pt x="277" y="153"/>
                    <a:pt x="280" y="157"/>
                  </a:cubicBezTo>
                  <a:cubicBezTo>
                    <a:pt x="284" y="160"/>
                    <a:pt x="286" y="165"/>
                    <a:pt x="286" y="170"/>
                  </a:cubicBezTo>
                  <a:cubicBezTo>
                    <a:pt x="286" y="175"/>
                    <a:pt x="284" y="179"/>
                    <a:pt x="280" y="183"/>
                  </a:cubicBezTo>
                  <a:cubicBezTo>
                    <a:pt x="277" y="187"/>
                    <a:pt x="272" y="189"/>
                    <a:pt x="267" y="189"/>
                  </a:cubicBezTo>
                  <a:cubicBezTo>
                    <a:pt x="108" y="189"/>
                    <a:pt x="108" y="189"/>
                    <a:pt x="108" y="189"/>
                  </a:cubicBezTo>
                  <a:cubicBezTo>
                    <a:pt x="103" y="189"/>
                    <a:pt x="98" y="187"/>
                    <a:pt x="94" y="183"/>
                  </a:cubicBezTo>
                  <a:cubicBezTo>
                    <a:pt x="91" y="179"/>
                    <a:pt x="89" y="175"/>
                    <a:pt x="89" y="170"/>
                  </a:cubicBezTo>
                  <a:cubicBezTo>
                    <a:pt x="89" y="165"/>
                    <a:pt x="91" y="160"/>
                    <a:pt x="94" y="157"/>
                  </a:cubicBezTo>
                  <a:cubicBezTo>
                    <a:pt x="98" y="153"/>
                    <a:pt x="103" y="151"/>
                    <a:pt x="108" y="151"/>
                  </a:cubicBezTo>
                  <a:cubicBezTo>
                    <a:pt x="183" y="151"/>
                    <a:pt x="183" y="151"/>
                    <a:pt x="183" y="151"/>
                  </a:cubicBezTo>
                  <a:cubicBezTo>
                    <a:pt x="187" y="151"/>
                    <a:pt x="192" y="149"/>
                    <a:pt x="196" y="146"/>
                  </a:cubicBezTo>
                  <a:cubicBezTo>
                    <a:pt x="200" y="142"/>
                    <a:pt x="202" y="137"/>
                    <a:pt x="202" y="132"/>
                  </a:cubicBezTo>
                  <a:cubicBezTo>
                    <a:pt x="202" y="127"/>
                    <a:pt x="200" y="122"/>
                    <a:pt x="196" y="119"/>
                  </a:cubicBezTo>
                  <a:cubicBezTo>
                    <a:pt x="192" y="115"/>
                    <a:pt x="187" y="113"/>
                    <a:pt x="183" y="113"/>
                  </a:cubicBezTo>
                  <a:cubicBezTo>
                    <a:pt x="150" y="113"/>
                    <a:pt x="150" y="113"/>
                    <a:pt x="150" y="113"/>
                  </a:cubicBezTo>
                  <a:cubicBezTo>
                    <a:pt x="145" y="113"/>
                    <a:pt x="140" y="111"/>
                    <a:pt x="136" y="108"/>
                  </a:cubicBezTo>
                  <a:cubicBezTo>
                    <a:pt x="133" y="104"/>
                    <a:pt x="131" y="99"/>
                    <a:pt x="131" y="94"/>
                  </a:cubicBezTo>
                  <a:cubicBezTo>
                    <a:pt x="131" y="89"/>
                    <a:pt x="133" y="85"/>
                    <a:pt x="136" y="81"/>
                  </a:cubicBezTo>
                  <a:cubicBezTo>
                    <a:pt x="140" y="77"/>
                    <a:pt x="145" y="75"/>
                    <a:pt x="150" y="75"/>
                  </a:cubicBezTo>
                  <a:cubicBezTo>
                    <a:pt x="154" y="75"/>
                    <a:pt x="154" y="75"/>
                    <a:pt x="154" y="75"/>
                  </a:cubicBezTo>
                  <a:cubicBezTo>
                    <a:pt x="159" y="75"/>
                    <a:pt x="164" y="73"/>
                    <a:pt x="168" y="70"/>
                  </a:cubicBezTo>
                  <a:cubicBezTo>
                    <a:pt x="171" y="66"/>
                    <a:pt x="173" y="61"/>
                    <a:pt x="173" y="57"/>
                  </a:cubicBezTo>
                  <a:cubicBezTo>
                    <a:pt x="173" y="52"/>
                    <a:pt x="171" y="47"/>
                    <a:pt x="168" y="43"/>
                  </a:cubicBezTo>
                  <a:cubicBezTo>
                    <a:pt x="164" y="40"/>
                    <a:pt x="159" y="37"/>
                    <a:pt x="154" y="37"/>
                  </a:cubicBezTo>
                  <a:cubicBezTo>
                    <a:pt x="42" y="37"/>
                    <a:pt x="42" y="37"/>
                    <a:pt x="42" y="37"/>
                  </a:cubicBezTo>
                  <a:cubicBezTo>
                    <a:pt x="37" y="37"/>
                    <a:pt x="32" y="36"/>
                    <a:pt x="29" y="32"/>
                  </a:cubicBezTo>
                  <a:cubicBezTo>
                    <a:pt x="25" y="28"/>
                    <a:pt x="23" y="23"/>
                    <a:pt x="23" y="19"/>
                  </a:cubicBezTo>
                  <a:cubicBezTo>
                    <a:pt x="23" y="14"/>
                    <a:pt x="25" y="9"/>
                    <a:pt x="29" y="5"/>
                  </a:cubicBezTo>
                  <a:cubicBezTo>
                    <a:pt x="32" y="2"/>
                    <a:pt x="37" y="0"/>
                    <a:pt x="42" y="0"/>
                  </a:cubicBezTo>
                  <a:close/>
                  <a:moveTo>
                    <a:pt x="18" y="76"/>
                  </a:moveTo>
                  <a:cubicBezTo>
                    <a:pt x="65" y="76"/>
                    <a:pt x="65" y="76"/>
                    <a:pt x="65" y="76"/>
                  </a:cubicBezTo>
                  <a:cubicBezTo>
                    <a:pt x="70" y="76"/>
                    <a:pt x="75" y="78"/>
                    <a:pt x="79" y="82"/>
                  </a:cubicBezTo>
                  <a:cubicBezTo>
                    <a:pt x="82" y="85"/>
                    <a:pt x="84" y="90"/>
                    <a:pt x="84" y="95"/>
                  </a:cubicBezTo>
                  <a:cubicBezTo>
                    <a:pt x="84" y="99"/>
                    <a:pt x="82" y="104"/>
                    <a:pt x="79" y="108"/>
                  </a:cubicBezTo>
                  <a:cubicBezTo>
                    <a:pt x="75" y="111"/>
                    <a:pt x="70" y="113"/>
                    <a:pt x="65" y="113"/>
                  </a:cubicBezTo>
                  <a:cubicBezTo>
                    <a:pt x="18" y="113"/>
                    <a:pt x="18" y="113"/>
                    <a:pt x="18" y="113"/>
                  </a:cubicBezTo>
                  <a:cubicBezTo>
                    <a:pt x="14" y="113"/>
                    <a:pt x="9" y="111"/>
                    <a:pt x="5" y="108"/>
                  </a:cubicBezTo>
                  <a:cubicBezTo>
                    <a:pt x="1" y="104"/>
                    <a:pt x="0" y="99"/>
                    <a:pt x="0" y="95"/>
                  </a:cubicBezTo>
                  <a:cubicBezTo>
                    <a:pt x="0" y="90"/>
                    <a:pt x="1" y="85"/>
                    <a:pt x="5" y="82"/>
                  </a:cubicBezTo>
                  <a:cubicBezTo>
                    <a:pt x="9" y="78"/>
                    <a:pt x="14" y="76"/>
                    <a:pt x="18" y="76"/>
                  </a:cubicBezTo>
                  <a:close/>
                  <a:moveTo>
                    <a:pt x="356" y="151"/>
                  </a:moveTo>
                  <a:cubicBezTo>
                    <a:pt x="366" y="151"/>
                    <a:pt x="374" y="160"/>
                    <a:pt x="374" y="170"/>
                  </a:cubicBezTo>
                  <a:cubicBezTo>
                    <a:pt x="374" y="180"/>
                    <a:pt x="366" y="189"/>
                    <a:pt x="356" y="189"/>
                  </a:cubicBezTo>
                  <a:cubicBezTo>
                    <a:pt x="345" y="189"/>
                    <a:pt x="336" y="180"/>
                    <a:pt x="336" y="170"/>
                  </a:cubicBezTo>
                  <a:cubicBezTo>
                    <a:pt x="336" y="160"/>
                    <a:pt x="345" y="151"/>
                    <a:pt x="356" y="1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9068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2EECFF5-22C5-A046-9D61-49D782CE35A5}"/>
              </a:ext>
            </a:extLst>
          </p:cNvPr>
          <p:cNvSpPr>
            <a:spLocks noGrp="1"/>
          </p:cNvSpPr>
          <p:nvPr>
            <p:ph type="subTitle" idx="1"/>
          </p:nvPr>
        </p:nvSpPr>
        <p:spPr/>
        <p:txBody>
          <a:bodyPr/>
          <a:lstStyle/>
          <a:p>
            <a:pPr rtl="0"/>
            <a:r>
              <a:rPr lang="ja-JP"/>
              <a:t>Christian Clasen</a:t>
            </a:r>
          </a:p>
        </p:txBody>
      </p:sp>
      <p:sp>
        <p:nvSpPr>
          <p:cNvPr id="3" name="Text Placeholder 2">
            <a:extLst>
              <a:ext uri="{FF2B5EF4-FFF2-40B4-BE49-F238E27FC236}">
                <a16:creationId xmlns:a16="http://schemas.microsoft.com/office/drawing/2014/main" id="{79EE31A9-F00A-5D45-BFE6-8426C6E20C7F}"/>
              </a:ext>
            </a:extLst>
          </p:cNvPr>
          <p:cNvSpPr>
            <a:spLocks noGrp="1"/>
          </p:cNvSpPr>
          <p:nvPr>
            <p:ph type="body" sz="quarter" idx="11"/>
          </p:nvPr>
        </p:nvSpPr>
        <p:spPr/>
        <p:txBody>
          <a:bodyPr/>
          <a:lstStyle/>
          <a:p>
            <a:pPr rtl="0"/>
            <a:r>
              <a:rPr lang="ja-JP"/>
              <a:t>Technical Marketing Engineer</a:t>
            </a:r>
          </a:p>
        </p:txBody>
      </p:sp>
      <p:sp>
        <p:nvSpPr>
          <p:cNvPr id="4" name="Text Placeholder 3">
            <a:extLst>
              <a:ext uri="{FF2B5EF4-FFF2-40B4-BE49-F238E27FC236}">
                <a16:creationId xmlns:a16="http://schemas.microsoft.com/office/drawing/2014/main" id="{4FE3E38A-C1FF-9942-997D-2C057AE8CD5E}"/>
              </a:ext>
            </a:extLst>
          </p:cNvPr>
          <p:cNvSpPr>
            <a:spLocks noGrp="1"/>
          </p:cNvSpPr>
          <p:nvPr>
            <p:ph type="body" sz="quarter" idx="12"/>
          </p:nvPr>
        </p:nvSpPr>
        <p:spPr/>
        <p:txBody>
          <a:bodyPr/>
          <a:lstStyle/>
          <a:p>
            <a:pPr rtl="0"/>
            <a:r>
              <a:rPr lang="ja-JP"/>
              <a:t>October 2019</a:t>
            </a:r>
          </a:p>
        </p:txBody>
      </p:sp>
      <p:sp>
        <p:nvSpPr>
          <p:cNvPr id="5" name="Text Placeholder 4">
            <a:extLst>
              <a:ext uri="{FF2B5EF4-FFF2-40B4-BE49-F238E27FC236}">
                <a16:creationId xmlns:a16="http://schemas.microsoft.com/office/drawing/2014/main" id="{44A54F7D-0435-4441-A4BC-C82CDF50DEBD}"/>
              </a:ext>
            </a:extLst>
          </p:cNvPr>
          <p:cNvSpPr>
            <a:spLocks noGrp="1"/>
          </p:cNvSpPr>
          <p:nvPr>
            <p:ph type="body" sz="quarter" idx="13"/>
          </p:nvPr>
        </p:nvSpPr>
        <p:spPr/>
        <p:txBody>
          <a:bodyPr/>
          <a:lstStyle/>
          <a:p>
            <a:pPr rtl="0">
              <a:defRPr/>
            </a:pPr>
            <a:r>
              <a:rPr lang="ja-JP">
                <a:solidFill>
                  <a:schemeClr val="bg2"/>
                </a:solidFill>
              </a:rPr>
              <a:t>On Premise Web Protection</a:t>
            </a:r>
          </a:p>
        </p:txBody>
      </p:sp>
      <p:sp>
        <p:nvSpPr>
          <p:cNvPr id="6" name="Title 5">
            <a:extLst>
              <a:ext uri="{FF2B5EF4-FFF2-40B4-BE49-F238E27FC236}">
                <a16:creationId xmlns:a16="http://schemas.microsoft.com/office/drawing/2014/main" id="{F8C017B4-5E96-EC44-BA21-8AABE48C1827}"/>
              </a:ext>
            </a:extLst>
          </p:cNvPr>
          <p:cNvSpPr>
            <a:spLocks noGrp="1"/>
          </p:cNvSpPr>
          <p:nvPr>
            <p:ph type="ctrTitle"/>
          </p:nvPr>
        </p:nvSpPr>
        <p:spPr/>
        <p:txBody>
          <a:bodyPr/>
          <a:lstStyle/>
          <a:p>
            <a:pPr rtl="0"/>
            <a:r>
              <a:rPr lang="ja-JP" kern="0" dirty="0"/>
              <a:t>WSA Product Update</a:t>
            </a:r>
          </a:p>
        </p:txBody>
      </p:sp>
      <p:grpSp>
        <p:nvGrpSpPr>
          <p:cNvPr id="9" name="Group 8">
            <a:extLst>
              <a:ext uri="{FF2B5EF4-FFF2-40B4-BE49-F238E27FC236}">
                <a16:creationId xmlns:a16="http://schemas.microsoft.com/office/drawing/2014/main" id="{1D94E932-A642-F140-ACFC-9EF77D840AFB}"/>
              </a:ext>
            </a:extLst>
          </p:cNvPr>
          <p:cNvGrpSpPr/>
          <p:nvPr/>
        </p:nvGrpSpPr>
        <p:grpSpPr>
          <a:xfrm>
            <a:off x="7442495" y="346177"/>
            <a:ext cx="1323422" cy="1334520"/>
            <a:chOff x="2482394" y="3082660"/>
            <a:chExt cx="1323422" cy="1334520"/>
          </a:xfrm>
        </p:grpSpPr>
        <p:sp>
          <p:nvSpPr>
            <p:cNvPr id="10" name="Freeform 43">
              <a:extLst>
                <a:ext uri="{FF2B5EF4-FFF2-40B4-BE49-F238E27FC236}">
                  <a16:creationId xmlns:a16="http://schemas.microsoft.com/office/drawing/2014/main" id="{6C1A6F34-25A7-2A46-A4FB-57DF880030D3}"/>
                </a:ext>
              </a:extLst>
            </p:cNvPr>
            <p:cNvSpPr>
              <a:spLocks/>
            </p:cNvSpPr>
            <p:nvPr/>
          </p:nvSpPr>
          <p:spPr bwMode="auto">
            <a:xfrm>
              <a:off x="2482394" y="3082660"/>
              <a:ext cx="1323422" cy="1324678"/>
            </a:xfrm>
            <a:custGeom>
              <a:avLst/>
              <a:gdLst>
                <a:gd name="T0" fmla="*/ 597 w 1193"/>
                <a:gd name="T1" fmla="*/ 0 h 1193"/>
                <a:gd name="T2" fmla="*/ 0 w 1193"/>
                <a:gd name="T3" fmla="*/ 596 h 1193"/>
                <a:gd name="T4" fmla="*/ 584 w 1193"/>
                <a:gd name="T5" fmla="*/ 1192 h 1193"/>
                <a:gd name="T6" fmla="*/ 597 w 1193"/>
                <a:gd name="T7" fmla="*/ 1193 h 1193"/>
                <a:gd name="T8" fmla="*/ 1192 w 1193"/>
                <a:gd name="T9" fmla="*/ 631 h 1193"/>
                <a:gd name="T10" fmla="*/ 1193 w 1193"/>
                <a:gd name="T11" fmla="*/ 596 h 1193"/>
                <a:gd name="T12" fmla="*/ 597 w 1193"/>
                <a:gd name="T13" fmla="*/ 0 h 1193"/>
              </a:gdLst>
              <a:ahLst/>
              <a:cxnLst>
                <a:cxn ang="0">
                  <a:pos x="T0" y="T1"/>
                </a:cxn>
                <a:cxn ang="0">
                  <a:pos x="T2" y="T3"/>
                </a:cxn>
                <a:cxn ang="0">
                  <a:pos x="T4" y="T5"/>
                </a:cxn>
                <a:cxn ang="0">
                  <a:pos x="T6" y="T7"/>
                </a:cxn>
                <a:cxn ang="0">
                  <a:pos x="T8" y="T9"/>
                </a:cxn>
                <a:cxn ang="0">
                  <a:pos x="T10" y="T11"/>
                </a:cxn>
                <a:cxn ang="0">
                  <a:pos x="T12" y="T13"/>
                </a:cxn>
              </a:cxnLst>
              <a:rect l="0" t="0" r="r" b="b"/>
              <a:pathLst>
                <a:path w="1193" h="1193">
                  <a:moveTo>
                    <a:pt x="597" y="0"/>
                  </a:moveTo>
                  <a:cubicBezTo>
                    <a:pt x="267" y="0"/>
                    <a:pt x="0" y="267"/>
                    <a:pt x="0" y="596"/>
                  </a:cubicBezTo>
                  <a:cubicBezTo>
                    <a:pt x="0" y="921"/>
                    <a:pt x="261" y="1185"/>
                    <a:pt x="584" y="1192"/>
                  </a:cubicBezTo>
                  <a:cubicBezTo>
                    <a:pt x="588" y="1192"/>
                    <a:pt x="593" y="1193"/>
                    <a:pt x="597" y="1193"/>
                  </a:cubicBezTo>
                  <a:cubicBezTo>
                    <a:pt x="915" y="1193"/>
                    <a:pt x="1174" y="944"/>
                    <a:pt x="1192" y="631"/>
                  </a:cubicBezTo>
                  <a:cubicBezTo>
                    <a:pt x="1193" y="619"/>
                    <a:pt x="1193" y="608"/>
                    <a:pt x="1193" y="596"/>
                  </a:cubicBezTo>
                  <a:cubicBezTo>
                    <a:pt x="1193" y="267"/>
                    <a:pt x="926" y="0"/>
                    <a:pt x="597" y="0"/>
                  </a:cubicBezTo>
                  <a:close/>
                </a:path>
              </a:pathLst>
            </a:custGeom>
            <a:solidFill>
              <a:srgbClr val="02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20">
              <a:extLst>
                <a:ext uri="{FF2B5EF4-FFF2-40B4-BE49-F238E27FC236}">
                  <a16:creationId xmlns:a16="http://schemas.microsoft.com/office/drawing/2014/main" id="{E485EF11-A48A-7747-8F4E-9B746BC0DD4A}"/>
                </a:ext>
              </a:extLst>
            </p:cNvPr>
            <p:cNvGrpSpPr>
              <a:grpSpLocks noChangeAspect="1"/>
            </p:cNvGrpSpPr>
            <p:nvPr/>
          </p:nvGrpSpPr>
          <p:grpSpPr bwMode="auto">
            <a:xfrm>
              <a:off x="2757298" y="3717055"/>
              <a:ext cx="757782" cy="700125"/>
              <a:chOff x="2672" y="1089"/>
              <a:chExt cx="460" cy="425"/>
            </a:xfrm>
            <a:solidFill>
              <a:schemeClr val="accent5"/>
            </a:solidFill>
          </p:grpSpPr>
          <p:sp>
            <p:nvSpPr>
              <p:cNvPr id="66" name="Freeform 22">
                <a:extLst>
                  <a:ext uri="{FF2B5EF4-FFF2-40B4-BE49-F238E27FC236}">
                    <a16:creationId xmlns:a16="http://schemas.microsoft.com/office/drawing/2014/main" id="{A90F3AD2-FB0D-BB4C-9C7A-017807705C66}"/>
                  </a:ext>
                </a:extLst>
              </p:cNvPr>
              <p:cNvSpPr>
                <a:spLocks/>
              </p:cNvSpPr>
              <p:nvPr/>
            </p:nvSpPr>
            <p:spPr bwMode="auto">
              <a:xfrm>
                <a:off x="2672" y="1308"/>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3">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a:p>
            </p:txBody>
          </p:sp>
          <p:sp>
            <p:nvSpPr>
              <p:cNvPr id="67" name="Freeform 23">
                <a:extLst>
                  <a:ext uri="{FF2B5EF4-FFF2-40B4-BE49-F238E27FC236}">
                    <a16:creationId xmlns:a16="http://schemas.microsoft.com/office/drawing/2014/main" id="{37977F7D-C3AA-B848-9A0A-CE780FD379CD}"/>
                  </a:ext>
                </a:extLst>
              </p:cNvPr>
              <p:cNvSpPr>
                <a:spLocks/>
              </p:cNvSpPr>
              <p:nvPr/>
            </p:nvSpPr>
            <p:spPr bwMode="auto">
              <a:xfrm>
                <a:off x="2882" y="1118"/>
                <a:ext cx="250" cy="252"/>
              </a:xfrm>
              <a:custGeom>
                <a:avLst/>
                <a:gdLst>
                  <a:gd name="T0" fmla="*/ 66 w 501"/>
                  <a:gd name="T1" fmla="*/ 395 h 505"/>
                  <a:gd name="T2" fmla="*/ 66 w 501"/>
                  <a:gd name="T3" fmla="*/ 395 h 505"/>
                  <a:gd name="T4" fmla="*/ 75 w 501"/>
                  <a:gd name="T5" fmla="*/ 403 h 505"/>
                  <a:gd name="T6" fmla="*/ 83 w 501"/>
                  <a:gd name="T7" fmla="*/ 411 h 505"/>
                  <a:gd name="T8" fmla="*/ 83 w 501"/>
                  <a:gd name="T9" fmla="*/ 411 h 505"/>
                  <a:gd name="T10" fmla="*/ 83 w 501"/>
                  <a:gd name="T11" fmla="*/ 411 h 505"/>
                  <a:gd name="T12" fmla="*/ 83 w 501"/>
                  <a:gd name="T13" fmla="*/ 411 h 505"/>
                  <a:gd name="T14" fmla="*/ 83 w 501"/>
                  <a:gd name="T15" fmla="*/ 411 h 505"/>
                  <a:gd name="T16" fmla="*/ 83 w 501"/>
                  <a:gd name="T17" fmla="*/ 411 h 505"/>
                  <a:gd name="T18" fmla="*/ 91 w 501"/>
                  <a:gd name="T19" fmla="*/ 419 h 505"/>
                  <a:gd name="T20" fmla="*/ 99 w 501"/>
                  <a:gd name="T21" fmla="*/ 428 h 505"/>
                  <a:gd name="T22" fmla="*/ 106 w 501"/>
                  <a:gd name="T23" fmla="*/ 440 h 505"/>
                  <a:gd name="T24" fmla="*/ 110 w 501"/>
                  <a:gd name="T25" fmla="*/ 449 h 505"/>
                  <a:gd name="T26" fmla="*/ 110 w 501"/>
                  <a:gd name="T27" fmla="*/ 449 h 505"/>
                  <a:gd name="T28" fmla="*/ 118 w 501"/>
                  <a:gd name="T29" fmla="*/ 465 h 505"/>
                  <a:gd name="T30" fmla="*/ 122 w 501"/>
                  <a:gd name="T31" fmla="*/ 479 h 505"/>
                  <a:gd name="T32" fmla="*/ 123 w 501"/>
                  <a:gd name="T33" fmla="*/ 492 h 505"/>
                  <a:gd name="T34" fmla="*/ 123 w 501"/>
                  <a:gd name="T35" fmla="*/ 505 h 505"/>
                  <a:gd name="T36" fmla="*/ 123 w 501"/>
                  <a:gd name="T37" fmla="*/ 505 h 505"/>
                  <a:gd name="T38" fmla="*/ 123 w 501"/>
                  <a:gd name="T39" fmla="*/ 505 h 505"/>
                  <a:gd name="T40" fmla="*/ 315 w 501"/>
                  <a:gd name="T41" fmla="*/ 314 h 505"/>
                  <a:gd name="T42" fmla="*/ 315 w 501"/>
                  <a:gd name="T43" fmla="*/ 314 h 505"/>
                  <a:gd name="T44" fmla="*/ 326 w 501"/>
                  <a:gd name="T45" fmla="*/ 302 h 505"/>
                  <a:gd name="T46" fmla="*/ 334 w 501"/>
                  <a:gd name="T47" fmla="*/ 288 h 505"/>
                  <a:gd name="T48" fmla="*/ 338 w 501"/>
                  <a:gd name="T49" fmla="*/ 274 h 505"/>
                  <a:gd name="T50" fmla="*/ 342 w 501"/>
                  <a:gd name="T51" fmla="*/ 259 h 505"/>
                  <a:gd name="T52" fmla="*/ 342 w 501"/>
                  <a:gd name="T53" fmla="*/ 243 h 505"/>
                  <a:gd name="T54" fmla="*/ 340 w 501"/>
                  <a:gd name="T55" fmla="*/ 229 h 505"/>
                  <a:gd name="T56" fmla="*/ 335 w 501"/>
                  <a:gd name="T57" fmla="*/ 215 h 505"/>
                  <a:gd name="T58" fmla="*/ 327 w 501"/>
                  <a:gd name="T59" fmla="*/ 200 h 505"/>
                  <a:gd name="T60" fmla="*/ 495 w 501"/>
                  <a:gd name="T61" fmla="*/ 33 h 505"/>
                  <a:gd name="T62" fmla="*/ 495 w 501"/>
                  <a:gd name="T63" fmla="*/ 33 h 505"/>
                  <a:gd name="T64" fmla="*/ 499 w 501"/>
                  <a:gd name="T65" fmla="*/ 27 h 505"/>
                  <a:gd name="T66" fmla="*/ 501 w 501"/>
                  <a:gd name="T67" fmla="*/ 19 h 505"/>
                  <a:gd name="T68" fmla="*/ 499 w 501"/>
                  <a:gd name="T69" fmla="*/ 12 h 505"/>
                  <a:gd name="T70" fmla="*/ 495 w 501"/>
                  <a:gd name="T71" fmla="*/ 4 h 505"/>
                  <a:gd name="T72" fmla="*/ 495 w 501"/>
                  <a:gd name="T73" fmla="*/ 4 h 505"/>
                  <a:gd name="T74" fmla="*/ 488 w 501"/>
                  <a:gd name="T75" fmla="*/ 1 h 505"/>
                  <a:gd name="T76" fmla="*/ 480 w 501"/>
                  <a:gd name="T77" fmla="*/ 0 h 505"/>
                  <a:gd name="T78" fmla="*/ 472 w 501"/>
                  <a:gd name="T79" fmla="*/ 1 h 505"/>
                  <a:gd name="T80" fmla="*/ 466 w 501"/>
                  <a:gd name="T81" fmla="*/ 4 h 505"/>
                  <a:gd name="T82" fmla="*/ 299 w 501"/>
                  <a:gd name="T83" fmla="*/ 172 h 505"/>
                  <a:gd name="T84" fmla="*/ 299 w 501"/>
                  <a:gd name="T85" fmla="*/ 172 h 505"/>
                  <a:gd name="T86" fmla="*/ 286 w 501"/>
                  <a:gd name="T87" fmla="*/ 165 h 505"/>
                  <a:gd name="T88" fmla="*/ 271 w 501"/>
                  <a:gd name="T89" fmla="*/ 161 h 505"/>
                  <a:gd name="T90" fmla="*/ 256 w 501"/>
                  <a:gd name="T91" fmla="*/ 159 h 505"/>
                  <a:gd name="T92" fmla="*/ 241 w 501"/>
                  <a:gd name="T93" fmla="*/ 159 h 505"/>
                  <a:gd name="T94" fmla="*/ 227 w 501"/>
                  <a:gd name="T95" fmla="*/ 162 h 505"/>
                  <a:gd name="T96" fmla="*/ 212 w 501"/>
                  <a:gd name="T97" fmla="*/ 167 h 505"/>
                  <a:gd name="T98" fmla="*/ 198 w 501"/>
                  <a:gd name="T99" fmla="*/ 175 h 505"/>
                  <a:gd name="T100" fmla="*/ 185 w 501"/>
                  <a:gd name="T101" fmla="*/ 184 h 505"/>
                  <a:gd name="T102" fmla="*/ 0 w 501"/>
                  <a:gd name="T103" fmla="*/ 371 h 505"/>
                  <a:gd name="T104" fmla="*/ 0 w 501"/>
                  <a:gd name="T105" fmla="*/ 371 h 505"/>
                  <a:gd name="T106" fmla="*/ 2 w 501"/>
                  <a:gd name="T107" fmla="*/ 371 h 505"/>
                  <a:gd name="T108" fmla="*/ 2 w 501"/>
                  <a:gd name="T109" fmla="*/ 371 h 505"/>
                  <a:gd name="T110" fmla="*/ 20 w 501"/>
                  <a:gd name="T111" fmla="*/ 374 h 505"/>
                  <a:gd name="T112" fmla="*/ 35 w 501"/>
                  <a:gd name="T113" fmla="*/ 379 h 505"/>
                  <a:gd name="T114" fmla="*/ 51 w 501"/>
                  <a:gd name="T115" fmla="*/ 387 h 505"/>
                  <a:gd name="T116" fmla="*/ 66 w 501"/>
                  <a:gd name="T117" fmla="*/ 395 h 505"/>
                  <a:gd name="T118" fmla="*/ 66 w 501"/>
                  <a:gd name="T119" fmla="*/ 3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1" h="505">
                    <a:moveTo>
                      <a:pt x="66" y="395"/>
                    </a:moveTo>
                    <a:lnTo>
                      <a:pt x="66" y="395"/>
                    </a:lnTo>
                    <a:lnTo>
                      <a:pt x="75" y="403"/>
                    </a:lnTo>
                    <a:lnTo>
                      <a:pt x="83" y="411"/>
                    </a:lnTo>
                    <a:lnTo>
                      <a:pt x="83" y="411"/>
                    </a:lnTo>
                    <a:lnTo>
                      <a:pt x="83" y="411"/>
                    </a:lnTo>
                    <a:lnTo>
                      <a:pt x="83" y="411"/>
                    </a:lnTo>
                    <a:lnTo>
                      <a:pt x="83" y="411"/>
                    </a:lnTo>
                    <a:lnTo>
                      <a:pt x="83" y="411"/>
                    </a:lnTo>
                    <a:lnTo>
                      <a:pt x="91" y="419"/>
                    </a:lnTo>
                    <a:lnTo>
                      <a:pt x="99" y="428"/>
                    </a:lnTo>
                    <a:lnTo>
                      <a:pt x="106" y="440"/>
                    </a:lnTo>
                    <a:lnTo>
                      <a:pt x="110" y="449"/>
                    </a:lnTo>
                    <a:lnTo>
                      <a:pt x="110" y="449"/>
                    </a:lnTo>
                    <a:lnTo>
                      <a:pt x="118" y="465"/>
                    </a:lnTo>
                    <a:lnTo>
                      <a:pt x="122" y="479"/>
                    </a:lnTo>
                    <a:lnTo>
                      <a:pt x="123" y="492"/>
                    </a:lnTo>
                    <a:lnTo>
                      <a:pt x="123" y="505"/>
                    </a:lnTo>
                    <a:lnTo>
                      <a:pt x="123" y="505"/>
                    </a:lnTo>
                    <a:lnTo>
                      <a:pt x="123" y="505"/>
                    </a:lnTo>
                    <a:lnTo>
                      <a:pt x="315" y="314"/>
                    </a:lnTo>
                    <a:lnTo>
                      <a:pt x="315" y="314"/>
                    </a:lnTo>
                    <a:lnTo>
                      <a:pt x="326" y="302"/>
                    </a:lnTo>
                    <a:lnTo>
                      <a:pt x="334" y="288"/>
                    </a:lnTo>
                    <a:lnTo>
                      <a:pt x="338" y="274"/>
                    </a:lnTo>
                    <a:lnTo>
                      <a:pt x="342" y="259"/>
                    </a:lnTo>
                    <a:lnTo>
                      <a:pt x="342" y="243"/>
                    </a:lnTo>
                    <a:lnTo>
                      <a:pt x="340" y="229"/>
                    </a:lnTo>
                    <a:lnTo>
                      <a:pt x="335" y="215"/>
                    </a:lnTo>
                    <a:lnTo>
                      <a:pt x="327" y="200"/>
                    </a:lnTo>
                    <a:lnTo>
                      <a:pt x="495" y="33"/>
                    </a:lnTo>
                    <a:lnTo>
                      <a:pt x="495" y="33"/>
                    </a:lnTo>
                    <a:lnTo>
                      <a:pt x="499" y="27"/>
                    </a:lnTo>
                    <a:lnTo>
                      <a:pt x="501" y="19"/>
                    </a:lnTo>
                    <a:lnTo>
                      <a:pt x="499" y="12"/>
                    </a:lnTo>
                    <a:lnTo>
                      <a:pt x="495" y="4"/>
                    </a:lnTo>
                    <a:lnTo>
                      <a:pt x="495" y="4"/>
                    </a:lnTo>
                    <a:lnTo>
                      <a:pt x="488" y="1"/>
                    </a:lnTo>
                    <a:lnTo>
                      <a:pt x="480" y="0"/>
                    </a:lnTo>
                    <a:lnTo>
                      <a:pt x="472" y="1"/>
                    </a:lnTo>
                    <a:lnTo>
                      <a:pt x="466" y="4"/>
                    </a:lnTo>
                    <a:lnTo>
                      <a:pt x="299" y="172"/>
                    </a:lnTo>
                    <a:lnTo>
                      <a:pt x="299" y="172"/>
                    </a:lnTo>
                    <a:lnTo>
                      <a:pt x="286" y="165"/>
                    </a:lnTo>
                    <a:lnTo>
                      <a:pt x="271" y="161"/>
                    </a:lnTo>
                    <a:lnTo>
                      <a:pt x="256" y="159"/>
                    </a:lnTo>
                    <a:lnTo>
                      <a:pt x="241" y="159"/>
                    </a:lnTo>
                    <a:lnTo>
                      <a:pt x="227" y="162"/>
                    </a:lnTo>
                    <a:lnTo>
                      <a:pt x="212" y="167"/>
                    </a:lnTo>
                    <a:lnTo>
                      <a:pt x="198" y="175"/>
                    </a:lnTo>
                    <a:lnTo>
                      <a:pt x="185" y="184"/>
                    </a:lnTo>
                    <a:lnTo>
                      <a:pt x="0" y="371"/>
                    </a:lnTo>
                    <a:lnTo>
                      <a:pt x="0" y="371"/>
                    </a:lnTo>
                    <a:lnTo>
                      <a:pt x="2" y="371"/>
                    </a:lnTo>
                    <a:lnTo>
                      <a:pt x="2" y="371"/>
                    </a:lnTo>
                    <a:lnTo>
                      <a:pt x="20" y="374"/>
                    </a:lnTo>
                    <a:lnTo>
                      <a:pt x="35" y="379"/>
                    </a:lnTo>
                    <a:lnTo>
                      <a:pt x="51" y="387"/>
                    </a:lnTo>
                    <a:lnTo>
                      <a:pt x="66" y="395"/>
                    </a:lnTo>
                    <a:lnTo>
                      <a:pt x="66" y="39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a:p>
            </p:txBody>
          </p:sp>
          <p:sp>
            <p:nvSpPr>
              <p:cNvPr id="68" name="Freeform 26">
                <a:extLst>
                  <a:ext uri="{FF2B5EF4-FFF2-40B4-BE49-F238E27FC236}">
                    <a16:creationId xmlns:a16="http://schemas.microsoft.com/office/drawing/2014/main" id="{424A1F4D-A1B1-0A43-86A4-C04138C82CF1}"/>
                  </a:ext>
                </a:extLst>
              </p:cNvPr>
              <p:cNvSpPr>
                <a:spLocks/>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a:p>
            </p:txBody>
          </p:sp>
          <p:sp>
            <p:nvSpPr>
              <p:cNvPr id="69" name="Freeform 27">
                <a:extLst>
                  <a:ext uri="{FF2B5EF4-FFF2-40B4-BE49-F238E27FC236}">
                    <a16:creationId xmlns:a16="http://schemas.microsoft.com/office/drawing/2014/main" id="{84E4A735-A265-F846-A985-269AC149ECB7}"/>
                  </a:ext>
                </a:extLst>
              </p:cNvPr>
              <p:cNvSpPr>
                <a:spLocks/>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2">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solidFill>
                <a:schemeClr val="accent2">
                  <a:lumMod val="75000"/>
                </a:schemeClr>
              </a:solidFill>
              <a:ln w="9525">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p>
            </p:txBody>
          </p:sp>
        </p:grpSp>
        <p:grpSp>
          <p:nvGrpSpPr>
            <p:cNvPr id="12" name="Group 11">
              <a:extLst>
                <a:ext uri="{FF2B5EF4-FFF2-40B4-BE49-F238E27FC236}">
                  <a16:creationId xmlns:a16="http://schemas.microsoft.com/office/drawing/2014/main" id="{07E0F8AE-8D5F-5441-B6D5-65A0032DA3B8}"/>
                </a:ext>
              </a:extLst>
            </p:cNvPr>
            <p:cNvGrpSpPr/>
            <p:nvPr/>
          </p:nvGrpSpPr>
          <p:grpSpPr>
            <a:xfrm>
              <a:off x="2652372" y="3290496"/>
              <a:ext cx="964340" cy="374078"/>
              <a:chOff x="1009087" y="3360284"/>
              <a:chExt cx="964340" cy="374078"/>
            </a:xfrm>
          </p:grpSpPr>
          <p:grpSp>
            <p:nvGrpSpPr>
              <p:cNvPr id="13" name="Group 12">
                <a:extLst>
                  <a:ext uri="{FF2B5EF4-FFF2-40B4-BE49-F238E27FC236}">
                    <a16:creationId xmlns:a16="http://schemas.microsoft.com/office/drawing/2014/main" id="{146DBE9A-73CF-394D-9255-DB18FEE2635D}"/>
                  </a:ext>
                </a:extLst>
              </p:cNvPr>
              <p:cNvGrpSpPr/>
              <p:nvPr/>
            </p:nvGrpSpPr>
            <p:grpSpPr>
              <a:xfrm>
                <a:off x="1175125" y="3360284"/>
                <a:ext cx="632264" cy="165829"/>
                <a:chOff x="1194380" y="3360284"/>
                <a:chExt cx="632264" cy="165829"/>
              </a:xfrm>
            </p:grpSpPr>
            <p:grpSp>
              <p:nvGrpSpPr>
                <p:cNvPr id="46" name="Group 45">
                  <a:extLst>
                    <a:ext uri="{FF2B5EF4-FFF2-40B4-BE49-F238E27FC236}">
                      <a16:creationId xmlns:a16="http://schemas.microsoft.com/office/drawing/2014/main" id="{8ED6C57A-6703-D242-A3D8-3B6EF751790E}"/>
                    </a:ext>
                  </a:extLst>
                </p:cNvPr>
                <p:cNvGrpSpPr/>
                <p:nvPr/>
              </p:nvGrpSpPr>
              <p:grpSpPr>
                <a:xfrm>
                  <a:off x="1194380" y="3360284"/>
                  <a:ext cx="295719" cy="165829"/>
                  <a:chOff x="3883989" y="3608048"/>
                  <a:chExt cx="295719" cy="165829"/>
                </a:xfrm>
              </p:grpSpPr>
              <p:grpSp>
                <p:nvGrpSpPr>
                  <p:cNvPr id="57" name="Group 4">
                    <a:extLst>
                      <a:ext uri="{FF2B5EF4-FFF2-40B4-BE49-F238E27FC236}">
                        <a16:creationId xmlns:a16="http://schemas.microsoft.com/office/drawing/2014/main" id="{4B03A4FB-F5A8-FF41-9897-AA7E0A8D0730}"/>
                      </a:ext>
                    </a:extLst>
                  </p:cNvPr>
                  <p:cNvGrpSpPr>
                    <a:grpSpLocks noChangeAspect="1"/>
                  </p:cNvGrpSpPr>
                  <p:nvPr/>
                </p:nvGrpSpPr>
                <p:grpSpPr bwMode="auto">
                  <a:xfrm>
                    <a:off x="3883989" y="3608048"/>
                    <a:ext cx="76844" cy="163384"/>
                    <a:chOff x="598" y="1936"/>
                    <a:chExt cx="287" cy="615"/>
                  </a:xfrm>
                  <a:solidFill>
                    <a:schemeClr val="accent2"/>
                  </a:solidFill>
                </p:grpSpPr>
                <p:sp>
                  <p:nvSpPr>
                    <p:cNvPr id="64" name="Freeform 6">
                      <a:extLst>
                        <a:ext uri="{FF2B5EF4-FFF2-40B4-BE49-F238E27FC236}">
                          <a16:creationId xmlns:a16="http://schemas.microsoft.com/office/drawing/2014/main" id="{3BADD8B1-78F9-5341-A774-D6AE35EA2150}"/>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913B5290-A717-114A-A788-FDC9D695CDCF}"/>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4">
                    <a:extLst>
                      <a:ext uri="{FF2B5EF4-FFF2-40B4-BE49-F238E27FC236}">
                        <a16:creationId xmlns:a16="http://schemas.microsoft.com/office/drawing/2014/main" id="{D63589DB-2910-9C48-982E-93BBB9DC10FE}"/>
                      </a:ext>
                    </a:extLst>
                  </p:cNvPr>
                  <p:cNvGrpSpPr>
                    <a:grpSpLocks noChangeAspect="1"/>
                  </p:cNvGrpSpPr>
                  <p:nvPr/>
                </p:nvGrpSpPr>
                <p:grpSpPr bwMode="auto">
                  <a:xfrm>
                    <a:off x="4102864" y="3608048"/>
                    <a:ext cx="76844" cy="163384"/>
                    <a:chOff x="598" y="1936"/>
                    <a:chExt cx="287" cy="615"/>
                  </a:xfrm>
                  <a:solidFill>
                    <a:schemeClr val="accent1"/>
                  </a:solidFill>
                </p:grpSpPr>
                <p:sp>
                  <p:nvSpPr>
                    <p:cNvPr id="62" name="Freeform 6">
                      <a:extLst>
                        <a:ext uri="{FF2B5EF4-FFF2-40B4-BE49-F238E27FC236}">
                          <a16:creationId xmlns:a16="http://schemas.microsoft.com/office/drawing/2014/main" id="{BDC18025-D5A3-9842-B99B-718D716AFCC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
                      <a:extLst>
                        <a:ext uri="{FF2B5EF4-FFF2-40B4-BE49-F238E27FC236}">
                          <a16:creationId xmlns:a16="http://schemas.microsoft.com/office/drawing/2014/main" id="{71BDE940-7793-794D-B4D2-01ABA788E79B}"/>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00BC81F4-0AA4-5B45-8904-C17DE5546C10}"/>
                      </a:ext>
                    </a:extLst>
                  </p:cNvPr>
                  <p:cNvGrpSpPr>
                    <a:grpSpLocks noChangeAspect="1"/>
                  </p:cNvGrpSpPr>
                  <p:nvPr/>
                </p:nvGrpSpPr>
                <p:grpSpPr bwMode="auto">
                  <a:xfrm>
                    <a:off x="3992813" y="3610881"/>
                    <a:ext cx="75214" cy="162996"/>
                    <a:chOff x="640" y="2056"/>
                    <a:chExt cx="201" cy="439"/>
                  </a:xfrm>
                  <a:solidFill>
                    <a:schemeClr val="accent5"/>
                  </a:solidFill>
                </p:grpSpPr>
                <p:sp>
                  <p:nvSpPr>
                    <p:cNvPr id="60" name="Freeform 6">
                      <a:extLst>
                        <a:ext uri="{FF2B5EF4-FFF2-40B4-BE49-F238E27FC236}">
                          <a16:creationId xmlns:a16="http://schemas.microsoft.com/office/drawing/2014/main" id="{4A436561-9F1B-BD48-88EC-C6040C982434}"/>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
                      <a:extLst>
                        <a:ext uri="{FF2B5EF4-FFF2-40B4-BE49-F238E27FC236}">
                          <a16:creationId xmlns:a16="http://schemas.microsoft.com/office/drawing/2014/main" id="{7149C0CD-B087-5E43-8B22-97B1C35D4513}"/>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7" name="Group 46">
                  <a:extLst>
                    <a:ext uri="{FF2B5EF4-FFF2-40B4-BE49-F238E27FC236}">
                      <a16:creationId xmlns:a16="http://schemas.microsoft.com/office/drawing/2014/main" id="{C139829F-50BD-7841-9888-108BBCF0673A}"/>
                    </a:ext>
                  </a:extLst>
                </p:cNvPr>
                <p:cNvGrpSpPr/>
                <p:nvPr/>
              </p:nvGrpSpPr>
              <p:grpSpPr>
                <a:xfrm>
                  <a:off x="1530925" y="3360284"/>
                  <a:ext cx="295719" cy="165829"/>
                  <a:chOff x="3883989" y="3608048"/>
                  <a:chExt cx="295719" cy="165829"/>
                </a:xfrm>
              </p:grpSpPr>
              <p:grpSp>
                <p:nvGrpSpPr>
                  <p:cNvPr id="48" name="Group 4">
                    <a:extLst>
                      <a:ext uri="{FF2B5EF4-FFF2-40B4-BE49-F238E27FC236}">
                        <a16:creationId xmlns:a16="http://schemas.microsoft.com/office/drawing/2014/main" id="{D6F85894-EDEA-EF47-9D15-AD38EA213E47}"/>
                      </a:ext>
                    </a:extLst>
                  </p:cNvPr>
                  <p:cNvGrpSpPr>
                    <a:grpSpLocks noChangeAspect="1"/>
                  </p:cNvGrpSpPr>
                  <p:nvPr/>
                </p:nvGrpSpPr>
                <p:grpSpPr bwMode="auto">
                  <a:xfrm>
                    <a:off x="3883989" y="3608048"/>
                    <a:ext cx="76844" cy="163384"/>
                    <a:chOff x="598" y="1936"/>
                    <a:chExt cx="287" cy="615"/>
                  </a:xfrm>
                  <a:solidFill>
                    <a:schemeClr val="accent2"/>
                  </a:solidFill>
                </p:grpSpPr>
                <p:sp>
                  <p:nvSpPr>
                    <p:cNvPr id="55" name="Freeform 6">
                      <a:extLst>
                        <a:ext uri="{FF2B5EF4-FFF2-40B4-BE49-F238E27FC236}">
                          <a16:creationId xmlns:a16="http://schemas.microsoft.com/office/drawing/2014/main" id="{18A83D57-29B0-BC43-B204-F10FF062DBCB}"/>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7">
                      <a:extLst>
                        <a:ext uri="{FF2B5EF4-FFF2-40B4-BE49-F238E27FC236}">
                          <a16:creationId xmlns:a16="http://schemas.microsoft.com/office/drawing/2014/main" id="{71E4762A-27AF-6D46-A09B-6A370B780CF8}"/>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4">
                    <a:extLst>
                      <a:ext uri="{FF2B5EF4-FFF2-40B4-BE49-F238E27FC236}">
                        <a16:creationId xmlns:a16="http://schemas.microsoft.com/office/drawing/2014/main" id="{D52C8D5A-9634-ED41-B6E3-EDF9F24FE71F}"/>
                      </a:ext>
                    </a:extLst>
                  </p:cNvPr>
                  <p:cNvGrpSpPr>
                    <a:grpSpLocks noChangeAspect="1"/>
                  </p:cNvGrpSpPr>
                  <p:nvPr/>
                </p:nvGrpSpPr>
                <p:grpSpPr bwMode="auto">
                  <a:xfrm>
                    <a:off x="4102864" y="3608048"/>
                    <a:ext cx="76844" cy="163384"/>
                    <a:chOff x="598" y="1936"/>
                    <a:chExt cx="287" cy="615"/>
                  </a:xfrm>
                  <a:solidFill>
                    <a:schemeClr val="accent1"/>
                  </a:solidFill>
                </p:grpSpPr>
                <p:sp>
                  <p:nvSpPr>
                    <p:cNvPr id="53" name="Freeform 6">
                      <a:extLst>
                        <a:ext uri="{FF2B5EF4-FFF2-40B4-BE49-F238E27FC236}">
                          <a16:creationId xmlns:a16="http://schemas.microsoft.com/office/drawing/2014/main" id="{8E932C9F-421F-2046-8788-EAD73F0B664A}"/>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7">
                      <a:extLst>
                        <a:ext uri="{FF2B5EF4-FFF2-40B4-BE49-F238E27FC236}">
                          <a16:creationId xmlns:a16="http://schemas.microsoft.com/office/drawing/2014/main" id="{9F39E54D-2D69-FA4A-877E-A7D5FCCB6717}"/>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49">
                    <a:extLst>
                      <a:ext uri="{FF2B5EF4-FFF2-40B4-BE49-F238E27FC236}">
                        <a16:creationId xmlns:a16="http://schemas.microsoft.com/office/drawing/2014/main" id="{09BEC105-353D-6146-AC12-03450D5A7157}"/>
                      </a:ext>
                    </a:extLst>
                  </p:cNvPr>
                  <p:cNvGrpSpPr>
                    <a:grpSpLocks noChangeAspect="1"/>
                  </p:cNvGrpSpPr>
                  <p:nvPr/>
                </p:nvGrpSpPr>
                <p:grpSpPr bwMode="auto">
                  <a:xfrm>
                    <a:off x="3992813" y="3610881"/>
                    <a:ext cx="75214" cy="162996"/>
                    <a:chOff x="640" y="2056"/>
                    <a:chExt cx="201" cy="439"/>
                  </a:xfrm>
                  <a:solidFill>
                    <a:schemeClr val="accent5"/>
                  </a:solidFill>
                </p:grpSpPr>
                <p:sp>
                  <p:nvSpPr>
                    <p:cNvPr id="51" name="Freeform 6">
                      <a:extLst>
                        <a:ext uri="{FF2B5EF4-FFF2-40B4-BE49-F238E27FC236}">
                          <a16:creationId xmlns:a16="http://schemas.microsoft.com/office/drawing/2014/main" id="{CC8DC6B3-8714-B74E-B0D5-0E3C7825E79B}"/>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7">
                      <a:extLst>
                        <a:ext uri="{FF2B5EF4-FFF2-40B4-BE49-F238E27FC236}">
                          <a16:creationId xmlns:a16="http://schemas.microsoft.com/office/drawing/2014/main" id="{8E208EC2-6F30-1946-A5DA-F1C947429141}"/>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4" name="Group 13">
                <a:extLst>
                  <a:ext uri="{FF2B5EF4-FFF2-40B4-BE49-F238E27FC236}">
                    <a16:creationId xmlns:a16="http://schemas.microsoft.com/office/drawing/2014/main" id="{95E3F30B-D242-5A4F-BF71-98699B841917}"/>
                  </a:ext>
                </a:extLst>
              </p:cNvPr>
              <p:cNvGrpSpPr/>
              <p:nvPr/>
            </p:nvGrpSpPr>
            <p:grpSpPr>
              <a:xfrm>
                <a:off x="1009087" y="3568533"/>
                <a:ext cx="964340" cy="165829"/>
                <a:chOff x="1009087" y="3568533"/>
                <a:chExt cx="964340" cy="165829"/>
              </a:xfrm>
            </p:grpSpPr>
            <p:grpSp>
              <p:nvGrpSpPr>
                <p:cNvPr id="15" name="Group 14">
                  <a:extLst>
                    <a:ext uri="{FF2B5EF4-FFF2-40B4-BE49-F238E27FC236}">
                      <a16:creationId xmlns:a16="http://schemas.microsoft.com/office/drawing/2014/main" id="{BDC31C6D-CF5C-7043-AD19-D45196C14143}"/>
                    </a:ext>
                  </a:extLst>
                </p:cNvPr>
                <p:cNvGrpSpPr/>
                <p:nvPr/>
              </p:nvGrpSpPr>
              <p:grpSpPr>
                <a:xfrm>
                  <a:off x="1009087" y="3568533"/>
                  <a:ext cx="632264" cy="165829"/>
                  <a:chOff x="1194380" y="3360284"/>
                  <a:chExt cx="632264" cy="165829"/>
                </a:xfrm>
              </p:grpSpPr>
              <p:grpSp>
                <p:nvGrpSpPr>
                  <p:cNvPr id="26" name="Group 25">
                    <a:extLst>
                      <a:ext uri="{FF2B5EF4-FFF2-40B4-BE49-F238E27FC236}">
                        <a16:creationId xmlns:a16="http://schemas.microsoft.com/office/drawing/2014/main" id="{21ED91D8-9995-894A-AE9F-DF5D7874EC78}"/>
                      </a:ext>
                    </a:extLst>
                  </p:cNvPr>
                  <p:cNvGrpSpPr/>
                  <p:nvPr/>
                </p:nvGrpSpPr>
                <p:grpSpPr>
                  <a:xfrm>
                    <a:off x="1194380" y="3360284"/>
                    <a:ext cx="295719" cy="165829"/>
                    <a:chOff x="3883989" y="3608048"/>
                    <a:chExt cx="295719" cy="165829"/>
                  </a:xfrm>
                </p:grpSpPr>
                <p:grpSp>
                  <p:nvGrpSpPr>
                    <p:cNvPr id="37" name="Group 4">
                      <a:extLst>
                        <a:ext uri="{FF2B5EF4-FFF2-40B4-BE49-F238E27FC236}">
                          <a16:creationId xmlns:a16="http://schemas.microsoft.com/office/drawing/2014/main" id="{E479F6F1-5ACC-034A-82C8-C9C1BD2E0BB8}"/>
                        </a:ext>
                      </a:extLst>
                    </p:cNvPr>
                    <p:cNvGrpSpPr>
                      <a:grpSpLocks noChangeAspect="1"/>
                    </p:cNvGrpSpPr>
                    <p:nvPr/>
                  </p:nvGrpSpPr>
                  <p:grpSpPr bwMode="auto">
                    <a:xfrm>
                      <a:off x="3883989" y="3608048"/>
                      <a:ext cx="76844" cy="163384"/>
                      <a:chOff x="598" y="1936"/>
                      <a:chExt cx="287" cy="615"/>
                    </a:xfrm>
                    <a:solidFill>
                      <a:schemeClr val="accent2"/>
                    </a:solidFill>
                  </p:grpSpPr>
                  <p:sp>
                    <p:nvSpPr>
                      <p:cNvPr id="44" name="Freeform 6">
                        <a:extLst>
                          <a:ext uri="{FF2B5EF4-FFF2-40B4-BE49-F238E27FC236}">
                            <a16:creationId xmlns:a16="http://schemas.microsoft.com/office/drawing/2014/main" id="{74334BBB-7EA3-1E41-865B-545827632FB5}"/>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3EA55FE4-7C56-6640-8809-51BB78558A77}"/>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4">
                      <a:extLst>
                        <a:ext uri="{FF2B5EF4-FFF2-40B4-BE49-F238E27FC236}">
                          <a16:creationId xmlns:a16="http://schemas.microsoft.com/office/drawing/2014/main" id="{2A5B0C84-5651-3E43-91AA-637D8FA6E0FA}"/>
                        </a:ext>
                      </a:extLst>
                    </p:cNvPr>
                    <p:cNvGrpSpPr>
                      <a:grpSpLocks noChangeAspect="1"/>
                    </p:cNvGrpSpPr>
                    <p:nvPr/>
                  </p:nvGrpSpPr>
                  <p:grpSpPr bwMode="auto">
                    <a:xfrm>
                      <a:off x="4102864" y="3608048"/>
                      <a:ext cx="76844" cy="163384"/>
                      <a:chOff x="598" y="1936"/>
                      <a:chExt cx="287" cy="615"/>
                    </a:xfrm>
                    <a:solidFill>
                      <a:schemeClr val="accent1"/>
                    </a:solidFill>
                  </p:grpSpPr>
                  <p:sp>
                    <p:nvSpPr>
                      <p:cNvPr id="42" name="Freeform 6">
                        <a:extLst>
                          <a:ext uri="{FF2B5EF4-FFF2-40B4-BE49-F238E27FC236}">
                            <a16:creationId xmlns:a16="http://schemas.microsoft.com/office/drawing/2014/main" id="{B74CA116-8F65-BD4B-B9DD-8F840174BC9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C8E93811-D43B-4A4C-B784-DFA583F081F8}"/>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FB6B51E7-E260-5548-A71D-B34A2C9D3B63}"/>
                        </a:ext>
                      </a:extLst>
                    </p:cNvPr>
                    <p:cNvGrpSpPr>
                      <a:grpSpLocks noChangeAspect="1"/>
                    </p:cNvGrpSpPr>
                    <p:nvPr/>
                  </p:nvGrpSpPr>
                  <p:grpSpPr bwMode="auto">
                    <a:xfrm>
                      <a:off x="3992813" y="3610881"/>
                      <a:ext cx="75214" cy="162996"/>
                      <a:chOff x="640" y="2056"/>
                      <a:chExt cx="201" cy="439"/>
                    </a:xfrm>
                    <a:solidFill>
                      <a:schemeClr val="accent5"/>
                    </a:solidFill>
                  </p:grpSpPr>
                  <p:sp>
                    <p:nvSpPr>
                      <p:cNvPr id="40" name="Freeform 6">
                        <a:extLst>
                          <a:ext uri="{FF2B5EF4-FFF2-40B4-BE49-F238E27FC236}">
                            <a16:creationId xmlns:a16="http://schemas.microsoft.com/office/drawing/2014/main" id="{2475E2A8-5F7E-6145-B4A8-1375F102C869}"/>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8678567C-CBDB-8846-9E14-94BAB74DC4DA}"/>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7" name="Group 26">
                    <a:extLst>
                      <a:ext uri="{FF2B5EF4-FFF2-40B4-BE49-F238E27FC236}">
                        <a16:creationId xmlns:a16="http://schemas.microsoft.com/office/drawing/2014/main" id="{D2A8B1DD-65A5-5948-A1EB-D4A6B4144AEC}"/>
                      </a:ext>
                    </a:extLst>
                  </p:cNvPr>
                  <p:cNvGrpSpPr/>
                  <p:nvPr/>
                </p:nvGrpSpPr>
                <p:grpSpPr>
                  <a:xfrm>
                    <a:off x="1530925" y="3360284"/>
                    <a:ext cx="295719" cy="165829"/>
                    <a:chOff x="3883989" y="3608048"/>
                    <a:chExt cx="295719" cy="165829"/>
                  </a:xfrm>
                </p:grpSpPr>
                <p:grpSp>
                  <p:nvGrpSpPr>
                    <p:cNvPr id="28" name="Group 4">
                      <a:extLst>
                        <a:ext uri="{FF2B5EF4-FFF2-40B4-BE49-F238E27FC236}">
                          <a16:creationId xmlns:a16="http://schemas.microsoft.com/office/drawing/2014/main" id="{D253AB47-5B10-DD41-9BBC-E0BFEC36C8C1}"/>
                        </a:ext>
                      </a:extLst>
                    </p:cNvPr>
                    <p:cNvGrpSpPr>
                      <a:grpSpLocks noChangeAspect="1"/>
                    </p:cNvGrpSpPr>
                    <p:nvPr/>
                  </p:nvGrpSpPr>
                  <p:grpSpPr bwMode="auto">
                    <a:xfrm>
                      <a:off x="3883989" y="3608048"/>
                      <a:ext cx="76844" cy="163384"/>
                      <a:chOff x="598" y="1936"/>
                      <a:chExt cx="287" cy="615"/>
                    </a:xfrm>
                    <a:solidFill>
                      <a:schemeClr val="accent2"/>
                    </a:solidFill>
                  </p:grpSpPr>
                  <p:sp>
                    <p:nvSpPr>
                      <p:cNvPr id="35" name="Freeform 6">
                        <a:extLst>
                          <a:ext uri="{FF2B5EF4-FFF2-40B4-BE49-F238E27FC236}">
                            <a16:creationId xmlns:a16="http://schemas.microsoft.com/office/drawing/2014/main" id="{B5DFCC7C-CD4A-BE4D-AFA1-ABE33B839F1D}"/>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A2431BC2-3386-A941-9991-F3BBC82A3A68}"/>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4">
                      <a:extLst>
                        <a:ext uri="{FF2B5EF4-FFF2-40B4-BE49-F238E27FC236}">
                          <a16:creationId xmlns:a16="http://schemas.microsoft.com/office/drawing/2014/main" id="{998E0B21-E7F0-9E4B-82B9-DC024F8BE6C5}"/>
                        </a:ext>
                      </a:extLst>
                    </p:cNvPr>
                    <p:cNvGrpSpPr>
                      <a:grpSpLocks noChangeAspect="1"/>
                    </p:cNvGrpSpPr>
                    <p:nvPr/>
                  </p:nvGrpSpPr>
                  <p:grpSpPr bwMode="auto">
                    <a:xfrm>
                      <a:off x="4102864" y="3608048"/>
                      <a:ext cx="76844" cy="163384"/>
                      <a:chOff x="598" y="1936"/>
                      <a:chExt cx="287" cy="615"/>
                    </a:xfrm>
                    <a:solidFill>
                      <a:schemeClr val="accent1"/>
                    </a:solidFill>
                  </p:grpSpPr>
                  <p:sp>
                    <p:nvSpPr>
                      <p:cNvPr id="33" name="Freeform 6">
                        <a:extLst>
                          <a:ext uri="{FF2B5EF4-FFF2-40B4-BE49-F238E27FC236}">
                            <a16:creationId xmlns:a16="http://schemas.microsoft.com/office/drawing/2014/main" id="{70195A01-6D69-0449-8DF9-0840F62E3B77}"/>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A86A97F3-BEEC-9C43-BC4C-8506C9FA9AD0}"/>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DE8BEC83-A1F9-744E-8DAE-B08B64957E67}"/>
                        </a:ext>
                      </a:extLst>
                    </p:cNvPr>
                    <p:cNvGrpSpPr>
                      <a:grpSpLocks noChangeAspect="1"/>
                    </p:cNvGrpSpPr>
                    <p:nvPr/>
                  </p:nvGrpSpPr>
                  <p:grpSpPr bwMode="auto">
                    <a:xfrm>
                      <a:off x="3992813" y="3610881"/>
                      <a:ext cx="75214" cy="162996"/>
                      <a:chOff x="640" y="2056"/>
                      <a:chExt cx="201" cy="439"/>
                    </a:xfrm>
                    <a:solidFill>
                      <a:schemeClr val="accent5"/>
                    </a:solidFill>
                  </p:grpSpPr>
                  <p:sp>
                    <p:nvSpPr>
                      <p:cNvPr id="31" name="Freeform 6">
                        <a:extLst>
                          <a:ext uri="{FF2B5EF4-FFF2-40B4-BE49-F238E27FC236}">
                            <a16:creationId xmlns:a16="http://schemas.microsoft.com/office/drawing/2014/main" id="{72C808D3-040E-3643-B576-F89794922494}"/>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B46B66C8-7EA9-364F-9A36-6E80F8804722}"/>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6" name="Group 15">
                  <a:extLst>
                    <a:ext uri="{FF2B5EF4-FFF2-40B4-BE49-F238E27FC236}">
                      <a16:creationId xmlns:a16="http://schemas.microsoft.com/office/drawing/2014/main" id="{ADC8922C-EC5F-0643-B533-1761F89CA87F}"/>
                    </a:ext>
                  </a:extLst>
                </p:cNvPr>
                <p:cNvGrpSpPr/>
                <p:nvPr/>
              </p:nvGrpSpPr>
              <p:grpSpPr>
                <a:xfrm>
                  <a:off x="1677708" y="3568533"/>
                  <a:ext cx="295719" cy="165829"/>
                  <a:chOff x="3883989" y="3608048"/>
                  <a:chExt cx="295719" cy="165829"/>
                </a:xfrm>
              </p:grpSpPr>
              <p:grpSp>
                <p:nvGrpSpPr>
                  <p:cNvPr id="17" name="Group 4">
                    <a:extLst>
                      <a:ext uri="{FF2B5EF4-FFF2-40B4-BE49-F238E27FC236}">
                        <a16:creationId xmlns:a16="http://schemas.microsoft.com/office/drawing/2014/main" id="{7A0B3B76-AB98-7A4E-9444-A1DBE4615FC7}"/>
                      </a:ext>
                    </a:extLst>
                  </p:cNvPr>
                  <p:cNvGrpSpPr>
                    <a:grpSpLocks noChangeAspect="1"/>
                  </p:cNvGrpSpPr>
                  <p:nvPr/>
                </p:nvGrpSpPr>
                <p:grpSpPr bwMode="auto">
                  <a:xfrm>
                    <a:off x="3883989" y="3608048"/>
                    <a:ext cx="76844" cy="163384"/>
                    <a:chOff x="598" y="1936"/>
                    <a:chExt cx="287" cy="615"/>
                  </a:xfrm>
                  <a:solidFill>
                    <a:schemeClr val="accent2"/>
                  </a:solidFill>
                </p:grpSpPr>
                <p:sp>
                  <p:nvSpPr>
                    <p:cNvPr id="24" name="Freeform 6">
                      <a:extLst>
                        <a:ext uri="{FF2B5EF4-FFF2-40B4-BE49-F238E27FC236}">
                          <a16:creationId xmlns:a16="http://schemas.microsoft.com/office/drawing/2014/main" id="{48EC4939-7947-4E43-9434-9A275038C225}"/>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5B1B210E-C389-4049-86AF-6BB93E150B45}"/>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4">
                    <a:extLst>
                      <a:ext uri="{FF2B5EF4-FFF2-40B4-BE49-F238E27FC236}">
                        <a16:creationId xmlns:a16="http://schemas.microsoft.com/office/drawing/2014/main" id="{29603205-990C-DE4D-8FA9-723EE3636E7A}"/>
                      </a:ext>
                    </a:extLst>
                  </p:cNvPr>
                  <p:cNvGrpSpPr>
                    <a:grpSpLocks noChangeAspect="1"/>
                  </p:cNvGrpSpPr>
                  <p:nvPr/>
                </p:nvGrpSpPr>
                <p:grpSpPr bwMode="auto">
                  <a:xfrm>
                    <a:off x="4102864" y="3608048"/>
                    <a:ext cx="76844" cy="163384"/>
                    <a:chOff x="598" y="1936"/>
                    <a:chExt cx="287" cy="615"/>
                  </a:xfrm>
                  <a:solidFill>
                    <a:schemeClr val="accent1"/>
                  </a:solidFill>
                </p:grpSpPr>
                <p:sp>
                  <p:nvSpPr>
                    <p:cNvPr id="22" name="Freeform 6">
                      <a:extLst>
                        <a:ext uri="{FF2B5EF4-FFF2-40B4-BE49-F238E27FC236}">
                          <a16:creationId xmlns:a16="http://schemas.microsoft.com/office/drawing/2014/main" id="{33DD7882-DC28-2843-8BD7-8AC24FCB34A0}"/>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70B14830-EDD0-9D4C-99F8-6EF51E52B481}"/>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9C961DF5-4715-9A48-B41C-67B14E70B09E}"/>
                      </a:ext>
                    </a:extLst>
                  </p:cNvPr>
                  <p:cNvGrpSpPr>
                    <a:grpSpLocks noChangeAspect="1"/>
                  </p:cNvGrpSpPr>
                  <p:nvPr/>
                </p:nvGrpSpPr>
                <p:grpSpPr bwMode="auto">
                  <a:xfrm>
                    <a:off x="3992813" y="3610881"/>
                    <a:ext cx="75214" cy="162996"/>
                    <a:chOff x="640" y="2056"/>
                    <a:chExt cx="201" cy="439"/>
                  </a:xfrm>
                  <a:solidFill>
                    <a:schemeClr val="accent5"/>
                  </a:solidFill>
                </p:grpSpPr>
                <p:sp>
                  <p:nvSpPr>
                    <p:cNvPr id="20" name="Freeform 6">
                      <a:extLst>
                        <a:ext uri="{FF2B5EF4-FFF2-40B4-BE49-F238E27FC236}">
                          <a16:creationId xmlns:a16="http://schemas.microsoft.com/office/drawing/2014/main" id="{F280F78F-9E3F-0D47-A218-200C97B47F76}"/>
                        </a:ext>
                      </a:extLst>
                    </p:cNvPr>
                    <p:cNvSpPr>
                      <a:spLocks/>
                    </p:cNvSpPr>
                    <p:nvPr/>
                  </p:nvSpPr>
                  <p:spPr bwMode="auto">
                    <a:xfrm>
                      <a:off x="640" y="2211"/>
                      <a:ext cx="201" cy="284"/>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6B322B21-FAF4-1540-B4C6-EB415B9B6FA0}"/>
                        </a:ext>
                      </a:extLst>
                    </p:cNvPr>
                    <p:cNvSpPr>
                      <a:spLocks/>
                    </p:cNvSpPr>
                    <p:nvPr/>
                  </p:nvSpPr>
                  <p:spPr bwMode="auto">
                    <a:xfrm>
                      <a:off x="685" y="2056"/>
                      <a:ext cx="119" cy="11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sp>
        <p:nvSpPr>
          <p:cNvPr id="70" name="TextBox 69"/>
          <p:cNvSpPr txBox="1"/>
          <p:nvPr/>
        </p:nvSpPr>
        <p:spPr>
          <a:xfrm>
            <a:off x="425450" y="4752975"/>
            <a:ext cx="3179567" cy="261610"/>
          </a:xfrm>
          <a:prstGeom prst="rect">
            <a:avLst/>
          </a:prstGeom>
          <a:noFill/>
        </p:spPr>
        <p:txBody>
          <a:bodyPr wrap="square" rtlCol="0">
            <a:spAutoFit/>
          </a:bodyPr>
          <a:lstStyle/>
          <a:p>
            <a:pPr rtl="0"/>
            <a:r>
              <a:rPr lang="ja-JP" sz="1100" i="1">
                <a:solidFill>
                  <a:schemeClr val="bg1"/>
                </a:solidFill>
              </a:rPr>
              <a:t>#GST 	   #CISCOVT	  #CISCOSE</a:t>
            </a:r>
          </a:p>
        </p:txBody>
      </p:sp>
    </p:spTree>
    <p:extLst>
      <p:ext uri="{BB962C8B-B14F-4D97-AF65-F5344CB8AC3E}">
        <p14:creationId xmlns:p14="http://schemas.microsoft.com/office/powerpoint/2010/main" val="1223240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94"/>
          <p:cNvSpPr>
            <a:spLocks noGrp="1"/>
          </p:cNvSpPr>
          <p:nvPr>
            <p:ph type="title"/>
          </p:nvPr>
        </p:nvSpPr>
        <p:spPr/>
        <p:txBody>
          <a:bodyPr/>
          <a:lstStyle/>
          <a:p>
            <a:pPr rtl="0"/>
            <a:r>
              <a:rPr lang="ja-JP"/>
              <a:t>Today’s Agenda</a:t>
            </a:r>
          </a:p>
        </p:txBody>
      </p:sp>
      <p:sp>
        <p:nvSpPr>
          <p:cNvPr id="6" name="Rounded Rectangle 5"/>
          <p:cNvSpPr/>
          <p:nvPr/>
        </p:nvSpPr>
        <p:spPr>
          <a:xfrm>
            <a:off x="533400" y="1030529"/>
            <a:ext cx="3590925" cy="644360"/>
          </a:xfrm>
          <a:prstGeom prst="roundRect">
            <a:avLst>
              <a:gd name="adj" fmla="val 50000"/>
            </a:avLst>
          </a:prstGeom>
          <a:solidFill>
            <a:schemeClr val="bg2"/>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640080" tIns="325129" rIns="422848" bIns="325129" numCol="1" spcCol="1270" anchor="ctr" anchorCtr="0">
            <a:noAutofit/>
          </a:bodyPr>
          <a:lstStyle/>
          <a:p>
            <a:pPr lvl="0" defTabSz="622300" rtl="0">
              <a:lnSpc>
                <a:spcPct val="90000"/>
              </a:lnSpc>
              <a:spcBef>
                <a:spcPct val="0"/>
              </a:spcBef>
              <a:spcAft>
                <a:spcPct val="35000"/>
              </a:spcAft>
            </a:pPr>
            <a:r>
              <a:rPr lang="ja-JP" sz="1600" kern="1200">
                <a:solidFill>
                  <a:schemeClr val="tx1"/>
                </a:solidFill>
                <a:cs typeface="Arial" panose="020B0604020202020204" pitchFamily="34" charset="0"/>
              </a:rPr>
              <a:t>Market and Positioning</a:t>
            </a:r>
          </a:p>
        </p:txBody>
      </p:sp>
      <p:sp>
        <p:nvSpPr>
          <p:cNvPr id="7" name="Rounded Rectangle 6"/>
          <p:cNvSpPr/>
          <p:nvPr/>
        </p:nvSpPr>
        <p:spPr>
          <a:xfrm>
            <a:off x="533399" y="1947122"/>
            <a:ext cx="3590925" cy="644360"/>
          </a:xfrm>
          <a:prstGeom prst="roundRect">
            <a:avLst>
              <a:gd name="adj" fmla="val 50000"/>
            </a:avLst>
          </a:prstGeom>
          <a:solidFill>
            <a:schemeClr val="bg2"/>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640080" tIns="325129" rIns="422848" bIns="325129" numCol="1" spcCol="1270" anchor="ctr" anchorCtr="0">
            <a:noAutofit/>
          </a:bodyPr>
          <a:lstStyle/>
          <a:p>
            <a:pPr lvl="0" defTabSz="622300" rtl="0">
              <a:lnSpc>
                <a:spcPct val="90000"/>
              </a:lnSpc>
              <a:spcBef>
                <a:spcPct val="0"/>
              </a:spcBef>
              <a:spcAft>
                <a:spcPct val="35000"/>
              </a:spcAft>
            </a:pPr>
            <a:r>
              <a:rPr lang="ja-JP" sz="1600" kern="1200">
                <a:solidFill>
                  <a:schemeClr val="tx1"/>
                </a:solidFill>
                <a:cs typeface="Arial" panose="020B0604020202020204" pitchFamily="34" charset="0"/>
              </a:rPr>
              <a:t>Road Map Features</a:t>
            </a:r>
          </a:p>
        </p:txBody>
      </p:sp>
      <p:sp>
        <p:nvSpPr>
          <p:cNvPr id="9" name="Rounded Rectangle 8"/>
          <p:cNvSpPr/>
          <p:nvPr/>
        </p:nvSpPr>
        <p:spPr>
          <a:xfrm>
            <a:off x="533399" y="2871041"/>
            <a:ext cx="3590925" cy="644360"/>
          </a:xfrm>
          <a:prstGeom prst="roundRect">
            <a:avLst>
              <a:gd name="adj" fmla="val 50000"/>
            </a:avLst>
          </a:prstGeom>
          <a:solidFill>
            <a:schemeClr val="bg2"/>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640080" tIns="325129" rIns="422848" bIns="325129" numCol="1" spcCol="1270" anchor="ctr" anchorCtr="0">
            <a:noAutofit/>
          </a:bodyPr>
          <a:lstStyle/>
          <a:p>
            <a:pPr lvl="0" defTabSz="622300" rtl="0">
              <a:lnSpc>
                <a:spcPct val="90000"/>
              </a:lnSpc>
              <a:spcBef>
                <a:spcPct val="0"/>
              </a:spcBef>
              <a:spcAft>
                <a:spcPct val="35000"/>
              </a:spcAft>
            </a:pPr>
            <a:r>
              <a:rPr lang="ja-JP" sz="1600">
                <a:solidFill>
                  <a:schemeClr val="tx1"/>
                </a:solidFill>
                <a:cs typeface="Arial" panose="020B0604020202020204" pitchFamily="34" charset="0"/>
              </a:rPr>
              <a:t>Forward-Looking</a:t>
            </a:r>
          </a:p>
        </p:txBody>
      </p:sp>
      <p:pic>
        <p:nvPicPr>
          <p:cNvPr id="15" name="Picture 14">
            <a:extLst>
              <a:ext uri="{FF2B5EF4-FFF2-40B4-BE49-F238E27FC236}">
                <a16:creationId xmlns:a16="http://schemas.microsoft.com/office/drawing/2014/main" id="{D1F7A50F-04DB-E949-9162-924FD5A4E7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086" r="48768"/>
          <a:stretch/>
        </p:blipFill>
        <p:spPr>
          <a:xfrm>
            <a:off x="4572000" y="0"/>
            <a:ext cx="4617720" cy="5143500"/>
          </a:xfrm>
          <a:prstGeom prst="rect">
            <a:avLst/>
          </a:prstGeom>
        </p:spPr>
      </p:pic>
      <p:pic>
        <p:nvPicPr>
          <p:cNvPr id="22" name="Picture 21">
            <a:extLst>
              <a:ext uri="{FF2B5EF4-FFF2-40B4-BE49-F238E27FC236}">
                <a16:creationId xmlns:a16="http://schemas.microsoft.com/office/drawing/2014/main" id="{8615BA21-FFAD-CC4D-8B05-FD7139F0D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57" y="1118868"/>
            <a:ext cx="457200" cy="457200"/>
          </a:xfrm>
          <a:prstGeom prst="rect">
            <a:avLst/>
          </a:prstGeom>
        </p:spPr>
      </p:pic>
      <p:pic>
        <p:nvPicPr>
          <p:cNvPr id="24" name="Picture 23">
            <a:extLst>
              <a:ext uri="{FF2B5EF4-FFF2-40B4-BE49-F238E27FC236}">
                <a16:creationId xmlns:a16="http://schemas.microsoft.com/office/drawing/2014/main" id="{5A101956-A074-9643-9FF9-595396FF051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3257" y="2960452"/>
            <a:ext cx="457200" cy="457200"/>
          </a:xfrm>
          <a:prstGeom prst="rect">
            <a:avLst/>
          </a:prstGeom>
        </p:spPr>
      </p:pic>
      <p:pic>
        <p:nvPicPr>
          <p:cNvPr id="19" name="Picture 18">
            <a:extLst>
              <a:ext uri="{FF2B5EF4-FFF2-40B4-BE49-F238E27FC236}">
                <a16:creationId xmlns:a16="http://schemas.microsoft.com/office/drawing/2014/main" id="{3307D734-DD1C-A14F-9BFD-F49E44DAD2F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3257" y="2045091"/>
            <a:ext cx="457200" cy="457200"/>
          </a:xfrm>
          <a:prstGeom prst="rect">
            <a:avLst/>
          </a:prstGeom>
        </p:spPr>
      </p:pic>
    </p:spTree>
    <p:extLst>
      <p:ext uri="{BB962C8B-B14F-4D97-AF65-F5344CB8AC3E}">
        <p14:creationId xmlns:p14="http://schemas.microsoft.com/office/powerpoint/2010/main" val="4162138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165572C-A63E-994C-842D-F5DDD04AC8D9}"/>
              </a:ext>
            </a:extLst>
          </p:cNvPr>
          <p:cNvSpPr/>
          <p:nvPr/>
        </p:nvSpPr>
        <p:spPr>
          <a:xfrm>
            <a:off x="4393268" y="3122912"/>
            <a:ext cx="3793908" cy="1561864"/>
          </a:xfrm>
          <a:prstGeom prst="roundRect">
            <a:avLst/>
          </a:prstGeom>
          <a:solidFill>
            <a:srgbClr val="86DB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291633" y="1239656"/>
            <a:ext cx="7972248" cy="2278837"/>
          </a:xfrm>
        </p:spPr>
        <p:txBody>
          <a:bodyPr/>
          <a:lstStyle/>
          <a:p>
            <a:pPr rtl="0"/>
            <a:r>
              <a:rPr lang="ja-JP"/>
              <a:t>In a cloud-obsessed world, where is the </a:t>
            </a:r>
            <a:r>
              <a:rPr lang="ja-JP">
                <a:solidFill>
                  <a:schemeClr val="accent1"/>
                </a:solidFill>
              </a:rPr>
              <a:t>on-prem proxy market?</a:t>
            </a:r>
          </a:p>
        </p:txBody>
      </p:sp>
      <p:pic>
        <p:nvPicPr>
          <p:cNvPr id="11" name="Picture 10">
            <a:extLst>
              <a:ext uri="{FF2B5EF4-FFF2-40B4-BE49-F238E27FC236}">
                <a16:creationId xmlns:a16="http://schemas.microsoft.com/office/drawing/2014/main" id="{AC740596-DC35-DF46-8EFE-9A8C0CBE9F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04550" y="3260907"/>
            <a:ext cx="1285875" cy="1285875"/>
          </a:xfrm>
          <a:prstGeom prst="rect">
            <a:avLst/>
          </a:prstGeom>
        </p:spPr>
      </p:pic>
      <p:sp>
        <p:nvSpPr>
          <p:cNvPr id="13" name="TextBox 12">
            <a:extLst>
              <a:ext uri="{FF2B5EF4-FFF2-40B4-BE49-F238E27FC236}">
                <a16:creationId xmlns:a16="http://schemas.microsoft.com/office/drawing/2014/main" id="{93B3A80A-B62A-1846-BE91-1EBE2E7B5334}"/>
              </a:ext>
            </a:extLst>
          </p:cNvPr>
          <p:cNvSpPr txBox="1"/>
          <p:nvPr/>
        </p:nvSpPr>
        <p:spPr>
          <a:xfrm>
            <a:off x="5918165" y="3604683"/>
            <a:ext cx="744114" cy="523220"/>
          </a:xfrm>
          <a:prstGeom prst="rect">
            <a:avLst/>
          </a:prstGeom>
          <a:noFill/>
        </p:spPr>
        <p:txBody>
          <a:bodyPr wrap="none" rtlCol="0">
            <a:spAutoFit/>
          </a:bodyPr>
          <a:lstStyle/>
          <a:p>
            <a:pPr rtl="0"/>
            <a:r>
              <a:rPr lang="ja-JP" sz="2800" i="1">
                <a:latin typeface="+mn-lt"/>
              </a:rPr>
              <a:t>VS.</a:t>
            </a:r>
          </a:p>
        </p:txBody>
      </p:sp>
      <p:pic>
        <p:nvPicPr>
          <p:cNvPr id="15" name="Picture 14">
            <a:extLst>
              <a:ext uri="{FF2B5EF4-FFF2-40B4-BE49-F238E27FC236}">
                <a16:creationId xmlns:a16="http://schemas.microsoft.com/office/drawing/2014/main" id="{D5B0431B-D196-F34C-B0D5-993ABB00A3E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90019" y="3260907"/>
            <a:ext cx="1285875" cy="1285875"/>
          </a:xfrm>
          <a:prstGeom prst="rect">
            <a:avLst/>
          </a:prstGeom>
        </p:spPr>
      </p:pic>
      <p:sp>
        <p:nvSpPr>
          <p:cNvPr id="16" name="TextBox 15">
            <a:extLst>
              <a:ext uri="{FF2B5EF4-FFF2-40B4-BE49-F238E27FC236}">
                <a16:creationId xmlns:a16="http://schemas.microsoft.com/office/drawing/2014/main" id="{AA36A67B-1B4A-9B42-820A-EA7D7494C37B}"/>
              </a:ext>
            </a:extLst>
          </p:cNvPr>
          <p:cNvSpPr txBox="1"/>
          <p:nvPr/>
        </p:nvSpPr>
        <p:spPr>
          <a:xfrm>
            <a:off x="291633" y="178676"/>
            <a:ext cx="4374916" cy="584775"/>
          </a:xfrm>
          <a:prstGeom prst="rect">
            <a:avLst/>
          </a:prstGeom>
          <a:noFill/>
        </p:spPr>
        <p:txBody>
          <a:bodyPr wrap="none" rtlCol="0">
            <a:spAutoFit/>
          </a:bodyPr>
          <a:lstStyle/>
          <a:p>
            <a:pPr rtl="0"/>
            <a:r>
              <a:rPr lang="ja-JP" sz="3200">
                <a:latin typeface="+mn-lt"/>
              </a:rPr>
              <a:t>Market and Positioning</a:t>
            </a:r>
          </a:p>
        </p:txBody>
      </p:sp>
      <p:grpSp>
        <p:nvGrpSpPr>
          <p:cNvPr id="21" name="Group 4">
            <a:extLst>
              <a:ext uri="{FF2B5EF4-FFF2-40B4-BE49-F238E27FC236}">
                <a16:creationId xmlns:a16="http://schemas.microsoft.com/office/drawing/2014/main" id="{210B2F40-B7AA-994E-B6AB-3EA62BD68C45}"/>
              </a:ext>
            </a:extLst>
          </p:cNvPr>
          <p:cNvGrpSpPr>
            <a:grpSpLocks noChangeAspect="1"/>
          </p:cNvGrpSpPr>
          <p:nvPr/>
        </p:nvGrpSpPr>
        <p:grpSpPr bwMode="auto">
          <a:xfrm>
            <a:off x="7460001" y="122708"/>
            <a:ext cx="1480372" cy="1505896"/>
            <a:chOff x="336" y="757"/>
            <a:chExt cx="464" cy="472"/>
          </a:xfrm>
        </p:grpSpPr>
        <p:sp>
          <p:nvSpPr>
            <p:cNvPr id="22" name="Freeform 21">
              <a:extLst>
                <a:ext uri="{FF2B5EF4-FFF2-40B4-BE49-F238E27FC236}">
                  <a16:creationId xmlns:a16="http://schemas.microsoft.com/office/drawing/2014/main" id="{DD4EFFFB-AFA9-A34E-9F6E-5EA24341EA0D}"/>
                </a:ext>
              </a:extLst>
            </p:cNvPr>
            <p:cNvSpPr>
              <a:spLocks/>
            </p:cNvSpPr>
            <p:nvPr/>
          </p:nvSpPr>
          <p:spPr bwMode="auto">
            <a:xfrm>
              <a:off x="475" y="757"/>
              <a:ext cx="164" cy="163"/>
            </a:xfrm>
            <a:custGeom>
              <a:avLst/>
              <a:gdLst>
                <a:gd name="T0" fmla="*/ 1126 w 1173"/>
                <a:gd name="T1" fmla="*/ 809 h 1194"/>
                <a:gd name="T2" fmla="*/ 1025 w 1173"/>
                <a:gd name="T3" fmla="*/ 835 h 1194"/>
                <a:gd name="T4" fmla="*/ 663 w 1173"/>
                <a:gd name="T5" fmla="*/ 1047 h 1194"/>
                <a:gd name="T6" fmla="*/ 284 w 1173"/>
                <a:gd name="T7" fmla="*/ 801 h 1194"/>
                <a:gd name="T8" fmla="*/ 526 w 1173"/>
                <a:gd name="T9" fmla="*/ 801 h 1194"/>
                <a:gd name="T10" fmla="*/ 603 w 1173"/>
                <a:gd name="T11" fmla="*/ 724 h 1194"/>
                <a:gd name="T12" fmla="*/ 526 w 1173"/>
                <a:gd name="T13" fmla="*/ 647 h 1194"/>
                <a:gd name="T14" fmla="*/ 240 w 1173"/>
                <a:gd name="T15" fmla="*/ 647 h 1194"/>
                <a:gd name="T16" fmla="*/ 237 w 1173"/>
                <a:gd name="T17" fmla="*/ 597 h 1194"/>
                <a:gd name="T18" fmla="*/ 240 w 1173"/>
                <a:gd name="T19" fmla="*/ 551 h 1194"/>
                <a:gd name="T20" fmla="*/ 597 w 1173"/>
                <a:gd name="T21" fmla="*/ 551 h 1194"/>
                <a:gd name="T22" fmla="*/ 674 w 1173"/>
                <a:gd name="T23" fmla="*/ 475 h 1194"/>
                <a:gd name="T24" fmla="*/ 597 w 1173"/>
                <a:gd name="T25" fmla="*/ 398 h 1194"/>
                <a:gd name="T26" fmla="*/ 282 w 1173"/>
                <a:gd name="T27" fmla="*/ 398 h 1194"/>
                <a:gd name="T28" fmla="*/ 663 w 1173"/>
                <a:gd name="T29" fmla="*/ 148 h 1194"/>
                <a:gd name="T30" fmla="*/ 958 w 1173"/>
                <a:gd name="T31" fmla="*/ 272 h 1194"/>
                <a:gd name="T32" fmla="*/ 1062 w 1173"/>
                <a:gd name="T33" fmla="*/ 273 h 1194"/>
                <a:gd name="T34" fmla="*/ 1062 w 1173"/>
                <a:gd name="T35" fmla="*/ 168 h 1194"/>
                <a:gd name="T36" fmla="*/ 663 w 1173"/>
                <a:gd name="T37" fmla="*/ 0 h 1194"/>
                <a:gd name="T38" fmla="*/ 123 w 1173"/>
                <a:gd name="T39" fmla="*/ 398 h 1194"/>
                <a:gd name="T40" fmla="*/ 80 w 1173"/>
                <a:gd name="T41" fmla="*/ 398 h 1194"/>
                <a:gd name="T42" fmla="*/ 3 w 1173"/>
                <a:gd name="T43" fmla="*/ 475 h 1194"/>
                <a:gd name="T44" fmla="*/ 80 w 1173"/>
                <a:gd name="T45" fmla="*/ 551 h 1194"/>
                <a:gd name="T46" fmla="*/ 92 w 1173"/>
                <a:gd name="T47" fmla="*/ 551 h 1194"/>
                <a:gd name="T48" fmla="*/ 90 w 1173"/>
                <a:gd name="T49" fmla="*/ 597 h 1194"/>
                <a:gd name="T50" fmla="*/ 92 w 1173"/>
                <a:gd name="T51" fmla="*/ 647 h 1194"/>
                <a:gd name="T52" fmla="*/ 77 w 1173"/>
                <a:gd name="T53" fmla="*/ 647 h 1194"/>
                <a:gd name="T54" fmla="*/ 0 w 1173"/>
                <a:gd name="T55" fmla="*/ 724 h 1194"/>
                <a:gd name="T56" fmla="*/ 77 w 1173"/>
                <a:gd name="T57" fmla="*/ 801 h 1194"/>
                <a:gd name="T58" fmla="*/ 124 w 1173"/>
                <a:gd name="T59" fmla="*/ 801 h 1194"/>
                <a:gd name="T60" fmla="*/ 663 w 1173"/>
                <a:gd name="T61" fmla="*/ 1194 h 1194"/>
                <a:gd name="T62" fmla="*/ 948 w 1173"/>
                <a:gd name="T63" fmla="*/ 1116 h 1194"/>
                <a:gd name="T64" fmla="*/ 1152 w 1173"/>
                <a:gd name="T65" fmla="*/ 910 h 1194"/>
                <a:gd name="T66" fmla="*/ 1126 w 1173"/>
                <a:gd name="T67" fmla="*/ 809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3" h="1194">
                  <a:moveTo>
                    <a:pt x="1126" y="809"/>
                  </a:moveTo>
                  <a:cubicBezTo>
                    <a:pt x="1091" y="788"/>
                    <a:pt x="1046" y="800"/>
                    <a:pt x="1025" y="835"/>
                  </a:cubicBezTo>
                  <a:cubicBezTo>
                    <a:pt x="947" y="967"/>
                    <a:pt x="812" y="1047"/>
                    <a:pt x="663" y="1047"/>
                  </a:cubicBezTo>
                  <a:cubicBezTo>
                    <a:pt x="498" y="1047"/>
                    <a:pt x="354" y="946"/>
                    <a:pt x="284" y="801"/>
                  </a:cubicBezTo>
                  <a:cubicBezTo>
                    <a:pt x="526" y="801"/>
                    <a:pt x="526" y="801"/>
                    <a:pt x="526" y="801"/>
                  </a:cubicBezTo>
                  <a:cubicBezTo>
                    <a:pt x="568" y="801"/>
                    <a:pt x="603" y="766"/>
                    <a:pt x="603" y="724"/>
                  </a:cubicBezTo>
                  <a:cubicBezTo>
                    <a:pt x="603" y="681"/>
                    <a:pt x="568" y="647"/>
                    <a:pt x="526" y="647"/>
                  </a:cubicBezTo>
                  <a:cubicBezTo>
                    <a:pt x="240" y="647"/>
                    <a:pt x="240" y="647"/>
                    <a:pt x="240" y="647"/>
                  </a:cubicBezTo>
                  <a:cubicBezTo>
                    <a:pt x="238" y="631"/>
                    <a:pt x="237" y="614"/>
                    <a:pt x="237" y="597"/>
                  </a:cubicBezTo>
                  <a:cubicBezTo>
                    <a:pt x="237" y="582"/>
                    <a:pt x="238" y="566"/>
                    <a:pt x="240" y="551"/>
                  </a:cubicBezTo>
                  <a:cubicBezTo>
                    <a:pt x="597" y="551"/>
                    <a:pt x="597" y="551"/>
                    <a:pt x="597" y="551"/>
                  </a:cubicBezTo>
                  <a:cubicBezTo>
                    <a:pt x="639" y="551"/>
                    <a:pt x="674" y="517"/>
                    <a:pt x="674" y="475"/>
                  </a:cubicBezTo>
                  <a:cubicBezTo>
                    <a:pt x="674" y="432"/>
                    <a:pt x="639" y="398"/>
                    <a:pt x="597" y="398"/>
                  </a:cubicBezTo>
                  <a:cubicBezTo>
                    <a:pt x="282" y="398"/>
                    <a:pt x="282" y="398"/>
                    <a:pt x="282" y="398"/>
                  </a:cubicBezTo>
                  <a:cubicBezTo>
                    <a:pt x="352" y="250"/>
                    <a:pt x="497" y="148"/>
                    <a:pt x="663" y="148"/>
                  </a:cubicBezTo>
                  <a:cubicBezTo>
                    <a:pt x="774" y="148"/>
                    <a:pt x="878" y="192"/>
                    <a:pt x="958" y="272"/>
                  </a:cubicBezTo>
                  <a:cubicBezTo>
                    <a:pt x="986" y="301"/>
                    <a:pt x="1033" y="301"/>
                    <a:pt x="1062" y="273"/>
                  </a:cubicBezTo>
                  <a:cubicBezTo>
                    <a:pt x="1091" y="244"/>
                    <a:pt x="1091" y="197"/>
                    <a:pt x="1062" y="168"/>
                  </a:cubicBezTo>
                  <a:cubicBezTo>
                    <a:pt x="955" y="60"/>
                    <a:pt x="813" y="0"/>
                    <a:pt x="663" y="0"/>
                  </a:cubicBezTo>
                  <a:cubicBezTo>
                    <a:pt x="414" y="0"/>
                    <a:pt x="202" y="166"/>
                    <a:pt x="123" y="398"/>
                  </a:cubicBezTo>
                  <a:cubicBezTo>
                    <a:pt x="80" y="398"/>
                    <a:pt x="80" y="398"/>
                    <a:pt x="80" y="398"/>
                  </a:cubicBezTo>
                  <a:cubicBezTo>
                    <a:pt x="37" y="398"/>
                    <a:pt x="3" y="432"/>
                    <a:pt x="3" y="475"/>
                  </a:cubicBezTo>
                  <a:cubicBezTo>
                    <a:pt x="3" y="517"/>
                    <a:pt x="37" y="551"/>
                    <a:pt x="80" y="551"/>
                  </a:cubicBezTo>
                  <a:cubicBezTo>
                    <a:pt x="92" y="551"/>
                    <a:pt x="92" y="551"/>
                    <a:pt x="92" y="551"/>
                  </a:cubicBezTo>
                  <a:cubicBezTo>
                    <a:pt x="90" y="567"/>
                    <a:pt x="90" y="582"/>
                    <a:pt x="90" y="597"/>
                  </a:cubicBezTo>
                  <a:cubicBezTo>
                    <a:pt x="90" y="614"/>
                    <a:pt x="91" y="630"/>
                    <a:pt x="92" y="647"/>
                  </a:cubicBezTo>
                  <a:cubicBezTo>
                    <a:pt x="77" y="647"/>
                    <a:pt x="77" y="647"/>
                    <a:pt x="77" y="647"/>
                  </a:cubicBezTo>
                  <a:cubicBezTo>
                    <a:pt x="34" y="647"/>
                    <a:pt x="0" y="681"/>
                    <a:pt x="0" y="724"/>
                  </a:cubicBezTo>
                  <a:cubicBezTo>
                    <a:pt x="0" y="766"/>
                    <a:pt x="34" y="801"/>
                    <a:pt x="77" y="801"/>
                  </a:cubicBezTo>
                  <a:cubicBezTo>
                    <a:pt x="124" y="801"/>
                    <a:pt x="124" y="801"/>
                    <a:pt x="124" y="801"/>
                  </a:cubicBezTo>
                  <a:cubicBezTo>
                    <a:pt x="204" y="1030"/>
                    <a:pt x="416" y="1194"/>
                    <a:pt x="663" y="1194"/>
                  </a:cubicBezTo>
                  <a:cubicBezTo>
                    <a:pt x="763" y="1194"/>
                    <a:pt x="862" y="1167"/>
                    <a:pt x="948" y="1116"/>
                  </a:cubicBezTo>
                  <a:cubicBezTo>
                    <a:pt x="1031" y="1066"/>
                    <a:pt x="1102" y="995"/>
                    <a:pt x="1152" y="910"/>
                  </a:cubicBezTo>
                  <a:cubicBezTo>
                    <a:pt x="1173" y="875"/>
                    <a:pt x="1161" y="830"/>
                    <a:pt x="1126" y="8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a:extLst>
                <a:ext uri="{FF2B5EF4-FFF2-40B4-BE49-F238E27FC236}">
                  <a16:creationId xmlns:a16="http://schemas.microsoft.com/office/drawing/2014/main" id="{93E46A75-4170-774C-B4E8-34130BDDE51D}"/>
                </a:ext>
              </a:extLst>
            </p:cNvPr>
            <p:cNvSpPr>
              <a:spLocks/>
            </p:cNvSpPr>
            <p:nvPr/>
          </p:nvSpPr>
          <p:spPr bwMode="auto">
            <a:xfrm>
              <a:off x="336" y="901"/>
              <a:ext cx="120" cy="169"/>
            </a:xfrm>
            <a:custGeom>
              <a:avLst/>
              <a:gdLst>
                <a:gd name="T0" fmla="*/ 775 w 853"/>
                <a:gd name="T1" fmla="*/ 1090 h 1242"/>
                <a:gd name="T2" fmla="*/ 314 w 853"/>
                <a:gd name="T3" fmla="*/ 1090 h 1242"/>
                <a:gd name="T4" fmla="*/ 337 w 853"/>
                <a:gd name="T5" fmla="*/ 962 h 1242"/>
                <a:gd name="T6" fmla="*/ 337 w 853"/>
                <a:gd name="T7" fmla="*/ 663 h 1242"/>
                <a:gd name="T8" fmla="*/ 551 w 853"/>
                <a:gd name="T9" fmla="*/ 663 h 1242"/>
                <a:gd name="T10" fmla="*/ 635 w 853"/>
                <a:gd name="T11" fmla="*/ 585 h 1242"/>
                <a:gd name="T12" fmla="*/ 551 w 853"/>
                <a:gd name="T13" fmla="*/ 502 h 1242"/>
                <a:gd name="T14" fmla="*/ 337 w 853"/>
                <a:gd name="T15" fmla="*/ 502 h 1242"/>
                <a:gd name="T16" fmla="*/ 337 w 853"/>
                <a:gd name="T17" fmla="*/ 330 h 1242"/>
                <a:gd name="T18" fmla="*/ 517 w 853"/>
                <a:gd name="T19" fmla="*/ 151 h 1242"/>
                <a:gd name="T20" fmla="*/ 697 w 853"/>
                <a:gd name="T21" fmla="*/ 330 h 1242"/>
                <a:gd name="T22" fmla="*/ 775 w 853"/>
                <a:gd name="T23" fmla="*/ 408 h 1242"/>
                <a:gd name="T24" fmla="*/ 853 w 853"/>
                <a:gd name="T25" fmla="*/ 330 h 1242"/>
                <a:gd name="T26" fmla="*/ 517 w 853"/>
                <a:gd name="T27" fmla="*/ 0 h 1242"/>
                <a:gd name="T28" fmla="*/ 512 w 853"/>
                <a:gd name="T29" fmla="*/ 0 h 1242"/>
                <a:gd name="T30" fmla="*/ 185 w 853"/>
                <a:gd name="T31" fmla="*/ 330 h 1242"/>
                <a:gd name="T32" fmla="*/ 185 w 853"/>
                <a:gd name="T33" fmla="*/ 502 h 1242"/>
                <a:gd name="T34" fmla="*/ 84 w 853"/>
                <a:gd name="T35" fmla="*/ 502 h 1242"/>
                <a:gd name="T36" fmla="*/ 0 w 853"/>
                <a:gd name="T37" fmla="*/ 585 h 1242"/>
                <a:gd name="T38" fmla="*/ 84 w 853"/>
                <a:gd name="T39" fmla="*/ 663 h 1242"/>
                <a:gd name="T40" fmla="*/ 185 w 853"/>
                <a:gd name="T41" fmla="*/ 663 h 1242"/>
                <a:gd name="T42" fmla="*/ 185 w 853"/>
                <a:gd name="T43" fmla="*/ 962 h 1242"/>
                <a:gd name="T44" fmla="*/ 171 w 853"/>
                <a:gd name="T45" fmla="*/ 1045 h 1242"/>
                <a:gd name="T46" fmla="*/ 121 w 853"/>
                <a:gd name="T47" fmla="*/ 1090 h 1242"/>
                <a:gd name="T48" fmla="*/ 98 w 853"/>
                <a:gd name="T49" fmla="*/ 1095 h 1242"/>
                <a:gd name="T50" fmla="*/ 70 w 853"/>
                <a:gd name="T51" fmla="*/ 1113 h 1242"/>
                <a:gd name="T52" fmla="*/ 51 w 853"/>
                <a:gd name="T53" fmla="*/ 1141 h 1242"/>
                <a:gd name="T54" fmla="*/ 51 w 853"/>
                <a:gd name="T55" fmla="*/ 1168 h 1242"/>
                <a:gd name="T56" fmla="*/ 56 w 853"/>
                <a:gd name="T57" fmla="*/ 1191 h 1242"/>
                <a:gd name="T58" fmla="*/ 75 w 853"/>
                <a:gd name="T59" fmla="*/ 1223 h 1242"/>
                <a:gd name="T60" fmla="*/ 102 w 853"/>
                <a:gd name="T61" fmla="*/ 1237 h 1242"/>
                <a:gd name="T62" fmla="*/ 125 w 853"/>
                <a:gd name="T63" fmla="*/ 1242 h 1242"/>
                <a:gd name="T64" fmla="*/ 775 w 853"/>
                <a:gd name="T65" fmla="*/ 1242 h 1242"/>
                <a:gd name="T66" fmla="*/ 849 w 853"/>
                <a:gd name="T67" fmla="*/ 1164 h 1242"/>
                <a:gd name="T68" fmla="*/ 775 w 853"/>
                <a:gd name="T69" fmla="*/ 109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3" h="1242">
                  <a:moveTo>
                    <a:pt x="775" y="1090"/>
                  </a:moveTo>
                  <a:cubicBezTo>
                    <a:pt x="775" y="1090"/>
                    <a:pt x="775" y="1090"/>
                    <a:pt x="314" y="1090"/>
                  </a:cubicBezTo>
                  <a:cubicBezTo>
                    <a:pt x="333" y="1035"/>
                    <a:pt x="337" y="985"/>
                    <a:pt x="337" y="962"/>
                  </a:cubicBezTo>
                  <a:cubicBezTo>
                    <a:pt x="337" y="962"/>
                    <a:pt x="337" y="962"/>
                    <a:pt x="337" y="663"/>
                  </a:cubicBezTo>
                  <a:cubicBezTo>
                    <a:pt x="395" y="663"/>
                    <a:pt x="465" y="663"/>
                    <a:pt x="551" y="663"/>
                  </a:cubicBezTo>
                  <a:cubicBezTo>
                    <a:pt x="595" y="663"/>
                    <a:pt x="635" y="629"/>
                    <a:pt x="635" y="585"/>
                  </a:cubicBezTo>
                  <a:cubicBezTo>
                    <a:pt x="635" y="541"/>
                    <a:pt x="595" y="502"/>
                    <a:pt x="551" y="502"/>
                  </a:cubicBezTo>
                  <a:cubicBezTo>
                    <a:pt x="551" y="502"/>
                    <a:pt x="551" y="502"/>
                    <a:pt x="337" y="502"/>
                  </a:cubicBezTo>
                  <a:cubicBezTo>
                    <a:pt x="337" y="451"/>
                    <a:pt x="337" y="393"/>
                    <a:pt x="337" y="330"/>
                  </a:cubicBezTo>
                  <a:cubicBezTo>
                    <a:pt x="337" y="234"/>
                    <a:pt x="416" y="151"/>
                    <a:pt x="517" y="151"/>
                  </a:cubicBezTo>
                  <a:cubicBezTo>
                    <a:pt x="618" y="151"/>
                    <a:pt x="697" y="229"/>
                    <a:pt x="697" y="330"/>
                  </a:cubicBezTo>
                  <a:cubicBezTo>
                    <a:pt x="697" y="371"/>
                    <a:pt x="734" y="408"/>
                    <a:pt x="775" y="408"/>
                  </a:cubicBezTo>
                  <a:cubicBezTo>
                    <a:pt x="817" y="408"/>
                    <a:pt x="853" y="371"/>
                    <a:pt x="853" y="330"/>
                  </a:cubicBezTo>
                  <a:cubicBezTo>
                    <a:pt x="853" y="147"/>
                    <a:pt x="701" y="0"/>
                    <a:pt x="517" y="0"/>
                  </a:cubicBezTo>
                  <a:cubicBezTo>
                    <a:pt x="512" y="0"/>
                    <a:pt x="512" y="0"/>
                    <a:pt x="512" y="0"/>
                  </a:cubicBezTo>
                  <a:cubicBezTo>
                    <a:pt x="333" y="0"/>
                    <a:pt x="185" y="151"/>
                    <a:pt x="185" y="330"/>
                  </a:cubicBezTo>
                  <a:cubicBezTo>
                    <a:pt x="185" y="330"/>
                    <a:pt x="185" y="330"/>
                    <a:pt x="185" y="502"/>
                  </a:cubicBezTo>
                  <a:cubicBezTo>
                    <a:pt x="154" y="502"/>
                    <a:pt x="120" y="502"/>
                    <a:pt x="84" y="502"/>
                  </a:cubicBezTo>
                  <a:cubicBezTo>
                    <a:pt x="40" y="502"/>
                    <a:pt x="0" y="541"/>
                    <a:pt x="0" y="585"/>
                  </a:cubicBezTo>
                  <a:cubicBezTo>
                    <a:pt x="0" y="629"/>
                    <a:pt x="40" y="663"/>
                    <a:pt x="84" y="663"/>
                  </a:cubicBezTo>
                  <a:cubicBezTo>
                    <a:pt x="84" y="663"/>
                    <a:pt x="84" y="663"/>
                    <a:pt x="185" y="663"/>
                  </a:cubicBezTo>
                  <a:cubicBezTo>
                    <a:pt x="185" y="743"/>
                    <a:pt x="185" y="841"/>
                    <a:pt x="185" y="962"/>
                  </a:cubicBezTo>
                  <a:cubicBezTo>
                    <a:pt x="185" y="967"/>
                    <a:pt x="185" y="1008"/>
                    <a:pt x="171" y="1045"/>
                  </a:cubicBezTo>
                  <a:cubicBezTo>
                    <a:pt x="153" y="1086"/>
                    <a:pt x="134" y="1090"/>
                    <a:pt x="121" y="1090"/>
                  </a:cubicBezTo>
                  <a:cubicBezTo>
                    <a:pt x="111" y="1090"/>
                    <a:pt x="107" y="1090"/>
                    <a:pt x="98" y="1095"/>
                  </a:cubicBezTo>
                  <a:cubicBezTo>
                    <a:pt x="88" y="1100"/>
                    <a:pt x="79" y="1104"/>
                    <a:pt x="70" y="1113"/>
                  </a:cubicBezTo>
                  <a:cubicBezTo>
                    <a:pt x="61" y="1123"/>
                    <a:pt x="56" y="1132"/>
                    <a:pt x="51" y="1141"/>
                  </a:cubicBezTo>
                  <a:cubicBezTo>
                    <a:pt x="51" y="1150"/>
                    <a:pt x="47" y="1159"/>
                    <a:pt x="51" y="1168"/>
                  </a:cubicBezTo>
                  <a:cubicBezTo>
                    <a:pt x="51" y="1178"/>
                    <a:pt x="51" y="1182"/>
                    <a:pt x="56" y="1191"/>
                  </a:cubicBezTo>
                  <a:cubicBezTo>
                    <a:pt x="56" y="1205"/>
                    <a:pt x="65" y="1214"/>
                    <a:pt x="75" y="1223"/>
                  </a:cubicBezTo>
                  <a:cubicBezTo>
                    <a:pt x="84" y="1228"/>
                    <a:pt x="93" y="1232"/>
                    <a:pt x="102" y="1237"/>
                  </a:cubicBezTo>
                  <a:cubicBezTo>
                    <a:pt x="107" y="1242"/>
                    <a:pt x="116" y="1242"/>
                    <a:pt x="125" y="1242"/>
                  </a:cubicBezTo>
                  <a:cubicBezTo>
                    <a:pt x="125" y="1242"/>
                    <a:pt x="125" y="1242"/>
                    <a:pt x="775" y="1242"/>
                  </a:cubicBezTo>
                  <a:cubicBezTo>
                    <a:pt x="817" y="1242"/>
                    <a:pt x="849" y="1205"/>
                    <a:pt x="849" y="1164"/>
                  </a:cubicBezTo>
                  <a:cubicBezTo>
                    <a:pt x="849" y="1123"/>
                    <a:pt x="817" y="1090"/>
                    <a:pt x="775" y="109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a:extLst>
                <a:ext uri="{FF2B5EF4-FFF2-40B4-BE49-F238E27FC236}">
                  <a16:creationId xmlns:a16="http://schemas.microsoft.com/office/drawing/2014/main" id="{F2BBF16E-9575-2E45-8D0B-54F8D5D0EEF8}"/>
                </a:ext>
              </a:extLst>
            </p:cNvPr>
            <p:cNvSpPr>
              <a:spLocks/>
            </p:cNvSpPr>
            <p:nvPr/>
          </p:nvSpPr>
          <p:spPr bwMode="auto">
            <a:xfrm>
              <a:off x="667" y="913"/>
              <a:ext cx="133" cy="164"/>
            </a:xfrm>
            <a:custGeom>
              <a:avLst/>
              <a:gdLst>
                <a:gd name="T0" fmla="*/ 925 w 948"/>
                <a:gd name="T1" fmla="*/ 142 h 1194"/>
                <a:gd name="T2" fmla="*/ 948 w 948"/>
                <a:gd name="T3" fmla="*/ 87 h 1194"/>
                <a:gd name="T4" fmla="*/ 925 w 948"/>
                <a:gd name="T5" fmla="*/ 31 h 1194"/>
                <a:gd name="T6" fmla="*/ 814 w 948"/>
                <a:gd name="T7" fmla="*/ 31 h 1194"/>
                <a:gd name="T8" fmla="*/ 474 w 948"/>
                <a:gd name="T9" fmla="*/ 371 h 1194"/>
                <a:gd name="T10" fmla="*/ 134 w 948"/>
                <a:gd name="T11" fmla="*/ 31 h 1194"/>
                <a:gd name="T12" fmla="*/ 23 w 948"/>
                <a:gd name="T13" fmla="*/ 31 h 1194"/>
                <a:gd name="T14" fmla="*/ 0 w 948"/>
                <a:gd name="T15" fmla="*/ 87 h 1194"/>
                <a:gd name="T16" fmla="*/ 23 w 948"/>
                <a:gd name="T17" fmla="*/ 142 h 1194"/>
                <a:gd name="T18" fmla="*/ 395 w 948"/>
                <a:gd name="T19" fmla="*/ 515 h 1194"/>
                <a:gd name="T20" fmla="*/ 395 w 948"/>
                <a:gd name="T21" fmla="*/ 561 h 1194"/>
                <a:gd name="T22" fmla="*/ 144 w 948"/>
                <a:gd name="T23" fmla="*/ 561 h 1194"/>
                <a:gd name="T24" fmla="*/ 65 w 948"/>
                <a:gd name="T25" fmla="*/ 639 h 1194"/>
                <a:gd name="T26" fmla="*/ 144 w 948"/>
                <a:gd name="T27" fmla="*/ 718 h 1194"/>
                <a:gd name="T28" fmla="*/ 395 w 948"/>
                <a:gd name="T29" fmla="*/ 718 h 1194"/>
                <a:gd name="T30" fmla="*/ 395 w 948"/>
                <a:gd name="T31" fmla="*/ 809 h 1194"/>
                <a:gd name="T32" fmla="*/ 144 w 948"/>
                <a:gd name="T33" fmla="*/ 809 h 1194"/>
                <a:gd name="T34" fmla="*/ 65 w 948"/>
                <a:gd name="T35" fmla="*/ 887 h 1194"/>
                <a:gd name="T36" fmla="*/ 144 w 948"/>
                <a:gd name="T37" fmla="*/ 966 h 1194"/>
                <a:gd name="T38" fmla="*/ 395 w 948"/>
                <a:gd name="T39" fmla="*/ 966 h 1194"/>
                <a:gd name="T40" fmla="*/ 395 w 948"/>
                <a:gd name="T41" fmla="*/ 1115 h 1194"/>
                <a:gd name="T42" fmla="*/ 474 w 948"/>
                <a:gd name="T43" fmla="*/ 1194 h 1194"/>
                <a:gd name="T44" fmla="*/ 553 w 948"/>
                <a:gd name="T45" fmla="*/ 1115 h 1194"/>
                <a:gd name="T46" fmla="*/ 553 w 948"/>
                <a:gd name="T47" fmla="*/ 966 h 1194"/>
                <a:gd name="T48" fmla="*/ 804 w 948"/>
                <a:gd name="T49" fmla="*/ 966 h 1194"/>
                <a:gd name="T50" fmla="*/ 883 w 948"/>
                <a:gd name="T51" fmla="*/ 887 h 1194"/>
                <a:gd name="T52" fmla="*/ 804 w 948"/>
                <a:gd name="T53" fmla="*/ 809 h 1194"/>
                <a:gd name="T54" fmla="*/ 553 w 948"/>
                <a:gd name="T55" fmla="*/ 809 h 1194"/>
                <a:gd name="T56" fmla="*/ 553 w 948"/>
                <a:gd name="T57" fmla="*/ 718 h 1194"/>
                <a:gd name="T58" fmla="*/ 804 w 948"/>
                <a:gd name="T59" fmla="*/ 718 h 1194"/>
                <a:gd name="T60" fmla="*/ 883 w 948"/>
                <a:gd name="T61" fmla="*/ 639 h 1194"/>
                <a:gd name="T62" fmla="*/ 804 w 948"/>
                <a:gd name="T63" fmla="*/ 561 h 1194"/>
                <a:gd name="T64" fmla="*/ 553 w 948"/>
                <a:gd name="T65" fmla="*/ 561 h 1194"/>
                <a:gd name="T66" fmla="*/ 553 w 948"/>
                <a:gd name="T67" fmla="*/ 515 h 1194"/>
                <a:gd name="T68" fmla="*/ 925 w 948"/>
                <a:gd name="T69" fmla="*/ 142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8" h="1194">
                  <a:moveTo>
                    <a:pt x="925" y="142"/>
                  </a:moveTo>
                  <a:cubicBezTo>
                    <a:pt x="940" y="127"/>
                    <a:pt x="948" y="107"/>
                    <a:pt x="948" y="87"/>
                  </a:cubicBezTo>
                  <a:cubicBezTo>
                    <a:pt x="948" y="66"/>
                    <a:pt x="940" y="46"/>
                    <a:pt x="925" y="31"/>
                  </a:cubicBezTo>
                  <a:cubicBezTo>
                    <a:pt x="894" y="0"/>
                    <a:pt x="845" y="0"/>
                    <a:pt x="814" y="31"/>
                  </a:cubicBezTo>
                  <a:cubicBezTo>
                    <a:pt x="474" y="371"/>
                    <a:pt x="474" y="371"/>
                    <a:pt x="474" y="371"/>
                  </a:cubicBezTo>
                  <a:cubicBezTo>
                    <a:pt x="134" y="31"/>
                    <a:pt x="134" y="31"/>
                    <a:pt x="134" y="31"/>
                  </a:cubicBezTo>
                  <a:cubicBezTo>
                    <a:pt x="103" y="0"/>
                    <a:pt x="54" y="0"/>
                    <a:pt x="23" y="31"/>
                  </a:cubicBezTo>
                  <a:cubicBezTo>
                    <a:pt x="8" y="46"/>
                    <a:pt x="0" y="66"/>
                    <a:pt x="0" y="87"/>
                  </a:cubicBezTo>
                  <a:cubicBezTo>
                    <a:pt x="0" y="107"/>
                    <a:pt x="8" y="127"/>
                    <a:pt x="23" y="142"/>
                  </a:cubicBezTo>
                  <a:cubicBezTo>
                    <a:pt x="395" y="515"/>
                    <a:pt x="395" y="515"/>
                    <a:pt x="395" y="515"/>
                  </a:cubicBezTo>
                  <a:cubicBezTo>
                    <a:pt x="395" y="561"/>
                    <a:pt x="395" y="561"/>
                    <a:pt x="395" y="561"/>
                  </a:cubicBezTo>
                  <a:cubicBezTo>
                    <a:pt x="144" y="561"/>
                    <a:pt x="144" y="561"/>
                    <a:pt x="144" y="561"/>
                  </a:cubicBezTo>
                  <a:cubicBezTo>
                    <a:pt x="100" y="561"/>
                    <a:pt x="65" y="596"/>
                    <a:pt x="65" y="639"/>
                  </a:cubicBezTo>
                  <a:cubicBezTo>
                    <a:pt x="65" y="683"/>
                    <a:pt x="100" y="718"/>
                    <a:pt x="144" y="718"/>
                  </a:cubicBezTo>
                  <a:cubicBezTo>
                    <a:pt x="395" y="718"/>
                    <a:pt x="395" y="718"/>
                    <a:pt x="395" y="718"/>
                  </a:cubicBezTo>
                  <a:cubicBezTo>
                    <a:pt x="395" y="809"/>
                    <a:pt x="395" y="809"/>
                    <a:pt x="395" y="809"/>
                  </a:cubicBezTo>
                  <a:cubicBezTo>
                    <a:pt x="144" y="809"/>
                    <a:pt x="144" y="809"/>
                    <a:pt x="144" y="809"/>
                  </a:cubicBezTo>
                  <a:cubicBezTo>
                    <a:pt x="100" y="809"/>
                    <a:pt x="65" y="844"/>
                    <a:pt x="65" y="887"/>
                  </a:cubicBezTo>
                  <a:cubicBezTo>
                    <a:pt x="65" y="931"/>
                    <a:pt x="100" y="966"/>
                    <a:pt x="144" y="966"/>
                  </a:cubicBezTo>
                  <a:cubicBezTo>
                    <a:pt x="395" y="966"/>
                    <a:pt x="395" y="966"/>
                    <a:pt x="395" y="966"/>
                  </a:cubicBezTo>
                  <a:cubicBezTo>
                    <a:pt x="395" y="1115"/>
                    <a:pt x="395" y="1115"/>
                    <a:pt x="395" y="1115"/>
                  </a:cubicBezTo>
                  <a:cubicBezTo>
                    <a:pt x="395" y="1159"/>
                    <a:pt x="431" y="1194"/>
                    <a:pt x="474" y="1194"/>
                  </a:cubicBezTo>
                  <a:cubicBezTo>
                    <a:pt x="517" y="1194"/>
                    <a:pt x="553" y="1159"/>
                    <a:pt x="553" y="1115"/>
                  </a:cubicBezTo>
                  <a:cubicBezTo>
                    <a:pt x="553" y="966"/>
                    <a:pt x="553" y="966"/>
                    <a:pt x="553" y="966"/>
                  </a:cubicBezTo>
                  <a:cubicBezTo>
                    <a:pt x="804" y="966"/>
                    <a:pt x="804" y="966"/>
                    <a:pt x="804" y="966"/>
                  </a:cubicBezTo>
                  <a:cubicBezTo>
                    <a:pt x="848" y="966"/>
                    <a:pt x="883" y="931"/>
                    <a:pt x="883" y="887"/>
                  </a:cubicBezTo>
                  <a:cubicBezTo>
                    <a:pt x="883" y="844"/>
                    <a:pt x="848" y="809"/>
                    <a:pt x="804" y="809"/>
                  </a:cubicBezTo>
                  <a:cubicBezTo>
                    <a:pt x="553" y="809"/>
                    <a:pt x="553" y="809"/>
                    <a:pt x="553" y="809"/>
                  </a:cubicBezTo>
                  <a:cubicBezTo>
                    <a:pt x="553" y="718"/>
                    <a:pt x="553" y="718"/>
                    <a:pt x="553" y="718"/>
                  </a:cubicBezTo>
                  <a:cubicBezTo>
                    <a:pt x="804" y="718"/>
                    <a:pt x="804" y="718"/>
                    <a:pt x="804" y="718"/>
                  </a:cubicBezTo>
                  <a:cubicBezTo>
                    <a:pt x="848" y="718"/>
                    <a:pt x="883" y="683"/>
                    <a:pt x="883" y="639"/>
                  </a:cubicBezTo>
                  <a:cubicBezTo>
                    <a:pt x="883" y="596"/>
                    <a:pt x="848" y="561"/>
                    <a:pt x="804" y="561"/>
                  </a:cubicBezTo>
                  <a:cubicBezTo>
                    <a:pt x="553" y="561"/>
                    <a:pt x="553" y="561"/>
                    <a:pt x="553" y="561"/>
                  </a:cubicBezTo>
                  <a:cubicBezTo>
                    <a:pt x="553" y="515"/>
                    <a:pt x="553" y="515"/>
                    <a:pt x="553" y="515"/>
                  </a:cubicBezTo>
                  <a:lnTo>
                    <a:pt x="925" y="14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id="{707A07BE-71FD-3548-8443-446566CE4582}"/>
                </a:ext>
              </a:extLst>
            </p:cNvPr>
            <p:cNvSpPr>
              <a:spLocks noEditPoints="1"/>
            </p:cNvSpPr>
            <p:nvPr/>
          </p:nvSpPr>
          <p:spPr bwMode="auto">
            <a:xfrm>
              <a:off x="501" y="1030"/>
              <a:ext cx="114" cy="199"/>
            </a:xfrm>
            <a:custGeom>
              <a:avLst/>
              <a:gdLst>
                <a:gd name="T0" fmla="*/ 690 w 812"/>
                <a:gd name="T1" fmla="*/ 714 h 1451"/>
                <a:gd name="T2" fmla="*/ 517 w 812"/>
                <a:gd name="T3" fmla="*/ 641 h 1451"/>
                <a:gd name="T4" fmla="*/ 517 w 812"/>
                <a:gd name="T5" fmla="*/ 394 h 1451"/>
                <a:gd name="T6" fmla="*/ 635 w 812"/>
                <a:gd name="T7" fmla="*/ 438 h 1451"/>
                <a:gd name="T8" fmla="*/ 755 w 812"/>
                <a:gd name="T9" fmla="*/ 401 h 1451"/>
                <a:gd name="T10" fmla="*/ 718 w 812"/>
                <a:gd name="T11" fmla="*/ 280 h 1451"/>
                <a:gd name="T12" fmla="*/ 517 w 812"/>
                <a:gd name="T13" fmla="*/ 210 h 1451"/>
                <a:gd name="T14" fmla="*/ 517 w 812"/>
                <a:gd name="T15" fmla="*/ 89 h 1451"/>
                <a:gd name="T16" fmla="*/ 427 w 812"/>
                <a:gd name="T17" fmla="*/ 0 h 1451"/>
                <a:gd name="T18" fmla="*/ 338 w 812"/>
                <a:gd name="T19" fmla="*/ 89 h 1451"/>
                <a:gd name="T20" fmla="*/ 338 w 812"/>
                <a:gd name="T21" fmla="*/ 200 h 1451"/>
                <a:gd name="T22" fmla="*/ 137 w 812"/>
                <a:gd name="T23" fmla="*/ 293 h 1451"/>
                <a:gd name="T24" fmla="*/ 41 w 812"/>
                <a:gd name="T25" fmla="*/ 502 h 1451"/>
                <a:gd name="T26" fmla="*/ 159 w 812"/>
                <a:gd name="T27" fmla="*/ 722 h 1451"/>
                <a:gd name="T28" fmla="*/ 338 w 812"/>
                <a:gd name="T29" fmla="*/ 792 h 1451"/>
                <a:gd name="T30" fmla="*/ 338 w 812"/>
                <a:gd name="T31" fmla="*/ 1070 h 1451"/>
                <a:gd name="T32" fmla="*/ 152 w 812"/>
                <a:gd name="T33" fmla="*/ 998 h 1451"/>
                <a:gd name="T34" fmla="*/ 28 w 812"/>
                <a:gd name="T35" fmla="*/ 1023 h 1451"/>
                <a:gd name="T36" fmla="*/ 52 w 812"/>
                <a:gd name="T37" fmla="*/ 1147 h 1451"/>
                <a:gd name="T38" fmla="*/ 338 w 812"/>
                <a:gd name="T39" fmla="*/ 1250 h 1451"/>
                <a:gd name="T40" fmla="*/ 338 w 812"/>
                <a:gd name="T41" fmla="*/ 1362 h 1451"/>
                <a:gd name="T42" fmla="*/ 427 w 812"/>
                <a:gd name="T43" fmla="*/ 1451 h 1451"/>
                <a:gd name="T44" fmla="*/ 517 w 812"/>
                <a:gd name="T45" fmla="*/ 1362 h 1451"/>
                <a:gd name="T46" fmla="*/ 517 w 812"/>
                <a:gd name="T47" fmla="*/ 1247 h 1451"/>
                <a:gd name="T48" fmla="*/ 686 w 812"/>
                <a:gd name="T49" fmla="*/ 1180 h 1451"/>
                <a:gd name="T50" fmla="*/ 812 w 812"/>
                <a:gd name="T51" fmla="*/ 946 h 1451"/>
                <a:gd name="T52" fmla="*/ 690 w 812"/>
                <a:gd name="T53" fmla="*/ 714 h 1451"/>
                <a:gd name="T54" fmla="*/ 260 w 812"/>
                <a:gd name="T55" fmla="*/ 574 h 1451"/>
                <a:gd name="T56" fmla="*/ 219 w 812"/>
                <a:gd name="T57" fmla="*/ 502 h 1451"/>
                <a:gd name="T58" fmla="*/ 258 w 812"/>
                <a:gd name="T59" fmla="*/ 425 h 1451"/>
                <a:gd name="T60" fmla="*/ 338 w 812"/>
                <a:gd name="T61" fmla="*/ 382 h 1451"/>
                <a:gd name="T62" fmla="*/ 338 w 812"/>
                <a:gd name="T63" fmla="*/ 608 h 1451"/>
                <a:gd name="T64" fmla="*/ 260 w 812"/>
                <a:gd name="T65" fmla="*/ 574 h 1451"/>
                <a:gd name="T66" fmla="*/ 584 w 812"/>
                <a:gd name="T67" fmla="*/ 1033 h 1451"/>
                <a:gd name="T68" fmla="*/ 517 w 812"/>
                <a:gd name="T69" fmla="*/ 1064 h 1451"/>
                <a:gd name="T70" fmla="*/ 517 w 812"/>
                <a:gd name="T71" fmla="*/ 826 h 1451"/>
                <a:gd name="T72" fmla="*/ 587 w 812"/>
                <a:gd name="T73" fmla="*/ 860 h 1451"/>
                <a:gd name="T74" fmla="*/ 633 w 812"/>
                <a:gd name="T75" fmla="*/ 946 h 1451"/>
                <a:gd name="T76" fmla="*/ 584 w 812"/>
                <a:gd name="T77" fmla="*/ 1033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2" h="1451">
                  <a:moveTo>
                    <a:pt x="690" y="714"/>
                  </a:moveTo>
                  <a:cubicBezTo>
                    <a:pt x="645" y="682"/>
                    <a:pt x="587" y="658"/>
                    <a:pt x="517" y="641"/>
                  </a:cubicBezTo>
                  <a:cubicBezTo>
                    <a:pt x="517" y="394"/>
                    <a:pt x="517" y="394"/>
                    <a:pt x="517" y="394"/>
                  </a:cubicBezTo>
                  <a:cubicBezTo>
                    <a:pt x="585" y="413"/>
                    <a:pt x="633" y="438"/>
                    <a:pt x="635" y="438"/>
                  </a:cubicBezTo>
                  <a:cubicBezTo>
                    <a:pt x="678" y="461"/>
                    <a:pt x="732" y="445"/>
                    <a:pt x="755" y="401"/>
                  </a:cubicBezTo>
                  <a:cubicBezTo>
                    <a:pt x="778" y="358"/>
                    <a:pt x="762" y="304"/>
                    <a:pt x="718" y="280"/>
                  </a:cubicBezTo>
                  <a:cubicBezTo>
                    <a:pt x="714" y="278"/>
                    <a:pt x="630" y="234"/>
                    <a:pt x="517" y="210"/>
                  </a:cubicBezTo>
                  <a:cubicBezTo>
                    <a:pt x="517" y="89"/>
                    <a:pt x="517" y="89"/>
                    <a:pt x="517" y="89"/>
                  </a:cubicBezTo>
                  <a:cubicBezTo>
                    <a:pt x="517" y="40"/>
                    <a:pt x="477" y="0"/>
                    <a:pt x="427" y="0"/>
                  </a:cubicBezTo>
                  <a:cubicBezTo>
                    <a:pt x="378" y="0"/>
                    <a:pt x="338" y="40"/>
                    <a:pt x="338" y="89"/>
                  </a:cubicBezTo>
                  <a:cubicBezTo>
                    <a:pt x="338" y="200"/>
                    <a:pt x="338" y="200"/>
                    <a:pt x="338" y="200"/>
                  </a:cubicBezTo>
                  <a:cubicBezTo>
                    <a:pt x="262" y="212"/>
                    <a:pt x="191" y="244"/>
                    <a:pt x="137" y="293"/>
                  </a:cubicBezTo>
                  <a:cubicBezTo>
                    <a:pt x="75" y="350"/>
                    <a:pt x="41" y="425"/>
                    <a:pt x="41" y="502"/>
                  </a:cubicBezTo>
                  <a:cubicBezTo>
                    <a:pt x="41" y="593"/>
                    <a:pt x="82" y="668"/>
                    <a:pt x="159" y="722"/>
                  </a:cubicBezTo>
                  <a:cubicBezTo>
                    <a:pt x="206" y="754"/>
                    <a:pt x="266" y="777"/>
                    <a:pt x="338" y="792"/>
                  </a:cubicBezTo>
                  <a:cubicBezTo>
                    <a:pt x="338" y="1070"/>
                    <a:pt x="338" y="1070"/>
                    <a:pt x="338" y="1070"/>
                  </a:cubicBezTo>
                  <a:cubicBezTo>
                    <a:pt x="271" y="1058"/>
                    <a:pt x="201" y="1032"/>
                    <a:pt x="152" y="998"/>
                  </a:cubicBezTo>
                  <a:cubicBezTo>
                    <a:pt x="111" y="971"/>
                    <a:pt x="55" y="982"/>
                    <a:pt x="28" y="1023"/>
                  </a:cubicBezTo>
                  <a:cubicBezTo>
                    <a:pt x="0" y="1064"/>
                    <a:pt x="11" y="1119"/>
                    <a:pt x="52" y="1147"/>
                  </a:cubicBezTo>
                  <a:cubicBezTo>
                    <a:pt x="131" y="1199"/>
                    <a:pt x="237" y="1237"/>
                    <a:pt x="338" y="1250"/>
                  </a:cubicBezTo>
                  <a:cubicBezTo>
                    <a:pt x="338" y="1362"/>
                    <a:pt x="338" y="1362"/>
                    <a:pt x="338" y="1362"/>
                  </a:cubicBezTo>
                  <a:cubicBezTo>
                    <a:pt x="338" y="1411"/>
                    <a:pt x="378" y="1451"/>
                    <a:pt x="427" y="1451"/>
                  </a:cubicBezTo>
                  <a:cubicBezTo>
                    <a:pt x="477" y="1451"/>
                    <a:pt x="517" y="1411"/>
                    <a:pt x="517" y="1362"/>
                  </a:cubicBezTo>
                  <a:cubicBezTo>
                    <a:pt x="517" y="1247"/>
                    <a:pt x="517" y="1247"/>
                    <a:pt x="517" y="1247"/>
                  </a:cubicBezTo>
                  <a:cubicBezTo>
                    <a:pt x="582" y="1235"/>
                    <a:pt x="639" y="1213"/>
                    <a:pt x="686" y="1180"/>
                  </a:cubicBezTo>
                  <a:cubicBezTo>
                    <a:pt x="767" y="1124"/>
                    <a:pt x="812" y="1041"/>
                    <a:pt x="812" y="946"/>
                  </a:cubicBezTo>
                  <a:cubicBezTo>
                    <a:pt x="812" y="851"/>
                    <a:pt x="770" y="771"/>
                    <a:pt x="690" y="714"/>
                  </a:cubicBezTo>
                  <a:close/>
                  <a:moveTo>
                    <a:pt x="260" y="574"/>
                  </a:moveTo>
                  <a:cubicBezTo>
                    <a:pt x="232" y="555"/>
                    <a:pt x="219" y="533"/>
                    <a:pt x="219" y="502"/>
                  </a:cubicBezTo>
                  <a:cubicBezTo>
                    <a:pt x="219" y="468"/>
                    <a:pt x="240" y="441"/>
                    <a:pt x="258" y="425"/>
                  </a:cubicBezTo>
                  <a:cubicBezTo>
                    <a:pt x="279" y="405"/>
                    <a:pt x="307" y="390"/>
                    <a:pt x="338" y="382"/>
                  </a:cubicBezTo>
                  <a:cubicBezTo>
                    <a:pt x="338" y="608"/>
                    <a:pt x="338" y="608"/>
                    <a:pt x="338" y="608"/>
                  </a:cubicBezTo>
                  <a:cubicBezTo>
                    <a:pt x="307" y="599"/>
                    <a:pt x="280" y="588"/>
                    <a:pt x="260" y="574"/>
                  </a:cubicBezTo>
                  <a:close/>
                  <a:moveTo>
                    <a:pt x="584" y="1033"/>
                  </a:moveTo>
                  <a:cubicBezTo>
                    <a:pt x="566" y="1046"/>
                    <a:pt x="543" y="1056"/>
                    <a:pt x="517" y="1064"/>
                  </a:cubicBezTo>
                  <a:cubicBezTo>
                    <a:pt x="517" y="826"/>
                    <a:pt x="517" y="826"/>
                    <a:pt x="517" y="826"/>
                  </a:cubicBezTo>
                  <a:cubicBezTo>
                    <a:pt x="545" y="836"/>
                    <a:pt x="569" y="847"/>
                    <a:pt x="587" y="860"/>
                  </a:cubicBezTo>
                  <a:cubicBezTo>
                    <a:pt x="619" y="883"/>
                    <a:pt x="633" y="909"/>
                    <a:pt x="633" y="946"/>
                  </a:cubicBezTo>
                  <a:cubicBezTo>
                    <a:pt x="633" y="982"/>
                    <a:pt x="617" y="1011"/>
                    <a:pt x="584" y="103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096906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72A10810-194D-EC46-A9E3-C4E64A5AE271}"/>
              </a:ext>
            </a:extLst>
          </p:cNvPr>
          <p:cNvSpPr>
            <a:spLocks noGrp="1"/>
          </p:cNvSpPr>
          <p:nvPr>
            <p:ph type="body" sz="quarter" idx="10"/>
          </p:nvPr>
        </p:nvSpPr>
        <p:spPr/>
        <p:txBody>
          <a:bodyPr/>
          <a:lstStyle/>
          <a:p>
            <a:pPr rtl="0"/>
            <a:r>
              <a:rPr lang="ja-JP" sz="2400">
                <a:solidFill>
                  <a:schemeClr val="accent1"/>
                </a:solidFill>
              </a:rPr>
              <a:t>Multi-billion</a:t>
            </a:r>
            <a:r>
              <a:rPr lang="ja-JP" sz="2400"/>
              <a:t> dollar market</a:t>
            </a:r>
          </a:p>
          <a:p>
            <a:pPr rtl="0"/>
            <a:r>
              <a:rPr lang="ja-JP" sz="2400"/>
              <a:t>Cisco has a huge </a:t>
            </a:r>
            <a:r>
              <a:rPr lang="ja-JP" sz="2400">
                <a:solidFill>
                  <a:schemeClr val="accent1"/>
                </a:solidFill>
              </a:rPr>
              <a:t>opportunity</a:t>
            </a:r>
          </a:p>
          <a:p>
            <a:pPr rtl="0"/>
            <a:r>
              <a:rPr lang="ja-JP" sz="2400">
                <a:solidFill>
                  <a:schemeClr val="accent1"/>
                </a:solidFill>
              </a:rPr>
              <a:t>Identify </a:t>
            </a:r>
            <a:r>
              <a:rPr lang="ja-JP" sz="2400"/>
              <a:t>correct positioning for cloud vs on-prem</a:t>
            </a:r>
          </a:p>
          <a:p>
            <a:pPr rtl="0"/>
            <a:r>
              <a:rPr lang="ja-JP" sz="2400">
                <a:solidFill>
                  <a:schemeClr val="accent1"/>
                </a:solidFill>
              </a:rPr>
              <a:t>Competitive displacement</a:t>
            </a:r>
            <a:r>
              <a:rPr lang="ja-JP" sz="2400"/>
              <a:t> and renewals</a:t>
            </a:r>
          </a:p>
        </p:txBody>
      </p:sp>
      <p:sp>
        <p:nvSpPr>
          <p:cNvPr id="4" name="Title 3">
            <a:extLst>
              <a:ext uri="{FF2B5EF4-FFF2-40B4-BE49-F238E27FC236}">
                <a16:creationId xmlns:a16="http://schemas.microsoft.com/office/drawing/2014/main" id="{D25830C5-A712-5043-8C1D-76597E687BFF}"/>
              </a:ext>
            </a:extLst>
          </p:cNvPr>
          <p:cNvSpPr>
            <a:spLocks noGrp="1"/>
          </p:cNvSpPr>
          <p:nvPr>
            <p:ph type="title"/>
          </p:nvPr>
        </p:nvSpPr>
        <p:spPr/>
        <p:txBody>
          <a:bodyPr/>
          <a:lstStyle/>
          <a:p>
            <a:pPr rtl="0"/>
            <a:r>
              <a:rPr lang="ja-JP"/>
              <a:t>On premise security is still big business</a:t>
            </a:r>
          </a:p>
        </p:txBody>
      </p:sp>
      <p:grpSp>
        <p:nvGrpSpPr>
          <p:cNvPr id="9" name="Group 8">
            <a:extLst>
              <a:ext uri="{FF2B5EF4-FFF2-40B4-BE49-F238E27FC236}">
                <a16:creationId xmlns:a16="http://schemas.microsoft.com/office/drawing/2014/main" id="{5BF7E277-43D1-6B47-BBAC-2B3AB01C15AA}"/>
              </a:ext>
            </a:extLst>
          </p:cNvPr>
          <p:cNvGrpSpPr>
            <a:grpSpLocks noChangeAspect="1"/>
          </p:cNvGrpSpPr>
          <p:nvPr/>
        </p:nvGrpSpPr>
        <p:grpSpPr>
          <a:xfrm>
            <a:off x="5824476" y="2112971"/>
            <a:ext cx="1043495" cy="917557"/>
            <a:chOff x="6146801" y="2133602"/>
            <a:chExt cx="644525" cy="566738"/>
          </a:xfrm>
        </p:grpSpPr>
        <p:sp>
          <p:nvSpPr>
            <p:cNvPr id="10" name="Freeform 278">
              <a:extLst>
                <a:ext uri="{FF2B5EF4-FFF2-40B4-BE49-F238E27FC236}">
                  <a16:creationId xmlns:a16="http://schemas.microsoft.com/office/drawing/2014/main" id="{80208E45-18DD-9F4A-8462-DE5674E34035}"/>
                </a:ext>
              </a:extLst>
            </p:cNvPr>
            <p:cNvSpPr>
              <a:spLocks/>
            </p:cNvSpPr>
            <p:nvPr/>
          </p:nvSpPr>
          <p:spPr bwMode="auto">
            <a:xfrm>
              <a:off x="6146801" y="2482852"/>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Line 279">
              <a:extLst>
                <a:ext uri="{FF2B5EF4-FFF2-40B4-BE49-F238E27FC236}">
                  <a16:creationId xmlns:a16="http://schemas.microsoft.com/office/drawing/2014/main" id="{E81AD94C-72E6-6B4B-9424-5263829F8C38}"/>
                </a:ext>
              </a:extLst>
            </p:cNvPr>
            <p:cNvSpPr>
              <a:spLocks noChangeShapeType="1"/>
            </p:cNvSpPr>
            <p:nvPr/>
          </p:nvSpPr>
          <p:spPr bwMode="auto">
            <a:xfrm flipV="1">
              <a:off x="617696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280">
              <a:extLst>
                <a:ext uri="{FF2B5EF4-FFF2-40B4-BE49-F238E27FC236}">
                  <a16:creationId xmlns:a16="http://schemas.microsoft.com/office/drawing/2014/main" id="{9A5A0C5D-5F03-404A-AC0D-D05900B26005}"/>
                </a:ext>
              </a:extLst>
            </p:cNvPr>
            <p:cNvSpPr>
              <a:spLocks noChangeShapeType="1"/>
            </p:cNvSpPr>
            <p:nvPr/>
          </p:nvSpPr>
          <p:spPr bwMode="auto">
            <a:xfrm flipV="1">
              <a:off x="620712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281">
              <a:extLst>
                <a:ext uri="{FF2B5EF4-FFF2-40B4-BE49-F238E27FC236}">
                  <a16:creationId xmlns:a16="http://schemas.microsoft.com/office/drawing/2014/main" id="{9C3CCE5D-ACCB-B64D-8CE0-86FF2366C9DF}"/>
                </a:ext>
              </a:extLst>
            </p:cNvPr>
            <p:cNvSpPr>
              <a:spLocks noChangeShapeType="1"/>
            </p:cNvSpPr>
            <p:nvPr/>
          </p:nvSpPr>
          <p:spPr bwMode="auto">
            <a:xfrm flipV="1">
              <a:off x="623887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282">
              <a:extLst>
                <a:ext uri="{FF2B5EF4-FFF2-40B4-BE49-F238E27FC236}">
                  <a16:creationId xmlns:a16="http://schemas.microsoft.com/office/drawing/2014/main" id="{8CFB5D99-DA3A-3643-9BD2-D4DF103B7E4D}"/>
                </a:ext>
              </a:extLst>
            </p:cNvPr>
            <p:cNvSpPr>
              <a:spLocks noChangeShapeType="1"/>
            </p:cNvSpPr>
            <p:nvPr/>
          </p:nvSpPr>
          <p:spPr bwMode="auto">
            <a:xfrm flipV="1">
              <a:off x="6267451"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283">
              <a:extLst>
                <a:ext uri="{FF2B5EF4-FFF2-40B4-BE49-F238E27FC236}">
                  <a16:creationId xmlns:a16="http://schemas.microsoft.com/office/drawing/2014/main" id="{E1CA0463-DFFD-6D4B-BDC4-CA52758EB576}"/>
                </a:ext>
              </a:extLst>
            </p:cNvPr>
            <p:cNvSpPr>
              <a:spLocks noChangeShapeType="1"/>
            </p:cNvSpPr>
            <p:nvPr/>
          </p:nvSpPr>
          <p:spPr bwMode="auto">
            <a:xfrm flipV="1">
              <a:off x="629761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284">
              <a:extLst>
                <a:ext uri="{FF2B5EF4-FFF2-40B4-BE49-F238E27FC236}">
                  <a16:creationId xmlns:a16="http://schemas.microsoft.com/office/drawing/2014/main" id="{40FDFD8D-8277-C645-889F-99274BC9616D}"/>
                </a:ext>
              </a:extLst>
            </p:cNvPr>
            <p:cNvSpPr>
              <a:spLocks/>
            </p:cNvSpPr>
            <p:nvPr/>
          </p:nvSpPr>
          <p:spPr bwMode="auto">
            <a:xfrm>
              <a:off x="6146801" y="2598740"/>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Line 285">
              <a:extLst>
                <a:ext uri="{FF2B5EF4-FFF2-40B4-BE49-F238E27FC236}">
                  <a16:creationId xmlns:a16="http://schemas.microsoft.com/office/drawing/2014/main" id="{06FA6F6C-D91E-594A-8966-0C22480FE5D0}"/>
                </a:ext>
              </a:extLst>
            </p:cNvPr>
            <p:cNvSpPr>
              <a:spLocks noChangeShapeType="1"/>
            </p:cNvSpPr>
            <p:nvPr/>
          </p:nvSpPr>
          <p:spPr bwMode="auto">
            <a:xfrm flipV="1">
              <a:off x="617696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286">
              <a:extLst>
                <a:ext uri="{FF2B5EF4-FFF2-40B4-BE49-F238E27FC236}">
                  <a16:creationId xmlns:a16="http://schemas.microsoft.com/office/drawing/2014/main" id="{05796D1A-70F0-D241-BBC4-E09FAD5210B8}"/>
                </a:ext>
              </a:extLst>
            </p:cNvPr>
            <p:cNvSpPr>
              <a:spLocks noChangeShapeType="1"/>
            </p:cNvSpPr>
            <p:nvPr/>
          </p:nvSpPr>
          <p:spPr bwMode="auto">
            <a:xfrm flipV="1">
              <a:off x="620712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87">
              <a:extLst>
                <a:ext uri="{FF2B5EF4-FFF2-40B4-BE49-F238E27FC236}">
                  <a16:creationId xmlns:a16="http://schemas.microsoft.com/office/drawing/2014/main" id="{68397BA6-FB7B-C546-B9F8-BECADF632290}"/>
                </a:ext>
              </a:extLst>
            </p:cNvPr>
            <p:cNvSpPr>
              <a:spLocks noChangeShapeType="1"/>
            </p:cNvSpPr>
            <p:nvPr/>
          </p:nvSpPr>
          <p:spPr bwMode="auto">
            <a:xfrm flipV="1">
              <a:off x="623887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88">
              <a:extLst>
                <a:ext uri="{FF2B5EF4-FFF2-40B4-BE49-F238E27FC236}">
                  <a16:creationId xmlns:a16="http://schemas.microsoft.com/office/drawing/2014/main" id="{7BF28A7E-8642-7C42-A545-40419BF9A1FE}"/>
                </a:ext>
              </a:extLst>
            </p:cNvPr>
            <p:cNvSpPr>
              <a:spLocks noChangeShapeType="1"/>
            </p:cNvSpPr>
            <p:nvPr/>
          </p:nvSpPr>
          <p:spPr bwMode="auto">
            <a:xfrm flipV="1">
              <a:off x="6267451"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89">
              <a:extLst>
                <a:ext uri="{FF2B5EF4-FFF2-40B4-BE49-F238E27FC236}">
                  <a16:creationId xmlns:a16="http://schemas.microsoft.com/office/drawing/2014/main" id="{2FB085F1-2FC7-C14B-8EE4-F316BAE8544F}"/>
                </a:ext>
              </a:extLst>
            </p:cNvPr>
            <p:cNvSpPr>
              <a:spLocks noChangeShapeType="1"/>
            </p:cNvSpPr>
            <p:nvPr/>
          </p:nvSpPr>
          <p:spPr bwMode="auto">
            <a:xfrm flipV="1">
              <a:off x="629761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90">
              <a:extLst>
                <a:ext uri="{FF2B5EF4-FFF2-40B4-BE49-F238E27FC236}">
                  <a16:creationId xmlns:a16="http://schemas.microsoft.com/office/drawing/2014/main" id="{E0ACD595-552A-1645-8A78-355CDE0C9A57}"/>
                </a:ext>
              </a:extLst>
            </p:cNvPr>
            <p:cNvSpPr>
              <a:spLocks/>
            </p:cNvSpPr>
            <p:nvPr/>
          </p:nvSpPr>
          <p:spPr bwMode="auto">
            <a:xfrm>
              <a:off x="6146801" y="2133602"/>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Line 291">
              <a:extLst>
                <a:ext uri="{FF2B5EF4-FFF2-40B4-BE49-F238E27FC236}">
                  <a16:creationId xmlns:a16="http://schemas.microsoft.com/office/drawing/2014/main" id="{5EAFE2EB-AC3B-FF43-993A-9668D8E5B155}"/>
                </a:ext>
              </a:extLst>
            </p:cNvPr>
            <p:cNvSpPr>
              <a:spLocks noChangeShapeType="1"/>
            </p:cNvSpPr>
            <p:nvPr/>
          </p:nvSpPr>
          <p:spPr bwMode="auto">
            <a:xfrm flipV="1">
              <a:off x="617696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292">
              <a:extLst>
                <a:ext uri="{FF2B5EF4-FFF2-40B4-BE49-F238E27FC236}">
                  <a16:creationId xmlns:a16="http://schemas.microsoft.com/office/drawing/2014/main" id="{47ED3DBD-0028-7845-AE88-F9078DAF5F4A}"/>
                </a:ext>
              </a:extLst>
            </p:cNvPr>
            <p:cNvSpPr>
              <a:spLocks noChangeShapeType="1"/>
            </p:cNvSpPr>
            <p:nvPr/>
          </p:nvSpPr>
          <p:spPr bwMode="auto">
            <a:xfrm flipV="1">
              <a:off x="620712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293">
              <a:extLst>
                <a:ext uri="{FF2B5EF4-FFF2-40B4-BE49-F238E27FC236}">
                  <a16:creationId xmlns:a16="http://schemas.microsoft.com/office/drawing/2014/main" id="{768C300F-E616-2145-AAD0-1EC8B016FD37}"/>
                </a:ext>
              </a:extLst>
            </p:cNvPr>
            <p:cNvSpPr>
              <a:spLocks noChangeShapeType="1"/>
            </p:cNvSpPr>
            <p:nvPr/>
          </p:nvSpPr>
          <p:spPr bwMode="auto">
            <a:xfrm flipV="1">
              <a:off x="623887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294">
              <a:extLst>
                <a:ext uri="{FF2B5EF4-FFF2-40B4-BE49-F238E27FC236}">
                  <a16:creationId xmlns:a16="http://schemas.microsoft.com/office/drawing/2014/main" id="{E32DBE38-D73D-3B4E-8EF7-BA030DC373A4}"/>
                </a:ext>
              </a:extLst>
            </p:cNvPr>
            <p:cNvSpPr>
              <a:spLocks noChangeShapeType="1"/>
            </p:cNvSpPr>
            <p:nvPr/>
          </p:nvSpPr>
          <p:spPr bwMode="auto">
            <a:xfrm flipV="1">
              <a:off x="6267451"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295">
              <a:extLst>
                <a:ext uri="{FF2B5EF4-FFF2-40B4-BE49-F238E27FC236}">
                  <a16:creationId xmlns:a16="http://schemas.microsoft.com/office/drawing/2014/main" id="{BFDF739F-273E-BD4C-873D-F5E3260CD80B}"/>
                </a:ext>
              </a:extLst>
            </p:cNvPr>
            <p:cNvSpPr>
              <a:spLocks noChangeShapeType="1"/>
            </p:cNvSpPr>
            <p:nvPr/>
          </p:nvSpPr>
          <p:spPr bwMode="auto">
            <a:xfrm flipV="1">
              <a:off x="629761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96">
              <a:extLst>
                <a:ext uri="{FF2B5EF4-FFF2-40B4-BE49-F238E27FC236}">
                  <a16:creationId xmlns:a16="http://schemas.microsoft.com/office/drawing/2014/main" id="{90F0EB1B-44FC-7548-9B2E-B35B493C3D46}"/>
                </a:ext>
              </a:extLst>
            </p:cNvPr>
            <p:cNvSpPr>
              <a:spLocks/>
            </p:cNvSpPr>
            <p:nvPr/>
          </p:nvSpPr>
          <p:spPr bwMode="auto">
            <a:xfrm>
              <a:off x="6146801" y="2365377"/>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297">
              <a:extLst>
                <a:ext uri="{FF2B5EF4-FFF2-40B4-BE49-F238E27FC236}">
                  <a16:creationId xmlns:a16="http://schemas.microsoft.com/office/drawing/2014/main" id="{BE004323-2CD3-E541-AA4E-2969DD17C943}"/>
                </a:ext>
              </a:extLst>
            </p:cNvPr>
            <p:cNvSpPr>
              <a:spLocks noChangeShapeType="1"/>
            </p:cNvSpPr>
            <p:nvPr/>
          </p:nvSpPr>
          <p:spPr bwMode="auto">
            <a:xfrm flipV="1">
              <a:off x="617696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98">
              <a:extLst>
                <a:ext uri="{FF2B5EF4-FFF2-40B4-BE49-F238E27FC236}">
                  <a16:creationId xmlns:a16="http://schemas.microsoft.com/office/drawing/2014/main" id="{2D18D613-CC53-DD4B-B260-3F2AABD51FA7}"/>
                </a:ext>
              </a:extLst>
            </p:cNvPr>
            <p:cNvSpPr>
              <a:spLocks noChangeShapeType="1"/>
            </p:cNvSpPr>
            <p:nvPr/>
          </p:nvSpPr>
          <p:spPr bwMode="auto">
            <a:xfrm flipV="1">
              <a:off x="620712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99">
              <a:extLst>
                <a:ext uri="{FF2B5EF4-FFF2-40B4-BE49-F238E27FC236}">
                  <a16:creationId xmlns:a16="http://schemas.microsoft.com/office/drawing/2014/main" id="{72945DE0-CCC0-A54A-AC5F-EA6B6412B56D}"/>
                </a:ext>
              </a:extLst>
            </p:cNvPr>
            <p:cNvSpPr>
              <a:spLocks noChangeShapeType="1"/>
            </p:cNvSpPr>
            <p:nvPr/>
          </p:nvSpPr>
          <p:spPr bwMode="auto">
            <a:xfrm flipV="1">
              <a:off x="623887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300">
              <a:extLst>
                <a:ext uri="{FF2B5EF4-FFF2-40B4-BE49-F238E27FC236}">
                  <a16:creationId xmlns:a16="http://schemas.microsoft.com/office/drawing/2014/main" id="{387C891E-28DA-3045-B764-5C6F3CF8BA1B}"/>
                </a:ext>
              </a:extLst>
            </p:cNvPr>
            <p:cNvSpPr>
              <a:spLocks noChangeShapeType="1"/>
            </p:cNvSpPr>
            <p:nvPr/>
          </p:nvSpPr>
          <p:spPr bwMode="auto">
            <a:xfrm flipV="1">
              <a:off x="6267451"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301">
              <a:extLst>
                <a:ext uri="{FF2B5EF4-FFF2-40B4-BE49-F238E27FC236}">
                  <a16:creationId xmlns:a16="http://schemas.microsoft.com/office/drawing/2014/main" id="{B24C2C28-207C-934F-8D85-EEB8CB37EB1E}"/>
                </a:ext>
              </a:extLst>
            </p:cNvPr>
            <p:cNvSpPr>
              <a:spLocks noChangeShapeType="1"/>
            </p:cNvSpPr>
            <p:nvPr/>
          </p:nvSpPr>
          <p:spPr bwMode="auto">
            <a:xfrm flipV="1">
              <a:off x="629761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02">
              <a:extLst>
                <a:ext uri="{FF2B5EF4-FFF2-40B4-BE49-F238E27FC236}">
                  <a16:creationId xmlns:a16="http://schemas.microsoft.com/office/drawing/2014/main" id="{985EA143-4808-E34A-8061-C5E9DF007780}"/>
                </a:ext>
              </a:extLst>
            </p:cNvPr>
            <p:cNvSpPr>
              <a:spLocks/>
            </p:cNvSpPr>
            <p:nvPr/>
          </p:nvSpPr>
          <p:spPr bwMode="auto">
            <a:xfrm>
              <a:off x="6146801" y="2251077"/>
              <a:ext cx="644525" cy="103188"/>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303">
              <a:extLst>
                <a:ext uri="{FF2B5EF4-FFF2-40B4-BE49-F238E27FC236}">
                  <a16:creationId xmlns:a16="http://schemas.microsoft.com/office/drawing/2014/main" id="{1815366A-6CEF-7342-B6C7-0E7D9C174FAA}"/>
                </a:ext>
              </a:extLst>
            </p:cNvPr>
            <p:cNvSpPr>
              <a:spLocks noChangeShapeType="1"/>
            </p:cNvSpPr>
            <p:nvPr/>
          </p:nvSpPr>
          <p:spPr bwMode="auto">
            <a:xfrm flipV="1">
              <a:off x="617696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304">
              <a:extLst>
                <a:ext uri="{FF2B5EF4-FFF2-40B4-BE49-F238E27FC236}">
                  <a16:creationId xmlns:a16="http://schemas.microsoft.com/office/drawing/2014/main" id="{F3378402-A65D-8746-BF78-F25A411B2FA6}"/>
                </a:ext>
              </a:extLst>
            </p:cNvPr>
            <p:cNvSpPr>
              <a:spLocks noChangeShapeType="1"/>
            </p:cNvSpPr>
            <p:nvPr/>
          </p:nvSpPr>
          <p:spPr bwMode="auto">
            <a:xfrm flipV="1">
              <a:off x="620712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305">
              <a:extLst>
                <a:ext uri="{FF2B5EF4-FFF2-40B4-BE49-F238E27FC236}">
                  <a16:creationId xmlns:a16="http://schemas.microsoft.com/office/drawing/2014/main" id="{07E67EFD-BB81-344A-A7C3-4B2DE295B8C3}"/>
                </a:ext>
              </a:extLst>
            </p:cNvPr>
            <p:cNvSpPr>
              <a:spLocks noChangeShapeType="1"/>
            </p:cNvSpPr>
            <p:nvPr/>
          </p:nvSpPr>
          <p:spPr bwMode="auto">
            <a:xfrm flipV="1">
              <a:off x="623887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306">
              <a:extLst>
                <a:ext uri="{FF2B5EF4-FFF2-40B4-BE49-F238E27FC236}">
                  <a16:creationId xmlns:a16="http://schemas.microsoft.com/office/drawing/2014/main" id="{52882BC5-87F0-B349-8E95-A94896EA3F13}"/>
                </a:ext>
              </a:extLst>
            </p:cNvPr>
            <p:cNvSpPr>
              <a:spLocks noChangeShapeType="1"/>
            </p:cNvSpPr>
            <p:nvPr/>
          </p:nvSpPr>
          <p:spPr bwMode="auto">
            <a:xfrm flipV="1">
              <a:off x="6267451"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307">
              <a:extLst>
                <a:ext uri="{FF2B5EF4-FFF2-40B4-BE49-F238E27FC236}">
                  <a16:creationId xmlns:a16="http://schemas.microsoft.com/office/drawing/2014/main" id="{5DB703CF-21E9-4541-A6EC-CDC7CEFB08AA}"/>
                </a:ext>
              </a:extLst>
            </p:cNvPr>
            <p:cNvSpPr>
              <a:spLocks noChangeShapeType="1"/>
            </p:cNvSpPr>
            <p:nvPr/>
          </p:nvSpPr>
          <p:spPr bwMode="auto">
            <a:xfrm flipV="1">
              <a:off x="629761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40" name="Chart Placeholder 24">
            <a:extLst>
              <a:ext uri="{FF2B5EF4-FFF2-40B4-BE49-F238E27FC236}">
                <a16:creationId xmlns:a16="http://schemas.microsoft.com/office/drawing/2014/main" id="{4FF3947B-B4F9-CC47-959F-5FA0BBC452E6}"/>
              </a:ext>
            </a:extLst>
          </p:cNvPr>
          <p:cNvGraphicFramePr>
            <a:graphicFrameLocks/>
          </p:cNvGraphicFramePr>
          <p:nvPr>
            <p:extLst>
              <p:ext uri="{D42A27DB-BD31-4B8C-83A1-F6EECF244321}">
                <p14:modId xmlns:p14="http://schemas.microsoft.com/office/powerpoint/2010/main" val="2747794030"/>
              </p:ext>
            </p:extLst>
          </p:nvPr>
        </p:nvGraphicFramePr>
        <p:xfrm>
          <a:off x="1684674" y="134953"/>
          <a:ext cx="7338761" cy="50085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3666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BFFE-CFA1-8B4E-AC2E-895F743BEA70}"/>
              </a:ext>
            </a:extLst>
          </p:cNvPr>
          <p:cNvSpPr>
            <a:spLocks noGrp="1"/>
          </p:cNvSpPr>
          <p:nvPr>
            <p:ph type="title"/>
          </p:nvPr>
        </p:nvSpPr>
        <p:spPr/>
        <p:txBody>
          <a:bodyPr/>
          <a:lstStyle/>
          <a:p>
            <a:pPr rtl="0"/>
            <a:r>
              <a:rPr lang="ja-JP"/>
              <a:t>Key Market Verticals for On-Prem Proxy</a:t>
            </a:r>
          </a:p>
        </p:txBody>
      </p:sp>
      <p:pic>
        <p:nvPicPr>
          <p:cNvPr id="6" name="Picture 5">
            <a:extLst>
              <a:ext uri="{FF2B5EF4-FFF2-40B4-BE49-F238E27FC236}">
                <a16:creationId xmlns:a16="http://schemas.microsoft.com/office/drawing/2014/main" id="{96066173-B115-AD47-AFEF-B47D548B00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140" y="1431086"/>
            <a:ext cx="1983100" cy="1983100"/>
          </a:xfrm>
          <a:prstGeom prst="rect">
            <a:avLst/>
          </a:prstGeom>
        </p:spPr>
      </p:pic>
      <p:sp>
        <p:nvSpPr>
          <p:cNvPr id="7" name="TextBox 6">
            <a:extLst>
              <a:ext uri="{FF2B5EF4-FFF2-40B4-BE49-F238E27FC236}">
                <a16:creationId xmlns:a16="http://schemas.microsoft.com/office/drawing/2014/main" id="{09336F8B-543A-054F-97EC-0D1078A3B648}"/>
              </a:ext>
            </a:extLst>
          </p:cNvPr>
          <p:cNvSpPr txBox="1"/>
          <p:nvPr/>
        </p:nvSpPr>
        <p:spPr>
          <a:xfrm>
            <a:off x="692727" y="3301548"/>
            <a:ext cx="1968387" cy="461665"/>
          </a:xfrm>
          <a:prstGeom prst="rect">
            <a:avLst/>
          </a:prstGeom>
          <a:noFill/>
        </p:spPr>
        <p:txBody>
          <a:bodyPr wrap="square" rtlCol="0">
            <a:spAutoFit/>
          </a:bodyPr>
          <a:lstStyle/>
          <a:p>
            <a:pPr algn="ctr" rtl="0"/>
            <a:r>
              <a:rPr lang="ja-JP" sz="2400">
                <a:latin typeface="+mn-lt"/>
              </a:rPr>
              <a:t>Health Care</a:t>
            </a:r>
          </a:p>
        </p:txBody>
      </p:sp>
      <p:pic>
        <p:nvPicPr>
          <p:cNvPr id="8" name="Picture 7">
            <a:extLst>
              <a:ext uri="{FF2B5EF4-FFF2-40B4-BE49-F238E27FC236}">
                <a16:creationId xmlns:a16="http://schemas.microsoft.com/office/drawing/2014/main" id="{54DCC3B5-B5FC-D243-9593-D61B1AD02B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30941" y="1431086"/>
            <a:ext cx="1882117" cy="1882117"/>
          </a:xfrm>
          <a:prstGeom prst="rect">
            <a:avLst/>
          </a:prstGeom>
        </p:spPr>
      </p:pic>
      <p:sp>
        <p:nvSpPr>
          <p:cNvPr id="9" name="TextBox 8">
            <a:extLst>
              <a:ext uri="{FF2B5EF4-FFF2-40B4-BE49-F238E27FC236}">
                <a16:creationId xmlns:a16="http://schemas.microsoft.com/office/drawing/2014/main" id="{10074265-7466-D74D-9AB2-7C798E665679}"/>
              </a:ext>
            </a:extLst>
          </p:cNvPr>
          <p:cNvSpPr txBox="1"/>
          <p:nvPr/>
        </p:nvSpPr>
        <p:spPr>
          <a:xfrm>
            <a:off x="3549594" y="3301547"/>
            <a:ext cx="2121831" cy="830997"/>
          </a:xfrm>
          <a:prstGeom prst="rect">
            <a:avLst/>
          </a:prstGeom>
          <a:noFill/>
        </p:spPr>
        <p:txBody>
          <a:bodyPr wrap="square" rtlCol="0">
            <a:spAutoFit/>
          </a:bodyPr>
          <a:lstStyle/>
          <a:p>
            <a:pPr algn="ctr" rtl="0"/>
            <a:r>
              <a:rPr lang="ja-JP" sz="2400">
                <a:latin typeface="+mn-lt"/>
              </a:rPr>
              <a:t>Financial Services</a:t>
            </a:r>
          </a:p>
        </p:txBody>
      </p:sp>
      <p:pic>
        <p:nvPicPr>
          <p:cNvPr id="10" name="Picture 9">
            <a:extLst>
              <a:ext uri="{FF2B5EF4-FFF2-40B4-BE49-F238E27FC236}">
                <a16:creationId xmlns:a16="http://schemas.microsoft.com/office/drawing/2014/main" id="{E16B9027-37B3-DD47-98A0-966980F8CE5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69156" y="1431086"/>
            <a:ext cx="1882117" cy="1882117"/>
          </a:xfrm>
          <a:prstGeom prst="rect">
            <a:avLst/>
          </a:prstGeom>
        </p:spPr>
      </p:pic>
      <p:sp>
        <p:nvSpPr>
          <p:cNvPr id="11" name="TextBox 10">
            <a:extLst>
              <a:ext uri="{FF2B5EF4-FFF2-40B4-BE49-F238E27FC236}">
                <a16:creationId xmlns:a16="http://schemas.microsoft.com/office/drawing/2014/main" id="{D4BDBD4C-6CAE-5646-8149-9DEE525A47CE}"/>
              </a:ext>
            </a:extLst>
          </p:cNvPr>
          <p:cNvSpPr txBox="1"/>
          <p:nvPr/>
        </p:nvSpPr>
        <p:spPr>
          <a:xfrm>
            <a:off x="6671903" y="3306158"/>
            <a:ext cx="1676622" cy="830997"/>
          </a:xfrm>
          <a:prstGeom prst="rect">
            <a:avLst/>
          </a:prstGeom>
          <a:noFill/>
        </p:spPr>
        <p:txBody>
          <a:bodyPr wrap="square" rtlCol="0">
            <a:spAutoFit/>
          </a:bodyPr>
          <a:lstStyle/>
          <a:p>
            <a:pPr algn="ctr" rtl="0"/>
            <a:r>
              <a:rPr lang="ja-JP" sz="2400">
                <a:latin typeface="+mn-lt"/>
              </a:rPr>
              <a:t>Federal DoD</a:t>
            </a:r>
          </a:p>
        </p:txBody>
      </p:sp>
      <p:pic>
        <p:nvPicPr>
          <p:cNvPr id="12" name="Picture 11">
            <a:extLst>
              <a:ext uri="{FF2B5EF4-FFF2-40B4-BE49-F238E27FC236}">
                <a16:creationId xmlns:a16="http://schemas.microsoft.com/office/drawing/2014/main" id="{48EF970A-7857-A241-88C6-EB1BAEF393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0705" y="65245"/>
            <a:ext cx="614693" cy="614693"/>
          </a:xfrm>
          <a:prstGeom prst="rect">
            <a:avLst/>
          </a:prstGeom>
        </p:spPr>
      </p:pic>
    </p:spTree>
    <p:extLst>
      <p:ext uri="{BB962C8B-B14F-4D97-AF65-F5344CB8AC3E}">
        <p14:creationId xmlns:p14="http://schemas.microsoft.com/office/powerpoint/2010/main" val="24435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riangle 124">
            <a:extLst>
              <a:ext uri="{FF2B5EF4-FFF2-40B4-BE49-F238E27FC236}">
                <a16:creationId xmlns:a16="http://schemas.microsoft.com/office/drawing/2014/main" id="{037FFF5C-60CB-AD45-B856-83251F21DDE5}"/>
              </a:ext>
            </a:extLst>
          </p:cNvPr>
          <p:cNvSpPr/>
          <p:nvPr/>
        </p:nvSpPr>
        <p:spPr>
          <a:xfrm rot="10800000">
            <a:off x="772410" y="198240"/>
            <a:ext cx="7423111" cy="3343721"/>
          </a:xfrm>
          <a:prstGeom prst="triangle">
            <a:avLst>
              <a:gd name="adj" fmla="val 51938"/>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B8F1F7F4-A304-9840-8EC5-4BB229B96E93}"/>
              </a:ext>
            </a:extLst>
          </p:cNvPr>
          <p:cNvGrpSpPr/>
          <p:nvPr/>
        </p:nvGrpSpPr>
        <p:grpSpPr>
          <a:xfrm>
            <a:off x="5807463" y="833838"/>
            <a:ext cx="1031789" cy="2306183"/>
            <a:chOff x="-693006" y="1701313"/>
            <a:chExt cx="1031789" cy="2306183"/>
          </a:xfrm>
        </p:grpSpPr>
        <p:cxnSp>
          <p:nvCxnSpPr>
            <p:cNvPr id="4" name="Straight Connector 3">
              <a:extLst>
                <a:ext uri="{FF2B5EF4-FFF2-40B4-BE49-F238E27FC236}">
                  <a16:creationId xmlns:a16="http://schemas.microsoft.com/office/drawing/2014/main" id="{5D30DD8A-51EF-7B45-B1D0-823A2B07847A}"/>
                </a:ext>
              </a:extLst>
            </p:cNvPr>
            <p:cNvCxnSpPr>
              <a:cxnSpLocks/>
              <a:stCxn id="36" idx="2"/>
            </p:cNvCxnSpPr>
            <p:nvPr/>
          </p:nvCxnSpPr>
          <p:spPr>
            <a:xfrm>
              <a:off x="338783" y="1701313"/>
              <a:ext cx="0" cy="2306183"/>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5A60AE4-A2C9-6B44-B29F-3BA422452344}"/>
                </a:ext>
              </a:extLst>
            </p:cNvPr>
            <p:cNvCxnSpPr>
              <a:cxnSpLocks/>
            </p:cNvCxnSpPr>
            <p:nvPr/>
          </p:nvCxnSpPr>
          <p:spPr>
            <a:xfrm>
              <a:off x="-681890" y="1970788"/>
              <a:ext cx="1020673" cy="3738"/>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D117C36-CCB9-784E-9147-832271931135}"/>
                </a:ext>
              </a:extLst>
            </p:cNvPr>
            <p:cNvCxnSpPr>
              <a:cxnSpLocks/>
            </p:cNvCxnSpPr>
            <p:nvPr/>
          </p:nvCxnSpPr>
          <p:spPr>
            <a:xfrm>
              <a:off x="-681890" y="2367531"/>
              <a:ext cx="1018703"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F1B689-96B2-9B44-8B2D-48122C8DFAF2}"/>
                </a:ext>
              </a:extLst>
            </p:cNvPr>
            <p:cNvCxnSpPr>
              <a:cxnSpLocks/>
            </p:cNvCxnSpPr>
            <p:nvPr/>
          </p:nvCxnSpPr>
          <p:spPr>
            <a:xfrm>
              <a:off x="-681890" y="2770590"/>
              <a:ext cx="1018703"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936E3C-D3F6-6F46-8E0E-230DFAF1BE24}"/>
                </a:ext>
              </a:extLst>
            </p:cNvPr>
            <p:cNvCxnSpPr>
              <a:cxnSpLocks/>
              <a:stCxn id="61" idx="3"/>
            </p:cNvCxnSpPr>
            <p:nvPr/>
          </p:nvCxnSpPr>
          <p:spPr>
            <a:xfrm flipV="1">
              <a:off x="-693006" y="3187868"/>
              <a:ext cx="1004431" cy="1"/>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42" name="Straight Connector 141">
            <a:extLst>
              <a:ext uri="{FF2B5EF4-FFF2-40B4-BE49-F238E27FC236}">
                <a16:creationId xmlns:a16="http://schemas.microsoft.com/office/drawing/2014/main" id="{19CC5CB9-F6D4-6A4A-8C23-B227E0905480}"/>
              </a:ext>
            </a:extLst>
          </p:cNvPr>
          <p:cNvCxnSpPr>
            <a:cxnSpLocks/>
            <a:stCxn id="135" idx="3"/>
          </p:cNvCxnSpPr>
          <p:nvPr/>
        </p:nvCxnSpPr>
        <p:spPr>
          <a:xfrm>
            <a:off x="5797295" y="2726480"/>
            <a:ext cx="1042379"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6A3C0A7-456A-0E4C-BD69-CA048DDB7BFC}"/>
              </a:ext>
            </a:extLst>
          </p:cNvPr>
          <p:cNvCxnSpPr>
            <a:cxnSpLocks/>
            <a:endCxn id="153" idx="3"/>
          </p:cNvCxnSpPr>
          <p:nvPr/>
        </p:nvCxnSpPr>
        <p:spPr>
          <a:xfrm flipH="1">
            <a:off x="5805942" y="3140021"/>
            <a:ext cx="1031340"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F1EE162-13D6-6242-818F-56F7B5487645}"/>
              </a:ext>
            </a:extLst>
          </p:cNvPr>
          <p:cNvCxnSpPr>
            <a:cxnSpLocks/>
            <a:stCxn id="55" idx="1"/>
          </p:cNvCxnSpPr>
          <p:nvPr/>
        </p:nvCxnSpPr>
        <p:spPr>
          <a:xfrm flipH="1">
            <a:off x="2042279" y="1079811"/>
            <a:ext cx="93546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149BFEB-C939-D245-A689-26BA0253B405}"/>
              </a:ext>
            </a:extLst>
          </p:cNvPr>
          <p:cNvCxnSpPr>
            <a:cxnSpLocks/>
            <a:stCxn id="135" idx="1"/>
          </p:cNvCxnSpPr>
          <p:nvPr/>
        </p:nvCxnSpPr>
        <p:spPr>
          <a:xfrm flipH="1">
            <a:off x="2032111" y="2726480"/>
            <a:ext cx="935466" cy="4332"/>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1E1D41E-E3C9-594C-81C5-5F8E13E65734}"/>
              </a:ext>
            </a:extLst>
          </p:cNvPr>
          <p:cNvCxnSpPr>
            <a:cxnSpLocks/>
            <a:stCxn id="153" idx="1"/>
          </p:cNvCxnSpPr>
          <p:nvPr/>
        </p:nvCxnSpPr>
        <p:spPr>
          <a:xfrm flipH="1">
            <a:off x="2023920" y="3140021"/>
            <a:ext cx="952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4" name="Down Arrow 123">
            <a:extLst>
              <a:ext uri="{FF2B5EF4-FFF2-40B4-BE49-F238E27FC236}">
                <a16:creationId xmlns:a16="http://schemas.microsoft.com/office/drawing/2014/main" id="{CF499FF1-784B-F24F-9C5D-1096719CF210}"/>
              </a:ext>
            </a:extLst>
          </p:cNvPr>
          <p:cNvSpPr/>
          <p:nvPr/>
        </p:nvSpPr>
        <p:spPr>
          <a:xfrm>
            <a:off x="3584117" y="720397"/>
            <a:ext cx="1584494" cy="3685100"/>
          </a:xfrm>
          <a:prstGeom prst="downArrow">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7" name="Rounded Rectangle 56">
            <a:extLst>
              <a:ext uri="{FF2B5EF4-FFF2-40B4-BE49-F238E27FC236}">
                <a16:creationId xmlns:a16="http://schemas.microsoft.com/office/drawing/2014/main" id="{40B914E3-7D9E-724A-8417-7DAE0B522335}"/>
              </a:ext>
            </a:extLst>
          </p:cNvPr>
          <p:cNvSpPr/>
          <p:nvPr/>
        </p:nvSpPr>
        <p:spPr>
          <a:xfrm>
            <a:off x="2987404" y="1311737"/>
            <a:ext cx="2835873"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a:lnSpc>
                <a:spcPct val="90000"/>
              </a:lnSpc>
              <a:spcBef>
                <a:spcPct val="0"/>
              </a:spcBef>
              <a:spcAft>
                <a:spcPct val="35000"/>
              </a:spcAft>
            </a:pPr>
            <a:endParaRPr lang="en-US" sz="1100" kern="1200" dirty="0">
              <a:cs typeface="Arial" panose="020B0604020202020204" pitchFamily="34" charset="0"/>
            </a:endParaRPr>
          </a:p>
        </p:txBody>
      </p:sp>
      <p:grpSp>
        <p:nvGrpSpPr>
          <p:cNvPr id="12" name="Group 11">
            <a:extLst>
              <a:ext uri="{FF2B5EF4-FFF2-40B4-BE49-F238E27FC236}">
                <a16:creationId xmlns:a16="http://schemas.microsoft.com/office/drawing/2014/main" id="{9A4904E9-8E33-0045-B1FB-700A3049C8E9}"/>
              </a:ext>
            </a:extLst>
          </p:cNvPr>
          <p:cNvGrpSpPr/>
          <p:nvPr/>
        </p:nvGrpSpPr>
        <p:grpSpPr>
          <a:xfrm>
            <a:off x="2023920" y="679165"/>
            <a:ext cx="953825" cy="2460856"/>
            <a:chOff x="1804353" y="1536612"/>
            <a:chExt cx="953825" cy="2460856"/>
          </a:xfrm>
        </p:grpSpPr>
        <p:cxnSp>
          <p:nvCxnSpPr>
            <p:cNvPr id="15" name="Straight Connector 14">
              <a:extLst>
                <a:ext uri="{FF2B5EF4-FFF2-40B4-BE49-F238E27FC236}">
                  <a16:creationId xmlns:a16="http://schemas.microsoft.com/office/drawing/2014/main" id="{44ECB552-10A6-FA49-8EF2-C5B6E8C9AEA2}"/>
                </a:ext>
              </a:extLst>
            </p:cNvPr>
            <p:cNvCxnSpPr>
              <a:cxnSpLocks/>
            </p:cNvCxnSpPr>
            <p:nvPr/>
          </p:nvCxnSpPr>
          <p:spPr>
            <a:xfrm flipH="1">
              <a:off x="1804353" y="2357503"/>
              <a:ext cx="943657"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96076B-1A73-3641-83A5-50540FA74E41}"/>
                </a:ext>
              </a:extLst>
            </p:cNvPr>
            <p:cNvCxnSpPr>
              <a:cxnSpLocks/>
            </p:cNvCxnSpPr>
            <p:nvPr/>
          </p:nvCxnSpPr>
          <p:spPr>
            <a:xfrm>
              <a:off x="1812544" y="1536612"/>
              <a:ext cx="10168" cy="2460856"/>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CFE0EC-1C1F-CF4D-B2EF-1C45B03F2072}"/>
                </a:ext>
              </a:extLst>
            </p:cNvPr>
            <p:cNvCxnSpPr>
              <a:cxnSpLocks/>
              <a:stCxn id="61" idx="1"/>
            </p:cNvCxnSpPr>
            <p:nvPr/>
          </p:nvCxnSpPr>
          <p:spPr>
            <a:xfrm flipH="1">
              <a:off x="1822712" y="3177841"/>
              <a:ext cx="935466"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A68EB4-97C7-084F-A476-8163E048028C}"/>
                </a:ext>
              </a:extLst>
            </p:cNvPr>
            <p:cNvCxnSpPr>
              <a:cxnSpLocks/>
              <a:stCxn id="59" idx="1"/>
            </p:cNvCxnSpPr>
            <p:nvPr/>
          </p:nvCxnSpPr>
          <p:spPr>
            <a:xfrm flipH="1" flipV="1">
              <a:off x="1816647" y="2760562"/>
              <a:ext cx="941530" cy="3738"/>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7178ED63-C7E0-154B-B81B-1283C76D2009}"/>
              </a:ext>
            </a:extLst>
          </p:cNvPr>
          <p:cNvSpPr txBox="1"/>
          <p:nvPr/>
        </p:nvSpPr>
        <p:spPr>
          <a:xfrm>
            <a:off x="331123" y="188231"/>
            <a:ext cx="3337342" cy="640080"/>
          </a:xfrm>
          <a:prstGeom prst="roundRect">
            <a:avLst>
              <a:gd name="adj" fmla="val 50000"/>
            </a:avLst>
          </a:prstGeom>
          <a:solidFill>
            <a:schemeClr val="accent1"/>
          </a:solidFill>
        </p:spPr>
        <p:txBody>
          <a:bodyPr wrap="none" lIns="548640" rtlCol="0" anchor="ctr">
            <a:noAutofit/>
          </a:bodyPr>
          <a:lstStyle/>
          <a:p>
            <a:pPr algn="ctr" rtl="0"/>
            <a:r>
              <a:rPr lang="ja-JP" sz="2400">
                <a:solidFill>
                  <a:schemeClr val="bg1">
                    <a:lumMod val="75000"/>
                  </a:schemeClr>
                </a:solidFill>
                <a:latin typeface="+mn-lt"/>
                <a:cs typeface="Arial" panose="020B0604020202020204" pitchFamily="34" charset="0"/>
              </a:rPr>
              <a:t>Health Care</a:t>
            </a:r>
          </a:p>
        </p:txBody>
      </p:sp>
      <p:sp>
        <p:nvSpPr>
          <p:cNvPr id="36" name="TextBox 35">
            <a:extLst>
              <a:ext uri="{FF2B5EF4-FFF2-40B4-BE49-F238E27FC236}">
                <a16:creationId xmlns:a16="http://schemas.microsoft.com/office/drawing/2014/main" id="{9437ED4D-A376-8441-8A65-391D9A9FE334}"/>
              </a:ext>
            </a:extLst>
          </p:cNvPr>
          <p:cNvSpPr txBox="1"/>
          <p:nvPr/>
        </p:nvSpPr>
        <p:spPr>
          <a:xfrm>
            <a:off x="5170581" y="193758"/>
            <a:ext cx="3337342" cy="640080"/>
          </a:xfrm>
          <a:prstGeom prst="roundRect">
            <a:avLst>
              <a:gd name="adj" fmla="val 50000"/>
            </a:avLst>
          </a:prstGeom>
          <a:solidFill>
            <a:schemeClr val="accent2"/>
          </a:solidFill>
        </p:spPr>
        <p:txBody>
          <a:bodyPr wrap="none" lIns="548640" rtlCol="0" anchor="ctr">
            <a:noAutofit/>
          </a:bodyPr>
          <a:lstStyle/>
          <a:p>
            <a:pPr algn="ctr" rtl="0"/>
            <a:r>
              <a:rPr lang="ja-JP" sz="2400">
                <a:solidFill>
                  <a:schemeClr val="bg1">
                    <a:lumMod val="75000"/>
                  </a:schemeClr>
                </a:solidFill>
                <a:latin typeface="+mn-lt"/>
                <a:cs typeface="Arial" panose="020B0604020202020204" pitchFamily="34" charset="0"/>
              </a:rPr>
              <a:t>Financial Services</a:t>
            </a:r>
          </a:p>
        </p:txBody>
      </p:sp>
      <p:pic>
        <p:nvPicPr>
          <p:cNvPr id="39" name="Picture 38">
            <a:extLst>
              <a:ext uri="{FF2B5EF4-FFF2-40B4-BE49-F238E27FC236}">
                <a16:creationId xmlns:a16="http://schemas.microsoft.com/office/drawing/2014/main" id="{FF1D8F25-7CC3-BC4E-965B-447617E312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758" y="239782"/>
            <a:ext cx="552370" cy="552370"/>
          </a:xfrm>
          <a:prstGeom prst="rect">
            <a:avLst/>
          </a:prstGeom>
        </p:spPr>
      </p:pic>
      <p:pic>
        <p:nvPicPr>
          <p:cNvPr id="40" name="Picture 39">
            <a:extLst>
              <a:ext uri="{FF2B5EF4-FFF2-40B4-BE49-F238E27FC236}">
                <a16:creationId xmlns:a16="http://schemas.microsoft.com/office/drawing/2014/main" id="{36D7247C-8861-D04F-9AE2-5DB7F91606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20027" y="235443"/>
            <a:ext cx="556709" cy="556709"/>
          </a:xfrm>
          <a:prstGeom prst="rect">
            <a:avLst/>
          </a:prstGeom>
        </p:spPr>
      </p:pic>
      <p:sp useBgFill="1">
        <p:nvSpPr>
          <p:cNvPr id="55" name="Rounded Rectangle 54">
            <a:extLst>
              <a:ext uri="{FF2B5EF4-FFF2-40B4-BE49-F238E27FC236}">
                <a16:creationId xmlns:a16="http://schemas.microsoft.com/office/drawing/2014/main" id="{2E1F275E-6F88-D54C-8E61-F0177AFA257C}"/>
              </a:ext>
            </a:extLst>
          </p:cNvPr>
          <p:cNvSpPr/>
          <p:nvPr/>
        </p:nvSpPr>
        <p:spPr>
          <a:xfrm>
            <a:off x="2977743" y="894551"/>
            <a:ext cx="2829720"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a:lnSpc>
                <a:spcPct val="90000"/>
              </a:lnSpc>
              <a:spcBef>
                <a:spcPct val="0"/>
              </a:spcBef>
              <a:spcAft>
                <a:spcPct val="35000"/>
              </a:spcAft>
            </a:pPr>
            <a:endParaRPr lang="en-US" sz="1100" kern="1200" dirty="0">
              <a:cs typeface="Arial" panose="020B0604020202020204" pitchFamily="34" charset="0"/>
            </a:endParaRPr>
          </a:p>
        </p:txBody>
      </p:sp>
      <p:sp useBgFill="1">
        <p:nvSpPr>
          <p:cNvPr id="59" name="Rounded Rectangle 58">
            <a:extLst>
              <a:ext uri="{FF2B5EF4-FFF2-40B4-BE49-F238E27FC236}">
                <a16:creationId xmlns:a16="http://schemas.microsoft.com/office/drawing/2014/main" id="{677E6993-D43E-4042-9932-B60EC2B30C58}"/>
              </a:ext>
            </a:extLst>
          </p:cNvPr>
          <p:cNvSpPr/>
          <p:nvPr/>
        </p:nvSpPr>
        <p:spPr>
          <a:xfrm>
            <a:off x="2977744" y="1721593"/>
            <a:ext cx="2829719"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a:lnSpc>
                <a:spcPct val="90000"/>
              </a:lnSpc>
              <a:spcBef>
                <a:spcPct val="0"/>
              </a:spcBef>
              <a:spcAft>
                <a:spcPct val="35000"/>
              </a:spcAft>
            </a:pPr>
            <a:endParaRPr lang="en-US" sz="1100" kern="1200" dirty="0">
              <a:cs typeface="Arial" panose="020B0604020202020204" pitchFamily="34" charset="0"/>
            </a:endParaRPr>
          </a:p>
        </p:txBody>
      </p:sp>
      <p:sp useBgFill="1">
        <p:nvSpPr>
          <p:cNvPr id="61" name="Rounded Rectangle 60">
            <a:extLst>
              <a:ext uri="{FF2B5EF4-FFF2-40B4-BE49-F238E27FC236}">
                <a16:creationId xmlns:a16="http://schemas.microsoft.com/office/drawing/2014/main" id="{64894D7C-FD7B-8D46-8F22-3ED975C3CF85}"/>
              </a:ext>
            </a:extLst>
          </p:cNvPr>
          <p:cNvSpPr/>
          <p:nvPr/>
        </p:nvSpPr>
        <p:spPr>
          <a:xfrm>
            <a:off x="2977745" y="2135134"/>
            <a:ext cx="2829718"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a:lnSpc>
                <a:spcPct val="90000"/>
              </a:lnSpc>
              <a:spcBef>
                <a:spcPct val="0"/>
              </a:spcBef>
              <a:spcAft>
                <a:spcPct val="35000"/>
              </a:spcAft>
            </a:pPr>
            <a:endParaRPr lang="en-US" sz="1100" kern="1200" dirty="0">
              <a:cs typeface="Arial" panose="020B0604020202020204" pitchFamily="34" charset="0"/>
            </a:endParaRPr>
          </a:p>
        </p:txBody>
      </p:sp>
      <p:sp>
        <p:nvSpPr>
          <p:cNvPr id="68" name="TextBox 67">
            <a:extLst>
              <a:ext uri="{FF2B5EF4-FFF2-40B4-BE49-F238E27FC236}">
                <a16:creationId xmlns:a16="http://schemas.microsoft.com/office/drawing/2014/main" id="{F97C83E8-24EE-D94A-8F1A-56747BF521A8}"/>
              </a:ext>
            </a:extLst>
          </p:cNvPr>
          <p:cNvSpPr txBox="1"/>
          <p:nvPr/>
        </p:nvSpPr>
        <p:spPr>
          <a:xfrm>
            <a:off x="3310186" y="890813"/>
            <a:ext cx="2129109" cy="369332"/>
          </a:xfrm>
          <a:prstGeom prst="rect">
            <a:avLst/>
          </a:prstGeom>
          <a:noFill/>
        </p:spPr>
        <p:txBody>
          <a:bodyPr wrap="square" rtlCol="0">
            <a:spAutoFit/>
          </a:bodyPr>
          <a:lstStyle/>
          <a:p>
            <a:pPr rtl="0"/>
            <a:r>
              <a:rPr lang="ja-JP">
                <a:latin typeface="+mn-lt"/>
              </a:rPr>
              <a:t>Granular Reporting</a:t>
            </a:r>
          </a:p>
        </p:txBody>
      </p:sp>
      <p:sp>
        <p:nvSpPr>
          <p:cNvPr id="69" name="TextBox 68">
            <a:extLst>
              <a:ext uri="{FF2B5EF4-FFF2-40B4-BE49-F238E27FC236}">
                <a16:creationId xmlns:a16="http://schemas.microsoft.com/office/drawing/2014/main" id="{9A772CB9-6D2A-6A41-841D-4D7E79F9C64A}"/>
              </a:ext>
            </a:extLst>
          </p:cNvPr>
          <p:cNvSpPr txBox="1"/>
          <p:nvPr/>
        </p:nvSpPr>
        <p:spPr>
          <a:xfrm>
            <a:off x="3554930" y="1308593"/>
            <a:ext cx="1693092" cy="369332"/>
          </a:xfrm>
          <a:prstGeom prst="rect">
            <a:avLst/>
          </a:prstGeom>
          <a:noFill/>
        </p:spPr>
        <p:txBody>
          <a:bodyPr wrap="none" rtlCol="0">
            <a:spAutoFit/>
          </a:bodyPr>
          <a:lstStyle/>
          <a:p>
            <a:pPr rtl="0"/>
            <a:r>
              <a:rPr lang="ja-JP">
                <a:latin typeface="+mn-lt"/>
              </a:rPr>
              <a:t>Strong Identity</a:t>
            </a:r>
          </a:p>
        </p:txBody>
      </p:sp>
      <p:sp>
        <p:nvSpPr>
          <p:cNvPr id="70" name="TextBox 69">
            <a:extLst>
              <a:ext uri="{FF2B5EF4-FFF2-40B4-BE49-F238E27FC236}">
                <a16:creationId xmlns:a16="http://schemas.microsoft.com/office/drawing/2014/main" id="{0F94F2A0-2586-0E49-BEDE-6187E64FDD48}"/>
              </a:ext>
            </a:extLst>
          </p:cNvPr>
          <p:cNvSpPr txBox="1"/>
          <p:nvPr/>
        </p:nvSpPr>
        <p:spPr>
          <a:xfrm>
            <a:off x="3658840" y="1721146"/>
            <a:ext cx="1431802" cy="369332"/>
          </a:xfrm>
          <a:prstGeom prst="rect">
            <a:avLst/>
          </a:prstGeom>
          <a:noFill/>
        </p:spPr>
        <p:txBody>
          <a:bodyPr wrap="none" rtlCol="0">
            <a:spAutoFit/>
          </a:bodyPr>
          <a:lstStyle/>
          <a:p>
            <a:pPr rtl="0"/>
            <a:r>
              <a:rPr lang="ja-JP">
                <a:latin typeface="+mn-lt"/>
              </a:rPr>
              <a:t>VDI Support</a:t>
            </a:r>
          </a:p>
        </p:txBody>
      </p:sp>
      <p:sp>
        <p:nvSpPr>
          <p:cNvPr id="71" name="TextBox 70">
            <a:extLst>
              <a:ext uri="{FF2B5EF4-FFF2-40B4-BE49-F238E27FC236}">
                <a16:creationId xmlns:a16="http://schemas.microsoft.com/office/drawing/2014/main" id="{F67BE46C-45FD-C24B-B8CF-DA08723263D7}"/>
              </a:ext>
            </a:extLst>
          </p:cNvPr>
          <p:cNvSpPr txBox="1"/>
          <p:nvPr/>
        </p:nvSpPr>
        <p:spPr>
          <a:xfrm>
            <a:off x="4067950" y="2150771"/>
            <a:ext cx="612668" cy="369332"/>
          </a:xfrm>
          <a:prstGeom prst="rect">
            <a:avLst/>
          </a:prstGeom>
          <a:noFill/>
        </p:spPr>
        <p:txBody>
          <a:bodyPr wrap="none" rtlCol="0">
            <a:spAutoFit/>
          </a:bodyPr>
          <a:lstStyle/>
          <a:p>
            <a:pPr rtl="0"/>
            <a:r>
              <a:rPr lang="ja-JP">
                <a:latin typeface="+mn-lt"/>
              </a:rPr>
              <a:t>DLP</a:t>
            </a:r>
          </a:p>
        </p:txBody>
      </p:sp>
      <p:pic>
        <p:nvPicPr>
          <p:cNvPr id="133" name="Picture 132">
            <a:extLst>
              <a:ext uri="{FF2B5EF4-FFF2-40B4-BE49-F238E27FC236}">
                <a16:creationId xmlns:a16="http://schemas.microsoft.com/office/drawing/2014/main" id="{3861589A-ECE8-FC48-9DF1-5CE3D8BF17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6558" y="4182738"/>
            <a:ext cx="880369" cy="847390"/>
          </a:xfrm>
          <a:prstGeom prst="rect">
            <a:avLst/>
          </a:prstGeom>
        </p:spPr>
      </p:pic>
      <p:sp>
        <p:nvSpPr>
          <p:cNvPr id="134" name="TextBox 133">
            <a:extLst>
              <a:ext uri="{FF2B5EF4-FFF2-40B4-BE49-F238E27FC236}">
                <a16:creationId xmlns:a16="http://schemas.microsoft.com/office/drawing/2014/main" id="{6E07786E-DEC9-504E-8EDB-4C2399829A38}"/>
              </a:ext>
            </a:extLst>
          </p:cNvPr>
          <p:cNvSpPr txBox="1"/>
          <p:nvPr/>
        </p:nvSpPr>
        <p:spPr>
          <a:xfrm>
            <a:off x="3926558" y="3541961"/>
            <a:ext cx="880369" cy="461665"/>
          </a:xfrm>
          <a:prstGeom prst="rect">
            <a:avLst/>
          </a:prstGeom>
          <a:noFill/>
        </p:spPr>
        <p:txBody>
          <a:bodyPr wrap="none" rtlCol="0">
            <a:spAutoFit/>
          </a:bodyPr>
          <a:lstStyle/>
          <a:p>
            <a:pPr rtl="0"/>
            <a:r>
              <a:rPr lang="ja-JP" sz="2400" b="1">
                <a:solidFill>
                  <a:schemeClr val="bg2"/>
                </a:solidFill>
                <a:latin typeface="+mn-lt"/>
              </a:rPr>
              <a:t>WSA</a:t>
            </a:r>
          </a:p>
        </p:txBody>
      </p:sp>
      <p:sp useBgFill="1">
        <p:nvSpPr>
          <p:cNvPr id="135" name="Rounded Rectangle 134">
            <a:extLst>
              <a:ext uri="{FF2B5EF4-FFF2-40B4-BE49-F238E27FC236}">
                <a16:creationId xmlns:a16="http://schemas.microsoft.com/office/drawing/2014/main" id="{A1798530-50F8-E24A-BA51-4D36C7BF7D8E}"/>
              </a:ext>
            </a:extLst>
          </p:cNvPr>
          <p:cNvSpPr/>
          <p:nvPr/>
        </p:nvSpPr>
        <p:spPr>
          <a:xfrm>
            <a:off x="2967577" y="2541220"/>
            <a:ext cx="2829718"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a:lnSpc>
                <a:spcPct val="90000"/>
              </a:lnSpc>
              <a:spcBef>
                <a:spcPct val="0"/>
              </a:spcBef>
              <a:spcAft>
                <a:spcPct val="35000"/>
              </a:spcAft>
            </a:pPr>
            <a:endParaRPr lang="en-US" sz="1100" kern="1200" dirty="0">
              <a:cs typeface="Arial" panose="020B0604020202020204" pitchFamily="34" charset="0"/>
            </a:endParaRPr>
          </a:p>
        </p:txBody>
      </p:sp>
      <p:sp>
        <p:nvSpPr>
          <p:cNvPr id="136" name="TextBox 135">
            <a:extLst>
              <a:ext uri="{FF2B5EF4-FFF2-40B4-BE49-F238E27FC236}">
                <a16:creationId xmlns:a16="http://schemas.microsoft.com/office/drawing/2014/main" id="{187A69C7-68CF-A748-B2D1-01F24A3246C1}"/>
              </a:ext>
            </a:extLst>
          </p:cNvPr>
          <p:cNvSpPr txBox="1"/>
          <p:nvPr/>
        </p:nvSpPr>
        <p:spPr>
          <a:xfrm>
            <a:off x="3550654" y="2537481"/>
            <a:ext cx="1632178" cy="369332"/>
          </a:xfrm>
          <a:prstGeom prst="rect">
            <a:avLst/>
          </a:prstGeom>
          <a:noFill/>
        </p:spPr>
        <p:txBody>
          <a:bodyPr wrap="none" rtlCol="0">
            <a:spAutoFit/>
          </a:bodyPr>
          <a:lstStyle/>
          <a:p>
            <a:pPr rtl="0"/>
            <a:r>
              <a:rPr lang="ja-JP">
                <a:latin typeface="+mn-lt"/>
              </a:rPr>
              <a:t>Log Retention</a:t>
            </a:r>
          </a:p>
        </p:txBody>
      </p:sp>
      <p:sp useBgFill="1">
        <p:nvSpPr>
          <p:cNvPr id="153" name="Rounded Rectangle 152">
            <a:extLst>
              <a:ext uri="{FF2B5EF4-FFF2-40B4-BE49-F238E27FC236}">
                <a16:creationId xmlns:a16="http://schemas.microsoft.com/office/drawing/2014/main" id="{40735A4F-0073-0140-A494-E54FE4878DFC}"/>
              </a:ext>
            </a:extLst>
          </p:cNvPr>
          <p:cNvSpPr/>
          <p:nvPr/>
        </p:nvSpPr>
        <p:spPr>
          <a:xfrm>
            <a:off x="2976224" y="2954761"/>
            <a:ext cx="2829718" cy="370520"/>
          </a:xfrm>
          <a:prstGeom prst="roundRect">
            <a:avLst>
              <a:gd name="adj" fmla="val 50000"/>
            </a:avLst>
          </a:prstGeom>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a:lnSpc>
                <a:spcPct val="90000"/>
              </a:lnSpc>
              <a:spcBef>
                <a:spcPct val="0"/>
              </a:spcBef>
              <a:spcAft>
                <a:spcPct val="35000"/>
              </a:spcAft>
            </a:pPr>
            <a:r>
              <a:rPr lang="ja-JP" kern="1200">
                <a:cs typeface="Arial" panose="020B0604020202020204" pitchFamily="34" charset="0"/>
              </a:rPr>
              <a:t>Behavioral Analysis</a:t>
            </a:r>
          </a:p>
        </p:txBody>
      </p:sp>
      <p:pic>
        <p:nvPicPr>
          <p:cNvPr id="173" name="Picture 172">
            <a:extLst>
              <a:ext uri="{FF2B5EF4-FFF2-40B4-BE49-F238E27FC236}">
                <a16:creationId xmlns:a16="http://schemas.microsoft.com/office/drawing/2014/main" id="{79CBC4B3-0184-6C45-A452-CCDE65CD3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6194" y="2994398"/>
            <a:ext cx="291244" cy="291244"/>
          </a:xfrm>
          <a:prstGeom prst="rect">
            <a:avLst/>
          </a:prstGeom>
        </p:spPr>
      </p:pic>
      <p:pic>
        <p:nvPicPr>
          <p:cNvPr id="175" name="Picture 174">
            <a:extLst>
              <a:ext uri="{FF2B5EF4-FFF2-40B4-BE49-F238E27FC236}">
                <a16:creationId xmlns:a16="http://schemas.microsoft.com/office/drawing/2014/main" id="{B78C6995-42A1-5C49-B53D-D3EEAB1C58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1909" y="937834"/>
            <a:ext cx="291244" cy="291244"/>
          </a:xfrm>
          <a:prstGeom prst="rect">
            <a:avLst/>
          </a:prstGeom>
        </p:spPr>
      </p:pic>
      <p:pic>
        <p:nvPicPr>
          <p:cNvPr id="177" name="Picture 176">
            <a:extLst>
              <a:ext uri="{FF2B5EF4-FFF2-40B4-BE49-F238E27FC236}">
                <a16:creationId xmlns:a16="http://schemas.microsoft.com/office/drawing/2014/main" id="{69440716-D702-3B45-AF23-2A3CF708FE8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19279" y="1350455"/>
            <a:ext cx="289660" cy="289660"/>
          </a:xfrm>
          <a:prstGeom prst="rect">
            <a:avLst/>
          </a:prstGeom>
        </p:spPr>
      </p:pic>
      <p:pic>
        <p:nvPicPr>
          <p:cNvPr id="178" name="Picture 177">
            <a:extLst>
              <a:ext uri="{FF2B5EF4-FFF2-40B4-BE49-F238E27FC236}">
                <a16:creationId xmlns:a16="http://schemas.microsoft.com/office/drawing/2014/main" id="{FF7A701F-8D5F-654B-8CF6-FCA19639957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11909" y="1769965"/>
            <a:ext cx="288374" cy="288374"/>
          </a:xfrm>
          <a:prstGeom prst="rect">
            <a:avLst/>
          </a:prstGeom>
        </p:spPr>
      </p:pic>
      <p:pic>
        <p:nvPicPr>
          <p:cNvPr id="179" name="Picture 178">
            <a:extLst>
              <a:ext uri="{FF2B5EF4-FFF2-40B4-BE49-F238E27FC236}">
                <a16:creationId xmlns:a16="http://schemas.microsoft.com/office/drawing/2014/main" id="{3009ADC6-7F8E-8F47-B906-4611A6CFE37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006038" y="2571750"/>
            <a:ext cx="297235" cy="297235"/>
          </a:xfrm>
          <a:prstGeom prst="rect">
            <a:avLst/>
          </a:prstGeom>
        </p:spPr>
      </p:pic>
      <p:pic>
        <p:nvPicPr>
          <p:cNvPr id="180" name="Picture 179">
            <a:extLst>
              <a:ext uri="{FF2B5EF4-FFF2-40B4-BE49-F238E27FC236}">
                <a16:creationId xmlns:a16="http://schemas.microsoft.com/office/drawing/2014/main" id="{E01DFA15-1356-4546-A15D-BF6FBEFA04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1909" y="2187826"/>
            <a:ext cx="285494" cy="285494"/>
          </a:xfrm>
          <a:prstGeom prst="rect">
            <a:avLst/>
          </a:prstGeom>
        </p:spPr>
      </p:pic>
      <p:pic>
        <p:nvPicPr>
          <p:cNvPr id="44" name="Picture 43">
            <a:extLst>
              <a:ext uri="{FF2B5EF4-FFF2-40B4-BE49-F238E27FC236}">
                <a16:creationId xmlns:a16="http://schemas.microsoft.com/office/drawing/2014/main" id="{15FA637F-D0FA-A941-B0DF-4063A5FDFB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36808" y="73576"/>
            <a:ext cx="434695" cy="434695"/>
          </a:xfrm>
          <a:prstGeom prst="rect">
            <a:avLst/>
          </a:prstGeom>
        </p:spPr>
      </p:pic>
    </p:spTree>
    <p:extLst>
      <p:ext uri="{BB962C8B-B14F-4D97-AF65-F5344CB8AC3E}">
        <p14:creationId xmlns:p14="http://schemas.microsoft.com/office/powerpoint/2010/main" val="3354831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678">
            <a:extLst>
              <a:ext uri="{FF2B5EF4-FFF2-40B4-BE49-F238E27FC236}">
                <a16:creationId xmlns:a16="http://schemas.microsoft.com/office/drawing/2014/main" id="{CEF45FBD-6EF5-8D46-9151-1BCC921ACB08}"/>
              </a:ext>
            </a:extLst>
          </p:cNvPr>
          <p:cNvGrpSpPr>
            <a:grpSpLocks noChangeAspect="1"/>
          </p:cNvGrpSpPr>
          <p:nvPr/>
        </p:nvGrpSpPr>
        <p:grpSpPr bwMode="auto">
          <a:xfrm>
            <a:off x="183395" y="658822"/>
            <a:ext cx="8940824" cy="4300012"/>
            <a:chOff x="540" y="729"/>
            <a:chExt cx="4670" cy="2246"/>
          </a:xfrm>
          <a:solidFill>
            <a:schemeClr val="accent1"/>
          </a:solidFill>
        </p:grpSpPr>
        <p:grpSp>
          <p:nvGrpSpPr>
            <p:cNvPr id="17" name="Group 879">
              <a:extLst>
                <a:ext uri="{FF2B5EF4-FFF2-40B4-BE49-F238E27FC236}">
                  <a16:creationId xmlns:a16="http://schemas.microsoft.com/office/drawing/2014/main" id="{0500C8F8-83E7-3B42-BF92-A25174234D1F}"/>
                </a:ext>
              </a:extLst>
            </p:cNvPr>
            <p:cNvGrpSpPr>
              <a:grpSpLocks/>
            </p:cNvGrpSpPr>
            <p:nvPr/>
          </p:nvGrpSpPr>
          <p:grpSpPr bwMode="auto">
            <a:xfrm>
              <a:off x="563" y="729"/>
              <a:ext cx="4647" cy="2170"/>
              <a:chOff x="563" y="729"/>
              <a:chExt cx="4647" cy="2170"/>
            </a:xfrm>
            <a:grpFill/>
          </p:grpSpPr>
          <p:sp>
            <p:nvSpPr>
              <p:cNvPr id="365" name="Freeform 679">
                <a:extLst>
                  <a:ext uri="{FF2B5EF4-FFF2-40B4-BE49-F238E27FC236}">
                    <a16:creationId xmlns:a16="http://schemas.microsoft.com/office/drawing/2014/main" id="{450470EE-7DF8-4345-9DDF-FC6D63FC0927}"/>
                  </a:ext>
                </a:extLst>
              </p:cNvPr>
              <p:cNvSpPr>
                <a:spLocks/>
              </p:cNvSpPr>
              <p:nvPr/>
            </p:nvSpPr>
            <p:spPr bwMode="auto">
              <a:xfrm>
                <a:off x="4529" y="2728"/>
                <a:ext cx="63" cy="52"/>
              </a:xfrm>
              <a:custGeom>
                <a:avLst/>
                <a:gdLst>
                  <a:gd name="T0" fmla="*/ 21 w 105"/>
                  <a:gd name="T1" fmla="*/ 6 h 86"/>
                  <a:gd name="T2" fmla="*/ 16 w 105"/>
                  <a:gd name="T3" fmla="*/ 19 h 86"/>
                  <a:gd name="T4" fmla="*/ 13 w 105"/>
                  <a:gd name="T5" fmla="*/ 36 h 86"/>
                  <a:gd name="T6" fmla="*/ 15 w 105"/>
                  <a:gd name="T7" fmla="*/ 53 h 86"/>
                  <a:gd name="T8" fmla="*/ 7 w 105"/>
                  <a:gd name="T9" fmla="*/ 48 h 86"/>
                  <a:gd name="T10" fmla="*/ 5 w 105"/>
                  <a:gd name="T11" fmla="*/ 65 h 86"/>
                  <a:gd name="T12" fmla="*/ 12 w 105"/>
                  <a:gd name="T13" fmla="*/ 78 h 86"/>
                  <a:gd name="T14" fmla="*/ 6 w 105"/>
                  <a:gd name="T15" fmla="*/ 84 h 86"/>
                  <a:gd name="T16" fmla="*/ 19 w 105"/>
                  <a:gd name="T17" fmla="*/ 84 h 86"/>
                  <a:gd name="T18" fmla="*/ 30 w 105"/>
                  <a:gd name="T19" fmla="*/ 82 h 86"/>
                  <a:gd name="T20" fmla="*/ 38 w 105"/>
                  <a:gd name="T21" fmla="*/ 70 h 86"/>
                  <a:gd name="T22" fmla="*/ 44 w 105"/>
                  <a:gd name="T23" fmla="*/ 72 h 86"/>
                  <a:gd name="T24" fmla="*/ 48 w 105"/>
                  <a:gd name="T25" fmla="*/ 63 h 86"/>
                  <a:gd name="T26" fmla="*/ 55 w 105"/>
                  <a:gd name="T27" fmla="*/ 65 h 86"/>
                  <a:gd name="T28" fmla="*/ 52 w 105"/>
                  <a:gd name="T29" fmla="*/ 74 h 86"/>
                  <a:gd name="T30" fmla="*/ 62 w 105"/>
                  <a:gd name="T31" fmla="*/ 68 h 86"/>
                  <a:gd name="T32" fmla="*/ 67 w 105"/>
                  <a:gd name="T33" fmla="*/ 57 h 86"/>
                  <a:gd name="T34" fmla="*/ 73 w 105"/>
                  <a:gd name="T35" fmla="*/ 46 h 86"/>
                  <a:gd name="T36" fmla="*/ 86 w 105"/>
                  <a:gd name="T37" fmla="*/ 44 h 86"/>
                  <a:gd name="T38" fmla="*/ 88 w 105"/>
                  <a:gd name="T39" fmla="*/ 33 h 86"/>
                  <a:gd name="T40" fmla="*/ 93 w 105"/>
                  <a:gd name="T41" fmla="*/ 24 h 86"/>
                  <a:gd name="T42" fmla="*/ 99 w 105"/>
                  <a:gd name="T43" fmla="*/ 15 h 86"/>
                  <a:gd name="T44" fmla="*/ 102 w 105"/>
                  <a:gd name="T45" fmla="*/ 3 h 86"/>
                  <a:gd name="T46" fmla="*/ 95 w 105"/>
                  <a:gd name="T47" fmla="*/ 6 h 86"/>
                  <a:gd name="T48" fmla="*/ 87 w 105"/>
                  <a:gd name="T49" fmla="*/ 9 h 86"/>
                  <a:gd name="T50" fmla="*/ 76 w 105"/>
                  <a:gd name="T51" fmla="*/ 12 h 86"/>
                  <a:gd name="T52" fmla="*/ 59 w 105"/>
                  <a:gd name="T53" fmla="*/ 14 h 86"/>
                  <a:gd name="T54" fmla="*/ 48 w 105"/>
                  <a:gd name="T55" fmla="*/ 14 h 86"/>
                  <a:gd name="T56" fmla="*/ 37 w 105"/>
                  <a:gd name="T57" fmla="*/ 8 h 86"/>
                  <a:gd name="T58" fmla="*/ 29 w 105"/>
                  <a:gd name="T59" fmla="*/ 3 h 86"/>
                  <a:gd name="T60" fmla="*/ 21 w 105"/>
                  <a:gd name="T61" fmla="*/ 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6">
                    <a:moveTo>
                      <a:pt x="21" y="6"/>
                    </a:moveTo>
                    <a:cubicBezTo>
                      <a:pt x="21" y="14"/>
                      <a:pt x="17" y="9"/>
                      <a:pt x="16" y="19"/>
                    </a:cubicBezTo>
                    <a:cubicBezTo>
                      <a:pt x="14" y="29"/>
                      <a:pt x="12" y="30"/>
                      <a:pt x="13" y="36"/>
                    </a:cubicBezTo>
                    <a:cubicBezTo>
                      <a:pt x="15" y="42"/>
                      <a:pt x="19" y="53"/>
                      <a:pt x="15" y="53"/>
                    </a:cubicBezTo>
                    <a:cubicBezTo>
                      <a:pt x="10" y="53"/>
                      <a:pt x="10" y="42"/>
                      <a:pt x="7" y="48"/>
                    </a:cubicBezTo>
                    <a:cubicBezTo>
                      <a:pt x="5" y="55"/>
                      <a:pt x="2" y="60"/>
                      <a:pt x="5" y="65"/>
                    </a:cubicBezTo>
                    <a:cubicBezTo>
                      <a:pt x="7" y="71"/>
                      <a:pt x="17" y="76"/>
                      <a:pt x="12" y="78"/>
                    </a:cubicBezTo>
                    <a:cubicBezTo>
                      <a:pt x="7" y="80"/>
                      <a:pt x="0" y="83"/>
                      <a:pt x="6" y="84"/>
                    </a:cubicBezTo>
                    <a:cubicBezTo>
                      <a:pt x="12" y="85"/>
                      <a:pt x="16" y="83"/>
                      <a:pt x="19" y="84"/>
                    </a:cubicBezTo>
                    <a:cubicBezTo>
                      <a:pt x="22" y="85"/>
                      <a:pt x="26" y="86"/>
                      <a:pt x="30" y="82"/>
                    </a:cubicBezTo>
                    <a:cubicBezTo>
                      <a:pt x="34" y="77"/>
                      <a:pt x="36" y="67"/>
                      <a:pt x="38" y="70"/>
                    </a:cubicBezTo>
                    <a:cubicBezTo>
                      <a:pt x="39" y="74"/>
                      <a:pt x="42" y="77"/>
                      <a:pt x="44" y="72"/>
                    </a:cubicBezTo>
                    <a:cubicBezTo>
                      <a:pt x="47" y="67"/>
                      <a:pt x="46" y="57"/>
                      <a:pt x="48" y="63"/>
                    </a:cubicBezTo>
                    <a:cubicBezTo>
                      <a:pt x="50" y="70"/>
                      <a:pt x="57" y="61"/>
                      <a:pt x="55" y="65"/>
                    </a:cubicBezTo>
                    <a:cubicBezTo>
                      <a:pt x="53" y="68"/>
                      <a:pt x="46" y="74"/>
                      <a:pt x="52" y="74"/>
                    </a:cubicBezTo>
                    <a:cubicBezTo>
                      <a:pt x="58" y="74"/>
                      <a:pt x="63" y="72"/>
                      <a:pt x="62" y="68"/>
                    </a:cubicBezTo>
                    <a:cubicBezTo>
                      <a:pt x="61" y="64"/>
                      <a:pt x="64" y="60"/>
                      <a:pt x="67" y="57"/>
                    </a:cubicBezTo>
                    <a:cubicBezTo>
                      <a:pt x="69" y="53"/>
                      <a:pt x="67" y="47"/>
                      <a:pt x="73" y="46"/>
                    </a:cubicBezTo>
                    <a:cubicBezTo>
                      <a:pt x="79" y="44"/>
                      <a:pt x="86" y="48"/>
                      <a:pt x="86" y="44"/>
                    </a:cubicBezTo>
                    <a:cubicBezTo>
                      <a:pt x="87" y="40"/>
                      <a:pt x="85" y="35"/>
                      <a:pt x="88" y="33"/>
                    </a:cubicBezTo>
                    <a:cubicBezTo>
                      <a:pt x="90" y="31"/>
                      <a:pt x="89" y="28"/>
                      <a:pt x="93" y="24"/>
                    </a:cubicBezTo>
                    <a:cubicBezTo>
                      <a:pt x="97" y="21"/>
                      <a:pt x="98" y="18"/>
                      <a:pt x="99" y="15"/>
                    </a:cubicBezTo>
                    <a:cubicBezTo>
                      <a:pt x="101" y="13"/>
                      <a:pt x="105" y="4"/>
                      <a:pt x="102" y="3"/>
                    </a:cubicBezTo>
                    <a:cubicBezTo>
                      <a:pt x="98" y="2"/>
                      <a:pt x="97" y="2"/>
                      <a:pt x="95" y="6"/>
                    </a:cubicBezTo>
                    <a:cubicBezTo>
                      <a:pt x="94" y="9"/>
                      <a:pt x="94" y="9"/>
                      <a:pt x="87" y="9"/>
                    </a:cubicBezTo>
                    <a:cubicBezTo>
                      <a:pt x="80" y="9"/>
                      <a:pt x="83" y="10"/>
                      <a:pt x="76" y="12"/>
                    </a:cubicBezTo>
                    <a:cubicBezTo>
                      <a:pt x="69" y="14"/>
                      <a:pt x="62" y="13"/>
                      <a:pt x="59" y="14"/>
                    </a:cubicBezTo>
                    <a:cubicBezTo>
                      <a:pt x="56" y="16"/>
                      <a:pt x="57" y="19"/>
                      <a:pt x="48" y="14"/>
                    </a:cubicBezTo>
                    <a:cubicBezTo>
                      <a:pt x="39" y="9"/>
                      <a:pt x="44" y="14"/>
                      <a:pt x="37" y="8"/>
                    </a:cubicBezTo>
                    <a:cubicBezTo>
                      <a:pt x="31" y="3"/>
                      <a:pt x="33" y="4"/>
                      <a:pt x="29" y="3"/>
                    </a:cubicBezTo>
                    <a:cubicBezTo>
                      <a:pt x="26" y="1"/>
                      <a:pt x="20" y="0"/>
                      <a:pt x="2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680">
                <a:extLst>
                  <a:ext uri="{FF2B5EF4-FFF2-40B4-BE49-F238E27FC236}">
                    <a16:creationId xmlns:a16="http://schemas.microsoft.com/office/drawing/2014/main" id="{265627AC-4D54-554E-AB19-604FE35FD37B}"/>
                  </a:ext>
                </a:extLst>
              </p:cNvPr>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681">
                <a:extLst>
                  <a:ext uri="{FF2B5EF4-FFF2-40B4-BE49-F238E27FC236}">
                    <a16:creationId xmlns:a16="http://schemas.microsoft.com/office/drawing/2014/main" id="{99806A5F-D015-0E4F-8F82-7EF4F75D48A4}"/>
                  </a:ext>
                </a:extLst>
              </p:cNvPr>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682">
                <a:extLst>
                  <a:ext uri="{FF2B5EF4-FFF2-40B4-BE49-F238E27FC236}">
                    <a16:creationId xmlns:a16="http://schemas.microsoft.com/office/drawing/2014/main" id="{53BCAC13-A2D6-2D48-85EE-661979DE3614}"/>
                  </a:ext>
                </a:extLst>
              </p:cNvPr>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683">
                <a:extLst>
                  <a:ext uri="{FF2B5EF4-FFF2-40B4-BE49-F238E27FC236}">
                    <a16:creationId xmlns:a16="http://schemas.microsoft.com/office/drawing/2014/main" id="{A7434CDE-F1A6-F749-8824-D8C1F2EBDD9E}"/>
                  </a:ext>
                </a:extLst>
              </p:cNvPr>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684">
                <a:extLst>
                  <a:ext uri="{FF2B5EF4-FFF2-40B4-BE49-F238E27FC236}">
                    <a16:creationId xmlns:a16="http://schemas.microsoft.com/office/drawing/2014/main" id="{5AACFFDF-6FC0-6D4D-9618-EFC7538AC7EA}"/>
                  </a:ext>
                </a:extLst>
              </p:cNvPr>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685">
                <a:extLst>
                  <a:ext uri="{FF2B5EF4-FFF2-40B4-BE49-F238E27FC236}">
                    <a16:creationId xmlns:a16="http://schemas.microsoft.com/office/drawing/2014/main" id="{D3782A89-82A1-0A4C-830C-2D3990AEE455}"/>
                  </a:ext>
                </a:extLst>
              </p:cNvPr>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686">
                <a:extLst>
                  <a:ext uri="{FF2B5EF4-FFF2-40B4-BE49-F238E27FC236}">
                    <a16:creationId xmlns:a16="http://schemas.microsoft.com/office/drawing/2014/main" id="{015F8204-59C1-FE41-82C7-4A5A20A3F5D2}"/>
                  </a:ext>
                </a:extLst>
              </p:cNvPr>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687">
                <a:extLst>
                  <a:ext uri="{FF2B5EF4-FFF2-40B4-BE49-F238E27FC236}">
                    <a16:creationId xmlns:a16="http://schemas.microsoft.com/office/drawing/2014/main" id="{6D7D2DE2-402D-D84C-9471-8661292D70A7}"/>
                  </a:ext>
                </a:extLst>
              </p:cNvPr>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688">
                <a:extLst>
                  <a:ext uri="{FF2B5EF4-FFF2-40B4-BE49-F238E27FC236}">
                    <a16:creationId xmlns:a16="http://schemas.microsoft.com/office/drawing/2014/main" id="{75424074-5612-764A-948E-5EF03004C059}"/>
                  </a:ext>
                </a:extLst>
              </p:cNvPr>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689">
                <a:extLst>
                  <a:ext uri="{FF2B5EF4-FFF2-40B4-BE49-F238E27FC236}">
                    <a16:creationId xmlns:a16="http://schemas.microsoft.com/office/drawing/2014/main" id="{6908A190-ED87-2548-817D-94215A71333D}"/>
                  </a:ext>
                </a:extLst>
              </p:cNvPr>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690">
                <a:extLst>
                  <a:ext uri="{FF2B5EF4-FFF2-40B4-BE49-F238E27FC236}">
                    <a16:creationId xmlns:a16="http://schemas.microsoft.com/office/drawing/2014/main" id="{69140605-248C-1448-89BA-38DE8182FA1A}"/>
                  </a:ext>
                </a:extLst>
              </p:cNvPr>
              <p:cNvSpPr>
                <a:spLocks/>
              </p:cNvSpPr>
              <p:nvPr/>
            </p:nvSpPr>
            <p:spPr bwMode="auto">
              <a:xfrm>
                <a:off x="5182" y="2315"/>
                <a:ext cx="28" cy="17"/>
              </a:xfrm>
              <a:custGeom>
                <a:avLst/>
                <a:gdLst>
                  <a:gd name="T0" fmla="*/ 2 w 46"/>
                  <a:gd name="T1" fmla="*/ 19 h 28"/>
                  <a:gd name="T2" fmla="*/ 13 w 46"/>
                  <a:gd name="T3" fmla="*/ 14 h 28"/>
                  <a:gd name="T4" fmla="*/ 24 w 46"/>
                  <a:gd name="T5" fmla="*/ 11 h 28"/>
                  <a:gd name="T6" fmla="*/ 35 w 46"/>
                  <a:gd name="T7" fmla="*/ 5 h 28"/>
                  <a:gd name="T8" fmla="*/ 44 w 46"/>
                  <a:gd name="T9" fmla="*/ 5 h 28"/>
                  <a:gd name="T10" fmla="*/ 38 w 46"/>
                  <a:gd name="T11" fmla="*/ 15 h 28"/>
                  <a:gd name="T12" fmla="*/ 30 w 46"/>
                  <a:gd name="T13" fmla="*/ 19 h 28"/>
                  <a:gd name="T14" fmla="*/ 23 w 46"/>
                  <a:gd name="T15" fmla="*/ 25 h 28"/>
                  <a:gd name="T16" fmla="*/ 19 w 46"/>
                  <a:gd name="T17" fmla="*/ 23 h 28"/>
                  <a:gd name="T18" fmla="*/ 13 w 46"/>
                  <a:gd name="T19" fmla="*/ 26 h 28"/>
                  <a:gd name="T20" fmla="*/ 7 w 46"/>
                  <a:gd name="T21" fmla="*/ 26 h 28"/>
                  <a:gd name="T22" fmla="*/ 2 w 46"/>
                  <a:gd name="T23" fmla="*/ 25 h 28"/>
                  <a:gd name="T24" fmla="*/ 2 w 46"/>
                  <a:gd name="T25"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28">
                    <a:moveTo>
                      <a:pt x="2" y="19"/>
                    </a:moveTo>
                    <a:cubicBezTo>
                      <a:pt x="8" y="16"/>
                      <a:pt x="7" y="16"/>
                      <a:pt x="13" y="14"/>
                    </a:cubicBezTo>
                    <a:cubicBezTo>
                      <a:pt x="19" y="13"/>
                      <a:pt x="16" y="15"/>
                      <a:pt x="24" y="11"/>
                    </a:cubicBezTo>
                    <a:cubicBezTo>
                      <a:pt x="31" y="7"/>
                      <a:pt x="29" y="7"/>
                      <a:pt x="35" y="5"/>
                    </a:cubicBezTo>
                    <a:cubicBezTo>
                      <a:pt x="41" y="4"/>
                      <a:pt x="46" y="0"/>
                      <a:pt x="44" y="5"/>
                    </a:cubicBezTo>
                    <a:cubicBezTo>
                      <a:pt x="41" y="10"/>
                      <a:pt x="38" y="15"/>
                      <a:pt x="38" y="15"/>
                    </a:cubicBezTo>
                    <a:cubicBezTo>
                      <a:pt x="38" y="15"/>
                      <a:pt x="30" y="15"/>
                      <a:pt x="30" y="19"/>
                    </a:cubicBezTo>
                    <a:cubicBezTo>
                      <a:pt x="30" y="24"/>
                      <a:pt x="24" y="27"/>
                      <a:pt x="23" y="25"/>
                    </a:cubicBezTo>
                    <a:cubicBezTo>
                      <a:pt x="23" y="22"/>
                      <a:pt x="21" y="20"/>
                      <a:pt x="19" y="23"/>
                    </a:cubicBezTo>
                    <a:cubicBezTo>
                      <a:pt x="17" y="25"/>
                      <a:pt x="17" y="25"/>
                      <a:pt x="13" y="26"/>
                    </a:cubicBezTo>
                    <a:cubicBezTo>
                      <a:pt x="10" y="28"/>
                      <a:pt x="11" y="27"/>
                      <a:pt x="7" y="26"/>
                    </a:cubicBezTo>
                    <a:cubicBezTo>
                      <a:pt x="3" y="25"/>
                      <a:pt x="2" y="27"/>
                      <a:pt x="2" y="25"/>
                    </a:cubicBezTo>
                    <a:cubicBezTo>
                      <a:pt x="2" y="22"/>
                      <a:pt x="0" y="19"/>
                      <a:pt x="2"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691">
                <a:extLst>
                  <a:ext uri="{FF2B5EF4-FFF2-40B4-BE49-F238E27FC236}">
                    <a16:creationId xmlns:a16="http://schemas.microsoft.com/office/drawing/2014/main" id="{9F3511CE-D6D3-764D-B81F-517F178664CE}"/>
                  </a:ext>
                </a:extLst>
              </p:cNvPr>
              <p:cNvSpPr>
                <a:spLocks/>
              </p:cNvSpPr>
              <p:nvPr/>
            </p:nvSpPr>
            <p:spPr bwMode="auto">
              <a:xfrm>
                <a:off x="5161" y="2337"/>
                <a:ext cx="21" cy="16"/>
              </a:xfrm>
              <a:custGeom>
                <a:avLst/>
                <a:gdLst>
                  <a:gd name="T0" fmla="*/ 16 w 36"/>
                  <a:gd name="T1" fmla="*/ 3 h 27"/>
                  <a:gd name="T2" fmla="*/ 10 w 36"/>
                  <a:gd name="T3" fmla="*/ 6 h 27"/>
                  <a:gd name="T4" fmla="*/ 5 w 36"/>
                  <a:gd name="T5" fmla="*/ 9 h 27"/>
                  <a:gd name="T6" fmla="*/ 3 w 36"/>
                  <a:gd name="T7" fmla="*/ 13 h 27"/>
                  <a:gd name="T8" fmla="*/ 1 w 36"/>
                  <a:gd name="T9" fmla="*/ 18 h 27"/>
                  <a:gd name="T10" fmla="*/ 3 w 36"/>
                  <a:gd name="T11" fmla="*/ 24 h 27"/>
                  <a:gd name="T12" fmla="*/ 9 w 36"/>
                  <a:gd name="T13" fmla="*/ 25 h 27"/>
                  <a:gd name="T14" fmla="*/ 18 w 36"/>
                  <a:gd name="T15" fmla="*/ 26 h 27"/>
                  <a:gd name="T16" fmla="*/ 26 w 36"/>
                  <a:gd name="T17" fmla="*/ 25 h 27"/>
                  <a:gd name="T18" fmla="*/ 31 w 36"/>
                  <a:gd name="T19" fmla="*/ 23 h 27"/>
                  <a:gd name="T20" fmla="*/ 35 w 36"/>
                  <a:gd name="T21" fmla="*/ 21 h 27"/>
                  <a:gd name="T22" fmla="*/ 34 w 36"/>
                  <a:gd name="T23" fmla="*/ 16 h 27"/>
                  <a:gd name="T24" fmla="*/ 33 w 36"/>
                  <a:gd name="T25" fmla="*/ 9 h 27"/>
                  <a:gd name="T26" fmla="*/ 33 w 36"/>
                  <a:gd name="T27" fmla="*/ 4 h 27"/>
                  <a:gd name="T28" fmla="*/ 29 w 36"/>
                  <a:gd name="T29" fmla="*/ 2 h 27"/>
                  <a:gd name="T30" fmla="*/ 22 w 36"/>
                  <a:gd name="T31" fmla="*/ 2 h 27"/>
                  <a:gd name="T32" fmla="*/ 18 w 36"/>
                  <a:gd name="T33" fmla="*/ 3 h 27"/>
                  <a:gd name="T34" fmla="*/ 16 w 36"/>
                  <a:gd name="T35"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7">
                    <a:moveTo>
                      <a:pt x="16" y="3"/>
                    </a:moveTo>
                    <a:cubicBezTo>
                      <a:pt x="12" y="5"/>
                      <a:pt x="13" y="5"/>
                      <a:pt x="10" y="6"/>
                    </a:cubicBezTo>
                    <a:cubicBezTo>
                      <a:pt x="6" y="7"/>
                      <a:pt x="6" y="7"/>
                      <a:pt x="5" y="9"/>
                    </a:cubicBezTo>
                    <a:cubicBezTo>
                      <a:pt x="5" y="11"/>
                      <a:pt x="3" y="11"/>
                      <a:pt x="3" y="13"/>
                    </a:cubicBezTo>
                    <a:cubicBezTo>
                      <a:pt x="2" y="15"/>
                      <a:pt x="1" y="15"/>
                      <a:pt x="1" y="18"/>
                    </a:cubicBezTo>
                    <a:cubicBezTo>
                      <a:pt x="1" y="21"/>
                      <a:pt x="0" y="23"/>
                      <a:pt x="3" y="24"/>
                    </a:cubicBezTo>
                    <a:cubicBezTo>
                      <a:pt x="7" y="24"/>
                      <a:pt x="6" y="24"/>
                      <a:pt x="9" y="25"/>
                    </a:cubicBezTo>
                    <a:cubicBezTo>
                      <a:pt x="12" y="26"/>
                      <a:pt x="15" y="27"/>
                      <a:pt x="18" y="26"/>
                    </a:cubicBezTo>
                    <a:cubicBezTo>
                      <a:pt x="20" y="26"/>
                      <a:pt x="23" y="26"/>
                      <a:pt x="26" y="25"/>
                    </a:cubicBezTo>
                    <a:cubicBezTo>
                      <a:pt x="29" y="24"/>
                      <a:pt x="28" y="25"/>
                      <a:pt x="31" y="23"/>
                    </a:cubicBezTo>
                    <a:cubicBezTo>
                      <a:pt x="34" y="22"/>
                      <a:pt x="34" y="22"/>
                      <a:pt x="35" y="21"/>
                    </a:cubicBezTo>
                    <a:cubicBezTo>
                      <a:pt x="35" y="19"/>
                      <a:pt x="34" y="20"/>
                      <a:pt x="34" y="16"/>
                    </a:cubicBezTo>
                    <a:cubicBezTo>
                      <a:pt x="33" y="11"/>
                      <a:pt x="33" y="12"/>
                      <a:pt x="33" y="9"/>
                    </a:cubicBezTo>
                    <a:cubicBezTo>
                      <a:pt x="33" y="6"/>
                      <a:pt x="36" y="6"/>
                      <a:pt x="33" y="4"/>
                    </a:cubicBezTo>
                    <a:cubicBezTo>
                      <a:pt x="29" y="2"/>
                      <a:pt x="31" y="3"/>
                      <a:pt x="29" y="2"/>
                    </a:cubicBezTo>
                    <a:cubicBezTo>
                      <a:pt x="26" y="0"/>
                      <a:pt x="25" y="0"/>
                      <a:pt x="22" y="2"/>
                    </a:cubicBezTo>
                    <a:cubicBezTo>
                      <a:pt x="19" y="3"/>
                      <a:pt x="19" y="4"/>
                      <a:pt x="18" y="3"/>
                    </a:cubicBezTo>
                    <a:cubicBezTo>
                      <a:pt x="17" y="2"/>
                      <a:pt x="17" y="1"/>
                      <a:pt x="1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692">
                <a:extLst>
                  <a:ext uri="{FF2B5EF4-FFF2-40B4-BE49-F238E27FC236}">
                    <a16:creationId xmlns:a16="http://schemas.microsoft.com/office/drawing/2014/main" id="{25CF7F48-CA17-434C-8937-D5CF52BB28F1}"/>
                  </a:ext>
                </a:extLst>
              </p:cNvPr>
              <p:cNvSpPr>
                <a:spLocks/>
              </p:cNvSpPr>
              <p:nvPr/>
            </p:nvSpPr>
            <p:spPr bwMode="auto">
              <a:xfrm>
                <a:off x="4957" y="2382"/>
                <a:ext cx="37" cy="42"/>
              </a:xfrm>
              <a:custGeom>
                <a:avLst/>
                <a:gdLst>
                  <a:gd name="T0" fmla="*/ 0 w 62"/>
                  <a:gd name="T1" fmla="*/ 6 h 70"/>
                  <a:gd name="T2" fmla="*/ 3 w 62"/>
                  <a:gd name="T3" fmla="*/ 21 h 70"/>
                  <a:gd name="T4" fmla="*/ 13 w 62"/>
                  <a:gd name="T5" fmla="*/ 33 h 70"/>
                  <a:gd name="T6" fmla="*/ 20 w 62"/>
                  <a:gd name="T7" fmla="*/ 43 h 70"/>
                  <a:gd name="T8" fmla="*/ 31 w 62"/>
                  <a:gd name="T9" fmla="*/ 54 h 70"/>
                  <a:gd name="T10" fmla="*/ 40 w 62"/>
                  <a:gd name="T11" fmla="*/ 60 h 70"/>
                  <a:gd name="T12" fmla="*/ 48 w 62"/>
                  <a:gd name="T13" fmla="*/ 66 h 70"/>
                  <a:gd name="T14" fmla="*/ 57 w 62"/>
                  <a:gd name="T15" fmla="*/ 66 h 70"/>
                  <a:gd name="T16" fmla="*/ 57 w 62"/>
                  <a:gd name="T17" fmla="*/ 58 h 70"/>
                  <a:gd name="T18" fmla="*/ 51 w 62"/>
                  <a:gd name="T19" fmla="*/ 52 h 70"/>
                  <a:gd name="T20" fmla="*/ 42 w 62"/>
                  <a:gd name="T21" fmla="*/ 41 h 70"/>
                  <a:gd name="T22" fmla="*/ 32 w 62"/>
                  <a:gd name="T23" fmla="*/ 31 h 70"/>
                  <a:gd name="T24" fmla="*/ 24 w 62"/>
                  <a:gd name="T25" fmla="*/ 23 h 70"/>
                  <a:gd name="T26" fmla="*/ 20 w 62"/>
                  <a:gd name="T27" fmla="*/ 19 h 70"/>
                  <a:gd name="T28" fmla="*/ 12 w 62"/>
                  <a:gd name="T29" fmla="*/ 10 h 70"/>
                  <a:gd name="T30" fmla="*/ 0 w 62"/>
                  <a:gd name="T31"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70">
                    <a:moveTo>
                      <a:pt x="0" y="6"/>
                    </a:moveTo>
                    <a:cubicBezTo>
                      <a:pt x="1" y="13"/>
                      <a:pt x="0" y="14"/>
                      <a:pt x="3" y="21"/>
                    </a:cubicBezTo>
                    <a:cubicBezTo>
                      <a:pt x="7" y="27"/>
                      <a:pt x="8" y="27"/>
                      <a:pt x="13" y="33"/>
                    </a:cubicBezTo>
                    <a:cubicBezTo>
                      <a:pt x="17" y="38"/>
                      <a:pt x="16" y="36"/>
                      <a:pt x="20" y="43"/>
                    </a:cubicBezTo>
                    <a:cubicBezTo>
                      <a:pt x="25" y="50"/>
                      <a:pt x="27" y="52"/>
                      <a:pt x="31" y="54"/>
                    </a:cubicBezTo>
                    <a:cubicBezTo>
                      <a:pt x="35" y="56"/>
                      <a:pt x="37" y="56"/>
                      <a:pt x="40" y="60"/>
                    </a:cubicBezTo>
                    <a:cubicBezTo>
                      <a:pt x="42" y="64"/>
                      <a:pt x="44" y="64"/>
                      <a:pt x="48" y="66"/>
                    </a:cubicBezTo>
                    <a:cubicBezTo>
                      <a:pt x="52" y="67"/>
                      <a:pt x="55" y="70"/>
                      <a:pt x="57" y="66"/>
                    </a:cubicBezTo>
                    <a:cubicBezTo>
                      <a:pt x="59" y="61"/>
                      <a:pt x="62" y="63"/>
                      <a:pt x="57" y="58"/>
                    </a:cubicBezTo>
                    <a:cubicBezTo>
                      <a:pt x="52" y="54"/>
                      <a:pt x="56" y="58"/>
                      <a:pt x="51" y="52"/>
                    </a:cubicBezTo>
                    <a:cubicBezTo>
                      <a:pt x="45" y="46"/>
                      <a:pt x="46" y="49"/>
                      <a:pt x="42" y="41"/>
                    </a:cubicBezTo>
                    <a:cubicBezTo>
                      <a:pt x="38" y="34"/>
                      <a:pt x="39" y="37"/>
                      <a:pt x="32" y="31"/>
                    </a:cubicBezTo>
                    <a:cubicBezTo>
                      <a:pt x="25" y="26"/>
                      <a:pt x="25" y="25"/>
                      <a:pt x="24" y="23"/>
                    </a:cubicBezTo>
                    <a:cubicBezTo>
                      <a:pt x="23" y="22"/>
                      <a:pt x="26" y="25"/>
                      <a:pt x="20" y="19"/>
                    </a:cubicBezTo>
                    <a:cubicBezTo>
                      <a:pt x="14" y="13"/>
                      <a:pt x="15" y="14"/>
                      <a:pt x="12" y="10"/>
                    </a:cubicBezTo>
                    <a:cubicBezTo>
                      <a:pt x="9" y="7"/>
                      <a:pt x="0" y="0"/>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693">
                <a:extLst>
                  <a:ext uri="{FF2B5EF4-FFF2-40B4-BE49-F238E27FC236}">
                    <a16:creationId xmlns:a16="http://schemas.microsoft.com/office/drawing/2014/main" id="{FD30F480-0169-F948-9EE1-5000C64534FF}"/>
                  </a:ext>
                </a:extLst>
              </p:cNvPr>
              <p:cNvSpPr>
                <a:spLocks/>
              </p:cNvSpPr>
              <p:nvPr/>
            </p:nvSpPr>
            <p:spPr bwMode="auto">
              <a:xfrm>
                <a:off x="4997" y="2391"/>
                <a:ext cx="7" cy="12"/>
              </a:xfrm>
              <a:custGeom>
                <a:avLst/>
                <a:gdLst>
                  <a:gd name="T0" fmla="*/ 2 w 11"/>
                  <a:gd name="T1" fmla="*/ 3 h 19"/>
                  <a:gd name="T2" fmla="*/ 2 w 11"/>
                  <a:gd name="T3" fmla="*/ 12 h 19"/>
                  <a:gd name="T4" fmla="*/ 3 w 11"/>
                  <a:gd name="T5" fmla="*/ 18 h 19"/>
                  <a:gd name="T6" fmla="*/ 9 w 11"/>
                  <a:gd name="T7" fmla="*/ 18 h 19"/>
                  <a:gd name="T8" fmla="*/ 9 w 11"/>
                  <a:gd name="T9" fmla="*/ 11 h 19"/>
                  <a:gd name="T10" fmla="*/ 7 w 11"/>
                  <a:gd name="T11" fmla="*/ 5 h 19"/>
                  <a:gd name="T12" fmla="*/ 2 w 11"/>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2" y="3"/>
                    </a:moveTo>
                    <a:cubicBezTo>
                      <a:pt x="3" y="9"/>
                      <a:pt x="4" y="9"/>
                      <a:pt x="2" y="12"/>
                    </a:cubicBezTo>
                    <a:cubicBezTo>
                      <a:pt x="0" y="15"/>
                      <a:pt x="1" y="17"/>
                      <a:pt x="3" y="18"/>
                    </a:cubicBezTo>
                    <a:cubicBezTo>
                      <a:pt x="5" y="19"/>
                      <a:pt x="8" y="19"/>
                      <a:pt x="9" y="18"/>
                    </a:cubicBezTo>
                    <a:cubicBezTo>
                      <a:pt x="11" y="17"/>
                      <a:pt x="8" y="14"/>
                      <a:pt x="9" y="11"/>
                    </a:cubicBezTo>
                    <a:cubicBezTo>
                      <a:pt x="10" y="8"/>
                      <a:pt x="8" y="6"/>
                      <a:pt x="7" y="5"/>
                    </a:cubicBezTo>
                    <a:cubicBezTo>
                      <a:pt x="6" y="3"/>
                      <a:pt x="2" y="0"/>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694">
                <a:extLst>
                  <a:ext uri="{FF2B5EF4-FFF2-40B4-BE49-F238E27FC236}">
                    <a16:creationId xmlns:a16="http://schemas.microsoft.com/office/drawing/2014/main" id="{078DEA3B-88A5-0C44-AA41-F70600F04D2E}"/>
                  </a:ext>
                </a:extLst>
              </p:cNvPr>
              <p:cNvSpPr>
                <a:spLocks/>
              </p:cNvSpPr>
              <p:nvPr/>
            </p:nvSpPr>
            <p:spPr bwMode="auto">
              <a:xfrm>
                <a:off x="5007" y="2403"/>
                <a:ext cx="7" cy="7"/>
              </a:xfrm>
              <a:custGeom>
                <a:avLst/>
                <a:gdLst>
                  <a:gd name="T0" fmla="*/ 0 w 11"/>
                  <a:gd name="T1" fmla="*/ 6 h 12"/>
                  <a:gd name="T2" fmla="*/ 2 w 11"/>
                  <a:gd name="T3" fmla="*/ 10 h 12"/>
                  <a:gd name="T4" fmla="*/ 4 w 11"/>
                  <a:gd name="T5" fmla="*/ 12 h 12"/>
                  <a:gd name="T6" fmla="*/ 8 w 11"/>
                  <a:gd name="T7" fmla="*/ 9 h 12"/>
                  <a:gd name="T8" fmla="*/ 7 w 11"/>
                  <a:gd name="T9" fmla="*/ 3 h 12"/>
                  <a:gd name="T10" fmla="*/ 3 w 11"/>
                  <a:gd name="T11" fmla="*/ 2 h 12"/>
                  <a:gd name="T12" fmla="*/ 0 w 1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0" y="6"/>
                    </a:moveTo>
                    <a:cubicBezTo>
                      <a:pt x="1" y="8"/>
                      <a:pt x="0" y="7"/>
                      <a:pt x="2" y="10"/>
                    </a:cubicBezTo>
                    <a:cubicBezTo>
                      <a:pt x="4" y="12"/>
                      <a:pt x="0" y="11"/>
                      <a:pt x="4" y="12"/>
                    </a:cubicBezTo>
                    <a:cubicBezTo>
                      <a:pt x="7" y="12"/>
                      <a:pt x="8" y="11"/>
                      <a:pt x="8" y="9"/>
                    </a:cubicBezTo>
                    <a:cubicBezTo>
                      <a:pt x="8" y="7"/>
                      <a:pt x="11" y="5"/>
                      <a:pt x="7" y="3"/>
                    </a:cubicBezTo>
                    <a:cubicBezTo>
                      <a:pt x="3" y="2"/>
                      <a:pt x="3" y="2"/>
                      <a:pt x="3" y="2"/>
                    </a:cubicBezTo>
                    <a:cubicBezTo>
                      <a:pt x="3" y="2"/>
                      <a:pt x="0" y="0"/>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695">
                <a:extLst>
                  <a:ext uri="{FF2B5EF4-FFF2-40B4-BE49-F238E27FC236}">
                    <a16:creationId xmlns:a16="http://schemas.microsoft.com/office/drawing/2014/main" id="{2565213D-A464-F04C-806C-ABBE0F6C1B6E}"/>
                  </a:ext>
                </a:extLst>
              </p:cNvPr>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696">
                <a:extLst>
                  <a:ext uri="{FF2B5EF4-FFF2-40B4-BE49-F238E27FC236}">
                    <a16:creationId xmlns:a16="http://schemas.microsoft.com/office/drawing/2014/main" id="{BDD17A4C-D7CB-A144-A0BD-8E58E6812865}"/>
                  </a:ext>
                </a:extLst>
              </p:cNvPr>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697">
                <a:extLst>
                  <a:ext uri="{FF2B5EF4-FFF2-40B4-BE49-F238E27FC236}">
                    <a16:creationId xmlns:a16="http://schemas.microsoft.com/office/drawing/2014/main" id="{EAF33A2E-0AE3-7E47-BF65-6FE05B698E0B}"/>
                  </a:ext>
                </a:extLst>
              </p:cNvPr>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698">
                <a:extLst>
                  <a:ext uri="{FF2B5EF4-FFF2-40B4-BE49-F238E27FC236}">
                    <a16:creationId xmlns:a16="http://schemas.microsoft.com/office/drawing/2014/main" id="{FAF2DFBB-7C4B-FA4B-9789-5BF141CCA9F4}"/>
                  </a:ext>
                </a:extLst>
              </p:cNvPr>
              <p:cNvSpPr>
                <a:spLocks/>
              </p:cNvSpPr>
              <p:nvPr/>
            </p:nvSpPr>
            <p:spPr bwMode="auto">
              <a:xfrm>
                <a:off x="4944" y="2217"/>
                <a:ext cx="20" cy="12"/>
              </a:xfrm>
              <a:custGeom>
                <a:avLst/>
                <a:gdLst>
                  <a:gd name="T0" fmla="*/ 28 w 34"/>
                  <a:gd name="T1" fmla="*/ 19 h 21"/>
                  <a:gd name="T2" fmla="*/ 26 w 34"/>
                  <a:gd name="T3" fmla="*/ 11 h 21"/>
                  <a:gd name="T4" fmla="*/ 12 w 34"/>
                  <a:gd name="T5" fmla="*/ 4 h 21"/>
                  <a:gd name="T6" fmla="*/ 2 w 34"/>
                  <a:gd name="T7" fmla="*/ 3 h 21"/>
                  <a:gd name="T8" fmla="*/ 8 w 34"/>
                  <a:gd name="T9" fmla="*/ 11 h 21"/>
                  <a:gd name="T10" fmla="*/ 13 w 34"/>
                  <a:gd name="T11" fmla="*/ 15 h 21"/>
                  <a:gd name="T12" fmla="*/ 22 w 34"/>
                  <a:gd name="T13" fmla="*/ 18 h 21"/>
                  <a:gd name="T14" fmla="*/ 28 w 34"/>
                  <a:gd name="T15" fmla="*/ 1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1">
                    <a:moveTo>
                      <a:pt x="28" y="19"/>
                    </a:moveTo>
                    <a:cubicBezTo>
                      <a:pt x="26" y="11"/>
                      <a:pt x="34" y="14"/>
                      <a:pt x="26" y="11"/>
                    </a:cubicBezTo>
                    <a:cubicBezTo>
                      <a:pt x="18" y="9"/>
                      <a:pt x="19" y="6"/>
                      <a:pt x="12" y="4"/>
                    </a:cubicBezTo>
                    <a:cubicBezTo>
                      <a:pt x="6" y="3"/>
                      <a:pt x="0" y="0"/>
                      <a:pt x="2" y="3"/>
                    </a:cubicBezTo>
                    <a:cubicBezTo>
                      <a:pt x="4" y="5"/>
                      <a:pt x="5" y="8"/>
                      <a:pt x="8" y="11"/>
                    </a:cubicBezTo>
                    <a:cubicBezTo>
                      <a:pt x="10" y="13"/>
                      <a:pt x="8" y="13"/>
                      <a:pt x="13" y="15"/>
                    </a:cubicBezTo>
                    <a:cubicBezTo>
                      <a:pt x="19" y="18"/>
                      <a:pt x="21" y="18"/>
                      <a:pt x="22" y="18"/>
                    </a:cubicBezTo>
                    <a:cubicBezTo>
                      <a:pt x="24" y="18"/>
                      <a:pt x="23" y="21"/>
                      <a:pt x="28"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699">
                <a:extLst>
                  <a:ext uri="{FF2B5EF4-FFF2-40B4-BE49-F238E27FC236}">
                    <a16:creationId xmlns:a16="http://schemas.microsoft.com/office/drawing/2014/main" id="{322BDE6F-5D8F-8F4F-9400-0CFD52E444CE}"/>
                  </a:ext>
                </a:extLst>
              </p:cNvPr>
              <p:cNvSpPr>
                <a:spLocks/>
              </p:cNvSpPr>
              <p:nvPr/>
            </p:nvSpPr>
            <p:spPr bwMode="auto">
              <a:xfrm>
                <a:off x="4939" y="2183"/>
                <a:ext cx="13" cy="29"/>
              </a:xfrm>
              <a:custGeom>
                <a:avLst/>
                <a:gdLst>
                  <a:gd name="T0" fmla="*/ 2 w 23"/>
                  <a:gd name="T1" fmla="*/ 6 h 48"/>
                  <a:gd name="T2" fmla="*/ 2 w 23"/>
                  <a:gd name="T3" fmla="*/ 16 h 48"/>
                  <a:gd name="T4" fmla="*/ 2 w 23"/>
                  <a:gd name="T5" fmla="*/ 23 h 48"/>
                  <a:gd name="T6" fmla="*/ 4 w 23"/>
                  <a:gd name="T7" fmla="*/ 28 h 48"/>
                  <a:gd name="T8" fmla="*/ 13 w 23"/>
                  <a:gd name="T9" fmla="*/ 35 h 48"/>
                  <a:gd name="T10" fmla="*/ 19 w 23"/>
                  <a:gd name="T11" fmla="*/ 43 h 48"/>
                  <a:gd name="T12" fmla="*/ 22 w 23"/>
                  <a:gd name="T13" fmla="*/ 43 h 48"/>
                  <a:gd name="T14" fmla="*/ 20 w 23"/>
                  <a:gd name="T15" fmla="*/ 35 h 48"/>
                  <a:gd name="T16" fmla="*/ 17 w 23"/>
                  <a:gd name="T17" fmla="*/ 27 h 48"/>
                  <a:gd name="T18" fmla="*/ 12 w 23"/>
                  <a:gd name="T19" fmla="*/ 19 h 48"/>
                  <a:gd name="T20" fmla="*/ 10 w 23"/>
                  <a:gd name="T21" fmla="*/ 10 h 48"/>
                  <a:gd name="T22" fmla="*/ 4 w 23"/>
                  <a:gd name="T23" fmla="*/ 5 h 48"/>
                  <a:gd name="T24" fmla="*/ 2 w 23"/>
                  <a:gd name="T2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48">
                    <a:moveTo>
                      <a:pt x="2" y="6"/>
                    </a:moveTo>
                    <a:cubicBezTo>
                      <a:pt x="2" y="12"/>
                      <a:pt x="1" y="12"/>
                      <a:pt x="2" y="16"/>
                    </a:cubicBezTo>
                    <a:cubicBezTo>
                      <a:pt x="3" y="20"/>
                      <a:pt x="1" y="20"/>
                      <a:pt x="2" y="23"/>
                    </a:cubicBezTo>
                    <a:cubicBezTo>
                      <a:pt x="3" y="26"/>
                      <a:pt x="0" y="23"/>
                      <a:pt x="4" y="28"/>
                    </a:cubicBezTo>
                    <a:cubicBezTo>
                      <a:pt x="9" y="33"/>
                      <a:pt x="12" y="33"/>
                      <a:pt x="13" y="35"/>
                    </a:cubicBezTo>
                    <a:cubicBezTo>
                      <a:pt x="15" y="38"/>
                      <a:pt x="17" y="41"/>
                      <a:pt x="19" y="43"/>
                    </a:cubicBezTo>
                    <a:cubicBezTo>
                      <a:pt x="21" y="45"/>
                      <a:pt x="23" y="48"/>
                      <a:pt x="22" y="43"/>
                    </a:cubicBezTo>
                    <a:cubicBezTo>
                      <a:pt x="22" y="39"/>
                      <a:pt x="22" y="38"/>
                      <a:pt x="20" y="35"/>
                    </a:cubicBezTo>
                    <a:cubicBezTo>
                      <a:pt x="18" y="31"/>
                      <a:pt x="19" y="33"/>
                      <a:pt x="17" y="27"/>
                    </a:cubicBezTo>
                    <a:cubicBezTo>
                      <a:pt x="14" y="22"/>
                      <a:pt x="13" y="24"/>
                      <a:pt x="12" y="19"/>
                    </a:cubicBezTo>
                    <a:cubicBezTo>
                      <a:pt x="11" y="13"/>
                      <a:pt x="10" y="13"/>
                      <a:pt x="10" y="10"/>
                    </a:cubicBezTo>
                    <a:cubicBezTo>
                      <a:pt x="11" y="7"/>
                      <a:pt x="6" y="5"/>
                      <a:pt x="4" y="5"/>
                    </a:cubicBezTo>
                    <a:cubicBezTo>
                      <a:pt x="2" y="4"/>
                      <a:pt x="1"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700">
                <a:extLst>
                  <a:ext uri="{FF2B5EF4-FFF2-40B4-BE49-F238E27FC236}">
                    <a16:creationId xmlns:a16="http://schemas.microsoft.com/office/drawing/2014/main" id="{EE333F83-BA71-6C40-B86B-ECECC66956F5}"/>
                  </a:ext>
                </a:extLst>
              </p:cNvPr>
              <p:cNvSpPr>
                <a:spLocks/>
              </p:cNvSpPr>
              <p:nvPr/>
            </p:nvSpPr>
            <p:spPr bwMode="auto">
              <a:xfrm>
                <a:off x="4919" y="2199"/>
                <a:ext cx="21" cy="14"/>
              </a:xfrm>
              <a:custGeom>
                <a:avLst/>
                <a:gdLst>
                  <a:gd name="T0" fmla="*/ 9 w 35"/>
                  <a:gd name="T1" fmla="*/ 4 h 23"/>
                  <a:gd name="T2" fmla="*/ 16 w 35"/>
                  <a:gd name="T3" fmla="*/ 8 h 23"/>
                  <a:gd name="T4" fmla="*/ 27 w 35"/>
                  <a:gd name="T5" fmla="*/ 11 h 23"/>
                  <a:gd name="T6" fmla="*/ 33 w 35"/>
                  <a:gd name="T7" fmla="*/ 14 h 23"/>
                  <a:gd name="T8" fmla="*/ 34 w 35"/>
                  <a:gd name="T9" fmla="*/ 20 h 23"/>
                  <a:gd name="T10" fmla="*/ 31 w 35"/>
                  <a:gd name="T11" fmla="*/ 22 h 23"/>
                  <a:gd name="T12" fmla="*/ 27 w 35"/>
                  <a:gd name="T13" fmla="*/ 22 h 23"/>
                  <a:gd name="T14" fmla="*/ 19 w 35"/>
                  <a:gd name="T15" fmla="*/ 21 h 23"/>
                  <a:gd name="T16" fmla="*/ 11 w 35"/>
                  <a:gd name="T17" fmla="*/ 21 h 23"/>
                  <a:gd name="T18" fmla="*/ 6 w 35"/>
                  <a:gd name="T19" fmla="*/ 19 h 23"/>
                  <a:gd name="T20" fmla="*/ 4 w 35"/>
                  <a:gd name="T21" fmla="*/ 12 h 23"/>
                  <a:gd name="T22" fmla="*/ 6 w 35"/>
                  <a:gd name="T23" fmla="*/ 4 h 23"/>
                  <a:gd name="T24" fmla="*/ 9 w 35"/>
                  <a:gd name="T25"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9" y="4"/>
                    </a:moveTo>
                    <a:cubicBezTo>
                      <a:pt x="13" y="7"/>
                      <a:pt x="9" y="7"/>
                      <a:pt x="16" y="8"/>
                    </a:cubicBezTo>
                    <a:cubicBezTo>
                      <a:pt x="23" y="10"/>
                      <a:pt x="25" y="10"/>
                      <a:pt x="27" y="11"/>
                    </a:cubicBezTo>
                    <a:cubicBezTo>
                      <a:pt x="29" y="11"/>
                      <a:pt x="33" y="12"/>
                      <a:pt x="33" y="14"/>
                    </a:cubicBezTo>
                    <a:cubicBezTo>
                      <a:pt x="33" y="17"/>
                      <a:pt x="35" y="18"/>
                      <a:pt x="34" y="20"/>
                    </a:cubicBezTo>
                    <a:cubicBezTo>
                      <a:pt x="33" y="21"/>
                      <a:pt x="34" y="22"/>
                      <a:pt x="31" y="22"/>
                    </a:cubicBezTo>
                    <a:cubicBezTo>
                      <a:pt x="29" y="22"/>
                      <a:pt x="30" y="23"/>
                      <a:pt x="27" y="22"/>
                    </a:cubicBezTo>
                    <a:cubicBezTo>
                      <a:pt x="23" y="21"/>
                      <a:pt x="21" y="21"/>
                      <a:pt x="19" y="21"/>
                    </a:cubicBezTo>
                    <a:cubicBezTo>
                      <a:pt x="17" y="21"/>
                      <a:pt x="13" y="21"/>
                      <a:pt x="11" y="21"/>
                    </a:cubicBezTo>
                    <a:cubicBezTo>
                      <a:pt x="10" y="21"/>
                      <a:pt x="6" y="23"/>
                      <a:pt x="6" y="19"/>
                    </a:cubicBezTo>
                    <a:cubicBezTo>
                      <a:pt x="6" y="14"/>
                      <a:pt x="9" y="16"/>
                      <a:pt x="4" y="12"/>
                    </a:cubicBezTo>
                    <a:cubicBezTo>
                      <a:pt x="0" y="8"/>
                      <a:pt x="6" y="4"/>
                      <a:pt x="6" y="4"/>
                    </a:cubicBezTo>
                    <a:cubicBezTo>
                      <a:pt x="6" y="4"/>
                      <a:pt x="7" y="0"/>
                      <a:pt x="9"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701">
                <a:extLst>
                  <a:ext uri="{FF2B5EF4-FFF2-40B4-BE49-F238E27FC236}">
                    <a16:creationId xmlns:a16="http://schemas.microsoft.com/office/drawing/2014/main" id="{FBD0E08F-9748-8444-9BB5-8DEFF3FB8635}"/>
                  </a:ext>
                </a:extLst>
              </p:cNvPr>
              <p:cNvSpPr>
                <a:spLocks/>
              </p:cNvSpPr>
              <p:nvPr/>
            </p:nvSpPr>
            <p:spPr bwMode="auto">
              <a:xfrm>
                <a:off x="4907" y="2173"/>
                <a:ext cx="21" cy="17"/>
              </a:xfrm>
              <a:custGeom>
                <a:avLst/>
                <a:gdLst>
                  <a:gd name="T0" fmla="*/ 5 w 36"/>
                  <a:gd name="T1" fmla="*/ 1 h 28"/>
                  <a:gd name="T2" fmla="*/ 14 w 36"/>
                  <a:gd name="T3" fmla="*/ 6 h 28"/>
                  <a:gd name="T4" fmla="*/ 23 w 36"/>
                  <a:gd name="T5" fmla="*/ 11 h 28"/>
                  <a:gd name="T6" fmla="*/ 30 w 36"/>
                  <a:gd name="T7" fmla="*/ 15 h 28"/>
                  <a:gd name="T8" fmla="*/ 35 w 36"/>
                  <a:gd name="T9" fmla="*/ 21 h 28"/>
                  <a:gd name="T10" fmla="*/ 35 w 36"/>
                  <a:gd name="T11" fmla="*/ 27 h 28"/>
                  <a:gd name="T12" fmla="*/ 29 w 36"/>
                  <a:gd name="T13" fmla="*/ 26 h 28"/>
                  <a:gd name="T14" fmla="*/ 24 w 36"/>
                  <a:gd name="T15" fmla="*/ 24 h 28"/>
                  <a:gd name="T16" fmla="*/ 18 w 36"/>
                  <a:gd name="T17" fmla="*/ 20 h 28"/>
                  <a:gd name="T18" fmla="*/ 15 w 36"/>
                  <a:gd name="T19" fmla="*/ 16 h 28"/>
                  <a:gd name="T20" fmla="*/ 10 w 36"/>
                  <a:gd name="T21" fmla="*/ 10 h 28"/>
                  <a:gd name="T22" fmla="*/ 5 w 36"/>
                  <a:gd name="T23" fmla="*/ 7 h 28"/>
                  <a:gd name="T24" fmla="*/ 5 w 36"/>
                  <a:gd name="T2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8">
                    <a:moveTo>
                      <a:pt x="5" y="1"/>
                    </a:moveTo>
                    <a:cubicBezTo>
                      <a:pt x="11" y="3"/>
                      <a:pt x="12" y="4"/>
                      <a:pt x="14" y="6"/>
                    </a:cubicBezTo>
                    <a:cubicBezTo>
                      <a:pt x="17" y="8"/>
                      <a:pt x="19" y="9"/>
                      <a:pt x="23" y="11"/>
                    </a:cubicBezTo>
                    <a:cubicBezTo>
                      <a:pt x="26" y="14"/>
                      <a:pt x="28" y="14"/>
                      <a:pt x="30" y="15"/>
                    </a:cubicBezTo>
                    <a:cubicBezTo>
                      <a:pt x="31" y="16"/>
                      <a:pt x="34" y="18"/>
                      <a:pt x="35" y="21"/>
                    </a:cubicBezTo>
                    <a:cubicBezTo>
                      <a:pt x="35" y="24"/>
                      <a:pt x="36" y="27"/>
                      <a:pt x="35" y="27"/>
                    </a:cubicBezTo>
                    <a:cubicBezTo>
                      <a:pt x="33" y="28"/>
                      <a:pt x="31" y="27"/>
                      <a:pt x="29" y="26"/>
                    </a:cubicBezTo>
                    <a:cubicBezTo>
                      <a:pt x="27" y="24"/>
                      <a:pt x="25" y="25"/>
                      <a:pt x="24" y="24"/>
                    </a:cubicBezTo>
                    <a:cubicBezTo>
                      <a:pt x="23" y="24"/>
                      <a:pt x="20" y="21"/>
                      <a:pt x="18" y="20"/>
                    </a:cubicBezTo>
                    <a:cubicBezTo>
                      <a:pt x="17" y="18"/>
                      <a:pt x="18" y="19"/>
                      <a:pt x="15" y="16"/>
                    </a:cubicBezTo>
                    <a:cubicBezTo>
                      <a:pt x="12" y="13"/>
                      <a:pt x="13" y="12"/>
                      <a:pt x="10" y="10"/>
                    </a:cubicBezTo>
                    <a:cubicBezTo>
                      <a:pt x="7" y="8"/>
                      <a:pt x="7" y="8"/>
                      <a:pt x="5" y="7"/>
                    </a:cubicBezTo>
                    <a:cubicBezTo>
                      <a:pt x="2" y="5"/>
                      <a:pt x="0" y="0"/>
                      <a:pt x="5"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702">
                <a:extLst>
                  <a:ext uri="{FF2B5EF4-FFF2-40B4-BE49-F238E27FC236}">
                    <a16:creationId xmlns:a16="http://schemas.microsoft.com/office/drawing/2014/main" id="{170A7DBB-18E2-D64C-BEB4-9623209A40C2}"/>
                  </a:ext>
                </a:extLst>
              </p:cNvPr>
              <p:cNvSpPr>
                <a:spLocks/>
              </p:cNvSpPr>
              <p:nvPr/>
            </p:nvSpPr>
            <p:spPr bwMode="auto">
              <a:xfrm>
                <a:off x="4885" y="2176"/>
                <a:ext cx="18" cy="19"/>
              </a:xfrm>
              <a:custGeom>
                <a:avLst/>
                <a:gdLst>
                  <a:gd name="T0" fmla="*/ 10 w 30"/>
                  <a:gd name="T1" fmla="*/ 9 h 32"/>
                  <a:gd name="T2" fmla="*/ 16 w 30"/>
                  <a:gd name="T3" fmla="*/ 8 h 32"/>
                  <a:gd name="T4" fmla="*/ 19 w 30"/>
                  <a:gd name="T5" fmla="*/ 15 h 32"/>
                  <a:gd name="T6" fmla="*/ 23 w 30"/>
                  <a:gd name="T7" fmla="*/ 19 h 32"/>
                  <a:gd name="T8" fmla="*/ 28 w 30"/>
                  <a:gd name="T9" fmla="*/ 26 h 32"/>
                  <a:gd name="T10" fmla="*/ 27 w 30"/>
                  <a:gd name="T11" fmla="*/ 31 h 32"/>
                  <a:gd name="T12" fmla="*/ 22 w 30"/>
                  <a:gd name="T13" fmla="*/ 24 h 32"/>
                  <a:gd name="T14" fmla="*/ 16 w 30"/>
                  <a:gd name="T15" fmla="*/ 22 h 32"/>
                  <a:gd name="T16" fmla="*/ 14 w 30"/>
                  <a:gd name="T17" fmla="*/ 18 h 32"/>
                  <a:gd name="T18" fmla="*/ 8 w 30"/>
                  <a:gd name="T19" fmla="*/ 18 h 32"/>
                  <a:gd name="T20" fmla="*/ 4 w 30"/>
                  <a:gd name="T21" fmla="*/ 13 h 32"/>
                  <a:gd name="T22" fmla="*/ 1 w 30"/>
                  <a:gd name="T23" fmla="*/ 7 h 32"/>
                  <a:gd name="T24" fmla="*/ 7 w 30"/>
                  <a:gd name="T25" fmla="*/ 3 h 32"/>
                  <a:gd name="T26" fmla="*/ 10 w 30"/>
                  <a:gd name="T2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0" y="9"/>
                    </a:moveTo>
                    <a:cubicBezTo>
                      <a:pt x="11" y="8"/>
                      <a:pt x="16" y="6"/>
                      <a:pt x="16" y="8"/>
                    </a:cubicBezTo>
                    <a:cubicBezTo>
                      <a:pt x="16" y="10"/>
                      <a:pt x="17" y="13"/>
                      <a:pt x="19" y="15"/>
                    </a:cubicBezTo>
                    <a:cubicBezTo>
                      <a:pt x="22" y="16"/>
                      <a:pt x="22" y="15"/>
                      <a:pt x="23" y="19"/>
                    </a:cubicBezTo>
                    <a:cubicBezTo>
                      <a:pt x="24" y="22"/>
                      <a:pt x="27" y="22"/>
                      <a:pt x="28" y="26"/>
                    </a:cubicBezTo>
                    <a:cubicBezTo>
                      <a:pt x="29" y="30"/>
                      <a:pt x="30" y="32"/>
                      <a:pt x="27" y="31"/>
                    </a:cubicBezTo>
                    <a:cubicBezTo>
                      <a:pt x="24" y="30"/>
                      <a:pt x="25" y="26"/>
                      <a:pt x="22" y="24"/>
                    </a:cubicBezTo>
                    <a:cubicBezTo>
                      <a:pt x="18" y="23"/>
                      <a:pt x="18" y="26"/>
                      <a:pt x="16" y="22"/>
                    </a:cubicBezTo>
                    <a:cubicBezTo>
                      <a:pt x="14" y="18"/>
                      <a:pt x="17" y="19"/>
                      <a:pt x="14" y="18"/>
                    </a:cubicBezTo>
                    <a:cubicBezTo>
                      <a:pt x="11" y="18"/>
                      <a:pt x="13" y="19"/>
                      <a:pt x="8" y="18"/>
                    </a:cubicBezTo>
                    <a:cubicBezTo>
                      <a:pt x="4" y="16"/>
                      <a:pt x="8" y="15"/>
                      <a:pt x="4" y="13"/>
                    </a:cubicBezTo>
                    <a:cubicBezTo>
                      <a:pt x="1" y="11"/>
                      <a:pt x="0" y="9"/>
                      <a:pt x="1" y="7"/>
                    </a:cubicBezTo>
                    <a:cubicBezTo>
                      <a:pt x="2" y="5"/>
                      <a:pt x="7" y="0"/>
                      <a:pt x="7" y="3"/>
                    </a:cubicBezTo>
                    <a:cubicBezTo>
                      <a:pt x="7" y="6"/>
                      <a:pt x="6" y="11"/>
                      <a:pt x="10"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703">
                <a:extLst>
                  <a:ext uri="{FF2B5EF4-FFF2-40B4-BE49-F238E27FC236}">
                    <a16:creationId xmlns:a16="http://schemas.microsoft.com/office/drawing/2014/main" id="{5BBD820A-19A1-E54A-BAC5-5BB572816194}"/>
                  </a:ext>
                </a:extLst>
              </p:cNvPr>
              <p:cNvSpPr>
                <a:spLocks/>
              </p:cNvSpPr>
              <p:nvPr/>
            </p:nvSpPr>
            <p:spPr bwMode="auto">
              <a:xfrm>
                <a:off x="4879" y="2156"/>
                <a:ext cx="17" cy="15"/>
              </a:xfrm>
              <a:custGeom>
                <a:avLst/>
                <a:gdLst>
                  <a:gd name="T0" fmla="*/ 2 w 29"/>
                  <a:gd name="T1" fmla="*/ 6 h 25"/>
                  <a:gd name="T2" fmla="*/ 6 w 29"/>
                  <a:gd name="T3" fmla="*/ 3 h 25"/>
                  <a:gd name="T4" fmla="*/ 13 w 29"/>
                  <a:gd name="T5" fmla="*/ 8 h 25"/>
                  <a:gd name="T6" fmla="*/ 17 w 29"/>
                  <a:gd name="T7" fmla="*/ 12 h 25"/>
                  <a:gd name="T8" fmla="*/ 19 w 29"/>
                  <a:gd name="T9" fmla="*/ 16 h 25"/>
                  <a:gd name="T10" fmla="*/ 26 w 29"/>
                  <a:gd name="T11" fmla="*/ 21 h 25"/>
                  <a:gd name="T12" fmla="*/ 26 w 29"/>
                  <a:gd name="T13" fmla="*/ 25 h 25"/>
                  <a:gd name="T14" fmla="*/ 19 w 29"/>
                  <a:gd name="T15" fmla="*/ 23 h 25"/>
                  <a:gd name="T16" fmla="*/ 14 w 29"/>
                  <a:gd name="T17" fmla="*/ 20 h 25"/>
                  <a:gd name="T18" fmla="*/ 11 w 29"/>
                  <a:gd name="T19" fmla="*/ 16 h 25"/>
                  <a:gd name="T20" fmla="*/ 2 w 29"/>
                  <a:gd name="T21" fmla="*/ 9 h 25"/>
                  <a:gd name="T22" fmla="*/ 2 w 29"/>
                  <a:gd name="T2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2" y="6"/>
                    </a:moveTo>
                    <a:cubicBezTo>
                      <a:pt x="2" y="3"/>
                      <a:pt x="4" y="0"/>
                      <a:pt x="6" y="3"/>
                    </a:cubicBezTo>
                    <a:cubicBezTo>
                      <a:pt x="9" y="6"/>
                      <a:pt x="12" y="5"/>
                      <a:pt x="13" y="8"/>
                    </a:cubicBezTo>
                    <a:cubicBezTo>
                      <a:pt x="14" y="10"/>
                      <a:pt x="17" y="10"/>
                      <a:pt x="17" y="12"/>
                    </a:cubicBezTo>
                    <a:cubicBezTo>
                      <a:pt x="17" y="14"/>
                      <a:pt x="16" y="14"/>
                      <a:pt x="19" y="16"/>
                    </a:cubicBezTo>
                    <a:cubicBezTo>
                      <a:pt x="22" y="18"/>
                      <a:pt x="26" y="20"/>
                      <a:pt x="26" y="21"/>
                    </a:cubicBezTo>
                    <a:cubicBezTo>
                      <a:pt x="25" y="22"/>
                      <a:pt x="29" y="25"/>
                      <a:pt x="26" y="25"/>
                    </a:cubicBezTo>
                    <a:cubicBezTo>
                      <a:pt x="22" y="25"/>
                      <a:pt x="21" y="25"/>
                      <a:pt x="19" y="23"/>
                    </a:cubicBezTo>
                    <a:cubicBezTo>
                      <a:pt x="16" y="21"/>
                      <a:pt x="17" y="22"/>
                      <a:pt x="14" y="20"/>
                    </a:cubicBezTo>
                    <a:cubicBezTo>
                      <a:pt x="12" y="18"/>
                      <a:pt x="15" y="19"/>
                      <a:pt x="11" y="16"/>
                    </a:cubicBezTo>
                    <a:cubicBezTo>
                      <a:pt x="8" y="13"/>
                      <a:pt x="2" y="10"/>
                      <a:pt x="2" y="9"/>
                    </a:cubicBezTo>
                    <a:cubicBezTo>
                      <a:pt x="2" y="9"/>
                      <a:pt x="0" y="6"/>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704">
                <a:extLst>
                  <a:ext uri="{FF2B5EF4-FFF2-40B4-BE49-F238E27FC236}">
                    <a16:creationId xmlns:a16="http://schemas.microsoft.com/office/drawing/2014/main" id="{6CA4774D-92AA-E34F-9121-10993C371838}"/>
                  </a:ext>
                </a:extLst>
              </p:cNvPr>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705">
                <a:extLst>
                  <a:ext uri="{FF2B5EF4-FFF2-40B4-BE49-F238E27FC236}">
                    <a16:creationId xmlns:a16="http://schemas.microsoft.com/office/drawing/2014/main" id="{EEDEA569-9E3E-A746-AAE8-8BCBEB8639EA}"/>
                  </a:ext>
                </a:extLst>
              </p:cNvPr>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706">
                <a:extLst>
                  <a:ext uri="{FF2B5EF4-FFF2-40B4-BE49-F238E27FC236}">
                    <a16:creationId xmlns:a16="http://schemas.microsoft.com/office/drawing/2014/main" id="{0A8FE79C-2084-0845-850D-91F1EE90F615}"/>
                  </a:ext>
                </a:extLst>
              </p:cNvPr>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707">
                <a:extLst>
                  <a:ext uri="{FF2B5EF4-FFF2-40B4-BE49-F238E27FC236}">
                    <a16:creationId xmlns:a16="http://schemas.microsoft.com/office/drawing/2014/main" id="{3151EF9E-7E1C-B04F-9005-44128A88AEFA}"/>
                  </a:ext>
                </a:extLst>
              </p:cNvPr>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708">
                <a:extLst>
                  <a:ext uri="{FF2B5EF4-FFF2-40B4-BE49-F238E27FC236}">
                    <a16:creationId xmlns:a16="http://schemas.microsoft.com/office/drawing/2014/main" id="{2573C374-4C8F-9940-B6A5-36F6A7EB5E02}"/>
                  </a:ext>
                </a:extLst>
              </p:cNvPr>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709">
                <a:extLst>
                  <a:ext uri="{FF2B5EF4-FFF2-40B4-BE49-F238E27FC236}">
                    <a16:creationId xmlns:a16="http://schemas.microsoft.com/office/drawing/2014/main" id="{4025FAE4-0E5A-EE4C-B675-E3D843D9057A}"/>
                  </a:ext>
                </a:extLst>
              </p:cNvPr>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710">
                <a:extLst>
                  <a:ext uri="{FF2B5EF4-FFF2-40B4-BE49-F238E27FC236}">
                    <a16:creationId xmlns:a16="http://schemas.microsoft.com/office/drawing/2014/main" id="{1ECAE2F5-BEC0-964D-A148-8C1BDCEC2D6C}"/>
                  </a:ext>
                </a:extLst>
              </p:cNvPr>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711">
                <a:extLst>
                  <a:ext uri="{FF2B5EF4-FFF2-40B4-BE49-F238E27FC236}">
                    <a16:creationId xmlns:a16="http://schemas.microsoft.com/office/drawing/2014/main" id="{BABCD920-B9ED-244A-9013-245A1F96A369}"/>
                  </a:ext>
                </a:extLst>
              </p:cNvPr>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712">
                <a:extLst>
                  <a:ext uri="{FF2B5EF4-FFF2-40B4-BE49-F238E27FC236}">
                    <a16:creationId xmlns:a16="http://schemas.microsoft.com/office/drawing/2014/main" id="{2D266313-DD00-424A-B74C-FB5E08231CDC}"/>
                  </a:ext>
                </a:extLst>
              </p:cNvPr>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713">
                <a:extLst>
                  <a:ext uri="{FF2B5EF4-FFF2-40B4-BE49-F238E27FC236}">
                    <a16:creationId xmlns:a16="http://schemas.microsoft.com/office/drawing/2014/main" id="{3356D4AF-91B7-074B-8522-409D67DAEDE5}"/>
                  </a:ext>
                </a:extLst>
              </p:cNvPr>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714">
                <a:extLst>
                  <a:ext uri="{FF2B5EF4-FFF2-40B4-BE49-F238E27FC236}">
                    <a16:creationId xmlns:a16="http://schemas.microsoft.com/office/drawing/2014/main" id="{8FA2A2AF-76C5-E542-9022-AC90E9A5374B}"/>
                  </a:ext>
                </a:extLst>
              </p:cNvPr>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715">
                <a:extLst>
                  <a:ext uri="{FF2B5EF4-FFF2-40B4-BE49-F238E27FC236}">
                    <a16:creationId xmlns:a16="http://schemas.microsoft.com/office/drawing/2014/main" id="{F3AE5C4A-BA56-ED44-B0D7-D0898C71A8E8}"/>
                  </a:ext>
                </a:extLst>
              </p:cNvPr>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716">
                <a:extLst>
                  <a:ext uri="{FF2B5EF4-FFF2-40B4-BE49-F238E27FC236}">
                    <a16:creationId xmlns:a16="http://schemas.microsoft.com/office/drawing/2014/main" id="{AF37854B-E9BD-684F-9AC8-037B496280DA}"/>
                  </a:ext>
                </a:extLst>
              </p:cNvPr>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717">
                <a:extLst>
                  <a:ext uri="{FF2B5EF4-FFF2-40B4-BE49-F238E27FC236}">
                    <a16:creationId xmlns:a16="http://schemas.microsoft.com/office/drawing/2014/main" id="{740970C3-05A5-5945-B8EE-D5E4D794E13A}"/>
                  </a:ext>
                </a:extLst>
              </p:cNvPr>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718">
                <a:extLst>
                  <a:ext uri="{FF2B5EF4-FFF2-40B4-BE49-F238E27FC236}">
                    <a16:creationId xmlns:a16="http://schemas.microsoft.com/office/drawing/2014/main" id="{74DFDFBE-9635-E849-B8DC-6DA16E3B393D}"/>
                  </a:ext>
                </a:extLst>
              </p:cNvPr>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719">
                <a:extLst>
                  <a:ext uri="{FF2B5EF4-FFF2-40B4-BE49-F238E27FC236}">
                    <a16:creationId xmlns:a16="http://schemas.microsoft.com/office/drawing/2014/main" id="{88B43063-56D2-814E-91C3-BBE61BC8CA20}"/>
                  </a:ext>
                </a:extLst>
              </p:cNvPr>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720">
                <a:extLst>
                  <a:ext uri="{FF2B5EF4-FFF2-40B4-BE49-F238E27FC236}">
                    <a16:creationId xmlns:a16="http://schemas.microsoft.com/office/drawing/2014/main" id="{EF874441-A455-524C-BB08-88053401C47C}"/>
                  </a:ext>
                </a:extLst>
              </p:cNvPr>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721">
                <a:extLst>
                  <a:ext uri="{FF2B5EF4-FFF2-40B4-BE49-F238E27FC236}">
                    <a16:creationId xmlns:a16="http://schemas.microsoft.com/office/drawing/2014/main" id="{85150687-C88C-0E40-9F2B-53E06113E326}"/>
                  </a:ext>
                </a:extLst>
              </p:cNvPr>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722">
                <a:extLst>
                  <a:ext uri="{FF2B5EF4-FFF2-40B4-BE49-F238E27FC236}">
                    <a16:creationId xmlns:a16="http://schemas.microsoft.com/office/drawing/2014/main" id="{334C395D-358C-924B-9674-D95CF00D51CD}"/>
                  </a:ext>
                </a:extLst>
              </p:cNvPr>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723">
                <a:extLst>
                  <a:ext uri="{FF2B5EF4-FFF2-40B4-BE49-F238E27FC236}">
                    <a16:creationId xmlns:a16="http://schemas.microsoft.com/office/drawing/2014/main" id="{19691B41-4573-9F4E-BDD2-617202DCB168}"/>
                  </a:ext>
                </a:extLst>
              </p:cNvPr>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724">
                <a:extLst>
                  <a:ext uri="{FF2B5EF4-FFF2-40B4-BE49-F238E27FC236}">
                    <a16:creationId xmlns:a16="http://schemas.microsoft.com/office/drawing/2014/main" id="{85F36131-9B0B-874E-A434-38FC87E21F34}"/>
                  </a:ext>
                </a:extLst>
              </p:cNvPr>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725">
                <a:extLst>
                  <a:ext uri="{FF2B5EF4-FFF2-40B4-BE49-F238E27FC236}">
                    <a16:creationId xmlns:a16="http://schemas.microsoft.com/office/drawing/2014/main" id="{8B65B281-C739-F44A-B37D-48AF4B1E9436}"/>
                  </a:ext>
                </a:extLst>
              </p:cNvPr>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726">
                <a:extLst>
                  <a:ext uri="{FF2B5EF4-FFF2-40B4-BE49-F238E27FC236}">
                    <a16:creationId xmlns:a16="http://schemas.microsoft.com/office/drawing/2014/main" id="{459E4C60-3448-A24A-BAE9-F9077E980187}"/>
                  </a:ext>
                </a:extLst>
              </p:cNvPr>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727">
                <a:extLst>
                  <a:ext uri="{FF2B5EF4-FFF2-40B4-BE49-F238E27FC236}">
                    <a16:creationId xmlns:a16="http://schemas.microsoft.com/office/drawing/2014/main" id="{C802E110-671C-6B4C-9EF5-331BDA1CD8C0}"/>
                  </a:ext>
                </a:extLst>
              </p:cNvPr>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728">
                <a:extLst>
                  <a:ext uri="{FF2B5EF4-FFF2-40B4-BE49-F238E27FC236}">
                    <a16:creationId xmlns:a16="http://schemas.microsoft.com/office/drawing/2014/main" id="{976548BF-4353-7D45-81B0-9A2164E825A0}"/>
                  </a:ext>
                </a:extLst>
              </p:cNvPr>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729">
                <a:extLst>
                  <a:ext uri="{FF2B5EF4-FFF2-40B4-BE49-F238E27FC236}">
                    <a16:creationId xmlns:a16="http://schemas.microsoft.com/office/drawing/2014/main" id="{5F7D7AE7-4D8E-FB48-9E70-5FBAB5D47695}"/>
                  </a:ext>
                </a:extLst>
              </p:cNvPr>
              <p:cNvSpPr>
                <a:spLocks/>
              </p:cNvSpPr>
              <p:nvPr/>
            </p:nvSpPr>
            <p:spPr bwMode="auto">
              <a:xfrm>
                <a:off x="1890" y="729"/>
                <a:ext cx="603" cy="324"/>
              </a:xfrm>
              <a:custGeom>
                <a:avLst/>
                <a:gdLst>
                  <a:gd name="T0" fmla="*/ 274 w 1005"/>
                  <a:gd name="T1" fmla="*/ 519 h 540"/>
                  <a:gd name="T2" fmla="*/ 308 w 1005"/>
                  <a:gd name="T3" fmla="*/ 476 h 540"/>
                  <a:gd name="T4" fmla="*/ 340 w 1005"/>
                  <a:gd name="T5" fmla="*/ 449 h 540"/>
                  <a:gd name="T6" fmla="*/ 364 w 1005"/>
                  <a:gd name="T7" fmla="*/ 412 h 540"/>
                  <a:gd name="T8" fmla="*/ 410 w 1005"/>
                  <a:gd name="T9" fmla="*/ 394 h 540"/>
                  <a:gd name="T10" fmla="*/ 469 w 1005"/>
                  <a:gd name="T11" fmla="*/ 384 h 540"/>
                  <a:gd name="T12" fmla="*/ 554 w 1005"/>
                  <a:gd name="T13" fmla="*/ 340 h 540"/>
                  <a:gd name="T14" fmla="*/ 637 w 1005"/>
                  <a:gd name="T15" fmla="*/ 323 h 540"/>
                  <a:gd name="T16" fmla="*/ 750 w 1005"/>
                  <a:gd name="T17" fmla="*/ 286 h 540"/>
                  <a:gd name="T18" fmla="*/ 662 w 1005"/>
                  <a:gd name="T19" fmla="*/ 279 h 540"/>
                  <a:gd name="T20" fmla="*/ 718 w 1005"/>
                  <a:gd name="T21" fmla="*/ 258 h 540"/>
                  <a:gd name="T22" fmla="*/ 769 w 1005"/>
                  <a:gd name="T23" fmla="*/ 255 h 540"/>
                  <a:gd name="T24" fmla="*/ 720 w 1005"/>
                  <a:gd name="T25" fmla="*/ 208 h 540"/>
                  <a:gd name="T26" fmla="*/ 772 w 1005"/>
                  <a:gd name="T27" fmla="*/ 231 h 540"/>
                  <a:gd name="T28" fmla="*/ 800 w 1005"/>
                  <a:gd name="T29" fmla="*/ 208 h 540"/>
                  <a:gd name="T30" fmla="*/ 842 w 1005"/>
                  <a:gd name="T31" fmla="*/ 187 h 540"/>
                  <a:gd name="T32" fmla="*/ 834 w 1005"/>
                  <a:gd name="T33" fmla="*/ 172 h 540"/>
                  <a:gd name="T34" fmla="*/ 809 w 1005"/>
                  <a:gd name="T35" fmla="*/ 138 h 540"/>
                  <a:gd name="T36" fmla="*/ 860 w 1005"/>
                  <a:gd name="T37" fmla="*/ 140 h 540"/>
                  <a:gd name="T38" fmla="*/ 854 w 1005"/>
                  <a:gd name="T39" fmla="*/ 112 h 540"/>
                  <a:gd name="T40" fmla="*/ 856 w 1005"/>
                  <a:gd name="T41" fmla="*/ 93 h 540"/>
                  <a:gd name="T42" fmla="*/ 897 w 1005"/>
                  <a:gd name="T43" fmla="*/ 65 h 540"/>
                  <a:gd name="T44" fmla="*/ 995 w 1005"/>
                  <a:gd name="T45" fmla="*/ 42 h 540"/>
                  <a:gd name="T46" fmla="*/ 891 w 1005"/>
                  <a:gd name="T47" fmla="*/ 44 h 540"/>
                  <a:gd name="T48" fmla="*/ 846 w 1005"/>
                  <a:gd name="T49" fmla="*/ 36 h 540"/>
                  <a:gd name="T50" fmla="*/ 799 w 1005"/>
                  <a:gd name="T51" fmla="*/ 31 h 540"/>
                  <a:gd name="T52" fmla="*/ 793 w 1005"/>
                  <a:gd name="T53" fmla="*/ 10 h 540"/>
                  <a:gd name="T54" fmla="*/ 633 w 1005"/>
                  <a:gd name="T55" fmla="*/ 8 h 540"/>
                  <a:gd name="T56" fmla="*/ 535 w 1005"/>
                  <a:gd name="T57" fmla="*/ 17 h 540"/>
                  <a:gd name="T58" fmla="*/ 446 w 1005"/>
                  <a:gd name="T59" fmla="*/ 25 h 540"/>
                  <a:gd name="T60" fmla="*/ 377 w 1005"/>
                  <a:gd name="T61" fmla="*/ 36 h 540"/>
                  <a:gd name="T62" fmla="*/ 271 w 1005"/>
                  <a:gd name="T63" fmla="*/ 37 h 540"/>
                  <a:gd name="T64" fmla="*/ 169 w 1005"/>
                  <a:gd name="T65" fmla="*/ 58 h 540"/>
                  <a:gd name="T66" fmla="*/ 100 w 1005"/>
                  <a:gd name="T67" fmla="*/ 91 h 540"/>
                  <a:gd name="T68" fmla="*/ 10 w 1005"/>
                  <a:gd name="T69" fmla="*/ 116 h 540"/>
                  <a:gd name="T70" fmla="*/ 33 w 1005"/>
                  <a:gd name="T71" fmla="*/ 130 h 540"/>
                  <a:gd name="T72" fmla="*/ 23 w 1005"/>
                  <a:gd name="T73" fmla="*/ 146 h 540"/>
                  <a:gd name="T74" fmla="*/ 171 w 1005"/>
                  <a:gd name="T75" fmla="*/ 158 h 540"/>
                  <a:gd name="T76" fmla="*/ 203 w 1005"/>
                  <a:gd name="T77" fmla="*/ 214 h 540"/>
                  <a:gd name="T78" fmla="*/ 213 w 1005"/>
                  <a:gd name="T79" fmla="*/ 251 h 540"/>
                  <a:gd name="T80" fmla="*/ 182 w 1005"/>
                  <a:gd name="T81" fmla="*/ 273 h 540"/>
                  <a:gd name="T82" fmla="*/ 212 w 1005"/>
                  <a:gd name="T83" fmla="*/ 299 h 540"/>
                  <a:gd name="T84" fmla="*/ 214 w 1005"/>
                  <a:gd name="T85" fmla="*/ 309 h 540"/>
                  <a:gd name="T86" fmla="*/ 147 w 1005"/>
                  <a:gd name="T87" fmla="*/ 360 h 540"/>
                  <a:gd name="T88" fmla="*/ 145 w 1005"/>
                  <a:gd name="T89" fmla="*/ 429 h 540"/>
                  <a:gd name="T90" fmla="*/ 165 w 1005"/>
                  <a:gd name="T91" fmla="*/ 485 h 540"/>
                  <a:gd name="T92" fmla="*/ 212 w 1005"/>
                  <a:gd name="T93" fmla="*/ 518 h 540"/>
                  <a:gd name="T94" fmla="*/ 250 w 1005"/>
                  <a:gd name="T9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5" h="540">
                    <a:moveTo>
                      <a:pt x="250" y="540"/>
                    </a:moveTo>
                    <a:cubicBezTo>
                      <a:pt x="256" y="536"/>
                      <a:pt x="253" y="540"/>
                      <a:pt x="262" y="535"/>
                    </a:cubicBezTo>
                    <a:cubicBezTo>
                      <a:pt x="271" y="530"/>
                      <a:pt x="271" y="533"/>
                      <a:pt x="271" y="527"/>
                    </a:cubicBezTo>
                    <a:cubicBezTo>
                      <a:pt x="271" y="521"/>
                      <a:pt x="268" y="520"/>
                      <a:pt x="274" y="519"/>
                    </a:cubicBezTo>
                    <a:cubicBezTo>
                      <a:pt x="280" y="518"/>
                      <a:pt x="279" y="518"/>
                      <a:pt x="283" y="513"/>
                    </a:cubicBezTo>
                    <a:cubicBezTo>
                      <a:pt x="287" y="507"/>
                      <a:pt x="289" y="503"/>
                      <a:pt x="295" y="500"/>
                    </a:cubicBezTo>
                    <a:cubicBezTo>
                      <a:pt x="300" y="496"/>
                      <a:pt x="298" y="493"/>
                      <a:pt x="303" y="488"/>
                    </a:cubicBezTo>
                    <a:cubicBezTo>
                      <a:pt x="309" y="483"/>
                      <a:pt x="310" y="479"/>
                      <a:pt x="308" y="476"/>
                    </a:cubicBezTo>
                    <a:cubicBezTo>
                      <a:pt x="306" y="473"/>
                      <a:pt x="299" y="467"/>
                      <a:pt x="304" y="466"/>
                    </a:cubicBezTo>
                    <a:cubicBezTo>
                      <a:pt x="308" y="464"/>
                      <a:pt x="319" y="463"/>
                      <a:pt x="321" y="463"/>
                    </a:cubicBezTo>
                    <a:cubicBezTo>
                      <a:pt x="322" y="463"/>
                      <a:pt x="324" y="466"/>
                      <a:pt x="331" y="460"/>
                    </a:cubicBezTo>
                    <a:cubicBezTo>
                      <a:pt x="338" y="455"/>
                      <a:pt x="334" y="450"/>
                      <a:pt x="340" y="449"/>
                    </a:cubicBezTo>
                    <a:cubicBezTo>
                      <a:pt x="346" y="448"/>
                      <a:pt x="346" y="448"/>
                      <a:pt x="351" y="444"/>
                    </a:cubicBezTo>
                    <a:cubicBezTo>
                      <a:pt x="356" y="439"/>
                      <a:pt x="358" y="432"/>
                      <a:pt x="356" y="429"/>
                    </a:cubicBezTo>
                    <a:cubicBezTo>
                      <a:pt x="354" y="427"/>
                      <a:pt x="362" y="422"/>
                      <a:pt x="364" y="422"/>
                    </a:cubicBezTo>
                    <a:cubicBezTo>
                      <a:pt x="366" y="422"/>
                      <a:pt x="370" y="415"/>
                      <a:pt x="364" y="412"/>
                    </a:cubicBezTo>
                    <a:cubicBezTo>
                      <a:pt x="358" y="410"/>
                      <a:pt x="359" y="405"/>
                      <a:pt x="367" y="405"/>
                    </a:cubicBezTo>
                    <a:cubicBezTo>
                      <a:pt x="374" y="405"/>
                      <a:pt x="378" y="406"/>
                      <a:pt x="383" y="402"/>
                    </a:cubicBezTo>
                    <a:cubicBezTo>
                      <a:pt x="389" y="398"/>
                      <a:pt x="385" y="395"/>
                      <a:pt x="390" y="394"/>
                    </a:cubicBezTo>
                    <a:cubicBezTo>
                      <a:pt x="396" y="393"/>
                      <a:pt x="404" y="394"/>
                      <a:pt x="410" y="394"/>
                    </a:cubicBezTo>
                    <a:cubicBezTo>
                      <a:pt x="416" y="394"/>
                      <a:pt x="437" y="371"/>
                      <a:pt x="434" y="377"/>
                    </a:cubicBezTo>
                    <a:cubicBezTo>
                      <a:pt x="430" y="382"/>
                      <a:pt x="427" y="394"/>
                      <a:pt x="431" y="394"/>
                    </a:cubicBezTo>
                    <a:cubicBezTo>
                      <a:pt x="436" y="393"/>
                      <a:pt x="440" y="383"/>
                      <a:pt x="445" y="386"/>
                    </a:cubicBezTo>
                    <a:cubicBezTo>
                      <a:pt x="450" y="389"/>
                      <a:pt x="463" y="386"/>
                      <a:pt x="469" y="384"/>
                    </a:cubicBezTo>
                    <a:cubicBezTo>
                      <a:pt x="475" y="381"/>
                      <a:pt x="484" y="378"/>
                      <a:pt x="492" y="376"/>
                    </a:cubicBezTo>
                    <a:cubicBezTo>
                      <a:pt x="501" y="373"/>
                      <a:pt x="502" y="367"/>
                      <a:pt x="513" y="360"/>
                    </a:cubicBezTo>
                    <a:cubicBezTo>
                      <a:pt x="525" y="354"/>
                      <a:pt x="521" y="352"/>
                      <a:pt x="531" y="347"/>
                    </a:cubicBezTo>
                    <a:cubicBezTo>
                      <a:pt x="542" y="341"/>
                      <a:pt x="553" y="343"/>
                      <a:pt x="554" y="340"/>
                    </a:cubicBezTo>
                    <a:cubicBezTo>
                      <a:pt x="556" y="337"/>
                      <a:pt x="549" y="321"/>
                      <a:pt x="554" y="323"/>
                    </a:cubicBezTo>
                    <a:cubicBezTo>
                      <a:pt x="560" y="326"/>
                      <a:pt x="567" y="335"/>
                      <a:pt x="576" y="335"/>
                    </a:cubicBezTo>
                    <a:cubicBezTo>
                      <a:pt x="585" y="335"/>
                      <a:pt x="591" y="329"/>
                      <a:pt x="604" y="329"/>
                    </a:cubicBezTo>
                    <a:cubicBezTo>
                      <a:pt x="618" y="328"/>
                      <a:pt x="626" y="325"/>
                      <a:pt x="637" y="323"/>
                    </a:cubicBezTo>
                    <a:cubicBezTo>
                      <a:pt x="648" y="322"/>
                      <a:pt x="660" y="316"/>
                      <a:pt x="675" y="314"/>
                    </a:cubicBezTo>
                    <a:cubicBezTo>
                      <a:pt x="689" y="313"/>
                      <a:pt x="689" y="306"/>
                      <a:pt x="703" y="303"/>
                    </a:cubicBezTo>
                    <a:cubicBezTo>
                      <a:pt x="716" y="301"/>
                      <a:pt x="719" y="298"/>
                      <a:pt x="732" y="295"/>
                    </a:cubicBezTo>
                    <a:cubicBezTo>
                      <a:pt x="745" y="292"/>
                      <a:pt x="759" y="287"/>
                      <a:pt x="750" y="286"/>
                    </a:cubicBezTo>
                    <a:cubicBezTo>
                      <a:pt x="741" y="285"/>
                      <a:pt x="731" y="282"/>
                      <a:pt x="721" y="282"/>
                    </a:cubicBezTo>
                    <a:cubicBezTo>
                      <a:pt x="712" y="282"/>
                      <a:pt x="703" y="279"/>
                      <a:pt x="695" y="279"/>
                    </a:cubicBezTo>
                    <a:cubicBezTo>
                      <a:pt x="687" y="279"/>
                      <a:pt x="675" y="283"/>
                      <a:pt x="668" y="283"/>
                    </a:cubicBezTo>
                    <a:cubicBezTo>
                      <a:pt x="661" y="283"/>
                      <a:pt x="657" y="281"/>
                      <a:pt x="662" y="279"/>
                    </a:cubicBezTo>
                    <a:cubicBezTo>
                      <a:pt x="668" y="278"/>
                      <a:pt x="683" y="274"/>
                      <a:pt x="689" y="273"/>
                    </a:cubicBezTo>
                    <a:cubicBezTo>
                      <a:pt x="696" y="272"/>
                      <a:pt x="707" y="271"/>
                      <a:pt x="701" y="268"/>
                    </a:cubicBezTo>
                    <a:cubicBezTo>
                      <a:pt x="695" y="265"/>
                      <a:pt x="694" y="258"/>
                      <a:pt x="698" y="258"/>
                    </a:cubicBezTo>
                    <a:cubicBezTo>
                      <a:pt x="702" y="258"/>
                      <a:pt x="714" y="252"/>
                      <a:pt x="718" y="258"/>
                    </a:cubicBezTo>
                    <a:cubicBezTo>
                      <a:pt x="722" y="265"/>
                      <a:pt x="726" y="275"/>
                      <a:pt x="730" y="277"/>
                    </a:cubicBezTo>
                    <a:cubicBezTo>
                      <a:pt x="733" y="278"/>
                      <a:pt x="744" y="272"/>
                      <a:pt x="749" y="274"/>
                    </a:cubicBezTo>
                    <a:cubicBezTo>
                      <a:pt x="754" y="275"/>
                      <a:pt x="764" y="279"/>
                      <a:pt x="764" y="274"/>
                    </a:cubicBezTo>
                    <a:cubicBezTo>
                      <a:pt x="764" y="269"/>
                      <a:pt x="773" y="257"/>
                      <a:pt x="769" y="255"/>
                    </a:cubicBezTo>
                    <a:cubicBezTo>
                      <a:pt x="765" y="253"/>
                      <a:pt x="763" y="252"/>
                      <a:pt x="754" y="245"/>
                    </a:cubicBezTo>
                    <a:cubicBezTo>
                      <a:pt x="744" y="238"/>
                      <a:pt x="736" y="235"/>
                      <a:pt x="729" y="232"/>
                    </a:cubicBezTo>
                    <a:cubicBezTo>
                      <a:pt x="722" y="230"/>
                      <a:pt x="727" y="224"/>
                      <a:pt x="723" y="220"/>
                    </a:cubicBezTo>
                    <a:cubicBezTo>
                      <a:pt x="719" y="216"/>
                      <a:pt x="713" y="208"/>
                      <a:pt x="720" y="208"/>
                    </a:cubicBezTo>
                    <a:cubicBezTo>
                      <a:pt x="727" y="208"/>
                      <a:pt x="737" y="203"/>
                      <a:pt x="736" y="210"/>
                    </a:cubicBezTo>
                    <a:cubicBezTo>
                      <a:pt x="736" y="216"/>
                      <a:pt x="727" y="222"/>
                      <a:pt x="733" y="225"/>
                    </a:cubicBezTo>
                    <a:cubicBezTo>
                      <a:pt x="739" y="228"/>
                      <a:pt x="751" y="237"/>
                      <a:pt x="760" y="237"/>
                    </a:cubicBezTo>
                    <a:cubicBezTo>
                      <a:pt x="768" y="237"/>
                      <a:pt x="776" y="235"/>
                      <a:pt x="772" y="231"/>
                    </a:cubicBezTo>
                    <a:cubicBezTo>
                      <a:pt x="769" y="227"/>
                      <a:pt x="780" y="225"/>
                      <a:pt x="775" y="221"/>
                    </a:cubicBezTo>
                    <a:cubicBezTo>
                      <a:pt x="770" y="218"/>
                      <a:pt x="744" y="204"/>
                      <a:pt x="754" y="206"/>
                    </a:cubicBezTo>
                    <a:cubicBezTo>
                      <a:pt x="765" y="209"/>
                      <a:pt x="779" y="211"/>
                      <a:pt x="782" y="211"/>
                    </a:cubicBezTo>
                    <a:cubicBezTo>
                      <a:pt x="785" y="211"/>
                      <a:pt x="792" y="211"/>
                      <a:pt x="800" y="208"/>
                    </a:cubicBezTo>
                    <a:cubicBezTo>
                      <a:pt x="808" y="206"/>
                      <a:pt x="815" y="202"/>
                      <a:pt x="812" y="200"/>
                    </a:cubicBezTo>
                    <a:cubicBezTo>
                      <a:pt x="808" y="198"/>
                      <a:pt x="798" y="195"/>
                      <a:pt x="804" y="193"/>
                    </a:cubicBezTo>
                    <a:cubicBezTo>
                      <a:pt x="811" y="190"/>
                      <a:pt x="813" y="190"/>
                      <a:pt x="821" y="191"/>
                    </a:cubicBezTo>
                    <a:cubicBezTo>
                      <a:pt x="829" y="192"/>
                      <a:pt x="839" y="188"/>
                      <a:pt x="842" y="187"/>
                    </a:cubicBezTo>
                    <a:cubicBezTo>
                      <a:pt x="844" y="187"/>
                      <a:pt x="839" y="183"/>
                      <a:pt x="831" y="182"/>
                    </a:cubicBezTo>
                    <a:cubicBezTo>
                      <a:pt x="822" y="181"/>
                      <a:pt x="818" y="181"/>
                      <a:pt x="817" y="176"/>
                    </a:cubicBezTo>
                    <a:cubicBezTo>
                      <a:pt x="816" y="171"/>
                      <a:pt x="808" y="167"/>
                      <a:pt x="816" y="167"/>
                    </a:cubicBezTo>
                    <a:cubicBezTo>
                      <a:pt x="823" y="167"/>
                      <a:pt x="830" y="173"/>
                      <a:pt x="834" y="172"/>
                    </a:cubicBezTo>
                    <a:cubicBezTo>
                      <a:pt x="839" y="171"/>
                      <a:pt x="841" y="159"/>
                      <a:pt x="836" y="155"/>
                    </a:cubicBezTo>
                    <a:cubicBezTo>
                      <a:pt x="832" y="152"/>
                      <a:pt x="832" y="141"/>
                      <a:pt x="827" y="143"/>
                    </a:cubicBezTo>
                    <a:cubicBezTo>
                      <a:pt x="822" y="146"/>
                      <a:pt x="813" y="146"/>
                      <a:pt x="809" y="146"/>
                    </a:cubicBezTo>
                    <a:cubicBezTo>
                      <a:pt x="805" y="146"/>
                      <a:pt x="798" y="135"/>
                      <a:pt x="809" y="138"/>
                    </a:cubicBezTo>
                    <a:cubicBezTo>
                      <a:pt x="820" y="141"/>
                      <a:pt x="814" y="133"/>
                      <a:pt x="830" y="133"/>
                    </a:cubicBezTo>
                    <a:cubicBezTo>
                      <a:pt x="846" y="133"/>
                      <a:pt x="856" y="133"/>
                      <a:pt x="853" y="139"/>
                    </a:cubicBezTo>
                    <a:cubicBezTo>
                      <a:pt x="850" y="146"/>
                      <a:pt x="848" y="157"/>
                      <a:pt x="853" y="157"/>
                    </a:cubicBezTo>
                    <a:cubicBezTo>
                      <a:pt x="859" y="156"/>
                      <a:pt x="857" y="146"/>
                      <a:pt x="860" y="140"/>
                    </a:cubicBezTo>
                    <a:cubicBezTo>
                      <a:pt x="864" y="135"/>
                      <a:pt x="882" y="133"/>
                      <a:pt x="872" y="128"/>
                    </a:cubicBezTo>
                    <a:cubicBezTo>
                      <a:pt x="863" y="124"/>
                      <a:pt x="857" y="125"/>
                      <a:pt x="848" y="123"/>
                    </a:cubicBezTo>
                    <a:cubicBezTo>
                      <a:pt x="839" y="122"/>
                      <a:pt x="832" y="114"/>
                      <a:pt x="841" y="115"/>
                    </a:cubicBezTo>
                    <a:cubicBezTo>
                      <a:pt x="850" y="115"/>
                      <a:pt x="863" y="114"/>
                      <a:pt x="854" y="112"/>
                    </a:cubicBezTo>
                    <a:cubicBezTo>
                      <a:pt x="846" y="109"/>
                      <a:pt x="830" y="108"/>
                      <a:pt x="826" y="112"/>
                    </a:cubicBezTo>
                    <a:cubicBezTo>
                      <a:pt x="822" y="115"/>
                      <a:pt x="810" y="113"/>
                      <a:pt x="816" y="109"/>
                    </a:cubicBezTo>
                    <a:cubicBezTo>
                      <a:pt x="822" y="106"/>
                      <a:pt x="834" y="98"/>
                      <a:pt x="836" y="95"/>
                    </a:cubicBezTo>
                    <a:cubicBezTo>
                      <a:pt x="838" y="91"/>
                      <a:pt x="851" y="95"/>
                      <a:pt x="856" y="93"/>
                    </a:cubicBezTo>
                    <a:cubicBezTo>
                      <a:pt x="860" y="90"/>
                      <a:pt x="863" y="78"/>
                      <a:pt x="869" y="77"/>
                    </a:cubicBezTo>
                    <a:cubicBezTo>
                      <a:pt x="876" y="76"/>
                      <a:pt x="892" y="73"/>
                      <a:pt x="896" y="73"/>
                    </a:cubicBezTo>
                    <a:cubicBezTo>
                      <a:pt x="900" y="73"/>
                      <a:pt x="910" y="72"/>
                      <a:pt x="903" y="70"/>
                    </a:cubicBezTo>
                    <a:cubicBezTo>
                      <a:pt x="895" y="68"/>
                      <a:pt x="893" y="65"/>
                      <a:pt x="897" y="65"/>
                    </a:cubicBezTo>
                    <a:cubicBezTo>
                      <a:pt x="901" y="65"/>
                      <a:pt x="919" y="65"/>
                      <a:pt x="926" y="62"/>
                    </a:cubicBezTo>
                    <a:cubicBezTo>
                      <a:pt x="932" y="59"/>
                      <a:pt x="939" y="63"/>
                      <a:pt x="952" y="58"/>
                    </a:cubicBezTo>
                    <a:cubicBezTo>
                      <a:pt x="965" y="53"/>
                      <a:pt x="962" y="51"/>
                      <a:pt x="972" y="49"/>
                    </a:cubicBezTo>
                    <a:cubicBezTo>
                      <a:pt x="983" y="47"/>
                      <a:pt x="1005" y="43"/>
                      <a:pt x="995" y="42"/>
                    </a:cubicBezTo>
                    <a:cubicBezTo>
                      <a:pt x="986" y="41"/>
                      <a:pt x="975" y="41"/>
                      <a:pt x="968" y="38"/>
                    </a:cubicBezTo>
                    <a:cubicBezTo>
                      <a:pt x="961" y="36"/>
                      <a:pt x="948" y="36"/>
                      <a:pt x="937" y="37"/>
                    </a:cubicBezTo>
                    <a:cubicBezTo>
                      <a:pt x="927" y="37"/>
                      <a:pt x="915" y="41"/>
                      <a:pt x="910" y="42"/>
                    </a:cubicBezTo>
                    <a:cubicBezTo>
                      <a:pt x="905" y="44"/>
                      <a:pt x="900" y="48"/>
                      <a:pt x="891" y="44"/>
                    </a:cubicBezTo>
                    <a:cubicBezTo>
                      <a:pt x="882" y="41"/>
                      <a:pt x="873" y="39"/>
                      <a:pt x="869" y="41"/>
                    </a:cubicBezTo>
                    <a:cubicBezTo>
                      <a:pt x="865" y="43"/>
                      <a:pt x="855" y="48"/>
                      <a:pt x="840" y="50"/>
                    </a:cubicBezTo>
                    <a:cubicBezTo>
                      <a:pt x="826" y="52"/>
                      <a:pt x="801" y="59"/>
                      <a:pt x="811" y="54"/>
                    </a:cubicBezTo>
                    <a:cubicBezTo>
                      <a:pt x="821" y="49"/>
                      <a:pt x="851" y="40"/>
                      <a:pt x="846" y="36"/>
                    </a:cubicBezTo>
                    <a:cubicBezTo>
                      <a:pt x="846" y="36"/>
                      <a:pt x="825" y="31"/>
                      <a:pt x="812" y="39"/>
                    </a:cubicBezTo>
                    <a:cubicBezTo>
                      <a:pt x="805" y="41"/>
                      <a:pt x="768" y="48"/>
                      <a:pt x="764" y="46"/>
                    </a:cubicBezTo>
                    <a:cubicBezTo>
                      <a:pt x="759" y="44"/>
                      <a:pt x="777" y="39"/>
                      <a:pt x="783" y="38"/>
                    </a:cubicBezTo>
                    <a:cubicBezTo>
                      <a:pt x="789" y="36"/>
                      <a:pt x="790" y="30"/>
                      <a:pt x="799" y="31"/>
                    </a:cubicBezTo>
                    <a:cubicBezTo>
                      <a:pt x="808" y="31"/>
                      <a:pt x="844" y="28"/>
                      <a:pt x="850" y="28"/>
                    </a:cubicBezTo>
                    <a:cubicBezTo>
                      <a:pt x="856" y="28"/>
                      <a:pt x="871" y="23"/>
                      <a:pt x="856" y="21"/>
                    </a:cubicBezTo>
                    <a:cubicBezTo>
                      <a:pt x="840" y="20"/>
                      <a:pt x="826" y="15"/>
                      <a:pt x="815" y="15"/>
                    </a:cubicBezTo>
                    <a:cubicBezTo>
                      <a:pt x="805" y="15"/>
                      <a:pt x="807" y="10"/>
                      <a:pt x="793" y="10"/>
                    </a:cubicBezTo>
                    <a:cubicBezTo>
                      <a:pt x="779" y="10"/>
                      <a:pt x="771" y="9"/>
                      <a:pt x="753" y="10"/>
                    </a:cubicBezTo>
                    <a:cubicBezTo>
                      <a:pt x="736" y="12"/>
                      <a:pt x="727" y="12"/>
                      <a:pt x="706" y="10"/>
                    </a:cubicBezTo>
                    <a:cubicBezTo>
                      <a:pt x="685" y="7"/>
                      <a:pt x="662" y="9"/>
                      <a:pt x="655" y="10"/>
                    </a:cubicBezTo>
                    <a:cubicBezTo>
                      <a:pt x="649" y="10"/>
                      <a:pt x="646" y="0"/>
                      <a:pt x="633" y="8"/>
                    </a:cubicBezTo>
                    <a:cubicBezTo>
                      <a:pt x="620" y="16"/>
                      <a:pt x="601" y="7"/>
                      <a:pt x="600" y="13"/>
                    </a:cubicBezTo>
                    <a:cubicBezTo>
                      <a:pt x="599" y="19"/>
                      <a:pt x="591" y="18"/>
                      <a:pt x="581" y="18"/>
                    </a:cubicBezTo>
                    <a:cubicBezTo>
                      <a:pt x="571" y="19"/>
                      <a:pt x="560" y="12"/>
                      <a:pt x="554" y="14"/>
                    </a:cubicBezTo>
                    <a:cubicBezTo>
                      <a:pt x="548" y="17"/>
                      <a:pt x="547" y="17"/>
                      <a:pt x="535" y="17"/>
                    </a:cubicBezTo>
                    <a:cubicBezTo>
                      <a:pt x="523" y="17"/>
                      <a:pt x="510" y="13"/>
                      <a:pt x="509" y="18"/>
                    </a:cubicBezTo>
                    <a:cubicBezTo>
                      <a:pt x="508" y="24"/>
                      <a:pt x="473" y="20"/>
                      <a:pt x="482" y="26"/>
                    </a:cubicBezTo>
                    <a:cubicBezTo>
                      <a:pt x="492" y="32"/>
                      <a:pt x="510" y="38"/>
                      <a:pt x="498" y="38"/>
                    </a:cubicBezTo>
                    <a:cubicBezTo>
                      <a:pt x="485" y="37"/>
                      <a:pt x="458" y="26"/>
                      <a:pt x="446" y="25"/>
                    </a:cubicBezTo>
                    <a:cubicBezTo>
                      <a:pt x="433" y="24"/>
                      <a:pt x="418" y="29"/>
                      <a:pt x="422" y="32"/>
                    </a:cubicBezTo>
                    <a:cubicBezTo>
                      <a:pt x="426" y="36"/>
                      <a:pt x="427" y="43"/>
                      <a:pt x="420" y="43"/>
                    </a:cubicBezTo>
                    <a:cubicBezTo>
                      <a:pt x="413" y="42"/>
                      <a:pt x="402" y="31"/>
                      <a:pt x="396" y="31"/>
                    </a:cubicBezTo>
                    <a:cubicBezTo>
                      <a:pt x="390" y="30"/>
                      <a:pt x="378" y="27"/>
                      <a:pt x="377" y="36"/>
                    </a:cubicBezTo>
                    <a:cubicBezTo>
                      <a:pt x="377" y="44"/>
                      <a:pt x="359" y="49"/>
                      <a:pt x="364" y="42"/>
                    </a:cubicBezTo>
                    <a:cubicBezTo>
                      <a:pt x="369" y="36"/>
                      <a:pt x="385" y="31"/>
                      <a:pt x="370" y="30"/>
                    </a:cubicBezTo>
                    <a:cubicBezTo>
                      <a:pt x="355" y="30"/>
                      <a:pt x="360" y="31"/>
                      <a:pt x="331" y="32"/>
                    </a:cubicBezTo>
                    <a:cubicBezTo>
                      <a:pt x="302" y="33"/>
                      <a:pt x="280" y="37"/>
                      <a:pt x="271" y="37"/>
                    </a:cubicBezTo>
                    <a:cubicBezTo>
                      <a:pt x="263" y="38"/>
                      <a:pt x="252" y="38"/>
                      <a:pt x="250" y="44"/>
                    </a:cubicBezTo>
                    <a:cubicBezTo>
                      <a:pt x="247" y="50"/>
                      <a:pt x="243" y="54"/>
                      <a:pt x="229" y="53"/>
                    </a:cubicBezTo>
                    <a:cubicBezTo>
                      <a:pt x="215" y="52"/>
                      <a:pt x="210" y="51"/>
                      <a:pt x="196" y="53"/>
                    </a:cubicBezTo>
                    <a:cubicBezTo>
                      <a:pt x="182" y="55"/>
                      <a:pt x="189" y="54"/>
                      <a:pt x="169" y="58"/>
                    </a:cubicBezTo>
                    <a:cubicBezTo>
                      <a:pt x="149" y="61"/>
                      <a:pt x="125" y="65"/>
                      <a:pt x="134" y="68"/>
                    </a:cubicBezTo>
                    <a:cubicBezTo>
                      <a:pt x="143" y="71"/>
                      <a:pt x="162" y="75"/>
                      <a:pt x="158" y="78"/>
                    </a:cubicBezTo>
                    <a:cubicBezTo>
                      <a:pt x="153" y="82"/>
                      <a:pt x="148" y="82"/>
                      <a:pt x="135" y="85"/>
                    </a:cubicBezTo>
                    <a:cubicBezTo>
                      <a:pt x="122" y="88"/>
                      <a:pt x="114" y="89"/>
                      <a:pt x="100" y="91"/>
                    </a:cubicBezTo>
                    <a:cubicBezTo>
                      <a:pt x="87" y="92"/>
                      <a:pt x="87" y="92"/>
                      <a:pt x="74" y="94"/>
                    </a:cubicBezTo>
                    <a:cubicBezTo>
                      <a:pt x="60" y="97"/>
                      <a:pt x="55" y="96"/>
                      <a:pt x="36" y="99"/>
                    </a:cubicBezTo>
                    <a:cubicBezTo>
                      <a:pt x="18" y="101"/>
                      <a:pt x="9" y="97"/>
                      <a:pt x="7" y="101"/>
                    </a:cubicBezTo>
                    <a:cubicBezTo>
                      <a:pt x="6" y="105"/>
                      <a:pt x="0" y="116"/>
                      <a:pt x="10" y="116"/>
                    </a:cubicBezTo>
                    <a:cubicBezTo>
                      <a:pt x="19" y="117"/>
                      <a:pt x="29" y="119"/>
                      <a:pt x="44" y="119"/>
                    </a:cubicBezTo>
                    <a:cubicBezTo>
                      <a:pt x="60" y="119"/>
                      <a:pt x="99" y="115"/>
                      <a:pt x="94" y="118"/>
                    </a:cubicBezTo>
                    <a:cubicBezTo>
                      <a:pt x="88" y="122"/>
                      <a:pt x="86" y="130"/>
                      <a:pt x="70" y="130"/>
                    </a:cubicBezTo>
                    <a:cubicBezTo>
                      <a:pt x="54" y="130"/>
                      <a:pt x="42" y="130"/>
                      <a:pt x="33" y="130"/>
                    </a:cubicBezTo>
                    <a:cubicBezTo>
                      <a:pt x="24" y="131"/>
                      <a:pt x="12" y="129"/>
                      <a:pt x="11" y="132"/>
                    </a:cubicBezTo>
                    <a:cubicBezTo>
                      <a:pt x="9" y="134"/>
                      <a:pt x="10" y="138"/>
                      <a:pt x="20" y="138"/>
                    </a:cubicBezTo>
                    <a:cubicBezTo>
                      <a:pt x="30" y="138"/>
                      <a:pt x="37" y="139"/>
                      <a:pt x="31" y="142"/>
                    </a:cubicBezTo>
                    <a:cubicBezTo>
                      <a:pt x="25" y="145"/>
                      <a:pt x="3" y="140"/>
                      <a:pt x="23" y="146"/>
                    </a:cubicBezTo>
                    <a:cubicBezTo>
                      <a:pt x="43" y="153"/>
                      <a:pt x="50" y="154"/>
                      <a:pt x="61" y="153"/>
                    </a:cubicBezTo>
                    <a:cubicBezTo>
                      <a:pt x="72" y="151"/>
                      <a:pt x="68" y="150"/>
                      <a:pt x="88" y="150"/>
                    </a:cubicBezTo>
                    <a:cubicBezTo>
                      <a:pt x="108" y="150"/>
                      <a:pt x="116" y="147"/>
                      <a:pt x="132" y="151"/>
                    </a:cubicBezTo>
                    <a:cubicBezTo>
                      <a:pt x="147" y="156"/>
                      <a:pt x="162" y="151"/>
                      <a:pt x="171" y="158"/>
                    </a:cubicBezTo>
                    <a:cubicBezTo>
                      <a:pt x="179" y="164"/>
                      <a:pt x="190" y="161"/>
                      <a:pt x="190" y="168"/>
                    </a:cubicBezTo>
                    <a:cubicBezTo>
                      <a:pt x="190" y="176"/>
                      <a:pt x="192" y="175"/>
                      <a:pt x="198" y="184"/>
                    </a:cubicBezTo>
                    <a:cubicBezTo>
                      <a:pt x="203" y="194"/>
                      <a:pt x="186" y="196"/>
                      <a:pt x="188" y="203"/>
                    </a:cubicBezTo>
                    <a:cubicBezTo>
                      <a:pt x="191" y="211"/>
                      <a:pt x="198" y="210"/>
                      <a:pt x="203" y="214"/>
                    </a:cubicBezTo>
                    <a:cubicBezTo>
                      <a:pt x="208" y="219"/>
                      <a:pt x="215" y="218"/>
                      <a:pt x="201" y="224"/>
                    </a:cubicBezTo>
                    <a:cubicBezTo>
                      <a:pt x="187" y="231"/>
                      <a:pt x="163" y="244"/>
                      <a:pt x="171" y="252"/>
                    </a:cubicBezTo>
                    <a:cubicBezTo>
                      <a:pt x="178" y="261"/>
                      <a:pt x="187" y="259"/>
                      <a:pt x="197" y="256"/>
                    </a:cubicBezTo>
                    <a:cubicBezTo>
                      <a:pt x="208" y="253"/>
                      <a:pt x="209" y="241"/>
                      <a:pt x="213" y="251"/>
                    </a:cubicBezTo>
                    <a:cubicBezTo>
                      <a:pt x="217" y="261"/>
                      <a:pt x="231" y="268"/>
                      <a:pt x="235" y="268"/>
                    </a:cubicBezTo>
                    <a:cubicBezTo>
                      <a:pt x="239" y="269"/>
                      <a:pt x="255" y="278"/>
                      <a:pt x="239" y="279"/>
                    </a:cubicBezTo>
                    <a:cubicBezTo>
                      <a:pt x="223" y="280"/>
                      <a:pt x="209" y="269"/>
                      <a:pt x="200" y="269"/>
                    </a:cubicBezTo>
                    <a:cubicBezTo>
                      <a:pt x="191" y="269"/>
                      <a:pt x="179" y="268"/>
                      <a:pt x="182" y="273"/>
                    </a:cubicBezTo>
                    <a:cubicBezTo>
                      <a:pt x="184" y="277"/>
                      <a:pt x="195" y="283"/>
                      <a:pt x="186" y="284"/>
                    </a:cubicBezTo>
                    <a:cubicBezTo>
                      <a:pt x="177" y="286"/>
                      <a:pt x="162" y="288"/>
                      <a:pt x="161" y="292"/>
                    </a:cubicBezTo>
                    <a:cubicBezTo>
                      <a:pt x="159" y="296"/>
                      <a:pt x="168" y="305"/>
                      <a:pt x="181" y="305"/>
                    </a:cubicBezTo>
                    <a:cubicBezTo>
                      <a:pt x="195" y="305"/>
                      <a:pt x="212" y="300"/>
                      <a:pt x="212" y="299"/>
                    </a:cubicBezTo>
                    <a:cubicBezTo>
                      <a:pt x="212" y="297"/>
                      <a:pt x="197" y="284"/>
                      <a:pt x="204" y="283"/>
                    </a:cubicBezTo>
                    <a:cubicBezTo>
                      <a:pt x="210" y="282"/>
                      <a:pt x="223" y="286"/>
                      <a:pt x="226" y="288"/>
                    </a:cubicBezTo>
                    <a:cubicBezTo>
                      <a:pt x="229" y="290"/>
                      <a:pt x="240" y="296"/>
                      <a:pt x="231" y="301"/>
                    </a:cubicBezTo>
                    <a:cubicBezTo>
                      <a:pt x="221" y="306"/>
                      <a:pt x="214" y="303"/>
                      <a:pt x="214" y="309"/>
                    </a:cubicBezTo>
                    <a:cubicBezTo>
                      <a:pt x="214" y="316"/>
                      <a:pt x="229" y="317"/>
                      <a:pt x="209" y="319"/>
                    </a:cubicBezTo>
                    <a:cubicBezTo>
                      <a:pt x="188" y="321"/>
                      <a:pt x="186" y="312"/>
                      <a:pt x="177" y="323"/>
                    </a:cubicBezTo>
                    <a:cubicBezTo>
                      <a:pt x="168" y="333"/>
                      <a:pt x="154" y="337"/>
                      <a:pt x="153" y="346"/>
                    </a:cubicBezTo>
                    <a:cubicBezTo>
                      <a:pt x="152" y="356"/>
                      <a:pt x="143" y="353"/>
                      <a:pt x="147" y="360"/>
                    </a:cubicBezTo>
                    <a:cubicBezTo>
                      <a:pt x="151" y="367"/>
                      <a:pt x="135" y="363"/>
                      <a:pt x="141" y="376"/>
                    </a:cubicBezTo>
                    <a:cubicBezTo>
                      <a:pt x="146" y="390"/>
                      <a:pt x="129" y="394"/>
                      <a:pt x="140" y="401"/>
                    </a:cubicBezTo>
                    <a:cubicBezTo>
                      <a:pt x="151" y="408"/>
                      <a:pt x="132" y="417"/>
                      <a:pt x="146" y="417"/>
                    </a:cubicBezTo>
                    <a:cubicBezTo>
                      <a:pt x="160" y="417"/>
                      <a:pt x="130" y="427"/>
                      <a:pt x="145" y="429"/>
                    </a:cubicBezTo>
                    <a:cubicBezTo>
                      <a:pt x="161" y="432"/>
                      <a:pt x="145" y="449"/>
                      <a:pt x="149" y="450"/>
                    </a:cubicBezTo>
                    <a:cubicBezTo>
                      <a:pt x="152" y="452"/>
                      <a:pt x="146" y="458"/>
                      <a:pt x="154" y="460"/>
                    </a:cubicBezTo>
                    <a:cubicBezTo>
                      <a:pt x="162" y="462"/>
                      <a:pt x="147" y="468"/>
                      <a:pt x="157" y="471"/>
                    </a:cubicBezTo>
                    <a:cubicBezTo>
                      <a:pt x="167" y="473"/>
                      <a:pt x="161" y="483"/>
                      <a:pt x="165" y="485"/>
                    </a:cubicBezTo>
                    <a:cubicBezTo>
                      <a:pt x="168" y="487"/>
                      <a:pt x="168" y="500"/>
                      <a:pt x="175" y="500"/>
                    </a:cubicBezTo>
                    <a:cubicBezTo>
                      <a:pt x="182" y="501"/>
                      <a:pt x="168" y="514"/>
                      <a:pt x="176" y="514"/>
                    </a:cubicBezTo>
                    <a:cubicBezTo>
                      <a:pt x="184" y="514"/>
                      <a:pt x="189" y="518"/>
                      <a:pt x="197" y="514"/>
                    </a:cubicBezTo>
                    <a:cubicBezTo>
                      <a:pt x="206" y="511"/>
                      <a:pt x="210" y="513"/>
                      <a:pt x="212" y="518"/>
                    </a:cubicBezTo>
                    <a:cubicBezTo>
                      <a:pt x="215" y="522"/>
                      <a:pt x="223" y="504"/>
                      <a:pt x="225" y="509"/>
                    </a:cubicBezTo>
                    <a:cubicBezTo>
                      <a:pt x="226" y="513"/>
                      <a:pt x="225" y="521"/>
                      <a:pt x="227" y="527"/>
                    </a:cubicBezTo>
                    <a:cubicBezTo>
                      <a:pt x="228" y="532"/>
                      <a:pt x="236" y="532"/>
                      <a:pt x="238" y="532"/>
                    </a:cubicBezTo>
                    <a:cubicBezTo>
                      <a:pt x="238" y="532"/>
                      <a:pt x="238" y="538"/>
                      <a:pt x="250" y="5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730">
                <a:extLst>
                  <a:ext uri="{FF2B5EF4-FFF2-40B4-BE49-F238E27FC236}">
                    <a16:creationId xmlns:a16="http://schemas.microsoft.com/office/drawing/2014/main" id="{63C60770-12E2-E940-9487-1B19967ECE09}"/>
                  </a:ext>
                </a:extLst>
              </p:cNvPr>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731">
                <a:extLst>
                  <a:ext uri="{FF2B5EF4-FFF2-40B4-BE49-F238E27FC236}">
                    <a16:creationId xmlns:a16="http://schemas.microsoft.com/office/drawing/2014/main" id="{0F7B00CC-DE94-7F43-A041-AB6E54049594}"/>
                  </a:ext>
                </a:extLst>
              </p:cNvPr>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732">
                <a:extLst>
                  <a:ext uri="{FF2B5EF4-FFF2-40B4-BE49-F238E27FC236}">
                    <a16:creationId xmlns:a16="http://schemas.microsoft.com/office/drawing/2014/main" id="{0FEB9FB3-2386-FA4D-93F1-FF9EECF0AF33}"/>
                  </a:ext>
                </a:extLst>
              </p:cNvPr>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733">
                <a:extLst>
                  <a:ext uri="{FF2B5EF4-FFF2-40B4-BE49-F238E27FC236}">
                    <a16:creationId xmlns:a16="http://schemas.microsoft.com/office/drawing/2014/main" id="{2AF88D71-8D0B-4D41-886D-8276EE5E785E}"/>
                  </a:ext>
                </a:extLst>
              </p:cNvPr>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734">
                <a:extLst>
                  <a:ext uri="{FF2B5EF4-FFF2-40B4-BE49-F238E27FC236}">
                    <a16:creationId xmlns:a16="http://schemas.microsoft.com/office/drawing/2014/main" id="{F0757133-22CF-C049-A42D-AE1A7D1A7CDE}"/>
                  </a:ext>
                </a:extLst>
              </p:cNvPr>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735">
                <a:extLst>
                  <a:ext uri="{FF2B5EF4-FFF2-40B4-BE49-F238E27FC236}">
                    <a16:creationId xmlns:a16="http://schemas.microsoft.com/office/drawing/2014/main" id="{E605BB26-B4E5-1145-84F5-27954FC8B08A}"/>
                  </a:ext>
                </a:extLst>
              </p:cNvPr>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736">
                <a:extLst>
                  <a:ext uri="{FF2B5EF4-FFF2-40B4-BE49-F238E27FC236}">
                    <a16:creationId xmlns:a16="http://schemas.microsoft.com/office/drawing/2014/main" id="{C2B783AF-6EC2-4E49-9094-033ED9D9E997}"/>
                  </a:ext>
                </a:extLst>
              </p:cNvPr>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737">
                <a:extLst>
                  <a:ext uri="{FF2B5EF4-FFF2-40B4-BE49-F238E27FC236}">
                    <a16:creationId xmlns:a16="http://schemas.microsoft.com/office/drawing/2014/main" id="{8677C4F9-50CF-C84A-B1CC-6B4EA528D72D}"/>
                  </a:ext>
                </a:extLst>
              </p:cNvPr>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738">
                <a:extLst>
                  <a:ext uri="{FF2B5EF4-FFF2-40B4-BE49-F238E27FC236}">
                    <a16:creationId xmlns:a16="http://schemas.microsoft.com/office/drawing/2014/main" id="{6C5992BA-8398-AB44-87F8-E6ED3901A50A}"/>
                  </a:ext>
                </a:extLst>
              </p:cNvPr>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739">
                <a:extLst>
                  <a:ext uri="{FF2B5EF4-FFF2-40B4-BE49-F238E27FC236}">
                    <a16:creationId xmlns:a16="http://schemas.microsoft.com/office/drawing/2014/main" id="{6885032D-416F-4F40-93CB-32D2656A6767}"/>
                  </a:ext>
                </a:extLst>
              </p:cNvPr>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740">
                <a:extLst>
                  <a:ext uri="{FF2B5EF4-FFF2-40B4-BE49-F238E27FC236}">
                    <a16:creationId xmlns:a16="http://schemas.microsoft.com/office/drawing/2014/main" id="{19FC8466-FB75-4B4C-8FDC-16D6561696BF}"/>
                  </a:ext>
                </a:extLst>
              </p:cNvPr>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741">
                <a:extLst>
                  <a:ext uri="{FF2B5EF4-FFF2-40B4-BE49-F238E27FC236}">
                    <a16:creationId xmlns:a16="http://schemas.microsoft.com/office/drawing/2014/main" id="{4D8FF986-D117-3544-B9A3-6192ADC2ED30}"/>
                  </a:ext>
                </a:extLst>
              </p:cNvPr>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742">
                <a:extLst>
                  <a:ext uri="{FF2B5EF4-FFF2-40B4-BE49-F238E27FC236}">
                    <a16:creationId xmlns:a16="http://schemas.microsoft.com/office/drawing/2014/main" id="{19881E20-EC2E-394E-A847-85D176C0F185}"/>
                  </a:ext>
                </a:extLst>
              </p:cNvPr>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743">
                <a:extLst>
                  <a:ext uri="{FF2B5EF4-FFF2-40B4-BE49-F238E27FC236}">
                    <a16:creationId xmlns:a16="http://schemas.microsoft.com/office/drawing/2014/main" id="{CF422F66-7E29-D14A-AD11-828DA6CD9566}"/>
                  </a:ext>
                </a:extLst>
              </p:cNvPr>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744">
                <a:extLst>
                  <a:ext uri="{FF2B5EF4-FFF2-40B4-BE49-F238E27FC236}">
                    <a16:creationId xmlns:a16="http://schemas.microsoft.com/office/drawing/2014/main" id="{BC2FC5F0-B454-4146-809A-B05AEA04B3F6}"/>
                  </a:ext>
                </a:extLst>
              </p:cNvPr>
              <p:cNvSpPr>
                <a:spLocks/>
              </p:cNvSpPr>
              <p:nvPr/>
            </p:nvSpPr>
            <p:spPr bwMode="auto">
              <a:xfrm>
                <a:off x="4452" y="1281"/>
                <a:ext cx="77" cy="70"/>
              </a:xfrm>
              <a:custGeom>
                <a:avLst/>
                <a:gdLst>
                  <a:gd name="T0" fmla="*/ 10 w 128"/>
                  <a:gd name="T1" fmla="*/ 4 h 117"/>
                  <a:gd name="T2" fmla="*/ 24 w 128"/>
                  <a:gd name="T3" fmla="*/ 12 h 117"/>
                  <a:gd name="T4" fmla="*/ 34 w 128"/>
                  <a:gd name="T5" fmla="*/ 19 h 117"/>
                  <a:gd name="T6" fmla="*/ 49 w 128"/>
                  <a:gd name="T7" fmla="*/ 27 h 117"/>
                  <a:gd name="T8" fmla="*/ 64 w 128"/>
                  <a:gd name="T9" fmla="*/ 34 h 117"/>
                  <a:gd name="T10" fmla="*/ 86 w 128"/>
                  <a:gd name="T11" fmla="*/ 42 h 117"/>
                  <a:gd name="T12" fmla="*/ 102 w 128"/>
                  <a:gd name="T13" fmla="*/ 42 h 117"/>
                  <a:gd name="T14" fmla="*/ 105 w 128"/>
                  <a:gd name="T15" fmla="*/ 35 h 117"/>
                  <a:gd name="T16" fmla="*/ 110 w 128"/>
                  <a:gd name="T17" fmla="*/ 46 h 117"/>
                  <a:gd name="T18" fmla="*/ 118 w 128"/>
                  <a:gd name="T19" fmla="*/ 57 h 117"/>
                  <a:gd name="T20" fmla="*/ 127 w 128"/>
                  <a:gd name="T21" fmla="*/ 67 h 117"/>
                  <a:gd name="T22" fmla="*/ 119 w 128"/>
                  <a:gd name="T23" fmla="*/ 73 h 117"/>
                  <a:gd name="T24" fmla="*/ 102 w 128"/>
                  <a:gd name="T25" fmla="*/ 76 h 117"/>
                  <a:gd name="T26" fmla="*/ 94 w 128"/>
                  <a:gd name="T27" fmla="*/ 86 h 117"/>
                  <a:gd name="T28" fmla="*/ 97 w 128"/>
                  <a:gd name="T29" fmla="*/ 100 h 117"/>
                  <a:gd name="T30" fmla="*/ 82 w 128"/>
                  <a:gd name="T31" fmla="*/ 96 h 117"/>
                  <a:gd name="T32" fmla="*/ 69 w 128"/>
                  <a:gd name="T33" fmla="*/ 90 h 117"/>
                  <a:gd name="T34" fmla="*/ 51 w 128"/>
                  <a:gd name="T35" fmla="*/ 85 h 117"/>
                  <a:gd name="T36" fmla="*/ 43 w 128"/>
                  <a:gd name="T37" fmla="*/ 89 h 117"/>
                  <a:gd name="T38" fmla="*/ 34 w 128"/>
                  <a:gd name="T39" fmla="*/ 87 h 117"/>
                  <a:gd name="T40" fmla="*/ 24 w 128"/>
                  <a:gd name="T41" fmla="*/ 87 h 117"/>
                  <a:gd name="T42" fmla="*/ 33 w 128"/>
                  <a:gd name="T43" fmla="*/ 95 h 117"/>
                  <a:gd name="T44" fmla="*/ 49 w 128"/>
                  <a:gd name="T45" fmla="*/ 101 h 117"/>
                  <a:gd name="T46" fmla="*/ 49 w 128"/>
                  <a:gd name="T47" fmla="*/ 107 h 117"/>
                  <a:gd name="T48" fmla="*/ 38 w 128"/>
                  <a:gd name="T49" fmla="*/ 111 h 117"/>
                  <a:gd name="T50" fmla="*/ 35 w 128"/>
                  <a:gd name="T51" fmla="*/ 116 h 117"/>
                  <a:gd name="T52" fmla="*/ 30 w 128"/>
                  <a:gd name="T53" fmla="*/ 109 h 117"/>
                  <a:gd name="T54" fmla="*/ 24 w 128"/>
                  <a:gd name="T55" fmla="*/ 99 h 117"/>
                  <a:gd name="T56" fmla="*/ 16 w 128"/>
                  <a:gd name="T57" fmla="*/ 94 h 117"/>
                  <a:gd name="T58" fmla="*/ 12 w 128"/>
                  <a:gd name="T59" fmla="*/ 82 h 117"/>
                  <a:gd name="T60" fmla="*/ 17 w 128"/>
                  <a:gd name="T61" fmla="*/ 76 h 117"/>
                  <a:gd name="T62" fmla="*/ 7 w 128"/>
                  <a:gd name="T63" fmla="*/ 65 h 117"/>
                  <a:gd name="T64" fmla="*/ 20 w 128"/>
                  <a:gd name="T65" fmla="*/ 63 h 117"/>
                  <a:gd name="T66" fmla="*/ 30 w 128"/>
                  <a:gd name="T67" fmla="*/ 68 h 117"/>
                  <a:gd name="T68" fmla="*/ 32 w 128"/>
                  <a:gd name="T69" fmla="*/ 60 h 117"/>
                  <a:gd name="T70" fmla="*/ 27 w 128"/>
                  <a:gd name="T71" fmla="*/ 52 h 117"/>
                  <a:gd name="T72" fmla="*/ 24 w 128"/>
                  <a:gd name="T73" fmla="*/ 39 h 117"/>
                  <a:gd name="T74" fmla="*/ 18 w 128"/>
                  <a:gd name="T75" fmla="*/ 28 h 117"/>
                  <a:gd name="T76" fmla="*/ 7 w 128"/>
                  <a:gd name="T77" fmla="*/ 15 h 117"/>
                  <a:gd name="T78" fmla="*/ 1 w 128"/>
                  <a:gd name="T79" fmla="*/ 5 h 117"/>
                  <a:gd name="T80" fmla="*/ 10 w 128"/>
                  <a:gd name="T81"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17">
                    <a:moveTo>
                      <a:pt x="10" y="4"/>
                    </a:moveTo>
                    <a:cubicBezTo>
                      <a:pt x="13" y="5"/>
                      <a:pt x="20" y="9"/>
                      <a:pt x="24" y="12"/>
                    </a:cubicBezTo>
                    <a:cubicBezTo>
                      <a:pt x="29" y="16"/>
                      <a:pt x="29" y="15"/>
                      <a:pt x="34" y="19"/>
                    </a:cubicBezTo>
                    <a:cubicBezTo>
                      <a:pt x="40" y="24"/>
                      <a:pt x="40" y="22"/>
                      <a:pt x="49" y="27"/>
                    </a:cubicBezTo>
                    <a:cubicBezTo>
                      <a:pt x="58" y="33"/>
                      <a:pt x="50" y="27"/>
                      <a:pt x="64" y="34"/>
                    </a:cubicBezTo>
                    <a:cubicBezTo>
                      <a:pt x="78" y="40"/>
                      <a:pt x="82" y="42"/>
                      <a:pt x="86" y="42"/>
                    </a:cubicBezTo>
                    <a:cubicBezTo>
                      <a:pt x="90" y="43"/>
                      <a:pt x="102" y="48"/>
                      <a:pt x="102" y="42"/>
                    </a:cubicBezTo>
                    <a:cubicBezTo>
                      <a:pt x="102" y="37"/>
                      <a:pt x="104" y="32"/>
                      <a:pt x="105" y="35"/>
                    </a:cubicBezTo>
                    <a:cubicBezTo>
                      <a:pt x="107" y="38"/>
                      <a:pt x="108" y="39"/>
                      <a:pt x="110" y="46"/>
                    </a:cubicBezTo>
                    <a:cubicBezTo>
                      <a:pt x="112" y="53"/>
                      <a:pt x="112" y="53"/>
                      <a:pt x="118" y="57"/>
                    </a:cubicBezTo>
                    <a:cubicBezTo>
                      <a:pt x="124" y="62"/>
                      <a:pt x="128" y="65"/>
                      <a:pt x="127" y="67"/>
                    </a:cubicBezTo>
                    <a:cubicBezTo>
                      <a:pt x="127" y="70"/>
                      <a:pt x="124" y="70"/>
                      <a:pt x="119" y="73"/>
                    </a:cubicBezTo>
                    <a:cubicBezTo>
                      <a:pt x="114" y="75"/>
                      <a:pt x="105" y="73"/>
                      <a:pt x="102" y="76"/>
                    </a:cubicBezTo>
                    <a:cubicBezTo>
                      <a:pt x="99" y="79"/>
                      <a:pt x="92" y="79"/>
                      <a:pt x="94" y="86"/>
                    </a:cubicBezTo>
                    <a:cubicBezTo>
                      <a:pt x="95" y="93"/>
                      <a:pt x="104" y="99"/>
                      <a:pt x="97" y="100"/>
                    </a:cubicBezTo>
                    <a:cubicBezTo>
                      <a:pt x="90" y="100"/>
                      <a:pt x="88" y="100"/>
                      <a:pt x="82" y="96"/>
                    </a:cubicBezTo>
                    <a:cubicBezTo>
                      <a:pt x="75" y="93"/>
                      <a:pt x="77" y="92"/>
                      <a:pt x="69" y="90"/>
                    </a:cubicBezTo>
                    <a:cubicBezTo>
                      <a:pt x="60" y="88"/>
                      <a:pt x="55" y="83"/>
                      <a:pt x="51" y="85"/>
                    </a:cubicBezTo>
                    <a:cubicBezTo>
                      <a:pt x="47" y="87"/>
                      <a:pt x="47" y="87"/>
                      <a:pt x="43" y="89"/>
                    </a:cubicBezTo>
                    <a:cubicBezTo>
                      <a:pt x="38" y="91"/>
                      <a:pt x="38" y="90"/>
                      <a:pt x="34" y="87"/>
                    </a:cubicBezTo>
                    <a:cubicBezTo>
                      <a:pt x="29" y="84"/>
                      <a:pt x="24" y="83"/>
                      <a:pt x="24" y="87"/>
                    </a:cubicBezTo>
                    <a:cubicBezTo>
                      <a:pt x="24" y="90"/>
                      <a:pt x="24" y="90"/>
                      <a:pt x="33" y="95"/>
                    </a:cubicBezTo>
                    <a:cubicBezTo>
                      <a:pt x="42" y="99"/>
                      <a:pt x="47" y="98"/>
                      <a:pt x="49" y="101"/>
                    </a:cubicBezTo>
                    <a:cubicBezTo>
                      <a:pt x="51" y="105"/>
                      <a:pt x="54" y="107"/>
                      <a:pt x="49" y="107"/>
                    </a:cubicBezTo>
                    <a:cubicBezTo>
                      <a:pt x="44" y="107"/>
                      <a:pt x="38" y="109"/>
                      <a:pt x="38" y="111"/>
                    </a:cubicBezTo>
                    <a:cubicBezTo>
                      <a:pt x="38" y="114"/>
                      <a:pt x="42" y="117"/>
                      <a:pt x="35" y="116"/>
                    </a:cubicBezTo>
                    <a:cubicBezTo>
                      <a:pt x="28" y="116"/>
                      <a:pt x="30" y="112"/>
                      <a:pt x="30" y="109"/>
                    </a:cubicBezTo>
                    <a:cubicBezTo>
                      <a:pt x="31" y="107"/>
                      <a:pt x="28" y="101"/>
                      <a:pt x="24" y="99"/>
                    </a:cubicBezTo>
                    <a:cubicBezTo>
                      <a:pt x="20" y="97"/>
                      <a:pt x="20" y="101"/>
                      <a:pt x="16" y="94"/>
                    </a:cubicBezTo>
                    <a:cubicBezTo>
                      <a:pt x="11" y="88"/>
                      <a:pt x="11" y="86"/>
                      <a:pt x="12" y="82"/>
                    </a:cubicBezTo>
                    <a:cubicBezTo>
                      <a:pt x="13" y="77"/>
                      <a:pt x="18" y="80"/>
                      <a:pt x="17" y="76"/>
                    </a:cubicBezTo>
                    <a:cubicBezTo>
                      <a:pt x="17" y="71"/>
                      <a:pt x="6" y="66"/>
                      <a:pt x="7" y="65"/>
                    </a:cubicBezTo>
                    <a:cubicBezTo>
                      <a:pt x="8" y="63"/>
                      <a:pt x="16" y="60"/>
                      <a:pt x="20" y="63"/>
                    </a:cubicBezTo>
                    <a:cubicBezTo>
                      <a:pt x="24" y="66"/>
                      <a:pt x="27" y="69"/>
                      <a:pt x="30" y="68"/>
                    </a:cubicBezTo>
                    <a:cubicBezTo>
                      <a:pt x="33" y="66"/>
                      <a:pt x="35" y="64"/>
                      <a:pt x="32" y="60"/>
                    </a:cubicBezTo>
                    <a:cubicBezTo>
                      <a:pt x="29" y="57"/>
                      <a:pt x="27" y="60"/>
                      <a:pt x="27" y="52"/>
                    </a:cubicBezTo>
                    <a:cubicBezTo>
                      <a:pt x="26" y="45"/>
                      <a:pt x="26" y="42"/>
                      <a:pt x="24" y="39"/>
                    </a:cubicBezTo>
                    <a:cubicBezTo>
                      <a:pt x="22" y="35"/>
                      <a:pt x="22" y="33"/>
                      <a:pt x="18" y="28"/>
                    </a:cubicBezTo>
                    <a:cubicBezTo>
                      <a:pt x="14" y="24"/>
                      <a:pt x="11" y="19"/>
                      <a:pt x="7" y="15"/>
                    </a:cubicBezTo>
                    <a:cubicBezTo>
                      <a:pt x="4" y="11"/>
                      <a:pt x="0" y="7"/>
                      <a:pt x="1" y="5"/>
                    </a:cubicBezTo>
                    <a:cubicBezTo>
                      <a:pt x="2" y="3"/>
                      <a:pt x="8" y="0"/>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745">
                <a:extLst>
                  <a:ext uri="{FF2B5EF4-FFF2-40B4-BE49-F238E27FC236}">
                    <a16:creationId xmlns:a16="http://schemas.microsoft.com/office/drawing/2014/main" id="{4CAF9687-9E85-1049-8AE3-EC8F0C8A76D3}"/>
                  </a:ext>
                </a:extLst>
              </p:cNvPr>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746">
                <a:extLst>
                  <a:ext uri="{FF2B5EF4-FFF2-40B4-BE49-F238E27FC236}">
                    <a16:creationId xmlns:a16="http://schemas.microsoft.com/office/drawing/2014/main" id="{12063B46-89D0-1B40-90F3-F5BB4A403609}"/>
                  </a:ext>
                </a:extLst>
              </p:cNvPr>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747">
                <a:extLst>
                  <a:ext uri="{FF2B5EF4-FFF2-40B4-BE49-F238E27FC236}">
                    <a16:creationId xmlns:a16="http://schemas.microsoft.com/office/drawing/2014/main" id="{E3B7B369-2CA9-2D49-9706-C2AAF9B299BA}"/>
                  </a:ext>
                </a:extLst>
              </p:cNvPr>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748">
                <a:extLst>
                  <a:ext uri="{FF2B5EF4-FFF2-40B4-BE49-F238E27FC236}">
                    <a16:creationId xmlns:a16="http://schemas.microsoft.com/office/drawing/2014/main" id="{58985493-8AA8-F942-B03A-0741929EF853}"/>
                  </a:ext>
                </a:extLst>
              </p:cNvPr>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749">
                <a:extLst>
                  <a:ext uri="{FF2B5EF4-FFF2-40B4-BE49-F238E27FC236}">
                    <a16:creationId xmlns:a16="http://schemas.microsoft.com/office/drawing/2014/main" id="{5201A8AC-7041-D541-B54C-186D19EA06DD}"/>
                  </a:ext>
                </a:extLst>
              </p:cNvPr>
              <p:cNvSpPr>
                <a:spLocks/>
              </p:cNvSpPr>
              <p:nvPr/>
            </p:nvSpPr>
            <p:spPr bwMode="auto">
              <a:xfrm>
                <a:off x="4386" y="1347"/>
                <a:ext cx="146" cy="181"/>
              </a:xfrm>
              <a:custGeom>
                <a:avLst/>
                <a:gdLst>
                  <a:gd name="T0" fmla="*/ 185 w 243"/>
                  <a:gd name="T1" fmla="*/ 23 h 301"/>
                  <a:gd name="T2" fmla="*/ 211 w 243"/>
                  <a:gd name="T3" fmla="*/ 44 h 301"/>
                  <a:gd name="T4" fmla="*/ 220 w 243"/>
                  <a:gd name="T5" fmla="*/ 73 h 301"/>
                  <a:gd name="T6" fmla="*/ 222 w 243"/>
                  <a:gd name="T7" fmla="*/ 91 h 301"/>
                  <a:gd name="T8" fmla="*/ 226 w 243"/>
                  <a:gd name="T9" fmla="*/ 111 h 301"/>
                  <a:gd name="T10" fmla="*/ 233 w 243"/>
                  <a:gd name="T11" fmla="*/ 142 h 301"/>
                  <a:gd name="T12" fmla="*/ 241 w 243"/>
                  <a:gd name="T13" fmla="*/ 171 h 301"/>
                  <a:gd name="T14" fmla="*/ 231 w 243"/>
                  <a:gd name="T15" fmla="*/ 186 h 301"/>
                  <a:gd name="T16" fmla="*/ 229 w 243"/>
                  <a:gd name="T17" fmla="*/ 166 h 301"/>
                  <a:gd name="T18" fmla="*/ 221 w 243"/>
                  <a:gd name="T19" fmla="*/ 179 h 301"/>
                  <a:gd name="T20" fmla="*/ 210 w 243"/>
                  <a:gd name="T21" fmla="*/ 195 h 301"/>
                  <a:gd name="T22" fmla="*/ 199 w 243"/>
                  <a:gd name="T23" fmla="*/ 182 h 301"/>
                  <a:gd name="T24" fmla="*/ 177 w 243"/>
                  <a:gd name="T25" fmla="*/ 195 h 301"/>
                  <a:gd name="T26" fmla="*/ 157 w 243"/>
                  <a:gd name="T27" fmla="*/ 193 h 301"/>
                  <a:gd name="T28" fmla="*/ 156 w 243"/>
                  <a:gd name="T29" fmla="*/ 213 h 301"/>
                  <a:gd name="T30" fmla="*/ 139 w 243"/>
                  <a:gd name="T31" fmla="*/ 223 h 301"/>
                  <a:gd name="T32" fmla="*/ 127 w 243"/>
                  <a:gd name="T33" fmla="*/ 202 h 301"/>
                  <a:gd name="T34" fmla="*/ 121 w 243"/>
                  <a:gd name="T35" fmla="*/ 196 h 301"/>
                  <a:gd name="T36" fmla="*/ 120 w 243"/>
                  <a:gd name="T37" fmla="*/ 216 h 301"/>
                  <a:gd name="T38" fmla="*/ 108 w 243"/>
                  <a:gd name="T39" fmla="*/ 230 h 301"/>
                  <a:gd name="T40" fmla="*/ 94 w 243"/>
                  <a:gd name="T41" fmla="*/ 233 h 301"/>
                  <a:gd name="T42" fmla="*/ 86 w 243"/>
                  <a:gd name="T43" fmla="*/ 246 h 301"/>
                  <a:gd name="T44" fmla="*/ 72 w 243"/>
                  <a:gd name="T45" fmla="*/ 232 h 301"/>
                  <a:gd name="T46" fmla="*/ 77 w 243"/>
                  <a:gd name="T47" fmla="*/ 215 h 301"/>
                  <a:gd name="T48" fmla="*/ 102 w 243"/>
                  <a:gd name="T49" fmla="*/ 203 h 301"/>
                  <a:gd name="T50" fmla="*/ 108 w 243"/>
                  <a:gd name="T51" fmla="*/ 191 h 301"/>
                  <a:gd name="T52" fmla="*/ 85 w 243"/>
                  <a:gd name="T53" fmla="*/ 202 h 301"/>
                  <a:gd name="T54" fmla="*/ 63 w 243"/>
                  <a:gd name="T55" fmla="*/ 206 h 301"/>
                  <a:gd name="T56" fmla="*/ 43 w 243"/>
                  <a:gd name="T57" fmla="*/ 211 h 301"/>
                  <a:gd name="T58" fmla="*/ 50 w 243"/>
                  <a:gd name="T59" fmla="*/ 225 h 301"/>
                  <a:gd name="T60" fmla="*/ 61 w 243"/>
                  <a:gd name="T61" fmla="*/ 236 h 301"/>
                  <a:gd name="T62" fmla="*/ 66 w 243"/>
                  <a:gd name="T63" fmla="*/ 256 h 301"/>
                  <a:gd name="T64" fmla="*/ 68 w 243"/>
                  <a:gd name="T65" fmla="*/ 286 h 301"/>
                  <a:gd name="T66" fmla="*/ 54 w 243"/>
                  <a:gd name="T67" fmla="*/ 286 h 301"/>
                  <a:gd name="T68" fmla="*/ 42 w 243"/>
                  <a:gd name="T69" fmla="*/ 288 h 301"/>
                  <a:gd name="T70" fmla="*/ 37 w 243"/>
                  <a:gd name="T71" fmla="*/ 261 h 301"/>
                  <a:gd name="T72" fmla="*/ 24 w 243"/>
                  <a:gd name="T73" fmla="*/ 238 h 301"/>
                  <a:gd name="T74" fmla="*/ 33 w 243"/>
                  <a:gd name="T75" fmla="*/ 258 h 301"/>
                  <a:gd name="T76" fmla="*/ 19 w 243"/>
                  <a:gd name="T77" fmla="*/ 246 h 301"/>
                  <a:gd name="T78" fmla="*/ 5 w 243"/>
                  <a:gd name="T79" fmla="*/ 230 h 301"/>
                  <a:gd name="T80" fmla="*/ 28 w 243"/>
                  <a:gd name="T81" fmla="*/ 206 h 301"/>
                  <a:gd name="T82" fmla="*/ 53 w 243"/>
                  <a:gd name="T83" fmla="*/ 178 h 301"/>
                  <a:gd name="T84" fmla="*/ 74 w 243"/>
                  <a:gd name="T85" fmla="*/ 169 h 301"/>
                  <a:gd name="T86" fmla="*/ 100 w 243"/>
                  <a:gd name="T87" fmla="*/ 167 h 301"/>
                  <a:gd name="T88" fmla="*/ 123 w 243"/>
                  <a:gd name="T89" fmla="*/ 170 h 301"/>
                  <a:gd name="T90" fmla="*/ 126 w 243"/>
                  <a:gd name="T91" fmla="*/ 145 h 301"/>
                  <a:gd name="T92" fmla="*/ 127 w 243"/>
                  <a:gd name="T93" fmla="*/ 118 h 301"/>
                  <a:gd name="T94" fmla="*/ 136 w 243"/>
                  <a:gd name="T95" fmla="*/ 126 h 301"/>
                  <a:gd name="T96" fmla="*/ 163 w 243"/>
                  <a:gd name="T97" fmla="*/ 122 h 301"/>
                  <a:gd name="T98" fmla="*/ 177 w 243"/>
                  <a:gd name="T99" fmla="*/ 98 h 301"/>
                  <a:gd name="T100" fmla="*/ 176 w 243"/>
                  <a:gd name="T101" fmla="*/ 71 h 301"/>
                  <a:gd name="T102" fmla="*/ 164 w 243"/>
                  <a:gd name="T103" fmla="*/ 48 h 301"/>
                  <a:gd name="T104" fmla="*/ 155 w 243"/>
                  <a:gd name="T105" fmla="*/ 31 h 301"/>
                  <a:gd name="T106" fmla="*/ 156 w 243"/>
                  <a:gd name="T107" fmla="*/ 15 h 301"/>
                  <a:gd name="T108" fmla="*/ 169 w 243"/>
                  <a:gd name="T109" fmla="*/ 19 h 301"/>
                  <a:gd name="T110" fmla="*/ 169 w 243"/>
                  <a:gd name="T111" fmla="*/ 11 h 301"/>
                  <a:gd name="T112" fmla="*/ 177 w 243"/>
                  <a:gd name="T113" fmla="*/ 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01">
                    <a:moveTo>
                      <a:pt x="177" y="6"/>
                    </a:moveTo>
                    <a:cubicBezTo>
                      <a:pt x="179" y="15"/>
                      <a:pt x="182" y="20"/>
                      <a:pt x="185" y="23"/>
                    </a:cubicBezTo>
                    <a:cubicBezTo>
                      <a:pt x="188" y="27"/>
                      <a:pt x="191" y="28"/>
                      <a:pt x="198" y="33"/>
                    </a:cubicBezTo>
                    <a:cubicBezTo>
                      <a:pt x="205" y="38"/>
                      <a:pt x="209" y="37"/>
                      <a:pt x="211" y="44"/>
                    </a:cubicBezTo>
                    <a:cubicBezTo>
                      <a:pt x="213" y="51"/>
                      <a:pt x="214" y="54"/>
                      <a:pt x="216" y="60"/>
                    </a:cubicBezTo>
                    <a:cubicBezTo>
                      <a:pt x="217" y="65"/>
                      <a:pt x="221" y="67"/>
                      <a:pt x="220" y="73"/>
                    </a:cubicBezTo>
                    <a:cubicBezTo>
                      <a:pt x="220" y="79"/>
                      <a:pt x="224" y="84"/>
                      <a:pt x="225" y="87"/>
                    </a:cubicBezTo>
                    <a:cubicBezTo>
                      <a:pt x="225" y="90"/>
                      <a:pt x="228" y="91"/>
                      <a:pt x="222" y="91"/>
                    </a:cubicBezTo>
                    <a:cubicBezTo>
                      <a:pt x="217" y="92"/>
                      <a:pt x="216" y="100"/>
                      <a:pt x="216" y="102"/>
                    </a:cubicBezTo>
                    <a:cubicBezTo>
                      <a:pt x="216" y="104"/>
                      <a:pt x="224" y="104"/>
                      <a:pt x="226" y="111"/>
                    </a:cubicBezTo>
                    <a:cubicBezTo>
                      <a:pt x="227" y="118"/>
                      <a:pt x="225" y="121"/>
                      <a:pt x="229" y="129"/>
                    </a:cubicBezTo>
                    <a:cubicBezTo>
                      <a:pt x="232" y="136"/>
                      <a:pt x="231" y="134"/>
                      <a:pt x="233" y="142"/>
                    </a:cubicBezTo>
                    <a:cubicBezTo>
                      <a:pt x="235" y="150"/>
                      <a:pt x="239" y="153"/>
                      <a:pt x="241" y="159"/>
                    </a:cubicBezTo>
                    <a:cubicBezTo>
                      <a:pt x="243" y="166"/>
                      <a:pt x="242" y="165"/>
                      <a:pt x="241" y="171"/>
                    </a:cubicBezTo>
                    <a:cubicBezTo>
                      <a:pt x="240" y="176"/>
                      <a:pt x="240" y="182"/>
                      <a:pt x="238" y="184"/>
                    </a:cubicBezTo>
                    <a:cubicBezTo>
                      <a:pt x="236" y="185"/>
                      <a:pt x="231" y="190"/>
                      <a:pt x="231" y="186"/>
                    </a:cubicBezTo>
                    <a:cubicBezTo>
                      <a:pt x="230" y="183"/>
                      <a:pt x="229" y="181"/>
                      <a:pt x="229" y="174"/>
                    </a:cubicBezTo>
                    <a:cubicBezTo>
                      <a:pt x="229" y="166"/>
                      <a:pt x="234" y="165"/>
                      <a:pt x="229" y="166"/>
                    </a:cubicBezTo>
                    <a:cubicBezTo>
                      <a:pt x="223" y="168"/>
                      <a:pt x="219" y="174"/>
                      <a:pt x="219" y="175"/>
                    </a:cubicBezTo>
                    <a:cubicBezTo>
                      <a:pt x="219" y="177"/>
                      <a:pt x="227" y="179"/>
                      <a:pt x="221" y="179"/>
                    </a:cubicBezTo>
                    <a:cubicBezTo>
                      <a:pt x="215" y="180"/>
                      <a:pt x="210" y="176"/>
                      <a:pt x="212" y="182"/>
                    </a:cubicBezTo>
                    <a:cubicBezTo>
                      <a:pt x="214" y="189"/>
                      <a:pt x="213" y="195"/>
                      <a:pt x="210" y="195"/>
                    </a:cubicBezTo>
                    <a:cubicBezTo>
                      <a:pt x="207" y="195"/>
                      <a:pt x="207" y="193"/>
                      <a:pt x="205" y="188"/>
                    </a:cubicBezTo>
                    <a:cubicBezTo>
                      <a:pt x="202" y="183"/>
                      <a:pt x="203" y="174"/>
                      <a:pt x="199" y="182"/>
                    </a:cubicBezTo>
                    <a:cubicBezTo>
                      <a:pt x="196" y="189"/>
                      <a:pt x="209" y="193"/>
                      <a:pt x="194" y="195"/>
                    </a:cubicBezTo>
                    <a:cubicBezTo>
                      <a:pt x="179" y="196"/>
                      <a:pt x="188" y="199"/>
                      <a:pt x="177" y="195"/>
                    </a:cubicBezTo>
                    <a:cubicBezTo>
                      <a:pt x="167" y="190"/>
                      <a:pt x="169" y="189"/>
                      <a:pt x="165" y="190"/>
                    </a:cubicBezTo>
                    <a:cubicBezTo>
                      <a:pt x="161" y="190"/>
                      <a:pt x="154" y="189"/>
                      <a:pt x="157" y="193"/>
                    </a:cubicBezTo>
                    <a:cubicBezTo>
                      <a:pt x="159" y="197"/>
                      <a:pt x="166" y="202"/>
                      <a:pt x="165" y="205"/>
                    </a:cubicBezTo>
                    <a:cubicBezTo>
                      <a:pt x="164" y="208"/>
                      <a:pt x="158" y="206"/>
                      <a:pt x="156" y="213"/>
                    </a:cubicBezTo>
                    <a:cubicBezTo>
                      <a:pt x="155" y="220"/>
                      <a:pt x="157" y="227"/>
                      <a:pt x="151" y="228"/>
                    </a:cubicBezTo>
                    <a:cubicBezTo>
                      <a:pt x="146" y="229"/>
                      <a:pt x="142" y="226"/>
                      <a:pt x="139" y="223"/>
                    </a:cubicBezTo>
                    <a:cubicBezTo>
                      <a:pt x="135" y="219"/>
                      <a:pt x="134" y="214"/>
                      <a:pt x="131" y="210"/>
                    </a:cubicBezTo>
                    <a:cubicBezTo>
                      <a:pt x="129" y="206"/>
                      <a:pt x="126" y="204"/>
                      <a:pt x="127" y="202"/>
                    </a:cubicBezTo>
                    <a:cubicBezTo>
                      <a:pt x="129" y="200"/>
                      <a:pt x="132" y="196"/>
                      <a:pt x="129" y="194"/>
                    </a:cubicBezTo>
                    <a:cubicBezTo>
                      <a:pt x="127" y="193"/>
                      <a:pt x="121" y="192"/>
                      <a:pt x="121" y="196"/>
                    </a:cubicBezTo>
                    <a:cubicBezTo>
                      <a:pt x="121" y="199"/>
                      <a:pt x="118" y="204"/>
                      <a:pt x="118" y="207"/>
                    </a:cubicBezTo>
                    <a:cubicBezTo>
                      <a:pt x="118" y="211"/>
                      <a:pt x="121" y="212"/>
                      <a:pt x="120" y="216"/>
                    </a:cubicBezTo>
                    <a:cubicBezTo>
                      <a:pt x="120" y="219"/>
                      <a:pt x="118" y="219"/>
                      <a:pt x="117" y="225"/>
                    </a:cubicBezTo>
                    <a:cubicBezTo>
                      <a:pt x="117" y="232"/>
                      <a:pt x="108" y="230"/>
                      <a:pt x="108" y="230"/>
                    </a:cubicBezTo>
                    <a:cubicBezTo>
                      <a:pt x="108" y="230"/>
                      <a:pt x="104" y="224"/>
                      <a:pt x="101" y="227"/>
                    </a:cubicBezTo>
                    <a:cubicBezTo>
                      <a:pt x="99" y="229"/>
                      <a:pt x="96" y="227"/>
                      <a:pt x="94" y="233"/>
                    </a:cubicBezTo>
                    <a:cubicBezTo>
                      <a:pt x="93" y="239"/>
                      <a:pt x="92" y="240"/>
                      <a:pt x="93" y="244"/>
                    </a:cubicBezTo>
                    <a:cubicBezTo>
                      <a:pt x="94" y="247"/>
                      <a:pt x="87" y="247"/>
                      <a:pt x="86" y="246"/>
                    </a:cubicBezTo>
                    <a:cubicBezTo>
                      <a:pt x="85" y="245"/>
                      <a:pt x="81" y="243"/>
                      <a:pt x="78" y="241"/>
                    </a:cubicBezTo>
                    <a:cubicBezTo>
                      <a:pt x="75" y="239"/>
                      <a:pt x="77" y="236"/>
                      <a:pt x="72" y="232"/>
                    </a:cubicBezTo>
                    <a:cubicBezTo>
                      <a:pt x="66" y="228"/>
                      <a:pt x="63" y="228"/>
                      <a:pt x="69" y="225"/>
                    </a:cubicBezTo>
                    <a:cubicBezTo>
                      <a:pt x="75" y="221"/>
                      <a:pt x="69" y="220"/>
                      <a:pt x="77" y="215"/>
                    </a:cubicBezTo>
                    <a:cubicBezTo>
                      <a:pt x="85" y="209"/>
                      <a:pt x="87" y="212"/>
                      <a:pt x="92" y="211"/>
                    </a:cubicBezTo>
                    <a:cubicBezTo>
                      <a:pt x="96" y="210"/>
                      <a:pt x="98" y="204"/>
                      <a:pt x="102" y="203"/>
                    </a:cubicBezTo>
                    <a:cubicBezTo>
                      <a:pt x="105" y="202"/>
                      <a:pt x="114" y="208"/>
                      <a:pt x="114" y="202"/>
                    </a:cubicBezTo>
                    <a:cubicBezTo>
                      <a:pt x="114" y="195"/>
                      <a:pt x="112" y="191"/>
                      <a:pt x="108" y="191"/>
                    </a:cubicBezTo>
                    <a:cubicBezTo>
                      <a:pt x="103" y="191"/>
                      <a:pt x="101" y="192"/>
                      <a:pt x="97" y="196"/>
                    </a:cubicBezTo>
                    <a:cubicBezTo>
                      <a:pt x="93" y="199"/>
                      <a:pt x="91" y="201"/>
                      <a:pt x="85" y="202"/>
                    </a:cubicBezTo>
                    <a:cubicBezTo>
                      <a:pt x="79" y="202"/>
                      <a:pt x="80" y="202"/>
                      <a:pt x="74" y="204"/>
                    </a:cubicBezTo>
                    <a:cubicBezTo>
                      <a:pt x="68" y="206"/>
                      <a:pt x="66" y="200"/>
                      <a:pt x="63" y="206"/>
                    </a:cubicBezTo>
                    <a:cubicBezTo>
                      <a:pt x="60" y="211"/>
                      <a:pt x="70" y="213"/>
                      <a:pt x="58" y="212"/>
                    </a:cubicBezTo>
                    <a:cubicBezTo>
                      <a:pt x="46" y="212"/>
                      <a:pt x="45" y="210"/>
                      <a:pt x="43" y="211"/>
                    </a:cubicBezTo>
                    <a:cubicBezTo>
                      <a:pt x="40" y="212"/>
                      <a:pt x="31" y="215"/>
                      <a:pt x="35" y="218"/>
                    </a:cubicBezTo>
                    <a:cubicBezTo>
                      <a:pt x="38" y="221"/>
                      <a:pt x="48" y="225"/>
                      <a:pt x="50" y="225"/>
                    </a:cubicBezTo>
                    <a:cubicBezTo>
                      <a:pt x="52" y="224"/>
                      <a:pt x="56" y="228"/>
                      <a:pt x="55" y="230"/>
                    </a:cubicBezTo>
                    <a:cubicBezTo>
                      <a:pt x="55" y="231"/>
                      <a:pt x="57" y="234"/>
                      <a:pt x="61" y="236"/>
                    </a:cubicBezTo>
                    <a:cubicBezTo>
                      <a:pt x="65" y="238"/>
                      <a:pt x="71" y="240"/>
                      <a:pt x="69" y="245"/>
                    </a:cubicBezTo>
                    <a:cubicBezTo>
                      <a:pt x="67" y="250"/>
                      <a:pt x="65" y="249"/>
                      <a:pt x="66" y="256"/>
                    </a:cubicBezTo>
                    <a:cubicBezTo>
                      <a:pt x="67" y="264"/>
                      <a:pt x="67" y="264"/>
                      <a:pt x="69" y="272"/>
                    </a:cubicBezTo>
                    <a:cubicBezTo>
                      <a:pt x="70" y="279"/>
                      <a:pt x="71" y="283"/>
                      <a:pt x="68" y="286"/>
                    </a:cubicBezTo>
                    <a:cubicBezTo>
                      <a:pt x="66" y="288"/>
                      <a:pt x="68" y="301"/>
                      <a:pt x="61" y="296"/>
                    </a:cubicBezTo>
                    <a:cubicBezTo>
                      <a:pt x="54" y="291"/>
                      <a:pt x="57" y="291"/>
                      <a:pt x="54" y="286"/>
                    </a:cubicBezTo>
                    <a:cubicBezTo>
                      <a:pt x="51" y="281"/>
                      <a:pt x="54" y="283"/>
                      <a:pt x="50" y="286"/>
                    </a:cubicBezTo>
                    <a:cubicBezTo>
                      <a:pt x="47" y="290"/>
                      <a:pt x="44" y="294"/>
                      <a:pt x="42" y="288"/>
                    </a:cubicBezTo>
                    <a:cubicBezTo>
                      <a:pt x="40" y="282"/>
                      <a:pt x="41" y="284"/>
                      <a:pt x="40" y="275"/>
                    </a:cubicBezTo>
                    <a:cubicBezTo>
                      <a:pt x="38" y="267"/>
                      <a:pt x="36" y="266"/>
                      <a:pt x="37" y="261"/>
                    </a:cubicBezTo>
                    <a:cubicBezTo>
                      <a:pt x="37" y="255"/>
                      <a:pt x="44" y="258"/>
                      <a:pt x="37" y="249"/>
                    </a:cubicBezTo>
                    <a:cubicBezTo>
                      <a:pt x="31" y="241"/>
                      <a:pt x="21" y="233"/>
                      <a:pt x="24" y="238"/>
                    </a:cubicBezTo>
                    <a:cubicBezTo>
                      <a:pt x="26" y="243"/>
                      <a:pt x="28" y="248"/>
                      <a:pt x="30" y="251"/>
                    </a:cubicBezTo>
                    <a:cubicBezTo>
                      <a:pt x="32" y="253"/>
                      <a:pt x="38" y="258"/>
                      <a:pt x="33" y="258"/>
                    </a:cubicBezTo>
                    <a:cubicBezTo>
                      <a:pt x="28" y="258"/>
                      <a:pt x="28" y="265"/>
                      <a:pt x="25" y="256"/>
                    </a:cubicBezTo>
                    <a:cubicBezTo>
                      <a:pt x="21" y="247"/>
                      <a:pt x="25" y="249"/>
                      <a:pt x="19" y="246"/>
                    </a:cubicBezTo>
                    <a:cubicBezTo>
                      <a:pt x="12" y="243"/>
                      <a:pt x="14" y="245"/>
                      <a:pt x="10" y="238"/>
                    </a:cubicBezTo>
                    <a:cubicBezTo>
                      <a:pt x="5" y="232"/>
                      <a:pt x="0" y="233"/>
                      <a:pt x="5" y="230"/>
                    </a:cubicBezTo>
                    <a:cubicBezTo>
                      <a:pt x="10" y="228"/>
                      <a:pt x="12" y="237"/>
                      <a:pt x="20" y="223"/>
                    </a:cubicBezTo>
                    <a:cubicBezTo>
                      <a:pt x="28" y="209"/>
                      <a:pt x="29" y="212"/>
                      <a:pt x="28" y="206"/>
                    </a:cubicBezTo>
                    <a:cubicBezTo>
                      <a:pt x="27" y="200"/>
                      <a:pt x="28" y="198"/>
                      <a:pt x="34" y="195"/>
                    </a:cubicBezTo>
                    <a:cubicBezTo>
                      <a:pt x="40" y="192"/>
                      <a:pt x="48" y="183"/>
                      <a:pt x="53" y="178"/>
                    </a:cubicBezTo>
                    <a:cubicBezTo>
                      <a:pt x="57" y="172"/>
                      <a:pt x="53" y="170"/>
                      <a:pt x="60" y="169"/>
                    </a:cubicBezTo>
                    <a:cubicBezTo>
                      <a:pt x="67" y="168"/>
                      <a:pt x="67" y="168"/>
                      <a:pt x="74" y="169"/>
                    </a:cubicBezTo>
                    <a:cubicBezTo>
                      <a:pt x="80" y="170"/>
                      <a:pt x="79" y="170"/>
                      <a:pt x="86" y="170"/>
                    </a:cubicBezTo>
                    <a:cubicBezTo>
                      <a:pt x="92" y="169"/>
                      <a:pt x="93" y="167"/>
                      <a:pt x="100" y="167"/>
                    </a:cubicBezTo>
                    <a:cubicBezTo>
                      <a:pt x="107" y="166"/>
                      <a:pt x="115" y="163"/>
                      <a:pt x="115" y="165"/>
                    </a:cubicBezTo>
                    <a:cubicBezTo>
                      <a:pt x="114" y="167"/>
                      <a:pt x="116" y="173"/>
                      <a:pt x="123" y="170"/>
                    </a:cubicBezTo>
                    <a:cubicBezTo>
                      <a:pt x="129" y="166"/>
                      <a:pt x="132" y="169"/>
                      <a:pt x="129" y="162"/>
                    </a:cubicBezTo>
                    <a:cubicBezTo>
                      <a:pt x="126" y="156"/>
                      <a:pt x="124" y="149"/>
                      <a:pt x="126" y="145"/>
                    </a:cubicBezTo>
                    <a:cubicBezTo>
                      <a:pt x="129" y="140"/>
                      <a:pt x="137" y="139"/>
                      <a:pt x="134" y="134"/>
                    </a:cubicBezTo>
                    <a:cubicBezTo>
                      <a:pt x="131" y="129"/>
                      <a:pt x="125" y="120"/>
                      <a:pt x="127" y="118"/>
                    </a:cubicBezTo>
                    <a:cubicBezTo>
                      <a:pt x="129" y="117"/>
                      <a:pt x="141" y="111"/>
                      <a:pt x="141" y="115"/>
                    </a:cubicBezTo>
                    <a:cubicBezTo>
                      <a:pt x="140" y="119"/>
                      <a:pt x="134" y="124"/>
                      <a:pt x="136" y="126"/>
                    </a:cubicBezTo>
                    <a:cubicBezTo>
                      <a:pt x="138" y="128"/>
                      <a:pt x="136" y="138"/>
                      <a:pt x="144" y="136"/>
                    </a:cubicBezTo>
                    <a:cubicBezTo>
                      <a:pt x="152" y="133"/>
                      <a:pt x="157" y="127"/>
                      <a:pt x="163" y="122"/>
                    </a:cubicBezTo>
                    <a:cubicBezTo>
                      <a:pt x="169" y="116"/>
                      <a:pt x="169" y="111"/>
                      <a:pt x="171" y="106"/>
                    </a:cubicBezTo>
                    <a:cubicBezTo>
                      <a:pt x="173" y="101"/>
                      <a:pt x="176" y="103"/>
                      <a:pt x="177" y="98"/>
                    </a:cubicBezTo>
                    <a:cubicBezTo>
                      <a:pt x="178" y="94"/>
                      <a:pt x="176" y="88"/>
                      <a:pt x="175" y="84"/>
                    </a:cubicBezTo>
                    <a:cubicBezTo>
                      <a:pt x="175" y="80"/>
                      <a:pt x="176" y="76"/>
                      <a:pt x="176" y="71"/>
                    </a:cubicBezTo>
                    <a:cubicBezTo>
                      <a:pt x="176" y="66"/>
                      <a:pt x="178" y="67"/>
                      <a:pt x="173" y="61"/>
                    </a:cubicBezTo>
                    <a:cubicBezTo>
                      <a:pt x="169" y="56"/>
                      <a:pt x="166" y="50"/>
                      <a:pt x="164" y="48"/>
                    </a:cubicBezTo>
                    <a:cubicBezTo>
                      <a:pt x="161" y="46"/>
                      <a:pt x="160" y="45"/>
                      <a:pt x="160" y="40"/>
                    </a:cubicBezTo>
                    <a:cubicBezTo>
                      <a:pt x="160" y="34"/>
                      <a:pt x="158" y="35"/>
                      <a:pt x="155" y="31"/>
                    </a:cubicBezTo>
                    <a:cubicBezTo>
                      <a:pt x="151" y="27"/>
                      <a:pt x="146" y="29"/>
                      <a:pt x="152" y="25"/>
                    </a:cubicBezTo>
                    <a:cubicBezTo>
                      <a:pt x="158" y="22"/>
                      <a:pt x="156" y="17"/>
                      <a:pt x="156" y="15"/>
                    </a:cubicBezTo>
                    <a:cubicBezTo>
                      <a:pt x="156" y="14"/>
                      <a:pt x="156" y="5"/>
                      <a:pt x="158" y="9"/>
                    </a:cubicBezTo>
                    <a:cubicBezTo>
                      <a:pt x="160" y="13"/>
                      <a:pt x="166" y="17"/>
                      <a:pt x="169" y="19"/>
                    </a:cubicBezTo>
                    <a:cubicBezTo>
                      <a:pt x="171" y="21"/>
                      <a:pt x="174" y="19"/>
                      <a:pt x="174" y="16"/>
                    </a:cubicBezTo>
                    <a:cubicBezTo>
                      <a:pt x="174" y="12"/>
                      <a:pt x="169" y="11"/>
                      <a:pt x="169" y="11"/>
                    </a:cubicBezTo>
                    <a:cubicBezTo>
                      <a:pt x="169" y="11"/>
                      <a:pt x="159" y="6"/>
                      <a:pt x="165" y="5"/>
                    </a:cubicBezTo>
                    <a:cubicBezTo>
                      <a:pt x="172" y="5"/>
                      <a:pt x="178" y="0"/>
                      <a:pt x="177"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750">
                <a:extLst>
                  <a:ext uri="{FF2B5EF4-FFF2-40B4-BE49-F238E27FC236}">
                    <a16:creationId xmlns:a16="http://schemas.microsoft.com/office/drawing/2014/main" id="{FCFD03C8-F3E5-704C-848A-B8927C3CBA8F}"/>
                  </a:ext>
                </a:extLst>
              </p:cNvPr>
              <p:cNvSpPr>
                <a:spLocks/>
              </p:cNvSpPr>
              <p:nvPr/>
            </p:nvSpPr>
            <p:spPr bwMode="auto">
              <a:xfrm>
                <a:off x="3122" y="806"/>
                <a:ext cx="154" cy="91"/>
              </a:xfrm>
              <a:custGeom>
                <a:avLst/>
                <a:gdLst>
                  <a:gd name="T0" fmla="*/ 195 w 257"/>
                  <a:gd name="T1" fmla="*/ 9 h 152"/>
                  <a:gd name="T2" fmla="*/ 188 w 257"/>
                  <a:gd name="T3" fmla="*/ 12 h 152"/>
                  <a:gd name="T4" fmla="*/ 176 w 257"/>
                  <a:gd name="T5" fmla="*/ 16 h 152"/>
                  <a:gd name="T6" fmla="*/ 159 w 257"/>
                  <a:gd name="T7" fmla="*/ 18 h 152"/>
                  <a:gd name="T8" fmla="*/ 133 w 257"/>
                  <a:gd name="T9" fmla="*/ 18 h 152"/>
                  <a:gd name="T10" fmla="*/ 112 w 257"/>
                  <a:gd name="T11" fmla="*/ 18 h 152"/>
                  <a:gd name="T12" fmla="*/ 103 w 257"/>
                  <a:gd name="T13" fmla="*/ 25 h 152"/>
                  <a:gd name="T14" fmla="*/ 91 w 257"/>
                  <a:gd name="T15" fmla="*/ 28 h 152"/>
                  <a:gd name="T16" fmla="*/ 75 w 257"/>
                  <a:gd name="T17" fmla="*/ 32 h 152"/>
                  <a:gd name="T18" fmla="*/ 66 w 257"/>
                  <a:gd name="T19" fmla="*/ 39 h 152"/>
                  <a:gd name="T20" fmla="*/ 56 w 257"/>
                  <a:gd name="T21" fmla="*/ 45 h 152"/>
                  <a:gd name="T22" fmla="*/ 50 w 257"/>
                  <a:gd name="T23" fmla="*/ 48 h 152"/>
                  <a:gd name="T24" fmla="*/ 47 w 257"/>
                  <a:gd name="T25" fmla="*/ 60 h 152"/>
                  <a:gd name="T26" fmla="*/ 32 w 257"/>
                  <a:gd name="T27" fmla="*/ 75 h 152"/>
                  <a:gd name="T28" fmla="*/ 38 w 257"/>
                  <a:gd name="T29" fmla="*/ 82 h 152"/>
                  <a:gd name="T30" fmla="*/ 21 w 257"/>
                  <a:gd name="T31" fmla="*/ 91 h 152"/>
                  <a:gd name="T32" fmla="*/ 10 w 257"/>
                  <a:gd name="T33" fmla="*/ 99 h 152"/>
                  <a:gd name="T34" fmla="*/ 21 w 257"/>
                  <a:gd name="T35" fmla="*/ 109 h 152"/>
                  <a:gd name="T36" fmla="*/ 3 w 257"/>
                  <a:gd name="T37" fmla="*/ 117 h 152"/>
                  <a:gd name="T38" fmla="*/ 21 w 257"/>
                  <a:gd name="T39" fmla="*/ 127 h 152"/>
                  <a:gd name="T40" fmla="*/ 41 w 257"/>
                  <a:gd name="T41" fmla="*/ 130 h 152"/>
                  <a:gd name="T42" fmla="*/ 53 w 257"/>
                  <a:gd name="T43" fmla="*/ 139 h 152"/>
                  <a:gd name="T44" fmla="*/ 78 w 257"/>
                  <a:gd name="T45" fmla="*/ 148 h 152"/>
                  <a:gd name="T46" fmla="*/ 109 w 257"/>
                  <a:gd name="T47" fmla="*/ 150 h 152"/>
                  <a:gd name="T48" fmla="*/ 122 w 257"/>
                  <a:gd name="T49" fmla="*/ 144 h 152"/>
                  <a:gd name="T50" fmla="*/ 106 w 257"/>
                  <a:gd name="T51" fmla="*/ 133 h 152"/>
                  <a:gd name="T52" fmla="*/ 87 w 257"/>
                  <a:gd name="T53" fmla="*/ 125 h 152"/>
                  <a:gd name="T54" fmla="*/ 77 w 257"/>
                  <a:gd name="T55" fmla="*/ 113 h 152"/>
                  <a:gd name="T56" fmla="*/ 67 w 257"/>
                  <a:gd name="T57" fmla="*/ 96 h 152"/>
                  <a:gd name="T58" fmla="*/ 82 w 257"/>
                  <a:gd name="T59" fmla="*/ 87 h 152"/>
                  <a:gd name="T60" fmla="*/ 90 w 257"/>
                  <a:gd name="T61" fmla="*/ 71 h 152"/>
                  <a:gd name="T62" fmla="*/ 103 w 257"/>
                  <a:gd name="T63" fmla="*/ 62 h 152"/>
                  <a:gd name="T64" fmla="*/ 110 w 257"/>
                  <a:gd name="T65" fmla="*/ 53 h 152"/>
                  <a:gd name="T66" fmla="*/ 125 w 257"/>
                  <a:gd name="T67" fmla="*/ 48 h 152"/>
                  <a:gd name="T68" fmla="*/ 138 w 257"/>
                  <a:gd name="T69" fmla="*/ 41 h 152"/>
                  <a:gd name="T70" fmla="*/ 159 w 257"/>
                  <a:gd name="T71" fmla="*/ 38 h 152"/>
                  <a:gd name="T72" fmla="*/ 168 w 257"/>
                  <a:gd name="T73" fmla="*/ 35 h 152"/>
                  <a:gd name="T74" fmla="*/ 180 w 257"/>
                  <a:gd name="T75" fmla="*/ 29 h 152"/>
                  <a:gd name="T76" fmla="*/ 198 w 257"/>
                  <a:gd name="T77" fmla="*/ 29 h 152"/>
                  <a:gd name="T78" fmla="*/ 220 w 257"/>
                  <a:gd name="T79" fmla="*/ 25 h 152"/>
                  <a:gd name="T80" fmla="*/ 234 w 257"/>
                  <a:gd name="T81" fmla="*/ 20 h 152"/>
                  <a:gd name="T82" fmla="*/ 247 w 257"/>
                  <a:gd name="T83" fmla="*/ 14 h 152"/>
                  <a:gd name="T84" fmla="*/ 236 w 257"/>
                  <a:gd name="T85" fmla="*/ 6 h 152"/>
                  <a:gd name="T86" fmla="*/ 219 w 257"/>
                  <a:gd name="T87" fmla="*/ 2 h 152"/>
                  <a:gd name="T88" fmla="*/ 207 w 257"/>
                  <a:gd name="T89" fmla="*/ 2 h 152"/>
                  <a:gd name="T90" fmla="*/ 195 w 257"/>
                  <a:gd name="T91"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152">
                    <a:moveTo>
                      <a:pt x="195" y="9"/>
                    </a:moveTo>
                    <a:cubicBezTo>
                      <a:pt x="192" y="12"/>
                      <a:pt x="196" y="9"/>
                      <a:pt x="188" y="12"/>
                    </a:cubicBezTo>
                    <a:cubicBezTo>
                      <a:pt x="179" y="14"/>
                      <a:pt x="188" y="13"/>
                      <a:pt x="176" y="16"/>
                    </a:cubicBezTo>
                    <a:cubicBezTo>
                      <a:pt x="164" y="18"/>
                      <a:pt x="173" y="18"/>
                      <a:pt x="159" y="18"/>
                    </a:cubicBezTo>
                    <a:cubicBezTo>
                      <a:pt x="144" y="18"/>
                      <a:pt x="141" y="15"/>
                      <a:pt x="133" y="18"/>
                    </a:cubicBezTo>
                    <a:cubicBezTo>
                      <a:pt x="126" y="21"/>
                      <a:pt x="116" y="14"/>
                      <a:pt x="112" y="18"/>
                    </a:cubicBezTo>
                    <a:cubicBezTo>
                      <a:pt x="109" y="22"/>
                      <a:pt x="107" y="22"/>
                      <a:pt x="103" y="25"/>
                    </a:cubicBezTo>
                    <a:cubicBezTo>
                      <a:pt x="100" y="27"/>
                      <a:pt x="91" y="25"/>
                      <a:pt x="91" y="28"/>
                    </a:cubicBezTo>
                    <a:cubicBezTo>
                      <a:pt x="90" y="32"/>
                      <a:pt x="75" y="29"/>
                      <a:pt x="75" y="32"/>
                    </a:cubicBezTo>
                    <a:cubicBezTo>
                      <a:pt x="74" y="36"/>
                      <a:pt x="66" y="35"/>
                      <a:pt x="66" y="39"/>
                    </a:cubicBezTo>
                    <a:cubicBezTo>
                      <a:pt x="66" y="44"/>
                      <a:pt x="56" y="41"/>
                      <a:pt x="56" y="45"/>
                    </a:cubicBezTo>
                    <a:cubicBezTo>
                      <a:pt x="57" y="49"/>
                      <a:pt x="49" y="39"/>
                      <a:pt x="50" y="48"/>
                    </a:cubicBezTo>
                    <a:cubicBezTo>
                      <a:pt x="52" y="57"/>
                      <a:pt x="56" y="49"/>
                      <a:pt x="47" y="60"/>
                    </a:cubicBezTo>
                    <a:cubicBezTo>
                      <a:pt x="39" y="71"/>
                      <a:pt x="32" y="73"/>
                      <a:pt x="32" y="75"/>
                    </a:cubicBezTo>
                    <a:cubicBezTo>
                      <a:pt x="32" y="77"/>
                      <a:pt x="48" y="80"/>
                      <a:pt x="38" y="82"/>
                    </a:cubicBezTo>
                    <a:cubicBezTo>
                      <a:pt x="28" y="84"/>
                      <a:pt x="21" y="83"/>
                      <a:pt x="21" y="91"/>
                    </a:cubicBezTo>
                    <a:cubicBezTo>
                      <a:pt x="21" y="98"/>
                      <a:pt x="1" y="94"/>
                      <a:pt x="10" y="99"/>
                    </a:cubicBezTo>
                    <a:cubicBezTo>
                      <a:pt x="19" y="104"/>
                      <a:pt x="27" y="106"/>
                      <a:pt x="21" y="109"/>
                    </a:cubicBezTo>
                    <a:cubicBezTo>
                      <a:pt x="15" y="112"/>
                      <a:pt x="0" y="110"/>
                      <a:pt x="3" y="117"/>
                    </a:cubicBezTo>
                    <a:cubicBezTo>
                      <a:pt x="6" y="124"/>
                      <a:pt x="11" y="126"/>
                      <a:pt x="21" y="127"/>
                    </a:cubicBezTo>
                    <a:cubicBezTo>
                      <a:pt x="31" y="128"/>
                      <a:pt x="39" y="125"/>
                      <a:pt x="41" y="130"/>
                    </a:cubicBezTo>
                    <a:cubicBezTo>
                      <a:pt x="44" y="136"/>
                      <a:pt x="39" y="131"/>
                      <a:pt x="53" y="139"/>
                    </a:cubicBezTo>
                    <a:cubicBezTo>
                      <a:pt x="67" y="147"/>
                      <a:pt x="59" y="145"/>
                      <a:pt x="78" y="148"/>
                    </a:cubicBezTo>
                    <a:cubicBezTo>
                      <a:pt x="97" y="150"/>
                      <a:pt x="100" y="149"/>
                      <a:pt x="109" y="150"/>
                    </a:cubicBezTo>
                    <a:cubicBezTo>
                      <a:pt x="118" y="151"/>
                      <a:pt x="128" y="152"/>
                      <a:pt x="122" y="144"/>
                    </a:cubicBezTo>
                    <a:cubicBezTo>
                      <a:pt x="115" y="135"/>
                      <a:pt x="117" y="134"/>
                      <a:pt x="106" y="133"/>
                    </a:cubicBezTo>
                    <a:cubicBezTo>
                      <a:pt x="95" y="132"/>
                      <a:pt x="96" y="133"/>
                      <a:pt x="87" y="125"/>
                    </a:cubicBezTo>
                    <a:cubicBezTo>
                      <a:pt x="79" y="117"/>
                      <a:pt x="87" y="125"/>
                      <a:pt x="77" y="113"/>
                    </a:cubicBezTo>
                    <a:cubicBezTo>
                      <a:pt x="67" y="101"/>
                      <a:pt x="56" y="102"/>
                      <a:pt x="67" y="96"/>
                    </a:cubicBezTo>
                    <a:cubicBezTo>
                      <a:pt x="78" y="90"/>
                      <a:pt x="76" y="93"/>
                      <a:pt x="82" y="87"/>
                    </a:cubicBezTo>
                    <a:cubicBezTo>
                      <a:pt x="88" y="81"/>
                      <a:pt x="78" y="79"/>
                      <a:pt x="90" y="71"/>
                    </a:cubicBezTo>
                    <a:cubicBezTo>
                      <a:pt x="102" y="64"/>
                      <a:pt x="97" y="66"/>
                      <a:pt x="103" y="62"/>
                    </a:cubicBezTo>
                    <a:cubicBezTo>
                      <a:pt x="109" y="59"/>
                      <a:pt x="103" y="52"/>
                      <a:pt x="110" y="53"/>
                    </a:cubicBezTo>
                    <a:cubicBezTo>
                      <a:pt x="117" y="53"/>
                      <a:pt x="113" y="46"/>
                      <a:pt x="125" y="48"/>
                    </a:cubicBezTo>
                    <a:cubicBezTo>
                      <a:pt x="137" y="50"/>
                      <a:pt x="127" y="43"/>
                      <a:pt x="138" y="41"/>
                    </a:cubicBezTo>
                    <a:cubicBezTo>
                      <a:pt x="150" y="40"/>
                      <a:pt x="154" y="38"/>
                      <a:pt x="159" y="38"/>
                    </a:cubicBezTo>
                    <a:cubicBezTo>
                      <a:pt x="164" y="38"/>
                      <a:pt x="150" y="35"/>
                      <a:pt x="168" y="35"/>
                    </a:cubicBezTo>
                    <a:cubicBezTo>
                      <a:pt x="187" y="35"/>
                      <a:pt x="168" y="29"/>
                      <a:pt x="180" y="29"/>
                    </a:cubicBezTo>
                    <a:cubicBezTo>
                      <a:pt x="192" y="29"/>
                      <a:pt x="189" y="29"/>
                      <a:pt x="198" y="29"/>
                    </a:cubicBezTo>
                    <a:cubicBezTo>
                      <a:pt x="207" y="29"/>
                      <a:pt x="212" y="28"/>
                      <a:pt x="220" y="25"/>
                    </a:cubicBezTo>
                    <a:cubicBezTo>
                      <a:pt x="228" y="22"/>
                      <a:pt x="223" y="25"/>
                      <a:pt x="234" y="20"/>
                    </a:cubicBezTo>
                    <a:cubicBezTo>
                      <a:pt x="245" y="15"/>
                      <a:pt x="257" y="23"/>
                      <a:pt x="247" y="14"/>
                    </a:cubicBezTo>
                    <a:cubicBezTo>
                      <a:pt x="236" y="6"/>
                      <a:pt x="246" y="8"/>
                      <a:pt x="236" y="6"/>
                    </a:cubicBezTo>
                    <a:cubicBezTo>
                      <a:pt x="227" y="4"/>
                      <a:pt x="224" y="2"/>
                      <a:pt x="219" y="2"/>
                    </a:cubicBezTo>
                    <a:cubicBezTo>
                      <a:pt x="215" y="2"/>
                      <a:pt x="209" y="0"/>
                      <a:pt x="207" y="2"/>
                    </a:cubicBezTo>
                    <a:cubicBezTo>
                      <a:pt x="206" y="4"/>
                      <a:pt x="193" y="3"/>
                      <a:pt x="19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751">
                <a:extLst>
                  <a:ext uri="{FF2B5EF4-FFF2-40B4-BE49-F238E27FC236}">
                    <a16:creationId xmlns:a16="http://schemas.microsoft.com/office/drawing/2014/main" id="{98583CBB-D4A4-A84F-9B9E-096D7C602E52}"/>
                  </a:ext>
                </a:extLst>
              </p:cNvPr>
              <p:cNvSpPr>
                <a:spLocks/>
              </p:cNvSpPr>
              <p:nvPr/>
            </p:nvSpPr>
            <p:spPr bwMode="auto">
              <a:xfrm>
                <a:off x="3101" y="908"/>
                <a:ext cx="27" cy="14"/>
              </a:xfrm>
              <a:custGeom>
                <a:avLst/>
                <a:gdLst>
                  <a:gd name="T0" fmla="*/ 5 w 45"/>
                  <a:gd name="T1" fmla="*/ 8 h 23"/>
                  <a:gd name="T2" fmla="*/ 7 w 45"/>
                  <a:gd name="T3" fmla="*/ 15 h 23"/>
                  <a:gd name="T4" fmla="*/ 11 w 45"/>
                  <a:gd name="T5" fmla="*/ 19 h 23"/>
                  <a:gd name="T6" fmla="*/ 18 w 45"/>
                  <a:gd name="T7" fmla="*/ 21 h 23"/>
                  <a:gd name="T8" fmla="*/ 25 w 45"/>
                  <a:gd name="T9" fmla="*/ 19 h 23"/>
                  <a:gd name="T10" fmla="*/ 30 w 45"/>
                  <a:gd name="T11" fmla="*/ 16 h 23"/>
                  <a:gd name="T12" fmla="*/ 38 w 45"/>
                  <a:gd name="T13" fmla="*/ 14 h 23"/>
                  <a:gd name="T14" fmla="*/ 40 w 45"/>
                  <a:gd name="T15" fmla="*/ 7 h 23"/>
                  <a:gd name="T16" fmla="*/ 31 w 45"/>
                  <a:gd name="T17" fmla="*/ 4 h 23"/>
                  <a:gd name="T18" fmla="*/ 21 w 45"/>
                  <a:gd name="T19" fmla="*/ 1 h 23"/>
                  <a:gd name="T20" fmla="*/ 12 w 45"/>
                  <a:gd name="T21" fmla="*/ 1 h 23"/>
                  <a:gd name="T22" fmla="*/ 6 w 45"/>
                  <a:gd name="T23" fmla="*/ 3 h 23"/>
                  <a:gd name="T24" fmla="*/ 5 w 45"/>
                  <a:gd name="T2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5" y="8"/>
                    </a:moveTo>
                    <a:cubicBezTo>
                      <a:pt x="6" y="11"/>
                      <a:pt x="6" y="13"/>
                      <a:pt x="7" y="15"/>
                    </a:cubicBezTo>
                    <a:cubicBezTo>
                      <a:pt x="7" y="17"/>
                      <a:pt x="7" y="17"/>
                      <a:pt x="11" y="19"/>
                    </a:cubicBezTo>
                    <a:cubicBezTo>
                      <a:pt x="15" y="21"/>
                      <a:pt x="16" y="23"/>
                      <a:pt x="18" y="21"/>
                    </a:cubicBezTo>
                    <a:cubicBezTo>
                      <a:pt x="20" y="19"/>
                      <a:pt x="20" y="19"/>
                      <a:pt x="25" y="19"/>
                    </a:cubicBezTo>
                    <a:cubicBezTo>
                      <a:pt x="30" y="20"/>
                      <a:pt x="24" y="18"/>
                      <a:pt x="30" y="16"/>
                    </a:cubicBezTo>
                    <a:cubicBezTo>
                      <a:pt x="36" y="15"/>
                      <a:pt x="36" y="17"/>
                      <a:pt x="38" y="14"/>
                    </a:cubicBezTo>
                    <a:cubicBezTo>
                      <a:pt x="41" y="10"/>
                      <a:pt x="45" y="9"/>
                      <a:pt x="40" y="7"/>
                    </a:cubicBezTo>
                    <a:cubicBezTo>
                      <a:pt x="36" y="5"/>
                      <a:pt x="33" y="4"/>
                      <a:pt x="31" y="4"/>
                    </a:cubicBezTo>
                    <a:cubicBezTo>
                      <a:pt x="29" y="4"/>
                      <a:pt x="26" y="0"/>
                      <a:pt x="21" y="1"/>
                    </a:cubicBezTo>
                    <a:cubicBezTo>
                      <a:pt x="17" y="1"/>
                      <a:pt x="14" y="0"/>
                      <a:pt x="12" y="1"/>
                    </a:cubicBezTo>
                    <a:cubicBezTo>
                      <a:pt x="10" y="2"/>
                      <a:pt x="7" y="1"/>
                      <a:pt x="6" y="3"/>
                    </a:cubicBezTo>
                    <a:cubicBezTo>
                      <a:pt x="5" y="5"/>
                      <a:pt x="0" y="4"/>
                      <a:pt x="5"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752">
                <a:extLst>
                  <a:ext uri="{FF2B5EF4-FFF2-40B4-BE49-F238E27FC236}">
                    <a16:creationId xmlns:a16="http://schemas.microsoft.com/office/drawing/2014/main" id="{8173EAB4-88E0-5D4B-9B0B-CFE8951C15BC}"/>
                  </a:ext>
                </a:extLst>
              </p:cNvPr>
              <p:cNvSpPr>
                <a:spLocks/>
              </p:cNvSpPr>
              <p:nvPr/>
            </p:nvSpPr>
            <p:spPr bwMode="auto">
              <a:xfrm>
                <a:off x="3438" y="756"/>
                <a:ext cx="106" cy="33"/>
              </a:xfrm>
              <a:custGeom>
                <a:avLst/>
                <a:gdLst>
                  <a:gd name="T0" fmla="*/ 21 w 176"/>
                  <a:gd name="T1" fmla="*/ 9 h 54"/>
                  <a:gd name="T2" fmla="*/ 19 w 176"/>
                  <a:gd name="T3" fmla="*/ 15 h 54"/>
                  <a:gd name="T4" fmla="*/ 11 w 176"/>
                  <a:gd name="T5" fmla="*/ 20 h 54"/>
                  <a:gd name="T6" fmla="*/ 14 w 176"/>
                  <a:gd name="T7" fmla="*/ 28 h 54"/>
                  <a:gd name="T8" fmla="*/ 29 w 176"/>
                  <a:gd name="T9" fmla="*/ 35 h 54"/>
                  <a:gd name="T10" fmla="*/ 38 w 176"/>
                  <a:gd name="T11" fmla="*/ 29 h 54"/>
                  <a:gd name="T12" fmla="*/ 46 w 176"/>
                  <a:gd name="T13" fmla="*/ 29 h 54"/>
                  <a:gd name="T14" fmla="*/ 55 w 176"/>
                  <a:gd name="T15" fmla="*/ 27 h 54"/>
                  <a:gd name="T16" fmla="*/ 61 w 176"/>
                  <a:gd name="T17" fmla="*/ 26 h 54"/>
                  <a:gd name="T18" fmla="*/ 51 w 176"/>
                  <a:gd name="T19" fmla="*/ 35 h 54"/>
                  <a:gd name="T20" fmla="*/ 76 w 176"/>
                  <a:gd name="T21" fmla="*/ 40 h 54"/>
                  <a:gd name="T22" fmla="*/ 100 w 176"/>
                  <a:gd name="T23" fmla="*/ 47 h 54"/>
                  <a:gd name="T24" fmla="*/ 109 w 176"/>
                  <a:gd name="T25" fmla="*/ 49 h 54"/>
                  <a:gd name="T26" fmla="*/ 125 w 176"/>
                  <a:gd name="T27" fmla="*/ 49 h 54"/>
                  <a:gd name="T28" fmla="*/ 149 w 176"/>
                  <a:gd name="T29" fmla="*/ 50 h 54"/>
                  <a:gd name="T30" fmla="*/ 167 w 176"/>
                  <a:gd name="T31" fmla="*/ 51 h 54"/>
                  <a:gd name="T32" fmla="*/ 167 w 176"/>
                  <a:gd name="T33" fmla="*/ 44 h 54"/>
                  <a:gd name="T34" fmla="*/ 155 w 176"/>
                  <a:gd name="T35" fmla="*/ 40 h 54"/>
                  <a:gd name="T36" fmla="*/ 150 w 176"/>
                  <a:gd name="T37" fmla="*/ 30 h 54"/>
                  <a:gd name="T38" fmla="*/ 150 w 176"/>
                  <a:gd name="T39" fmla="*/ 26 h 54"/>
                  <a:gd name="T40" fmla="*/ 131 w 176"/>
                  <a:gd name="T41" fmla="*/ 21 h 54"/>
                  <a:gd name="T42" fmla="*/ 123 w 176"/>
                  <a:gd name="T43" fmla="*/ 25 h 54"/>
                  <a:gd name="T44" fmla="*/ 117 w 176"/>
                  <a:gd name="T45" fmla="*/ 29 h 54"/>
                  <a:gd name="T46" fmla="*/ 111 w 176"/>
                  <a:gd name="T47" fmla="*/ 22 h 54"/>
                  <a:gd name="T48" fmla="*/ 92 w 176"/>
                  <a:gd name="T49" fmla="*/ 20 h 54"/>
                  <a:gd name="T50" fmla="*/ 94 w 176"/>
                  <a:gd name="T51" fmla="*/ 12 h 54"/>
                  <a:gd name="T52" fmla="*/ 88 w 176"/>
                  <a:gd name="T53" fmla="*/ 9 h 54"/>
                  <a:gd name="T54" fmla="*/ 68 w 176"/>
                  <a:gd name="T55" fmla="*/ 6 h 54"/>
                  <a:gd name="T56" fmla="*/ 59 w 176"/>
                  <a:gd name="T57" fmla="*/ 2 h 54"/>
                  <a:gd name="T58" fmla="*/ 48 w 176"/>
                  <a:gd name="T59" fmla="*/ 2 h 54"/>
                  <a:gd name="T60" fmla="*/ 37 w 176"/>
                  <a:gd name="T61" fmla="*/ 6 h 54"/>
                  <a:gd name="T62" fmla="*/ 26 w 176"/>
                  <a:gd name="T63" fmla="*/ 7 h 54"/>
                  <a:gd name="T64" fmla="*/ 21 w 176"/>
                  <a:gd name="T65" fmla="*/ 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54">
                    <a:moveTo>
                      <a:pt x="21" y="9"/>
                    </a:moveTo>
                    <a:cubicBezTo>
                      <a:pt x="24" y="13"/>
                      <a:pt x="17" y="11"/>
                      <a:pt x="19" y="15"/>
                    </a:cubicBezTo>
                    <a:cubicBezTo>
                      <a:pt x="21" y="19"/>
                      <a:pt x="7" y="17"/>
                      <a:pt x="11" y="20"/>
                    </a:cubicBezTo>
                    <a:cubicBezTo>
                      <a:pt x="15" y="24"/>
                      <a:pt x="0" y="20"/>
                      <a:pt x="14" y="28"/>
                    </a:cubicBezTo>
                    <a:cubicBezTo>
                      <a:pt x="29" y="35"/>
                      <a:pt x="27" y="35"/>
                      <a:pt x="29" y="35"/>
                    </a:cubicBezTo>
                    <a:cubicBezTo>
                      <a:pt x="31" y="35"/>
                      <a:pt x="38" y="26"/>
                      <a:pt x="38" y="29"/>
                    </a:cubicBezTo>
                    <a:cubicBezTo>
                      <a:pt x="38" y="32"/>
                      <a:pt x="45" y="27"/>
                      <a:pt x="46" y="29"/>
                    </a:cubicBezTo>
                    <a:cubicBezTo>
                      <a:pt x="47" y="31"/>
                      <a:pt x="54" y="26"/>
                      <a:pt x="55" y="27"/>
                    </a:cubicBezTo>
                    <a:cubicBezTo>
                      <a:pt x="55" y="28"/>
                      <a:pt x="64" y="18"/>
                      <a:pt x="61" y="26"/>
                    </a:cubicBezTo>
                    <a:cubicBezTo>
                      <a:pt x="59" y="33"/>
                      <a:pt x="38" y="30"/>
                      <a:pt x="51" y="35"/>
                    </a:cubicBezTo>
                    <a:cubicBezTo>
                      <a:pt x="65" y="40"/>
                      <a:pt x="66" y="35"/>
                      <a:pt x="76" y="40"/>
                    </a:cubicBezTo>
                    <a:cubicBezTo>
                      <a:pt x="86" y="45"/>
                      <a:pt x="91" y="46"/>
                      <a:pt x="100" y="47"/>
                    </a:cubicBezTo>
                    <a:cubicBezTo>
                      <a:pt x="109" y="49"/>
                      <a:pt x="97" y="48"/>
                      <a:pt x="109" y="49"/>
                    </a:cubicBezTo>
                    <a:cubicBezTo>
                      <a:pt x="122" y="50"/>
                      <a:pt x="104" y="46"/>
                      <a:pt x="125" y="49"/>
                    </a:cubicBezTo>
                    <a:cubicBezTo>
                      <a:pt x="146" y="52"/>
                      <a:pt x="137" y="50"/>
                      <a:pt x="149" y="50"/>
                    </a:cubicBezTo>
                    <a:cubicBezTo>
                      <a:pt x="161" y="50"/>
                      <a:pt x="164" y="54"/>
                      <a:pt x="167" y="51"/>
                    </a:cubicBezTo>
                    <a:cubicBezTo>
                      <a:pt x="170" y="48"/>
                      <a:pt x="176" y="44"/>
                      <a:pt x="167" y="44"/>
                    </a:cubicBezTo>
                    <a:cubicBezTo>
                      <a:pt x="158" y="44"/>
                      <a:pt x="161" y="46"/>
                      <a:pt x="155" y="40"/>
                    </a:cubicBezTo>
                    <a:cubicBezTo>
                      <a:pt x="149" y="33"/>
                      <a:pt x="146" y="31"/>
                      <a:pt x="150" y="30"/>
                    </a:cubicBezTo>
                    <a:cubicBezTo>
                      <a:pt x="154" y="30"/>
                      <a:pt x="160" y="29"/>
                      <a:pt x="150" y="26"/>
                    </a:cubicBezTo>
                    <a:cubicBezTo>
                      <a:pt x="139" y="22"/>
                      <a:pt x="134" y="19"/>
                      <a:pt x="131" y="21"/>
                    </a:cubicBezTo>
                    <a:cubicBezTo>
                      <a:pt x="127" y="24"/>
                      <a:pt x="125" y="22"/>
                      <a:pt x="123" y="25"/>
                    </a:cubicBezTo>
                    <a:cubicBezTo>
                      <a:pt x="120" y="29"/>
                      <a:pt x="119" y="36"/>
                      <a:pt x="117" y="29"/>
                    </a:cubicBezTo>
                    <a:cubicBezTo>
                      <a:pt x="114" y="22"/>
                      <a:pt x="122" y="21"/>
                      <a:pt x="111" y="22"/>
                    </a:cubicBezTo>
                    <a:cubicBezTo>
                      <a:pt x="100" y="22"/>
                      <a:pt x="100" y="22"/>
                      <a:pt x="92" y="20"/>
                    </a:cubicBezTo>
                    <a:cubicBezTo>
                      <a:pt x="83" y="18"/>
                      <a:pt x="91" y="12"/>
                      <a:pt x="94" y="12"/>
                    </a:cubicBezTo>
                    <a:cubicBezTo>
                      <a:pt x="97" y="12"/>
                      <a:pt x="99" y="10"/>
                      <a:pt x="88" y="9"/>
                    </a:cubicBezTo>
                    <a:cubicBezTo>
                      <a:pt x="76" y="7"/>
                      <a:pt x="73" y="7"/>
                      <a:pt x="68" y="6"/>
                    </a:cubicBezTo>
                    <a:cubicBezTo>
                      <a:pt x="64" y="6"/>
                      <a:pt x="63" y="2"/>
                      <a:pt x="59" y="2"/>
                    </a:cubicBezTo>
                    <a:cubicBezTo>
                      <a:pt x="56" y="2"/>
                      <a:pt x="51" y="0"/>
                      <a:pt x="48" y="2"/>
                    </a:cubicBezTo>
                    <a:cubicBezTo>
                      <a:pt x="45" y="5"/>
                      <a:pt x="40" y="3"/>
                      <a:pt x="37" y="6"/>
                    </a:cubicBezTo>
                    <a:cubicBezTo>
                      <a:pt x="35" y="8"/>
                      <a:pt x="27" y="5"/>
                      <a:pt x="26" y="7"/>
                    </a:cubicBezTo>
                    <a:cubicBezTo>
                      <a:pt x="25" y="9"/>
                      <a:pt x="16" y="3"/>
                      <a:pt x="2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753">
                <a:extLst>
                  <a:ext uri="{FF2B5EF4-FFF2-40B4-BE49-F238E27FC236}">
                    <a16:creationId xmlns:a16="http://schemas.microsoft.com/office/drawing/2014/main" id="{31456C74-79AF-B340-AE5F-18EF1E82B78D}"/>
                  </a:ext>
                </a:extLst>
              </p:cNvPr>
              <p:cNvSpPr>
                <a:spLocks/>
              </p:cNvSpPr>
              <p:nvPr/>
            </p:nvSpPr>
            <p:spPr bwMode="auto">
              <a:xfrm>
                <a:off x="3545" y="777"/>
                <a:ext cx="59" cy="21"/>
              </a:xfrm>
              <a:custGeom>
                <a:avLst/>
                <a:gdLst>
                  <a:gd name="T0" fmla="*/ 8 w 98"/>
                  <a:gd name="T1" fmla="*/ 7 h 34"/>
                  <a:gd name="T2" fmla="*/ 8 w 98"/>
                  <a:gd name="T3" fmla="*/ 13 h 34"/>
                  <a:gd name="T4" fmla="*/ 3 w 98"/>
                  <a:gd name="T5" fmla="*/ 17 h 34"/>
                  <a:gd name="T6" fmla="*/ 6 w 98"/>
                  <a:gd name="T7" fmla="*/ 24 h 34"/>
                  <a:gd name="T8" fmla="*/ 5 w 98"/>
                  <a:gd name="T9" fmla="*/ 31 h 34"/>
                  <a:gd name="T10" fmla="*/ 18 w 98"/>
                  <a:gd name="T11" fmla="*/ 33 h 34"/>
                  <a:gd name="T12" fmla="*/ 33 w 98"/>
                  <a:gd name="T13" fmla="*/ 29 h 34"/>
                  <a:gd name="T14" fmla="*/ 44 w 98"/>
                  <a:gd name="T15" fmla="*/ 27 h 34"/>
                  <a:gd name="T16" fmla="*/ 64 w 98"/>
                  <a:gd name="T17" fmla="*/ 27 h 34"/>
                  <a:gd name="T18" fmla="*/ 76 w 98"/>
                  <a:gd name="T19" fmla="*/ 27 h 34"/>
                  <a:gd name="T20" fmla="*/ 87 w 98"/>
                  <a:gd name="T21" fmla="*/ 23 h 34"/>
                  <a:gd name="T22" fmla="*/ 92 w 98"/>
                  <a:gd name="T23" fmla="*/ 18 h 34"/>
                  <a:gd name="T24" fmla="*/ 79 w 98"/>
                  <a:gd name="T25" fmla="*/ 15 h 34"/>
                  <a:gd name="T26" fmla="*/ 64 w 98"/>
                  <a:gd name="T27" fmla="*/ 12 h 34"/>
                  <a:gd name="T28" fmla="*/ 52 w 98"/>
                  <a:gd name="T29" fmla="*/ 7 h 34"/>
                  <a:gd name="T30" fmla="*/ 40 w 98"/>
                  <a:gd name="T31" fmla="*/ 11 h 34"/>
                  <a:gd name="T32" fmla="*/ 36 w 98"/>
                  <a:gd name="T33" fmla="*/ 14 h 34"/>
                  <a:gd name="T34" fmla="*/ 33 w 98"/>
                  <a:gd name="T35" fmla="*/ 2 h 34"/>
                  <a:gd name="T36" fmla="*/ 22 w 98"/>
                  <a:gd name="T37" fmla="*/ 4 h 34"/>
                  <a:gd name="T38" fmla="*/ 14 w 98"/>
                  <a:gd name="T39" fmla="*/ 4 h 34"/>
                  <a:gd name="T40" fmla="*/ 8 w 98"/>
                  <a:gd name="T41"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34">
                    <a:moveTo>
                      <a:pt x="8" y="7"/>
                    </a:moveTo>
                    <a:cubicBezTo>
                      <a:pt x="10" y="11"/>
                      <a:pt x="8" y="11"/>
                      <a:pt x="8" y="13"/>
                    </a:cubicBezTo>
                    <a:cubicBezTo>
                      <a:pt x="9" y="15"/>
                      <a:pt x="0" y="14"/>
                      <a:pt x="3" y="17"/>
                    </a:cubicBezTo>
                    <a:cubicBezTo>
                      <a:pt x="5" y="20"/>
                      <a:pt x="7" y="21"/>
                      <a:pt x="6" y="24"/>
                    </a:cubicBezTo>
                    <a:cubicBezTo>
                      <a:pt x="5" y="26"/>
                      <a:pt x="2" y="30"/>
                      <a:pt x="5" y="31"/>
                    </a:cubicBezTo>
                    <a:cubicBezTo>
                      <a:pt x="9" y="33"/>
                      <a:pt x="12" y="34"/>
                      <a:pt x="18" y="33"/>
                    </a:cubicBezTo>
                    <a:cubicBezTo>
                      <a:pt x="25" y="32"/>
                      <a:pt x="26" y="30"/>
                      <a:pt x="33" y="29"/>
                    </a:cubicBezTo>
                    <a:cubicBezTo>
                      <a:pt x="41" y="28"/>
                      <a:pt x="33" y="27"/>
                      <a:pt x="44" y="27"/>
                    </a:cubicBezTo>
                    <a:cubicBezTo>
                      <a:pt x="56" y="27"/>
                      <a:pt x="52" y="28"/>
                      <a:pt x="64" y="27"/>
                    </a:cubicBezTo>
                    <a:cubicBezTo>
                      <a:pt x="75" y="27"/>
                      <a:pt x="69" y="29"/>
                      <a:pt x="76" y="27"/>
                    </a:cubicBezTo>
                    <a:cubicBezTo>
                      <a:pt x="84" y="24"/>
                      <a:pt x="81" y="25"/>
                      <a:pt x="87" y="23"/>
                    </a:cubicBezTo>
                    <a:cubicBezTo>
                      <a:pt x="94" y="21"/>
                      <a:pt x="98" y="21"/>
                      <a:pt x="92" y="18"/>
                    </a:cubicBezTo>
                    <a:cubicBezTo>
                      <a:pt x="86" y="16"/>
                      <a:pt x="88" y="15"/>
                      <a:pt x="79" y="15"/>
                    </a:cubicBezTo>
                    <a:cubicBezTo>
                      <a:pt x="71" y="15"/>
                      <a:pt x="70" y="13"/>
                      <a:pt x="64" y="12"/>
                    </a:cubicBezTo>
                    <a:cubicBezTo>
                      <a:pt x="59" y="10"/>
                      <a:pt x="58" y="7"/>
                      <a:pt x="52" y="7"/>
                    </a:cubicBezTo>
                    <a:cubicBezTo>
                      <a:pt x="46" y="8"/>
                      <a:pt x="42" y="7"/>
                      <a:pt x="40" y="11"/>
                    </a:cubicBezTo>
                    <a:cubicBezTo>
                      <a:pt x="38" y="14"/>
                      <a:pt x="36" y="20"/>
                      <a:pt x="36" y="14"/>
                    </a:cubicBezTo>
                    <a:cubicBezTo>
                      <a:pt x="35" y="9"/>
                      <a:pt x="43" y="4"/>
                      <a:pt x="33" y="2"/>
                    </a:cubicBezTo>
                    <a:cubicBezTo>
                      <a:pt x="24" y="0"/>
                      <a:pt x="27" y="2"/>
                      <a:pt x="22" y="4"/>
                    </a:cubicBezTo>
                    <a:cubicBezTo>
                      <a:pt x="18" y="5"/>
                      <a:pt x="19" y="5"/>
                      <a:pt x="14" y="4"/>
                    </a:cubicBezTo>
                    <a:cubicBezTo>
                      <a:pt x="8" y="4"/>
                      <a:pt x="5" y="3"/>
                      <a:pt x="8"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754">
                <a:extLst>
                  <a:ext uri="{FF2B5EF4-FFF2-40B4-BE49-F238E27FC236}">
                    <a16:creationId xmlns:a16="http://schemas.microsoft.com/office/drawing/2014/main" id="{11D64B54-6492-0840-AF57-77BE2608ED19}"/>
                  </a:ext>
                </a:extLst>
              </p:cNvPr>
              <p:cNvSpPr>
                <a:spLocks/>
              </p:cNvSpPr>
              <p:nvPr/>
            </p:nvSpPr>
            <p:spPr bwMode="auto">
              <a:xfrm>
                <a:off x="3954" y="815"/>
                <a:ext cx="97" cy="27"/>
              </a:xfrm>
              <a:custGeom>
                <a:avLst/>
                <a:gdLst>
                  <a:gd name="T0" fmla="*/ 9 w 163"/>
                  <a:gd name="T1" fmla="*/ 16 h 45"/>
                  <a:gd name="T2" fmla="*/ 31 w 163"/>
                  <a:gd name="T3" fmla="*/ 31 h 45"/>
                  <a:gd name="T4" fmla="*/ 62 w 163"/>
                  <a:gd name="T5" fmla="*/ 39 h 45"/>
                  <a:gd name="T6" fmla="*/ 80 w 163"/>
                  <a:gd name="T7" fmla="*/ 36 h 45"/>
                  <a:gd name="T8" fmla="*/ 100 w 163"/>
                  <a:gd name="T9" fmla="*/ 29 h 45"/>
                  <a:gd name="T10" fmla="*/ 118 w 163"/>
                  <a:gd name="T11" fmla="*/ 32 h 45"/>
                  <a:gd name="T12" fmla="*/ 138 w 163"/>
                  <a:gd name="T13" fmla="*/ 34 h 45"/>
                  <a:gd name="T14" fmla="*/ 144 w 163"/>
                  <a:gd name="T15" fmla="*/ 19 h 45"/>
                  <a:gd name="T16" fmla="*/ 108 w 163"/>
                  <a:gd name="T17" fmla="*/ 9 h 45"/>
                  <a:gd name="T18" fmla="*/ 104 w 163"/>
                  <a:gd name="T19" fmla="*/ 19 h 45"/>
                  <a:gd name="T20" fmla="*/ 87 w 163"/>
                  <a:gd name="T21" fmla="*/ 11 h 45"/>
                  <a:gd name="T22" fmla="*/ 63 w 163"/>
                  <a:gd name="T23" fmla="*/ 7 h 45"/>
                  <a:gd name="T24" fmla="*/ 65 w 163"/>
                  <a:gd name="T25" fmla="*/ 19 h 45"/>
                  <a:gd name="T26" fmla="*/ 48 w 163"/>
                  <a:gd name="T27" fmla="*/ 11 h 45"/>
                  <a:gd name="T28" fmla="*/ 30 w 163"/>
                  <a:gd name="T29" fmla="*/ 6 h 45"/>
                  <a:gd name="T30" fmla="*/ 9 w 163"/>
                  <a:gd name="T31"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45">
                    <a:moveTo>
                      <a:pt x="9" y="16"/>
                    </a:moveTo>
                    <a:cubicBezTo>
                      <a:pt x="16" y="21"/>
                      <a:pt x="10" y="21"/>
                      <a:pt x="31" y="31"/>
                    </a:cubicBezTo>
                    <a:cubicBezTo>
                      <a:pt x="51" y="40"/>
                      <a:pt x="47" y="33"/>
                      <a:pt x="62" y="39"/>
                    </a:cubicBezTo>
                    <a:cubicBezTo>
                      <a:pt x="78" y="45"/>
                      <a:pt x="73" y="36"/>
                      <a:pt x="80" y="36"/>
                    </a:cubicBezTo>
                    <a:cubicBezTo>
                      <a:pt x="86" y="36"/>
                      <a:pt x="91" y="26"/>
                      <a:pt x="100" y="29"/>
                    </a:cubicBezTo>
                    <a:cubicBezTo>
                      <a:pt x="110" y="31"/>
                      <a:pt x="107" y="26"/>
                      <a:pt x="118" y="32"/>
                    </a:cubicBezTo>
                    <a:cubicBezTo>
                      <a:pt x="129" y="37"/>
                      <a:pt x="132" y="35"/>
                      <a:pt x="138" y="34"/>
                    </a:cubicBezTo>
                    <a:cubicBezTo>
                      <a:pt x="143" y="33"/>
                      <a:pt x="163" y="29"/>
                      <a:pt x="144" y="19"/>
                    </a:cubicBezTo>
                    <a:cubicBezTo>
                      <a:pt x="125" y="10"/>
                      <a:pt x="108" y="2"/>
                      <a:pt x="108" y="9"/>
                    </a:cubicBezTo>
                    <a:cubicBezTo>
                      <a:pt x="107" y="16"/>
                      <a:pt x="115" y="23"/>
                      <a:pt x="104" y="19"/>
                    </a:cubicBezTo>
                    <a:cubicBezTo>
                      <a:pt x="94" y="16"/>
                      <a:pt x="103" y="16"/>
                      <a:pt x="87" y="11"/>
                    </a:cubicBezTo>
                    <a:cubicBezTo>
                      <a:pt x="71" y="6"/>
                      <a:pt x="63" y="0"/>
                      <a:pt x="63" y="7"/>
                    </a:cubicBezTo>
                    <a:cubicBezTo>
                      <a:pt x="63" y="13"/>
                      <a:pt x="76" y="25"/>
                      <a:pt x="65" y="19"/>
                    </a:cubicBezTo>
                    <a:cubicBezTo>
                      <a:pt x="54" y="14"/>
                      <a:pt x="57" y="11"/>
                      <a:pt x="48" y="11"/>
                    </a:cubicBezTo>
                    <a:cubicBezTo>
                      <a:pt x="40" y="11"/>
                      <a:pt x="32" y="6"/>
                      <a:pt x="30" y="6"/>
                    </a:cubicBezTo>
                    <a:cubicBezTo>
                      <a:pt x="27" y="6"/>
                      <a:pt x="0" y="4"/>
                      <a:pt x="9"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755">
                <a:extLst>
                  <a:ext uri="{FF2B5EF4-FFF2-40B4-BE49-F238E27FC236}">
                    <a16:creationId xmlns:a16="http://schemas.microsoft.com/office/drawing/2014/main" id="{D7F21784-513D-6041-88B9-D9C90AD30403}"/>
                  </a:ext>
                </a:extLst>
              </p:cNvPr>
              <p:cNvSpPr>
                <a:spLocks/>
              </p:cNvSpPr>
              <p:nvPr/>
            </p:nvSpPr>
            <p:spPr bwMode="auto">
              <a:xfrm>
                <a:off x="4053" y="823"/>
                <a:ext cx="57" cy="15"/>
              </a:xfrm>
              <a:custGeom>
                <a:avLst/>
                <a:gdLst>
                  <a:gd name="T0" fmla="*/ 8 w 95"/>
                  <a:gd name="T1" fmla="*/ 14 h 25"/>
                  <a:gd name="T2" fmla="*/ 24 w 95"/>
                  <a:gd name="T3" fmla="*/ 18 h 25"/>
                  <a:gd name="T4" fmla="*/ 39 w 95"/>
                  <a:gd name="T5" fmla="*/ 22 h 25"/>
                  <a:gd name="T6" fmla="*/ 52 w 95"/>
                  <a:gd name="T7" fmla="*/ 22 h 25"/>
                  <a:gd name="T8" fmla="*/ 63 w 95"/>
                  <a:gd name="T9" fmla="*/ 22 h 25"/>
                  <a:gd name="T10" fmla="*/ 78 w 95"/>
                  <a:gd name="T11" fmla="*/ 23 h 25"/>
                  <a:gd name="T12" fmla="*/ 92 w 95"/>
                  <a:gd name="T13" fmla="*/ 23 h 25"/>
                  <a:gd name="T14" fmla="*/ 88 w 95"/>
                  <a:gd name="T15" fmla="*/ 16 h 25"/>
                  <a:gd name="T16" fmla="*/ 73 w 95"/>
                  <a:gd name="T17" fmla="*/ 14 h 25"/>
                  <a:gd name="T18" fmla="*/ 57 w 95"/>
                  <a:gd name="T19" fmla="*/ 13 h 25"/>
                  <a:gd name="T20" fmla="*/ 50 w 95"/>
                  <a:gd name="T21" fmla="*/ 14 h 25"/>
                  <a:gd name="T22" fmla="*/ 38 w 95"/>
                  <a:gd name="T23" fmla="*/ 10 h 25"/>
                  <a:gd name="T24" fmla="*/ 26 w 95"/>
                  <a:gd name="T25" fmla="*/ 10 h 25"/>
                  <a:gd name="T26" fmla="*/ 20 w 95"/>
                  <a:gd name="T27" fmla="*/ 10 h 25"/>
                  <a:gd name="T28" fmla="*/ 11 w 95"/>
                  <a:gd name="T29" fmla="*/ 8 h 25"/>
                  <a:gd name="T30" fmla="*/ 1 w 95"/>
                  <a:gd name="T31" fmla="*/ 1 h 25"/>
                  <a:gd name="T32" fmla="*/ 3 w 95"/>
                  <a:gd name="T33" fmla="*/ 10 h 25"/>
                  <a:gd name="T34" fmla="*/ 8 w 95"/>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25">
                    <a:moveTo>
                      <a:pt x="8" y="14"/>
                    </a:moveTo>
                    <a:cubicBezTo>
                      <a:pt x="12" y="17"/>
                      <a:pt x="17" y="15"/>
                      <a:pt x="24" y="18"/>
                    </a:cubicBezTo>
                    <a:cubicBezTo>
                      <a:pt x="31" y="21"/>
                      <a:pt x="31" y="21"/>
                      <a:pt x="39" y="22"/>
                    </a:cubicBezTo>
                    <a:cubicBezTo>
                      <a:pt x="47" y="22"/>
                      <a:pt x="47" y="20"/>
                      <a:pt x="52" y="22"/>
                    </a:cubicBezTo>
                    <a:cubicBezTo>
                      <a:pt x="58" y="23"/>
                      <a:pt x="51" y="20"/>
                      <a:pt x="63" y="22"/>
                    </a:cubicBezTo>
                    <a:cubicBezTo>
                      <a:pt x="74" y="23"/>
                      <a:pt x="71" y="23"/>
                      <a:pt x="78" y="23"/>
                    </a:cubicBezTo>
                    <a:cubicBezTo>
                      <a:pt x="86" y="23"/>
                      <a:pt x="90" y="25"/>
                      <a:pt x="92" y="23"/>
                    </a:cubicBezTo>
                    <a:cubicBezTo>
                      <a:pt x="94" y="22"/>
                      <a:pt x="95" y="16"/>
                      <a:pt x="88" y="16"/>
                    </a:cubicBezTo>
                    <a:cubicBezTo>
                      <a:pt x="80" y="16"/>
                      <a:pt x="77" y="14"/>
                      <a:pt x="73" y="14"/>
                    </a:cubicBezTo>
                    <a:cubicBezTo>
                      <a:pt x="68" y="14"/>
                      <a:pt x="60" y="13"/>
                      <a:pt x="57" y="13"/>
                    </a:cubicBezTo>
                    <a:cubicBezTo>
                      <a:pt x="54" y="13"/>
                      <a:pt x="55" y="15"/>
                      <a:pt x="50" y="14"/>
                    </a:cubicBezTo>
                    <a:cubicBezTo>
                      <a:pt x="44" y="13"/>
                      <a:pt x="41" y="10"/>
                      <a:pt x="38" y="10"/>
                    </a:cubicBezTo>
                    <a:cubicBezTo>
                      <a:pt x="34" y="9"/>
                      <a:pt x="30" y="10"/>
                      <a:pt x="26" y="10"/>
                    </a:cubicBezTo>
                    <a:cubicBezTo>
                      <a:pt x="23" y="9"/>
                      <a:pt x="26" y="10"/>
                      <a:pt x="20" y="10"/>
                    </a:cubicBezTo>
                    <a:cubicBezTo>
                      <a:pt x="15" y="9"/>
                      <a:pt x="12" y="9"/>
                      <a:pt x="11" y="8"/>
                    </a:cubicBezTo>
                    <a:cubicBezTo>
                      <a:pt x="11" y="7"/>
                      <a:pt x="1" y="0"/>
                      <a:pt x="1" y="1"/>
                    </a:cubicBezTo>
                    <a:cubicBezTo>
                      <a:pt x="0" y="3"/>
                      <a:pt x="2" y="6"/>
                      <a:pt x="3" y="10"/>
                    </a:cubicBezTo>
                    <a:cubicBezTo>
                      <a:pt x="4" y="13"/>
                      <a:pt x="6" y="9"/>
                      <a:pt x="8"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756">
                <a:extLst>
                  <a:ext uri="{FF2B5EF4-FFF2-40B4-BE49-F238E27FC236}">
                    <a16:creationId xmlns:a16="http://schemas.microsoft.com/office/drawing/2014/main" id="{92B086CB-B35E-F848-A835-869355654205}"/>
                  </a:ext>
                </a:extLst>
              </p:cNvPr>
              <p:cNvSpPr>
                <a:spLocks/>
              </p:cNvSpPr>
              <p:nvPr/>
            </p:nvSpPr>
            <p:spPr bwMode="auto">
              <a:xfrm>
                <a:off x="4029" y="846"/>
                <a:ext cx="40" cy="13"/>
              </a:xfrm>
              <a:custGeom>
                <a:avLst/>
                <a:gdLst>
                  <a:gd name="T0" fmla="*/ 7 w 66"/>
                  <a:gd name="T1" fmla="*/ 4 h 21"/>
                  <a:gd name="T2" fmla="*/ 1 w 66"/>
                  <a:gd name="T3" fmla="*/ 14 h 21"/>
                  <a:gd name="T4" fmla="*/ 9 w 66"/>
                  <a:gd name="T5" fmla="*/ 18 h 21"/>
                  <a:gd name="T6" fmla="*/ 21 w 66"/>
                  <a:gd name="T7" fmla="*/ 15 h 21"/>
                  <a:gd name="T8" fmla="*/ 32 w 66"/>
                  <a:gd name="T9" fmla="*/ 19 h 21"/>
                  <a:gd name="T10" fmla="*/ 50 w 66"/>
                  <a:gd name="T11" fmla="*/ 20 h 21"/>
                  <a:gd name="T12" fmla="*/ 63 w 66"/>
                  <a:gd name="T13" fmla="*/ 18 h 21"/>
                  <a:gd name="T14" fmla="*/ 56 w 66"/>
                  <a:gd name="T15" fmla="*/ 12 h 21"/>
                  <a:gd name="T16" fmla="*/ 45 w 66"/>
                  <a:gd name="T17" fmla="*/ 8 h 21"/>
                  <a:gd name="T18" fmla="*/ 30 w 66"/>
                  <a:gd name="T19" fmla="*/ 4 h 21"/>
                  <a:gd name="T20" fmla="*/ 15 w 66"/>
                  <a:gd name="T21" fmla="*/ 3 h 21"/>
                  <a:gd name="T22" fmla="*/ 7 w 66"/>
                  <a:gd name="T2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1">
                    <a:moveTo>
                      <a:pt x="7" y="4"/>
                    </a:moveTo>
                    <a:cubicBezTo>
                      <a:pt x="6" y="7"/>
                      <a:pt x="1" y="11"/>
                      <a:pt x="1" y="14"/>
                    </a:cubicBezTo>
                    <a:cubicBezTo>
                      <a:pt x="0" y="16"/>
                      <a:pt x="1" y="21"/>
                      <a:pt x="9" y="18"/>
                    </a:cubicBezTo>
                    <a:cubicBezTo>
                      <a:pt x="16" y="14"/>
                      <a:pt x="17" y="14"/>
                      <a:pt x="21" y="15"/>
                    </a:cubicBezTo>
                    <a:cubicBezTo>
                      <a:pt x="25" y="16"/>
                      <a:pt x="22" y="17"/>
                      <a:pt x="32" y="19"/>
                    </a:cubicBezTo>
                    <a:cubicBezTo>
                      <a:pt x="41" y="21"/>
                      <a:pt x="44" y="21"/>
                      <a:pt x="50" y="20"/>
                    </a:cubicBezTo>
                    <a:cubicBezTo>
                      <a:pt x="57" y="19"/>
                      <a:pt x="63" y="20"/>
                      <a:pt x="63" y="18"/>
                    </a:cubicBezTo>
                    <a:cubicBezTo>
                      <a:pt x="63" y="16"/>
                      <a:pt x="66" y="16"/>
                      <a:pt x="56" y="12"/>
                    </a:cubicBezTo>
                    <a:cubicBezTo>
                      <a:pt x="46" y="9"/>
                      <a:pt x="55" y="11"/>
                      <a:pt x="45" y="8"/>
                    </a:cubicBezTo>
                    <a:cubicBezTo>
                      <a:pt x="35" y="6"/>
                      <a:pt x="34" y="4"/>
                      <a:pt x="30" y="4"/>
                    </a:cubicBezTo>
                    <a:cubicBezTo>
                      <a:pt x="26" y="4"/>
                      <a:pt x="21" y="3"/>
                      <a:pt x="15" y="3"/>
                    </a:cubicBezTo>
                    <a:cubicBezTo>
                      <a:pt x="9" y="3"/>
                      <a:pt x="4" y="0"/>
                      <a:pt x="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757">
                <a:extLst>
                  <a:ext uri="{FF2B5EF4-FFF2-40B4-BE49-F238E27FC236}">
                    <a16:creationId xmlns:a16="http://schemas.microsoft.com/office/drawing/2014/main" id="{320124C1-7E91-1346-8899-AD48C45AA257}"/>
                  </a:ext>
                </a:extLst>
              </p:cNvPr>
              <p:cNvSpPr>
                <a:spLocks/>
              </p:cNvSpPr>
              <p:nvPr/>
            </p:nvSpPr>
            <p:spPr bwMode="auto">
              <a:xfrm>
                <a:off x="3015" y="759"/>
                <a:ext cx="59" cy="14"/>
              </a:xfrm>
              <a:custGeom>
                <a:avLst/>
                <a:gdLst>
                  <a:gd name="T0" fmla="*/ 4 w 99"/>
                  <a:gd name="T1" fmla="*/ 11 h 23"/>
                  <a:gd name="T2" fmla="*/ 23 w 99"/>
                  <a:gd name="T3" fmla="*/ 6 h 23"/>
                  <a:gd name="T4" fmla="*/ 35 w 99"/>
                  <a:gd name="T5" fmla="*/ 6 h 23"/>
                  <a:gd name="T6" fmla="*/ 48 w 99"/>
                  <a:gd name="T7" fmla="*/ 6 h 23"/>
                  <a:gd name="T8" fmla="*/ 61 w 99"/>
                  <a:gd name="T9" fmla="*/ 6 h 23"/>
                  <a:gd name="T10" fmla="*/ 80 w 99"/>
                  <a:gd name="T11" fmla="*/ 4 h 23"/>
                  <a:gd name="T12" fmla="*/ 88 w 99"/>
                  <a:gd name="T13" fmla="*/ 11 h 23"/>
                  <a:gd name="T14" fmla="*/ 65 w 99"/>
                  <a:gd name="T15" fmla="*/ 11 h 23"/>
                  <a:gd name="T16" fmla="*/ 57 w 99"/>
                  <a:gd name="T17" fmla="*/ 18 h 23"/>
                  <a:gd name="T18" fmla="*/ 44 w 99"/>
                  <a:gd name="T19" fmla="*/ 21 h 23"/>
                  <a:gd name="T20" fmla="*/ 34 w 99"/>
                  <a:gd name="T21" fmla="*/ 15 h 23"/>
                  <a:gd name="T22" fmla="*/ 13 w 99"/>
                  <a:gd name="T23" fmla="*/ 12 h 23"/>
                  <a:gd name="T24" fmla="*/ 4 w 99"/>
                  <a:gd name="T2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23">
                    <a:moveTo>
                      <a:pt x="4" y="11"/>
                    </a:moveTo>
                    <a:cubicBezTo>
                      <a:pt x="12" y="7"/>
                      <a:pt x="16" y="6"/>
                      <a:pt x="23" y="6"/>
                    </a:cubicBezTo>
                    <a:cubicBezTo>
                      <a:pt x="29" y="6"/>
                      <a:pt x="30" y="6"/>
                      <a:pt x="35" y="6"/>
                    </a:cubicBezTo>
                    <a:cubicBezTo>
                      <a:pt x="40" y="7"/>
                      <a:pt x="39" y="5"/>
                      <a:pt x="48" y="6"/>
                    </a:cubicBezTo>
                    <a:cubicBezTo>
                      <a:pt x="57" y="7"/>
                      <a:pt x="55" y="8"/>
                      <a:pt x="61" y="6"/>
                    </a:cubicBezTo>
                    <a:cubicBezTo>
                      <a:pt x="68" y="4"/>
                      <a:pt x="76" y="0"/>
                      <a:pt x="80" y="4"/>
                    </a:cubicBezTo>
                    <a:cubicBezTo>
                      <a:pt x="84" y="7"/>
                      <a:pt x="99" y="10"/>
                      <a:pt x="88" y="11"/>
                    </a:cubicBezTo>
                    <a:cubicBezTo>
                      <a:pt x="76" y="12"/>
                      <a:pt x="67" y="8"/>
                      <a:pt x="65" y="11"/>
                    </a:cubicBezTo>
                    <a:cubicBezTo>
                      <a:pt x="63" y="14"/>
                      <a:pt x="58" y="13"/>
                      <a:pt x="57" y="18"/>
                    </a:cubicBezTo>
                    <a:cubicBezTo>
                      <a:pt x="56" y="22"/>
                      <a:pt x="55" y="23"/>
                      <a:pt x="44" y="21"/>
                    </a:cubicBezTo>
                    <a:cubicBezTo>
                      <a:pt x="32" y="19"/>
                      <a:pt x="30" y="16"/>
                      <a:pt x="34" y="15"/>
                    </a:cubicBezTo>
                    <a:cubicBezTo>
                      <a:pt x="37" y="15"/>
                      <a:pt x="15" y="9"/>
                      <a:pt x="13" y="12"/>
                    </a:cubicBezTo>
                    <a:cubicBezTo>
                      <a:pt x="10" y="15"/>
                      <a:pt x="0" y="16"/>
                      <a:pt x="4"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758">
                <a:extLst>
                  <a:ext uri="{FF2B5EF4-FFF2-40B4-BE49-F238E27FC236}">
                    <a16:creationId xmlns:a16="http://schemas.microsoft.com/office/drawing/2014/main" id="{2319ECE0-BE6B-AF40-8700-7E50E69C8463}"/>
                  </a:ext>
                </a:extLst>
              </p:cNvPr>
              <p:cNvSpPr>
                <a:spLocks/>
              </p:cNvSpPr>
              <p:nvPr/>
            </p:nvSpPr>
            <p:spPr bwMode="auto">
              <a:xfrm>
                <a:off x="3087" y="750"/>
                <a:ext cx="82" cy="23"/>
              </a:xfrm>
              <a:custGeom>
                <a:avLst/>
                <a:gdLst>
                  <a:gd name="T0" fmla="*/ 5 w 136"/>
                  <a:gd name="T1" fmla="*/ 21 h 38"/>
                  <a:gd name="T2" fmla="*/ 24 w 136"/>
                  <a:gd name="T3" fmla="*/ 12 h 38"/>
                  <a:gd name="T4" fmla="*/ 43 w 136"/>
                  <a:gd name="T5" fmla="*/ 9 h 38"/>
                  <a:gd name="T6" fmla="*/ 60 w 136"/>
                  <a:gd name="T7" fmla="*/ 7 h 38"/>
                  <a:gd name="T8" fmla="*/ 72 w 136"/>
                  <a:gd name="T9" fmla="*/ 4 h 38"/>
                  <a:gd name="T10" fmla="*/ 78 w 136"/>
                  <a:gd name="T11" fmla="*/ 12 h 38"/>
                  <a:gd name="T12" fmla="*/ 68 w 136"/>
                  <a:gd name="T13" fmla="*/ 18 h 38"/>
                  <a:gd name="T14" fmla="*/ 85 w 136"/>
                  <a:gd name="T15" fmla="*/ 23 h 38"/>
                  <a:gd name="T16" fmla="*/ 95 w 136"/>
                  <a:gd name="T17" fmla="*/ 25 h 38"/>
                  <a:gd name="T18" fmla="*/ 104 w 136"/>
                  <a:gd name="T19" fmla="*/ 17 h 38"/>
                  <a:gd name="T20" fmla="*/ 122 w 136"/>
                  <a:gd name="T21" fmla="*/ 18 h 38"/>
                  <a:gd name="T22" fmla="*/ 130 w 136"/>
                  <a:gd name="T23" fmla="*/ 21 h 38"/>
                  <a:gd name="T24" fmla="*/ 127 w 136"/>
                  <a:gd name="T25" fmla="*/ 30 h 38"/>
                  <a:gd name="T26" fmla="*/ 111 w 136"/>
                  <a:gd name="T27" fmla="*/ 34 h 38"/>
                  <a:gd name="T28" fmla="*/ 101 w 136"/>
                  <a:gd name="T29" fmla="*/ 36 h 38"/>
                  <a:gd name="T30" fmla="*/ 76 w 136"/>
                  <a:gd name="T31" fmla="*/ 34 h 38"/>
                  <a:gd name="T32" fmla="*/ 65 w 136"/>
                  <a:gd name="T33" fmla="*/ 36 h 38"/>
                  <a:gd name="T34" fmla="*/ 50 w 136"/>
                  <a:gd name="T35" fmla="*/ 38 h 38"/>
                  <a:gd name="T36" fmla="*/ 45 w 136"/>
                  <a:gd name="T37" fmla="*/ 34 h 38"/>
                  <a:gd name="T38" fmla="*/ 43 w 136"/>
                  <a:gd name="T39" fmla="*/ 28 h 38"/>
                  <a:gd name="T40" fmla="*/ 28 w 136"/>
                  <a:gd name="T41" fmla="*/ 25 h 38"/>
                  <a:gd name="T42" fmla="*/ 19 w 136"/>
                  <a:gd name="T43" fmla="*/ 25 h 38"/>
                  <a:gd name="T44" fmla="*/ 9 w 136"/>
                  <a:gd name="T45" fmla="*/ 26 h 38"/>
                  <a:gd name="T46" fmla="*/ 5 w 136"/>
                  <a:gd name="T4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38">
                    <a:moveTo>
                      <a:pt x="5" y="21"/>
                    </a:moveTo>
                    <a:cubicBezTo>
                      <a:pt x="16" y="18"/>
                      <a:pt x="13" y="9"/>
                      <a:pt x="24" y="12"/>
                    </a:cubicBezTo>
                    <a:cubicBezTo>
                      <a:pt x="36" y="14"/>
                      <a:pt x="38" y="7"/>
                      <a:pt x="43" y="9"/>
                    </a:cubicBezTo>
                    <a:cubicBezTo>
                      <a:pt x="48" y="11"/>
                      <a:pt x="53" y="4"/>
                      <a:pt x="60" y="7"/>
                    </a:cubicBezTo>
                    <a:cubicBezTo>
                      <a:pt x="68" y="9"/>
                      <a:pt x="69" y="0"/>
                      <a:pt x="72" y="4"/>
                    </a:cubicBezTo>
                    <a:cubicBezTo>
                      <a:pt x="75" y="8"/>
                      <a:pt x="92" y="9"/>
                      <a:pt x="78" y="12"/>
                    </a:cubicBezTo>
                    <a:cubicBezTo>
                      <a:pt x="65" y="15"/>
                      <a:pt x="57" y="14"/>
                      <a:pt x="68" y="18"/>
                    </a:cubicBezTo>
                    <a:cubicBezTo>
                      <a:pt x="78" y="23"/>
                      <a:pt x="84" y="17"/>
                      <a:pt x="85" y="23"/>
                    </a:cubicBezTo>
                    <a:cubicBezTo>
                      <a:pt x="86" y="28"/>
                      <a:pt x="90" y="35"/>
                      <a:pt x="95" y="25"/>
                    </a:cubicBezTo>
                    <a:cubicBezTo>
                      <a:pt x="100" y="16"/>
                      <a:pt x="99" y="15"/>
                      <a:pt x="104" y="17"/>
                    </a:cubicBezTo>
                    <a:cubicBezTo>
                      <a:pt x="109" y="18"/>
                      <a:pt x="121" y="15"/>
                      <a:pt x="122" y="18"/>
                    </a:cubicBezTo>
                    <a:cubicBezTo>
                      <a:pt x="124" y="21"/>
                      <a:pt x="128" y="20"/>
                      <a:pt x="130" y="21"/>
                    </a:cubicBezTo>
                    <a:cubicBezTo>
                      <a:pt x="132" y="23"/>
                      <a:pt x="136" y="28"/>
                      <a:pt x="127" y="30"/>
                    </a:cubicBezTo>
                    <a:cubicBezTo>
                      <a:pt x="118" y="33"/>
                      <a:pt x="114" y="31"/>
                      <a:pt x="111" y="34"/>
                    </a:cubicBezTo>
                    <a:cubicBezTo>
                      <a:pt x="107" y="36"/>
                      <a:pt x="111" y="36"/>
                      <a:pt x="101" y="36"/>
                    </a:cubicBezTo>
                    <a:cubicBezTo>
                      <a:pt x="90" y="36"/>
                      <a:pt x="80" y="33"/>
                      <a:pt x="76" y="34"/>
                    </a:cubicBezTo>
                    <a:cubicBezTo>
                      <a:pt x="72" y="35"/>
                      <a:pt x="72" y="34"/>
                      <a:pt x="65" y="36"/>
                    </a:cubicBezTo>
                    <a:cubicBezTo>
                      <a:pt x="58" y="38"/>
                      <a:pt x="54" y="37"/>
                      <a:pt x="50" y="38"/>
                    </a:cubicBezTo>
                    <a:cubicBezTo>
                      <a:pt x="46" y="38"/>
                      <a:pt x="45" y="37"/>
                      <a:pt x="45" y="34"/>
                    </a:cubicBezTo>
                    <a:cubicBezTo>
                      <a:pt x="45" y="30"/>
                      <a:pt x="50" y="29"/>
                      <a:pt x="43" y="28"/>
                    </a:cubicBezTo>
                    <a:cubicBezTo>
                      <a:pt x="36" y="27"/>
                      <a:pt x="30" y="25"/>
                      <a:pt x="28" y="25"/>
                    </a:cubicBezTo>
                    <a:cubicBezTo>
                      <a:pt x="26" y="25"/>
                      <a:pt x="23" y="24"/>
                      <a:pt x="19" y="25"/>
                    </a:cubicBezTo>
                    <a:cubicBezTo>
                      <a:pt x="15" y="26"/>
                      <a:pt x="18" y="26"/>
                      <a:pt x="9" y="26"/>
                    </a:cubicBezTo>
                    <a:cubicBezTo>
                      <a:pt x="0" y="26"/>
                      <a:pt x="1" y="22"/>
                      <a:pt x="5"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759">
                <a:extLst>
                  <a:ext uri="{FF2B5EF4-FFF2-40B4-BE49-F238E27FC236}">
                    <a16:creationId xmlns:a16="http://schemas.microsoft.com/office/drawing/2014/main" id="{D930EE01-DAE8-B14D-8C3F-7C1DCF4E4ED8}"/>
                  </a:ext>
                </a:extLst>
              </p:cNvPr>
              <p:cNvSpPr>
                <a:spLocks/>
              </p:cNvSpPr>
              <p:nvPr/>
            </p:nvSpPr>
            <p:spPr bwMode="auto">
              <a:xfrm>
                <a:off x="4480" y="879"/>
                <a:ext cx="41" cy="13"/>
              </a:xfrm>
              <a:custGeom>
                <a:avLst/>
                <a:gdLst>
                  <a:gd name="T0" fmla="*/ 12 w 67"/>
                  <a:gd name="T1" fmla="*/ 2 h 21"/>
                  <a:gd name="T2" fmla="*/ 32 w 67"/>
                  <a:gd name="T3" fmla="*/ 2 h 21"/>
                  <a:gd name="T4" fmla="*/ 42 w 67"/>
                  <a:gd name="T5" fmla="*/ 3 h 21"/>
                  <a:gd name="T6" fmla="*/ 53 w 67"/>
                  <a:gd name="T7" fmla="*/ 5 h 21"/>
                  <a:gd name="T8" fmla="*/ 66 w 67"/>
                  <a:gd name="T9" fmla="*/ 9 h 21"/>
                  <a:gd name="T10" fmla="*/ 64 w 67"/>
                  <a:gd name="T11" fmla="*/ 14 h 21"/>
                  <a:gd name="T12" fmla="*/ 54 w 67"/>
                  <a:gd name="T13" fmla="*/ 17 h 21"/>
                  <a:gd name="T14" fmla="*/ 44 w 67"/>
                  <a:gd name="T15" fmla="*/ 17 h 21"/>
                  <a:gd name="T16" fmla="*/ 33 w 67"/>
                  <a:gd name="T17" fmla="*/ 14 h 21"/>
                  <a:gd name="T18" fmla="*/ 22 w 67"/>
                  <a:gd name="T19" fmla="*/ 19 h 21"/>
                  <a:gd name="T20" fmla="*/ 15 w 67"/>
                  <a:gd name="T21" fmla="*/ 19 h 21"/>
                  <a:gd name="T22" fmla="*/ 7 w 67"/>
                  <a:gd name="T23" fmla="*/ 15 h 21"/>
                  <a:gd name="T24" fmla="*/ 3 w 67"/>
                  <a:gd name="T25" fmla="*/ 9 h 21"/>
                  <a:gd name="T26" fmla="*/ 12 w 67"/>
                  <a:gd name="T2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1">
                    <a:moveTo>
                      <a:pt x="12" y="2"/>
                    </a:moveTo>
                    <a:cubicBezTo>
                      <a:pt x="22" y="2"/>
                      <a:pt x="26" y="1"/>
                      <a:pt x="32" y="2"/>
                    </a:cubicBezTo>
                    <a:cubicBezTo>
                      <a:pt x="38" y="2"/>
                      <a:pt x="35" y="2"/>
                      <a:pt x="42" y="3"/>
                    </a:cubicBezTo>
                    <a:cubicBezTo>
                      <a:pt x="48" y="5"/>
                      <a:pt x="44" y="4"/>
                      <a:pt x="53" y="5"/>
                    </a:cubicBezTo>
                    <a:cubicBezTo>
                      <a:pt x="63" y="6"/>
                      <a:pt x="66" y="8"/>
                      <a:pt x="66" y="9"/>
                    </a:cubicBezTo>
                    <a:cubicBezTo>
                      <a:pt x="66" y="11"/>
                      <a:pt x="67" y="14"/>
                      <a:pt x="64" y="14"/>
                    </a:cubicBezTo>
                    <a:cubicBezTo>
                      <a:pt x="61" y="14"/>
                      <a:pt x="59" y="16"/>
                      <a:pt x="54" y="17"/>
                    </a:cubicBezTo>
                    <a:cubicBezTo>
                      <a:pt x="49" y="18"/>
                      <a:pt x="52" y="18"/>
                      <a:pt x="44" y="17"/>
                    </a:cubicBezTo>
                    <a:cubicBezTo>
                      <a:pt x="36" y="15"/>
                      <a:pt x="40" y="13"/>
                      <a:pt x="33" y="14"/>
                    </a:cubicBezTo>
                    <a:cubicBezTo>
                      <a:pt x="27" y="15"/>
                      <a:pt x="26" y="19"/>
                      <a:pt x="22" y="19"/>
                    </a:cubicBezTo>
                    <a:cubicBezTo>
                      <a:pt x="18" y="20"/>
                      <a:pt x="18" y="21"/>
                      <a:pt x="15" y="19"/>
                    </a:cubicBezTo>
                    <a:cubicBezTo>
                      <a:pt x="12" y="18"/>
                      <a:pt x="10" y="17"/>
                      <a:pt x="7" y="15"/>
                    </a:cubicBezTo>
                    <a:cubicBezTo>
                      <a:pt x="5" y="13"/>
                      <a:pt x="0" y="14"/>
                      <a:pt x="3" y="9"/>
                    </a:cubicBezTo>
                    <a:cubicBezTo>
                      <a:pt x="6" y="3"/>
                      <a:pt x="10" y="0"/>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760">
                <a:extLst>
                  <a:ext uri="{FF2B5EF4-FFF2-40B4-BE49-F238E27FC236}">
                    <a16:creationId xmlns:a16="http://schemas.microsoft.com/office/drawing/2014/main" id="{4F889FE4-C2B3-BE42-84B3-542FCEA969A2}"/>
                  </a:ext>
                </a:extLst>
              </p:cNvPr>
              <p:cNvSpPr>
                <a:spLocks/>
              </p:cNvSpPr>
              <p:nvPr/>
            </p:nvSpPr>
            <p:spPr bwMode="auto">
              <a:xfrm>
                <a:off x="4357" y="1136"/>
                <a:ext cx="117" cy="142"/>
              </a:xfrm>
              <a:custGeom>
                <a:avLst/>
                <a:gdLst>
                  <a:gd name="T0" fmla="*/ 5 w 194"/>
                  <a:gd name="T1" fmla="*/ 3 h 237"/>
                  <a:gd name="T2" fmla="*/ 25 w 194"/>
                  <a:gd name="T3" fmla="*/ 20 h 237"/>
                  <a:gd name="T4" fmla="*/ 45 w 194"/>
                  <a:gd name="T5" fmla="*/ 39 h 237"/>
                  <a:gd name="T6" fmla="*/ 62 w 194"/>
                  <a:gd name="T7" fmla="*/ 57 h 237"/>
                  <a:gd name="T8" fmla="*/ 76 w 194"/>
                  <a:gd name="T9" fmla="*/ 77 h 237"/>
                  <a:gd name="T10" fmla="*/ 108 w 194"/>
                  <a:gd name="T11" fmla="*/ 103 h 237"/>
                  <a:gd name="T12" fmla="*/ 135 w 194"/>
                  <a:gd name="T13" fmla="*/ 128 h 237"/>
                  <a:gd name="T14" fmla="*/ 167 w 194"/>
                  <a:gd name="T15" fmla="*/ 160 h 237"/>
                  <a:gd name="T16" fmla="*/ 127 w 194"/>
                  <a:gd name="T17" fmla="*/ 142 h 237"/>
                  <a:gd name="T18" fmla="*/ 130 w 194"/>
                  <a:gd name="T19" fmla="*/ 162 h 237"/>
                  <a:gd name="T20" fmla="*/ 139 w 194"/>
                  <a:gd name="T21" fmla="*/ 190 h 237"/>
                  <a:gd name="T22" fmla="*/ 169 w 194"/>
                  <a:gd name="T23" fmla="*/ 207 h 237"/>
                  <a:gd name="T24" fmla="*/ 187 w 194"/>
                  <a:gd name="T25" fmla="*/ 223 h 237"/>
                  <a:gd name="T26" fmla="*/ 171 w 194"/>
                  <a:gd name="T27" fmla="*/ 217 h 237"/>
                  <a:gd name="T28" fmla="*/ 157 w 194"/>
                  <a:gd name="T29" fmla="*/ 219 h 237"/>
                  <a:gd name="T30" fmla="*/ 160 w 194"/>
                  <a:gd name="T31" fmla="*/ 233 h 237"/>
                  <a:gd name="T32" fmla="*/ 143 w 194"/>
                  <a:gd name="T33" fmla="*/ 220 h 237"/>
                  <a:gd name="T34" fmla="*/ 130 w 194"/>
                  <a:gd name="T35" fmla="*/ 195 h 237"/>
                  <a:gd name="T36" fmla="*/ 116 w 194"/>
                  <a:gd name="T37" fmla="*/ 167 h 237"/>
                  <a:gd name="T38" fmla="*/ 97 w 194"/>
                  <a:gd name="T39" fmla="*/ 148 h 237"/>
                  <a:gd name="T40" fmla="*/ 82 w 194"/>
                  <a:gd name="T41" fmla="*/ 112 h 237"/>
                  <a:gd name="T42" fmla="*/ 60 w 194"/>
                  <a:gd name="T43" fmla="*/ 89 h 237"/>
                  <a:gd name="T44" fmla="*/ 37 w 194"/>
                  <a:gd name="T45" fmla="*/ 71 h 237"/>
                  <a:gd name="T46" fmla="*/ 22 w 194"/>
                  <a:gd name="T47" fmla="*/ 52 h 237"/>
                  <a:gd name="T48" fmla="*/ 11 w 194"/>
                  <a:gd name="T49" fmla="*/ 30 h 237"/>
                  <a:gd name="T50" fmla="*/ 17 w 194"/>
                  <a:gd name="T51" fmla="*/ 23 h 237"/>
                  <a:gd name="T52" fmla="*/ 0 w 194"/>
                  <a:gd name="T53" fmla="*/ 10 h 237"/>
                  <a:gd name="T54" fmla="*/ 5 w 194"/>
                  <a:gd name="T55" fmla="*/ 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 h="237">
                    <a:moveTo>
                      <a:pt x="5" y="3"/>
                    </a:moveTo>
                    <a:cubicBezTo>
                      <a:pt x="15" y="10"/>
                      <a:pt x="21" y="11"/>
                      <a:pt x="25" y="20"/>
                    </a:cubicBezTo>
                    <a:cubicBezTo>
                      <a:pt x="29" y="29"/>
                      <a:pt x="40" y="32"/>
                      <a:pt x="45" y="39"/>
                    </a:cubicBezTo>
                    <a:cubicBezTo>
                      <a:pt x="50" y="46"/>
                      <a:pt x="51" y="45"/>
                      <a:pt x="62" y="57"/>
                    </a:cubicBezTo>
                    <a:cubicBezTo>
                      <a:pt x="73" y="69"/>
                      <a:pt x="62" y="64"/>
                      <a:pt x="76" y="77"/>
                    </a:cubicBezTo>
                    <a:cubicBezTo>
                      <a:pt x="91" y="89"/>
                      <a:pt x="99" y="90"/>
                      <a:pt x="108" y="103"/>
                    </a:cubicBezTo>
                    <a:cubicBezTo>
                      <a:pt x="118" y="116"/>
                      <a:pt x="122" y="118"/>
                      <a:pt x="135" y="128"/>
                    </a:cubicBezTo>
                    <a:cubicBezTo>
                      <a:pt x="149" y="138"/>
                      <a:pt x="177" y="162"/>
                      <a:pt x="167" y="160"/>
                    </a:cubicBezTo>
                    <a:cubicBezTo>
                      <a:pt x="158" y="157"/>
                      <a:pt x="129" y="136"/>
                      <a:pt x="127" y="142"/>
                    </a:cubicBezTo>
                    <a:cubicBezTo>
                      <a:pt x="125" y="147"/>
                      <a:pt x="122" y="150"/>
                      <a:pt x="130" y="162"/>
                    </a:cubicBezTo>
                    <a:cubicBezTo>
                      <a:pt x="138" y="175"/>
                      <a:pt x="130" y="182"/>
                      <a:pt x="139" y="190"/>
                    </a:cubicBezTo>
                    <a:cubicBezTo>
                      <a:pt x="148" y="198"/>
                      <a:pt x="166" y="203"/>
                      <a:pt x="169" y="207"/>
                    </a:cubicBezTo>
                    <a:cubicBezTo>
                      <a:pt x="173" y="211"/>
                      <a:pt x="194" y="222"/>
                      <a:pt x="187" y="223"/>
                    </a:cubicBezTo>
                    <a:cubicBezTo>
                      <a:pt x="180" y="223"/>
                      <a:pt x="177" y="217"/>
                      <a:pt x="171" y="217"/>
                    </a:cubicBezTo>
                    <a:cubicBezTo>
                      <a:pt x="165" y="217"/>
                      <a:pt x="156" y="216"/>
                      <a:pt x="157" y="219"/>
                    </a:cubicBezTo>
                    <a:cubicBezTo>
                      <a:pt x="159" y="223"/>
                      <a:pt x="165" y="237"/>
                      <a:pt x="160" y="233"/>
                    </a:cubicBezTo>
                    <a:cubicBezTo>
                      <a:pt x="154" y="230"/>
                      <a:pt x="151" y="229"/>
                      <a:pt x="143" y="220"/>
                    </a:cubicBezTo>
                    <a:cubicBezTo>
                      <a:pt x="134" y="210"/>
                      <a:pt x="139" y="201"/>
                      <a:pt x="130" y="195"/>
                    </a:cubicBezTo>
                    <a:cubicBezTo>
                      <a:pt x="122" y="189"/>
                      <a:pt x="121" y="170"/>
                      <a:pt x="116" y="167"/>
                    </a:cubicBezTo>
                    <a:cubicBezTo>
                      <a:pt x="111" y="165"/>
                      <a:pt x="104" y="162"/>
                      <a:pt x="97" y="148"/>
                    </a:cubicBezTo>
                    <a:cubicBezTo>
                      <a:pt x="90" y="135"/>
                      <a:pt x="90" y="122"/>
                      <a:pt x="82" y="112"/>
                    </a:cubicBezTo>
                    <a:cubicBezTo>
                      <a:pt x="74" y="102"/>
                      <a:pt x="69" y="95"/>
                      <a:pt x="60" y="89"/>
                    </a:cubicBezTo>
                    <a:cubicBezTo>
                      <a:pt x="51" y="83"/>
                      <a:pt x="42" y="77"/>
                      <a:pt x="37" y="71"/>
                    </a:cubicBezTo>
                    <a:cubicBezTo>
                      <a:pt x="32" y="64"/>
                      <a:pt x="25" y="58"/>
                      <a:pt x="22" y="52"/>
                    </a:cubicBezTo>
                    <a:cubicBezTo>
                      <a:pt x="19" y="45"/>
                      <a:pt x="4" y="27"/>
                      <a:pt x="11" y="30"/>
                    </a:cubicBezTo>
                    <a:cubicBezTo>
                      <a:pt x="18" y="34"/>
                      <a:pt x="21" y="28"/>
                      <a:pt x="17" y="23"/>
                    </a:cubicBezTo>
                    <a:cubicBezTo>
                      <a:pt x="13" y="18"/>
                      <a:pt x="0" y="14"/>
                      <a:pt x="0" y="10"/>
                    </a:cubicBezTo>
                    <a:cubicBezTo>
                      <a:pt x="0" y="5"/>
                      <a:pt x="0"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761">
                <a:extLst>
                  <a:ext uri="{FF2B5EF4-FFF2-40B4-BE49-F238E27FC236}">
                    <a16:creationId xmlns:a16="http://schemas.microsoft.com/office/drawing/2014/main" id="{39C5CBE8-E79B-6247-BCBA-00E0D00EDB72}"/>
                  </a:ext>
                </a:extLst>
              </p:cNvPr>
              <p:cNvSpPr>
                <a:spLocks/>
              </p:cNvSpPr>
              <p:nvPr/>
            </p:nvSpPr>
            <p:spPr bwMode="auto">
              <a:xfrm>
                <a:off x="3728" y="1880"/>
                <a:ext cx="37" cy="67"/>
              </a:xfrm>
              <a:custGeom>
                <a:avLst/>
                <a:gdLst>
                  <a:gd name="T0" fmla="*/ 25 w 62"/>
                  <a:gd name="T1" fmla="*/ 9 h 112"/>
                  <a:gd name="T2" fmla="*/ 31 w 62"/>
                  <a:gd name="T3" fmla="*/ 22 h 112"/>
                  <a:gd name="T4" fmla="*/ 39 w 62"/>
                  <a:gd name="T5" fmla="*/ 36 h 112"/>
                  <a:gd name="T6" fmla="*/ 50 w 62"/>
                  <a:gd name="T7" fmla="*/ 56 h 112"/>
                  <a:gd name="T8" fmla="*/ 61 w 62"/>
                  <a:gd name="T9" fmla="*/ 71 h 112"/>
                  <a:gd name="T10" fmla="*/ 56 w 62"/>
                  <a:gd name="T11" fmla="*/ 87 h 112"/>
                  <a:gd name="T12" fmla="*/ 49 w 62"/>
                  <a:gd name="T13" fmla="*/ 101 h 112"/>
                  <a:gd name="T14" fmla="*/ 35 w 62"/>
                  <a:gd name="T15" fmla="*/ 111 h 112"/>
                  <a:gd name="T16" fmla="*/ 27 w 62"/>
                  <a:gd name="T17" fmla="*/ 111 h 112"/>
                  <a:gd name="T18" fmla="*/ 13 w 62"/>
                  <a:gd name="T19" fmla="*/ 103 h 112"/>
                  <a:gd name="T20" fmla="*/ 10 w 62"/>
                  <a:gd name="T21" fmla="*/ 88 h 112"/>
                  <a:gd name="T22" fmla="*/ 7 w 62"/>
                  <a:gd name="T23" fmla="*/ 72 h 112"/>
                  <a:gd name="T24" fmla="*/ 4 w 62"/>
                  <a:gd name="T25" fmla="*/ 56 h 112"/>
                  <a:gd name="T26" fmla="*/ 4 w 62"/>
                  <a:gd name="T27" fmla="*/ 43 h 112"/>
                  <a:gd name="T28" fmla="*/ 9 w 62"/>
                  <a:gd name="T29" fmla="*/ 31 h 112"/>
                  <a:gd name="T30" fmla="*/ 11 w 62"/>
                  <a:gd name="T31" fmla="*/ 19 h 112"/>
                  <a:gd name="T32" fmla="*/ 12 w 62"/>
                  <a:gd name="T33" fmla="*/ 10 h 112"/>
                  <a:gd name="T34" fmla="*/ 7 w 62"/>
                  <a:gd name="T35" fmla="*/ 3 h 112"/>
                  <a:gd name="T36" fmla="*/ 15 w 62"/>
                  <a:gd name="T37" fmla="*/ 2 h 112"/>
                  <a:gd name="T38" fmla="*/ 25 w 62"/>
                  <a:gd name="T3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12">
                    <a:moveTo>
                      <a:pt x="25" y="9"/>
                    </a:moveTo>
                    <a:cubicBezTo>
                      <a:pt x="27" y="12"/>
                      <a:pt x="28" y="18"/>
                      <a:pt x="31" y="22"/>
                    </a:cubicBezTo>
                    <a:cubicBezTo>
                      <a:pt x="34" y="27"/>
                      <a:pt x="36" y="29"/>
                      <a:pt x="39" y="36"/>
                    </a:cubicBezTo>
                    <a:cubicBezTo>
                      <a:pt x="42" y="42"/>
                      <a:pt x="44" y="46"/>
                      <a:pt x="50" y="56"/>
                    </a:cubicBezTo>
                    <a:cubicBezTo>
                      <a:pt x="57" y="66"/>
                      <a:pt x="61" y="65"/>
                      <a:pt x="61" y="71"/>
                    </a:cubicBezTo>
                    <a:cubicBezTo>
                      <a:pt x="62" y="77"/>
                      <a:pt x="58" y="79"/>
                      <a:pt x="56" y="87"/>
                    </a:cubicBezTo>
                    <a:cubicBezTo>
                      <a:pt x="54" y="95"/>
                      <a:pt x="55" y="96"/>
                      <a:pt x="49" y="101"/>
                    </a:cubicBezTo>
                    <a:cubicBezTo>
                      <a:pt x="44" y="105"/>
                      <a:pt x="40" y="110"/>
                      <a:pt x="35" y="111"/>
                    </a:cubicBezTo>
                    <a:cubicBezTo>
                      <a:pt x="31" y="112"/>
                      <a:pt x="36" y="111"/>
                      <a:pt x="27" y="111"/>
                    </a:cubicBezTo>
                    <a:cubicBezTo>
                      <a:pt x="18" y="111"/>
                      <a:pt x="14" y="110"/>
                      <a:pt x="13" y="103"/>
                    </a:cubicBezTo>
                    <a:cubicBezTo>
                      <a:pt x="12" y="97"/>
                      <a:pt x="12" y="96"/>
                      <a:pt x="10" y="88"/>
                    </a:cubicBezTo>
                    <a:cubicBezTo>
                      <a:pt x="9" y="80"/>
                      <a:pt x="9" y="82"/>
                      <a:pt x="7" y="72"/>
                    </a:cubicBezTo>
                    <a:cubicBezTo>
                      <a:pt x="6" y="62"/>
                      <a:pt x="4" y="65"/>
                      <a:pt x="4" y="56"/>
                    </a:cubicBezTo>
                    <a:cubicBezTo>
                      <a:pt x="4" y="48"/>
                      <a:pt x="0" y="52"/>
                      <a:pt x="4" y="43"/>
                    </a:cubicBezTo>
                    <a:cubicBezTo>
                      <a:pt x="8" y="34"/>
                      <a:pt x="7" y="36"/>
                      <a:pt x="9" y="31"/>
                    </a:cubicBezTo>
                    <a:cubicBezTo>
                      <a:pt x="10" y="27"/>
                      <a:pt x="10" y="23"/>
                      <a:pt x="11" y="19"/>
                    </a:cubicBezTo>
                    <a:cubicBezTo>
                      <a:pt x="12" y="15"/>
                      <a:pt x="15" y="13"/>
                      <a:pt x="12" y="10"/>
                    </a:cubicBezTo>
                    <a:cubicBezTo>
                      <a:pt x="9" y="7"/>
                      <a:pt x="6" y="4"/>
                      <a:pt x="7" y="3"/>
                    </a:cubicBezTo>
                    <a:cubicBezTo>
                      <a:pt x="8" y="2"/>
                      <a:pt x="12" y="0"/>
                      <a:pt x="15" y="2"/>
                    </a:cubicBezTo>
                    <a:cubicBezTo>
                      <a:pt x="18" y="5"/>
                      <a:pt x="26" y="3"/>
                      <a:pt x="2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762">
                <a:extLst>
                  <a:ext uri="{FF2B5EF4-FFF2-40B4-BE49-F238E27FC236}">
                    <a16:creationId xmlns:a16="http://schemas.microsoft.com/office/drawing/2014/main" id="{F9AB9100-37FA-BF4C-82D7-D03DE15CCDDF}"/>
                  </a:ext>
                </a:extLst>
              </p:cNvPr>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763">
                <a:extLst>
                  <a:ext uri="{FF2B5EF4-FFF2-40B4-BE49-F238E27FC236}">
                    <a16:creationId xmlns:a16="http://schemas.microsoft.com/office/drawing/2014/main" id="{7CDBEF8F-785B-2D4E-B24C-F456D749E237}"/>
                  </a:ext>
                </a:extLst>
              </p:cNvPr>
              <p:cNvSpPr>
                <a:spLocks/>
              </p:cNvSpPr>
              <p:nvPr/>
            </p:nvSpPr>
            <p:spPr bwMode="auto">
              <a:xfrm>
                <a:off x="4495" y="2049"/>
                <a:ext cx="295" cy="178"/>
              </a:xfrm>
              <a:custGeom>
                <a:avLst/>
                <a:gdLst>
                  <a:gd name="T0" fmla="*/ 465 w 492"/>
                  <a:gd name="T1" fmla="*/ 264 h 297"/>
                  <a:gd name="T2" fmla="*/ 447 w 492"/>
                  <a:gd name="T3" fmla="*/ 248 h 297"/>
                  <a:gd name="T4" fmla="*/ 432 w 492"/>
                  <a:gd name="T5" fmla="*/ 223 h 297"/>
                  <a:gd name="T6" fmla="*/ 411 w 492"/>
                  <a:gd name="T7" fmla="*/ 202 h 297"/>
                  <a:gd name="T8" fmla="*/ 430 w 492"/>
                  <a:gd name="T9" fmla="*/ 179 h 297"/>
                  <a:gd name="T10" fmla="*/ 403 w 492"/>
                  <a:gd name="T11" fmla="*/ 159 h 297"/>
                  <a:gd name="T12" fmla="*/ 379 w 492"/>
                  <a:gd name="T13" fmla="*/ 143 h 297"/>
                  <a:gd name="T14" fmla="*/ 356 w 492"/>
                  <a:gd name="T15" fmla="*/ 114 h 297"/>
                  <a:gd name="T16" fmla="*/ 314 w 492"/>
                  <a:gd name="T17" fmla="*/ 90 h 297"/>
                  <a:gd name="T18" fmla="*/ 269 w 492"/>
                  <a:gd name="T19" fmla="*/ 70 h 297"/>
                  <a:gd name="T20" fmla="*/ 225 w 492"/>
                  <a:gd name="T21" fmla="*/ 58 h 297"/>
                  <a:gd name="T22" fmla="*/ 186 w 492"/>
                  <a:gd name="T23" fmla="*/ 38 h 297"/>
                  <a:gd name="T24" fmla="*/ 164 w 492"/>
                  <a:gd name="T25" fmla="*/ 53 h 297"/>
                  <a:gd name="T26" fmla="*/ 139 w 492"/>
                  <a:gd name="T27" fmla="*/ 69 h 297"/>
                  <a:gd name="T28" fmla="*/ 119 w 492"/>
                  <a:gd name="T29" fmla="*/ 90 h 297"/>
                  <a:gd name="T30" fmla="*/ 101 w 492"/>
                  <a:gd name="T31" fmla="*/ 66 h 297"/>
                  <a:gd name="T32" fmla="*/ 92 w 492"/>
                  <a:gd name="T33" fmla="*/ 47 h 297"/>
                  <a:gd name="T34" fmla="*/ 88 w 492"/>
                  <a:gd name="T35" fmla="*/ 19 h 297"/>
                  <a:gd name="T36" fmla="*/ 59 w 492"/>
                  <a:gd name="T37" fmla="*/ 6 h 297"/>
                  <a:gd name="T38" fmla="*/ 23 w 492"/>
                  <a:gd name="T39" fmla="*/ 18 h 297"/>
                  <a:gd name="T40" fmla="*/ 2 w 492"/>
                  <a:gd name="T41" fmla="*/ 21 h 297"/>
                  <a:gd name="T42" fmla="*/ 26 w 492"/>
                  <a:gd name="T43" fmla="*/ 37 h 297"/>
                  <a:gd name="T44" fmla="*/ 42 w 492"/>
                  <a:gd name="T45" fmla="*/ 58 h 297"/>
                  <a:gd name="T46" fmla="*/ 83 w 492"/>
                  <a:gd name="T47" fmla="*/ 57 h 297"/>
                  <a:gd name="T48" fmla="*/ 65 w 492"/>
                  <a:gd name="T49" fmla="*/ 65 h 297"/>
                  <a:gd name="T50" fmla="*/ 39 w 492"/>
                  <a:gd name="T51" fmla="*/ 73 h 297"/>
                  <a:gd name="T52" fmla="*/ 56 w 492"/>
                  <a:gd name="T53" fmla="*/ 94 h 297"/>
                  <a:gd name="T54" fmla="*/ 72 w 492"/>
                  <a:gd name="T55" fmla="*/ 105 h 297"/>
                  <a:gd name="T56" fmla="*/ 86 w 492"/>
                  <a:gd name="T57" fmla="*/ 103 h 297"/>
                  <a:gd name="T58" fmla="*/ 110 w 492"/>
                  <a:gd name="T59" fmla="*/ 121 h 297"/>
                  <a:gd name="T60" fmla="*/ 161 w 492"/>
                  <a:gd name="T61" fmla="*/ 136 h 297"/>
                  <a:gd name="T62" fmla="*/ 190 w 492"/>
                  <a:gd name="T63" fmla="*/ 169 h 297"/>
                  <a:gd name="T64" fmla="*/ 200 w 492"/>
                  <a:gd name="T65" fmla="*/ 196 h 297"/>
                  <a:gd name="T66" fmla="*/ 175 w 492"/>
                  <a:gd name="T67" fmla="*/ 215 h 297"/>
                  <a:gd name="T68" fmla="*/ 194 w 492"/>
                  <a:gd name="T69" fmla="*/ 228 h 297"/>
                  <a:gd name="T70" fmla="*/ 230 w 492"/>
                  <a:gd name="T71" fmla="*/ 232 h 297"/>
                  <a:gd name="T72" fmla="*/ 254 w 492"/>
                  <a:gd name="T73" fmla="*/ 253 h 297"/>
                  <a:gd name="T74" fmla="*/ 288 w 492"/>
                  <a:gd name="T75" fmla="*/ 255 h 297"/>
                  <a:gd name="T76" fmla="*/ 309 w 492"/>
                  <a:gd name="T77" fmla="*/ 235 h 297"/>
                  <a:gd name="T78" fmla="*/ 322 w 492"/>
                  <a:gd name="T79" fmla="*/ 221 h 297"/>
                  <a:gd name="T80" fmla="*/ 346 w 492"/>
                  <a:gd name="T81" fmla="*/ 209 h 297"/>
                  <a:gd name="T82" fmla="*/ 380 w 492"/>
                  <a:gd name="T83" fmla="*/ 223 h 297"/>
                  <a:gd name="T84" fmla="*/ 399 w 492"/>
                  <a:gd name="T85" fmla="*/ 255 h 297"/>
                  <a:gd name="T86" fmla="*/ 417 w 492"/>
                  <a:gd name="T87" fmla="*/ 280 h 297"/>
                  <a:gd name="T88" fmla="*/ 447 w 492"/>
                  <a:gd name="T89" fmla="*/ 283 h 297"/>
                  <a:gd name="T90" fmla="*/ 479 w 492"/>
                  <a:gd name="T91" fmla="*/ 295 h 297"/>
                  <a:gd name="T92" fmla="*/ 478 w 492"/>
                  <a:gd name="T93" fmla="*/ 27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297">
                    <a:moveTo>
                      <a:pt x="468" y="273"/>
                    </a:moveTo>
                    <a:cubicBezTo>
                      <a:pt x="471" y="269"/>
                      <a:pt x="474" y="267"/>
                      <a:pt x="473" y="265"/>
                    </a:cubicBezTo>
                    <a:cubicBezTo>
                      <a:pt x="472" y="264"/>
                      <a:pt x="471" y="264"/>
                      <a:pt x="465" y="264"/>
                    </a:cubicBezTo>
                    <a:cubicBezTo>
                      <a:pt x="459" y="264"/>
                      <a:pt x="454" y="264"/>
                      <a:pt x="454" y="260"/>
                    </a:cubicBezTo>
                    <a:cubicBezTo>
                      <a:pt x="454" y="257"/>
                      <a:pt x="458" y="252"/>
                      <a:pt x="457" y="250"/>
                    </a:cubicBezTo>
                    <a:cubicBezTo>
                      <a:pt x="456" y="248"/>
                      <a:pt x="451" y="247"/>
                      <a:pt x="447" y="248"/>
                    </a:cubicBezTo>
                    <a:cubicBezTo>
                      <a:pt x="443" y="249"/>
                      <a:pt x="441" y="253"/>
                      <a:pt x="439" y="248"/>
                    </a:cubicBezTo>
                    <a:cubicBezTo>
                      <a:pt x="437" y="242"/>
                      <a:pt x="436" y="239"/>
                      <a:pt x="433" y="235"/>
                    </a:cubicBezTo>
                    <a:cubicBezTo>
                      <a:pt x="431" y="231"/>
                      <a:pt x="432" y="226"/>
                      <a:pt x="432" y="223"/>
                    </a:cubicBezTo>
                    <a:cubicBezTo>
                      <a:pt x="432" y="221"/>
                      <a:pt x="432" y="220"/>
                      <a:pt x="428" y="219"/>
                    </a:cubicBezTo>
                    <a:cubicBezTo>
                      <a:pt x="423" y="218"/>
                      <a:pt x="416" y="210"/>
                      <a:pt x="414" y="209"/>
                    </a:cubicBezTo>
                    <a:cubicBezTo>
                      <a:pt x="414" y="209"/>
                      <a:pt x="413" y="206"/>
                      <a:pt x="411" y="202"/>
                    </a:cubicBezTo>
                    <a:cubicBezTo>
                      <a:pt x="408" y="198"/>
                      <a:pt x="405" y="196"/>
                      <a:pt x="405" y="192"/>
                    </a:cubicBezTo>
                    <a:cubicBezTo>
                      <a:pt x="405" y="187"/>
                      <a:pt x="399" y="186"/>
                      <a:pt x="409" y="186"/>
                    </a:cubicBezTo>
                    <a:cubicBezTo>
                      <a:pt x="419" y="186"/>
                      <a:pt x="430" y="182"/>
                      <a:pt x="430" y="179"/>
                    </a:cubicBezTo>
                    <a:cubicBezTo>
                      <a:pt x="429" y="176"/>
                      <a:pt x="429" y="171"/>
                      <a:pt x="426" y="169"/>
                    </a:cubicBezTo>
                    <a:cubicBezTo>
                      <a:pt x="423" y="168"/>
                      <a:pt x="416" y="163"/>
                      <a:pt x="413" y="163"/>
                    </a:cubicBezTo>
                    <a:cubicBezTo>
                      <a:pt x="409" y="163"/>
                      <a:pt x="407" y="162"/>
                      <a:pt x="403" y="159"/>
                    </a:cubicBezTo>
                    <a:cubicBezTo>
                      <a:pt x="399" y="155"/>
                      <a:pt x="405" y="156"/>
                      <a:pt x="394" y="154"/>
                    </a:cubicBezTo>
                    <a:cubicBezTo>
                      <a:pt x="382" y="151"/>
                      <a:pt x="380" y="150"/>
                      <a:pt x="378" y="148"/>
                    </a:cubicBezTo>
                    <a:cubicBezTo>
                      <a:pt x="376" y="146"/>
                      <a:pt x="376" y="147"/>
                      <a:pt x="379" y="143"/>
                    </a:cubicBezTo>
                    <a:cubicBezTo>
                      <a:pt x="382" y="139"/>
                      <a:pt x="377" y="129"/>
                      <a:pt x="377" y="128"/>
                    </a:cubicBezTo>
                    <a:cubicBezTo>
                      <a:pt x="376" y="127"/>
                      <a:pt x="378" y="123"/>
                      <a:pt x="369" y="120"/>
                    </a:cubicBezTo>
                    <a:cubicBezTo>
                      <a:pt x="360" y="117"/>
                      <a:pt x="362" y="119"/>
                      <a:pt x="356" y="114"/>
                    </a:cubicBezTo>
                    <a:cubicBezTo>
                      <a:pt x="350" y="109"/>
                      <a:pt x="340" y="104"/>
                      <a:pt x="336" y="103"/>
                    </a:cubicBezTo>
                    <a:cubicBezTo>
                      <a:pt x="333" y="102"/>
                      <a:pt x="331" y="98"/>
                      <a:pt x="324" y="95"/>
                    </a:cubicBezTo>
                    <a:cubicBezTo>
                      <a:pt x="318" y="92"/>
                      <a:pt x="324" y="93"/>
                      <a:pt x="314" y="90"/>
                    </a:cubicBezTo>
                    <a:cubicBezTo>
                      <a:pt x="304" y="88"/>
                      <a:pt x="303" y="87"/>
                      <a:pt x="296" y="84"/>
                    </a:cubicBezTo>
                    <a:cubicBezTo>
                      <a:pt x="289" y="81"/>
                      <a:pt x="297" y="85"/>
                      <a:pt x="285" y="78"/>
                    </a:cubicBezTo>
                    <a:cubicBezTo>
                      <a:pt x="273" y="72"/>
                      <a:pt x="275" y="72"/>
                      <a:pt x="269" y="70"/>
                    </a:cubicBezTo>
                    <a:cubicBezTo>
                      <a:pt x="262" y="68"/>
                      <a:pt x="261" y="68"/>
                      <a:pt x="254" y="65"/>
                    </a:cubicBezTo>
                    <a:cubicBezTo>
                      <a:pt x="247" y="62"/>
                      <a:pt x="248" y="60"/>
                      <a:pt x="243" y="60"/>
                    </a:cubicBezTo>
                    <a:cubicBezTo>
                      <a:pt x="238" y="60"/>
                      <a:pt x="229" y="63"/>
                      <a:pt x="225" y="58"/>
                    </a:cubicBezTo>
                    <a:cubicBezTo>
                      <a:pt x="220" y="54"/>
                      <a:pt x="222" y="55"/>
                      <a:pt x="215" y="52"/>
                    </a:cubicBezTo>
                    <a:cubicBezTo>
                      <a:pt x="208" y="48"/>
                      <a:pt x="214" y="49"/>
                      <a:pt x="204" y="45"/>
                    </a:cubicBezTo>
                    <a:cubicBezTo>
                      <a:pt x="194" y="41"/>
                      <a:pt x="190" y="38"/>
                      <a:pt x="186" y="38"/>
                    </a:cubicBezTo>
                    <a:cubicBezTo>
                      <a:pt x="182" y="38"/>
                      <a:pt x="174" y="38"/>
                      <a:pt x="172" y="40"/>
                    </a:cubicBezTo>
                    <a:cubicBezTo>
                      <a:pt x="171" y="42"/>
                      <a:pt x="167" y="39"/>
                      <a:pt x="167" y="45"/>
                    </a:cubicBezTo>
                    <a:cubicBezTo>
                      <a:pt x="167" y="51"/>
                      <a:pt x="169" y="52"/>
                      <a:pt x="164" y="53"/>
                    </a:cubicBezTo>
                    <a:cubicBezTo>
                      <a:pt x="159" y="55"/>
                      <a:pt x="156" y="55"/>
                      <a:pt x="152" y="56"/>
                    </a:cubicBezTo>
                    <a:cubicBezTo>
                      <a:pt x="147" y="58"/>
                      <a:pt x="145" y="56"/>
                      <a:pt x="144" y="60"/>
                    </a:cubicBezTo>
                    <a:cubicBezTo>
                      <a:pt x="143" y="65"/>
                      <a:pt x="142" y="65"/>
                      <a:pt x="139" y="69"/>
                    </a:cubicBezTo>
                    <a:cubicBezTo>
                      <a:pt x="136" y="74"/>
                      <a:pt x="137" y="72"/>
                      <a:pt x="133" y="77"/>
                    </a:cubicBezTo>
                    <a:cubicBezTo>
                      <a:pt x="129" y="82"/>
                      <a:pt x="126" y="87"/>
                      <a:pt x="123" y="89"/>
                    </a:cubicBezTo>
                    <a:cubicBezTo>
                      <a:pt x="121" y="90"/>
                      <a:pt x="125" y="92"/>
                      <a:pt x="119" y="90"/>
                    </a:cubicBezTo>
                    <a:cubicBezTo>
                      <a:pt x="113" y="89"/>
                      <a:pt x="114" y="94"/>
                      <a:pt x="110" y="88"/>
                    </a:cubicBezTo>
                    <a:cubicBezTo>
                      <a:pt x="105" y="81"/>
                      <a:pt x="104" y="79"/>
                      <a:pt x="104" y="75"/>
                    </a:cubicBezTo>
                    <a:cubicBezTo>
                      <a:pt x="104" y="71"/>
                      <a:pt x="102" y="64"/>
                      <a:pt x="101" y="66"/>
                    </a:cubicBezTo>
                    <a:cubicBezTo>
                      <a:pt x="99" y="68"/>
                      <a:pt x="95" y="76"/>
                      <a:pt x="94" y="70"/>
                    </a:cubicBezTo>
                    <a:cubicBezTo>
                      <a:pt x="92" y="64"/>
                      <a:pt x="92" y="63"/>
                      <a:pt x="92" y="57"/>
                    </a:cubicBezTo>
                    <a:cubicBezTo>
                      <a:pt x="92" y="52"/>
                      <a:pt x="92" y="55"/>
                      <a:pt x="92" y="47"/>
                    </a:cubicBezTo>
                    <a:cubicBezTo>
                      <a:pt x="92" y="40"/>
                      <a:pt x="94" y="39"/>
                      <a:pt x="93" y="34"/>
                    </a:cubicBezTo>
                    <a:cubicBezTo>
                      <a:pt x="93" y="28"/>
                      <a:pt x="92" y="26"/>
                      <a:pt x="92" y="24"/>
                    </a:cubicBezTo>
                    <a:cubicBezTo>
                      <a:pt x="92" y="22"/>
                      <a:pt x="93" y="19"/>
                      <a:pt x="88" y="19"/>
                    </a:cubicBezTo>
                    <a:cubicBezTo>
                      <a:pt x="83" y="18"/>
                      <a:pt x="80" y="16"/>
                      <a:pt x="77" y="16"/>
                    </a:cubicBezTo>
                    <a:cubicBezTo>
                      <a:pt x="74" y="16"/>
                      <a:pt x="70" y="15"/>
                      <a:pt x="68" y="14"/>
                    </a:cubicBezTo>
                    <a:cubicBezTo>
                      <a:pt x="65" y="12"/>
                      <a:pt x="65" y="6"/>
                      <a:pt x="59" y="6"/>
                    </a:cubicBezTo>
                    <a:cubicBezTo>
                      <a:pt x="54" y="6"/>
                      <a:pt x="56" y="0"/>
                      <a:pt x="46" y="6"/>
                    </a:cubicBezTo>
                    <a:cubicBezTo>
                      <a:pt x="37" y="12"/>
                      <a:pt x="34" y="10"/>
                      <a:pt x="31" y="13"/>
                    </a:cubicBezTo>
                    <a:cubicBezTo>
                      <a:pt x="28" y="15"/>
                      <a:pt x="26" y="13"/>
                      <a:pt x="23" y="18"/>
                    </a:cubicBezTo>
                    <a:cubicBezTo>
                      <a:pt x="20" y="23"/>
                      <a:pt x="21" y="29"/>
                      <a:pt x="17" y="25"/>
                    </a:cubicBezTo>
                    <a:cubicBezTo>
                      <a:pt x="13" y="21"/>
                      <a:pt x="14" y="20"/>
                      <a:pt x="10" y="20"/>
                    </a:cubicBezTo>
                    <a:cubicBezTo>
                      <a:pt x="7" y="20"/>
                      <a:pt x="0" y="14"/>
                      <a:pt x="2" y="21"/>
                    </a:cubicBezTo>
                    <a:cubicBezTo>
                      <a:pt x="4" y="27"/>
                      <a:pt x="4" y="26"/>
                      <a:pt x="8" y="30"/>
                    </a:cubicBezTo>
                    <a:cubicBezTo>
                      <a:pt x="11" y="34"/>
                      <a:pt x="11" y="36"/>
                      <a:pt x="17" y="36"/>
                    </a:cubicBezTo>
                    <a:cubicBezTo>
                      <a:pt x="23" y="36"/>
                      <a:pt x="22" y="34"/>
                      <a:pt x="26" y="37"/>
                    </a:cubicBezTo>
                    <a:cubicBezTo>
                      <a:pt x="30" y="41"/>
                      <a:pt x="37" y="39"/>
                      <a:pt x="37" y="41"/>
                    </a:cubicBezTo>
                    <a:cubicBezTo>
                      <a:pt x="37" y="42"/>
                      <a:pt x="35" y="43"/>
                      <a:pt x="36" y="49"/>
                    </a:cubicBezTo>
                    <a:cubicBezTo>
                      <a:pt x="38" y="56"/>
                      <a:pt x="35" y="57"/>
                      <a:pt x="42" y="58"/>
                    </a:cubicBezTo>
                    <a:cubicBezTo>
                      <a:pt x="50" y="59"/>
                      <a:pt x="43" y="56"/>
                      <a:pt x="53" y="59"/>
                    </a:cubicBezTo>
                    <a:cubicBezTo>
                      <a:pt x="62" y="62"/>
                      <a:pt x="61" y="61"/>
                      <a:pt x="67" y="60"/>
                    </a:cubicBezTo>
                    <a:cubicBezTo>
                      <a:pt x="73" y="59"/>
                      <a:pt x="81" y="56"/>
                      <a:pt x="83" y="57"/>
                    </a:cubicBezTo>
                    <a:cubicBezTo>
                      <a:pt x="84" y="58"/>
                      <a:pt x="86" y="58"/>
                      <a:pt x="84" y="62"/>
                    </a:cubicBezTo>
                    <a:cubicBezTo>
                      <a:pt x="82" y="65"/>
                      <a:pt x="86" y="66"/>
                      <a:pt x="79" y="66"/>
                    </a:cubicBezTo>
                    <a:cubicBezTo>
                      <a:pt x="72" y="67"/>
                      <a:pt x="71" y="64"/>
                      <a:pt x="65" y="65"/>
                    </a:cubicBezTo>
                    <a:cubicBezTo>
                      <a:pt x="60" y="67"/>
                      <a:pt x="58" y="64"/>
                      <a:pt x="57" y="69"/>
                    </a:cubicBezTo>
                    <a:cubicBezTo>
                      <a:pt x="56" y="73"/>
                      <a:pt x="54" y="76"/>
                      <a:pt x="49" y="74"/>
                    </a:cubicBezTo>
                    <a:cubicBezTo>
                      <a:pt x="45" y="73"/>
                      <a:pt x="40" y="70"/>
                      <a:pt x="39" y="73"/>
                    </a:cubicBezTo>
                    <a:cubicBezTo>
                      <a:pt x="38" y="76"/>
                      <a:pt x="36" y="79"/>
                      <a:pt x="40" y="80"/>
                    </a:cubicBezTo>
                    <a:cubicBezTo>
                      <a:pt x="44" y="82"/>
                      <a:pt x="52" y="81"/>
                      <a:pt x="52" y="85"/>
                    </a:cubicBezTo>
                    <a:cubicBezTo>
                      <a:pt x="53" y="90"/>
                      <a:pt x="57" y="90"/>
                      <a:pt x="56" y="94"/>
                    </a:cubicBezTo>
                    <a:cubicBezTo>
                      <a:pt x="55" y="99"/>
                      <a:pt x="53" y="100"/>
                      <a:pt x="55" y="105"/>
                    </a:cubicBezTo>
                    <a:cubicBezTo>
                      <a:pt x="57" y="110"/>
                      <a:pt x="60" y="115"/>
                      <a:pt x="65" y="112"/>
                    </a:cubicBezTo>
                    <a:cubicBezTo>
                      <a:pt x="71" y="110"/>
                      <a:pt x="70" y="109"/>
                      <a:pt x="72" y="105"/>
                    </a:cubicBezTo>
                    <a:cubicBezTo>
                      <a:pt x="74" y="100"/>
                      <a:pt x="74" y="97"/>
                      <a:pt x="76" y="93"/>
                    </a:cubicBezTo>
                    <a:cubicBezTo>
                      <a:pt x="79" y="89"/>
                      <a:pt x="79" y="91"/>
                      <a:pt x="79" y="96"/>
                    </a:cubicBezTo>
                    <a:cubicBezTo>
                      <a:pt x="80" y="101"/>
                      <a:pt x="80" y="102"/>
                      <a:pt x="86" y="103"/>
                    </a:cubicBezTo>
                    <a:cubicBezTo>
                      <a:pt x="91" y="105"/>
                      <a:pt x="87" y="105"/>
                      <a:pt x="94" y="106"/>
                    </a:cubicBezTo>
                    <a:cubicBezTo>
                      <a:pt x="101" y="107"/>
                      <a:pt x="104" y="102"/>
                      <a:pt x="104" y="107"/>
                    </a:cubicBezTo>
                    <a:cubicBezTo>
                      <a:pt x="104" y="112"/>
                      <a:pt x="96" y="119"/>
                      <a:pt x="110" y="121"/>
                    </a:cubicBezTo>
                    <a:cubicBezTo>
                      <a:pt x="124" y="123"/>
                      <a:pt x="120" y="122"/>
                      <a:pt x="128" y="123"/>
                    </a:cubicBezTo>
                    <a:cubicBezTo>
                      <a:pt x="136" y="125"/>
                      <a:pt x="140" y="124"/>
                      <a:pt x="144" y="127"/>
                    </a:cubicBezTo>
                    <a:cubicBezTo>
                      <a:pt x="148" y="130"/>
                      <a:pt x="151" y="134"/>
                      <a:pt x="161" y="136"/>
                    </a:cubicBezTo>
                    <a:cubicBezTo>
                      <a:pt x="171" y="139"/>
                      <a:pt x="174" y="136"/>
                      <a:pt x="176" y="140"/>
                    </a:cubicBezTo>
                    <a:cubicBezTo>
                      <a:pt x="178" y="144"/>
                      <a:pt x="188" y="158"/>
                      <a:pt x="188" y="158"/>
                    </a:cubicBezTo>
                    <a:cubicBezTo>
                      <a:pt x="188" y="158"/>
                      <a:pt x="187" y="160"/>
                      <a:pt x="190" y="169"/>
                    </a:cubicBezTo>
                    <a:cubicBezTo>
                      <a:pt x="193" y="177"/>
                      <a:pt x="193" y="178"/>
                      <a:pt x="196" y="182"/>
                    </a:cubicBezTo>
                    <a:cubicBezTo>
                      <a:pt x="199" y="185"/>
                      <a:pt x="198" y="188"/>
                      <a:pt x="198" y="190"/>
                    </a:cubicBezTo>
                    <a:cubicBezTo>
                      <a:pt x="198" y="191"/>
                      <a:pt x="199" y="194"/>
                      <a:pt x="200" y="196"/>
                    </a:cubicBezTo>
                    <a:cubicBezTo>
                      <a:pt x="202" y="199"/>
                      <a:pt x="204" y="199"/>
                      <a:pt x="200" y="201"/>
                    </a:cubicBezTo>
                    <a:cubicBezTo>
                      <a:pt x="196" y="204"/>
                      <a:pt x="190" y="203"/>
                      <a:pt x="186" y="206"/>
                    </a:cubicBezTo>
                    <a:cubicBezTo>
                      <a:pt x="182" y="209"/>
                      <a:pt x="178" y="208"/>
                      <a:pt x="175" y="215"/>
                    </a:cubicBezTo>
                    <a:cubicBezTo>
                      <a:pt x="173" y="222"/>
                      <a:pt x="167" y="218"/>
                      <a:pt x="169" y="227"/>
                    </a:cubicBezTo>
                    <a:cubicBezTo>
                      <a:pt x="171" y="236"/>
                      <a:pt x="176" y="235"/>
                      <a:pt x="181" y="234"/>
                    </a:cubicBezTo>
                    <a:cubicBezTo>
                      <a:pt x="186" y="233"/>
                      <a:pt x="184" y="235"/>
                      <a:pt x="194" y="228"/>
                    </a:cubicBezTo>
                    <a:cubicBezTo>
                      <a:pt x="204" y="221"/>
                      <a:pt x="207" y="224"/>
                      <a:pt x="210" y="225"/>
                    </a:cubicBezTo>
                    <a:cubicBezTo>
                      <a:pt x="214" y="226"/>
                      <a:pt x="221" y="223"/>
                      <a:pt x="224" y="225"/>
                    </a:cubicBezTo>
                    <a:cubicBezTo>
                      <a:pt x="227" y="228"/>
                      <a:pt x="228" y="229"/>
                      <a:pt x="230" y="232"/>
                    </a:cubicBezTo>
                    <a:cubicBezTo>
                      <a:pt x="232" y="234"/>
                      <a:pt x="235" y="233"/>
                      <a:pt x="237" y="239"/>
                    </a:cubicBezTo>
                    <a:cubicBezTo>
                      <a:pt x="240" y="244"/>
                      <a:pt x="243" y="243"/>
                      <a:pt x="245" y="248"/>
                    </a:cubicBezTo>
                    <a:cubicBezTo>
                      <a:pt x="248" y="252"/>
                      <a:pt x="248" y="253"/>
                      <a:pt x="254" y="253"/>
                    </a:cubicBezTo>
                    <a:cubicBezTo>
                      <a:pt x="259" y="253"/>
                      <a:pt x="259" y="252"/>
                      <a:pt x="266" y="253"/>
                    </a:cubicBezTo>
                    <a:cubicBezTo>
                      <a:pt x="272" y="253"/>
                      <a:pt x="272" y="251"/>
                      <a:pt x="279" y="253"/>
                    </a:cubicBezTo>
                    <a:cubicBezTo>
                      <a:pt x="286" y="255"/>
                      <a:pt x="282" y="254"/>
                      <a:pt x="288" y="255"/>
                    </a:cubicBezTo>
                    <a:cubicBezTo>
                      <a:pt x="294" y="257"/>
                      <a:pt x="296" y="257"/>
                      <a:pt x="302" y="253"/>
                    </a:cubicBezTo>
                    <a:cubicBezTo>
                      <a:pt x="308" y="249"/>
                      <a:pt x="310" y="250"/>
                      <a:pt x="310" y="243"/>
                    </a:cubicBezTo>
                    <a:cubicBezTo>
                      <a:pt x="310" y="237"/>
                      <a:pt x="317" y="237"/>
                      <a:pt x="309" y="235"/>
                    </a:cubicBezTo>
                    <a:cubicBezTo>
                      <a:pt x="302" y="232"/>
                      <a:pt x="293" y="233"/>
                      <a:pt x="303" y="228"/>
                    </a:cubicBezTo>
                    <a:cubicBezTo>
                      <a:pt x="312" y="224"/>
                      <a:pt x="310" y="226"/>
                      <a:pt x="316" y="225"/>
                    </a:cubicBezTo>
                    <a:cubicBezTo>
                      <a:pt x="321" y="224"/>
                      <a:pt x="317" y="224"/>
                      <a:pt x="322" y="221"/>
                    </a:cubicBezTo>
                    <a:cubicBezTo>
                      <a:pt x="328" y="219"/>
                      <a:pt x="326" y="213"/>
                      <a:pt x="329" y="213"/>
                    </a:cubicBezTo>
                    <a:cubicBezTo>
                      <a:pt x="333" y="213"/>
                      <a:pt x="332" y="212"/>
                      <a:pt x="337" y="211"/>
                    </a:cubicBezTo>
                    <a:cubicBezTo>
                      <a:pt x="343" y="210"/>
                      <a:pt x="343" y="207"/>
                      <a:pt x="346" y="209"/>
                    </a:cubicBezTo>
                    <a:cubicBezTo>
                      <a:pt x="349" y="211"/>
                      <a:pt x="355" y="216"/>
                      <a:pt x="355" y="218"/>
                    </a:cubicBezTo>
                    <a:cubicBezTo>
                      <a:pt x="355" y="219"/>
                      <a:pt x="364" y="215"/>
                      <a:pt x="369" y="217"/>
                    </a:cubicBezTo>
                    <a:cubicBezTo>
                      <a:pt x="374" y="220"/>
                      <a:pt x="379" y="217"/>
                      <a:pt x="380" y="223"/>
                    </a:cubicBezTo>
                    <a:cubicBezTo>
                      <a:pt x="381" y="229"/>
                      <a:pt x="387" y="230"/>
                      <a:pt x="387" y="234"/>
                    </a:cubicBezTo>
                    <a:cubicBezTo>
                      <a:pt x="387" y="238"/>
                      <a:pt x="388" y="241"/>
                      <a:pt x="391" y="245"/>
                    </a:cubicBezTo>
                    <a:cubicBezTo>
                      <a:pt x="393" y="250"/>
                      <a:pt x="397" y="251"/>
                      <a:pt x="399" y="255"/>
                    </a:cubicBezTo>
                    <a:cubicBezTo>
                      <a:pt x="401" y="259"/>
                      <a:pt x="400" y="257"/>
                      <a:pt x="403" y="263"/>
                    </a:cubicBezTo>
                    <a:cubicBezTo>
                      <a:pt x="405" y="269"/>
                      <a:pt x="409" y="268"/>
                      <a:pt x="409" y="273"/>
                    </a:cubicBezTo>
                    <a:cubicBezTo>
                      <a:pt x="410" y="277"/>
                      <a:pt x="412" y="278"/>
                      <a:pt x="417" y="280"/>
                    </a:cubicBezTo>
                    <a:cubicBezTo>
                      <a:pt x="422" y="283"/>
                      <a:pt x="424" y="280"/>
                      <a:pt x="427" y="280"/>
                    </a:cubicBezTo>
                    <a:cubicBezTo>
                      <a:pt x="429" y="281"/>
                      <a:pt x="431" y="280"/>
                      <a:pt x="435" y="281"/>
                    </a:cubicBezTo>
                    <a:cubicBezTo>
                      <a:pt x="440" y="283"/>
                      <a:pt x="445" y="281"/>
                      <a:pt x="447" y="283"/>
                    </a:cubicBezTo>
                    <a:cubicBezTo>
                      <a:pt x="449" y="285"/>
                      <a:pt x="458" y="285"/>
                      <a:pt x="462" y="288"/>
                    </a:cubicBezTo>
                    <a:cubicBezTo>
                      <a:pt x="466" y="291"/>
                      <a:pt x="469" y="289"/>
                      <a:pt x="471" y="293"/>
                    </a:cubicBezTo>
                    <a:cubicBezTo>
                      <a:pt x="472" y="297"/>
                      <a:pt x="474" y="296"/>
                      <a:pt x="479" y="295"/>
                    </a:cubicBezTo>
                    <a:cubicBezTo>
                      <a:pt x="485" y="294"/>
                      <a:pt x="488" y="293"/>
                      <a:pt x="488" y="291"/>
                    </a:cubicBezTo>
                    <a:cubicBezTo>
                      <a:pt x="487" y="289"/>
                      <a:pt x="492" y="284"/>
                      <a:pt x="488" y="283"/>
                    </a:cubicBezTo>
                    <a:cubicBezTo>
                      <a:pt x="484" y="283"/>
                      <a:pt x="483" y="279"/>
                      <a:pt x="478" y="279"/>
                    </a:cubicBezTo>
                    <a:cubicBezTo>
                      <a:pt x="474" y="279"/>
                      <a:pt x="471" y="278"/>
                      <a:pt x="470" y="277"/>
                    </a:cubicBezTo>
                    <a:cubicBezTo>
                      <a:pt x="470" y="277"/>
                      <a:pt x="463" y="274"/>
                      <a:pt x="468" y="27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764">
                <a:extLst>
                  <a:ext uri="{FF2B5EF4-FFF2-40B4-BE49-F238E27FC236}">
                    <a16:creationId xmlns:a16="http://schemas.microsoft.com/office/drawing/2014/main" id="{ADC07157-D357-2448-A308-EFAB453BB954}"/>
                  </a:ext>
                </a:extLst>
              </p:cNvPr>
              <p:cNvSpPr>
                <a:spLocks/>
              </p:cNvSpPr>
              <p:nvPr/>
            </p:nvSpPr>
            <p:spPr bwMode="auto">
              <a:xfrm>
                <a:off x="4170" y="1925"/>
                <a:ext cx="158" cy="194"/>
              </a:xfrm>
              <a:custGeom>
                <a:avLst/>
                <a:gdLst>
                  <a:gd name="T0" fmla="*/ 207 w 263"/>
                  <a:gd name="T1" fmla="*/ 13 h 323"/>
                  <a:gd name="T2" fmla="*/ 220 w 263"/>
                  <a:gd name="T3" fmla="*/ 22 h 323"/>
                  <a:gd name="T4" fmla="*/ 223 w 263"/>
                  <a:gd name="T5" fmla="*/ 31 h 323"/>
                  <a:gd name="T6" fmla="*/ 238 w 263"/>
                  <a:gd name="T7" fmla="*/ 40 h 323"/>
                  <a:gd name="T8" fmla="*/ 262 w 263"/>
                  <a:gd name="T9" fmla="*/ 51 h 323"/>
                  <a:gd name="T10" fmla="*/ 241 w 263"/>
                  <a:gd name="T11" fmla="*/ 63 h 323"/>
                  <a:gd name="T12" fmla="*/ 239 w 263"/>
                  <a:gd name="T13" fmla="*/ 69 h 323"/>
                  <a:gd name="T14" fmla="*/ 230 w 263"/>
                  <a:gd name="T15" fmla="*/ 82 h 323"/>
                  <a:gd name="T16" fmla="*/ 215 w 263"/>
                  <a:gd name="T17" fmla="*/ 90 h 323"/>
                  <a:gd name="T18" fmla="*/ 213 w 263"/>
                  <a:gd name="T19" fmla="*/ 112 h 323"/>
                  <a:gd name="T20" fmla="*/ 231 w 263"/>
                  <a:gd name="T21" fmla="*/ 133 h 323"/>
                  <a:gd name="T22" fmla="*/ 232 w 263"/>
                  <a:gd name="T23" fmla="*/ 154 h 323"/>
                  <a:gd name="T24" fmla="*/ 254 w 263"/>
                  <a:gd name="T25" fmla="*/ 176 h 323"/>
                  <a:gd name="T26" fmla="*/ 223 w 263"/>
                  <a:gd name="T27" fmla="*/ 181 h 323"/>
                  <a:gd name="T28" fmla="*/ 217 w 263"/>
                  <a:gd name="T29" fmla="*/ 214 h 323"/>
                  <a:gd name="T30" fmla="*/ 208 w 263"/>
                  <a:gd name="T31" fmla="*/ 231 h 323"/>
                  <a:gd name="T32" fmla="*/ 188 w 263"/>
                  <a:gd name="T33" fmla="*/ 251 h 323"/>
                  <a:gd name="T34" fmla="*/ 188 w 263"/>
                  <a:gd name="T35" fmla="*/ 262 h 323"/>
                  <a:gd name="T36" fmla="*/ 184 w 263"/>
                  <a:gd name="T37" fmla="*/ 284 h 323"/>
                  <a:gd name="T38" fmla="*/ 184 w 263"/>
                  <a:gd name="T39" fmla="*/ 301 h 323"/>
                  <a:gd name="T40" fmla="*/ 152 w 263"/>
                  <a:gd name="T41" fmla="*/ 313 h 323"/>
                  <a:gd name="T42" fmla="*/ 140 w 263"/>
                  <a:gd name="T43" fmla="*/ 304 h 323"/>
                  <a:gd name="T44" fmla="*/ 127 w 263"/>
                  <a:gd name="T45" fmla="*/ 296 h 323"/>
                  <a:gd name="T46" fmla="*/ 113 w 263"/>
                  <a:gd name="T47" fmla="*/ 290 h 323"/>
                  <a:gd name="T48" fmla="*/ 94 w 263"/>
                  <a:gd name="T49" fmla="*/ 297 h 323"/>
                  <a:gd name="T50" fmla="*/ 76 w 263"/>
                  <a:gd name="T51" fmla="*/ 300 h 323"/>
                  <a:gd name="T52" fmla="*/ 71 w 263"/>
                  <a:gd name="T53" fmla="*/ 282 h 323"/>
                  <a:gd name="T54" fmla="*/ 52 w 263"/>
                  <a:gd name="T55" fmla="*/ 284 h 323"/>
                  <a:gd name="T56" fmla="*/ 32 w 263"/>
                  <a:gd name="T57" fmla="*/ 280 h 323"/>
                  <a:gd name="T58" fmla="*/ 27 w 263"/>
                  <a:gd name="T59" fmla="*/ 251 h 323"/>
                  <a:gd name="T60" fmla="*/ 21 w 263"/>
                  <a:gd name="T61" fmla="*/ 234 h 323"/>
                  <a:gd name="T62" fmla="*/ 16 w 263"/>
                  <a:gd name="T63" fmla="*/ 224 h 323"/>
                  <a:gd name="T64" fmla="*/ 7 w 263"/>
                  <a:gd name="T65" fmla="*/ 210 h 323"/>
                  <a:gd name="T66" fmla="*/ 1 w 263"/>
                  <a:gd name="T67" fmla="*/ 184 h 323"/>
                  <a:gd name="T68" fmla="*/ 10 w 263"/>
                  <a:gd name="T69" fmla="*/ 150 h 323"/>
                  <a:gd name="T70" fmla="*/ 26 w 263"/>
                  <a:gd name="T71" fmla="*/ 150 h 323"/>
                  <a:gd name="T72" fmla="*/ 49 w 263"/>
                  <a:gd name="T73" fmla="*/ 157 h 323"/>
                  <a:gd name="T74" fmla="*/ 61 w 263"/>
                  <a:gd name="T75" fmla="*/ 136 h 323"/>
                  <a:gd name="T76" fmla="*/ 88 w 263"/>
                  <a:gd name="T77" fmla="*/ 117 h 323"/>
                  <a:gd name="T78" fmla="*/ 110 w 263"/>
                  <a:gd name="T79" fmla="*/ 99 h 323"/>
                  <a:gd name="T80" fmla="*/ 123 w 263"/>
                  <a:gd name="T81" fmla="*/ 80 h 323"/>
                  <a:gd name="T82" fmla="*/ 140 w 263"/>
                  <a:gd name="T83" fmla="*/ 66 h 323"/>
                  <a:gd name="T84" fmla="*/ 154 w 263"/>
                  <a:gd name="T85" fmla="*/ 61 h 323"/>
                  <a:gd name="T86" fmla="*/ 163 w 263"/>
                  <a:gd name="T87" fmla="*/ 54 h 323"/>
                  <a:gd name="T88" fmla="*/ 166 w 263"/>
                  <a:gd name="T89" fmla="*/ 44 h 323"/>
                  <a:gd name="T90" fmla="*/ 180 w 263"/>
                  <a:gd name="T91" fmla="*/ 28 h 323"/>
                  <a:gd name="T92" fmla="*/ 192 w 263"/>
                  <a:gd name="T93" fmla="*/ 4 h 323"/>
                  <a:gd name="T94" fmla="*/ 202 w 263"/>
                  <a:gd name="T95" fmla="*/ 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323">
                    <a:moveTo>
                      <a:pt x="202" y="7"/>
                    </a:moveTo>
                    <a:cubicBezTo>
                      <a:pt x="203" y="12"/>
                      <a:pt x="203" y="10"/>
                      <a:pt x="207" y="13"/>
                    </a:cubicBezTo>
                    <a:cubicBezTo>
                      <a:pt x="210" y="17"/>
                      <a:pt x="213" y="14"/>
                      <a:pt x="215" y="17"/>
                    </a:cubicBezTo>
                    <a:cubicBezTo>
                      <a:pt x="217" y="20"/>
                      <a:pt x="223" y="17"/>
                      <a:pt x="220" y="22"/>
                    </a:cubicBezTo>
                    <a:cubicBezTo>
                      <a:pt x="217" y="27"/>
                      <a:pt x="212" y="31"/>
                      <a:pt x="215" y="33"/>
                    </a:cubicBezTo>
                    <a:cubicBezTo>
                      <a:pt x="218" y="35"/>
                      <a:pt x="223" y="29"/>
                      <a:pt x="223" y="31"/>
                    </a:cubicBezTo>
                    <a:cubicBezTo>
                      <a:pt x="224" y="34"/>
                      <a:pt x="221" y="37"/>
                      <a:pt x="227" y="39"/>
                    </a:cubicBezTo>
                    <a:cubicBezTo>
                      <a:pt x="233" y="40"/>
                      <a:pt x="233" y="35"/>
                      <a:pt x="238" y="40"/>
                    </a:cubicBezTo>
                    <a:cubicBezTo>
                      <a:pt x="243" y="45"/>
                      <a:pt x="236" y="42"/>
                      <a:pt x="247" y="47"/>
                    </a:cubicBezTo>
                    <a:cubicBezTo>
                      <a:pt x="257" y="51"/>
                      <a:pt x="263" y="47"/>
                      <a:pt x="262" y="51"/>
                    </a:cubicBezTo>
                    <a:cubicBezTo>
                      <a:pt x="261" y="56"/>
                      <a:pt x="256" y="54"/>
                      <a:pt x="254" y="58"/>
                    </a:cubicBezTo>
                    <a:cubicBezTo>
                      <a:pt x="251" y="63"/>
                      <a:pt x="245" y="63"/>
                      <a:pt x="241" y="63"/>
                    </a:cubicBezTo>
                    <a:cubicBezTo>
                      <a:pt x="237" y="63"/>
                      <a:pt x="231" y="60"/>
                      <a:pt x="230" y="63"/>
                    </a:cubicBezTo>
                    <a:cubicBezTo>
                      <a:pt x="230" y="66"/>
                      <a:pt x="235" y="64"/>
                      <a:pt x="239" y="69"/>
                    </a:cubicBezTo>
                    <a:cubicBezTo>
                      <a:pt x="244" y="75"/>
                      <a:pt x="243" y="77"/>
                      <a:pt x="241" y="79"/>
                    </a:cubicBezTo>
                    <a:cubicBezTo>
                      <a:pt x="238" y="81"/>
                      <a:pt x="236" y="81"/>
                      <a:pt x="230" y="82"/>
                    </a:cubicBezTo>
                    <a:cubicBezTo>
                      <a:pt x="224" y="83"/>
                      <a:pt x="221" y="79"/>
                      <a:pt x="218" y="82"/>
                    </a:cubicBezTo>
                    <a:cubicBezTo>
                      <a:pt x="215" y="84"/>
                      <a:pt x="209" y="86"/>
                      <a:pt x="215" y="90"/>
                    </a:cubicBezTo>
                    <a:cubicBezTo>
                      <a:pt x="221" y="94"/>
                      <a:pt x="215" y="97"/>
                      <a:pt x="210" y="102"/>
                    </a:cubicBezTo>
                    <a:cubicBezTo>
                      <a:pt x="204" y="107"/>
                      <a:pt x="205" y="108"/>
                      <a:pt x="213" y="112"/>
                    </a:cubicBezTo>
                    <a:cubicBezTo>
                      <a:pt x="222" y="116"/>
                      <a:pt x="223" y="119"/>
                      <a:pt x="227" y="124"/>
                    </a:cubicBezTo>
                    <a:cubicBezTo>
                      <a:pt x="230" y="129"/>
                      <a:pt x="231" y="128"/>
                      <a:pt x="231" y="133"/>
                    </a:cubicBezTo>
                    <a:cubicBezTo>
                      <a:pt x="230" y="138"/>
                      <a:pt x="223" y="137"/>
                      <a:pt x="227" y="144"/>
                    </a:cubicBezTo>
                    <a:cubicBezTo>
                      <a:pt x="232" y="151"/>
                      <a:pt x="227" y="150"/>
                      <a:pt x="232" y="154"/>
                    </a:cubicBezTo>
                    <a:cubicBezTo>
                      <a:pt x="238" y="159"/>
                      <a:pt x="244" y="163"/>
                      <a:pt x="250" y="167"/>
                    </a:cubicBezTo>
                    <a:cubicBezTo>
                      <a:pt x="255" y="171"/>
                      <a:pt x="257" y="172"/>
                      <a:pt x="254" y="176"/>
                    </a:cubicBezTo>
                    <a:cubicBezTo>
                      <a:pt x="250" y="179"/>
                      <a:pt x="247" y="181"/>
                      <a:pt x="240" y="178"/>
                    </a:cubicBezTo>
                    <a:cubicBezTo>
                      <a:pt x="232" y="175"/>
                      <a:pt x="224" y="170"/>
                      <a:pt x="223" y="181"/>
                    </a:cubicBezTo>
                    <a:cubicBezTo>
                      <a:pt x="222" y="191"/>
                      <a:pt x="217" y="195"/>
                      <a:pt x="217" y="200"/>
                    </a:cubicBezTo>
                    <a:cubicBezTo>
                      <a:pt x="217" y="205"/>
                      <a:pt x="214" y="209"/>
                      <a:pt x="217" y="214"/>
                    </a:cubicBezTo>
                    <a:cubicBezTo>
                      <a:pt x="219" y="218"/>
                      <a:pt x="222" y="217"/>
                      <a:pt x="218" y="222"/>
                    </a:cubicBezTo>
                    <a:cubicBezTo>
                      <a:pt x="214" y="227"/>
                      <a:pt x="210" y="229"/>
                      <a:pt x="208" y="231"/>
                    </a:cubicBezTo>
                    <a:cubicBezTo>
                      <a:pt x="206" y="233"/>
                      <a:pt x="198" y="229"/>
                      <a:pt x="196" y="236"/>
                    </a:cubicBezTo>
                    <a:cubicBezTo>
                      <a:pt x="194" y="242"/>
                      <a:pt x="188" y="249"/>
                      <a:pt x="188" y="251"/>
                    </a:cubicBezTo>
                    <a:cubicBezTo>
                      <a:pt x="188" y="252"/>
                      <a:pt x="189" y="251"/>
                      <a:pt x="188" y="256"/>
                    </a:cubicBezTo>
                    <a:cubicBezTo>
                      <a:pt x="187" y="261"/>
                      <a:pt x="184" y="259"/>
                      <a:pt x="188" y="262"/>
                    </a:cubicBezTo>
                    <a:cubicBezTo>
                      <a:pt x="192" y="265"/>
                      <a:pt x="194" y="266"/>
                      <a:pt x="192" y="270"/>
                    </a:cubicBezTo>
                    <a:cubicBezTo>
                      <a:pt x="190" y="273"/>
                      <a:pt x="184" y="282"/>
                      <a:pt x="184" y="284"/>
                    </a:cubicBezTo>
                    <a:cubicBezTo>
                      <a:pt x="183" y="285"/>
                      <a:pt x="185" y="290"/>
                      <a:pt x="186" y="294"/>
                    </a:cubicBezTo>
                    <a:cubicBezTo>
                      <a:pt x="186" y="298"/>
                      <a:pt x="191" y="301"/>
                      <a:pt x="184" y="301"/>
                    </a:cubicBezTo>
                    <a:cubicBezTo>
                      <a:pt x="176" y="302"/>
                      <a:pt x="178" y="301"/>
                      <a:pt x="172" y="304"/>
                    </a:cubicBezTo>
                    <a:cubicBezTo>
                      <a:pt x="167" y="308"/>
                      <a:pt x="160" y="309"/>
                      <a:pt x="152" y="313"/>
                    </a:cubicBezTo>
                    <a:cubicBezTo>
                      <a:pt x="145" y="317"/>
                      <a:pt x="149" y="323"/>
                      <a:pt x="145" y="317"/>
                    </a:cubicBezTo>
                    <a:cubicBezTo>
                      <a:pt x="142" y="310"/>
                      <a:pt x="140" y="309"/>
                      <a:pt x="140" y="304"/>
                    </a:cubicBezTo>
                    <a:cubicBezTo>
                      <a:pt x="139" y="299"/>
                      <a:pt x="142" y="297"/>
                      <a:pt x="138" y="297"/>
                    </a:cubicBezTo>
                    <a:cubicBezTo>
                      <a:pt x="134" y="297"/>
                      <a:pt x="132" y="294"/>
                      <a:pt x="127" y="296"/>
                    </a:cubicBezTo>
                    <a:cubicBezTo>
                      <a:pt x="123" y="298"/>
                      <a:pt x="122" y="303"/>
                      <a:pt x="118" y="298"/>
                    </a:cubicBezTo>
                    <a:cubicBezTo>
                      <a:pt x="115" y="292"/>
                      <a:pt x="120" y="290"/>
                      <a:pt x="113" y="290"/>
                    </a:cubicBezTo>
                    <a:cubicBezTo>
                      <a:pt x="106" y="290"/>
                      <a:pt x="107" y="283"/>
                      <a:pt x="104" y="287"/>
                    </a:cubicBezTo>
                    <a:cubicBezTo>
                      <a:pt x="100" y="292"/>
                      <a:pt x="96" y="297"/>
                      <a:pt x="94" y="297"/>
                    </a:cubicBezTo>
                    <a:cubicBezTo>
                      <a:pt x="91" y="297"/>
                      <a:pt x="87" y="293"/>
                      <a:pt x="83" y="294"/>
                    </a:cubicBezTo>
                    <a:cubicBezTo>
                      <a:pt x="79" y="294"/>
                      <a:pt x="78" y="299"/>
                      <a:pt x="76" y="300"/>
                    </a:cubicBezTo>
                    <a:cubicBezTo>
                      <a:pt x="74" y="300"/>
                      <a:pt x="72" y="302"/>
                      <a:pt x="72" y="294"/>
                    </a:cubicBezTo>
                    <a:cubicBezTo>
                      <a:pt x="72" y="286"/>
                      <a:pt x="78" y="279"/>
                      <a:pt x="71" y="282"/>
                    </a:cubicBezTo>
                    <a:cubicBezTo>
                      <a:pt x="65" y="285"/>
                      <a:pt x="63" y="284"/>
                      <a:pt x="59" y="284"/>
                    </a:cubicBezTo>
                    <a:cubicBezTo>
                      <a:pt x="55" y="284"/>
                      <a:pt x="56" y="283"/>
                      <a:pt x="52" y="284"/>
                    </a:cubicBezTo>
                    <a:cubicBezTo>
                      <a:pt x="48" y="286"/>
                      <a:pt x="44" y="284"/>
                      <a:pt x="39" y="282"/>
                    </a:cubicBezTo>
                    <a:cubicBezTo>
                      <a:pt x="34" y="280"/>
                      <a:pt x="34" y="293"/>
                      <a:pt x="32" y="280"/>
                    </a:cubicBezTo>
                    <a:cubicBezTo>
                      <a:pt x="31" y="267"/>
                      <a:pt x="30" y="264"/>
                      <a:pt x="30" y="260"/>
                    </a:cubicBezTo>
                    <a:cubicBezTo>
                      <a:pt x="30" y="255"/>
                      <a:pt x="26" y="258"/>
                      <a:pt x="27" y="251"/>
                    </a:cubicBezTo>
                    <a:cubicBezTo>
                      <a:pt x="29" y="244"/>
                      <a:pt x="30" y="242"/>
                      <a:pt x="30" y="238"/>
                    </a:cubicBezTo>
                    <a:cubicBezTo>
                      <a:pt x="30" y="235"/>
                      <a:pt x="30" y="227"/>
                      <a:pt x="21" y="234"/>
                    </a:cubicBezTo>
                    <a:cubicBezTo>
                      <a:pt x="12" y="240"/>
                      <a:pt x="11" y="237"/>
                      <a:pt x="14" y="231"/>
                    </a:cubicBezTo>
                    <a:cubicBezTo>
                      <a:pt x="17" y="225"/>
                      <a:pt x="22" y="225"/>
                      <a:pt x="16" y="224"/>
                    </a:cubicBezTo>
                    <a:cubicBezTo>
                      <a:pt x="11" y="223"/>
                      <a:pt x="7" y="222"/>
                      <a:pt x="9" y="219"/>
                    </a:cubicBezTo>
                    <a:cubicBezTo>
                      <a:pt x="11" y="216"/>
                      <a:pt x="7" y="214"/>
                      <a:pt x="7" y="210"/>
                    </a:cubicBezTo>
                    <a:cubicBezTo>
                      <a:pt x="7" y="206"/>
                      <a:pt x="10" y="207"/>
                      <a:pt x="7" y="201"/>
                    </a:cubicBezTo>
                    <a:cubicBezTo>
                      <a:pt x="4" y="195"/>
                      <a:pt x="2" y="187"/>
                      <a:pt x="1" y="184"/>
                    </a:cubicBezTo>
                    <a:cubicBezTo>
                      <a:pt x="0" y="181"/>
                      <a:pt x="3" y="172"/>
                      <a:pt x="5" y="164"/>
                    </a:cubicBezTo>
                    <a:cubicBezTo>
                      <a:pt x="6" y="157"/>
                      <a:pt x="3" y="154"/>
                      <a:pt x="10" y="150"/>
                    </a:cubicBezTo>
                    <a:cubicBezTo>
                      <a:pt x="16" y="145"/>
                      <a:pt x="17" y="137"/>
                      <a:pt x="18" y="143"/>
                    </a:cubicBezTo>
                    <a:cubicBezTo>
                      <a:pt x="20" y="148"/>
                      <a:pt x="18" y="148"/>
                      <a:pt x="26" y="150"/>
                    </a:cubicBezTo>
                    <a:cubicBezTo>
                      <a:pt x="35" y="153"/>
                      <a:pt x="32" y="149"/>
                      <a:pt x="38" y="152"/>
                    </a:cubicBezTo>
                    <a:cubicBezTo>
                      <a:pt x="44" y="156"/>
                      <a:pt x="42" y="157"/>
                      <a:pt x="49" y="157"/>
                    </a:cubicBezTo>
                    <a:cubicBezTo>
                      <a:pt x="55" y="157"/>
                      <a:pt x="58" y="160"/>
                      <a:pt x="58" y="152"/>
                    </a:cubicBezTo>
                    <a:cubicBezTo>
                      <a:pt x="58" y="144"/>
                      <a:pt x="59" y="142"/>
                      <a:pt x="61" y="136"/>
                    </a:cubicBezTo>
                    <a:cubicBezTo>
                      <a:pt x="63" y="130"/>
                      <a:pt x="60" y="124"/>
                      <a:pt x="64" y="122"/>
                    </a:cubicBezTo>
                    <a:cubicBezTo>
                      <a:pt x="69" y="120"/>
                      <a:pt x="79" y="117"/>
                      <a:pt x="88" y="117"/>
                    </a:cubicBezTo>
                    <a:cubicBezTo>
                      <a:pt x="98" y="116"/>
                      <a:pt x="99" y="117"/>
                      <a:pt x="103" y="111"/>
                    </a:cubicBezTo>
                    <a:cubicBezTo>
                      <a:pt x="107" y="104"/>
                      <a:pt x="107" y="104"/>
                      <a:pt x="110" y="99"/>
                    </a:cubicBezTo>
                    <a:cubicBezTo>
                      <a:pt x="112" y="94"/>
                      <a:pt x="111" y="96"/>
                      <a:pt x="115" y="91"/>
                    </a:cubicBezTo>
                    <a:cubicBezTo>
                      <a:pt x="119" y="86"/>
                      <a:pt x="120" y="85"/>
                      <a:pt x="123" y="80"/>
                    </a:cubicBezTo>
                    <a:cubicBezTo>
                      <a:pt x="126" y="76"/>
                      <a:pt x="121" y="72"/>
                      <a:pt x="127" y="71"/>
                    </a:cubicBezTo>
                    <a:cubicBezTo>
                      <a:pt x="132" y="70"/>
                      <a:pt x="135" y="71"/>
                      <a:pt x="140" y="66"/>
                    </a:cubicBezTo>
                    <a:cubicBezTo>
                      <a:pt x="145" y="62"/>
                      <a:pt x="146" y="57"/>
                      <a:pt x="149" y="59"/>
                    </a:cubicBezTo>
                    <a:cubicBezTo>
                      <a:pt x="151" y="60"/>
                      <a:pt x="148" y="61"/>
                      <a:pt x="154" y="61"/>
                    </a:cubicBezTo>
                    <a:cubicBezTo>
                      <a:pt x="159" y="61"/>
                      <a:pt x="163" y="64"/>
                      <a:pt x="163" y="60"/>
                    </a:cubicBezTo>
                    <a:cubicBezTo>
                      <a:pt x="163" y="55"/>
                      <a:pt x="165" y="54"/>
                      <a:pt x="163" y="54"/>
                    </a:cubicBezTo>
                    <a:cubicBezTo>
                      <a:pt x="162" y="53"/>
                      <a:pt x="158" y="54"/>
                      <a:pt x="161" y="50"/>
                    </a:cubicBezTo>
                    <a:cubicBezTo>
                      <a:pt x="163" y="45"/>
                      <a:pt x="162" y="46"/>
                      <a:pt x="166" y="44"/>
                    </a:cubicBezTo>
                    <a:cubicBezTo>
                      <a:pt x="170" y="42"/>
                      <a:pt x="172" y="43"/>
                      <a:pt x="172" y="39"/>
                    </a:cubicBezTo>
                    <a:cubicBezTo>
                      <a:pt x="172" y="35"/>
                      <a:pt x="175" y="33"/>
                      <a:pt x="180" y="28"/>
                    </a:cubicBezTo>
                    <a:cubicBezTo>
                      <a:pt x="184" y="23"/>
                      <a:pt x="185" y="20"/>
                      <a:pt x="187" y="16"/>
                    </a:cubicBezTo>
                    <a:cubicBezTo>
                      <a:pt x="189" y="12"/>
                      <a:pt x="190" y="1"/>
                      <a:pt x="192" y="4"/>
                    </a:cubicBezTo>
                    <a:cubicBezTo>
                      <a:pt x="194" y="8"/>
                      <a:pt x="196" y="19"/>
                      <a:pt x="196" y="15"/>
                    </a:cubicBezTo>
                    <a:cubicBezTo>
                      <a:pt x="196" y="10"/>
                      <a:pt x="201" y="0"/>
                      <a:pt x="20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765">
                <a:extLst>
                  <a:ext uri="{FF2B5EF4-FFF2-40B4-BE49-F238E27FC236}">
                    <a16:creationId xmlns:a16="http://schemas.microsoft.com/office/drawing/2014/main" id="{AD5A1034-10A9-7446-BF9C-93F1B43C5790}"/>
                  </a:ext>
                </a:extLst>
              </p:cNvPr>
              <p:cNvSpPr>
                <a:spLocks/>
              </p:cNvSpPr>
              <p:nvPr/>
            </p:nvSpPr>
            <p:spPr bwMode="auto">
              <a:xfrm>
                <a:off x="4377" y="2185"/>
                <a:ext cx="65" cy="36"/>
              </a:xfrm>
              <a:custGeom>
                <a:avLst/>
                <a:gdLst>
                  <a:gd name="T0" fmla="*/ 12 w 108"/>
                  <a:gd name="T1" fmla="*/ 45 h 60"/>
                  <a:gd name="T2" fmla="*/ 18 w 108"/>
                  <a:gd name="T3" fmla="*/ 33 h 60"/>
                  <a:gd name="T4" fmla="*/ 24 w 108"/>
                  <a:gd name="T5" fmla="*/ 26 h 60"/>
                  <a:gd name="T6" fmla="*/ 33 w 108"/>
                  <a:gd name="T7" fmla="*/ 26 h 60"/>
                  <a:gd name="T8" fmla="*/ 44 w 108"/>
                  <a:gd name="T9" fmla="*/ 19 h 60"/>
                  <a:gd name="T10" fmla="*/ 49 w 108"/>
                  <a:gd name="T11" fmla="*/ 11 h 60"/>
                  <a:gd name="T12" fmla="*/ 60 w 108"/>
                  <a:gd name="T13" fmla="*/ 7 h 60"/>
                  <a:gd name="T14" fmla="*/ 73 w 108"/>
                  <a:gd name="T15" fmla="*/ 5 h 60"/>
                  <a:gd name="T16" fmla="*/ 90 w 108"/>
                  <a:gd name="T17" fmla="*/ 4 h 60"/>
                  <a:gd name="T18" fmla="*/ 101 w 108"/>
                  <a:gd name="T19" fmla="*/ 0 h 60"/>
                  <a:gd name="T20" fmla="*/ 106 w 108"/>
                  <a:gd name="T21" fmla="*/ 7 h 60"/>
                  <a:gd name="T22" fmla="*/ 97 w 108"/>
                  <a:gd name="T23" fmla="*/ 11 h 60"/>
                  <a:gd name="T24" fmla="*/ 82 w 108"/>
                  <a:gd name="T25" fmla="*/ 20 h 60"/>
                  <a:gd name="T26" fmla="*/ 65 w 108"/>
                  <a:gd name="T27" fmla="*/ 26 h 60"/>
                  <a:gd name="T28" fmla="*/ 51 w 108"/>
                  <a:gd name="T29" fmla="*/ 30 h 60"/>
                  <a:gd name="T30" fmla="*/ 44 w 108"/>
                  <a:gd name="T31" fmla="*/ 41 h 60"/>
                  <a:gd name="T32" fmla="*/ 35 w 108"/>
                  <a:gd name="T33" fmla="*/ 53 h 60"/>
                  <a:gd name="T34" fmla="*/ 25 w 108"/>
                  <a:gd name="T35" fmla="*/ 56 h 60"/>
                  <a:gd name="T36" fmla="*/ 14 w 108"/>
                  <a:gd name="T37" fmla="*/ 60 h 60"/>
                  <a:gd name="T38" fmla="*/ 3 w 108"/>
                  <a:gd name="T39" fmla="*/ 58 h 60"/>
                  <a:gd name="T40" fmla="*/ 3 w 108"/>
                  <a:gd name="T41" fmla="*/ 52 h 60"/>
                  <a:gd name="T42" fmla="*/ 12 w 108"/>
                  <a:gd name="T43" fmla="*/ 50 h 60"/>
                  <a:gd name="T44" fmla="*/ 12 w 108"/>
                  <a:gd name="T4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60">
                    <a:moveTo>
                      <a:pt x="12" y="45"/>
                    </a:moveTo>
                    <a:cubicBezTo>
                      <a:pt x="14" y="37"/>
                      <a:pt x="13" y="39"/>
                      <a:pt x="18" y="33"/>
                    </a:cubicBezTo>
                    <a:cubicBezTo>
                      <a:pt x="22" y="28"/>
                      <a:pt x="17" y="26"/>
                      <a:pt x="24" y="26"/>
                    </a:cubicBezTo>
                    <a:cubicBezTo>
                      <a:pt x="31" y="26"/>
                      <a:pt x="24" y="31"/>
                      <a:pt x="33" y="26"/>
                    </a:cubicBezTo>
                    <a:cubicBezTo>
                      <a:pt x="43" y="21"/>
                      <a:pt x="40" y="25"/>
                      <a:pt x="44" y="19"/>
                    </a:cubicBezTo>
                    <a:cubicBezTo>
                      <a:pt x="48" y="12"/>
                      <a:pt x="41" y="14"/>
                      <a:pt x="49" y="11"/>
                    </a:cubicBezTo>
                    <a:cubicBezTo>
                      <a:pt x="57" y="8"/>
                      <a:pt x="49" y="8"/>
                      <a:pt x="60" y="7"/>
                    </a:cubicBezTo>
                    <a:cubicBezTo>
                      <a:pt x="72" y="5"/>
                      <a:pt x="61" y="6"/>
                      <a:pt x="73" y="5"/>
                    </a:cubicBezTo>
                    <a:cubicBezTo>
                      <a:pt x="86" y="4"/>
                      <a:pt x="83" y="6"/>
                      <a:pt x="90" y="4"/>
                    </a:cubicBezTo>
                    <a:cubicBezTo>
                      <a:pt x="97" y="2"/>
                      <a:pt x="98" y="1"/>
                      <a:pt x="101" y="0"/>
                    </a:cubicBezTo>
                    <a:cubicBezTo>
                      <a:pt x="105" y="0"/>
                      <a:pt x="108" y="6"/>
                      <a:pt x="106" y="7"/>
                    </a:cubicBezTo>
                    <a:cubicBezTo>
                      <a:pt x="104" y="8"/>
                      <a:pt x="103" y="6"/>
                      <a:pt x="97" y="11"/>
                    </a:cubicBezTo>
                    <a:cubicBezTo>
                      <a:pt x="90" y="16"/>
                      <a:pt x="91" y="16"/>
                      <a:pt x="82" y="20"/>
                    </a:cubicBezTo>
                    <a:cubicBezTo>
                      <a:pt x="74" y="23"/>
                      <a:pt x="71" y="24"/>
                      <a:pt x="65" y="26"/>
                    </a:cubicBezTo>
                    <a:cubicBezTo>
                      <a:pt x="60" y="27"/>
                      <a:pt x="53" y="27"/>
                      <a:pt x="51" y="30"/>
                    </a:cubicBezTo>
                    <a:cubicBezTo>
                      <a:pt x="50" y="33"/>
                      <a:pt x="48" y="36"/>
                      <a:pt x="44" y="41"/>
                    </a:cubicBezTo>
                    <a:cubicBezTo>
                      <a:pt x="39" y="47"/>
                      <a:pt x="36" y="51"/>
                      <a:pt x="35" y="53"/>
                    </a:cubicBezTo>
                    <a:cubicBezTo>
                      <a:pt x="33" y="54"/>
                      <a:pt x="28" y="53"/>
                      <a:pt x="25" y="56"/>
                    </a:cubicBezTo>
                    <a:cubicBezTo>
                      <a:pt x="21" y="58"/>
                      <a:pt x="18" y="60"/>
                      <a:pt x="14" y="60"/>
                    </a:cubicBezTo>
                    <a:cubicBezTo>
                      <a:pt x="9" y="60"/>
                      <a:pt x="4" y="59"/>
                      <a:pt x="3" y="58"/>
                    </a:cubicBezTo>
                    <a:cubicBezTo>
                      <a:pt x="3" y="56"/>
                      <a:pt x="0" y="52"/>
                      <a:pt x="3" y="52"/>
                    </a:cubicBezTo>
                    <a:cubicBezTo>
                      <a:pt x="7" y="52"/>
                      <a:pt x="11" y="51"/>
                      <a:pt x="12" y="50"/>
                    </a:cubicBezTo>
                    <a:cubicBezTo>
                      <a:pt x="12" y="49"/>
                      <a:pt x="7" y="45"/>
                      <a:pt x="12"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766">
                <a:extLst>
                  <a:ext uri="{FF2B5EF4-FFF2-40B4-BE49-F238E27FC236}">
                    <a16:creationId xmlns:a16="http://schemas.microsoft.com/office/drawing/2014/main" id="{CDA19A82-952F-774D-BE33-65F5A27191B2}"/>
                  </a:ext>
                </a:extLst>
              </p:cNvPr>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767">
                <a:extLst>
                  <a:ext uri="{FF2B5EF4-FFF2-40B4-BE49-F238E27FC236}">
                    <a16:creationId xmlns:a16="http://schemas.microsoft.com/office/drawing/2014/main" id="{410EFA92-FEE9-734D-9284-518B81AAC595}"/>
                  </a:ext>
                </a:extLst>
              </p:cNvPr>
              <p:cNvSpPr>
                <a:spLocks/>
              </p:cNvSpPr>
              <p:nvPr/>
            </p:nvSpPr>
            <p:spPr bwMode="auto">
              <a:xfrm>
                <a:off x="4287" y="1856"/>
                <a:ext cx="46" cy="53"/>
              </a:xfrm>
              <a:custGeom>
                <a:avLst/>
                <a:gdLst>
                  <a:gd name="T0" fmla="*/ 5 w 77"/>
                  <a:gd name="T1" fmla="*/ 72 h 89"/>
                  <a:gd name="T2" fmla="*/ 18 w 77"/>
                  <a:gd name="T3" fmla="*/ 61 h 89"/>
                  <a:gd name="T4" fmla="*/ 32 w 77"/>
                  <a:gd name="T5" fmla="*/ 43 h 89"/>
                  <a:gd name="T6" fmla="*/ 43 w 77"/>
                  <a:gd name="T7" fmla="*/ 33 h 89"/>
                  <a:gd name="T8" fmla="*/ 47 w 77"/>
                  <a:gd name="T9" fmla="*/ 27 h 89"/>
                  <a:gd name="T10" fmla="*/ 51 w 77"/>
                  <a:gd name="T11" fmla="*/ 19 h 89"/>
                  <a:gd name="T12" fmla="*/ 50 w 77"/>
                  <a:gd name="T13" fmla="*/ 10 h 89"/>
                  <a:gd name="T14" fmla="*/ 56 w 77"/>
                  <a:gd name="T15" fmla="*/ 5 h 89"/>
                  <a:gd name="T16" fmla="*/ 60 w 77"/>
                  <a:gd name="T17" fmla="*/ 18 h 89"/>
                  <a:gd name="T18" fmla="*/ 71 w 77"/>
                  <a:gd name="T19" fmla="*/ 22 h 89"/>
                  <a:gd name="T20" fmla="*/ 61 w 77"/>
                  <a:gd name="T21" fmla="*/ 26 h 89"/>
                  <a:gd name="T22" fmla="*/ 53 w 77"/>
                  <a:gd name="T23" fmla="*/ 33 h 89"/>
                  <a:gd name="T24" fmla="*/ 47 w 77"/>
                  <a:gd name="T25" fmla="*/ 40 h 89"/>
                  <a:gd name="T26" fmla="*/ 40 w 77"/>
                  <a:gd name="T27" fmla="*/ 47 h 89"/>
                  <a:gd name="T28" fmla="*/ 35 w 77"/>
                  <a:gd name="T29" fmla="*/ 58 h 89"/>
                  <a:gd name="T30" fmla="*/ 26 w 77"/>
                  <a:gd name="T31" fmla="*/ 65 h 89"/>
                  <a:gd name="T32" fmla="*/ 18 w 77"/>
                  <a:gd name="T33" fmla="*/ 72 h 89"/>
                  <a:gd name="T34" fmla="*/ 13 w 77"/>
                  <a:gd name="T35" fmla="*/ 80 h 89"/>
                  <a:gd name="T36" fmla="*/ 5 w 77"/>
                  <a:gd name="T37" fmla="*/ 83 h 89"/>
                  <a:gd name="T38" fmla="*/ 5 w 77"/>
                  <a:gd name="T39"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89">
                    <a:moveTo>
                      <a:pt x="5" y="72"/>
                    </a:moveTo>
                    <a:cubicBezTo>
                      <a:pt x="12" y="64"/>
                      <a:pt x="6" y="73"/>
                      <a:pt x="18" y="61"/>
                    </a:cubicBezTo>
                    <a:cubicBezTo>
                      <a:pt x="31" y="48"/>
                      <a:pt x="28" y="49"/>
                      <a:pt x="32" y="43"/>
                    </a:cubicBezTo>
                    <a:cubicBezTo>
                      <a:pt x="37" y="38"/>
                      <a:pt x="40" y="36"/>
                      <a:pt x="43" y="33"/>
                    </a:cubicBezTo>
                    <a:cubicBezTo>
                      <a:pt x="46" y="31"/>
                      <a:pt x="44" y="30"/>
                      <a:pt x="47" y="27"/>
                    </a:cubicBezTo>
                    <a:cubicBezTo>
                      <a:pt x="50" y="25"/>
                      <a:pt x="53" y="23"/>
                      <a:pt x="51" y="19"/>
                    </a:cubicBezTo>
                    <a:cubicBezTo>
                      <a:pt x="50" y="15"/>
                      <a:pt x="45" y="14"/>
                      <a:pt x="50" y="10"/>
                    </a:cubicBezTo>
                    <a:cubicBezTo>
                      <a:pt x="54" y="5"/>
                      <a:pt x="56" y="0"/>
                      <a:pt x="56" y="5"/>
                    </a:cubicBezTo>
                    <a:cubicBezTo>
                      <a:pt x="56" y="11"/>
                      <a:pt x="56" y="16"/>
                      <a:pt x="60" y="18"/>
                    </a:cubicBezTo>
                    <a:cubicBezTo>
                      <a:pt x="64" y="20"/>
                      <a:pt x="77" y="20"/>
                      <a:pt x="71" y="22"/>
                    </a:cubicBezTo>
                    <a:cubicBezTo>
                      <a:pt x="66" y="24"/>
                      <a:pt x="64" y="23"/>
                      <a:pt x="61" y="26"/>
                    </a:cubicBezTo>
                    <a:cubicBezTo>
                      <a:pt x="58" y="30"/>
                      <a:pt x="54" y="29"/>
                      <a:pt x="53" y="33"/>
                    </a:cubicBezTo>
                    <a:cubicBezTo>
                      <a:pt x="52" y="37"/>
                      <a:pt x="48" y="37"/>
                      <a:pt x="47" y="40"/>
                    </a:cubicBezTo>
                    <a:cubicBezTo>
                      <a:pt x="45" y="43"/>
                      <a:pt x="40" y="42"/>
                      <a:pt x="40" y="47"/>
                    </a:cubicBezTo>
                    <a:cubicBezTo>
                      <a:pt x="41" y="53"/>
                      <a:pt x="37" y="54"/>
                      <a:pt x="35" y="58"/>
                    </a:cubicBezTo>
                    <a:cubicBezTo>
                      <a:pt x="33" y="61"/>
                      <a:pt x="30" y="61"/>
                      <a:pt x="26" y="65"/>
                    </a:cubicBezTo>
                    <a:cubicBezTo>
                      <a:pt x="23" y="68"/>
                      <a:pt x="20" y="68"/>
                      <a:pt x="18" y="72"/>
                    </a:cubicBezTo>
                    <a:cubicBezTo>
                      <a:pt x="16" y="76"/>
                      <a:pt x="16" y="76"/>
                      <a:pt x="13" y="80"/>
                    </a:cubicBezTo>
                    <a:cubicBezTo>
                      <a:pt x="10" y="85"/>
                      <a:pt x="4" y="89"/>
                      <a:pt x="5" y="83"/>
                    </a:cubicBezTo>
                    <a:cubicBezTo>
                      <a:pt x="5" y="78"/>
                      <a:pt x="0" y="72"/>
                      <a:pt x="5" y="7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768">
                <a:extLst>
                  <a:ext uri="{FF2B5EF4-FFF2-40B4-BE49-F238E27FC236}">
                    <a16:creationId xmlns:a16="http://schemas.microsoft.com/office/drawing/2014/main" id="{596685B6-4F93-724F-A59E-6186D5EC850D}"/>
                  </a:ext>
                </a:extLst>
              </p:cNvPr>
              <p:cNvSpPr>
                <a:spLocks/>
              </p:cNvSpPr>
              <p:nvPr/>
            </p:nvSpPr>
            <p:spPr bwMode="auto">
              <a:xfrm>
                <a:off x="4328" y="1817"/>
                <a:ext cx="22" cy="25"/>
              </a:xfrm>
              <a:custGeom>
                <a:avLst/>
                <a:gdLst>
                  <a:gd name="T0" fmla="*/ 2 w 36"/>
                  <a:gd name="T1" fmla="*/ 5 h 41"/>
                  <a:gd name="T2" fmla="*/ 12 w 36"/>
                  <a:gd name="T3" fmla="*/ 18 h 41"/>
                  <a:gd name="T4" fmla="*/ 18 w 36"/>
                  <a:gd name="T5" fmla="*/ 27 h 41"/>
                  <a:gd name="T6" fmla="*/ 27 w 36"/>
                  <a:gd name="T7" fmla="*/ 36 h 41"/>
                  <a:gd name="T8" fmla="*/ 33 w 36"/>
                  <a:gd name="T9" fmla="*/ 35 h 41"/>
                  <a:gd name="T10" fmla="*/ 33 w 36"/>
                  <a:gd name="T11" fmla="*/ 18 h 41"/>
                  <a:gd name="T12" fmla="*/ 27 w 36"/>
                  <a:gd name="T13" fmla="*/ 7 h 41"/>
                  <a:gd name="T14" fmla="*/ 15 w 36"/>
                  <a:gd name="T15" fmla="*/ 2 h 41"/>
                  <a:gd name="T16" fmla="*/ 2 w 36"/>
                  <a:gd name="T1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1">
                    <a:moveTo>
                      <a:pt x="2" y="5"/>
                    </a:moveTo>
                    <a:cubicBezTo>
                      <a:pt x="6" y="11"/>
                      <a:pt x="12" y="14"/>
                      <a:pt x="12" y="18"/>
                    </a:cubicBezTo>
                    <a:cubicBezTo>
                      <a:pt x="12" y="22"/>
                      <a:pt x="15" y="21"/>
                      <a:pt x="18" y="27"/>
                    </a:cubicBezTo>
                    <a:cubicBezTo>
                      <a:pt x="21" y="33"/>
                      <a:pt x="25" y="32"/>
                      <a:pt x="27" y="36"/>
                    </a:cubicBezTo>
                    <a:cubicBezTo>
                      <a:pt x="30" y="41"/>
                      <a:pt x="32" y="39"/>
                      <a:pt x="33" y="35"/>
                    </a:cubicBezTo>
                    <a:cubicBezTo>
                      <a:pt x="35" y="30"/>
                      <a:pt x="36" y="23"/>
                      <a:pt x="33" y="18"/>
                    </a:cubicBezTo>
                    <a:cubicBezTo>
                      <a:pt x="31" y="14"/>
                      <a:pt x="30" y="8"/>
                      <a:pt x="27" y="7"/>
                    </a:cubicBezTo>
                    <a:cubicBezTo>
                      <a:pt x="24" y="5"/>
                      <a:pt x="18" y="2"/>
                      <a:pt x="15" y="2"/>
                    </a:cubicBezTo>
                    <a:cubicBezTo>
                      <a:pt x="12" y="2"/>
                      <a:pt x="0"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769">
                <a:extLst>
                  <a:ext uri="{FF2B5EF4-FFF2-40B4-BE49-F238E27FC236}">
                    <a16:creationId xmlns:a16="http://schemas.microsoft.com/office/drawing/2014/main" id="{C958E713-3ED7-2D42-843B-8D26945300F9}"/>
                  </a:ext>
                </a:extLst>
              </p:cNvPr>
              <p:cNvSpPr>
                <a:spLocks/>
              </p:cNvSpPr>
              <p:nvPr/>
            </p:nvSpPr>
            <p:spPr bwMode="auto">
              <a:xfrm>
                <a:off x="4323" y="1835"/>
                <a:ext cx="11" cy="15"/>
              </a:xfrm>
              <a:custGeom>
                <a:avLst/>
                <a:gdLst>
                  <a:gd name="T0" fmla="*/ 1 w 18"/>
                  <a:gd name="T1" fmla="*/ 6 h 24"/>
                  <a:gd name="T2" fmla="*/ 3 w 18"/>
                  <a:gd name="T3" fmla="*/ 12 h 24"/>
                  <a:gd name="T4" fmla="*/ 5 w 18"/>
                  <a:gd name="T5" fmla="*/ 17 h 24"/>
                  <a:gd name="T6" fmla="*/ 11 w 18"/>
                  <a:gd name="T7" fmla="*/ 14 h 24"/>
                  <a:gd name="T8" fmla="*/ 17 w 18"/>
                  <a:gd name="T9" fmla="*/ 19 h 24"/>
                  <a:gd name="T10" fmla="*/ 15 w 18"/>
                  <a:gd name="T11" fmla="*/ 10 h 24"/>
                  <a:gd name="T12" fmla="*/ 7 w 18"/>
                  <a:gd name="T13" fmla="*/ 6 h 24"/>
                  <a:gd name="T14" fmla="*/ 1 w 18"/>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1" y="6"/>
                    </a:moveTo>
                    <a:cubicBezTo>
                      <a:pt x="2" y="10"/>
                      <a:pt x="2" y="12"/>
                      <a:pt x="3" y="12"/>
                    </a:cubicBezTo>
                    <a:cubicBezTo>
                      <a:pt x="5" y="13"/>
                      <a:pt x="3" y="15"/>
                      <a:pt x="5" y="17"/>
                    </a:cubicBezTo>
                    <a:cubicBezTo>
                      <a:pt x="7" y="20"/>
                      <a:pt x="10" y="14"/>
                      <a:pt x="11" y="14"/>
                    </a:cubicBezTo>
                    <a:cubicBezTo>
                      <a:pt x="12" y="14"/>
                      <a:pt x="15" y="24"/>
                      <a:pt x="17" y="19"/>
                    </a:cubicBezTo>
                    <a:cubicBezTo>
                      <a:pt x="18" y="14"/>
                      <a:pt x="17" y="12"/>
                      <a:pt x="15" y="10"/>
                    </a:cubicBezTo>
                    <a:cubicBezTo>
                      <a:pt x="14" y="8"/>
                      <a:pt x="10" y="6"/>
                      <a:pt x="7" y="6"/>
                    </a:cubicBezTo>
                    <a:cubicBezTo>
                      <a:pt x="7" y="6"/>
                      <a:pt x="0" y="0"/>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770">
                <a:extLst>
                  <a:ext uri="{FF2B5EF4-FFF2-40B4-BE49-F238E27FC236}">
                    <a16:creationId xmlns:a16="http://schemas.microsoft.com/office/drawing/2014/main" id="{17EDD247-8D82-294A-9FDA-FED6541B1072}"/>
                  </a:ext>
                </a:extLst>
              </p:cNvPr>
              <p:cNvSpPr>
                <a:spLocks/>
              </p:cNvSpPr>
              <p:nvPr/>
            </p:nvSpPr>
            <p:spPr bwMode="auto">
              <a:xfrm>
                <a:off x="4356" y="1846"/>
                <a:ext cx="19" cy="26"/>
              </a:xfrm>
              <a:custGeom>
                <a:avLst/>
                <a:gdLst>
                  <a:gd name="T0" fmla="*/ 0 w 32"/>
                  <a:gd name="T1" fmla="*/ 1 h 44"/>
                  <a:gd name="T2" fmla="*/ 4 w 32"/>
                  <a:gd name="T3" fmla="*/ 12 h 44"/>
                  <a:gd name="T4" fmla="*/ 4 w 32"/>
                  <a:gd name="T5" fmla="*/ 29 h 44"/>
                  <a:gd name="T6" fmla="*/ 4 w 32"/>
                  <a:gd name="T7" fmla="*/ 38 h 44"/>
                  <a:gd name="T8" fmla="*/ 12 w 32"/>
                  <a:gd name="T9" fmla="*/ 38 h 44"/>
                  <a:gd name="T10" fmla="*/ 17 w 32"/>
                  <a:gd name="T11" fmla="*/ 34 h 44"/>
                  <a:gd name="T12" fmla="*/ 18 w 32"/>
                  <a:gd name="T13" fmla="*/ 41 h 44"/>
                  <a:gd name="T14" fmla="*/ 26 w 32"/>
                  <a:gd name="T15" fmla="*/ 35 h 44"/>
                  <a:gd name="T16" fmla="*/ 25 w 32"/>
                  <a:gd name="T17" fmla="*/ 28 h 44"/>
                  <a:gd name="T18" fmla="*/ 32 w 32"/>
                  <a:gd name="T19" fmla="*/ 21 h 44"/>
                  <a:gd name="T20" fmla="*/ 27 w 32"/>
                  <a:gd name="T21" fmla="*/ 11 h 44"/>
                  <a:gd name="T22" fmla="*/ 18 w 32"/>
                  <a:gd name="T23" fmla="*/ 9 h 44"/>
                  <a:gd name="T24" fmla="*/ 6 w 32"/>
                  <a:gd name="T25" fmla="*/ 1 h 44"/>
                  <a:gd name="T26" fmla="*/ 0 w 32"/>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4">
                    <a:moveTo>
                      <a:pt x="0" y="1"/>
                    </a:moveTo>
                    <a:cubicBezTo>
                      <a:pt x="1" y="6"/>
                      <a:pt x="5" y="5"/>
                      <a:pt x="4" y="12"/>
                    </a:cubicBezTo>
                    <a:cubicBezTo>
                      <a:pt x="3" y="18"/>
                      <a:pt x="7" y="27"/>
                      <a:pt x="4" y="29"/>
                    </a:cubicBezTo>
                    <a:cubicBezTo>
                      <a:pt x="2" y="32"/>
                      <a:pt x="2" y="35"/>
                      <a:pt x="4" y="38"/>
                    </a:cubicBezTo>
                    <a:cubicBezTo>
                      <a:pt x="5" y="40"/>
                      <a:pt x="9" y="40"/>
                      <a:pt x="12" y="38"/>
                    </a:cubicBezTo>
                    <a:cubicBezTo>
                      <a:pt x="15" y="35"/>
                      <a:pt x="16" y="31"/>
                      <a:pt x="17" y="34"/>
                    </a:cubicBezTo>
                    <a:cubicBezTo>
                      <a:pt x="18" y="36"/>
                      <a:pt x="13" y="44"/>
                      <a:pt x="18" y="41"/>
                    </a:cubicBezTo>
                    <a:cubicBezTo>
                      <a:pt x="23" y="39"/>
                      <a:pt x="26" y="38"/>
                      <a:pt x="26" y="35"/>
                    </a:cubicBezTo>
                    <a:cubicBezTo>
                      <a:pt x="26" y="32"/>
                      <a:pt x="22" y="30"/>
                      <a:pt x="25" y="28"/>
                    </a:cubicBezTo>
                    <a:cubicBezTo>
                      <a:pt x="27" y="25"/>
                      <a:pt x="32" y="25"/>
                      <a:pt x="32" y="21"/>
                    </a:cubicBezTo>
                    <a:cubicBezTo>
                      <a:pt x="32" y="18"/>
                      <a:pt x="29" y="11"/>
                      <a:pt x="27" y="11"/>
                    </a:cubicBezTo>
                    <a:cubicBezTo>
                      <a:pt x="24" y="11"/>
                      <a:pt x="22" y="13"/>
                      <a:pt x="18" y="9"/>
                    </a:cubicBezTo>
                    <a:cubicBezTo>
                      <a:pt x="14" y="6"/>
                      <a:pt x="10" y="2"/>
                      <a:pt x="6" y="1"/>
                    </a:cubicBezTo>
                    <a:cubicBezTo>
                      <a:pt x="1" y="0"/>
                      <a:pt x="0" y="0"/>
                      <a:pt x="0"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71">
                <a:extLst>
                  <a:ext uri="{FF2B5EF4-FFF2-40B4-BE49-F238E27FC236}">
                    <a16:creationId xmlns:a16="http://schemas.microsoft.com/office/drawing/2014/main" id="{19C57110-7470-BF4A-B36F-6E66E5C8D1D6}"/>
                  </a:ext>
                </a:extLst>
              </p:cNvPr>
              <p:cNvSpPr>
                <a:spLocks/>
              </p:cNvSpPr>
              <p:nvPr/>
            </p:nvSpPr>
            <p:spPr bwMode="auto">
              <a:xfrm>
                <a:off x="4366" y="1861"/>
                <a:ext cx="17" cy="33"/>
              </a:xfrm>
              <a:custGeom>
                <a:avLst/>
                <a:gdLst>
                  <a:gd name="T0" fmla="*/ 14 w 28"/>
                  <a:gd name="T1" fmla="*/ 3 h 55"/>
                  <a:gd name="T2" fmla="*/ 14 w 28"/>
                  <a:gd name="T3" fmla="*/ 11 h 55"/>
                  <a:gd name="T4" fmla="*/ 10 w 28"/>
                  <a:gd name="T5" fmla="*/ 19 h 55"/>
                  <a:gd name="T6" fmla="*/ 10 w 28"/>
                  <a:gd name="T7" fmla="*/ 26 h 55"/>
                  <a:gd name="T8" fmla="*/ 2 w 28"/>
                  <a:gd name="T9" fmla="*/ 32 h 55"/>
                  <a:gd name="T10" fmla="*/ 8 w 28"/>
                  <a:gd name="T11" fmla="*/ 44 h 55"/>
                  <a:gd name="T12" fmla="*/ 14 w 28"/>
                  <a:gd name="T13" fmla="*/ 52 h 55"/>
                  <a:gd name="T14" fmla="*/ 20 w 28"/>
                  <a:gd name="T15" fmla="*/ 55 h 55"/>
                  <a:gd name="T16" fmla="*/ 25 w 28"/>
                  <a:gd name="T17" fmla="*/ 47 h 55"/>
                  <a:gd name="T18" fmla="*/ 21 w 28"/>
                  <a:gd name="T19" fmla="*/ 41 h 55"/>
                  <a:gd name="T20" fmla="*/ 19 w 28"/>
                  <a:gd name="T21" fmla="*/ 29 h 55"/>
                  <a:gd name="T22" fmla="*/ 22 w 28"/>
                  <a:gd name="T23" fmla="*/ 18 h 55"/>
                  <a:gd name="T24" fmla="*/ 25 w 28"/>
                  <a:gd name="T25" fmla="*/ 10 h 55"/>
                  <a:gd name="T26" fmla="*/ 26 w 28"/>
                  <a:gd name="T27" fmla="*/ 2 h 55"/>
                  <a:gd name="T28" fmla="*/ 14 w 28"/>
                  <a:gd name="T29"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55">
                    <a:moveTo>
                      <a:pt x="14" y="3"/>
                    </a:moveTo>
                    <a:cubicBezTo>
                      <a:pt x="12" y="6"/>
                      <a:pt x="16" y="9"/>
                      <a:pt x="14" y="11"/>
                    </a:cubicBezTo>
                    <a:cubicBezTo>
                      <a:pt x="11" y="14"/>
                      <a:pt x="9" y="17"/>
                      <a:pt x="10" y="19"/>
                    </a:cubicBezTo>
                    <a:cubicBezTo>
                      <a:pt x="12" y="21"/>
                      <a:pt x="13" y="23"/>
                      <a:pt x="10" y="26"/>
                    </a:cubicBezTo>
                    <a:cubicBezTo>
                      <a:pt x="7" y="28"/>
                      <a:pt x="0" y="28"/>
                      <a:pt x="2" y="32"/>
                    </a:cubicBezTo>
                    <a:cubicBezTo>
                      <a:pt x="4" y="37"/>
                      <a:pt x="6" y="41"/>
                      <a:pt x="8" y="44"/>
                    </a:cubicBezTo>
                    <a:cubicBezTo>
                      <a:pt x="10" y="47"/>
                      <a:pt x="15" y="49"/>
                      <a:pt x="14" y="52"/>
                    </a:cubicBezTo>
                    <a:cubicBezTo>
                      <a:pt x="14" y="54"/>
                      <a:pt x="17" y="55"/>
                      <a:pt x="20" y="55"/>
                    </a:cubicBezTo>
                    <a:cubicBezTo>
                      <a:pt x="23" y="55"/>
                      <a:pt x="26" y="51"/>
                      <a:pt x="25" y="47"/>
                    </a:cubicBezTo>
                    <a:cubicBezTo>
                      <a:pt x="23" y="43"/>
                      <a:pt x="21" y="47"/>
                      <a:pt x="21" y="41"/>
                    </a:cubicBezTo>
                    <a:cubicBezTo>
                      <a:pt x="20" y="35"/>
                      <a:pt x="18" y="34"/>
                      <a:pt x="19" y="29"/>
                    </a:cubicBezTo>
                    <a:cubicBezTo>
                      <a:pt x="20" y="24"/>
                      <a:pt x="20" y="22"/>
                      <a:pt x="22" y="18"/>
                    </a:cubicBezTo>
                    <a:cubicBezTo>
                      <a:pt x="24" y="14"/>
                      <a:pt x="23" y="12"/>
                      <a:pt x="25" y="10"/>
                    </a:cubicBezTo>
                    <a:cubicBezTo>
                      <a:pt x="26" y="8"/>
                      <a:pt x="28" y="4"/>
                      <a:pt x="26" y="2"/>
                    </a:cubicBezTo>
                    <a:cubicBezTo>
                      <a:pt x="24" y="0"/>
                      <a:pt x="14" y="0"/>
                      <a:pt x="1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772">
                <a:extLst>
                  <a:ext uri="{FF2B5EF4-FFF2-40B4-BE49-F238E27FC236}">
                    <a16:creationId xmlns:a16="http://schemas.microsoft.com/office/drawing/2014/main" id="{BBAD9118-9291-DD41-A349-18D0D76088F2}"/>
                  </a:ext>
                </a:extLst>
              </p:cNvPr>
              <p:cNvSpPr>
                <a:spLocks/>
              </p:cNvSpPr>
              <p:nvPr/>
            </p:nvSpPr>
            <p:spPr bwMode="auto">
              <a:xfrm>
                <a:off x="4380" y="1855"/>
                <a:ext cx="11" cy="33"/>
              </a:xfrm>
              <a:custGeom>
                <a:avLst/>
                <a:gdLst>
                  <a:gd name="T0" fmla="*/ 16 w 19"/>
                  <a:gd name="T1" fmla="*/ 4 h 54"/>
                  <a:gd name="T2" fmla="*/ 15 w 19"/>
                  <a:gd name="T3" fmla="*/ 20 h 54"/>
                  <a:gd name="T4" fmla="*/ 15 w 19"/>
                  <a:gd name="T5" fmla="*/ 29 h 54"/>
                  <a:gd name="T6" fmla="*/ 8 w 19"/>
                  <a:gd name="T7" fmla="*/ 38 h 54"/>
                  <a:gd name="T8" fmla="*/ 7 w 19"/>
                  <a:gd name="T9" fmla="*/ 49 h 54"/>
                  <a:gd name="T10" fmla="*/ 2 w 19"/>
                  <a:gd name="T11" fmla="*/ 49 h 54"/>
                  <a:gd name="T12" fmla="*/ 2 w 19"/>
                  <a:gd name="T13" fmla="*/ 38 h 54"/>
                  <a:gd name="T14" fmla="*/ 5 w 19"/>
                  <a:gd name="T15" fmla="*/ 28 h 54"/>
                  <a:gd name="T16" fmla="*/ 11 w 19"/>
                  <a:gd name="T17" fmla="*/ 18 h 54"/>
                  <a:gd name="T18" fmla="*/ 12 w 19"/>
                  <a:gd name="T19" fmla="*/ 8 h 54"/>
                  <a:gd name="T20" fmla="*/ 16 w 19"/>
                  <a:gd name="T2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54">
                    <a:moveTo>
                      <a:pt x="16" y="4"/>
                    </a:moveTo>
                    <a:cubicBezTo>
                      <a:pt x="15" y="9"/>
                      <a:pt x="15" y="17"/>
                      <a:pt x="15" y="20"/>
                    </a:cubicBezTo>
                    <a:cubicBezTo>
                      <a:pt x="15" y="24"/>
                      <a:pt x="19" y="25"/>
                      <a:pt x="15" y="29"/>
                    </a:cubicBezTo>
                    <a:cubicBezTo>
                      <a:pt x="12" y="33"/>
                      <a:pt x="8" y="34"/>
                      <a:pt x="8" y="38"/>
                    </a:cubicBezTo>
                    <a:cubicBezTo>
                      <a:pt x="8" y="41"/>
                      <a:pt x="7" y="47"/>
                      <a:pt x="7" y="49"/>
                    </a:cubicBezTo>
                    <a:cubicBezTo>
                      <a:pt x="6" y="52"/>
                      <a:pt x="3" y="54"/>
                      <a:pt x="2" y="49"/>
                    </a:cubicBezTo>
                    <a:cubicBezTo>
                      <a:pt x="2" y="45"/>
                      <a:pt x="0" y="42"/>
                      <a:pt x="2" y="38"/>
                    </a:cubicBezTo>
                    <a:cubicBezTo>
                      <a:pt x="5" y="34"/>
                      <a:pt x="3" y="34"/>
                      <a:pt x="5" y="28"/>
                    </a:cubicBezTo>
                    <a:cubicBezTo>
                      <a:pt x="8" y="22"/>
                      <a:pt x="11" y="22"/>
                      <a:pt x="11" y="18"/>
                    </a:cubicBezTo>
                    <a:cubicBezTo>
                      <a:pt x="11" y="14"/>
                      <a:pt x="11" y="11"/>
                      <a:pt x="12" y="8"/>
                    </a:cubicBezTo>
                    <a:cubicBezTo>
                      <a:pt x="12" y="4"/>
                      <a:pt x="17" y="0"/>
                      <a:pt x="16"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773">
                <a:extLst>
                  <a:ext uri="{FF2B5EF4-FFF2-40B4-BE49-F238E27FC236}">
                    <a16:creationId xmlns:a16="http://schemas.microsoft.com/office/drawing/2014/main" id="{7E6853AC-99F0-C74A-8A73-E24E09C85966}"/>
                  </a:ext>
                </a:extLst>
              </p:cNvPr>
              <p:cNvSpPr>
                <a:spLocks/>
              </p:cNvSpPr>
              <p:nvPr/>
            </p:nvSpPr>
            <p:spPr bwMode="auto">
              <a:xfrm>
                <a:off x="4385" y="1874"/>
                <a:ext cx="15" cy="12"/>
              </a:xfrm>
              <a:custGeom>
                <a:avLst/>
                <a:gdLst>
                  <a:gd name="T0" fmla="*/ 10 w 25"/>
                  <a:gd name="T1" fmla="*/ 4 h 20"/>
                  <a:gd name="T2" fmla="*/ 5 w 25"/>
                  <a:gd name="T3" fmla="*/ 11 h 20"/>
                  <a:gd name="T4" fmla="*/ 5 w 25"/>
                  <a:gd name="T5" fmla="*/ 17 h 20"/>
                  <a:gd name="T6" fmla="*/ 14 w 25"/>
                  <a:gd name="T7" fmla="*/ 17 h 20"/>
                  <a:gd name="T8" fmla="*/ 24 w 25"/>
                  <a:gd name="T9" fmla="*/ 13 h 20"/>
                  <a:gd name="T10" fmla="*/ 22 w 25"/>
                  <a:gd name="T11" fmla="*/ 6 h 20"/>
                  <a:gd name="T12" fmla="*/ 14 w 25"/>
                  <a:gd name="T13" fmla="*/ 2 h 20"/>
                  <a:gd name="T14" fmla="*/ 10 w 2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0">
                    <a:moveTo>
                      <a:pt x="10" y="4"/>
                    </a:moveTo>
                    <a:cubicBezTo>
                      <a:pt x="9" y="6"/>
                      <a:pt x="6" y="7"/>
                      <a:pt x="5" y="11"/>
                    </a:cubicBezTo>
                    <a:cubicBezTo>
                      <a:pt x="4" y="14"/>
                      <a:pt x="0" y="18"/>
                      <a:pt x="5" y="17"/>
                    </a:cubicBezTo>
                    <a:cubicBezTo>
                      <a:pt x="10" y="17"/>
                      <a:pt x="11" y="20"/>
                      <a:pt x="14" y="17"/>
                    </a:cubicBezTo>
                    <a:cubicBezTo>
                      <a:pt x="17" y="15"/>
                      <a:pt x="23" y="17"/>
                      <a:pt x="24" y="13"/>
                    </a:cubicBezTo>
                    <a:cubicBezTo>
                      <a:pt x="25" y="10"/>
                      <a:pt x="23" y="10"/>
                      <a:pt x="22" y="6"/>
                    </a:cubicBezTo>
                    <a:cubicBezTo>
                      <a:pt x="21" y="2"/>
                      <a:pt x="20" y="2"/>
                      <a:pt x="14" y="2"/>
                    </a:cubicBezTo>
                    <a:cubicBezTo>
                      <a:pt x="9" y="2"/>
                      <a:pt x="10" y="0"/>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774">
                <a:extLst>
                  <a:ext uri="{FF2B5EF4-FFF2-40B4-BE49-F238E27FC236}">
                    <a16:creationId xmlns:a16="http://schemas.microsoft.com/office/drawing/2014/main" id="{8ED18C8B-F65E-2742-A8BD-7A43892AF969}"/>
                  </a:ext>
                </a:extLst>
              </p:cNvPr>
              <p:cNvSpPr>
                <a:spLocks/>
              </p:cNvSpPr>
              <p:nvPr/>
            </p:nvSpPr>
            <p:spPr bwMode="auto">
              <a:xfrm>
                <a:off x="4387" y="1835"/>
                <a:ext cx="30" cy="45"/>
              </a:xfrm>
              <a:custGeom>
                <a:avLst/>
                <a:gdLst>
                  <a:gd name="T0" fmla="*/ 4 w 49"/>
                  <a:gd name="T1" fmla="*/ 1 h 75"/>
                  <a:gd name="T2" fmla="*/ 23 w 49"/>
                  <a:gd name="T3" fmla="*/ 1 h 75"/>
                  <a:gd name="T4" fmla="*/ 29 w 49"/>
                  <a:gd name="T5" fmla="*/ 4 h 75"/>
                  <a:gd name="T6" fmla="*/ 35 w 49"/>
                  <a:gd name="T7" fmla="*/ 11 h 75"/>
                  <a:gd name="T8" fmla="*/ 36 w 49"/>
                  <a:gd name="T9" fmla="*/ 24 h 75"/>
                  <a:gd name="T10" fmla="*/ 40 w 49"/>
                  <a:gd name="T11" fmla="*/ 32 h 75"/>
                  <a:gd name="T12" fmla="*/ 46 w 49"/>
                  <a:gd name="T13" fmla="*/ 41 h 75"/>
                  <a:gd name="T14" fmla="*/ 39 w 49"/>
                  <a:gd name="T15" fmla="*/ 41 h 75"/>
                  <a:gd name="T16" fmla="*/ 31 w 49"/>
                  <a:gd name="T17" fmla="*/ 41 h 75"/>
                  <a:gd name="T18" fmla="*/ 26 w 49"/>
                  <a:gd name="T19" fmla="*/ 39 h 75"/>
                  <a:gd name="T20" fmla="*/ 27 w 49"/>
                  <a:gd name="T21" fmla="*/ 45 h 75"/>
                  <a:gd name="T22" fmla="*/ 31 w 49"/>
                  <a:gd name="T23" fmla="*/ 57 h 75"/>
                  <a:gd name="T24" fmla="*/ 35 w 49"/>
                  <a:gd name="T25" fmla="*/ 63 h 75"/>
                  <a:gd name="T26" fmla="*/ 30 w 49"/>
                  <a:gd name="T27" fmla="*/ 67 h 75"/>
                  <a:gd name="T28" fmla="*/ 27 w 49"/>
                  <a:gd name="T29" fmla="*/ 72 h 75"/>
                  <a:gd name="T30" fmla="*/ 23 w 49"/>
                  <a:gd name="T31" fmla="*/ 61 h 75"/>
                  <a:gd name="T32" fmla="*/ 19 w 49"/>
                  <a:gd name="T33" fmla="*/ 49 h 75"/>
                  <a:gd name="T34" fmla="*/ 13 w 49"/>
                  <a:gd name="T35" fmla="*/ 46 h 75"/>
                  <a:gd name="T36" fmla="*/ 8 w 49"/>
                  <a:gd name="T37" fmla="*/ 37 h 75"/>
                  <a:gd name="T38" fmla="*/ 8 w 49"/>
                  <a:gd name="T39" fmla="*/ 28 h 75"/>
                  <a:gd name="T40" fmla="*/ 13 w 49"/>
                  <a:gd name="T41" fmla="*/ 24 h 75"/>
                  <a:gd name="T42" fmla="*/ 14 w 49"/>
                  <a:gd name="T43" fmla="*/ 31 h 75"/>
                  <a:gd name="T44" fmla="*/ 18 w 49"/>
                  <a:gd name="T45" fmla="*/ 34 h 75"/>
                  <a:gd name="T46" fmla="*/ 21 w 49"/>
                  <a:gd name="T47" fmla="*/ 27 h 75"/>
                  <a:gd name="T48" fmla="*/ 20 w 49"/>
                  <a:gd name="T49" fmla="*/ 22 h 75"/>
                  <a:gd name="T50" fmla="*/ 13 w 49"/>
                  <a:gd name="T51" fmla="*/ 13 h 75"/>
                  <a:gd name="T52" fmla="*/ 3 w 49"/>
                  <a:gd name="T53" fmla="*/ 3 h 75"/>
                  <a:gd name="T54" fmla="*/ 4 w 49"/>
                  <a:gd name="T55"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5">
                    <a:moveTo>
                      <a:pt x="4" y="1"/>
                    </a:moveTo>
                    <a:cubicBezTo>
                      <a:pt x="8" y="1"/>
                      <a:pt x="20" y="0"/>
                      <a:pt x="23" y="1"/>
                    </a:cubicBezTo>
                    <a:cubicBezTo>
                      <a:pt x="27" y="1"/>
                      <a:pt x="29" y="3"/>
                      <a:pt x="29" y="4"/>
                    </a:cubicBezTo>
                    <a:cubicBezTo>
                      <a:pt x="29" y="6"/>
                      <a:pt x="36" y="9"/>
                      <a:pt x="35" y="11"/>
                    </a:cubicBezTo>
                    <a:cubicBezTo>
                      <a:pt x="34" y="13"/>
                      <a:pt x="34" y="22"/>
                      <a:pt x="36" y="24"/>
                    </a:cubicBezTo>
                    <a:cubicBezTo>
                      <a:pt x="39" y="27"/>
                      <a:pt x="39" y="31"/>
                      <a:pt x="40" y="32"/>
                    </a:cubicBezTo>
                    <a:cubicBezTo>
                      <a:pt x="41" y="34"/>
                      <a:pt x="49" y="39"/>
                      <a:pt x="46" y="41"/>
                    </a:cubicBezTo>
                    <a:cubicBezTo>
                      <a:pt x="43" y="43"/>
                      <a:pt x="41" y="42"/>
                      <a:pt x="39" y="41"/>
                    </a:cubicBezTo>
                    <a:cubicBezTo>
                      <a:pt x="36" y="40"/>
                      <a:pt x="34" y="42"/>
                      <a:pt x="31" y="41"/>
                    </a:cubicBezTo>
                    <a:cubicBezTo>
                      <a:pt x="29" y="39"/>
                      <a:pt x="25" y="36"/>
                      <a:pt x="26" y="39"/>
                    </a:cubicBezTo>
                    <a:cubicBezTo>
                      <a:pt x="27" y="42"/>
                      <a:pt x="25" y="40"/>
                      <a:pt x="27" y="45"/>
                    </a:cubicBezTo>
                    <a:cubicBezTo>
                      <a:pt x="29" y="49"/>
                      <a:pt x="30" y="56"/>
                      <a:pt x="31" y="57"/>
                    </a:cubicBezTo>
                    <a:cubicBezTo>
                      <a:pt x="32" y="59"/>
                      <a:pt x="36" y="61"/>
                      <a:pt x="35" y="63"/>
                    </a:cubicBezTo>
                    <a:cubicBezTo>
                      <a:pt x="34" y="64"/>
                      <a:pt x="30" y="65"/>
                      <a:pt x="30" y="67"/>
                    </a:cubicBezTo>
                    <a:cubicBezTo>
                      <a:pt x="30" y="69"/>
                      <a:pt x="29" y="75"/>
                      <a:pt x="27" y="72"/>
                    </a:cubicBezTo>
                    <a:cubicBezTo>
                      <a:pt x="25" y="69"/>
                      <a:pt x="22" y="68"/>
                      <a:pt x="23" y="61"/>
                    </a:cubicBezTo>
                    <a:cubicBezTo>
                      <a:pt x="23" y="55"/>
                      <a:pt x="19" y="49"/>
                      <a:pt x="19" y="49"/>
                    </a:cubicBezTo>
                    <a:cubicBezTo>
                      <a:pt x="19" y="49"/>
                      <a:pt x="16" y="52"/>
                      <a:pt x="13" y="46"/>
                    </a:cubicBezTo>
                    <a:cubicBezTo>
                      <a:pt x="11" y="41"/>
                      <a:pt x="9" y="42"/>
                      <a:pt x="8" y="37"/>
                    </a:cubicBezTo>
                    <a:cubicBezTo>
                      <a:pt x="8" y="31"/>
                      <a:pt x="8" y="31"/>
                      <a:pt x="8" y="28"/>
                    </a:cubicBezTo>
                    <a:cubicBezTo>
                      <a:pt x="8" y="24"/>
                      <a:pt x="11" y="23"/>
                      <a:pt x="13" y="24"/>
                    </a:cubicBezTo>
                    <a:cubicBezTo>
                      <a:pt x="14" y="25"/>
                      <a:pt x="13" y="29"/>
                      <a:pt x="14" y="31"/>
                    </a:cubicBezTo>
                    <a:cubicBezTo>
                      <a:pt x="15" y="34"/>
                      <a:pt x="16" y="36"/>
                      <a:pt x="18" y="34"/>
                    </a:cubicBezTo>
                    <a:cubicBezTo>
                      <a:pt x="20" y="32"/>
                      <a:pt x="20" y="28"/>
                      <a:pt x="21" y="27"/>
                    </a:cubicBezTo>
                    <a:cubicBezTo>
                      <a:pt x="23" y="25"/>
                      <a:pt x="22" y="24"/>
                      <a:pt x="20" y="22"/>
                    </a:cubicBezTo>
                    <a:cubicBezTo>
                      <a:pt x="18" y="20"/>
                      <a:pt x="16" y="15"/>
                      <a:pt x="13" y="13"/>
                    </a:cubicBezTo>
                    <a:cubicBezTo>
                      <a:pt x="10" y="11"/>
                      <a:pt x="3" y="5"/>
                      <a:pt x="3" y="3"/>
                    </a:cubicBezTo>
                    <a:cubicBezTo>
                      <a:pt x="3" y="2"/>
                      <a:pt x="0" y="1"/>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775">
                <a:extLst>
                  <a:ext uri="{FF2B5EF4-FFF2-40B4-BE49-F238E27FC236}">
                    <a16:creationId xmlns:a16="http://schemas.microsoft.com/office/drawing/2014/main" id="{E403D60F-89F8-514F-86F7-81157EC62DFF}"/>
                  </a:ext>
                </a:extLst>
              </p:cNvPr>
              <p:cNvSpPr>
                <a:spLocks/>
              </p:cNvSpPr>
              <p:nvPr/>
            </p:nvSpPr>
            <p:spPr bwMode="auto">
              <a:xfrm>
                <a:off x="4314" y="1732"/>
                <a:ext cx="73" cy="117"/>
              </a:xfrm>
              <a:custGeom>
                <a:avLst/>
                <a:gdLst>
                  <a:gd name="T0" fmla="*/ 12 w 122"/>
                  <a:gd name="T1" fmla="*/ 6 h 195"/>
                  <a:gd name="T2" fmla="*/ 12 w 122"/>
                  <a:gd name="T3" fmla="*/ 17 h 195"/>
                  <a:gd name="T4" fmla="*/ 12 w 122"/>
                  <a:gd name="T5" fmla="*/ 26 h 195"/>
                  <a:gd name="T6" fmla="*/ 10 w 122"/>
                  <a:gd name="T7" fmla="*/ 40 h 195"/>
                  <a:gd name="T8" fmla="*/ 14 w 122"/>
                  <a:gd name="T9" fmla="*/ 53 h 195"/>
                  <a:gd name="T10" fmla="*/ 16 w 122"/>
                  <a:gd name="T11" fmla="*/ 67 h 195"/>
                  <a:gd name="T12" fmla="*/ 12 w 122"/>
                  <a:gd name="T13" fmla="*/ 72 h 195"/>
                  <a:gd name="T14" fmla="*/ 5 w 122"/>
                  <a:gd name="T15" fmla="*/ 66 h 195"/>
                  <a:gd name="T16" fmla="*/ 2 w 122"/>
                  <a:gd name="T17" fmla="*/ 77 h 195"/>
                  <a:gd name="T18" fmla="*/ 7 w 122"/>
                  <a:gd name="T19" fmla="*/ 89 h 195"/>
                  <a:gd name="T20" fmla="*/ 11 w 122"/>
                  <a:gd name="T21" fmla="*/ 102 h 195"/>
                  <a:gd name="T22" fmla="*/ 19 w 122"/>
                  <a:gd name="T23" fmla="*/ 113 h 195"/>
                  <a:gd name="T24" fmla="*/ 28 w 122"/>
                  <a:gd name="T25" fmla="*/ 119 h 195"/>
                  <a:gd name="T26" fmla="*/ 28 w 122"/>
                  <a:gd name="T27" fmla="*/ 109 h 195"/>
                  <a:gd name="T28" fmla="*/ 34 w 122"/>
                  <a:gd name="T29" fmla="*/ 112 h 195"/>
                  <a:gd name="T30" fmla="*/ 33 w 122"/>
                  <a:gd name="T31" fmla="*/ 119 h 195"/>
                  <a:gd name="T32" fmla="*/ 30 w 122"/>
                  <a:gd name="T33" fmla="*/ 129 h 195"/>
                  <a:gd name="T34" fmla="*/ 32 w 122"/>
                  <a:gd name="T35" fmla="*/ 138 h 195"/>
                  <a:gd name="T36" fmla="*/ 39 w 122"/>
                  <a:gd name="T37" fmla="*/ 138 h 195"/>
                  <a:gd name="T38" fmla="*/ 47 w 122"/>
                  <a:gd name="T39" fmla="*/ 142 h 195"/>
                  <a:gd name="T40" fmla="*/ 54 w 122"/>
                  <a:gd name="T41" fmla="*/ 134 h 195"/>
                  <a:gd name="T42" fmla="*/ 63 w 122"/>
                  <a:gd name="T43" fmla="*/ 135 h 195"/>
                  <a:gd name="T44" fmla="*/ 71 w 122"/>
                  <a:gd name="T45" fmla="*/ 140 h 195"/>
                  <a:gd name="T46" fmla="*/ 76 w 122"/>
                  <a:gd name="T47" fmla="*/ 146 h 195"/>
                  <a:gd name="T48" fmla="*/ 81 w 122"/>
                  <a:gd name="T49" fmla="*/ 152 h 195"/>
                  <a:gd name="T50" fmla="*/ 84 w 122"/>
                  <a:gd name="T51" fmla="*/ 143 h 195"/>
                  <a:gd name="T52" fmla="*/ 83 w 122"/>
                  <a:gd name="T53" fmla="*/ 135 h 195"/>
                  <a:gd name="T54" fmla="*/ 95 w 122"/>
                  <a:gd name="T55" fmla="*/ 146 h 195"/>
                  <a:gd name="T56" fmla="*/ 100 w 122"/>
                  <a:gd name="T57" fmla="*/ 156 h 195"/>
                  <a:gd name="T58" fmla="*/ 92 w 122"/>
                  <a:gd name="T59" fmla="*/ 162 h 195"/>
                  <a:gd name="T60" fmla="*/ 103 w 122"/>
                  <a:gd name="T61" fmla="*/ 166 h 195"/>
                  <a:gd name="T62" fmla="*/ 110 w 122"/>
                  <a:gd name="T63" fmla="*/ 172 h 195"/>
                  <a:gd name="T64" fmla="*/ 101 w 122"/>
                  <a:gd name="T65" fmla="*/ 181 h 195"/>
                  <a:gd name="T66" fmla="*/ 107 w 122"/>
                  <a:gd name="T67" fmla="*/ 188 h 195"/>
                  <a:gd name="T68" fmla="*/ 116 w 122"/>
                  <a:gd name="T69" fmla="*/ 190 h 195"/>
                  <a:gd name="T70" fmla="*/ 122 w 122"/>
                  <a:gd name="T71" fmla="*/ 190 h 195"/>
                  <a:gd name="T72" fmla="*/ 117 w 122"/>
                  <a:gd name="T73" fmla="*/ 176 h 195"/>
                  <a:gd name="T74" fmla="*/ 122 w 122"/>
                  <a:gd name="T75" fmla="*/ 169 h 195"/>
                  <a:gd name="T76" fmla="*/ 119 w 122"/>
                  <a:gd name="T77" fmla="*/ 156 h 195"/>
                  <a:gd name="T78" fmla="*/ 115 w 122"/>
                  <a:gd name="T79" fmla="*/ 150 h 195"/>
                  <a:gd name="T80" fmla="*/ 106 w 122"/>
                  <a:gd name="T81" fmla="*/ 143 h 195"/>
                  <a:gd name="T82" fmla="*/ 114 w 122"/>
                  <a:gd name="T83" fmla="*/ 138 h 195"/>
                  <a:gd name="T84" fmla="*/ 96 w 122"/>
                  <a:gd name="T85" fmla="*/ 129 h 195"/>
                  <a:gd name="T86" fmla="*/ 92 w 122"/>
                  <a:gd name="T87" fmla="*/ 137 h 195"/>
                  <a:gd name="T88" fmla="*/ 83 w 122"/>
                  <a:gd name="T89" fmla="*/ 123 h 195"/>
                  <a:gd name="T90" fmla="*/ 75 w 122"/>
                  <a:gd name="T91" fmla="*/ 125 h 195"/>
                  <a:gd name="T92" fmla="*/ 63 w 122"/>
                  <a:gd name="T93" fmla="*/ 129 h 195"/>
                  <a:gd name="T94" fmla="*/ 57 w 122"/>
                  <a:gd name="T95" fmla="*/ 113 h 195"/>
                  <a:gd name="T96" fmla="*/ 51 w 122"/>
                  <a:gd name="T97" fmla="*/ 104 h 195"/>
                  <a:gd name="T98" fmla="*/ 47 w 122"/>
                  <a:gd name="T99" fmla="*/ 89 h 195"/>
                  <a:gd name="T100" fmla="*/ 53 w 122"/>
                  <a:gd name="T101" fmla="*/ 76 h 195"/>
                  <a:gd name="T102" fmla="*/ 63 w 122"/>
                  <a:gd name="T103" fmla="*/ 66 h 195"/>
                  <a:gd name="T104" fmla="*/ 67 w 122"/>
                  <a:gd name="T105" fmla="*/ 45 h 195"/>
                  <a:gd name="T106" fmla="*/ 58 w 122"/>
                  <a:gd name="T107" fmla="*/ 33 h 195"/>
                  <a:gd name="T108" fmla="*/ 53 w 122"/>
                  <a:gd name="T109" fmla="*/ 21 h 195"/>
                  <a:gd name="T110" fmla="*/ 58 w 122"/>
                  <a:gd name="T111" fmla="*/ 13 h 195"/>
                  <a:gd name="T112" fmla="*/ 51 w 122"/>
                  <a:gd name="T113" fmla="*/ 4 h 195"/>
                  <a:gd name="T114" fmla="*/ 45 w 122"/>
                  <a:gd name="T115" fmla="*/ 10 h 195"/>
                  <a:gd name="T116" fmla="*/ 34 w 122"/>
                  <a:gd name="T117" fmla="*/ 6 h 195"/>
                  <a:gd name="T118" fmla="*/ 21 w 122"/>
                  <a:gd name="T119" fmla="*/ 2 h 195"/>
                  <a:gd name="T120" fmla="*/ 12 w 122"/>
                  <a:gd name="T121" fmla="*/ 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195">
                    <a:moveTo>
                      <a:pt x="12" y="6"/>
                    </a:moveTo>
                    <a:cubicBezTo>
                      <a:pt x="11" y="9"/>
                      <a:pt x="12" y="16"/>
                      <a:pt x="12" y="17"/>
                    </a:cubicBezTo>
                    <a:cubicBezTo>
                      <a:pt x="11" y="19"/>
                      <a:pt x="11" y="21"/>
                      <a:pt x="12" y="26"/>
                    </a:cubicBezTo>
                    <a:cubicBezTo>
                      <a:pt x="13" y="31"/>
                      <a:pt x="7" y="36"/>
                      <a:pt x="10" y="40"/>
                    </a:cubicBezTo>
                    <a:cubicBezTo>
                      <a:pt x="12" y="44"/>
                      <a:pt x="14" y="49"/>
                      <a:pt x="14" y="53"/>
                    </a:cubicBezTo>
                    <a:cubicBezTo>
                      <a:pt x="14" y="58"/>
                      <a:pt x="15" y="63"/>
                      <a:pt x="16" y="67"/>
                    </a:cubicBezTo>
                    <a:cubicBezTo>
                      <a:pt x="16" y="71"/>
                      <a:pt x="18" y="74"/>
                      <a:pt x="12" y="72"/>
                    </a:cubicBezTo>
                    <a:cubicBezTo>
                      <a:pt x="7" y="71"/>
                      <a:pt x="8" y="61"/>
                      <a:pt x="5" y="66"/>
                    </a:cubicBezTo>
                    <a:cubicBezTo>
                      <a:pt x="2" y="70"/>
                      <a:pt x="0" y="72"/>
                      <a:pt x="2" y="77"/>
                    </a:cubicBezTo>
                    <a:cubicBezTo>
                      <a:pt x="4" y="81"/>
                      <a:pt x="7" y="88"/>
                      <a:pt x="7" y="89"/>
                    </a:cubicBezTo>
                    <a:cubicBezTo>
                      <a:pt x="7" y="90"/>
                      <a:pt x="8" y="96"/>
                      <a:pt x="11" y="102"/>
                    </a:cubicBezTo>
                    <a:cubicBezTo>
                      <a:pt x="14" y="107"/>
                      <a:pt x="16" y="110"/>
                      <a:pt x="19" y="113"/>
                    </a:cubicBezTo>
                    <a:cubicBezTo>
                      <a:pt x="21" y="116"/>
                      <a:pt x="26" y="120"/>
                      <a:pt x="28" y="119"/>
                    </a:cubicBezTo>
                    <a:cubicBezTo>
                      <a:pt x="30" y="119"/>
                      <a:pt x="27" y="112"/>
                      <a:pt x="28" y="109"/>
                    </a:cubicBezTo>
                    <a:cubicBezTo>
                      <a:pt x="29" y="106"/>
                      <a:pt x="33" y="110"/>
                      <a:pt x="34" y="112"/>
                    </a:cubicBezTo>
                    <a:cubicBezTo>
                      <a:pt x="36" y="114"/>
                      <a:pt x="36" y="115"/>
                      <a:pt x="33" y="119"/>
                    </a:cubicBezTo>
                    <a:cubicBezTo>
                      <a:pt x="30" y="124"/>
                      <a:pt x="30" y="125"/>
                      <a:pt x="30" y="129"/>
                    </a:cubicBezTo>
                    <a:cubicBezTo>
                      <a:pt x="30" y="132"/>
                      <a:pt x="28" y="137"/>
                      <a:pt x="32" y="138"/>
                    </a:cubicBezTo>
                    <a:cubicBezTo>
                      <a:pt x="37" y="138"/>
                      <a:pt x="37" y="133"/>
                      <a:pt x="39" y="138"/>
                    </a:cubicBezTo>
                    <a:cubicBezTo>
                      <a:pt x="42" y="142"/>
                      <a:pt x="42" y="142"/>
                      <a:pt x="47" y="142"/>
                    </a:cubicBezTo>
                    <a:cubicBezTo>
                      <a:pt x="51" y="142"/>
                      <a:pt x="49" y="136"/>
                      <a:pt x="54" y="134"/>
                    </a:cubicBezTo>
                    <a:cubicBezTo>
                      <a:pt x="58" y="133"/>
                      <a:pt x="60" y="133"/>
                      <a:pt x="63" y="135"/>
                    </a:cubicBezTo>
                    <a:cubicBezTo>
                      <a:pt x="65" y="137"/>
                      <a:pt x="66" y="135"/>
                      <a:pt x="71" y="140"/>
                    </a:cubicBezTo>
                    <a:cubicBezTo>
                      <a:pt x="76" y="145"/>
                      <a:pt x="74" y="142"/>
                      <a:pt x="76" y="146"/>
                    </a:cubicBezTo>
                    <a:cubicBezTo>
                      <a:pt x="79" y="151"/>
                      <a:pt x="78" y="154"/>
                      <a:pt x="81" y="152"/>
                    </a:cubicBezTo>
                    <a:cubicBezTo>
                      <a:pt x="85" y="150"/>
                      <a:pt x="86" y="148"/>
                      <a:pt x="84" y="143"/>
                    </a:cubicBezTo>
                    <a:cubicBezTo>
                      <a:pt x="82" y="137"/>
                      <a:pt x="78" y="132"/>
                      <a:pt x="83" y="135"/>
                    </a:cubicBezTo>
                    <a:cubicBezTo>
                      <a:pt x="87" y="138"/>
                      <a:pt x="92" y="143"/>
                      <a:pt x="95" y="146"/>
                    </a:cubicBezTo>
                    <a:cubicBezTo>
                      <a:pt x="98" y="150"/>
                      <a:pt x="100" y="156"/>
                      <a:pt x="100" y="156"/>
                    </a:cubicBezTo>
                    <a:cubicBezTo>
                      <a:pt x="100" y="156"/>
                      <a:pt x="88" y="159"/>
                      <a:pt x="92" y="162"/>
                    </a:cubicBezTo>
                    <a:cubicBezTo>
                      <a:pt x="96" y="165"/>
                      <a:pt x="103" y="171"/>
                      <a:pt x="103" y="166"/>
                    </a:cubicBezTo>
                    <a:cubicBezTo>
                      <a:pt x="102" y="161"/>
                      <a:pt x="115" y="171"/>
                      <a:pt x="110" y="172"/>
                    </a:cubicBezTo>
                    <a:cubicBezTo>
                      <a:pt x="105" y="174"/>
                      <a:pt x="100" y="177"/>
                      <a:pt x="101" y="181"/>
                    </a:cubicBezTo>
                    <a:cubicBezTo>
                      <a:pt x="102" y="185"/>
                      <a:pt x="105" y="190"/>
                      <a:pt x="107" y="188"/>
                    </a:cubicBezTo>
                    <a:cubicBezTo>
                      <a:pt x="109" y="185"/>
                      <a:pt x="114" y="188"/>
                      <a:pt x="116" y="190"/>
                    </a:cubicBezTo>
                    <a:cubicBezTo>
                      <a:pt x="118" y="192"/>
                      <a:pt x="122" y="195"/>
                      <a:pt x="122" y="190"/>
                    </a:cubicBezTo>
                    <a:cubicBezTo>
                      <a:pt x="122" y="185"/>
                      <a:pt x="115" y="181"/>
                      <a:pt x="117" y="176"/>
                    </a:cubicBezTo>
                    <a:cubicBezTo>
                      <a:pt x="118" y="171"/>
                      <a:pt x="121" y="175"/>
                      <a:pt x="122" y="169"/>
                    </a:cubicBezTo>
                    <a:cubicBezTo>
                      <a:pt x="122" y="162"/>
                      <a:pt x="119" y="160"/>
                      <a:pt x="119" y="156"/>
                    </a:cubicBezTo>
                    <a:cubicBezTo>
                      <a:pt x="119" y="152"/>
                      <a:pt x="117" y="150"/>
                      <a:pt x="115" y="150"/>
                    </a:cubicBezTo>
                    <a:cubicBezTo>
                      <a:pt x="114" y="150"/>
                      <a:pt x="102" y="145"/>
                      <a:pt x="106" y="143"/>
                    </a:cubicBezTo>
                    <a:cubicBezTo>
                      <a:pt x="110" y="141"/>
                      <a:pt x="118" y="142"/>
                      <a:pt x="114" y="138"/>
                    </a:cubicBezTo>
                    <a:cubicBezTo>
                      <a:pt x="110" y="135"/>
                      <a:pt x="96" y="129"/>
                      <a:pt x="96" y="129"/>
                    </a:cubicBezTo>
                    <a:cubicBezTo>
                      <a:pt x="96" y="129"/>
                      <a:pt x="93" y="140"/>
                      <a:pt x="92" y="137"/>
                    </a:cubicBezTo>
                    <a:cubicBezTo>
                      <a:pt x="92" y="134"/>
                      <a:pt x="87" y="122"/>
                      <a:pt x="83" y="123"/>
                    </a:cubicBezTo>
                    <a:cubicBezTo>
                      <a:pt x="78" y="123"/>
                      <a:pt x="76" y="122"/>
                      <a:pt x="75" y="125"/>
                    </a:cubicBezTo>
                    <a:cubicBezTo>
                      <a:pt x="74" y="129"/>
                      <a:pt x="68" y="134"/>
                      <a:pt x="63" y="129"/>
                    </a:cubicBezTo>
                    <a:cubicBezTo>
                      <a:pt x="57" y="124"/>
                      <a:pt x="58" y="119"/>
                      <a:pt x="57" y="113"/>
                    </a:cubicBezTo>
                    <a:cubicBezTo>
                      <a:pt x="56" y="108"/>
                      <a:pt x="54" y="109"/>
                      <a:pt x="51" y="104"/>
                    </a:cubicBezTo>
                    <a:cubicBezTo>
                      <a:pt x="47" y="98"/>
                      <a:pt x="45" y="99"/>
                      <a:pt x="47" y="89"/>
                    </a:cubicBezTo>
                    <a:cubicBezTo>
                      <a:pt x="49" y="80"/>
                      <a:pt x="49" y="80"/>
                      <a:pt x="53" y="76"/>
                    </a:cubicBezTo>
                    <a:cubicBezTo>
                      <a:pt x="57" y="72"/>
                      <a:pt x="60" y="78"/>
                      <a:pt x="63" y="66"/>
                    </a:cubicBezTo>
                    <a:cubicBezTo>
                      <a:pt x="66" y="53"/>
                      <a:pt x="70" y="50"/>
                      <a:pt x="67" y="45"/>
                    </a:cubicBezTo>
                    <a:cubicBezTo>
                      <a:pt x="63" y="41"/>
                      <a:pt x="62" y="37"/>
                      <a:pt x="58" y="33"/>
                    </a:cubicBezTo>
                    <a:cubicBezTo>
                      <a:pt x="54" y="30"/>
                      <a:pt x="54" y="25"/>
                      <a:pt x="53" y="21"/>
                    </a:cubicBezTo>
                    <a:cubicBezTo>
                      <a:pt x="52" y="17"/>
                      <a:pt x="58" y="18"/>
                      <a:pt x="58" y="13"/>
                    </a:cubicBezTo>
                    <a:cubicBezTo>
                      <a:pt x="58" y="8"/>
                      <a:pt x="52" y="0"/>
                      <a:pt x="51" y="4"/>
                    </a:cubicBezTo>
                    <a:cubicBezTo>
                      <a:pt x="50" y="8"/>
                      <a:pt x="51" y="12"/>
                      <a:pt x="45" y="10"/>
                    </a:cubicBezTo>
                    <a:cubicBezTo>
                      <a:pt x="40" y="9"/>
                      <a:pt x="39" y="8"/>
                      <a:pt x="34" y="6"/>
                    </a:cubicBezTo>
                    <a:cubicBezTo>
                      <a:pt x="29" y="4"/>
                      <a:pt x="26" y="1"/>
                      <a:pt x="21" y="2"/>
                    </a:cubicBezTo>
                    <a:cubicBezTo>
                      <a:pt x="16" y="3"/>
                      <a:pt x="9" y="2"/>
                      <a:pt x="1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776">
                <a:extLst>
                  <a:ext uri="{FF2B5EF4-FFF2-40B4-BE49-F238E27FC236}">
                    <a16:creationId xmlns:a16="http://schemas.microsoft.com/office/drawing/2014/main" id="{72F474BF-1324-D641-8323-04A573A09E21}"/>
                  </a:ext>
                </a:extLst>
              </p:cNvPr>
              <p:cNvSpPr>
                <a:spLocks/>
              </p:cNvSpPr>
              <p:nvPr/>
            </p:nvSpPr>
            <p:spPr bwMode="auto">
              <a:xfrm>
                <a:off x="4362" y="1881"/>
                <a:ext cx="70" cy="73"/>
              </a:xfrm>
              <a:custGeom>
                <a:avLst/>
                <a:gdLst>
                  <a:gd name="T0" fmla="*/ 0 w 117"/>
                  <a:gd name="T1" fmla="*/ 78 h 121"/>
                  <a:gd name="T2" fmla="*/ 5 w 117"/>
                  <a:gd name="T3" fmla="*/ 62 h 121"/>
                  <a:gd name="T4" fmla="*/ 11 w 117"/>
                  <a:gd name="T5" fmla="*/ 47 h 121"/>
                  <a:gd name="T6" fmla="*/ 23 w 117"/>
                  <a:gd name="T7" fmla="*/ 44 h 121"/>
                  <a:gd name="T8" fmla="*/ 30 w 117"/>
                  <a:gd name="T9" fmla="*/ 34 h 121"/>
                  <a:gd name="T10" fmla="*/ 44 w 117"/>
                  <a:gd name="T11" fmla="*/ 36 h 121"/>
                  <a:gd name="T12" fmla="*/ 46 w 117"/>
                  <a:gd name="T13" fmla="*/ 44 h 121"/>
                  <a:gd name="T14" fmla="*/ 55 w 117"/>
                  <a:gd name="T15" fmla="*/ 44 h 121"/>
                  <a:gd name="T16" fmla="*/ 59 w 117"/>
                  <a:gd name="T17" fmla="*/ 36 h 121"/>
                  <a:gd name="T18" fmla="*/ 66 w 117"/>
                  <a:gd name="T19" fmla="*/ 30 h 121"/>
                  <a:gd name="T20" fmla="*/ 66 w 117"/>
                  <a:gd name="T21" fmla="*/ 18 h 121"/>
                  <a:gd name="T22" fmla="*/ 76 w 117"/>
                  <a:gd name="T23" fmla="*/ 25 h 121"/>
                  <a:gd name="T24" fmla="*/ 79 w 117"/>
                  <a:gd name="T25" fmla="*/ 22 h 121"/>
                  <a:gd name="T26" fmla="*/ 87 w 117"/>
                  <a:gd name="T27" fmla="*/ 21 h 121"/>
                  <a:gd name="T28" fmla="*/ 84 w 117"/>
                  <a:gd name="T29" fmla="*/ 12 h 121"/>
                  <a:gd name="T30" fmla="*/ 82 w 117"/>
                  <a:gd name="T31" fmla="*/ 1 h 121"/>
                  <a:gd name="T32" fmla="*/ 86 w 117"/>
                  <a:gd name="T33" fmla="*/ 3 h 121"/>
                  <a:gd name="T34" fmla="*/ 91 w 117"/>
                  <a:gd name="T35" fmla="*/ 7 h 121"/>
                  <a:gd name="T36" fmla="*/ 98 w 117"/>
                  <a:gd name="T37" fmla="*/ 12 h 121"/>
                  <a:gd name="T38" fmla="*/ 103 w 117"/>
                  <a:gd name="T39" fmla="*/ 20 h 121"/>
                  <a:gd name="T40" fmla="*/ 107 w 117"/>
                  <a:gd name="T41" fmla="*/ 30 h 121"/>
                  <a:gd name="T42" fmla="*/ 106 w 117"/>
                  <a:gd name="T43" fmla="*/ 37 h 121"/>
                  <a:gd name="T44" fmla="*/ 111 w 117"/>
                  <a:gd name="T45" fmla="*/ 43 h 121"/>
                  <a:gd name="T46" fmla="*/ 113 w 117"/>
                  <a:gd name="T47" fmla="*/ 48 h 121"/>
                  <a:gd name="T48" fmla="*/ 112 w 117"/>
                  <a:gd name="T49" fmla="*/ 54 h 121"/>
                  <a:gd name="T50" fmla="*/ 116 w 117"/>
                  <a:gd name="T51" fmla="*/ 60 h 121"/>
                  <a:gd name="T52" fmla="*/ 117 w 117"/>
                  <a:gd name="T53" fmla="*/ 72 h 121"/>
                  <a:gd name="T54" fmla="*/ 111 w 117"/>
                  <a:gd name="T55" fmla="*/ 80 h 121"/>
                  <a:gd name="T56" fmla="*/ 108 w 117"/>
                  <a:gd name="T57" fmla="*/ 90 h 121"/>
                  <a:gd name="T58" fmla="*/ 108 w 117"/>
                  <a:gd name="T59" fmla="*/ 96 h 121"/>
                  <a:gd name="T60" fmla="*/ 102 w 117"/>
                  <a:gd name="T61" fmla="*/ 81 h 121"/>
                  <a:gd name="T62" fmla="*/ 99 w 117"/>
                  <a:gd name="T63" fmla="*/ 76 h 121"/>
                  <a:gd name="T64" fmla="*/ 92 w 117"/>
                  <a:gd name="T65" fmla="*/ 73 h 121"/>
                  <a:gd name="T66" fmla="*/ 91 w 117"/>
                  <a:gd name="T67" fmla="*/ 81 h 121"/>
                  <a:gd name="T68" fmla="*/ 89 w 117"/>
                  <a:gd name="T69" fmla="*/ 88 h 121"/>
                  <a:gd name="T70" fmla="*/ 96 w 117"/>
                  <a:gd name="T71" fmla="*/ 98 h 121"/>
                  <a:gd name="T72" fmla="*/ 96 w 117"/>
                  <a:gd name="T73" fmla="*/ 107 h 121"/>
                  <a:gd name="T74" fmla="*/ 94 w 117"/>
                  <a:gd name="T75" fmla="*/ 114 h 121"/>
                  <a:gd name="T76" fmla="*/ 91 w 117"/>
                  <a:gd name="T77" fmla="*/ 119 h 121"/>
                  <a:gd name="T78" fmla="*/ 85 w 117"/>
                  <a:gd name="T79" fmla="*/ 117 h 121"/>
                  <a:gd name="T80" fmla="*/ 86 w 117"/>
                  <a:gd name="T81" fmla="*/ 108 h 121"/>
                  <a:gd name="T82" fmla="*/ 83 w 117"/>
                  <a:gd name="T83" fmla="*/ 106 h 121"/>
                  <a:gd name="T84" fmla="*/ 77 w 117"/>
                  <a:gd name="T85" fmla="*/ 112 h 121"/>
                  <a:gd name="T86" fmla="*/ 69 w 117"/>
                  <a:gd name="T87" fmla="*/ 109 h 121"/>
                  <a:gd name="T88" fmla="*/ 59 w 117"/>
                  <a:gd name="T89" fmla="*/ 102 h 121"/>
                  <a:gd name="T90" fmla="*/ 53 w 117"/>
                  <a:gd name="T91" fmla="*/ 90 h 121"/>
                  <a:gd name="T92" fmla="*/ 53 w 117"/>
                  <a:gd name="T93" fmla="*/ 77 h 121"/>
                  <a:gd name="T94" fmla="*/ 54 w 117"/>
                  <a:gd name="T95" fmla="*/ 63 h 121"/>
                  <a:gd name="T96" fmla="*/ 48 w 117"/>
                  <a:gd name="T97" fmla="*/ 61 h 121"/>
                  <a:gd name="T98" fmla="*/ 39 w 117"/>
                  <a:gd name="T99" fmla="*/ 56 h 121"/>
                  <a:gd name="T100" fmla="*/ 37 w 117"/>
                  <a:gd name="T101" fmla="*/ 63 h 121"/>
                  <a:gd name="T102" fmla="*/ 37 w 117"/>
                  <a:gd name="T103" fmla="*/ 68 h 121"/>
                  <a:gd name="T104" fmla="*/ 29 w 117"/>
                  <a:gd name="T105" fmla="*/ 64 h 121"/>
                  <a:gd name="T106" fmla="*/ 24 w 117"/>
                  <a:gd name="T107" fmla="*/ 69 h 121"/>
                  <a:gd name="T108" fmla="*/ 21 w 117"/>
                  <a:gd name="T109" fmla="*/ 66 h 121"/>
                  <a:gd name="T110" fmla="*/ 18 w 117"/>
                  <a:gd name="T111" fmla="*/ 59 h 121"/>
                  <a:gd name="T112" fmla="*/ 14 w 117"/>
                  <a:gd name="T113" fmla="*/ 64 h 121"/>
                  <a:gd name="T114" fmla="*/ 12 w 117"/>
                  <a:gd name="T115" fmla="*/ 70 h 121"/>
                  <a:gd name="T116" fmla="*/ 9 w 117"/>
                  <a:gd name="T117" fmla="*/ 76 h 121"/>
                  <a:gd name="T118" fmla="*/ 5 w 117"/>
                  <a:gd name="T119" fmla="*/ 81 h 121"/>
                  <a:gd name="T120" fmla="*/ 0 w 117"/>
                  <a:gd name="T121" fmla="*/ 7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1">
                    <a:moveTo>
                      <a:pt x="0" y="78"/>
                    </a:moveTo>
                    <a:cubicBezTo>
                      <a:pt x="0" y="69"/>
                      <a:pt x="6" y="73"/>
                      <a:pt x="5" y="62"/>
                    </a:cubicBezTo>
                    <a:cubicBezTo>
                      <a:pt x="5" y="51"/>
                      <a:pt x="4" y="47"/>
                      <a:pt x="11" y="47"/>
                    </a:cubicBezTo>
                    <a:cubicBezTo>
                      <a:pt x="18" y="47"/>
                      <a:pt x="20" y="50"/>
                      <a:pt x="23" y="44"/>
                    </a:cubicBezTo>
                    <a:cubicBezTo>
                      <a:pt x="26" y="38"/>
                      <a:pt x="27" y="34"/>
                      <a:pt x="30" y="34"/>
                    </a:cubicBezTo>
                    <a:cubicBezTo>
                      <a:pt x="33" y="34"/>
                      <a:pt x="43" y="33"/>
                      <a:pt x="44" y="36"/>
                    </a:cubicBezTo>
                    <a:cubicBezTo>
                      <a:pt x="44" y="38"/>
                      <a:pt x="41" y="42"/>
                      <a:pt x="46" y="44"/>
                    </a:cubicBezTo>
                    <a:cubicBezTo>
                      <a:pt x="51" y="46"/>
                      <a:pt x="55" y="47"/>
                      <a:pt x="55" y="44"/>
                    </a:cubicBezTo>
                    <a:cubicBezTo>
                      <a:pt x="55" y="41"/>
                      <a:pt x="55" y="36"/>
                      <a:pt x="59" y="36"/>
                    </a:cubicBezTo>
                    <a:cubicBezTo>
                      <a:pt x="63" y="36"/>
                      <a:pt x="66" y="35"/>
                      <a:pt x="66" y="30"/>
                    </a:cubicBezTo>
                    <a:cubicBezTo>
                      <a:pt x="66" y="26"/>
                      <a:pt x="64" y="19"/>
                      <a:pt x="66" y="18"/>
                    </a:cubicBezTo>
                    <a:cubicBezTo>
                      <a:pt x="69" y="17"/>
                      <a:pt x="71" y="24"/>
                      <a:pt x="76" y="25"/>
                    </a:cubicBezTo>
                    <a:cubicBezTo>
                      <a:pt x="80" y="27"/>
                      <a:pt x="75" y="21"/>
                      <a:pt x="79" y="22"/>
                    </a:cubicBezTo>
                    <a:cubicBezTo>
                      <a:pt x="84" y="23"/>
                      <a:pt x="88" y="24"/>
                      <a:pt x="87" y="21"/>
                    </a:cubicBezTo>
                    <a:cubicBezTo>
                      <a:pt x="87" y="17"/>
                      <a:pt x="86" y="15"/>
                      <a:pt x="84" y="12"/>
                    </a:cubicBezTo>
                    <a:cubicBezTo>
                      <a:pt x="82" y="8"/>
                      <a:pt x="81" y="3"/>
                      <a:pt x="82" y="1"/>
                    </a:cubicBezTo>
                    <a:cubicBezTo>
                      <a:pt x="82" y="0"/>
                      <a:pt x="86" y="1"/>
                      <a:pt x="86" y="3"/>
                    </a:cubicBezTo>
                    <a:cubicBezTo>
                      <a:pt x="87" y="5"/>
                      <a:pt x="87" y="6"/>
                      <a:pt x="91" y="7"/>
                    </a:cubicBezTo>
                    <a:cubicBezTo>
                      <a:pt x="95" y="9"/>
                      <a:pt x="94" y="8"/>
                      <a:pt x="98" y="12"/>
                    </a:cubicBezTo>
                    <a:cubicBezTo>
                      <a:pt x="102" y="15"/>
                      <a:pt x="101" y="15"/>
                      <a:pt x="103" y="20"/>
                    </a:cubicBezTo>
                    <a:cubicBezTo>
                      <a:pt x="105" y="24"/>
                      <a:pt x="109" y="29"/>
                      <a:pt x="107" y="30"/>
                    </a:cubicBezTo>
                    <a:cubicBezTo>
                      <a:pt x="106" y="32"/>
                      <a:pt x="103" y="35"/>
                      <a:pt x="106" y="37"/>
                    </a:cubicBezTo>
                    <a:cubicBezTo>
                      <a:pt x="109" y="39"/>
                      <a:pt x="111" y="40"/>
                      <a:pt x="111" y="43"/>
                    </a:cubicBezTo>
                    <a:cubicBezTo>
                      <a:pt x="110" y="45"/>
                      <a:pt x="113" y="48"/>
                      <a:pt x="113" y="48"/>
                    </a:cubicBezTo>
                    <a:cubicBezTo>
                      <a:pt x="113" y="49"/>
                      <a:pt x="109" y="50"/>
                      <a:pt x="112" y="54"/>
                    </a:cubicBezTo>
                    <a:cubicBezTo>
                      <a:pt x="114" y="57"/>
                      <a:pt x="116" y="55"/>
                      <a:pt x="116" y="60"/>
                    </a:cubicBezTo>
                    <a:cubicBezTo>
                      <a:pt x="116" y="64"/>
                      <a:pt x="117" y="71"/>
                      <a:pt x="117" y="72"/>
                    </a:cubicBezTo>
                    <a:cubicBezTo>
                      <a:pt x="117" y="73"/>
                      <a:pt x="113" y="78"/>
                      <a:pt x="111" y="80"/>
                    </a:cubicBezTo>
                    <a:cubicBezTo>
                      <a:pt x="110" y="83"/>
                      <a:pt x="108" y="86"/>
                      <a:pt x="108" y="90"/>
                    </a:cubicBezTo>
                    <a:cubicBezTo>
                      <a:pt x="109" y="94"/>
                      <a:pt x="112" y="102"/>
                      <a:pt x="108" y="96"/>
                    </a:cubicBezTo>
                    <a:cubicBezTo>
                      <a:pt x="104" y="89"/>
                      <a:pt x="103" y="83"/>
                      <a:pt x="102" y="81"/>
                    </a:cubicBezTo>
                    <a:cubicBezTo>
                      <a:pt x="102" y="79"/>
                      <a:pt x="100" y="78"/>
                      <a:pt x="99" y="76"/>
                    </a:cubicBezTo>
                    <a:cubicBezTo>
                      <a:pt x="98" y="74"/>
                      <a:pt x="93" y="70"/>
                      <a:pt x="92" y="73"/>
                    </a:cubicBezTo>
                    <a:cubicBezTo>
                      <a:pt x="92" y="76"/>
                      <a:pt x="91" y="77"/>
                      <a:pt x="91" y="81"/>
                    </a:cubicBezTo>
                    <a:cubicBezTo>
                      <a:pt x="91" y="85"/>
                      <a:pt x="86" y="81"/>
                      <a:pt x="89" y="88"/>
                    </a:cubicBezTo>
                    <a:cubicBezTo>
                      <a:pt x="93" y="94"/>
                      <a:pt x="96" y="95"/>
                      <a:pt x="96" y="98"/>
                    </a:cubicBezTo>
                    <a:cubicBezTo>
                      <a:pt x="96" y="102"/>
                      <a:pt x="97" y="104"/>
                      <a:pt x="96" y="107"/>
                    </a:cubicBezTo>
                    <a:cubicBezTo>
                      <a:pt x="96" y="110"/>
                      <a:pt x="95" y="110"/>
                      <a:pt x="94" y="114"/>
                    </a:cubicBezTo>
                    <a:cubicBezTo>
                      <a:pt x="93" y="117"/>
                      <a:pt x="93" y="118"/>
                      <a:pt x="91" y="119"/>
                    </a:cubicBezTo>
                    <a:cubicBezTo>
                      <a:pt x="88" y="119"/>
                      <a:pt x="86" y="121"/>
                      <a:pt x="85" y="117"/>
                    </a:cubicBezTo>
                    <a:cubicBezTo>
                      <a:pt x="84" y="113"/>
                      <a:pt x="86" y="111"/>
                      <a:pt x="86" y="108"/>
                    </a:cubicBezTo>
                    <a:cubicBezTo>
                      <a:pt x="86" y="106"/>
                      <a:pt x="85" y="102"/>
                      <a:pt x="83" y="106"/>
                    </a:cubicBezTo>
                    <a:cubicBezTo>
                      <a:pt x="80" y="111"/>
                      <a:pt x="82" y="113"/>
                      <a:pt x="77" y="112"/>
                    </a:cubicBezTo>
                    <a:cubicBezTo>
                      <a:pt x="72" y="111"/>
                      <a:pt x="74" y="112"/>
                      <a:pt x="69" y="109"/>
                    </a:cubicBezTo>
                    <a:cubicBezTo>
                      <a:pt x="64" y="106"/>
                      <a:pt x="63" y="105"/>
                      <a:pt x="59" y="102"/>
                    </a:cubicBezTo>
                    <a:cubicBezTo>
                      <a:pt x="54" y="99"/>
                      <a:pt x="53" y="94"/>
                      <a:pt x="53" y="90"/>
                    </a:cubicBezTo>
                    <a:cubicBezTo>
                      <a:pt x="52" y="87"/>
                      <a:pt x="52" y="80"/>
                      <a:pt x="53" y="77"/>
                    </a:cubicBezTo>
                    <a:cubicBezTo>
                      <a:pt x="55" y="73"/>
                      <a:pt x="54" y="64"/>
                      <a:pt x="54" y="63"/>
                    </a:cubicBezTo>
                    <a:cubicBezTo>
                      <a:pt x="53" y="63"/>
                      <a:pt x="52" y="63"/>
                      <a:pt x="48" y="61"/>
                    </a:cubicBezTo>
                    <a:cubicBezTo>
                      <a:pt x="44" y="59"/>
                      <a:pt x="40" y="54"/>
                      <a:pt x="39" y="56"/>
                    </a:cubicBezTo>
                    <a:cubicBezTo>
                      <a:pt x="38" y="58"/>
                      <a:pt x="35" y="60"/>
                      <a:pt x="37" y="63"/>
                    </a:cubicBezTo>
                    <a:cubicBezTo>
                      <a:pt x="39" y="67"/>
                      <a:pt x="41" y="69"/>
                      <a:pt x="37" y="68"/>
                    </a:cubicBezTo>
                    <a:cubicBezTo>
                      <a:pt x="34" y="67"/>
                      <a:pt x="32" y="63"/>
                      <a:pt x="29" y="64"/>
                    </a:cubicBezTo>
                    <a:cubicBezTo>
                      <a:pt x="25" y="65"/>
                      <a:pt x="25" y="66"/>
                      <a:pt x="24" y="69"/>
                    </a:cubicBezTo>
                    <a:cubicBezTo>
                      <a:pt x="23" y="71"/>
                      <a:pt x="21" y="68"/>
                      <a:pt x="21" y="66"/>
                    </a:cubicBezTo>
                    <a:cubicBezTo>
                      <a:pt x="21" y="64"/>
                      <a:pt x="19" y="59"/>
                      <a:pt x="18" y="59"/>
                    </a:cubicBezTo>
                    <a:cubicBezTo>
                      <a:pt x="17" y="59"/>
                      <a:pt x="15" y="61"/>
                      <a:pt x="14" y="64"/>
                    </a:cubicBezTo>
                    <a:cubicBezTo>
                      <a:pt x="13" y="67"/>
                      <a:pt x="13" y="68"/>
                      <a:pt x="12" y="70"/>
                    </a:cubicBezTo>
                    <a:cubicBezTo>
                      <a:pt x="11" y="73"/>
                      <a:pt x="10" y="73"/>
                      <a:pt x="9" y="76"/>
                    </a:cubicBezTo>
                    <a:cubicBezTo>
                      <a:pt x="8" y="80"/>
                      <a:pt x="8" y="81"/>
                      <a:pt x="5" y="81"/>
                    </a:cubicBezTo>
                    <a:cubicBezTo>
                      <a:pt x="2" y="81"/>
                      <a:pt x="0" y="83"/>
                      <a:pt x="0" y="7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777">
                <a:extLst>
                  <a:ext uri="{FF2B5EF4-FFF2-40B4-BE49-F238E27FC236}">
                    <a16:creationId xmlns:a16="http://schemas.microsoft.com/office/drawing/2014/main" id="{8DCA6F89-4A51-8447-A72E-DFC6E77C83AA}"/>
                  </a:ext>
                </a:extLst>
              </p:cNvPr>
              <p:cNvSpPr>
                <a:spLocks/>
              </p:cNvSpPr>
              <p:nvPr/>
            </p:nvSpPr>
            <p:spPr bwMode="auto">
              <a:xfrm>
                <a:off x="4360" y="1931"/>
                <a:ext cx="9" cy="8"/>
              </a:xfrm>
              <a:custGeom>
                <a:avLst/>
                <a:gdLst>
                  <a:gd name="T0" fmla="*/ 1 w 14"/>
                  <a:gd name="T1" fmla="*/ 4 h 13"/>
                  <a:gd name="T2" fmla="*/ 3 w 14"/>
                  <a:gd name="T3" fmla="*/ 11 h 13"/>
                  <a:gd name="T4" fmla="*/ 10 w 14"/>
                  <a:gd name="T5" fmla="*/ 11 h 13"/>
                  <a:gd name="T6" fmla="*/ 13 w 14"/>
                  <a:gd name="T7" fmla="*/ 7 h 13"/>
                  <a:gd name="T8" fmla="*/ 11 w 14"/>
                  <a:gd name="T9" fmla="*/ 3 h 13"/>
                  <a:gd name="T10" fmla="*/ 3 w 14"/>
                  <a:gd name="T11" fmla="*/ 2 h 13"/>
                  <a:gd name="T12" fmla="*/ 1 w 14"/>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 y="4"/>
                    </a:moveTo>
                    <a:cubicBezTo>
                      <a:pt x="2" y="9"/>
                      <a:pt x="1" y="11"/>
                      <a:pt x="3" y="11"/>
                    </a:cubicBezTo>
                    <a:cubicBezTo>
                      <a:pt x="6" y="11"/>
                      <a:pt x="8" y="13"/>
                      <a:pt x="10" y="11"/>
                    </a:cubicBezTo>
                    <a:cubicBezTo>
                      <a:pt x="12" y="9"/>
                      <a:pt x="12" y="9"/>
                      <a:pt x="13" y="7"/>
                    </a:cubicBezTo>
                    <a:cubicBezTo>
                      <a:pt x="13" y="5"/>
                      <a:pt x="14" y="3"/>
                      <a:pt x="11" y="3"/>
                    </a:cubicBezTo>
                    <a:cubicBezTo>
                      <a:pt x="9" y="3"/>
                      <a:pt x="6" y="0"/>
                      <a:pt x="3" y="2"/>
                    </a:cubicBezTo>
                    <a:cubicBezTo>
                      <a:pt x="1" y="4"/>
                      <a:pt x="0" y="2"/>
                      <a:pt x="1"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778">
                <a:extLst>
                  <a:ext uri="{FF2B5EF4-FFF2-40B4-BE49-F238E27FC236}">
                    <a16:creationId xmlns:a16="http://schemas.microsoft.com/office/drawing/2014/main" id="{B87F1418-5610-4340-8108-1774D838CC57}"/>
                  </a:ext>
                </a:extLst>
              </p:cNvPr>
              <p:cNvSpPr>
                <a:spLocks/>
              </p:cNvSpPr>
              <p:nvPr/>
            </p:nvSpPr>
            <p:spPr bwMode="auto">
              <a:xfrm>
                <a:off x="4460" y="2000"/>
                <a:ext cx="7" cy="14"/>
              </a:xfrm>
              <a:custGeom>
                <a:avLst/>
                <a:gdLst>
                  <a:gd name="T0" fmla="*/ 2 w 12"/>
                  <a:gd name="T1" fmla="*/ 7 h 23"/>
                  <a:gd name="T2" fmla="*/ 4 w 12"/>
                  <a:gd name="T3" fmla="*/ 21 h 23"/>
                  <a:gd name="T4" fmla="*/ 8 w 12"/>
                  <a:gd name="T5" fmla="*/ 18 h 23"/>
                  <a:gd name="T6" fmla="*/ 12 w 12"/>
                  <a:gd name="T7" fmla="*/ 13 h 23"/>
                  <a:gd name="T8" fmla="*/ 11 w 12"/>
                  <a:gd name="T9" fmla="*/ 5 h 23"/>
                  <a:gd name="T10" fmla="*/ 8 w 12"/>
                  <a:gd name="T11" fmla="*/ 2 h 23"/>
                  <a:gd name="T12" fmla="*/ 3 w 12"/>
                  <a:gd name="T13" fmla="*/ 5 h 23"/>
                  <a:gd name="T14" fmla="*/ 2 w 12"/>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2" y="7"/>
                    </a:moveTo>
                    <a:cubicBezTo>
                      <a:pt x="2" y="7"/>
                      <a:pt x="1" y="23"/>
                      <a:pt x="4" y="21"/>
                    </a:cubicBezTo>
                    <a:cubicBezTo>
                      <a:pt x="6" y="20"/>
                      <a:pt x="5" y="20"/>
                      <a:pt x="8" y="18"/>
                    </a:cubicBezTo>
                    <a:cubicBezTo>
                      <a:pt x="10" y="16"/>
                      <a:pt x="12" y="17"/>
                      <a:pt x="12" y="13"/>
                    </a:cubicBezTo>
                    <a:cubicBezTo>
                      <a:pt x="12" y="10"/>
                      <a:pt x="11" y="7"/>
                      <a:pt x="11" y="5"/>
                    </a:cubicBezTo>
                    <a:cubicBezTo>
                      <a:pt x="11" y="3"/>
                      <a:pt x="10" y="0"/>
                      <a:pt x="8" y="2"/>
                    </a:cubicBezTo>
                    <a:cubicBezTo>
                      <a:pt x="7" y="5"/>
                      <a:pt x="4" y="5"/>
                      <a:pt x="3" y="5"/>
                    </a:cubicBezTo>
                    <a:cubicBezTo>
                      <a:pt x="1" y="6"/>
                      <a:pt x="0"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779">
                <a:extLst>
                  <a:ext uri="{FF2B5EF4-FFF2-40B4-BE49-F238E27FC236}">
                    <a16:creationId xmlns:a16="http://schemas.microsoft.com/office/drawing/2014/main" id="{6DDE2684-4A16-074F-A754-C9FE29CCA978}"/>
                  </a:ext>
                </a:extLst>
              </p:cNvPr>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780">
                <a:extLst>
                  <a:ext uri="{FF2B5EF4-FFF2-40B4-BE49-F238E27FC236}">
                    <a16:creationId xmlns:a16="http://schemas.microsoft.com/office/drawing/2014/main" id="{1D33E805-8F7D-1D4E-9D9D-D6B573B041A6}"/>
                  </a:ext>
                </a:extLst>
              </p:cNvPr>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781">
                <a:extLst>
                  <a:ext uri="{FF2B5EF4-FFF2-40B4-BE49-F238E27FC236}">
                    <a16:creationId xmlns:a16="http://schemas.microsoft.com/office/drawing/2014/main" id="{07C859F9-CF31-8142-9553-36D9E32CDDD9}"/>
                  </a:ext>
                </a:extLst>
              </p:cNvPr>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782">
                <a:extLst>
                  <a:ext uri="{FF2B5EF4-FFF2-40B4-BE49-F238E27FC236}">
                    <a16:creationId xmlns:a16="http://schemas.microsoft.com/office/drawing/2014/main" id="{80EC258B-1C41-AB44-AE94-93FA118578B8}"/>
                  </a:ext>
                </a:extLst>
              </p:cNvPr>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783">
                <a:extLst>
                  <a:ext uri="{FF2B5EF4-FFF2-40B4-BE49-F238E27FC236}">
                    <a16:creationId xmlns:a16="http://schemas.microsoft.com/office/drawing/2014/main" id="{037262F9-7704-BE4A-934C-5CB3EF1275A8}"/>
                  </a:ext>
                </a:extLst>
              </p:cNvPr>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784">
                <a:extLst>
                  <a:ext uri="{FF2B5EF4-FFF2-40B4-BE49-F238E27FC236}">
                    <a16:creationId xmlns:a16="http://schemas.microsoft.com/office/drawing/2014/main" id="{468E2F27-7500-AA4F-9665-ACA0557C8395}"/>
                  </a:ext>
                </a:extLst>
              </p:cNvPr>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785">
                <a:extLst>
                  <a:ext uri="{FF2B5EF4-FFF2-40B4-BE49-F238E27FC236}">
                    <a16:creationId xmlns:a16="http://schemas.microsoft.com/office/drawing/2014/main" id="{1A08B49F-C030-884E-862B-81B710A215E1}"/>
                  </a:ext>
                </a:extLst>
              </p:cNvPr>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786">
                <a:extLst>
                  <a:ext uri="{FF2B5EF4-FFF2-40B4-BE49-F238E27FC236}">
                    <a16:creationId xmlns:a16="http://schemas.microsoft.com/office/drawing/2014/main" id="{AF59CD9A-D5A5-7E45-A2D3-3A67E9BDA83D}"/>
                  </a:ext>
                </a:extLst>
              </p:cNvPr>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787">
                <a:extLst>
                  <a:ext uri="{FF2B5EF4-FFF2-40B4-BE49-F238E27FC236}">
                    <a16:creationId xmlns:a16="http://schemas.microsoft.com/office/drawing/2014/main" id="{ADE35394-A678-9047-B51A-82FA82EF4C69}"/>
                  </a:ext>
                </a:extLst>
              </p:cNvPr>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788">
                <a:extLst>
                  <a:ext uri="{FF2B5EF4-FFF2-40B4-BE49-F238E27FC236}">
                    <a16:creationId xmlns:a16="http://schemas.microsoft.com/office/drawing/2014/main" id="{A3A7FA7A-5444-5C4C-95CC-DEC236DC37A5}"/>
                  </a:ext>
                </a:extLst>
              </p:cNvPr>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789">
                <a:extLst>
                  <a:ext uri="{FF2B5EF4-FFF2-40B4-BE49-F238E27FC236}">
                    <a16:creationId xmlns:a16="http://schemas.microsoft.com/office/drawing/2014/main" id="{27A8CD06-828C-8045-9231-F5074FCFEFE4}"/>
                  </a:ext>
                </a:extLst>
              </p:cNvPr>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790">
                <a:extLst>
                  <a:ext uri="{FF2B5EF4-FFF2-40B4-BE49-F238E27FC236}">
                    <a16:creationId xmlns:a16="http://schemas.microsoft.com/office/drawing/2014/main" id="{5A3ECA68-359F-8749-BCA0-73C46140D1A6}"/>
                  </a:ext>
                </a:extLst>
              </p:cNvPr>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791">
                <a:extLst>
                  <a:ext uri="{FF2B5EF4-FFF2-40B4-BE49-F238E27FC236}">
                    <a16:creationId xmlns:a16="http://schemas.microsoft.com/office/drawing/2014/main" id="{68C83A01-A7C3-F44B-8FBE-920B1E8CE6C9}"/>
                  </a:ext>
                </a:extLst>
              </p:cNvPr>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792">
                <a:extLst>
                  <a:ext uri="{FF2B5EF4-FFF2-40B4-BE49-F238E27FC236}">
                    <a16:creationId xmlns:a16="http://schemas.microsoft.com/office/drawing/2014/main" id="{3D496715-2D73-1F4E-A84B-2E41BD130A24}"/>
                  </a:ext>
                </a:extLst>
              </p:cNvPr>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793">
                <a:extLst>
                  <a:ext uri="{FF2B5EF4-FFF2-40B4-BE49-F238E27FC236}">
                    <a16:creationId xmlns:a16="http://schemas.microsoft.com/office/drawing/2014/main" id="{DFF456F4-6F18-DF48-9AB3-C5748580D5D9}"/>
                  </a:ext>
                </a:extLst>
              </p:cNvPr>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794">
                <a:extLst>
                  <a:ext uri="{FF2B5EF4-FFF2-40B4-BE49-F238E27FC236}">
                    <a16:creationId xmlns:a16="http://schemas.microsoft.com/office/drawing/2014/main" id="{B710E1A9-CEDE-974B-99B2-F04CF0F5470A}"/>
                  </a:ext>
                </a:extLst>
              </p:cNvPr>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795">
                <a:extLst>
                  <a:ext uri="{FF2B5EF4-FFF2-40B4-BE49-F238E27FC236}">
                    <a16:creationId xmlns:a16="http://schemas.microsoft.com/office/drawing/2014/main" id="{6AC5E02D-B93B-6B49-B0DB-8E8DDEC56770}"/>
                  </a:ext>
                </a:extLst>
              </p:cNvPr>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796">
                <a:extLst>
                  <a:ext uri="{FF2B5EF4-FFF2-40B4-BE49-F238E27FC236}">
                    <a16:creationId xmlns:a16="http://schemas.microsoft.com/office/drawing/2014/main" id="{3F43C4DD-D16D-4540-95A4-F85383E2830E}"/>
                  </a:ext>
                </a:extLst>
              </p:cNvPr>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797">
                <a:extLst>
                  <a:ext uri="{FF2B5EF4-FFF2-40B4-BE49-F238E27FC236}">
                    <a16:creationId xmlns:a16="http://schemas.microsoft.com/office/drawing/2014/main" id="{79A5E285-99BA-C946-A238-6A523B284958}"/>
                  </a:ext>
                </a:extLst>
              </p:cNvPr>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798">
                <a:extLst>
                  <a:ext uri="{FF2B5EF4-FFF2-40B4-BE49-F238E27FC236}">
                    <a16:creationId xmlns:a16="http://schemas.microsoft.com/office/drawing/2014/main" id="{1BB3F214-FFFB-3F4F-819C-A42E24819B78}"/>
                  </a:ext>
                </a:extLst>
              </p:cNvPr>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799">
                <a:extLst>
                  <a:ext uri="{FF2B5EF4-FFF2-40B4-BE49-F238E27FC236}">
                    <a16:creationId xmlns:a16="http://schemas.microsoft.com/office/drawing/2014/main" id="{6501EFA7-6BE5-1F40-A256-D4D8A20280E7}"/>
                  </a:ext>
                </a:extLst>
              </p:cNvPr>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800">
                <a:extLst>
                  <a:ext uri="{FF2B5EF4-FFF2-40B4-BE49-F238E27FC236}">
                    <a16:creationId xmlns:a16="http://schemas.microsoft.com/office/drawing/2014/main" id="{79FC3C21-6797-D94A-B019-ACABBFB901E2}"/>
                  </a:ext>
                </a:extLst>
              </p:cNvPr>
              <p:cNvSpPr>
                <a:spLocks/>
              </p:cNvSpPr>
              <p:nvPr/>
            </p:nvSpPr>
            <p:spPr bwMode="auto">
              <a:xfrm>
                <a:off x="4449" y="2092"/>
                <a:ext cx="53" cy="21"/>
              </a:xfrm>
              <a:custGeom>
                <a:avLst/>
                <a:gdLst>
                  <a:gd name="T0" fmla="*/ 4 w 88"/>
                  <a:gd name="T1" fmla="*/ 13 h 34"/>
                  <a:gd name="T2" fmla="*/ 15 w 88"/>
                  <a:gd name="T3" fmla="*/ 8 h 34"/>
                  <a:gd name="T4" fmla="*/ 24 w 88"/>
                  <a:gd name="T5" fmla="*/ 3 h 34"/>
                  <a:gd name="T6" fmla="*/ 33 w 88"/>
                  <a:gd name="T7" fmla="*/ 1 h 34"/>
                  <a:gd name="T8" fmla="*/ 43 w 88"/>
                  <a:gd name="T9" fmla="*/ 4 h 34"/>
                  <a:gd name="T10" fmla="*/ 52 w 88"/>
                  <a:gd name="T11" fmla="*/ 3 h 34"/>
                  <a:gd name="T12" fmla="*/ 61 w 88"/>
                  <a:gd name="T13" fmla="*/ 4 h 34"/>
                  <a:gd name="T14" fmla="*/ 69 w 88"/>
                  <a:gd name="T15" fmla="*/ 7 h 34"/>
                  <a:gd name="T16" fmla="*/ 78 w 88"/>
                  <a:gd name="T17" fmla="*/ 8 h 34"/>
                  <a:gd name="T18" fmla="*/ 79 w 88"/>
                  <a:gd name="T19" fmla="*/ 16 h 34"/>
                  <a:gd name="T20" fmla="*/ 86 w 88"/>
                  <a:gd name="T21" fmla="*/ 22 h 34"/>
                  <a:gd name="T22" fmla="*/ 84 w 88"/>
                  <a:gd name="T23" fmla="*/ 30 h 34"/>
                  <a:gd name="T24" fmla="*/ 78 w 88"/>
                  <a:gd name="T25" fmla="*/ 30 h 34"/>
                  <a:gd name="T26" fmla="*/ 73 w 88"/>
                  <a:gd name="T27" fmla="*/ 25 h 34"/>
                  <a:gd name="T28" fmla="*/ 63 w 88"/>
                  <a:gd name="T29" fmla="*/ 23 h 34"/>
                  <a:gd name="T30" fmla="*/ 53 w 88"/>
                  <a:gd name="T31" fmla="*/ 17 h 34"/>
                  <a:gd name="T32" fmla="*/ 50 w 88"/>
                  <a:gd name="T33" fmla="*/ 19 h 34"/>
                  <a:gd name="T34" fmla="*/ 41 w 88"/>
                  <a:gd name="T35" fmla="*/ 19 h 34"/>
                  <a:gd name="T36" fmla="*/ 31 w 88"/>
                  <a:gd name="T37" fmla="*/ 14 h 34"/>
                  <a:gd name="T38" fmla="*/ 29 w 88"/>
                  <a:gd name="T39" fmla="*/ 20 h 34"/>
                  <a:gd name="T40" fmla="*/ 26 w 88"/>
                  <a:gd name="T41" fmla="*/ 24 h 34"/>
                  <a:gd name="T42" fmla="*/ 22 w 88"/>
                  <a:gd name="T43" fmla="*/ 17 h 34"/>
                  <a:gd name="T44" fmla="*/ 16 w 88"/>
                  <a:gd name="T45" fmla="*/ 13 h 34"/>
                  <a:gd name="T46" fmla="*/ 12 w 88"/>
                  <a:gd name="T47" fmla="*/ 16 h 34"/>
                  <a:gd name="T48" fmla="*/ 13 w 88"/>
                  <a:gd name="T49" fmla="*/ 22 h 34"/>
                  <a:gd name="T50" fmla="*/ 17 w 88"/>
                  <a:gd name="T51" fmla="*/ 25 h 34"/>
                  <a:gd name="T52" fmla="*/ 10 w 88"/>
                  <a:gd name="T53" fmla="*/ 27 h 34"/>
                  <a:gd name="T54" fmla="*/ 6 w 88"/>
                  <a:gd name="T55" fmla="*/ 20 h 34"/>
                  <a:gd name="T56" fmla="*/ 4 w 88"/>
                  <a:gd name="T5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34">
                    <a:moveTo>
                      <a:pt x="4" y="13"/>
                    </a:moveTo>
                    <a:cubicBezTo>
                      <a:pt x="11" y="12"/>
                      <a:pt x="7" y="11"/>
                      <a:pt x="15" y="8"/>
                    </a:cubicBezTo>
                    <a:cubicBezTo>
                      <a:pt x="22" y="5"/>
                      <a:pt x="19" y="3"/>
                      <a:pt x="24" y="3"/>
                    </a:cubicBezTo>
                    <a:cubicBezTo>
                      <a:pt x="30" y="2"/>
                      <a:pt x="27" y="0"/>
                      <a:pt x="33" y="1"/>
                    </a:cubicBezTo>
                    <a:cubicBezTo>
                      <a:pt x="38" y="3"/>
                      <a:pt x="38" y="3"/>
                      <a:pt x="43" y="4"/>
                    </a:cubicBezTo>
                    <a:cubicBezTo>
                      <a:pt x="48" y="4"/>
                      <a:pt x="47" y="2"/>
                      <a:pt x="52" y="3"/>
                    </a:cubicBezTo>
                    <a:cubicBezTo>
                      <a:pt x="57" y="4"/>
                      <a:pt x="59" y="3"/>
                      <a:pt x="61" y="4"/>
                    </a:cubicBezTo>
                    <a:cubicBezTo>
                      <a:pt x="64" y="5"/>
                      <a:pt x="62" y="6"/>
                      <a:pt x="69" y="7"/>
                    </a:cubicBezTo>
                    <a:cubicBezTo>
                      <a:pt x="76" y="8"/>
                      <a:pt x="76" y="5"/>
                      <a:pt x="78" y="8"/>
                    </a:cubicBezTo>
                    <a:cubicBezTo>
                      <a:pt x="79" y="12"/>
                      <a:pt x="78" y="11"/>
                      <a:pt x="79" y="16"/>
                    </a:cubicBezTo>
                    <a:cubicBezTo>
                      <a:pt x="81" y="20"/>
                      <a:pt x="87" y="18"/>
                      <a:pt x="86" y="22"/>
                    </a:cubicBezTo>
                    <a:cubicBezTo>
                      <a:pt x="85" y="25"/>
                      <a:pt x="88" y="30"/>
                      <a:pt x="84" y="30"/>
                    </a:cubicBezTo>
                    <a:cubicBezTo>
                      <a:pt x="80" y="31"/>
                      <a:pt x="82" y="34"/>
                      <a:pt x="78" y="30"/>
                    </a:cubicBezTo>
                    <a:cubicBezTo>
                      <a:pt x="75" y="26"/>
                      <a:pt x="77" y="25"/>
                      <a:pt x="73" y="25"/>
                    </a:cubicBezTo>
                    <a:cubicBezTo>
                      <a:pt x="68" y="25"/>
                      <a:pt x="68" y="25"/>
                      <a:pt x="63" y="23"/>
                    </a:cubicBezTo>
                    <a:cubicBezTo>
                      <a:pt x="58" y="20"/>
                      <a:pt x="54" y="17"/>
                      <a:pt x="53" y="17"/>
                    </a:cubicBezTo>
                    <a:cubicBezTo>
                      <a:pt x="53" y="17"/>
                      <a:pt x="56" y="18"/>
                      <a:pt x="50" y="19"/>
                    </a:cubicBezTo>
                    <a:cubicBezTo>
                      <a:pt x="45" y="20"/>
                      <a:pt x="43" y="20"/>
                      <a:pt x="41" y="19"/>
                    </a:cubicBezTo>
                    <a:cubicBezTo>
                      <a:pt x="38" y="18"/>
                      <a:pt x="33" y="13"/>
                      <a:pt x="31" y="14"/>
                    </a:cubicBezTo>
                    <a:cubicBezTo>
                      <a:pt x="30" y="16"/>
                      <a:pt x="28" y="18"/>
                      <a:pt x="29" y="20"/>
                    </a:cubicBezTo>
                    <a:cubicBezTo>
                      <a:pt x="29" y="22"/>
                      <a:pt x="27" y="29"/>
                      <a:pt x="26" y="24"/>
                    </a:cubicBezTo>
                    <a:cubicBezTo>
                      <a:pt x="25" y="19"/>
                      <a:pt x="25" y="17"/>
                      <a:pt x="22" y="17"/>
                    </a:cubicBezTo>
                    <a:cubicBezTo>
                      <a:pt x="20" y="17"/>
                      <a:pt x="20" y="12"/>
                      <a:pt x="16" y="13"/>
                    </a:cubicBezTo>
                    <a:cubicBezTo>
                      <a:pt x="13" y="14"/>
                      <a:pt x="12" y="13"/>
                      <a:pt x="12" y="16"/>
                    </a:cubicBezTo>
                    <a:cubicBezTo>
                      <a:pt x="13" y="18"/>
                      <a:pt x="11" y="21"/>
                      <a:pt x="13" y="22"/>
                    </a:cubicBezTo>
                    <a:cubicBezTo>
                      <a:pt x="16" y="23"/>
                      <a:pt x="21" y="22"/>
                      <a:pt x="17" y="25"/>
                    </a:cubicBezTo>
                    <a:cubicBezTo>
                      <a:pt x="14" y="27"/>
                      <a:pt x="14" y="31"/>
                      <a:pt x="10" y="27"/>
                    </a:cubicBezTo>
                    <a:cubicBezTo>
                      <a:pt x="7" y="23"/>
                      <a:pt x="8" y="22"/>
                      <a:pt x="6" y="20"/>
                    </a:cubicBezTo>
                    <a:cubicBezTo>
                      <a:pt x="3" y="18"/>
                      <a:pt x="0" y="12"/>
                      <a:pt x="4"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801">
                <a:extLst>
                  <a:ext uri="{FF2B5EF4-FFF2-40B4-BE49-F238E27FC236}">
                    <a16:creationId xmlns:a16="http://schemas.microsoft.com/office/drawing/2014/main" id="{8C4769AA-1B4E-C04A-AEDD-23A22BA11B7B}"/>
                  </a:ext>
                </a:extLst>
              </p:cNvPr>
              <p:cNvSpPr>
                <a:spLocks/>
              </p:cNvSpPr>
              <p:nvPr/>
            </p:nvSpPr>
            <p:spPr bwMode="auto">
              <a:xfrm>
                <a:off x="4426" y="2097"/>
                <a:ext cx="21" cy="15"/>
              </a:xfrm>
              <a:custGeom>
                <a:avLst/>
                <a:gdLst>
                  <a:gd name="T0" fmla="*/ 2 w 35"/>
                  <a:gd name="T1" fmla="*/ 6 h 26"/>
                  <a:gd name="T2" fmla="*/ 5 w 35"/>
                  <a:gd name="T3" fmla="*/ 15 h 26"/>
                  <a:gd name="T4" fmla="*/ 9 w 35"/>
                  <a:gd name="T5" fmla="*/ 21 h 26"/>
                  <a:gd name="T6" fmla="*/ 18 w 35"/>
                  <a:gd name="T7" fmla="*/ 24 h 26"/>
                  <a:gd name="T8" fmla="*/ 23 w 35"/>
                  <a:gd name="T9" fmla="*/ 24 h 26"/>
                  <a:gd name="T10" fmla="*/ 30 w 35"/>
                  <a:gd name="T11" fmla="*/ 18 h 26"/>
                  <a:gd name="T12" fmla="*/ 33 w 35"/>
                  <a:gd name="T13" fmla="*/ 12 h 26"/>
                  <a:gd name="T14" fmla="*/ 30 w 35"/>
                  <a:gd name="T15" fmla="*/ 7 h 26"/>
                  <a:gd name="T16" fmla="*/ 24 w 35"/>
                  <a:gd name="T17" fmla="*/ 3 h 26"/>
                  <a:gd name="T18" fmla="*/ 12 w 35"/>
                  <a:gd name="T19" fmla="*/ 1 h 26"/>
                  <a:gd name="T20" fmla="*/ 4 w 35"/>
                  <a:gd name="T21" fmla="*/ 4 h 26"/>
                  <a:gd name="T22" fmla="*/ 2 w 35"/>
                  <a:gd name="T2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6">
                    <a:moveTo>
                      <a:pt x="2" y="6"/>
                    </a:moveTo>
                    <a:cubicBezTo>
                      <a:pt x="2" y="10"/>
                      <a:pt x="2" y="13"/>
                      <a:pt x="5" y="15"/>
                    </a:cubicBezTo>
                    <a:cubicBezTo>
                      <a:pt x="7" y="18"/>
                      <a:pt x="6" y="19"/>
                      <a:pt x="9" y="21"/>
                    </a:cubicBezTo>
                    <a:cubicBezTo>
                      <a:pt x="11" y="24"/>
                      <a:pt x="14" y="24"/>
                      <a:pt x="18" y="24"/>
                    </a:cubicBezTo>
                    <a:cubicBezTo>
                      <a:pt x="21" y="24"/>
                      <a:pt x="19" y="26"/>
                      <a:pt x="23" y="24"/>
                    </a:cubicBezTo>
                    <a:cubicBezTo>
                      <a:pt x="27" y="21"/>
                      <a:pt x="27" y="22"/>
                      <a:pt x="30" y="18"/>
                    </a:cubicBezTo>
                    <a:cubicBezTo>
                      <a:pt x="33" y="14"/>
                      <a:pt x="35" y="15"/>
                      <a:pt x="33" y="12"/>
                    </a:cubicBezTo>
                    <a:cubicBezTo>
                      <a:pt x="31" y="9"/>
                      <a:pt x="35" y="11"/>
                      <a:pt x="30" y="7"/>
                    </a:cubicBezTo>
                    <a:cubicBezTo>
                      <a:pt x="25" y="4"/>
                      <a:pt x="27" y="3"/>
                      <a:pt x="24" y="3"/>
                    </a:cubicBezTo>
                    <a:cubicBezTo>
                      <a:pt x="20" y="2"/>
                      <a:pt x="15" y="0"/>
                      <a:pt x="12" y="1"/>
                    </a:cubicBezTo>
                    <a:cubicBezTo>
                      <a:pt x="8" y="2"/>
                      <a:pt x="5" y="3"/>
                      <a:pt x="4" y="4"/>
                    </a:cubicBezTo>
                    <a:cubicBezTo>
                      <a:pt x="3" y="4"/>
                      <a:pt x="0" y="5"/>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802">
                <a:extLst>
                  <a:ext uri="{FF2B5EF4-FFF2-40B4-BE49-F238E27FC236}">
                    <a16:creationId xmlns:a16="http://schemas.microsoft.com/office/drawing/2014/main" id="{24FE8C8B-52E3-8C4F-9C0B-F512588F30C5}"/>
                  </a:ext>
                </a:extLst>
              </p:cNvPr>
              <p:cNvSpPr>
                <a:spLocks/>
              </p:cNvSpPr>
              <p:nvPr/>
            </p:nvSpPr>
            <p:spPr bwMode="auto">
              <a:xfrm>
                <a:off x="4482" y="2073"/>
                <a:ext cx="13" cy="9"/>
              </a:xfrm>
              <a:custGeom>
                <a:avLst/>
                <a:gdLst>
                  <a:gd name="T0" fmla="*/ 16 w 22"/>
                  <a:gd name="T1" fmla="*/ 2 h 14"/>
                  <a:gd name="T2" fmla="*/ 21 w 22"/>
                  <a:gd name="T3" fmla="*/ 8 h 14"/>
                  <a:gd name="T4" fmla="*/ 16 w 22"/>
                  <a:gd name="T5" fmla="*/ 13 h 14"/>
                  <a:gd name="T6" fmla="*/ 9 w 22"/>
                  <a:gd name="T7" fmla="*/ 12 h 14"/>
                  <a:gd name="T8" fmla="*/ 3 w 22"/>
                  <a:gd name="T9" fmla="*/ 7 h 14"/>
                  <a:gd name="T10" fmla="*/ 12 w 22"/>
                  <a:gd name="T11" fmla="*/ 3 h 14"/>
                  <a:gd name="T12" fmla="*/ 16 w 2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16" y="2"/>
                    </a:moveTo>
                    <a:cubicBezTo>
                      <a:pt x="19" y="2"/>
                      <a:pt x="22" y="4"/>
                      <a:pt x="21" y="8"/>
                    </a:cubicBezTo>
                    <a:cubicBezTo>
                      <a:pt x="20" y="11"/>
                      <a:pt x="20" y="12"/>
                      <a:pt x="16" y="13"/>
                    </a:cubicBezTo>
                    <a:cubicBezTo>
                      <a:pt x="13" y="14"/>
                      <a:pt x="13" y="12"/>
                      <a:pt x="9" y="12"/>
                    </a:cubicBezTo>
                    <a:cubicBezTo>
                      <a:pt x="6" y="12"/>
                      <a:pt x="0" y="10"/>
                      <a:pt x="3" y="7"/>
                    </a:cubicBezTo>
                    <a:cubicBezTo>
                      <a:pt x="6" y="5"/>
                      <a:pt x="10" y="4"/>
                      <a:pt x="12" y="3"/>
                    </a:cubicBezTo>
                    <a:cubicBezTo>
                      <a:pt x="14" y="3"/>
                      <a:pt x="14" y="0"/>
                      <a:pt x="16"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803">
                <a:extLst>
                  <a:ext uri="{FF2B5EF4-FFF2-40B4-BE49-F238E27FC236}">
                    <a16:creationId xmlns:a16="http://schemas.microsoft.com/office/drawing/2014/main" id="{513C9784-5B63-4247-B4B8-C8C7FBB64CEB}"/>
                  </a:ext>
                </a:extLst>
              </p:cNvPr>
              <p:cNvSpPr>
                <a:spLocks/>
              </p:cNvSpPr>
              <p:nvPr/>
            </p:nvSpPr>
            <p:spPr bwMode="auto">
              <a:xfrm>
                <a:off x="4446" y="2067"/>
                <a:ext cx="14" cy="10"/>
              </a:xfrm>
              <a:custGeom>
                <a:avLst/>
                <a:gdLst>
                  <a:gd name="T0" fmla="*/ 20 w 23"/>
                  <a:gd name="T1" fmla="*/ 7 h 16"/>
                  <a:gd name="T2" fmla="*/ 13 w 23"/>
                  <a:gd name="T3" fmla="*/ 5 h 16"/>
                  <a:gd name="T4" fmla="*/ 8 w 23"/>
                  <a:gd name="T5" fmla="*/ 2 h 16"/>
                  <a:gd name="T6" fmla="*/ 5 w 23"/>
                  <a:gd name="T7" fmla="*/ 6 h 16"/>
                  <a:gd name="T8" fmla="*/ 4 w 23"/>
                  <a:gd name="T9" fmla="*/ 8 h 16"/>
                  <a:gd name="T10" fmla="*/ 6 w 23"/>
                  <a:gd name="T11" fmla="*/ 13 h 16"/>
                  <a:gd name="T12" fmla="*/ 14 w 23"/>
                  <a:gd name="T13" fmla="*/ 14 h 16"/>
                  <a:gd name="T14" fmla="*/ 17 w 23"/>
                  <a:gd name="T15" fmla="*/ 13 h 16"/>
                  <a:gd name="T16" fmla="*/ 21 w 23"/>
                  <a:gd name="T17" fmla="*/ 13 h 16"/>
                  <a:gd name="T18" fmla="*/ 20 w 23"/>
                  <a:gd name="T1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0" y="7"/>
                    </a:moveTo>
                    <a:cubicBezTo>
                      <a:pt x="16" y="5"/>
                      <a:pt x="14" y="5"/>
                      <a:pt x="13" y="5"/>
                    </a:cubicBezTo>
                    <a:cubicBezTo>
                      <a:pt x="13" y="4"/>
                      <a:pt x="10" y="0"/>
                      <a:pt x="8" y="2"/>
                    </a:cubicBezTo>
                    <a:cubicBezTo>
                      <a:pt x="7" y="4"/>
                      <a:pt x="5" y="6"/>
                      <a:pt x="5" y="6"/>
                    </a:cubicBezTo>
                    <a:cubicBezTo>
                      <a:pt x="5" y="6"/>
                      <a:pt x="3" y="6"/>
                      <a:pt x="4" y="8"/>
                    </a:cubicBezTo>
                    <a:cubicBezTo>
                      <a:pt x="5" y="11"/>
                      <a:pt x="0" y="12"/>
                      <a:pt x="6" y="13"/>
                    </a:cubicBezTo>
                    <a:cubicBezTo>
                      <a:pt x="11" y="14"/>
                      <a:pt x="11" y="15"/>
                      <a:pt x="14" y="14"/>
                    </a:cubicBezTo>
                    <a:cubicBezTo>
                      <a:pt x="16" y="13"/>
                      <a:pt x="16" y="11"/>
                      <a:pt x="17" y="13"/>
                    </a:cubicBezTo>
                    <a:cubicBezTo>
                      <a:pt x="19" y="14"/>
                      <a:pt x="20" y="16"/>
                      <a:pt x="21" y="13"/>
                    </a:cubicBezTo>
                    <a:cubicBezTo>
                      <a:pt x="22" y="10"/>
                      <a:pt x="23" y="7"/>
                      <a:pt x="20"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804">
                <a:extLst>
                  <a:ext uri="{FF2B5EF4-FFF2-40B4-BE49-F238E27FC236}">
                    <a16:creationId xmlns:a16="http://schemas.microsoft.com/office/drawing/2014/main" id="{C145C5D9-016C-164B-A6E5-7DF80E0AEB77}"/>
                  </a:ext>
                </a:extLst>
              </p:cNvPr>
              <p:cNvSpPr>
                <a:spLocks/>
              </p:cNvSpPr>
              <p:nvPr/>
            </p:nvSpPr>
            <p:spPr bwMode="auto">
              <a:xfrm>
                <a:off x="4400" y="2073"/>
                <a:ext cx="33" cy="17"/>
              </a:xfrm>
              <a:custGeom>
                <a:avLst/>
                <a:gdLst>
                  <a:gd name="T0" fmla="*/ 5 w 55"/>
                  <a:gd name="T1" fmla="*/ 4 h 29"/>
                  <a:gd name="T2" fmla="*/ 13 w 55"/>
                  <a:gd name="T3" fmla="*/ 2 h 29"/>
                  <a:gd name="T4" fmla="*/ 22 w 55"/>
                  <a:gd name="T5" fmla="*/ 4 h 29"/>
                  <a:gd name="T6" fmla="*/ 31 w 55"/>
                  <a:gd name="T7" fmla="*/ 6 h 29"/>
                  <a:gd name="T8" fmla="*/ 46 w 55"/>
                  <a:gd name="T9" fmla="*/ 7 h 29"/>
                  <a:gd name="T10" fmla="*/ 54 w 55"/>
                  <a:gd name="T11" fmla="*/ 8 h 29"/>
                  <a:gd name="T12" fmla="*/ 47 w 55"/>
                  <a:gd name="T13" fmla="*/ 12 h 29"/>
                  <a:gd name="T14" fmla="*/ 48 w 55"/>
                  <a:gd name="T15" fmla="*/ 20 h 29"/>
                  <a:gd name="T16" fmla="*/ 47 w 55"/>
                  <a:gd name="T17" fmla="*/ 27 h 29"/>
                  <a:gd name="T18" fmla="*/ 43 w 55"/>
                  <a:gd name="T19" fmla="*/ 22 h 29"/>
                  <a:gd name="T20" fmla="*/ 41 w 55"/>
                  <a:gd name="T21" fmla="*/ 15 h 29"/>
                  <a:gd name="T22" fmla="*/ 36 w 55"/>
                  <a:gd name="T23" fmla="*/ 9 h 29"/>
                  <a:gd name="T24" fmla="*/ 29 w 55"/>
                  <a:gd name="T25" fmla="*/ 9 h 29"/>
                  <a:gd name="T26" fmla="*/ 22 w 55"/>
                  <a:gd name="T27" fmla="*/ 10 h 29"/>
                  <a:gd name="T28" fmla="*/ 13 w 55"/>
                  <a:gd name="T29" fmla="*/ 12 h 29"/>
                  <a:gd name="T30" fmla="*/ 6 w 55"/>
                  <a:gd name="T31" fmla="*/ 11 h 29"/>
                  <a:gd name="T32" fmla="*/ 5 w 55"/>
                  <a:gd name="T3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29">
                    <a:moveTo>
                      <a:pt x="5" y="4"/>
                    </a:moveTo>
                    <a:cubicBezTo>
                      <a:pt x="7" y="2"/>
                      <a:pt x="10" y="0"/>
                      <a:pt x="13" y="2"/>
                    </a:cubicBezTo>
                    <a:cubicBezTo>
                      <a:pt x="17" y="3"/>
                      <a:pt x="19" y="3"/>
                      <a:pt x="22" y="4"/>
                    </a:cubicBezTo>
                    <a:cubicBezTo>
                      <a:pt x="25" y="6"/>
                      <a:pt x="26" y="5"/>
                      <a:pt x="31" y="6"/>
                    </a:cubicBezTo>
                    <a:cubicBezTo>
                      <a:pt x="37" y="6"/>
                      <a:pt x="40" y="7"/>
                      <a:pt x="46" y="7"/>
                    </a:cubicBezTo>
                    <a:cubicBezTo>
                      <a:pt x="51" y="7"/>
                      <a:pt x="55" y="6"/>
                      <a:pt x="54" y="8"/>
                    </a:cubicBezTo>
                    <a:cubicBezTo>
                      <a:pt x="52" y="10"/>
                      <a:pt x="47" y="9"/>
                      <a:pt x="47" y="12"/>
                    </a:cubicBezTo>
                    <a:cubicBezTo>
                      <a:pt x="46" y="14"/>
                      <a:pt x="47" y="17"/>
                      <a:pt x="48" y="20"/>
                    </a:cubicBezTo>
                    <a:cubicBezTo>
                      <a:pt x="49" y="23"/>
                      <a:pt x="49" y="29"/>
                      <a:pt x="47" y="27"/>
                    </a:cubicBezTo>
                    <a:cubicBezTo>
                      <a:pt x="45" y="25"/>
                      <a:pt x="46" y="25"/>
                      <a:pt x="43" y="22"/>
                    </a:cubicBezTo>
                    <a:cubicBezTo>
                      <a:pt x="41" y="19"/>
                      <a:pt x="41" y="17"/>
                      <a:pt x="41" y="15"/>
                    </a:cubicBezTo>
                    <a:cubicBezTo>
                      <a:pt x="41" y="13"/>
                      <a:pt x="38" y="9"/>
                      <a:pt x="36" y="9"/>
                    </a:cubicBezTo>
                    <a:cubicBezTo>
                      <a:pt x="34" y="9"/>
                      <a:pt x="33" y="9"/>
                      <a:pt x="29" y="9"/>
                    </a:cubicBezTo>
                    <a:cubicBezTo>
                      <a:pt x="25" y="9"/>
                      <a:pt x="27" y="9"/>
                      <a:pt x="22" y="10"/>
                    </a:cubicBezTo>
                    <a:cubicBezTo>
                      <a:pt x="18" y="12"/>
                      <a:pt x="15" y="11"/>
                      <a:pt x="13" y="12"/>
                    </a:cubicBezTo>
                    <a:cubicBezTo>
                      <a:pt x="11" y="13"/>
                      <a:pt x="9" y="15"/>
                      <a:pt x="6" y="11"/>
                    </a:cubicBezTo>
                    <a:cubicBezTo>
                      <a:pt x="6" y="11"/>
                      <a:pt x="0" y="3"/>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805">
                <a:extLst>
                  <a:ext uri="{FF2B5EF4-FFF2-40B4-BE49-F238E27FC236}">
                    <a16:creationId xmlns:a16="http://schemas.microsoft.com/office/drawing/2014/main" id="{37F5A9A3-AC91-044B-BFB4-CCA1FE7F0DDF}"/>
                  </a:ext>
                </a:extLst>
              </p:cNvPr>
              <p:cNvSpPr>
                <a:spLocks/>
              </p:cNvSpPr>
              <p:nvPr/>
            </p:nvSpPr>
            <p:spPr bwMode="auto">
              <a:xfrm>
                <a:off x="4543" y="2137"/>
                <a:ext cx="14" cy="25"/>
              </a:xfrm>
              <a:custGeom>
                <a:avLst/>
                <a:gdLst>
                  <a:gd name="T0" fmla="*/ 22 w 23"/>
                  <a:gd name="T1" fmla="*/ 5 h 42"/>
                  <a:gd name="T2" fmla="*/ 20 w 23"/>
                  <a:gd name="T3" fmla="*/ 17 h 42"/>
                  <a:gd name="T4" fmla="*/ 22 w 23"/>
                  <a:gd name="T5" fmla="*/ 26 h 42"/>
                  <a:gd name="T6" fmla="*/ 16 w 23"/>
                  <a:gd name="T7" fmla="*/ 32 h 42"/>
                  <a:gd name="T8" fmla="*/ 12 w 23"/>
                  <a:gd name="T9" fmla="*/ 35 h 42"/>
                  <a:gd name="T10" fmla="*/ 8 w 23"/>
                  <a:gd name="T11" fmla="*/ 41 h 42"/>
                  <a:gd name="T12" fmla="*/ 1 w 23"/>
                  <a:gd name="T13" fmla="*/ 38 h 42"/>
                  <a:gd name="T14" fmla="*/ 6 w 23"/>
                  <a:gd name="T15" fmla="*/ 29 h 42"/>
                  <a:gd name="T16" fmla="*/ 5 w 23"/>
                  <a:gd name="T17" fmla="*/ 21 h 42"/>
                  <a:gd name="T18" fmla="*/ 10 w 23"/>
                  <a:gd name="T19" fmla="*/ 17 h 42"/>
                  <a:gd name="T20" fmla="*/ 10 w 23"/>
                  <a:gd name="T21" fmla="*/ 10 h 42"/>
                  <a:gd name="T22" fmla="*/ 14 w 23"/>
                  <a:gd name="T23" fmla="*/ 4 h 42"/>
                  <a:gd name="T24" fmla="*/ 18 w 23"/>
                  <a:gd name="T25" fmla="*/ 0 h 42"/>
                  <a:gd name="T26" fmla="*/ 22 w 23"/>
                  <a:gd name="T2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42">
                    <a:moveTo>
                      <a:pt x="22" y="5"/>
                    </a:moveTo>
                    <a:cubicBezTo>
                      <a:pt x="22" y="13"/>
                      <a:pt x="19" y="12"/>
                      <a:pt x="20" y="17"/>
                    </a:cubicBezTo>
                    <a:cubicBezTo>
                      <a:pt x="21" y="23"/>
                      <a:pt x="23" y="19"/>
                      <a:pt x="22" y="26"/>
                    </a:cubicBezTo>
                    <a:cubicBezTo>
                      <a:pt x="20" y="33"/>
                      <a:pt x="17" y="31"/>
                      <a:pt x="16" y="32"/>
                    </a:cubicBezTo>
                    <a:cubicBezTo>
                      <a:pt x="14" y="32"/>
                      <a:pt x="12" y="34"/>
                      <a:pt x="12" y="35"/>
                    </a:cubicBezTo>
                    <a:cubicBezTo>
                      <a:pt x="12" y="37"/>
                      <a:pt x="11" y="40"/>
                      <a:pt x="8" y="41"/>
                    </a:cubicBezTo>
                    <a:cubicBezTo>
                      <a:pt x="6" y="42"/>
                      <a:pt x="0" y="40"/>
                      <a:pt x="1" y="38"/>
                    </a:cubicBezTo>
                    <a:cubicBezTo>
                      <a:pt x="2" y="35"/>
                      <a:pt x="5" y="32"/>
                      <a:pt x="6" y="29"/>
                    </a:cubicBezTo>
                    <a:cubicBezTo>
                      <a:pt x="7" y="27"/>
                      <a:pt x="2" y="24"/>
                      <a:pt x="5" y="21"/>
                    </a:cubicBezTo>
                    <a:cubicBezTo>
                      <a:pt x="8" y="18"/>
                      <a:pt x="10" y="20"/>
                      <a:pt x="10" y="17"/>
                    </a:cubicBezTo>
                    <a:cubicBezTo>
                      <a:pt x="11" y="14"/>
                      <a:pt x="9" y="14"/>
                      <a:pt x="10" y="10"/>
                    </a:cubicBezTo>
                    <a:cubicBezTo>
                      <a:pt x="11" y="5"/>
                      <a:pt x="12" y="5"/>
                      <a:pt x="14" y="4"/>
                    </a:cubicBezTo>
                    <a:cubicBezTo>
                      <a:pt x="16" y="2"/>
                      <a:pt x="17" y="0"/>
                      <a:pt x="18" y="0"/>
                    </a:cubicBezTo>
                    <a:cubicBezTo>
                      <a:pt x="19" y="1"/>
                      <a:pt x="22" y="1"/>
                      <a:pt x="2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806">
                <a:extLst>
                  <a:ext uri="{FF2B5EF4-FFF2-40B4-BE49-F238E27FC236}">
                    <a16:creationId xmlns:a16="http://schemas.microsoft.com/office/drawing/2014/main" id="{AED719D9-03E8-B04E-94DB-AB477350837A}"/>
                  </a:ext>
                </a:extLst>
              </p:cNvPr>
              <p:cNvSpPr>
                <a:spLocks/>
              </p:cNvSpPr>
              <p:nvPr/>
            </p:nvSpPr>
            <p:spPr bwMode="auto">
              <a:xfrm>
                <a:off x="4499" y="2165"/>
                <a:ext cx="10" cy="19"/>
              </a:xfrm>
              <a:custGeom>
                <a:avLst/>
                <a:gdLst>
                  <a:gd name="T0" fmla="*/ 9 w 17"/>
                  <a:gd name="T1" fmla="*/ 4 h 31"/>
                  <a:gd name="T2" fmla="*/ 6 w 17"/>
                  <a:gd name="T3" fmla="*/ 10 h 31"/>
                  <a:gd name="T4" fmla="*/ 2 w 17"/>
                  <a:gd name="T5" fmla="*/ 17 h 31"/>
                  <a:gd name="T6" fmla="*/ 0 w 17"/>
                  <a:gd name="T7" fmla="*/ 24 h 31"/>
                  <a:gd name="T8" fmla="*/ 3 w 17"/>
                  <a:gd name="T9" fmla="*/ 27 h 31"/>
                  <a:gd name="T10" fmla="*/ 9 w 17"/>
                  <a:gd name="T11" fmla="*/ 22 h 31"/>
                  <a:gd name="T12" fmla="*/ 14 w 17"/>
                  <a:gd name="T13" fmla="*/ 16 h 31"/>
                  <a:gd name="T14" fmla="*/ 14 w 17"/>
                  <a:gd name="T15" fmla="*/ 9 h 31"/>
                  <a:gd name="T16" fmla="*/ 16 w 17"/>
                  <a:gd name="T17" fmla="*/ 4 h 31"/>
                  <a:gd name="T18" fmla="*/ 10 w 17"/>
                  <a:gd name="T19" fmla="*/ 2 h 31"/>
                  <a:gd name="T20" fmla="*/ 9 w 1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1">
                    <a:moveTo>
                      <a:pt x="9" y="4"/>
                    </a:moveTo>
                    <a:cubicBezTo>
                      <a:pt x="7" y="8"/>
                      <a:pt x="7" y="7"/>
                      <a:pt x="6" y="10"/>
                    </a:cubicBezTo>
                    <a:cubicBezTo>
                      <a:pt x="4" y="13"/>
                      <a:pt x="2" y="14"/>
                      <a:pt x="2" y="17"/>
                    </a:cubicBezTo>
                    <a:cubicBezTo>
                      <a:pt x="1" y="19"/>
                      <a:pt x="0" y="21"/>
                      <a:pt x="0" y="24"/>
                    </a:cubicBezTo>
                    <a:cubicBezTo>
                      <a:pt x="1" y="26"/>
                      <a:pt x="0" y="31"/>
                      <a:pt x="3" y="27"/>
                    </a:cubicBezTo>
                    <a:cubicBezTo>
                      <a:pt x="7" y="24"/>
                      <a:pt x="4" y="26"/>
                      <a:pt x="9" y="22"/>
                    </a:cubicBezTo>
                    <a:cubicBezTo>
                      <a:pt x="13" y="18"/>
                      <a:pt x="14" y="21"/>
                      <a:pt x="14" y="16"/>
                    </a:cubicBezTo>
                    <a:cubicBezTo>
                      <a:pt x="15" y="12"/>
                      <a:pt x="13" y="12"/>
                      <a:pt x="14" y="9"/>
                    </a:cubicBezTo>
                    <a:cubicBezTo>
                      <a:pt x="16" y="6"/>
                      <a:pt x="17" y="5"/>
                      <a:pt x="16" y="4"/>
                    </a:cubicBezTo>
                    <a:cubicBezTo>
                      <a:pt x="14" y="3"/>
                      <a:pt x="11" y="2"/>
                      <a:pt x="10" y="2"/>
                    </a:cubicBezTo>
                    <a:cubicBezTo>
                      <a:pt x="10" y="2"/>
                      <a:pt x="7" y="0"/>
                      <a:pt x="9"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807">
                <a:extLst>
                  <a:ext uri="{FF2B5EF4-FFF2-40B4-BE49-F238E27FC236}">
                    <a16:creationId xmlns:a16="http://schemas.microsoft.com/office/drawing/2014/main" id="{2C7DED97-0AE7-D04B-BCF9-96F22D4CE0CB}"/>
                  </a:ext>
                </a:extLst>
              </p:cNvPr>
              <p:cNvSpPr>
                <a:spLocks/>
              </p:cNvSpPr>
              <p:nvPr/>
            </p:nvSpPr>
            <p:spPr bwMode="auto">
              <a:xfrm>
                <a:off x="4449" y="2008"/>
                <a:ext cx="25" cy="55"/>
              </a:xfrm>
              <a:custGeom>
                <a:avLst/>
                <a:gdLst>
                  <a:gd name="T0" fmla="*/ 8 w 42"/>
                  <a:gd name="T1" fmla="*/ 5 h 92"/>
                  <a:gd name="T2" fmla="*/ 5 w 42"/>
                  <a:gd name="T3" fmla="*/ 15 h 92"/>
                  <a:gd name="T4" fmla="*/ 1 w 42"/>
                  <a:gd name="T5" fmla="*/ 25 h 92"/>
                  <a:gd name="T6" fmla="*/ 1 w 42"/>
                  <a:gd name="T7" fmla="*/ 32 h 92"/>
                  <a:gd name="T8" fmla="*/ 3 w 42"/>
                  <a:gd name="T9" fmla="*/ 43 h 92"/>
                  <a:gd name="T10" fmla="*/ 4 w 42"/>
                  <a:gd name="T11" fmla="*/ 52 h 92"/>
                  <a:gd name="T12" fmla="*/ 7 w 42"/>
                  <a:gd name="T13" fmla="*/ 62 h 92"/>
                  <a:gd name="T14" fmla="*/ 7 w 42"/>
                  <a:gd name="T15" fmla="*/ 73 h 92"/>
                  <a:gd name="T16" fmla="*/ 14 w 42"/>
                  <a:gd name="T17" fmla="*/ 84 h 92"/>
                  <a:gd name="T18" fmla="*/ 23 w 42"/>
                  <a:gd name="T19" fmla="*/ 89 h 92"/>
                  <a:gd name="T20" fmla="*/ 26 w 42"/>
                  <a:gd name="T21" fmla="*/ 86 h 92"/>
                  <a:gd name="T22" fmla="*/ 20 w 42"/>
                  <a:gd name="T23" fmla="*/ 78 h 92"/>
                  <a:gd name="T24" fmla="*/ 16 w 42"/>
                  <a:gd name="T25" fmla="*/ 66 h 92"/>
                  <a:gd name="T26" fmla="*/ 19 w 42"/>
                  <a:gd name="T27" fmla="*/ 52 h 92"/>
                  <a:gd name="T28" fmla="*/ 31 w 42"/>
                  <a:gd name="T29" fmla="*/ 56 h 92"/>
                  <a:gd name="T30" fmla="*/ 38 w 42"/>
                  <a:gd name="T31" fmla="*/ 53 h 92"/>
                  <a:gd name="T32" fmla="*/ 32 w 42"/>
                  <a:gd name="T33" fmla="*/ 47 h 92"/>
                  <a:gd name="T34" fmla="*/ 23 w 42"/>
                  <a:gd name="T35" fmla="*/ 42 h 92"/>
                  <a:gd name="T36" fmla="*/ 33 w 42"/>
                  <a:gd name="T37" fmla="*/ 34 h 92"/>
                  <a:gd name="T38" fmla="*/ 33 w 42"/>
                  <a:gd name="T39" fmla="*/ 27 h 92"/>
                  <a:gd name="T40" fmla="*/ 30 w 42"/>
                  <a:gd name="T41" fmla="*/ 19 h 92"/>
                  <a:gd name="T42" fmla="*/ 22 w 42"/>
                  <a:gd name="T43" fmla="*/ 24 h 92"/>
                  <a:gd name="T44" fmla="*/ 18 w 42"/>
                  <a:gd name="T45" fmla="*/ 32 h 92"/>
                  <a:gd name="T46" fmla="*/ 15 w 42"/>
                  <a:gd name="T47" fmla="*/ 39 h 92"/>
                  <a:gd name="T48" fmla="*/ 10 w 42"/>
                  <a:gd name="T49" fmla="*/ 38 h 92"/>
                  <a:gd name="T50" fmla="*/ 9 w 42"/>
                  <a:gd name="T51" fmla="*/ 33 h 92"/>
                  <a:gd name="T52" fmla="*/ 15 w 42"/>
                  <a:gd name="T53" fmla="*/ 23 h 92"/>
                  <a:gd name="T54" fmla="*/ 16 w 42"/>
                  <a:gd name="T55" fmla="*/ 16 h 92"/>
                  <a:gd name="T56" fmla="*/ 14 w 42"/>
                  <a:gd name="T57" fmla="*/ 10 h 92"/>
                  <a:gd name="T58" fmla="*/ 12 w 42"/>
                  <a:gd name="T59" fmla="*/ 1 h 92"/>
                  <a:gd name="T60" fmla="*/ 8 w 42"/>
                  <a:gd name="T61"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92">
                    <a:moveTo>
                      <a:pt x="8" y="5"/>
                    </a:moveTo>
                    <a:cubicBezTo>
                      <a:pt x="7" y="12"/>
                      <a:pt x="7" y="10"/>
                      <a:pt x="5" y="15"/>
                    </a:cubicBezTo>
                    <a:cubicBezTo>
                      <a:pt x="3" y="20"/>
                      <a:pt x="1" y="21"/>
                      <a:pt x="1" y="25"/>
                    </a:cubicBezTo>
                    <a:cubicBezTo>
                      <a:pt x="1" y="28"/>
                      <a:pt x="0" y="30"/>
                      <a:pt x="1" y="32"/>
                    </a:cubicBezTo>
                    <a:cubicBezTo>
                      <a:pt x="2" y="35"/>
                      <a:pt x="3" y="39"/>
                      <a:pt x="3" y="43"/>
                    </a:cubicBezTo>
                    <a:cubicBezTo>
                      <a:pt x="3" y="46"/>
                      <a:pt x="4" y="50"/>
                      <a:pt x="4" y="52"/>
                    </a:cubicBezTo>
                    <a:cubicBezTo>
                      <a:pt x="5" y="55"/>
                      <a:pt x="7" y="59"/>
                      <a:pt x="7" y="62"/>
                    </a:cubicBezTo>
                    <a:cubicBezTo>
                      <a:pt x="7" y="64"/>
                      <a:pt x="6" y="70"/>
                      <a:pt x="7" y="73"/>
                    </a:cubicBezTo>
                    <a:cubicBezTo>
                      <a:pt x="8" y="76"/>
                      <a:pt x="14" y="84"/>
                      <a:pt x="14" y="84"/>
                    </a:cubicBezTo>
                    <a:cubicBezTo>
                      <a:pt x="15" y="85"/>
                      <a:pt x="20" y="89"/>
                      <a:pt x="23" y="89"/>
                    </a:cubicBezTo>
                    <a:cubicBezTo>
                      <a:pt x="27" y="90"/>
                      <a:pt x="30" y="92"/>
                      <a:pt x="26" y="86"/>
                    </a:cubicBezTo>
                    <a:cubicBezTo>
                      <a:pt x="21" y="81"/>
                      <a:pt x="23" y="88"/>
                      <a:pt x="20" y="78"/>
                    </a:cubicBezTo>
                    <a:cubicBezTo>
                      <a:pt x="17" y="67"/>
                      <a:pt x="16" y="77"/>
                      <a:pt x="16" y="66"/>
                    </a:cubicBezTo>
                    <a:cubicBezTo>
                      <a:pt x="16" y="55"/>
                      <a:pt x="17" y="50"/>
                      <a:pt x="19" y="52"/>
                    </a:cubicBezTo>
                    <a:cubicBezTo>
                      <a:pt x="22" y="54"/>
                      <a:pt x="25" y="56"/>
                      <a:pt x="31" y="56"/>
                    </a:cubicBezTo>
                    <a:cubicBezTo>
                      <a:pt x="37" y="57"/>
                      <a:pt x="42" y="59"/>
                      <a:pt x="38" y="53"/>
                    </a:cubicBezTo>
                    <a:cubicBezTo>
                      <a:pt x="34" y="48"/>
                      <a:pt x="39" y="51"/>
                      <a:pt x="32" y="47"/>
                    </a:cubicBezTo>
                    <a:cubicBezTo>
                      <a:pt x="26" y="44"/>
                      <a:pt x="14" y="49"/>
                      <a:pt x="23" y="42"/>
                    </a:cubicBezTo>
                    <a:cubicBezTo>
                      <a:pt x="32" y="35"/>
                      <a:pt x="33" y="37"/>
                      <a:pt x="33" y="34"/>
                    </a:cubicBezTo>
                    <a:cubicBezTo>
                      <a:pt x="33" y="31"/>
                      <a:pt x="33" y="31"/>
                      <a:pt x="33" y="27"/>
                    </a:cubicBezTo>
                    <a:cubicBezTo>
                      <a:pt x="33" y="23"/>
                      <a:pt x="35" y="17"/>
                      <a:pt x="30" y="19"/>
                    </a:cubicBezTo>
                    <a:cubicBezTo>
                      <a:pt x="25" y="21"/>
                      <a:pt x="23" y="22"/>
                      <a:pt x="22" y="24"/>
                    </a:cubicBezTo>
                    <a:cubicBezTo>
                      <a:pt x="20" y="26"/>
                      <a:pt x="19" y="29"/>
                      <a:pt x="18" y="32"/>
                    </a:cubicBezTo>
                    <a:cubicBezTo>
                      <a:pt x="17" y="36"/>
                      <a:pt x="16" y="38"/>
                      <a:pt x="15" y="39"/>
                    </a:cubicBezTo>
                    <a:cubicBezTo>
                      <a:pt x="13" y="40"/>
                      <a:pt x="10" y="40"/>
                      <a:pt x="10" y="38"/>
                    </a:cubicBezTo>
                    <a:cubicBezTo>
                      <a:pt x="9" y="35"/>
                      <a:pt x="6" y="38"/>
                      <a:pt x="9" y="33"/>
                    </a:cubicBezTo>
                    <a:cubicBezTo>
                      <a:pt x="13" y="28"/>
                      <a:pt x="13" y="31"/>
                      <a:pt x="15" y="23"/>
                    </a:cubicBezTo>
                    <a:cubicBezTo>
                      <a:pt x="16" y="16"/>
                      <a:pt x="18" y="19"/>
                      <a:pt x="16" y="16"/>
                    </a:cubicBezTo>
                    <a:cubicBezTo>
                      <a:pt x="14" y="12"/>
                      <a:pt x="12" y="16"/>
                      <a:pt x="14" y="10"/>
                    </a:cubicBezTo>
                    <a:cubicBezTo>
                      <a:pt x="15" y="4"/>
                      <a:pt x="15" y="1"/>
                      <a:pt x="12" y="1"/>
                    </a:cubicBezTo>
                    <a:cubicBezTo>
                      <a:pt x="10" y="1"/>
                      <a:pt x="8" y="0"/>
                      <a:pt x="8"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808">
                <a:extLst>
                  <a:ext uri="{FF2B5EF4-FFF2-40B4-BE49-F238E27FC236}">
                    <a16:creationId xmlns:a16="http://schemas.microsoft.com/office/drawing/2014/main" id="{97AC8765-AED3-CB42-B129-B01016F7EF85}"/>
                  </a:ext>
                </a:extLst>
              </p:cNvPr>
              <p:cNvSpPr>
                <a:spLocks/>
              </p:cNvSpPr>
              <p:nvPr/>
            </p:nvSpPr>
            <p:spPr bwMode="auto">
              <a:xfrm>
                <a:off x="4491" y="2046"/>
                <a:ext cx="16" cy="10"/>
              </a:xfrm>
              <a:custGeom>
                <a:avLst/>
                <a:gdLst>
                  <a:gd name="T0" fmla="*/ 22 w 26"/>
                  <a:gd name="T1" fmla="*/ 3 h 17"/>
                  <a:gd name="T2" fmla="*/ 14 w 26"/>
                  <a:gd name="T3" fmla="*/ 1 h 17"/>
                  <a:gd name="T4" fmla="*/ 6 w 26"/>
                  <a:gd name="T5" fmla="*/ 1 h 17"/>
                  <a:gd name="T6" fmla="*/ 2 w 26"/>
                  <a:gd name="T7" fmla="*/ 4 h 17"/>
                  <a:gd name="T8" fmla="*/ 6 w 26"/>
                  <a:gd name="T9" fmla="*/ 9 h 17"/>
                  <a:gd name="T10" fmla="*/ 8 w 26"/>
                  <a:gd name="T11" fmla="*/ 12 h 17"/>
                  <a:gd name="T12" fmla="*/ 13 w 26"/>
                  <a:gd name="T13" fmla="*/ 14 h 17"/>
                  <a:gd name="T14" fmla="*/ 17 w 26"/>
                  <a:gd name="T15" fmla="*/ 10 h 17"/>
                  <a:gd name="T16" fmla="*/ 23 w 26"/>
                  <a:gd name="T17" fmla="*/ 11 h 17"/>
                  <a:gd name="T18" fmla="*/ 26 w 26"/>
                  <a:gd name="T19" fmla="*/ 9 h 17"/>
                  <a:gd name="T20" fmla="*/ 25 w 26"/>
                  <a:gd name="T21" fmla="*/ 2 h 17"/>
                  <a:gd name="T22" fmla="*/ 22 w 2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7">
                    <a:moveTo>
                      <a:pt x="22" y="3"/>
                    </a:moveTo>
                    <a:cubicBezTo>
                      <a:pt x="18" y="3"/>
                      <a:pt x="18" y="1"/>
                      <a:pt x="14" y="1"/>
                    </a:cubicBezTo>
                    <a:cubicBezTo>
                      <a:pt x="10" y="1"/>
                      <a:pt x="8" y="0"/>
                      <a:pt x="6" y="1"/>
                    </a:cubicBezTo>
                    <a:cubicBezTo>
                      <a:pt x="4" y="2"/>
                      <a:pt x="0" y="1"/>
                      <a:pt x="2" y="4"/>
                    </a:cubicBezTo>
                    <a:cubicBezTo>
                      <a:pt x="4" y="7"/>
                      <a:pt x="5" y="7"/>
                      <a:pt x="6" y="9"/>
                    </a:cubicBezTo>
                    <a:cubicBezTo>
                      <a:pt x="7" y="10"/>
                      <a:pt x="5" y="10"/>
                      <a:pt x="8" y="12"/>
                    </a:cubicBezTo>
                    <a:cubicBezTo>
                      <a:pt x="11" y="15"/>
                      <a:pt x="10" y="17"/>
                      <a:pt x="13" y="14"/>
                    </a:cubicBezTo>
                    <a:cubicBezTo>
                      <a:pt x="16" y="12"/>
                      <a:pt x="14" y="10"/>
                      <a:pt x="17" y="10"/>
                    </a:cubicBezTo>
                    <a:cubicBezTo>
                      <a:pt x="19" y="11"/>
                      <a:pt x="20" y="11"/>
                      <a:pt x="23" y="11"/>
                    </a:cubicBezTo>
                    <a:cubicBezTo>
                      <a:pt x="25" y="10"/>
                      <a:pt x="25" y="11"/>
                      <a:pt x="26" y="9"/>
                    </a:cubicBezTo>
                    <a:cubicBezTo>
                      <a:pt x="26" y="6"/>
                      <a:pt x="25" y="2"/>
                      <a:pt x="25" y="2"/>
                    </a:cubicBezTo>
                    <a:cubicBezTo>
                      <a:pt x="24" y="2"/>
                      <a:pt x="22" y="1"/>
                      <a:pt x="2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809">
                <a:extLst>
                  <a:ext uri="{FF2B5EF4-FFF2-40B4-BE49-F238E27FC236}">
                    <a16:creationId xmlns:a16="http://schemas.microsoft.com/office/drawing/2014/main" id="{B6B66F03-5D13-E148-AF52-4A0CB322D479}"/>
                  </a:ext>
                </a:extLst>
              </p:cNvPr>
              <p:cNvSpPr>
                <a:spLocks/>
              </p:cNvSpPr>
              <p:nvPr/>
            </p:nvSpPr>
            <p:spPr bwMode="auto">
              <a:xfrm>
                <a:off x="3962" y="1949"/>
                <a:ext cx="166" cy="202"/>
              </a:xfrm>
              <a:custGeom>
                <a:avLst/>
                <a:gdLst>
                  <a:gd name="T0" fmla="*/ 18 w 276"/>
                  <a:gd name="T1" fmla="*/ 7 h 335"/>
                  <a:gd name="T2" fmla="*/ 49 w 276"/>
                  <a:gd name="T3" fmla="*/ 15 h 335"/>
                  <a:gd name="T4" fmla="*/ 79 w 276"/>
                  <a:gd name="T5" fmla="*/ 30 h 335"/>
                  <a:gd name="T6" fmla="*/ 94 w 276"/>
                  <a:gd name="T7" fmla="*/ 52 h 335"/>
                  <a:gd name="T8" fmla="*/ 114 w 276"/>
                  <a:gd name="T9" fmla="*/ 68 h 335"/>
                  <a:gd name="T10" fmla="*/ 127 w 276"/>
                  <a:gd name="T11" fmla="*/ 86 h 335"/>
                  <a:gd name="T12" fmla="*/ 146 w 276"/>
                  <a:gd name="T13" fmla="*/ 101 h 335"/>
                  <a:gd name="T14" fmla="*/ 161 w 276"/>
                  <a:gd name="T15" fmla="*/ 106 h 335"/>
                  <a:gd name="T16" fmla="*/ 172 w 276"/>
                  <a:gd name="T17" fmla="*/ 117 h 335"/>
                  <a:gd name="T18" fmla="*/ 192 w 276"/>
                  <a:gd name="T19" fmla="*/ 133 h 335"/>
                  <a:gd name="T20" fmla="*/ 207 w 276"/>
                  <a:gd name="T21" fmla="*/ 149 h 335"/>
                  <a:gd name="T22" fmla="*/ 216 w 276"/>
                  <a:gd name="T23" fmla="*/ 163 h 335"/>
                  <a:gd name="T24" fmla="*/ 214 w 276"/>
                  <a:gd name="T25" fmla="*/ 176 h 335"/>
                  <a:gd name="T26" fmla="*/ 234 w 276"/>
                  <a:gd name="T27" fmla="*/ 193 h 335"/>
                  <a:gd name="T28" fmla="*/ 242 w 276"/>
                  <a:gd name="T29" fmla="*/ 218 h 335"/>
                  <a:gd name="T30" fmla="*/ 259 w 276"/>
                  <a:gd name="T31" fmla="*/ 229 h 335"/>
                  <a:gd name="T32" fmla="*/ 272 w 276"/>
                  <a:gd name="T33" fmla="*/ 244 h 335"/>
                  <a:gd name="T34" fmla="*/ 270 w 276"/>
                  <a:gd name="T35" fmla="*/ 263 h 335"/>
                  <a:gd name="T36" fmla="*/ 270 w 276"/>
                  <a:gd name="T37" fmla="*/ 284 h 335"/>
                  <a:gd name="T38" fmla="*/ 268 w 276"/>
                  <a:gd name="T39" fmla="*/ 302 h 335"/>
                  <a:gd name="T40" fmla="*/ 265 w 276"/>
                  <a:gd name="T41" fmla="*/ 322 h 335"/>
                  <a:gd name="T42" fmla="*/ 254 w 276"/>
                  <a:gd name="T43" fmla="*/ 317 h 335"/>
                  <a:gd name="T44" fmla="*/ 238 w 276"/>
                  <a:gd name="T45" fmla="*/ 317 h 335"/>
                  <a:gd name="T46" fmla="*/ 221 w 276"/>
                  <a:gd name="T47" fmla="*/ 308 h 335"/>
                  <a:gd name="T48" fmla="*/ 194 w 276"/>
                  <a:gd name="T49" fmla="*/ 286 h 335"/>
                  <a:gd name="T50" fmla="*/ 176 w 276"/>
                  <a:gd name="T51" fmla="*/ 261 h 335"/>
                  <a:gd name="T52" fmla="*/ 159 w 276"/>
                  <a:gd name="T53" fmla="*/ 241 h 335"/>
                  <a:gd name="T54" fmla="*/ 147 w 276"/>
                  <a:gd name="T55" fmla="*/ 215 h 335"/>
                  <a:gd name="T56" fmla="*/ 135 w 276"/>
                  <a:gd name="T57" fmla="*/ 191 h 335"/>
                  <a:gd name="T58" fmla="*/ 123 w 276"/>
                  <a:gd name="T59" fmla="*/ 173 h 335"/>
                  <a:gd name="T60" fmla="*/ 103 w 276"/>
                  <a:gd name="T61" fmla="*/ 150 h 335"/>
                  <a:gd name="T62" fmla="*/ 95 w 276"/>
                  <a:gd name="T63" fmla="*/ 121 h 335"/>
                  <a:gd name="T64" fmla="*/ 81 w 276"/>
                  <a:gd name="T65" fmla="*/ 104 h 335"/>
                  <a:gd name="T66" fmla="*/ 64 w 276"/>
                  <a:gd name="T67" fmla="*/ 81 h 335"/>
                  <a:gd name="T68" fmla="*/ 51 w 276"/>
                  <a:gd name="T69" fmla="*/ 65 h 335"/>
                  <a:gd name="T70" fmla="*/ 33 w 276"/>
                  <a:gd name="T71" fmla="*/ 51 h 335"/>
                  <a:gd name="T72" fmla="*/ 8 w 276"/>
                  <a:gd name="T73" fmla="*/ 25 h 335"/>
                  <a:gd name="T74" fmla="*/ 5 w 276"/>
                  <a:gd name="T75" fmla="*/ 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335">
                    <a:moveTo>
                      <a:pt x="5" y="2"/>
                    </a:moveTo>
                    <a:cubicBezTo>
                      <a:pt x="12" y="4"/>
                      <a:pt x="12" y="1"/>
                      <a:pt x="18" y="7"/>
                    </a:cubicBezTo>
                    <a:cubicBezTo>
                      <a:pt x="24" y="13"/>
                      <a:pt x="13" y="14"/>
                      <a:pt x="28" y="15"/>
                    </a:cubicBezTo>
                    <a:cubicBezTo>
                      <a:pt x="43" y="15"/>
                      <a:pt x="45" y="14"/>
                      <a:pt x="49" y="15"/>
                    </a:cubicBezTo>
                    <a:cubicBezTo>
                      <a:pt x="54" y="15"/>
                      <a:pt x="61" y="7"/>
                      <a:pt x="64" y="15"/>
                    </a:cubicBezTo>
                    <a:cubicBezTo>
                      <a:pt x="67" y="23"/>
                      <a:pt x="79" y="23"/>
                      <a:pt x="79" y="30"/>
                    </a:cubicBezTo>
                    <a:cubicBezTo>
                      <a:pt x="79" y="37"/>
                      <a:pt x="76" y="37"/>
                      <a:pt x="82" y="43"/>
                    </a:cubicBezTo>
                    <a:cubicBezTo>
                      <a:pt x="89" y="49"/>
                      <a:pt x="91" y="49"/>
                      <a:pt x="94" y="52"/>
                    </a:cubicBezTo>
                    <a:cubicBezTo>
                      <a:pt x="97" y="56"/>
                      <a:pt x="99" y="57"/>
                      <a:pt x="103" y="61"/>
                    </a:cubicBezTo>
                    <a:cubicBezTo>
                      <a:pt x="108" y="64"/>
                      <a:pt x="108" y="61"/>
                      <a:pt x="114" y="68"/>
                    </a:cubicBezTo>
                    <a:cubicBezTo>
                      <a:pt x="119" y="74"/>
                      <a:pt x="123" y="76"/>
                      <a:pt x="124" y="79"/>
                    </a:cubicBezTo>
                    <a:cubicBezTo>
                      <a:pt x="125" y="81"/>
                      <a:pt x="124" y="83"/>
                      <a:pt x="127" y="86"/>
                    </a:cubicBezTo>
                    <a:cubicBezTo>
                      <a:pt x="130" y="89"/>
                      <a:pt x="134" y="96"/>
                      <a:pt x="139" y="100"/>
                    </a:cubicBezTo>
                    <a:cubicBezTo>
                      <a:pt x="144" y="103"/>
                      <a:pt x="146" y="105"/>
                      <a:pt x="146" y="101"/>
                    </a:cubicBezTo>
                    <a:cubicBezTo>
                      <a:pt x="147" y="97"/>
                      <a:pt x="152" y="97"/>
                      <a:pt x="155" y="99"/>
                    </a:cubicBezTo>
                    <a:cubicBezTo>
                      <a:pt x="159" y="101"/>
                      <a:pt x="155" y="108"/>
                      <a:pt x="161" y="106"/>
                    </a:cubicBezTo>
                    <a:cubicBezTo>
                      <a:pt x="166" y="104"/>
                      <a:pt x="172" y="106"/>
                      <a:pt x="172" y="109"/>
                    </a:cubicBezTo>
                    <a:cubicBezTo>
                      <a:pt x="173" y="112"/>
                      <a:pt x="165" y="115"/>
                      <a:pt x="172" y="117"/>
                    </a:cubicBezTo>
                    <a:cubicBezTo>
                      <a:pt x="180" y="120"/>
                      <a:pt x="185" y="117"/>
                      <a:pt x="186" y="121"/>
                    </a:cubicBezTo>
                    <a:cubicBezTo>
                      <a:pt x="187" y="125"/>
                      <a:pt x="190" y="128"/>
                      <a:pt x="192" y="133"/>
                    </a:cubicBezTo>
                    <a:cubicBezTo>
                      <a:pt x="194" y="138"/>
                      <a:pt x="194" y="141"/>
                      <a:pt x="200" y="143"/>
                    </a:cubicBezTo>
                    <a:cubicBezTo>
                      <a:pt x="205" y="145"/>
                      <a:pt x="204" y="152"/>
                      <a:pt x="207" y="149"/>
                    </a:cubicBezTo>
                    <a:cubicBezTo>
                      <a:pt x="210" y="146"/>
                      <a:pt x="219" y="150"/>
                      <a:pt x="220" y="154"/>
                    </a:cubicBezTo>
                    <a:cubicBezTo>
                      <a:pt x="221" y="157"/>
                      <a:pt x="219" y="158"/>
                      <a:pt x="216" y="163"/>
                    </a:cubicBezTo>
                    <a:cubicBezTo>
                      <a:pt x="213" y="167"/>
                      <a:pt x="212" y="166"/>
                      <a:pt x="214" y="169"/>
                    </a:cubicBezTo>
                    <a:cubicBezTo>
                      <a:pt x="217" y="171"/>
                      <a:pt x="216" y="174"/>
                      <a:pt x="214" y="176"/>
                    </a:cubicBezTo>
                    <a:cubicBezTo>
                      <a:pt x="211" y="178"/>
                      <a:pt x="206" y="179"/>
                      <a:pt x="212" y="183"/>
                    </a:cubicBezTo>
                    <a:cubicBezTo>
                      <a:pt x="218" y="188"/>
                      <a:pt x="232" y="188"/>
                      <a:pt x="234" y="193"/>
                    </a:cubicBezTo>
                    <a:cubicBezTo>
                      <a:pt x="235" y="198"/>
                      <a:pt x="241" y="201"/>
                      <a:pt x="241" y="207"/>
                    </a:cubicBezTo>
                    <a:cubicBezTo>
                      <a:pt x="241" y="214"/>
                      <a:pt x="237" y="215"/>
                      <a:pt x="242" y="218"/>
                    </a:cubicBezTo>
                    <a:cubicBezTo>
                      <a:pt x="247" y="222"/>
                      <a:pt x="245" y="223"/>
                      <a:pt x="248" y="225"/>
                    </a:cubicBezTo>
                    <a:cubicBezTo>
                      <a:pt x="252" y="227"/>
                      <a:pt x="254" y="227"/>
                      <a:pt x="259" y="229"/>
                    </a:cubicBezTo>
                    <a:cubicBezTo>
                      <a:pt x="265" y="231"/>
                      <a:pt x="266" y="230"/>
                      <a:pt x="268" y="235"/>
                    </a:cubicBezTo>
                    <a:cubicBezTo>
                      <a:pt x="270" y="240"/>
                      <a:pt x="268" y="238"/>
                      <a:pt x="272" y="244"/>
                    </a:cubicBezTo>
                    <a:cubicBezTo>
                      <a:pt x="276" y="250"/>
                      <a:pt x="276" y="250"/>
                      <a:pt x="274" y="254"/>
                    </a:cubicBezTo>
                    <a:cubicBezTo>
                      <a:pt x="271" y="258"/>
                      <a:pt x="268" y="260"/>
                      <a:pt x="270" y="263"/>
                    </a:cubicBezTo>
                    <a:cubicBezTo>
                      <a:pt x="272" y="267"/>
                      <a:pt x="273" y="267"/>
                      <a:pt x="272" y="273"/>
                    </a:cubicBezTo>
                    <a:cubicBezTo>
                      <a:pt x="270" y="279"/>
                      <a:pt x="268" y="279"/>
                      <a:pt x="270" y="284"/>
                    </a:cubicBezTo>
                    <a:cubicBezTo>
                      <a:pt x="272" y="288"/>
                      <a:pt x="272" y="290"/>
                      <a:pt x="271" y="293"/>
                    </a:cubicBezTo>
                    <a:cubicBezTo>
                      <a:pt x="270" y="296"/>
                      <a:pt x="268" y="297"/>
                      <a:pt x="268" y="302"/>
                    </a:cubicBezTo>
                    <a:cubicBezTo>
                      <a:pt x="268" y="306"/>
                      <a:pt x="269" y="304"/>
                      <a:pt x="268" y="310"/>
                    </a:cubicBezTo>
                    <a:cubicBezTo>
                      <a:pt x="268" y="317"/>
                      <a:pt x="266" y="321"/>
                      <a:pt x="265" y="322"/>
                    </a:cubicBezTo>
                    <a:cubicBezTo>
                      <a:pt x="265" y="323"/>
                      <a:pt x="261" y="328"/>
                      <a:pt x="258" y="322"/>
                    </a:cubicBezTo>
                    <a:cubicBezTo>
                      <a:pt x="256" y="316"/>
                      <a:pt x="255" y="311"/>
                      <a:pt x="254" y="317"/>
                    </a:cubicBezTo>
                    <a:cubicBezTo>
                      <a:pt x="253" y="322"/>
                      <a:pt x="252" y="325"/>
                      <a:pt x="249" y="324"/>
                    </a:cubicBezTo>
                    <a:cubicBezTo>
                      <a:pt x="246" y="322"/>
                      <a:pt x="237" y="312"/>
                      <a:pt x="238" y="317"/>
                    </a:cubicBezTo>
                    <a:cubicBezTo>
                      <a:pt x="239" y="323"/>
                      <a:pt x="244" y="335"/>
                      <a:pt x="236" y="326"/>
                    </a:cubicBezTo>
                    <a:cubicBezTo>
                      <a:pt x="227" y="316"/>
                      <a:pt x="224" y="311"/>
                      <a:pt x="221" y="308"/>
                    </a:cubicBezTo>
                    <a:cubicBezTo>
                      <a:pt x="218" y="304"/>
                      <a:pt x="220" y="302"/>
                      <a:pt x="212" y="299"/>
                    </a:cubicBezTo>
                    <a:cubicBezTo>
                      <a:pt x="204" y="296"/>
                      <a:pt x="195" y="286"/>
                      <a:pt x="194" y="286"/>
                    </a:cubicBezTo>
                    <a:cubicBezTo>
                      <a:pt x="193" y="285"/>
                      <a:pt x="186" y="277"/>
                      <a:pt x="183" y="272"/>
                    </a:cubicBezTo>
                    <a:cubicBezTo>
                      <a:pt x="180" y="268"/>
                      <a:pt x="181" y="265"/>
                      <a:pt x="176" y="261"/>
                    </a:cubicBezTo>
                    <a:cubicBezTo>
                      <a:pt x="171" y="256"/>
                      <a:pt x="166" y="256"/>
                      <a:pt x="164" y="251"/>
                    </a:cubicBezTo>
                    <a:cubicBezTo>
                      <a:pt x="162" y="246"/>
                      <a:pt x="163" y="244"/>
                      <a:pt x="159" y="241"/>
                    </a:cubicBezTo>
                    <a:cubicBezTo>
                      <a:pt x="156" y="237"/>
                      <a:pt x="152" y="233"/>
                      <a:pt x="149" y="230"/>
                    </a:cubicBezTo>
                    <a:cubicBezTo>
                      <a:pt x="147" y="227"/>
                      <a:pt x="148" y="221"/>
                      <a:pt x="147" y="215"/>
                    </a:cubicBezTo>
                    <a:cubicBezTo>
                      <a:pt x="147" y="208"/>
                      <a:pt x="142" y="204"/>
                      <a:pt x="139" y="199"/>
                    </a:cubicBezTo>
                    <a:cubicBezTo>
                      <a:pt x="136" y="195"/>
                      <a:pt x="134" y="195"/>
                      <a:pt x="135" y="191"/>
                    </a:cubicBezTo>
                    <a:cubicBezTo>
                      <a:pt x="135" y="187"/>
                      <a:pt x="136" y="187"/>
                      <a:pt x="132" y="182"/>
                    </a:cubicBezTo>
                    <a:cubicBezTo>
                      <a:pt x="127" y="178"/>
                      <a:pt x="129" y="176"/>
                      <a:pt x="123" y="173"/>
                    </a:cubicBezTo>
                    <a:cubicBezTo>
                      <a:pt x="118" y="169"/>
                      <a:pt x="119" y="160"/>
                      <a:pt x="115" y="158"/>
                    </a:cubicBezTo>
                    <a:cubicBezTo>
                      <a:pt x="110" y="156"/>
                      <a:pt x="104" y="153"/>
                      <a:pt x="103" y="150"/>
                    </a:cubicBezTo>
                    <a:cubicBezTo>
                      <a:pt x="103" y="148"/>
                      <a:pt x="104" y="139"/>
                      <a:pt x="101" y="135"/>
                    </a:cubicBezTo>
                    <a:cubicBezTo>
                      <a:pt x="98" y="130"/>
                      <a:pt x="95" y="125"/>
                      <a:pt x="95" y="121"/>
                    </a:cubicBezTo>
                    <a:cubicBezTo>
                      <a:pt x="95" y="117"/>
                      <a:pt x="94" y="113"/>
                      <a:pt x="92" y="111"/>
                    </a:cubicBezTo>
                    <a:cubicBezTo>
                      <a:pt x="89" y="109"/>
                      <a:pt x="88" y="108"/>
                      <a:pt x="81" y="104"/>
                    </a:cubicBezTo>
                    <a:cubicBezTo>
                      <a:pt x="74" y="100"/>
                      <a:pt x="65" y="95"/>
                      <a:pt x="64" y="92"/>
                    </a:cubicBezTo>
                    <a:cubicBezTo>
                      <a:pt x="64" y="88"/>
                      <a:pt x="67" y="83"/>
                      <a:pt x="64" y="81"/>
                    </a:cubicBezTo>
                    <a:cubicBezTo>
                      <a:pt x="62" y="79"/>
                      <a:pt x="60" y="79"/>
                      <a:pt x="58" y="75"/>
                    </a:cubicBezTo>
                    <a:cubicBezTo>
                      <a:pt x="55" y="71"/>
                      <a:pt x="55" y="70"/>
                      <a:pt x="51" y="65"/>
                    </a:cubicBezTo>
                    <a:cubicBezTo>
                      <a:pt x="47" y="60"/>
                      <a:pt x="48" y="56"/>
                      <a:pt x="44" y="55"/>
                    </a:cubicBezTo>
                    <a:cubicBezTo>
                      <a:pt x="40" y="54"/>
                      <a:pt x="38" y="57"/>
                      <a:pt x="33" y="51"/>
                    </a:cubicBezTo>
                    <a:cubicBezTo>
                      <a:pt x="27" y="46"/>
                      <a:pt x="24" y="42"/>
                      <a:pt x="21" y="39"/>
                    </a:cubicBezTo>
                    <a:cubicBezTo>
                      <a:pt x="19" y="36"/>
                      <a:pt x="9" y="27"/>
                      <a:pt x="8" y="25"/>
                    </a:cubicBezTo>
                    <a:cubicBezTo>
                      <a:pt x="7" y="22"/>
                      <a:pt x="1" y="15"/>
                      <a:pt x="1" y="11"/>
                    </a:cubicBezTo>
                    <a:cubicBezTo>
                      <a:pt x="1" y="7"/>
                      <a:pt x="0"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810">
                <a:extLst>
                  <a:ext uri="{FF2B5EF4-FFF2-40B4-BE49-F238E27FC236}">
                    <a16:creationId xmlns:a16="http://schemas.microsoft.com/office/drawing/2014/main" id="{2CBB7852-2D19-214B-A3C1-140C356962C2}"/>
                  </a:ext>
                </a:extLst>
              </p:cNvPr>
              <p:cNvSpPr>
                <a:spLocks/>
              </p:cNvSpPr>
              <p:nvPr/>
            </p:nvSpPr>
            <p:spPr bwMode="auto">
              <a:xfrm>
                <a:off x="4318" y="2017"/>
                <a:ext cx="99" cy="125"/>
              </a:xfrm>
              <a:custGeom>
                <a:avLst/>
                <a:gdLst>
                  <a:gd name="T0" fmla="*/ 4 w 165"/>
                  <a:gd name="T1" fmla="*/ 147 h 208"/>
                  <a:gd name="T2" fmla="*/ 19 w 165"/>
                  <a:gd name="T3" fmla="*/ 150 h 208"/>
                  <a:gd name="T4" fmla="*/ 18 w 165"/>
                  <a:gd name="T5" fmla="*/ 183 h 208"/>
                  <a:gd name="T6" fmla="*/ 13 w 165"/>
                  <a:gd name="T7" fmla="*/ 199 h 208"/>
                  <a:gd name="T8" fmla="*/ 29 w 165"/>
                  <a:gd name="T9" fmla="*/ 206 h 208"/>
                  <a:gd name="T10" fmla="*/ 38 w 165"/>
                  <a:gd name="T11" fmla="*/ 197 h 208"/>
                  <a:gd name="T12" fmla="*/ 39 w 165"/>
                  <a:gd name="T13" fmla="*/ 181 h 208"/>
                  <a:gd name="T14" fmla="*/ 41 w 165"/>
                  <a:gd name="T15" fmla="*/ 152 h 208"/>
                  <a:gd name="T16" fmla="*/ 41 w 165"/>
                  <a:gd name="T17" fmla="*/ 128 h 208"/>
                  <a:gd name="T18" fmla="*/ 56 w 165"/>
                  <a:gd name="T19" fmla="*/ 128 h 208"/>
                  <a:gd name="T20" fmla="*/ 60 w 165"/>
                  <a:gd name="T21" fmla="*/ 155 h 208"/>
                  <a:gd name="T22" fmla="*/ 69 w 165"/>
                  <a:gd name="T23" fmla="*/ 179 h 208"/>
                  <a:gd name="T24" fmla="*/ 96 w 165"/>
                  <a:gd name="T25" fmla="*/ 173 h 208"/>
                  <a:gd name="T26" fmla="*/ 87 w 165"/>
                  <a:gd name="T27" fmla="*/ 189 h 208"/>
                  <a:gd name="T28" fmla="*/ 97 w 165"/>
                  <a:gd name="T29" fmla="*/ 206 h 208"/>
                  <a:gd name="T30" fmla="*/ 108 w 165"/>
                  <a:gd name="T31" fmla="*/ 193 h 208"/>
                  <a:gd name="T32" fmla="*/ 110 w 165"/>
                  <a:gd name="T33" fmla="*/ 175 h 208"/>
                  <a:gd name="T34" fmla="*/ 102 w 165"/>
                  <a:gd name="T35" fmla="*/ 159 h 208"/>
                  <a:gd name="T36" fmla="*/ 92 w 165"/>
                  <a:gd name="T37" fmla="*/ 141 h 208"/>
                  <a:gd name="T38" fmla="*/ 77 w 165"/>
                  <a:gd name="T39" fmla="*/ 112 h 208"/>
                  <a:gd name="T40" fmla="*/ 80 w 165"/>
                  <a:gd name="T41" fmla="*/ 98 h 208"/>
                  <a:gd name="T42" fmla="*/ 101 w 165"/>
                  <a:gd name="T43" fmla="*/ 79 h 208"/>
                  <a:gd name="T44" fmla="*/ 114 w 165"/>
                  <a:gd name="T45" fmla="*/ 77 h 208"/>
                  <a:gd name="T46" fmla="*/ 114 w 165"/>
                  <a:gd name="T47" fmla="*/ 63 h 208"/>
                  <a:gd name="T48" fmla="*/ 93 w 165"/>
                  <a:gd name="T49" fmla="*/ 69 h 208"/>
                  <a:gd name="T50" fmla="*/ 78 w 165"/>
                  <a:gd name="T51" fmla="*/ 73 h 208"/>
                  <a:gd name="T52" fmla="*/ 61 w 165"/>
                  <a:gd name="T53" fmla="*/ 83 h 208"/>
                  <a:gd name="T54" fmla="*/ 48 w 165"/>
                  <a:gd name="T55" fmla="*/ 79 h 208"/>
                  <a:gd name="T56" fmla="*/ 34 w 165"/>
                  <a:gd name="T57" fmla="*/ 54 h 208"/>
                  <a:gd name="T58" fmla="*/ 46 w 165"/>
                  <a:gd name="T59" fmla="*/ 35 h 208"/>
                  <a:gd name="T60" fmla="*/ 70 w 165"/>
                  <a:gd name="T61" fmla="*/ 35 h 208"/>
                  <a:gd name="T62" fmla="*/ 96 w 165"/>
                  <a:gd name="T63" fmla="*/ 34 h 208"/>
                  <a:gd name="T64" fmla="*/ 131 w 165"/>
                  <a:gd name="T65" fmla="*/ 41 h 208"/>
                  <a:gd name="T66" fmla="*/ 152 w 165"/>
                  <a:gd name="T67" fmla="*/ 25 h 208"/>
                  <a:gd name="T68" fmla="*/ 164 w 165"/>
                  <a:gd name="T69" fmla="*/ 5 h 208"/>
                  <a:gd name="T70" fmla="*/ 149 w 165"/>
                  <a:gd name="T71" fmla="*/ 9 h 208"/>
                  <a:gd name="T72" fmla="*/ 113 w 165"/>
                  <a:gd name="T73" fmla="*/ 24 h 208"/>
                  <a:gd name="T74" fmla="*/ 87 w 165"/>
                  <a:gd name="T75" fmla="*/ 18 h 208"/>
                  <a:gd name="T76" fmla="*/ 60 w 165"/>
                  <a:gd name="T77" fmla="*/ 11 h 208"/>
                  <a:gd name="T78" fmla="*/ 49 w 165"/>
                  <a:gd name="T79" fmla="*/ 22 h 208"/>
                  <a:gd name="T80" fmla="*/ 34 w 165"/>
                  <a:gd name="T81" fmla="*/ 29 h 208"/>
                  <a:gd name="T82" fmla="*/ 25 w 165"/>
                  <a:gd name="T83" fmla="*/ 52 h 208"/>
                  <a:gd name="T84" fmla="*/ 24 w 165"/>
                  <a:gd name="T85" fmla="*/ 71 h 208"/>
                  <a:gd name="T86" fmla="*/ 16 w 165"/>
                  <a:gd name="T87" fmla="*/ 97 h 208"/>
                  <a:gd name="T88" fmla="*/ 4 w 165"/>
                  <a:gd name="T89"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208">
                    <a:moveTo>
                      <a:pt x="2" y="133"/>
                    </a:moveTo>
                    <a:cubicBezTo>
                      <a:pt x="2" y="138"/>
                      <a:pt x="2" y="147"/>
                      <a:pt x="4" y="147"/>
                    </a:cubicBezTo>
                    <a:cubicBezTo>
                      <a:pt x="7" y="147"/>
                      <a:pt x="10" y="146"/>
                      <a:pt x="13" y="145"/>
                    </a:cubicBezTo>
                    <a:cubicBezTo>
                      <a:pt x="16" y="145"/>
                      <a:pt x="19" y="143"/>
                      <a:pt x="19" y="150"/>
                    </a:cubicBezTo>
                    <a:cubicBezTo>
                      <a:pt x="19" y="156"/>
                      <a:pt x="22" y="163"/>
                      <a:pt x="21" y="170"/>
                    </a:cubicBezTo>
                    <a:cubicBezTo>
                      <a:pt x="21" y="177"/>
                      <a:pt x="19" y="181"/>
                      <a:pt x="18" y="183"/>
                    </a:cubicBezTo>
                    <a:cubicBezTo>
                      <a:pt x="18" y="186"/>
                      <a:pt x="18" y="186"/>
                      <a:pt x="16" y="190"/>
                    </a:cubicBezTo>
                    <a:cubicBezTo>
                      <a:pt x="14" y="194"/>
                      <a:pt x="11" y="194"/>
                      <a:pt x="13" y="199"/>
                    </a:cubicBezTo>
                    <a:cubicBezTo>
                      <a:pt x="15" y="204"/>
                      <a:pt x="14" y="207"/>
                      <a:pt x="19" y="207"/>
                    </a:cubicBezTo>
                    <a:cubicBezTo>
                      <a:pt x="24" y="208"/>
                      <a:pt x="26" y="208"/>
                      <a:pt x="29" y="206"/>
                    </a:cubicBezTo>
                    <a:cubicBezTo>
                      <a:pt x="31" y="205"/>
                      <a:pt x="37" y="204"/>
                      <a:pt x="38" y="203"/>
                    </a:cubicBezTo>
                    <a:cubicBezTo>
                      <a:pt x="39" y="202"/>
                      <a:pt x="40" y="201"/>
                      <a:pt x="38" y="197"/>
                    </a:cubicBezTo>
                    <a:cubicBezTo>
                      <a:pt x="36" y="193"/>
                      <a:pt x="34" y="193"/>
                      <a:pt x="36" y="189"/>
                    </a:cubicBezTo>
                    <a:cubicBezTo>
                      <a:pt x="38" y="185"/>
                      <a:pt x="37" y="184"/>
                      <a:pt x="39" y="181"/>
                    </a:cubicBezTo>
                    <a:cubicBezTo>
                      <a:pt x="41" y="179"/>
                      <a:pt x="41" y="172"/>
                      <a:pt x="41" y="170"/>
                    </a:cubicBezTo>
                    <a:cubicBezTo>
                      <a:pt x="41" y="168"/>
                      <a:pt x="40" y="158"/>
                      <a:pt x="41" y="152"/>
                    </a:cubicBezTo>
                    <a:cubicBezTo>
                      <a:pt x="41" y="146"/>
                      <a:pt x="42" y="142"/>
                      <a:pt x="41" y="139"/>
                    </a:cubicBezTo>
                    <a:cubicBezTo>
                      <a:pt x="39" y="135"/>
                      <a:pt x="37" y="131"/>
                      <a:pt x="41" y="128"/>
                    </a:cubicBezTo>
                    <a:cubicBezTo>
                      <a:pt x="44" y="126"/>
                      <a:pt x="44" y="124"/>
                      <a:pt x="50" y="123"/>
                    </a:cubicBezTo>
                    <a:cubicBezTo>
                      <a:pt x="56" y="122"/>
                      <a:pt x="56" y="125"/>
                      <a:pt x="56" y="128"/>
                    </a:cubicBezTo>
                    <a:cubicBezTo>
                      <a:pt x="57" y="131"/>
                      <a:pt x="58" y="139"/>
                      <a:pt x="56" y="143"/>
                    </a:cubicBezTo>
                    <a:cubicBezTo>
                      <a:pt x="55" y="146"/>
                      <a:pt x="58" y="154"/>
                      <a:pt x="60" y="155"/>
                    </a:cubicBezTo>
                    <a:cubicBezTo>
                      <a:pt x="61" y="157"/>
                      <a:pt x="70" y="163"/>
                      <a:pt x="69" y="165"/>
                    </a:cubicBezTo>
                    <a:cubicBezTo>
                      <a:pt x="68" y="168"/>
                      <a:pt x="65" y="174"/>
                      <a:pt x="69" y="179"/>
                    </a:cubicBezTo>
                    <a:cubicBezTo>
                      <a:pt x="73" y="184"/>
                      <a:pt x="78" y="193"/>
                      <a:pt x="79" y="186"/>
                    </a:cubicBezTo>
                    <a:cubicBezTo>
                      <a:pt x="81" y="180"/>
                      <a:pt x="95" y="172"/>
                      <a:pt x="96" y="173"/>
                    </a:cubicBezTo>
                    <a:cubicBezTo>
                      <a:pt x="98" y="174"/>
                      <a:pt x="102" y="179"/>
                      <a:pt x="98" y="180"/>
                    </a:cubicBezTo>
                    <a:cubicBezTo>
                      <a:pt x="95" y="181"/>
                      <a:pt x="87" y="185"/>
                      <a:pt x="87" y="189"/>
                    </a:cubicBezTo>
                    <a:cubicBezTo>
                      <a:pt x="87" y="192"/>
                      <a:pt x="86" y="198"/>
                      <a:pt x="88" y="199"/>
                    </a:cubicBezTo>
                    <a:cubicBezTo>
                      <a:pt x="91" y="200"/>
                      <a:pt x="94" y="205"/>
                      <a:pt x="97" y="206"/>
                    </a:cubicBezTo>
                    <a:cubicBezTo>
                      <a:pt x="100" y="208"/>
                      <a:pt x="106" y="202"/>
                      <a:pt x="107" y="199"/>
                    </a:cubicBezTo>
                    <a:cubicBezTo>
                      <a:pt x="109" y="197"/>
                      <a:pt x="110" y="195"/>
                      <a:pt x="108" y="193"/>
                    </a:cubicBezTo>
                    <a:cubicBezTo>
                      <a:pt x="106" y="191"/>
                      <a:pt x="103" y="186"/>
                      <a:pt x="106" y="184"/>
                    </a:cubicBezTo>
                    <a:cubicBezTo>
                      <a:pt x="109" y="182"/>
                      <a:pt x="111" y="177"/>
                      <a:pt x="110" y="175"/>
                    </a:cubicBezTo>
                    <a:cubicBezTo>
                      <a:pt x="108" y="173"/>
                      <a:pt x="103" y="169"/>
                      <a:pt x="104" y="166"/>
                    </a:cubicBezTo>
                    <a:cubicBezTo>
                      <a:pt x="105" y="164"/>
                      <a:pt x="106" y="159"/>
                      <a:pt x="102" y="159"/>
                    </a:cubicBezTo>
                    <a:cubicBezTo>
                      <a:pt x="97" y="159"/>
                      <a:pt x="95" y="155"/>
                      <a:pt x="93" y="153"/>
                    </a:cubicBezTo>
                    <a:cubicBezTo>
                      <a:pt x="90" y="150"/>
                      <a:pt x="92" y="147"/>
                      <a:pt x="92" y="141"/>
                    </a:cubicBezTo>
                    <a:cubicBezTo>
                      <a:pt x="92" y="134"/>
                      <a:pt x="94" y="136"/>
                      <a:pt x="88" y="129"/>
                    </a:cubicBezTo>
                    <a:cubicBezTo>
                      <a:pt x="83" y="122"/>
                      <a:pt x="81" y="118"/>
                      <a:pt x="77" y="112"/>
                    </a:cubicBezTo>
                    <a:cubicBezTo>
                      <a:pt x="73" y="107"/>
                      <a:pt x="62" y="100"/>
                      <a:pt x="69" y="101"/>
                    </a:cubicBezTo>
                    <a:cubicBezTo>
                      <a:pt x="76" y="102"/>
                      <a:pt x="79" y="100"/>
                      <a:pt x="80" y="98"/>
                    </a:cubicBezTo>
                    <a:cubicBezTo>
                      <a:pt x="82" y="96"/>
                      <a:pt x="89" y="95"/>
                      <a:pt x="93" y="90"/>
                    </a:cubicBezTo>
                    <a:cubicBezTo>
                      <a:pt x="97" y="84"/>
                      <a:pt x="96" y="82"/>
                      <a:pt x="101" y="79"/>
                    </a:cubicBezTo>
                    <a:cubicBezTo>
                      <a:pt x="105" y="75"/>
                      <a:pt x="108" y="70"/>
                      <a:pt x="109" y="72"/>
                    </a:cubicBezTo>
                    <a:cubicBezTo>
                      <a:pt x="109" y="74"/>
                      <a:pt x="111" y="78"/>
                      <a:pt x="114" y="77"/>
                    </a:cubicBezTo>
                    <a:cubicBezTo>
                      <a:pt x="118" y="75"/>
                      <a:pt x="120" y="71"/>
                      <a:pt x="120" y="69"/>
                    </a:cubicBezTo>
                    <a:cubicBezTo>
                      <a:pt x="121" y="67"/>
                      <a:pt x="121" y="63"/>
                      <a:pt x="114" y="63"/>
                    </a:cubicBezTo>
                    <a:cubicBezTo>
                      <a:pt x="107" y="63"/>
                      <a:pt x="106" y="59"/>
                      <a:pt x="102" y="64"/>
                    </a:cubicBezTo>
                    <a:cubicBezTo>
                      <a:pt x="98" y="69"/>
                      <a:pt x="98" y="68"/>
                      <a:pt x="93" y="69"/>
                    </a:cubicBezTo>
                    <a:cubicBezTo>
                      <a:pt x="89" y="71"/>
                      <a:pt x="89" y="71"/>
                      <a:pt x="85" y="73"/>
                    </a:cubicBezTo>
                    <a:cubicBezTo>
                      <a:pt x="81" y="74"/>
                      <a:pt x="80" y="76"/>
                      <a:pt x="78" y="73"/>
                    </a:cubicBezTo>
                    <a:cubicBezTo>
                      <a:pt x="75" y="70"/>
                      <a:pt x="71" y="72"/>
                      <a:pt x="69" y="74"/>
                    </a:cubicBezTo>
                    <a:cubicBezTo>
                      <a:pt x="67" y="76"/>
                      <a:pt x="63" y="79"/>
                      <a:pt x="61" y="83"/>
                    </a:cubicBezTo>
                    <a:cubicBezTo>
                      <a:pt x="59" y="87"/>
                      <a:pt x="64" y="93"/>
                      <a:pt x="57" y="87"/>
                    </a:cubicBezTo>
                    <a:cubicBezTo>
                      <a:pt x="50" y="81"/>
                      <a:pt x="51" y="83"/>
                      <a:pt x="48" y="79"/>
                    </a:cubicBezTo>
                    <a:cubicBezTo>
                      <a:pt x="44" y="75"/>
                      <a:pt x="42" y="72"/>
                      <a:pt x="39" y="70"/>
                    </a:cubicBezTo>
                    <a:cubicBezTo>
                      <a:pt x="36" y="67"/>
                      <a:pt x="33" y="60"/>
                      <a:pt x="34" y="54"/>
                    </a:cubicBezTo>
                    <a:cubicBezTo>
                      <a:pt x="36" y="47"/>
                      <a:pt x="39" y="45"/>
                      <a:pt x="41" y="41"/>
                    </a:cubicBezTo>
                    <a:cubicBezTo>
                      <a:pt x="42" y="37"/>
                      <a:pt x="42" y="35"/>
                      <a:pt x="46" y="35"/>
                    </a:cubicBezTo>
                    <a:cubicBezTo>
                      <a:pt x="50" y="35"/>
                      <a:pt x="51" y="32"/>
                      <a:pt x="58" y="35"/>
                    </a:cubicBezTo>
                    <a:cubicBezTo>
                      <a:pt x="65" y="37"/>
                      <a:pt x="66" y="36"/>
                      <a:pt x="70" y="35"/>
                    </a:cubicBezTo>
                    <a:cubicBezTo>
                      <a:pt x="74" y="34"/>
                      <a:pt x="77" y="35"/>
                      <a:pt x="83" y="35"/>
                    </a:cubicBezTo>
                    <a:cubicBezTo>
                      <a:pt x="89" y="35"/>
                      <a:pt x="92" y="35"/>
                      <a:pt x="96" y="34"/>
                    </a:cubicBezTo>
                    <a:cubicBezTo>
                      <a:pt x="101" y="34"/>
                      <a:pt x="108" y="37"/>
                      <a:pt x="112" y="38"/>
                    </a:cubicBezTo>
                    <a:cubicBezTo>
                      <a:pt x="116" y="40"/>
                      <a:pt x="128" y="43"/>
                      <a:pt x="131" y="41"/>
                    </a:cubicBezTo>
                    <a:cubicBezTo>
                      <a:pt x="135" y="40"/>
                      <a:pt x="136" y="42"/>
                      <a:pt x="142" y="37"/>
                    </a:cubicBezTo>
                    <a:cubicBezTo>
                      <a:pt x="148" y="31"/>
                      <a:pt x="150" y="28"/>
                      <a:pt x="152" y="25"/>
                    </a:cubicBezTo>
                    <a:cubicBezTo>
                      <a:pt x="155" y="22"/>
                      <a:pt x="155" y="19"/>
                      <a:pt x="159" y="15"/>
                    </a:cubicBezTo>
                    <a:cubicBezTo>
                      <a:pt x="162" y="12"/>
                      <a:pt x="163" y="8"/>
                      <a:pt x="164" y="5"/>
                    </a:cubicBezTo>
                    <a:cubicBezTo>
                      <a:pt x="165" y="3"/>
                      <a:pt x="165" y="0"/>
                      <a:pt x="159" y="2"/>
                    </a:cubicBezTo>
                    <a:cubicBezTo>
                      <a:pt x="154" y="4"/>
                      <a:pt x="157" y="0"/>
                      <a:pt x="149" y="9"/>
                    </a:cubicBezTo>
                    <a:cubicBezTo>
                      <a:pt x="142" y="17"/>
                      <a:pt x="135" y="21"/>
                      <a:pt x="130" y="24"/>
                    </a:cubicBezTo>
                    <a:cubicBezTo>
                      <a:pt x="126" y="27"/>
                      <a:pt x="119" y="24"/>
                      <a:pt x="113" y="24"/>
                    </a:cubicBezTo>
                    <a:cubicBezTo>
                      <a:pt x="106" y="23"/>
                      <a:pt x="105" y="26"/>
                      <a:pt x="98" y="23"/>
                    </a:cubicBezTo>
                    <a:cubicBezTo>
                      <a:pt x="91" y="20"/>
                      <a:pt x="89" y="17"/>
                      <a:pt x="87" y="18"/>
                    </a:cubicBezTo>
                    <a:cubicBezTo>
                      <a:pt x="84" y="18"/>
                      <a:pt x="81" y="20"/>
                      <a:pt x="75" y="17"/>
                    </a:cubicBezTo>
                    <a:cubicBezTo>
                      <a:pt x="69" y="13"/>
                      <a:pt x="64" y="11"/>
                      <a:pt x="60" y="11"/>
                    </a:cubicBezTo>
                    <a:cubicBezTo>
                      <a:pt x="57" y="11"/>
                      <a:pt x="53" y="12"/>
                      <a:pt x="53" y="16"/>
                    </a:cubicBezTo>
                    <a:cubicBezTo>
                      <a:pt x="52" y="20"/>
                      <a:pt x="52" y="22"/>
                      <a:pt x="49" y="22"/>
                    </a:cubicBezTo>
                    <a:cubicBezTo>
                      <a:pt x="45" y="23"/>
                      <a:pt x="43" y="22"/>
                      <a:pt x="41" y="21"/>
                    </a:cubicBezTo>
                    <a:cubicBezTo>
                      <a:pt x="38" y="21"/>
                      <a:pt x="37" y="25"/>
                      <a:pt x="34" y="29"/>
                    </a:cubicBezTo>
                    <a:cubicBezTo>
                      <a:pt x="30" y="33"/>
                      <a:pt x="29" y="30"/>
                      <a:pt x="28" y="38"/>
                    </a:cubicBezTo>
                    <a:cubicBezTo>
                      <a:pt x="26" y="45"/>
                      <a:pt x="23" y="49"/>
                      <a:pt x="25" y="52"/>
                    </a:cubicBezTo>
                    <a:cubicBezTo>
                      <a:pt x="28" y="56"/>
                      <a:pt x="25" y="63"/>
                      <a:pt x="26" y="65"/>
                    </a:cubicBezTo>
                    <a:cubicBezTo>
                      <a:pt x="27" y="67"/>
                      <a:pt x="28" y="65"/>
                      <a:pt x="24" y="71"/>
                    </a:cubicBezTo>
                    <a:cubicBezTo>
                      <a:pt x="20" y="78"/>
                      <a:pt x="18" y="78"/>
                      <a:pt x="17" y="83"/>
                    </a:cubicBezTo>
                    <a:cubicBezTo>
                      <a:pt x="16" y="89"/>
                      <a:pt x="17" y="89"/>
                      <a:pt x="16" y="97"/>
                    </a:cubicBezTo>
                    <a:cubicBezTo>
                      <a:pt x="14" y="106"/>
                      <a:pt x="11" y="109"/>
                      <a:pt x="10" y="113"/>
                    </a:cubicBezTo>
                    <a:cubicBezTo>
                      <a:pt x="9" y="117"/>
                      <a:pt x="7" y="118"/>
                      <a:pt x="4" y="121"/>
                    </a:cubicBezTo>
                    <a:cubicBezTo>
                      <a:pt x="0" y="124"/>
                      <a:pt x="1" y="129"/>
                      <a:pt x="2" y="1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811">
                <a:extLst>
                  <a:ext uri="{FF2B5EF4-FFF2-40B4-BE49-F238E27FC236}">
                    <a16:creationId xmlns:a16="http://schemas.microsoft.com/office/drawing/2014/main" id="{0E28CD17-8A49-C142-B6BF-E790E1269B1E}"/>
                  </a:ext>
                </a:extLst>
              </p:cNvPr>
              <p:cNvSpPr>
                <a:spLocks/>
              </p:cNvSpPr>
              <p:nvPr/>
            </p:nvSpPr>
            <p:spPr bwMode="auto">
              <a:xfrm>
                <a:off x="4114" y="2142"/>
                <a:ext cx="155" cy="54"/>
              </a:xfrm>
              <a:custGeom>
                <a:avLst/>
                <a:gdLst>
                  <a:gd name="T0" fmla="*/ 14 w 259"/>
                  <a:gd name="T1" fmla="*/ 19 h 89"/>
                  <a:gd name="T2" fmla="*/ 22 w 259"/>
                  <a:gd name="T3" fmla="*/ 3 h 89"/>
                  <a:gd name="T4" fmla="*/ 39 w 259"/>
                  <a:gd name="T5" fmla="*/ 10 h 89"/>
                  <a:gd name="T6" fmla="*/ 49 w 259"/>
                  <a:gd name="T7" fmla="*/ 8 h 89"/>
                  <a:gd name="T8" fmla="*/ 71 w 259"/>
                  <a:gd name="T9" fmla="*/ 15 h 89"/>
                  <a:gd name="T10" fmla="*/ 83 w 259"/>
                  <a:gd name="T11" fmla="*/ 24 h 89"/>
                  <a:gd name="T12" fmla="*/ 93 w 259"/>
                  <a:gd name="T13" fmla="*/ 32 h 89"/>
                  <a:gd name="T14" fmla="*/ 117 w 259"/>
                  <a:gd name="T15" fmla="*/ 33 h 89"/>
                  <a:gd name="T16" fmla="*/ 129 w 259"/>
                  <a:gd name="T17" fmla="*/ 33 h 89"/>
                  <a:gd name="T18" fmla="*/ 137 w 259"/>
                  <a:gd name="T19" fmla="*/ 19 h 89"/>
                  <a:gd name="T20" fmla="*/ 152 w 259"/>
                  <a:gd name="T21" fmla="*/ 30 h 89"/>
                  <a:gd name="T22" fmla="*/ 166 w 259"/>
                  <a:gd name="T23" fmla="*/ 32 h 89"/>
                  <a:gd name="T24" fmla="*/ 182 w 259"/>
                  <a:gd name="T25" fmla="*/ 34 h 89"/>
                  <a:gd name="T26" fmla="*/ 216 w 259"/>
                  <a:gd name="T27" fmla="*/ 35 h 89"/>
                  <a:gd name="T28" fmla="*/ 199 w 259"/>
                  <a:gd name="T29" fmla="*/ 42 h 89"/>
                  <a:gd name="T30" fmla="*/ 186 w 259"/>
                  <a:gd name="T31" fmla="*/ 48 h 89"/>
                  <a:gd name="T32" fmla="*/ 199 w 259"/>
                  <a:gd name="T33" fmla="*/ 56 h 89"/>
                  <a:gd name="T34" fmla="*/ 226 w 259"/>
                  <a:gd name="T35" fmla="*/ 56 h 89"/>
                  <a:gd name="T36" fmla="*/ 229 w 259"/>
                  <a:gd name="T37" fmla="*/ 69 h 89"/>
                  <a:gd name="T38" fmla="*/ 258 w 259"/>
                  <a:gd name="T39" fmla="*/ 74 h 89"/>
                  <a:gd name="T40" fmla="*/ 250 w 259"/>
                  <a:gd name="T41" fmla="*/ 82 h 89"/>
                  <a:gd name="T42" fmla="*/ 241 w 259"/>
                  <a:gd name="T43" fmla="*/ 85 h 89"/>
                  <a:gd name="T44" fmla="*/ 226 w 259"/>
                  <a:gd name="T45" fmla="*/ 77 h 89"/>
                  <a:gd name="T46" fmla="*/ 217 w 259"/>
                  <a:gd name="T47" fmla="*/ 79 h 89"/>
                  <a:gd name="T48" fmla="*/ 202 w 259"/>
                  <a:gd name="T49" fmla="*/ 76 h 89"/>
                  <a:gd name="T50" fmla="*/ 189 w 259"/>
                  <a:gd name="T51" fmla="*/ 73 h 89"/>
                  <a:gd name="T52" fmla="*/ 174 w 259"/>
                  <a:gd name="T53" fmla="*/ 76 h 89"/>
                  <a:gd name="T54" fmla="*/ 150 w 259"/>
                  <a:gd name="T55" fmla="*/ 70 h 89"/>
                  <a:gd name="T56" fmla="*/ 127 w 259"/>
                  <a:gd name="T57" fmla="*/ 66 h 89"/>
                  <a:gd name="T58" fmla="*/ 98 w 259"/>
                  <a:gd name="T59" fmla="*/ 56 h 89"/>
                  <a:gd name="T60" fmla="*/ 84 w 259"/>
                  <a:gd name="T61" fmla="*/ 58 h 89"/>
                  <a:gd name="T62" fmla="*/ 67 w 259"/>
                  <a:gd name="T63" fmla="*/ 57 h 89"/>
                  <a:gd name="T64" fmla="*/ 43 w 259"/>
                  <a:gd name="T65" fmla="*/ 51 h 89"/>
                  <a:gd name="T66" fmla="*/ 28 w 259"/>
                  <a:gd name="T67" fmla="*/ 44 h 89"/>
                  <a:gd name="T68" fmla="*/ 25 w 259"/>
                  <a:gd name="T69" fmla="*/ 34 h 89"/>
                  <a:gd name="T70" fmla="*/ 7 w 259"/>
                  <a:gd name="T71" fmla="*/ 29 h 89"/>
                  <a:gd name="T72" fmla="*/ 5 w 259"/>
                  <a:gd name="T73" fmla="*/ 24 h 89"/>
                  <a:gd name="T74" fmla="*/ 14 w 259"/>
                  <a:gd name="T7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89">
                    <a:moveTo>
                      <a:pt x="14" y="19"/>
                    </a:moveTo>
                    <a:cubicBezTo>
                      <a:pt x="19" y="8"/>
                      <a:pt x="18" y="0"/>
                      <a:pt x="22" y="3"/>
                    </a:cubicBezTo>
                    <a:cubicBezTo>
                      <a:pt x="26" y="6"/>
                      <a:pt x="33" y="12"/>
                      <a:pt x="39" y="10"/>
                    </a:cubicBezTo>
                    <a:cubicBezTo>
                      <a:pt x="44" y="9"/>
                      <a:pt x="40" y="6"/>
                      <a:pt x="49" y="8"/>
                    </a:cubicBezTo>
                    <a:cubicBezTo>
                      <a:pt x="57" y="11"/>
                      <a:pt x="65" y="11"/>
                      <a:pt x="71" y="15"/>
                    </a:cubicBezTo>
                    <a:cubicBezTo>
                      <a:pt x="76" y="20"/>
                      <a:pt x="81" y="19"/>
                      <a:pt x="83" y="24"/>
                    </a:cubicBezTo>
                    <a:cubicBezTo>
                      <a:pt x="85" y="29"/>
                      <a:pt x="80" y="30"/>
                      <a:pt x="93" y="32"/>
                    </a:cubicBezTo>
                    <a:cubicBezTo>
                      <a:pt x="106" y="33"/>
                      <a:pt x="106" y="33"/>
                      <a:pt x="117" y="33"/>
                    </a:cubicBezTo>
                    <a:cubicBezTo>
                      <a:pt x="127" y="33"/>
                      <a:pt x="125" y="38"/>
                      <a:pt x="129" y="33"/>
                    </a:cubicBezTo>
                    <a:cubicBezTo>
                      <a:pt x="132" y="28"/>
                      <a:pt x="134" y="16"/>
                      <a:pt x="137" y="19"/>
                    </a:cubicBezTo>
                    <a:cubicBezTo>
                      <a:pt x="139" y="22"/>
                      <a:pt x="147" y="28"/>
                      <a:pt x="152" y="30"/>
                    </a:cubicBezTo>
                    <a:cubicBezTo>
                      <a:pt x="157" y="32"/>
                      <a:pt x="158" y="29"/>
                      <a:pt x="166" y="32"/>
                    </a:cubicBezTo>
                    <a:cubicBezTo>
                      <a:pt x="174" y="34"/>
                      <a:pt x="174" y="34"/>
                      <a:pt x="182" y="34"/>
                    </a:cubicBezTo>
                    <a:cubicBezTo>
                      <a:pt x="190" y="34"/>
                      <a:pt x="220" y="29"/>
                      <a:pt x="216" y="35"/>
                    </a:cubicBezTo>
                    <a:cubicBezTo>
                      <a:pt x="212" y="42"/>
                      <a:pt x="209" y="41"/>
                      <a:pt x="199" y="42"/>
                    </a:cubicBezTo>
                    <a:cubicBezTo>
                      <a:pt x="189" y="44"/>
                      <a:pt x="182" y="42"/>
                      <a:pt x="186" y="48"/>
                    </a:cubicBezTo>
                    <a:cubicBezTo>
                      <a:pt x="190" y="55"/>
                      <a:pt x="191" y="56"/>
                      <a:pt x="199" y="56"/>
                    </a:cubicBezTo>
                    <a:cubicBezTo>
                      <a:pt x="207" y="56"/>
                      <a:pt x="226" y="51"/>
                      <a:pt x="226" y="56"/>
                    </a:cubicBezTo>
                    <a:cubicBezTo>
                      <a:pt x="227" y="62"/>
                      <a:pt x="217" y="67"/>
                      <a:pt x="229" y="69"/>
                    </a:cubicBezTo>
                    <a:cubicBezTo>
                      <a:pt x="241" y="70"/>
                      <a:pt x="259" y="70"/>
                      <a:pt x="258" y="74"/>
                    </a:cubicBezTo>
                    <a:cubicBezTo>
                      <a:pt x="258" y="78"/>
                      <a:pt x="252" y="79"/>
                      <a:pt x="250" y="82"/>
                    </a:cubicBezTo>
                    <a:cubicBezTo>
                      <a:pt x="248" y="84"/>
                      <a:pt x="248" y="89"/>
                      <a:pt x="241" y="85"/>
                    </a:cubicBezTo>
                    <a:cubicBezTo>
                      <a:pt x="235" y="81"/>
                      <a:pt x="227" y="72"/>
                      <a:pt x="226" y="77"/>
                    </a:cubicBezTo>
                    <a:cubicBezTo>
                      <a:pt x="225" y="82"/>
                      <a:pt x="220" y="81"/>
                      <a:pt x="217" y="79"/>
                    </a:cubicBezTo>
                    <a:cubicBezTo>
                      <a:pt x="215" y="78"/>
                      <a:pt x="209" y="79"/>
                      <a:pt x="202" y="76"/>
                    </a:cubicBezTo>
                    <a:cubicBezTo>
                      <a:pt x="195" y="73"/>
                      <a:pt x="194" y="69"/>
                      <a:pt x="189" y="73"/>
                    </a:cubicBezTo>
                    <a:cubicBezTo>
                      <a:pt x="184" y="76"/>
                      <a:pt x="189" y="80"/>
                      <a:pt x="174" y="76"/>
                    </a:cubicBezTo>
                    <a:cubicBezTo>
                      <a:pt x="158" y="72"/>
                      <a:pt x="166" y="71"/>
                      <a:pt x="150" y="70"/>
                    </a:cubicBezTo>
                    <a:cubicBezTo>
                      <a:pt x="135" y="69"/>
                      <a:pt x="137" y="72"/>
                      <a:pt x="127" y="66"/>
                    </a:cubicBezTo>
                    <a:cubicBezTo>
                      <a:pt x="118" y="61"/>
                      <a:pt x="100" y="56"/>
                      <a:pt x="98" y="56"/>
                    </a:cubicBezTo>
                    <a:cubicBezTo>
                      <a:pt x="95" y="56"/>
                      <a:pt x="94" y="56"/>
                      <a:pt x="84" y="58"/>
                    </a:cubicBezTo>
                    <a:cubicBezTo>
                      <a:pt x="73" y="59"/>
                      <a:pt x="77" y="61"/>
                      <a:pt x="67" y="57"/>
                    </a:cubicBezTo>
                    <a:cubicBezTo>
                      <a:pt x="56" y="54"/>
                      <a:pt x="52" y="51"/>
                      <a:pt x="43" y="51"/>
                    </a:cubicBezTo>
                    <a:cubicBezTo>
                      <a:pt x="33" y="51"/>
                      <a:pt x="27" y="50"/>
                      <a:pt x="28" y="44"/>
                    </a:cubicBezTo>
                    <a:cubicBezTo>
                      <a:pt x="29" y="39"/>
                      <a:pt x="33" y="38"/>
                      <a:pt x="25" y="34"/>
                    </a:cubicBezTo>
                    <a:cubicBezTo>
                      <a:pt x="16" y="31"/>
                      <a:pt x="14" y="29"/>
                      <a:pt x="7" y="29"/>
                    </a:cubicBezTo>
                    <a:cubicBezTo>
                      <a:pt x="0" y="29"/>
                      <a:pt x="0" y="26"/>
                      <a:pt x="5" y="24"/>
                    </a:cubicBezTo>
                    <a:cubicBezTo>
                      <a:pt x="9" y="22"/>
                      <a:pt x="16" y="23"/>
                      <a:pt x="14"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812">
                <a:extLst>
                  <a:ext uri="{FF2B5EF4-FFF2-40B4-BE49-F238E27FC236}">
                    <a16:creationId xmlns:a16="http://schemas.microsoft.com/office/drawing/2014/main" id="{8CB44843-3164-0E43-BDA3-405AB66D1F64}"/>
                  </a:ext>
                </a:extLst>
              </p:cNvPr>
              <p:cNvSpPr>
                <a:spLocks/>
              </p:cNvSpPr>
              <p:nvPr/>
            </p:nvSpPr>
            <p:spPr bwMode="auto">
              <a:xfrm>
                <a:off x="4269" y="2184"/>
                <a:ext cx="15" cy="13"/>
              </a:xfrm>
              <a:custGeom>
                <a:avLst/>
                <a:gdLst>
                  <a:gd name="T0" fmla="*/ 3 w 25"/>
                  <a:gd name="T1" fmla="*/ 16 h 22"/>
                  <a:gd name="T2" fmla="*/ 7 w 25"/>
                  <a:gd name="T3" fmla="*/ 10 h 22"/>
                  <a:gd name="T4" fmla="*/ 10 w 25"/>
                  <a:gd name="T5" fmla="*/ 3 h 22"/>
                  <a:gd name="T6" fmla="*/ 16 w 25"/>
                  <a:gd name="T7" fmla="*/ 0 h 22"/>
                  <a:gd name="T8" fmla="*/ 21 w 25"/>
                  <a:gd name="T9" fmla="*/ 3 h 22"/>
                  <a:gd name="T10" fmla="*/ 23 w 25"/>
                  <a:gd name="T11" fmla="*/ 8 h 22"/>
                  <a:gd name="T12" fmla="*/ 18 w 25"/>
                  <a:gd name="T13" fmla="*/ 15 h 22"/>
                  <a:gd name="T14" fmla="*/ 15 w 25"/>
                  <a:gd name="T15" fmla="*/ 20 h 22"/>
                  <a:gd name="T16" fmla="*/ 6 w 25"/>
                  <a:gd name="T17" fmla="*/ 18 h 22"/>
                  <a:gd name="T18" fmla="*/ 3 w 25"/>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2">
                    <a:moveTo>
                      <a:pt x="3" y="16"/>
                    </a:moveTo>
                    <a:cubicBezTo>
                      <a:pt x="6" y="13"/>
                      <a:pt x="7" y="14"/>
                      <a:pt x="7" y="10"/>
                    </a:cubicBezTo>
                    <a:cubicBezTo>
                      <a:pt x="7" y="6"/>
                      <a:pt x="7" y="5"/>
                      <a:pt x="10" y="3"/>
                    </a:cubicBezTo>
                    <a:cubicBezTo>
                      <a:pt x="12" y="0"/>
                      <a:pt x="14" y="0"/>
                      <a:pt x="16" y="0"/>
                    </a:cubicBezTo>
                    <a:cubicBezTo>
                      <a:pt x="18" y="1"/>
                      <a:pt x="21" y="1"/>
                      <a:pt x="21" y="3"/>
                    </a:cubicBezTo>
                    <a:cubicBezTo>
                      <a:pt x="22" y="5"/>
                      <a:pt x="25" y="5"/>
                      <a:pt x="23" y="8"/>
                    </a:cubicBezTo>
                    <a:cubicBezTo>
                      <a:pt x="20" y="10"/>
                      <a:pt x="18" y="11"/>
                      <a:pt x="18" y="15"/>
                    </a:cubicBezTo>
                    <a:cubicBezTo>
                      <a:pt x="17" y="18"/>
                      <a:pt x="20" y="22"/>
                      <a:pt x="15" y="20"/>
                    </a:cubicBezTo>
                    <a:cubicBezTo>
                      <a:pt x="9" y="18"/>
                      <a:pt x="10" y="18"/>
                      <a:pt x="6" y="18"/>
                    </a:cubicBezTo>
                    <a:cubicBezTo>
                      <a:pt x="3" y="19"/>
                      <a:pt x="0" y="16"/>
                      <a:pt x="3"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813">
                <a:extLst>
                  <a:ext uri="{FF2B5EF4-FFF2-40B4-BE49-F238E27FC236}">
                    <a16:creationId xmlns:a16="http://schemas.microsoft.com/office/drawing/2014/main" id="{D5589B8B-B9EE-3441-AEE7-69669757D029}"/>
                  </a:ext>
                </a:extLst>
              </p:cNvPr>
              <p:cNvSpPr>
                <a:spLocks/>
              </p:cNvSpPr>
              <p:nvPr/>
            </p:nvSpPr>
            <p:spPr bwMode="auto">
              <a:xfrm>
                <a:off x="4281" y="2181"/>
                <a:ext cx="39" cy="18"/>
              </a:xfrm>
              <a:custGeom>
                <a:avLst/>
                <a:gdLst>
                  <a:gd name="T0" fmla="*/ 4 w 65"/>
                  <a:gd name="T1" fmla="*/ 26 h 30"/>
                  <a:gd name="T2" fmla="*/ 7 w 65"/>
                  <a:gd name="T3" fmla="*/ 15 h 30"/>
                  <a:gd name="T4" fmla="*/ 14 w 65"/>
                  <a:gd name="T5" fmla="*/ 12 h 30"/>
                  <a:gd name="T6" fmla="*/ 23 w 65"/>
                  <a:gd name="T7" fmla="*/ 10 h 30"/>
                  <a:gd name="T8" fmla="*/ 28 w 65"/>
                  <a:gd name="T9" fmla="*/ 4 h 30"/>
                  <a:gd name="T10" fmla="*/ 39 w 65"/>
                  <a:gd name="T11" fmla="*/ 3 h 30"/>
                  <a:gd name="T12" fmla="*/ 45 w 65"/>
                  <a:gd name="T13" fmla="*/ 10 h 30"/>
                  <a:gd name="T14" fmla="*/ 54 w 65"/>
                  <a:gd name="T15" fmla="*/ 8 h 30"/>
                  <a:gd name="T16" fmla="*/ 61 w 65"/>
                  <a:gd name="T17" fmla="*/ 7 h 30"/>
                  <a:gd name="T18" fmla="*/ 62 w 65"/>
                  <a:gd name="T19" fmla="*/ 15 h 30"/>
                  <a:gd name="T20" fmla="*/ 63 w 65"/>
                  <a:gd name="T21" fmla="*/ 19 h 30"/>
                  <a:gd name="T22" fmla="*/ 54 w 65"/>
                  <a:gd name="T23" fmla="*/ 22 h 30"/>
                  <a:gd name="T24" fmla="*/ 45 w 65"/>
                  <a:gd name="T25" fmla="*/ 19 h 30"/>
                  <a:gd name="T26" fmla="*/ 40 w 65"/>
                  <a:gd name="T27" fmla="*/ 19 h 30"/>
                  <a:gd name="T28" fmla="*/ 31 w 65"/>
                  <a:gd name="T29" fmla="*/ 24 h 30"/>
                  <a:gd name="T30" fmla="*/ 18 w 65"/>
                  <a:gd name="T31" fmla="*/ 29 h 30"/>
                  <a:gd name="T32" fmla="*/ 7 w 65"/>
                  <a:gd name="T33" fmla="*/ 29 h 30"/>
                  <a:gd name="T34" fmla="*/ 4 w 65"/>
                  <a:gd name="T35"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30">
                    <a:moveTo>
                      <a:pt x="4" y="26"/>
                    </a:moveTo>
                    <a:cubicBezTo>
                      <a:pt x="6" y="21"/>
                      <a:pt x="4" y="18"/>
                      <a:pt x="7" y="15"/>
                    </a:cubicBezTo>
                    <a:cubicBezTo>
                      <a:pt x="10" y="13"/>
                      <a:pt x="8" y="12"/>
                      <a:pt x="14" y="12"/>
                    </a:cubicBezTo>
                    <a:cubicBezTo>
                      <a:pt x="19" y="11"/>
                      <a:pt x="20" y="14"/>
                      <a:pt x="23" y="10"/>
                    </a:cubicBezTo>
                    <a:cubicBezTo>
                      <a:pt x="26" y="6"/>
                      <a:pt x="22" y="5"/>
                      <a:pt x="28" y="4"/>
                    </a:cubicBezTo>
                    <a:cubicBezTo>
                      <a:pt x="33" y="4"/>
                      <a:pt x="36" y="0"/>
                      <a:pt x="39" y="3"/>
                    </a:cubicBezTo>
                    <a:cubicBezTo>
                      <a:pt x="41" y="7"/>
                      <a:pt x="43" y="11"/>
                      <a:pt x="45" y="10"/>
                    </a:cubicBezTo>
                    <a:cubicBezTo>
                      <a:pt x="46" y="9"/>
                      <a:pt x="52" y="8"/>
                      <a:pt x="54" y="8"/>
                    </a:cubicBezTo>
                    <a:cubicBezTo>
                      <a:pt x="57" y="8"/>
                      <a:pt x="62" y="4"/>
                      <a:pt x="61" y="7"/>
                    </a:cubicBezTo>
                    <a:cubicBezTo>
                      <a:pt x="61" y="10"/>
                      <a:pt x="60" y="13"/>
                      <a:pt x="62" y="15"/>
                    </a:cubicBezTo>
                    <a:cubicBezTo>
                      <a:pt x="65" y="17"/>
                      <a:pt x="65" y="18"/>
                      <a:pt x="63" y="19"/>
                    </a:cubicBezTo>
                    <a:cubicBezTo>
                      <a:pt x="61" y="20"/>
                      <a:pt x="59" y="22"/>
                      <a:pt x="54" y="22"/>
                    </a:cubicBezTo>
                    <a:cubicBezTo>
                      <a:pt x="49" y="21"/>
                      <a:pt x="45" y="21"/>
                      <a:pt x="45" y="19"/>
                    </a:cubicBezTo>
                    <a:cubicBezTo>
                      <a:pt x="44" y="17"/>
                      <a:pt x="42" y="15"/>
                      <a:pt x="40" y="19"/>
                    </a:cubicBezTo>
                    <a:cubicBezTo>
                      <a:pt x="38" y="22"/>
                      <a:pt x="38" y="21"/>
                      <a:pt x="31" y="24"/>
                    </a:cubicBezTo>
                    <a:cubicBezTo>
                      <a:pt x="25" y="26"/>
                      <a:pt x="22" y="28"/>
                      <a:pt x="18" y="29"/>
                    </a:cubicBezTo>
                    <a:cubicBezTo>
                      <a:pt x="13" y="29"/>
                      <a:pt x="10" y="30"/>
                      <a:pt x="7" y="29"/>
                    </a:cubicBezTo>
                    <a:cubicBezTo>
                      <a:pt x="4" y="27"/>
                      <a:pt x="0" y="26"/>
                      <a:pt x="4" y="2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814">
                <a:extLst>
                  <a:ext uri="{FF2B5EF4-FFF2-40B4-BE49-F238E27FC236}">
                    <a16:creationId xmlns:a16="http://schemas.microsoft.com/office/drawing/2014/main" id="{3E2BE315-5D75-6E42-9348-EE496B52AD87}"/>
                  </a:ext>
                </a:extLst>
              </p:cNvPr>
              <p:cNvSpPr>
                <a:spLocks/>
              </p:cNvSpPr>
              <p:nvPr/>
            </p:nvSpPr>
            <p:spPr bwMode="auto">
              <a:xfrm>
                <a:off x="4312" y="2203"/>
                <a:ext cx="32" cy="18"/>
              </a:xfrm>
              <a:custGeom>
                <a:avLst/>
                <a:gdLst>
                  <a:gd name="T0" fmla="*/ 17 w 52"/>
                  <a:gd name="T1" fmla="*/ 2 h 29"/>
                  <a:gd name="T2" fmla="*/ 31 w 52"/>
                  <a:gd name="T3" fmla="*/ 1 h 29"/>
                  <a:gd name="T4" fmla="*/ 35 w 52"/>
                  <a:gd name="T5" fmla="*/ 4 h 29"/>
                  <a:gd name="T6" fmla="*/ 41 w 52"/>
                  <a:gd name="T7" fmla="*/ 9 h 29"/>
                  <a:gd name="T8" fmla="*/ 51 w 52"/>
                  <a:gd name="T9" fmla="*/ 18 h 29"/>
                  <a:gd name="T10" fmla="*/ 49 w 52"/>
                  <a:gd name="T11" fmla="*/ 24 h 29"/>
                  <a:gd name="T12" fmla="*/ 43 w 52"/>
                  <a:gd name="T13" fmla="*/ 26 h 29"/>
                  <a:gd name="T14" fmla="*/ 36 w 52"/>
                  <a:gd name="T15" fmla="*/ 25 h 29"/>
                  <a:gd name="T16" fmla="*/ 29 w 52"/>
                  <a:gd name="T17" fmla="*/ 20 h 29"/>
                  <a:gd name="T18" fmla="*/ 23 w 52"/>
                  <a:gd name="T19" fmla="*/ 13 h 29"/>
                  <a:gd name="T20" fmla="*/ 17 w 52"/>
                  <a:gd name="T21" fmla="*/ 11 h 29"/>
                  <a:gd name="T22" fmla="*/ 9 w 52"/>
                  <a:gd name="T23" fmla="*/ 9 h 29"/>
                  <a:gd name="T24" fmla="*/ 5 w 52"/>
                  <a:gd name="T25" fmla="*/ 5 h 29"/>
                  <a:gd name="T26" fmla="*/ 13 w 52"/>
                  <a:gd name="T27" fmla="*/ 1 h 29"/>
                  <a:gd name="T28" fmla="*/ 17 w 52"/>
                  <a:gd name="T2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29">
                    <a:moveTo>
                      <a:pt x="17" y="2"/>
                    </a:moveTo>
                    <a:cubicBezTo>
                      <a:pt x="22" y="1"/>
                      <a:pt x="29" y="1"/>
                      <a:pt x="31" y="1"/>
                    </a:cubicBezTo>
                    <a:cubicBezTo>
                      <a:pt x="34" y="1"/>
                      <a:pt x="34" y="1"/>
                      <a:pt x="35" y="4"/>
                    </a:cubicBezTo>
                    <a:cubicBezTo>
                      <a:pt x="37" y="7"/>
                      <a:pt x="33" y="3"/>
                      <a:pt x="41" y="9"/>
                    </a:cubicBezTo>
                    <a:cubicBezTo>
                      <a:pt x="49" y="14"/>
                      <a:pt x="50" y="14"/>
                      <a:pt x="51" y="18"/>
                    </a:cubicBezTo>
                    <a:cubicBezTo>
                      <a:pt x="51" y="21"/>
                      <a:pt x="52" y="23"/>
                      <a:pt x="49" y="24"/>
                    </a:cubicBezTo>
                    <a:cubicBezTo>
                      <a:pt x="47" y="26"/>
                      <a:pt x="45" y="26"/>
                      <a:pt x="43" y="26"/>
                    </a:cubicBezTo>
                    <a:cubicBezTo>
                      <a:pt x="40" y="26"/>
                      <a:pt x="41" y="29"/>
                      <a:pt x="36" y="25"/>
                    </a:cubicBezTo>
                    <a:cubicBezTo>
                      <a:pt x="30" y="22"/>
                      <a:pt x="34" y="28"/>
                      <a:pt x="29" y="20"/>
                    </a:cubicBezTo>
                    <a:cubicBezTo>
                      <a:pt x="23" y="13"/>
                      <a:pt x="26" y="14"/>
                      <a:pt x="23" y="13"/>
                    </a:cubicBezTo>
                    <a:cubicBezTo>
                      <a:pt x="19" y="12"/>
                      <a:pt x="21" y="11"/>
                      <a:pt x="17" y="11"/>
                    </a:cubicBezTo>
                    <a:cubicBezTo>
                      <a:pt x="13" y="11"/>
                      <a:pt x="11" y="12"/>
                      <a:pt x="9" y="9"/>
                    </a:cubicBezTo>
                    <a:cubicBezTo>
                      <a:pt x="6" y="7"/>
                      <a:pt x="0" y="7"/>
                      <a:pt x="5" y="5"/>
                    </a:cubicBezTo>
                    <a:cubicBezTo>
                      <a:pt x="10" y="2"/>
                      <a:pt x="13" y="1"/>
                      <a:pt x="13" y="1"/>
                    </a:cubicBezTo>
                    <a:cubicBezTo>
                      <a:pt x="14" y="1"/>
                      <a:pt x="15" y="0"/>
                      <a:pt x="1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815">
                <a:extLst>
                  <a:ext uri="{FF2B5EF4-FFF2-40B4-BE49-F238E27FC236}">
                    <a16:creationId xmlns:a16="http://schemas.microsoft.com/office/drawing/2014/main" id="{14D1500F-AD38-8742-A8CC-04FAF2ACFE3C}"/>
                  </a:ext>
                </a:extLst>
              </p:cNvPr>
              <p:cNvSpPr>
                <a:spLocks/>
              </p:cNvSpPr>
              <p:nvPr/>
            </p:nvSpPr>
            <p:spPr bwMode="auto">
              <a:xfrm>
                <a:off x="4326" y="2182"/>
                <a:ext cx="82" cy="16"/>
              </a:xfrm>
              <a:custGeom>
                <a:avLst/>
                <a:gdLst>
                  <a:gd name="T0" fmla="*/ 3 w 137"/>
                  <a:gd name="T1" fmla="*/ 15 h 27"/>
                  <a:gd name="T2" fmla="*/ 12 w 137"/>
                  <a:gd name="T3" fmla="*/ 10 h 27"/>
                  <a:gd name="T4" fmla="*/ 18 w 137"/>
                  <a:gd name="T5" fmla="*/ 7 h 27"/>
                  <a:gd name="T6" fmla="*/ 29 w 137"/>
                  <a:gd name="T7" fmla="*/ 7 h 27"/>
                  <a:gd name="T8" fmla="*/ 37 w 137"/>
                  <a:gd name="T9" fmla="*/ 9 h 27"/>
                  <a:gd name="T10" fmla="*/ 48 w 137"/>
                  <a:gd name="T11" fmla="*/ 13 h 27"/>
                  <a:gd name="T12" fmla="*/ 55 w 137"/>
                  <a:gd name="T13" fmla="*/ 13 h 27"/>
                  <a:gd name="T14" fmla="*/ 69 w 137"/>
                  <a:gd name="T15" fmla="*/ 13 h 27"/>
                  <a:gd name="T16" fmla="*/ 78 w 137"/>
                  <a:gd name="T17" fmla="*/ 8 h 27"/>
                  <a:gd name="T18" fmla="*/ 82 w 137"/>
                  <a:gd name="T19" fmla="*/ 0 h 27"/>
                  <a:gd name="T20" fmla="*/ 91 w 137"/>
                  <a:gd name="T21" fmla="*/ 5 h 27"/>
                  <a:gd name="T22" fmla="*/ 97 w 137"/>
                  <a:gd name="T23" fmla="*/ 4 h 27"/>
                  <a:gd name="T24" fmla="*/ 104 w 137"/>
                  <a:gd name="T25" fmla="*/ 5 h 27"/>
                  <a:gd name="T26" fmla="*/ 113 w 137"/>
                  <a:gd name="T27" fmla="*/ 4 h 27"/>
                  <a:gd name="T28" fmla="*/ 122 w 137"/>
                  <a:gd name="T29" fmla="*/ 6 h 27"/>
                  <a:gd name="T30" fmla="*/ 137 w 137"/>
                  <a:gd name="T31" fmla="*/ 4 h 27"/>
                  <a:gd name="T32" fmla="*/ 130 w 137"/>
                  <a:gd name="T33" fmla="*/ 9 h 27"/>
                  <a:gd name="T34" fmla="*/ 121 w 137"/>
                  <a:gd name="T35" fmla="*/ 11 h 27"/>
                  <a:gd name="T36" fmla="*/ 111 w 137"/>
                  <a:gd name="T37" fmla="*/ 14 h 27"/>
                  <a:gd name="T38" fmla="*/ 105 w 137"/>
                  <a:gd name="T39" fmla="*/ 11 h 27"/>
                  <a:gd name="T40" fmla="*/ 96 w 137"/>
                  <a:gd name="T41" fmla="*/ 15 h 27"/>
                  <a:gd name="T42" fmla="*/ 89 w 137"/>
                  <a:gd name="T43" fmla="*/ 13 h 27"/>
                  <a:gd name="T44" fmla="*/ 80 w 137"/>
                  <a:gd name="T45" fmla="*/ 16 h 27"/>
                  <a:gd name="T46" fmla="*/ 69 w 137"/>
                  <a:gd name="T47" fmla="*/ 20 h 27"/>
                  <a:gd name="T48" fmla="*/ 54 w 137"/>
                  <a:gd name="T49" fmla="*/ 22 h 27"/>
                  <a:gd name="T50" fmla="*/ 45 w 137"/>
                  <a:gd name="T51" fmla="*/ 24 h 27"/>
                  <a:gd name="T52" fmla="*/ 32 w 137"/>
                  <a:gd name="T53" fmla="*/ 24 h 27"/>
                  <a:gd name="T54" fmla="*/ 20 w 137"/>
                  <a:gd name="T55" fmla="*/ 21 h 27"/>
                  <a:gd name="T56" fmla="*/ 10 w 137"/>
                  <a:gd name="T57" fmla="*/ 22 h 27"/>
                  <a:gd name="T58" fmla="*/ 1 w 137"/>
                  <a:gd name="T59" fmla="*/ 20 h 27"/>
                  <a:gd name="T60" fmla="*/ 3 w 137"/>
                  <a:gd name="T6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7" h="27">
                    <a:moveTo>
                      <a:pt x="3" y="15"/>
                    </a:moveTo>
                    <a:cubicBezTo>
                      <a:pt x="6" y="14"/>
                      <a:pt x="7" y="13"/>
                      <a:pt x="12" y="10"/>
                    </a:cubicBezTo>
                    <a:cubicBezTo>
                      <a:pt x="17" y="8"/>
                      <a:pt x="13" y="8"/>
                      <a:pt x="18" y="7"/>
                    </a:cubicBezTo>
                    <a:cubicBezTo>
                      <a:pt x="24" y="6"/>
                      <a:pt x="24" y="6"/>
                      <a:pt x="29" y="7"/>
                    </a:cubicBezTo>
                    <a:cubicBezTo>
                      <a:pt x="33" y="8"/>
                      <a:pt x="32" y="7"/>
                      <a:pt x="37" y="9"/>
                    </a:cubicBezTo>
                    <a:cubicBezTo>
                      <a:pt x="42" y="11"/>
                      <a:pt x="45" y="13"/>
                      <a:pt x="48" y="13"/>
                    </a:cubicBezTo>
                    <a:cubicBezTo>
                      <a:pt x="51" y="14"/>
                      <a:pt x="51" y="13"/>
                      <a:pt x="55" y="13"/>
                    </a:cubicBezTo>
                    <a:cubicBezTo>
                      <a:pt x="60" y="13"/>
                      <a:pt x="65" y="16"/>
                      <a:pt x="69" y="13"/>
                    </a:cubicBezTo>
                    <a:cubicBezTo>
                      <a:pt x="73" y="10"/>
                      <a:pt x="76" y="11"/>
                      <a:pt x="78" y="8"/>
                    </a:cubicBezTo>
                    <a:cubicBezTo>
                      <a:pt x="79" y="6"/>
                      <a:pt x="79" y="0"/>
                      <a:pt x="82" y="0"/>
                    </a:cubicBezTo>
                    <a:cubicBezTo>
                      <a:pt x="86" y="0"/>
                      <a:pt x="91" y="4"/>
                      <a:pt x="91" y="5"/>
                    </a:cubicBezTo>
                    <a:cubicBezTo>
                      <a:pt x="92" y="5"/>
                      <a:pt x="93" y="3"/>
                      <a:pt x="97" y="4"/>
                    </a:cubicBezTo>
                    <a:cubicBezTo>
                      <a:pt x="101" y="6"/>
                      <a:pt x="101" y="4"/>
                      <a:pt x="104" y="5"/>
                    </a:cubicBezTo>
                    <a:cubicBezTo>
                      <a:pt x="107" y="5"/>
                      <a:pt x="111" y="2"/>
                      <a:pt x="113" y="4"/>
                    </a:cubicBezTo>
                    <a:cubicBezTo>
                      <a:pt x="114" y="5"/>
                      <a:pt x="117" y="9"/>
                      <a:pt x="122" y="6"/>
                    </a:cubicBezTo>
                    <a:cubicBezTo>
                      <a:pt x="127" y="4"/>
                      <a:pt x="137" y="1"/>
                      <a:pt x="137" y="4"/>
                    </a:cubicBezTo>
                    <a:cubicBezTo>
                      <a:pt x="137" y="6"/>
                      <a:pt x="136" y="8"/>
                      <a:pt x="130" y="9"/>
                    </a:cubicBezTo>
                    <a:cubicBezTo>
                      <a:pt x="125" y="10"/>
                      <a:pt x="126" y="8"/>
                      <a:pt x="121" y="11"/>
                    </a:cubicBezTo>
                    <a:cubicBezTo>
                      <a:pt x="116" y="14"/>
                      <a:pt x="114" y="16"/>
                      <a:pt x="111" y="14"/>
                    </a:cubicBezTo>
                    <a:cubicBezTo>
                      <a:pt x="108" y="11"/>
                      <a:pt x="110" y="9"/>
                      <a:pt x="105" y="11"/>
                    </a:cubicBezTo>
                    <a:cubicBezTo>
                      <a:pt x="100" y="12"/>
                      <a:pt x="100" y="14"/>
                      <a:pt x="96" y="15"/>
                    </a:cubicBezTo>
                    <a:cubicBezTo>
                      <a:pt x="91" y="16"/>
                      <a:pt x="92" y="14"/>
                      <a:pt x="89" y="13"/>
                    </a:cubicBezTo>
                    <a:cubicBezTo>
                      <a:pt x="86" y="12"/>
                      <a:pt x="82" y="13"/>
                      <a:pt x="80" y="16"/>
                    </a:cubicBezTo>
                    <a:cubicBezTo>
                      <a:pt x="77" y="19"/>
                      <a:pt x="75" y="19"/>
                      <a:pt x="69" y="20"/>
                    </a:cubicBezTo>
                    <a:cubicBezTo>
                      <a:pt x="62" y="21"/>
                      <a:pt x="58" y="21"/>
                      <a:pt x="54" y="22"/>
                    </a:cubicBezTo>
                    <a:cubicBezTo>
                      <a:pt x="49" y="24"/>
                      <a:pt x="52" y="22"/>
                      <a:pt x="45" y="24"/>
                    </a:cubicBezTo>
                    <a:cubicBezTo>
                      <a:pt x="37" y="25"/>
                      <a:pt x="38" y="27"/>
                      <a:pt x="32" y="24"/>
                    </a:cubicBezTo>
                    <a:cubicBezTo>
                      <a:pt x="27" y="22"/>
                      <a:pt x="24" y="20"/>
                      <a:pt x="20" y="21"/>
                    </a:cubicBezTo>
                    <a:cubicBezTo>
                      <a:pt x="15" y="22"/>
                      <a:pt x="17" y="22"/>
                      <a:pt x="10" y="22"/>
                    </a:cubicBezTo>
                    <a:cubicBezTo>
                      <a:pt x="3" y="22"/>
                      <a:pt x="1" y="22"/>
                      <a:pt x="1" y="20"/>
                    </a:cubicBezTo>
                    <a:cubicBezTo>
                      <a:pt x="2" y="18"/>
                      <a:pt x="0" y="15"/>
                      <a:pt x="3"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816">
                <a:extLst>
                  <a:ext uri="{FF2B5EF4-FFF2-40B4-BE49-F238E27FC236}">
                    <a16:creationId xmlns:a16="http://schemas.microsoft.com/office/drawing/2014/main" id="{F5B87E8A-B1DB-674A-BCCE-0C3800281F09}"/>
                  </a:ext>
                </a:extLst>
              </p:cNvPr>
              <p:cNvSpPr>
                <a:spLocks/>
              </p:cNvSpPr>
              <p:nvPr/>
            </p:nvSpPr>
            <p:spPr bwMode="auto">
              <a:xfrm>
                <a:off x="4419" y="2173"/>
                <a:ext cx="16" cy="9"/>
              </a:xfrm>
              <a:custGeom>
                <a:avLst/>
                <a:gdLst>
                  <a:gd name="T0" fmla="*/ 6 w 27"/>
                  <a:gd name="T1" fmla="*/ 5 h 16"/>
                  <a:gd name="T2" fmla="*/ 16 w 27"/>
                  <a:gd name="T3" fmla="*/ 3 h 16"/>
                  <a:gd name="T4" fmla="*/ 22 w 27"/>
                  <a:gd name="T5" fmla="*/ 1 h 16"/>
                  <a:gd name="T6" fmla="*/ 23 w 27"/>
                  <a:gd name="T7" fmla="*/ 4 h 16"/>
                  <a:gd name="T8" fmla="*/ 25 w 27"/>
                  <a:gd name="T9" fmla="*/ 6 h 16"/>
                  <a:gd name="T10" fmla="*/ 20 w 27"/>
                  <a:gd name="T11" fmla="*/ 8 h 16"/>
                  <a:gd name="T12" fmla="*/ 17 w 27"/>
                  <a:gd name="T13" fmla="*/ 12 h 16"/>
                  <a:gd name="T14" fmla="*/ 11 w 27"/>
                  <a:gd name="T15" fmla="*/ 11 h 16"/>
                  <a:gd name="T16" fmla="*/ 5 w 27"/>
                  <a:gd name="T17" fmla="*/ 11 h 16"/>
                  <a:gd name="T18" fmla="*/ 2 w 27"/>
                  <a:gd name="T19" fmla="*/ 13 h 16"/>
                  <a:gd name="T20" fmla="*/ 1 w 27"/>
                  <a:gd name="T21" fmla="*/ 7 h 16"/>
                  <a:gd name="T22" fmla="*/ 6 w 27"/>
                  <a:gd name="T2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6">
                    <a:moveTo>
                      <a:pt x="6" y="5"/>
                    </a:moveTo>
                    <a:cubicBezTo>
                      <a:pt x="10" y="8"/>
                      <a:pt x="14" y="4"/>
                      <a:pt x="16" y="3"/>
                    </a:cubicBezTo>
                    <a:cubicBezTo>
                      <a:pt x="19" y="2"/>
                      <a:pt x="21" y="0"/>
                      <a:pt x="22" y="1"/>
                    </a:cubicBezTo>
                    <a:cubicBezTo>
                      <a:pt x="22" y="2"/>
                      <a:pt x="20" y="3"/>
                      <a:pt x="23" y="4"/>
                    </a:cubicBezTo>
                    <a:cubicBezTo>
                      <a:pt x="25" y="5"/>
                      <a:pt x="27" y="5"/>
                      <a:pt x="25" y="6"/>
                    </a:cubicBezTo>
                    <a:cubicBezTo>
                      <a:pt x="24" y="7"/>
                      <a:pt x="22" y="6"/>
                      <a:pt x="20" y="8"/>
                    </a:cubicBezTo>
                    <a:cubicBezTo>
                      <a:pt x="18" y="10"/>
                      <a:pt x="19" y="12"/>
                      <a:pt x="17" y="12"/>
                    </a:cubicBezTo>
                    <a:cubicBezTo>
                      <a:pt x="14" y="12"/>
                      <a:pt x="14" y="12"/>
                      <a:pt x="11" y="11"/>
                    </a:cubicBezTo>
                    <a:cubicBezTo>
                      <a:pt x="7" y="10"/>
                      <a:pt x="7" y="9"/>
                      <a:pt x="5" y="11"/>
                    </a:cubicBezTo>
                    <a:cubicBezTo>
                      <a:pt x="4" y="13"/>
                      <a:pt x="4" y="16"/>
                      <a:pt x="2" y="13"/>
                    </a:cubicBezTo>
                    <a:cubicBezTo>
                      <a:pt x="0" y="10"/>
                      <a:pt x="0" y="9"/>
                      <a:pt x="1" y="7"/>
                    </a:cubicBezTo>
                    <a:cubicBezTo>
                      <a:pt x="3" y="6"/>
                      <a:pt x="4" y="4"/>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817">
                <a:extLst>
                  <a:ext uri="{FF2B5EF4-FFF2-40B4-BE49-F238E27FC236}">
                    <a16:creationId xmlns:a16="http://schemas.microsoft.com/office/drawing/2014/main" id="{6EBBA69D-F3D2-864A-9C10-1CCCE4915088}"/>
                  </a:ext>
                </a:extLst>
              </p:cNvPr>
              <p:cNvSpPr>
                <a:spLocks/>
              </p:cNvSpPr>
              <p:nvPr/>
            </p:nvSpPr>
            <p:spPr bwMode="auto">
              <a:xfrm>
                <a:off x="4380" y="2065"/>
                <a:ext cx="10" cy="11"/>
              </a:xfrm>
              <a:custGeom>
                <a:avLst/>
                <a:gdLst>
                  <a:gd name="T0" fmla="*/ 1 w 18"/>
                  <a:gd name="T1" fmla="*/ 9 h 18"/>
                  <a:gd name="T2" fmla="*/ 2 w 18"/>
                  <a:gd name="T3" fmla="*/ 3 h 18"/>
                  <a:gd name="T4" fmla="*/ 7 w 18"/>
                  <a:gd name="T5" fmla="*/ 2 h 18"/>
                  <a:gd name="T6" fmla="*/ 10 w 18"/>
                  <a:gd name="T7" fmla="*/ 2 h 18"/>
                  <a:gd name="T8" fmla="*/ 15 w 18"/>
                  <a:gd name="T9" fmla="*/ 5 h 18"/>
                  <a:gd name="T10" fmla="*/ 18 w 18"/>
                  <a:gd name="T11" fmla="*/ 6 h 18"/>
                  <a:gd name="T12" fmla="*/ 15 w 18"/>
                  <a:gd name="T13" fmla="*/ 11 h 18"/>
                  <a:gd name="T14" fmla="*/ 12 w 18"/>
                  <a:gd name="T15" fmla="*/ 13 h 18"/>
                  <a:gd name="T16" fmla="*/ 9 w 18"/>
                  <a:gd name="T17" fmla="*/ 15 h 18"/>
                  <a:gd name="T18" fmla="*/ 8 w 18"/>
                  <a:gd name="T19" fmla="*/ 12 h 18"/>
                  <a:gd name="T20" fmla="*/ 4 w 18"/>
                  <a:gd name="T21" fmla="*/ 15 h 18"/>
                  <a:gd name="T22" fmla="*/ 1 w 18"/>
                  <a:gd name="T23" fmla="*/ 12 h 18"/>
                  <a:gd name="T24" fmla="*/ 1 w 18"/>
                  <a:gd name="T2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 y="9"/>
                    </a:moveTo>
                    <a:cubicBezTo>
                      <a:pt x="1" y="6"/>
                      <a:pt x="0" y="4"/>
                      <a:pt x="2" y="3"/>
                    </a:cubicBezTo>
                    <a:cubicBezTo>
                      <a:pt x="5" y="2"/>
                      <a:pt x="4" y="3"/>
                      <a:pt x="7" y="2"/>
                    </a:cubicBezTo>
                    <a:cubicBezTo>
                      <a:pt x="9" y="1"/>
                      <a:pt x="8" y="0"/>
                      <a:pt x="10" y="2"/>
                    </a:cubicBezTo>
                    <a:cubicBezTo>
                      <a:pt x="12" y="4"/>
                      <a:pt x="14" y="5"/>
                      <a:pt x="15" y="5"/>
                    </a:cubicBezTo>
                    <a:cubicBezTo>
                      <a:pt x="17" y="6"/>
                      <a:pt x="18" y="4"/>
                      <a:pt x="18" y="6"/>
                    </a:cubicBezTo>
                    <a:cubicBezTo>
                      <a:pt x="18" y="8"/>
                      <a:pt x="17" y="9"/>
                      <a:pt x="15" y="11"/>
                    </a:cubicBezTo>
                    <a:cubicBezTo>
                      <a:pt x="13" y="12"/>
                      <a:pt x="12" y="11"/>
                      <a:pt x="12" y="13"/>
                    </a:cubicBezTo>
                    <a:cubicBezTo>
                      <a:pt x="11" y="15"/>
                      <a:pt x="11" y="18"/>
                      <a:pt x="9" y="15"/>
                    </a:cubicBezTo>
                    <a:cubicBezTo>
                      <a:pt x="8" y="12"/>
                      <a:pt x="9" y="10"/>
                      <a:pt x="8" y="12"/>
                    </a:cubicBezTo>
                    <a:cubicBezTo>
                      <a:pt x="6" y="13"/>
                      <a:pt x="6" y="16"/>
                      <a:pt x="4" y="15"/>
                    </a:cubicBezTo>
                    <a:cubicBezTo>
                      <a:pt x="1" y="14"/>
                      <a:pt x="1" y="14"/>
                      <a:pt x="1" y="12"/>
                    </a:cubicBezTo>
                    <a:cubicBezTo>
                      <a:pt x="1" y="11"/>
                      <a:pt x="0" y="9"/>
                      <a:pt x="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818">
                <a:extLst>
                  <a:ext uri="{FF2B5EF4-FFF2-40B4-BE49-F238E27FC236}">
                    <a16:creationId xmlns:a16="http://schemas.microsoft.com/office/drawing/2014/main" id="{84DFB994-C9D1-F24F-8847-C3A1354382D4}"/>
                  </a:ext>
                </a:extLst>
              </p:cNvPr>
              <p:cNvSpPr>
                <a:spLocks/>
              </p:cNvSpPr>
              <p:nvPr/>
            </p:nvSpPr>
            <p:spPr bwMode="auto">
              <a:xfrm>
                <a:off x="4113" y="2069"/>
                <a:ext cx="28" cy="31"/>
              </a:xfrm>
              <a:custGeom>
                <a:avLst/>
                <a:gdLst>
                  <a:gd name="T0" fmla="*/ 7 w 47"/>
                  <a:gd name="T1" fmla="*/ 13 h 51"/>
                  <a:gd name="T2" fmla="*/ 12 w 47"/>
                  <a:gd name="T3" fmla="*/ 3 h 51"/>
                  <a:gd name="T4" fmla="*/ 18 w 47"/>
                  <a:gd name="T5" fmla="*/ 8 h 51"/>
                  <a:gd name="T6" fmla="*/ 25 w 47"/>
                  <a:gd name="T7" fmla="*/ 6 h 51"/>
                  <a:gd name="T8" fmla="*/ 26 w 47"/>
                  <a:gd name="T9" fmla="*/ 15 h 51"/>
                  <a:gd name="T10" fmla="*/ 33 w 47"/>
                  <a:gd name="T11" fmla="*/ 26 h 51"/>
                  <a:gd name="T12" fmla="*/ 35 w 47"/>
                  <a:gd name="T13" fmla="*/ 33 h 51"/>
                  <a:gd name="T14" fmla="*/ 43 w 47"/>
                  <a:gd name="T15" fmla="*/ 36 h 51"/>
                  <a:gd name="T16" fmla="*/ 40 w 47"/>
                  <a:gd name="T17" fmla="*/ 43 h 51"/>
                  <a:gd name="T18" fmla="*/ 42 w 47"/>
                  <a:gd name="T19" fmla="*/ 48 h 51"/>
                  <a:gd name="T20" fmla="*/ 33 w 47"/>
                  <a:gd name="T21" fmla="*/ 48 h 51"/>
                  <a:gd name="T22" fmla="*/ 25 w 47"/>
                  <a:gd name="T23" fmla="*/ 43 h 51"/>
                  <a:gd name="T24" fmla="*/ 22 w 47"/>
                  <a:gd name="T25" fmla="*/ 34 h 51"/>
                  <a:gd name="T26" fmla="*/ 18 w 47"/>
                  <a:gd name="T27" fmla="*/ 26 h 51"/>
                  <a:gd name="T28" fmla="*/ 11 w 47"/>
                  <a:gd name="T29" fmla="*/ 24 h 51"/>
                  <a:gd name="T30" fmla="*/ 2 w 47"/>
                  <a:gd name="T31" fmla="*/ 21 h 51"/>
                  <a:gd name="T32" fmla="*/ 7 w 47"/>
                  <a:gd name="T3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1">
                    <a:moveTo>
                      <a:pt x="7" y="13"/>
                    </a:moveTo>
                    <a:cubicBezTo>
                      <a:pt x="9" y="7"/>
                      <a:pt x="10" y="0"/>
                      <a:pt x="12" y="3"/>
                    </a:cubicBezTo>
                    <a:cubicBezTo>
                      <a:pt x="15" y="7"/>
                      <a:pt x="17" y="10"/>
                      <a:pt x="18" y="8"/>
                    </a:cubicBezTo>
                    <a:cubicBezTo>
                      <a:pt x="20" y="5"/>
                      <a:pt x="24" y="4"/>
                      <a:pt x="25" y="6"/>
                    </a:cubicBezTo>
                    <a:cubicBezTo>
                      <a:pt x="25" y="9"/>
                      <a:pt x="24" y="10"/>
                      <a:pt x="26" y="15"/>
                    </a:cubicBezTo>
                    <a:cubicBezTo>
                      <a:pt x="29" y="20"/>
                      <a:pt x="33" y="23"/>
                      <a:pt x="33" y="26"/>
                    </a:cubicBezTo>
                    <a:cubicBezTo>
                      <a:pt x="33" y="29"/>
                      <a:pt x="32" y="32"/>
                      <a:pt x="35" y="33"/>
                    </a:cubicBezTo>
                    <a:cubicBezTo>
                      <a:pt x="39" y="33"/>
                      <a:pt x="44" y="34"/>
                      <a:pt x="43" y="36"/>
                    </a:cubicBezTo>
                    <a:cubicBezTo>
                      <a:pt x="42" y="38"/>
                      <a:pt x="39" y="43"/>
                      <a:pt x="40" y="43"/>
                    </a:cubicBezTo>
                    <a:cubicBezTo>
                      <a:pt x="41" y="43"/>
                      <a:pt x="47" y="46"/>
                      <a:pt x="42" y="48"/>
                    </a:cubicBezTo>
                    <a:cubicBezTo>
                      <a:pt x="37" y="50"/>
                      <a:pt x="37" y="51"/>
                      <a:pt x="33" y="48"/>
                    </a:cubicBezTo>
                    <a:cubicBezTo>
                      <a:pt x="29" y="44"/>
                      <a:pt x="31" y="49"/>
                      <a:pt x="25" y="43"/>
                    </a:cubicBezTo>
                    <a:cubicBezTo>
                      <a:pt x="19" y="37"/>
                      <a:pt x="24" y="41"/>
                      <a:pt x="22" y="34"/>
                    </a:cubicBezTo>
                    <a:cubicBezTo>
                      <a:pt x="19" y="27"/>
                      <a:pt x="20" y="29"/>
                      <a:pt x="18" y="26"/>
                    </a:cubicBezTo>
                    <a:cubicBezTo>
                      <a:pt x="16" y="24"/>
                      <a:pt x="15" y="24"/>
                      <a:pt x="11" y="24"/>
                    </a:cubicBezTo>
                    <a:cubicBezTo>
                      <a:pt x="7" y="24"/>
                      <a:pt x="0" y="25"/>
                      <a:pt x="2" y="21"/>
                    </a:cubicBezTo>
                    <a:cubicBezTo>
                      <a:pt x="5" y="16"/>
                      <a:pt x="2" y="12"/>
                      <a:pt x="7"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819">
                <a:extLst>
                  <a:ext uri="{FF2B5EF4-FFF2-40B4-BE49-F238E27FC236}">
                    <a16:creationId xmlns:a16="http://schemas.microsoft.com/office/drawing/2014/main" id="{481AE76A-4E38-EB48-9FAB-5421A278DD08}"/>
                  </a:ext>
                </a:extLst>
              </p:cNvPr>
              <p:cNvSpPr>
                <a:spLocks/>
              </p:cNvSpPr>
              <p:nvPr/>
            </p:nvSpPr>
            <p:spPr bwMode="auto">
              <a:xfrm>
                <a:off x="4150" y="2088"/>
                <a:ext cx="11" cy="13"/>
              </a:xfrm>
              <a:custGeom>
                <a:avLst/>
                <a:gdLst>
                  <a:gd name="T0" fmla="*/ 3 w 19"/>
                  <a:gd name="T1" fmla="*/ 12 h 22"/>
                  <a:gd name="T2" fmla="*/ 6 w 19"/>
                  <a:gd name="T3" fmla="*/ 2 h 22"/>
                  <a:gd name="T4" fmla="*/ 13 w 19"/>
                  <a:gd name="T5" fmla="*/ 2 h 22"/>
                  <a:gd name="T6" fmla="*/ 18 w 19"/>
                  <a:gd name="T7" fmla="*/ 9 h 22"/>
                  <a:gd name="T8" fmla="*/ 16 w 19"/>
                  <a:gd name="T9" fmla="*/ 18 h 22"/>
                  <a:gd name="T10" fmla="*/ 9 w 19"/>
                  <a:gd name="T11" fmla="*/ 20 h 22"/>
                  <a:gd name="T12" fmla="*/ 4 w 19"/>
                  <a:gd name="T13" fmla="*/ 19 h 22"/>
                  <a:gd name="T14" fmla="*/ 1 w 19"/>
                  <a:gd name="T15" fmla="*/ 16 h 22"/>
                  <a:gd name="T16" fmla="*/ 3 w 19"/>
                  <a:gd name="T1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3" y="12"/>
                    </a:moveTo>
                    <a:cubicBezTo>
                      <a:pt x="3" y="7"/>
                      <a:pt x="3" y="2"/>
                      <a:pt x="6" y="2"/>
                    </a:cubicBezTo>
                    <a:cubicBezTo>
                      <a:pt x="9" y="2"/>
                      <a:pt x="11" y="0"/>
                      <a:pt x="13" y="2"/>
                    </a:cubicBezTo>
                    <a:cubicBezTo>
                      <a:pt x="16" y="4"/>
                      <a:pt x="19" y="5"/>
                      <a:pt x="18" y="9"/>
                    </a:cubicBezTo>
                    <a:cubicBezTo>
                      <a:pt x="17" y="13"/>
                      <a:pt x="17" y="14"/>
                      <a:pt x="16" y="18"/>
                    </a:cubicBezTo>
                    <a:cubicBezTo>
                      <a:pt x="14" y="21"/>
                      <a:pt x="11" y="22"/>
                      <a:pt x="9" y="20"/>
                    </a:cubicBezTo>
                    <a:cubicBezTo>
                      <a:pt x="8" y="18"/>
                      <a:pt x="6" y="20"/>
                      <a:pt x="4" y="19"/>
                    </a:cubicBezTo>
                    <a:cubicBezTo>
                      <a:pt x="1" y="18"/>
                      <a:pt x="0" y="17"/>
                      <a:pt x="1" y="16"/>
                    </a:cubicBezTo>
                    <a:cubicBezTo>
                      <a:pt x="1" y="14"/>
                      <a:pt x="1" y="11"/>
                      <a:pt x="3"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820">
                <a:extLst>
                  <a:ext uri="{FF2B5EF4-FFF2-40B4-BE49-F238E27FC236}">
                    <a16:creationId xmlns:a16="http://schemas.microsoft.com/office/drawing/2014/main" id="{5531F561-50D4-AF42-B9B6-01659A2992BC}"/>
                  </a:ext>
                </a:extLst>
              </p:cNvPr>
              <p:cNvSpPr>
                <a:spLocks/>
              </p:cNvSpPr>
              <p:nvPr/>
            </p:nvSpPr>
            <p:spPr bwMode="auto">
              <a:xfrm>
                <a:off x="3973" y="1996"/>
                <a:ext cx="13" cy="11"/>
              </a:xfrm>
              <a:custGeom>
                <a:avLst/>
                <a:gdLst>
                  <a:gd name="T0" fmla="*/ 4 w 22"/>
                  <a:gd name="T1" fmla="*/ 10 h 18"/>
                  <a:gd name="T2" fmla="*/ 1 w 22"/>
                  <a:gd name="T3" fmla="*/ 5 h 18"/>
                  <a:gd name="T4" fmla="*/ 4 w 22"/>
                  <a:gd name="T5" fmla="*/ 1 h 18"/>
                  <a:gd name="T6" fmla="*/ 6 w 22"/>
                  <a:gd name="T7" fmla="*/ 4 h 18"/>
                  <a:gd name="T8" fmla="*/ 10 w 22"/>
                  <a:gd name="T9" fmla="*/ 6 h 18"/>
                  <a:gd name="T10" fmla="*/ 16 w 22"/>
                  <a:gd name="T11" fmla="*/ 11 h 18"/>
                  <a:gd name="T12" fmla="*/ 19 w 22"/>
                  <a:gd name="T13" fmla="*/ 14 h 18"/>
                  <a:gd name="T14" fmla="*/ 17 w 22"/>
                  <a:gd name="T15" fmla="*/ 17 h 18"/>
                  <a:gd name="T16" fmla="*/ 12 w 22"/>
                  <a:gd name="T17" fmla="*/ 14 h 18"/>
                  <a:gd name="T18" fmla="*/ 8 w 22"/>
                  <a:gd name="T19" fmla="*/ 11 h 18"/>
                  <a:gd name="T20" fmla="*/ 4 w 22"/>
                  <a:gd name="T21"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8">
                    <a:moveTo>
                      <a:pt x="4" y="10"/>
                    </a:moveTo>
                    <a:cubicBezTo>
                      <a:pt x="2" y="7"/>
                      <a:pt x="0" y="7"/>
                      <a:pt x="1" y="5"/>
                    </a:cubicBezTo>
                    <a:cubicBezTo>
                      <a:pt x="2" y="2"/>
                      <a:pt x="3" y="0"/>
                      <a:pt x="4" y="1"/>
                    </a:cubicBezTo>
                    <a:cubicBezTo>
                      <a:pt x="5" y="3"/>
                      <a:pt x="3" y="3"/>
                      <a:pt x="6" y="4"/>
                    </a:cubicBezTo>
                    <a:cubicBezTo>
                      <a:pt x="8" y="5"/>
                      <a:pt x="8" y="4"/>
                      <a:pt x="10" y="6"/>
                    </a:cubicBezTo>
                    <a:cubicBezTo>
                      <a:pt x="12" y="9"/>
                      <a:pt x="14" y="11"/>
                      <a:pt x="16" y="11"/>
                    </a:cubicBezTo>
                    <a:cubicBezTo>
                      <a:pt x="18" y="12"/>
                      <a:pt x="19" y="12"/>
                      <a:pt x="19" y="14"/>
                    </a:cubicBezTo>
                    <a:cubicBezTo>
                      <a:pt x="20" y="16"/>
                      <a:pt x="22" y="18"/>
                      <a:pt x="17" y="17"/>
                    </a:cubicBezTo>
                    <a:cubicBezTo>
                      <a:pt x="13" y="15"/>
                      <a:pt x="14" y="16"/>
                      <a:pt x="12" y="14"/>
                    </a:cubicBezTo>
                    <a:cubicBezTo>
                      <a:pt x="10" y="12"/>
                      <a:pt x="10" y="11"/>
                      <a:pt x="8" y="11"/>
                    </a:cubicBezTo>
                    <a:cubicBezTo>
                      <a:pt x="5" y="11"/>
                      <a:pt x="6" y="9"/>
                      <a:pt x="4" y="1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821">
                <a:extLst>
                  <a:ext uri="{FF2B5EF4-FFF2-40B4-BE49-F238E27FC236}">
                    <a16:creationId xmlns:a16="http://schemas.microsoft.com/office/drawing/2014/main" id="{F52C3FC3-881F-F645-80E1-A4E9ABD5B260}"/>
                  </a:ext>
                </a:extLst>
              </p:cNvPr>
              <p:cNvSpPr>
                <a:spLocks/>
              </p:cNvSpPr>
              <p:nvPr/>
            </p:nvSpPr>
            <p:spPr bwMode="auto">
              <a:xfrm>
                <a:off x="3994" y="2020"/>
                <a:ext cx="12" cy="18"/>
              </a:xfrm>
              <a:custGeom>
                <a:avLst/>
                <a:gdLst>
                  <a:gd name="T0" fmla="*/ 6 w 21"/>
                  <a:gd name="T1" fmla="*/ 1 h 29"/>
                  <a:gd name="T2" fmla="*/ 11 w 21"/>
                  <a:gd name="T3" fmla="*/ 2 h 29"/>
                  <a:gd name="T4" fmla="*/ 15 w 21"/>
                  <a:gd name="T5" fmla="*/ 5 h 29"/>
                  <a:gd name="T6" fmla="*/ 18 w 21"/>
                  <a:gd name="T7" fmla="*/ 10 h 29"/>
                  <a:gd name="T8" fmla="*/ 20 w 21"/>
                  <a:gd name="T9" fmla="*/ 16 h 29"/>
                  <a:gd name="T10" fmla="*/ 19 w 21"/>
                  <a:gd name="T11" fmla="*/ 23 h 29"/>
                  <a:gd name="T12" fmla="*/ 17 w 21"/>
                  <a:gd name="T13" fmla="*/ 27 h 29"/>
                  <a:gd name="T14" fmla="*/ 13 w 21"/>
                  <a:gd name="T15" fmla="*/ 22 h 29"/>
                  <a:gd name="T16" fmla="*/ 10 w 21"/>
                  <a:gd name="T17" fmla="*/ 18 h 29"/>
                  <a:gd name="T18" fmla="*/ 6 w 21"/>
                  <a:gd name="T19" fmla="*/ 13 h 29"/>
                  <a:gd name="T20" fmla="*/ 3 w 21"/>
                  <a:gd name="T21" fmla="*/ 10 h 29"/>
                  <a:gd name="T22" fmla="*/ 2 w 21"/>
                  <a:gd name="T23" fmla="*/ 4 h 29"/>
                  <a:gd name="T24" fmla="*/ 6 w 21"/>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6" y="1"/>
                    </a:moveTo>
                    <a:cubicBezTo>
                      <a:pt x="9" y="1"/>
                      <a:pt x="9" y="1"/>
                      <a:pt x="11" y="2"/>
                    </a:cubicBezTo>
                    <a:cubicBezTo>
                      <a:pt x="13" y="4"/>
                      <a:pt x="13" y="3"/>
                      <a:pt x="15" y="5"/>
                    </a:cubicBezTo>
                    <a:cubicBezTo>
                      <a:pt x="16" y="8"/>
                      <a:pt x="15" y="6"/>
                      <a:pt x="18" y="10"/>
                    </a:cubicBezTo>
                    <a:cubicBezTo>
                      <a:pt x="20" y="13"/>
                      <a:pt x="21" y="12"/>
                      <a:pt x="20" y="16"/>
                    </a:cubicBezTo>
                    <a:cubicBezTo>
                      <a:pt x="20" y="19"/>
                      <a:pt x="20" y="21"/>
                      <a:pt x="19" y="23"/>
                    </a:cubicBezTo>
                    <a:cubicBezTo>
                      <a:pt x="18" y="26"/>
                      <a:pt x="19" y="29"/>
                      <a:pt x="17" y="27"/>
                    </a:cubicBezTo>
                    <a:cubicBezTo>
                      <a:pt x="15" y="25"/>
                      <a:pt x="15" y="24"/>
                      <a:pt x="13" y="22"/>
                    </a:cubicBezTo>
                    <a:cubicBezTo>
                      <a:pt x="12" y="20"/>
                      <a:pt x="12" y="20"/>
                      <a:pt x="10" y="18"/>
                    </a:cubicBezTo>
                    <a:cubicBezTo>
                      <a:pt x="9" y="16"/>
                      <a:pt x="9" y="15"/>
                      <a:pt x="6" y="13"/>
                    </a:cubicBezTo>
                    <a:cubicBezTo>
                      <a:pt x="4" y="11"/>
                      <a:pt x="5" y="12"/>
                      <a:pt x="3" y="10"/>
                    </a:cubicBezTo>
                    <a:cubicBezTo>
                      <a:pt x="2" y="8"/>
                      <a:pt x="0" y="6"/>
                      <a:pt x="2" y="4"/>
                    </a:cubicBezTo>
                    <a:cubicBezTo>
                      <a:pt x="4" y="3"/>
                      <a:pt x="5"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822">
                <a:extLst>
                  <a:ext uri="{FF2B5EF4-FFF2-40B4-BE49-F238E27FC236}">
                    <a16:creationId xmlns:a16="http://schemas.microsoft.com/office/drawing/2014/main" id="{25B3EEAA-36C4-354C-BED1-CF394FDAD763}"/>
                  </a:ext>
                </a:extLst>
              </p:cNvPr>
              <p:cNvSpPr>
                <a:spLocks/>
              </p:cNvSpPr>
              <p:nvPr/>
            </p:nvSpPr>
            <p:spPr bwMode="auto">
              <a:xfrm>
                <a:off x="4012" y="2044"/>
                <a:ext cx="5" cy="14"/>
              </a:xfrm>
              <a:custGeom>
                <a:avLst/>
                <a:gdLst>
                  <a:gd name="T0" fmla="*/ 3 w 8"/>
                  <a:gd name="T1" fmla="*/ 3 h 23"/>
                  <a:gd name="T2" fmla="*/ 5 w 8"/>
                  <a:gd name="T3" fmla="*/ 7 h 23"/>
                  <a:gd name="T4" fmla="*/ 7 w 8"/>
                  <a:gd name="T5" fmla="*/ 15 h 23"/>
                  <a:gd name="T6" fmla="*/ 4 w 8"/>
                  <a:gd name="T7" fmla="*/ 22 h 23"/>
                  <a:gd name="T8" fmla="*/ 1 w 8"/>
                  <a:gd name="T9" fmla="*/ 17 h 23"/>
                  <a:gd name="T10" fmla="*/ 2 w 8"/>
                  <a:gd name="T11" fmla="*/ 11 h 23"/>
                  <a:gd name="T12" fmla="*/ 0 w 8"/>
                  <a:gd name="T13" fmla="*/ 5 h 23"/>
                  <a:gd name="T14" fmla="*/ 3 w 8"/>
                  <a:gd name="T15" fmla="*/ 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3" y="3"/>
                    </a:moveTo>
                    <a:cubicBezTo>
                      <a:pt x="5" y="4"/>
                      <a:pt x="5" y="5"/>
                      <a:pt x="5" y="7"/>
                    </a:cubicBezTo>
                    <a:cubicBezTo>
                      <a:pt x="5" y="10"/>
                      <a:pt x="8" y="12"/>
                      <a:pt x="7" y="15"/>
                    </a:cubicBezTo>
                    <a:cubicBezTo>
                      <a:pt x="6" y="18"/>
                      <a:pt x="6" y="23"/>
                      <a:pt x="4" y="22"/>
                    </a:cubicBezTo>
                    <a:cubicBezTo>
                      <a:pt x="2" y="21"/>
                      <a:pt x="0" y="20"/>
                      <a:pt x="1" y="17"/>
                    </a:cubicBezTo>
                    <a:cubicBezTo>
                      <a:pt x="1" y="15"/>
                      <a:pt x="2" y="14"/>
                      <a:pt x="2" y="11"/>
                    </a:cubicBezTo>
                    <a:cubicBezTo>
                      <a:pt x="2" y="9"/>
                      <a:pt x="0" y="7"/>
                      <a:pt x="0" y="5"/>
                    </a:cubicBezTo>
                    <a:cubicBezTo>
                      <a:pt x="0" y="3"/>
                      <a:pt x="1"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823">
                <a:extLst>
                  <a:ext uri="{FF2B5EF4-FFF2-40B4-BE49-F238E27FC236}">
                    <a16:creationId xmlns:a16="http://schemas.microsoft.com/office/drawing/2014/main" id="{50808F77-3C01-6C4D-83F7-324B78E7FF15}"/>
                  </a:ext>
                </a:extLst>
              </p:cNvPr>
              <p:cNvSpPr>
                <a:spLocks/>
              </p:cNvSpPr>
              <p:nvPr/>
            </p:nvSpPr>
            <p:spPr bwMode="auto">
              <a:xfrm>
                <a:off x="4016" y="2061"/>
                <a:ext cx="11" cy="18"/>
              </a:xfrm>
              <a:custGeom>
                <a:avLst/>
                <a:gdLst>
                  <a:gd name="T0" fmla="*/ 7 w 18"/>
                  <a:gd name="T1" fmla="*/ 2 h 29"/>
                  <a:gd name="T2" fmla="*/ 10 w 18"/>
                  <a:gd name="T3" fmla="*/ 6 h 29"/>
                  <a:gd name="T4" fmla="*/ 14 w 18"/>
                  <a:gd name="T5" fmla="*/ 11 h 29"/>
                  <a:gd name="T6" fmla="*/ 16 w 18"/>
                  <a:gd name="T7" fmla="*/ 16 h 29"/>
                  <a:gd name="T8" fmla="*/ 18 w 18"/>
                  <a:gd name="T9" fmla="*/ 23 h 29"/>
                  <a:gd name="T10" fmla="*/ 14 w 18"/>
                  <a:gd name="T11" fmla="*/ 25 h 29"/>
                  <a:gd name="T12" fmla="*/ 9 w 18"/>
                  <a:gd name="T13" fmla="*/ 25 h 29"/>
                  <a:gd name="T14" fmla="*/ 5 w 18"/>
                  <a:gd name="T15" fmla="*/ 18 h 29"/>
                  <a:gd name="T16" fmla="*/ 1 w 18"/>
                  <a:gd name="T17" fmla="*/ 12 h 29"/>
                  <a:gd name="T18" fmla="*/ 1 w 18"/>
                  <a:gd name="T19" fmla="*/ 6 h 29"/>
                  <a:gd name="T20" fmla="*/ 3 w 18"/>
                  <a:gd name="T21" fmla="*/ 2 h 29"/>
                  <a:gd name="T22" fmla="*/ 7 w 18"/>
                  <a:gd name="T2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9">
                    <a:moveTo>
                      <a:pt x="7" y="2"/>
                    </a:moveTo>
                    <a:cubicBezTo>
                      <a:pt x="9" y="3"/>
                      <a:pt x="10" y="4"/>
                      <a:pt x="10" y="6"/>
                    </a:cubicBezTo>
                    <a:cubicBezTo>
                      <a:pt x="10" y="8"/>
                      <a:pt x="13" y="9"/>
                      <a:pt x="14" y="11"/>
                    </a:cubicBezTo>
                    <a:cubicBezTo>
                      <a:pt x="15" y="13"/>
                      <a:pt x="15" y="13"/>
                      <a:pt x="16" y="16"/>
                    </a:cubicBezTo>
                    <a:cubicBezTo>
                      <a:pt x="17" y="19"/>
                      <a:pt x="18" y="21"/>
                      <a:pt x="18" y="23"/>
                    </a:cubicBezTo>
                    <a:cubicBezTo>
                      <a:pt x="17" y="24"/>
                      <a:pt x="16" y="25"/>
                      <a:pt x="14" y="25"/>
                    </a:cubicBezTo>
                    <a:cubicBezTo>
                      <a:pt x="11" y="25"/>
                      <a:pt x="12" y="29"/>
                      <a:pt x="9" y="25"/>
                    </a:cubicBezTo>
                    <a:cubicBezTo>
                      <a:pt x="7" y="21"/>
                      <a:pt x="7" y="22"/>
                      <a:pt x="5" y="18"/>
                    </a:cubicBezTo>
                    <a:cubicBezTo>
                      <a:pt x="3" y="15"/>
                      <a:pt x="3" y="15"/>
                      <a:pt x="1" y="12"/>
                    </a:cubicBezTo>
                    <a:cubicBezTo>
                      <a:pt x="0" y="10"/>
                      <a:pt x="0" y="8"/>
                      <a:pt x="1" y="6"/>
                    </a:cubicBezTo>
                    <a:cubicBezTo>
                      <a:pt x="2" y="4"/>
                      <a:pt x="2" y="2"/>
                      <a:pt x="3" y="2"/>
                    </a:cubicBezTo>
                    <a:cubicBezTo>
                      <a:pt x="3" y="2"/>
                      <a:pt x="6"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824">
                <a:extLst>
                  <a:ext uri="{FF2B5EF4-FFF2-40B4-BE49-F238E27FC236}">
                    <a16:creationId xmlns:a16="http://schemas.microsoft.com/office/drawing/2014/main" id="{A7F094AB-721B-BD49-A9F2-7084A5DFE2C7}"/>
                  </a:ext>
                </a:extLst>
              </p:cNvPr>
              <p:cNvSpPr>
                <a:spLocks/>
              </p:cNvSpPr>
              <p:nvPr/>
            </p:nvSpPr>
            <p:spPr bwMode="auto">
              <a:xfrm>
                <a:off x="4028" y="2079"/>
                <a:ext cx="7" cy="9"/>
              </a:xfrm>
              <a:custGeom>
                <a:avLst/>
                <a:gdLst>
                  <a:gd name="T0" fmla="*/ 7 w 12"/>
                  <a:gd name="T1" fmla="*/ 2 h 14"/>
                  <a:gd name="T2" fmla="*/ 10 w 12"/>
                  <a:gd name="T3" fmla="*/ 6 h 14"/>
                  <a:gd name="T4" fmla="*/ 12 w 12"/>
                  <a:gd name="T5" fmla="*/ 10 h 14"/>
                  <a:gd name="T6" fmla="*/ 8 w 12"/>
                  <a:gd name="T7" fmla="*/ 11 h 14"/>
                  <a:gd name="T8" fmla="*/ 4 w 12"/>
                  <a:gd name="T9" fmla="*/ 7 h 14"/>
                  <a:gd name="T10" fmla="*/ 2 w 12"/>
                  <a:gd name="T11" fmla="*/ 1 h 14"/>
                  <a:gd name="T12" fmla="*/ 7 w 1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7" y="2"/>
                    </a:moveTo>
                    <a:cubicBezTo>
                      <a:pt x="9" y="4"/>
                      <a:pt x="9" y="4"/>
                      <a:pt x="10" y="6"/>
                    </a:cubicBezTo>
                    <a:cubicBezTo>
                      <a:pt x="11" y="8"/>
                      <a:pt x="12" y="8"/>
                      <a:pt x="12" y="10"/>
                    </a:cubicBezTo>
                    <a:cubicBezTo>
                      <a:pt x="11" y="12"/>
                      <a:pt x="11" y="14"/>
                      <a:pt x="8" y="11"/>
                    </a:cubicBezTo>
                    <a:cubicBezTo>
                      <a:pt x="5" y="7"/>
                      <a:pt x="7" y="9"/>
                      <a:pt x="4" y="7"/>
                    </a:cubicBezTo>
                    <a:cubicBezTo>
                      <a:pt x="1" y="4"/>
                      <a:pt x="0" y="2"/>
                      <a:pt x="2" y="1"/>
                    </a:cubicBezTo>
                    <a:cubicBezTo>
                      <a:pt x="4" y="0"/>
                      <a:pt x="6"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825">
                <a:extLst>
                  <a:ext uri="{FF2B5EF4-FFF2-40B4-BE49-F238E27FC236}">
                    <a16:creationId xmlns:a16="http://schemas.microsoft.com/office/drawing/2014/main" id="{A1112E90-1D5E-B04C-926A-75561B3D2AAF}"/>
                  </a:ext>
                </a:extLst>
              </p:cNvPr>
              <p:cNvSpPr>
                <a:spLocks/>
              </p:cNvSpPr>
              <p:nvPr/>
            </p:nvSpPr>
            <p:spPr bwMode="auto">
              <a:xfrm>
                <a:off x="4036" y="2088"/>
                <a:ext cx="10" cy="15"/>
              </a:xfrm>
              <a:custGeom>
                <a:avLst/>
                <a:gdLst>
                  <a:gd name="T0" fmla="*/ 6 w 17"/>
                  <a:gd name="T1" fmla="*/ 5 h 26"/>
                  <a:gd name="T2" fmla="*/ 7 w 17"/>
                  <a:gd name="T3" fmla="*/ 9 h 26"/>
                  <a:gd name="T4" fmla="*/ 12 w 17"/>
                  <a:gd name="T5" fmla="*/ 12 h 26"/>
                  <a:gd name="T6" fmla="*/ 14 w 17"/>
                  <a:gd name="T7" fmla="*/ 18 h 26"/>
                  <a:gd name="T8" fmla="*/ 14 w 17"/>
                  <a:gd name="T9" fmla="*/ 24 h 26"/>
                  <a:gd name="T10" fmla="*/ 9 w 17"/>
                  <a:gd name="T11" fmla="*/ 21 h 26"/>
                  <a:gd name="T12" fmla="*/ 7 w 17"/>
                  <a:gd name="T13" fmla="*/ 17 h 26"/>
                  <a:gd name="T14" fmla="*/ 4 w 17"/>
                  <a:gd name="T15" fmla="*/ 11 h 26"/>
                  <a:gd name="T16" fmla="*/ 0 w 17"/>
                  <a:gd name="T17" fmla="*/ 4 h 26"/>
                  <a:gd name="T18" fmla="*/ 3 w 17"/>
                  <a:gd name="T19" fmla="*/ 0 h 26"/>
                  <a:gd name="T20" fmla="*/ 6 w 1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6">
                    <a:moveTo>
                      <a:pt x="6" y="5"/>
                    </a:moveTo>
                    <a:cubicBezTo>
                      <a:pt x="7" y="7"/>
                      <a:pt x="4" y="6"/>
                      <a:pt x="7" y="9"/>
                    </a:cubicBezTo>
                    <a:cubicBezTo>
                      <a:pt x="10" y="11"/>
                      <a:pt x="10" y="9"/>
                      <a:pt x="12" y="12"/>
                    </a:cubicBezTo>
                    <a:cubicBezTo>
                      <a:pt x="13" y="15"/>
                      <a:pt x="14" y="15"/>
                      <a:pt x="14" y="18"/>
                    </a:cubicBezTo>
                    <a:cubicBezTo>
                      <a:pt x="14" y="21"/>
                      <a:pt x="17" y="26"/>
                      <a:pt x="14" y="24"/>
                    </a:cubicBezTo>
                    <a:cubicBezTo>
                      <a:pt x="10" y="22"/>
                      <a:pt x="11" y="24"/>
                      <a:pt x="9" y="21"/>
                    </a:cubicBezTo>
                    <a:cubicBezTo>
                      <a:pt x="8" y="17"/>
                      <a:pt x="10" y="20"/>
                      <a:pt x="7" y="17"/>
                    </a:cubicBezTo>
                    <a:cubicBezTo>
                      <a:pt x="5" y="13"/>
                      <a:pt x="6" y="15"/>
                      <a:pt x="4" y="11"/>
                    </a:cubicBezTo>
                    <a:cubicBezTo>
                      <a:pt x="1" y="7"/>
                      <a:pt x="0" y="7"/>
                      <a:pt x="0" y="4"/>
                    </a:cubicBezTo>
                    <a:cubicBezTo>
                      <a:pt x="0" y="2"/>
                      <a:pt x="1" y="0"/>
                      <a:pt x="3" y="0"/>
                    </a:cubicBezTo>
                    <a:cubicBezTo>
                      <a:pt x="4" y="0"/>
                      <a:pt x="6" y="3"/>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826">
                <a:extLst>
                  <a:ext uri="{FF2B5EF4-FFF2-40B4-BE49-F238E27FC236}">
                    <a16:creationId xmlns:a16="http://schemas.microsoft.com/office/drawing/2014/main" id="{55B05C34-78DA-0743-BA76-20290DDD6E1C}"/>
                  </a:ext>
                </a:extLst>
              </p:cNvPr>
              <p:cNvSpPr>
                <a:spLocks/>
              </p:cNvSpPr>
              <p:nvPr/>
            </p:nvSpPr>
            <p:spPr bwMode="auto">
              <a:xfrm>
                <a:off x="4099" y="2042"/>
                <a:ext cx="16" cy="18"/>
              </a:xfrm>
              <a:custGeom>
                <a:avLst/>
                <a:gdLst>
                  <a:gd name="T0" fmla="*/ 14 w 26"/>
                  <a:gd name="T1" fmla="*/ 4 h 30"/>
                  <a:gd name="T2" fmla="*/ 16 w 26"/>
                  <a:gd name="T3" fmla="*/ 10 h 30"/>
                  <a:gd name="T4" fmla="*/ 23 w 26"/>
                  <a:gd name="T5" fmla="*/ 15 h 30"/>
                  <a:gd name="T6" fmla="*/ 20 w 26"/>
                  <a:gd name="T7" fmla="*/ 18 h 30"/>
                  <a:gd name="T8" fmla="*/ 11 w 26"/>
                  <a:gd name="T9" fmla="*/ 15 h 30"/>
                  <a:gd name="T10" fmla="*/ 11 w 26"/>
                  <a:gd name="T11" fmla="*/ 22 h 30"/>
                  <a:gd name="T12" fmla="*/ 4 w 26"/>
                  <a:gd name="T13" fmla="*/ 26 h 30"/>
                  <a:gd name="T14" fmla="*/ 4 w 26"/>
                  <a:gd name="T15" fmla="*/ 17 h 30"/>
                  <a:gd name="T16" fmla="*/ 9 w 26"/>
                  <a:gd name="T17" fmla="*/ 11 h 30"/>
                  <a:gd name="T18" fmla="*/ 6 w 26"/>
                  <a:gd name="T19" fmla="*/ 2 h 30"/>
                  <a:gd name="T20" fmla="*/ 14 w 26"/>
                  <a:gd name="T2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0">
                    <a:moveTo>
                      <a:pt x="14" y="4"/>
                    </a:moveTo>
                    <a:cubicBezTo>
                      <a:pt x="15" y="7"/>
                      <a:pt x="12" y="8"/>
                      <a:pt x="16" y="10"/>
                    </a:cubicBezTo>
                    <a:cubicBezTo>
                      <a:pt x="19" y="12"/>
                      <a:pt x="26" y="13"/>
                      <a:pt x="23" y="15"/>
                    </a:cubicBezTo>
                    <a:cubicBezTo>
                      <a:pt x="21" y="18"/>
                      <a:pt x="26" y="20"/>
                      <a:pt x="20" y="18"/>
                    </a:cubicBezTo>
                    <a:cubicBezTo>
                      <a:pt x="14" y="16"/>
                      <a:pt x="10" y="12"/>
                      <a:pt x="11" y="15"/>
                    </a:cubicBezTo>
                    <a:cubicBezTo>
                      <a:pt x="13" y="18"/>
                      <a:pt x="12" y="19"/>
                      <a:pt x="11" y="22"/>
                    </a:cubicBezTo>
                    <a:cubicBezTo>
                      <a:pt x="10" y="26"/>
                      <a:pt x="4" y="30"/>
                      <a:pt x="4" y="26"/>
                    </a:cubicBezTo>
                    <a:cubicBezTo>
                      <a:pt x="3" y="21"/>
                      <a:pt x="0" y="18"/>
                      <a:pt x="4" y="17"/>
                    </a:cubicBezTo>
                    <a:cubicBezTo>
                      <a:pt x="7" y="16"/>
                      <a:pt x="11" y="14"/>
                      <a:pt x="9" y="11"/>
                    </a:cubicBezTo>
                    <a:cubicBezTo>
                      <a:pt x="8" y="7"/>
                      <a:pt x="5" y="5"/>
                      <a:pt x="6" y="2"/>
                    </a:cubicBezTo>
                    <a:cubicBezTo>
                      <a:pt x="7" y="0"/>
                      <a:pt x="15" y="0"/>
                      <a:pt x="1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827">
                <a:extLst>
                  <a:ext uri="{FF2B5EF4-FFF2-40B4-BE49-F238E27FC236}">
                    <a16:creationId xmlns:a16="http://schemas.microsoft.com/office/drawing/2014/main" id="{F7514408-3C16-0544-BA8B-0291D0DDA023}"/>
                  </a:ext>
                </a:extLst>
              </p:cNvPr>
              <p:cNvSpPr>
                <a:spLocks/>
              </p:cNvSpPr>
              <p:nvPr/>
            </p:nvSpPr>
            <p:spPr bwMode="auto">
              <a:xfrm>
                <a:off x="4102" y="2027"/>
                <a:ext cx="9" cy="8"/>
              </a:xfrm>
              <a:custGeom>
                <a:avLst/>
                <a:gdLst>
                  <a:gd name="T0" fmla="*/ 4 w 15"/>
                  <a:gd name="T1" fmla="*/ 4 h 13"/>
                  <a:gd name="T2" fmla="*/ 10 w 15"/>
                  <a:gd name="T3" fmla="*/ 2 h 13"/>
                  <a:gd name="T4" fmla="*/ 13 w 15"/>
                  <a:gd name="T5" fmla="*/ 5 h 13"/>
                  <a:gd name="T6" fmla="*/ 12 w 15"/>
                  <a:gd name="T7" fmla="*/ 12 h 13"/>
                  <a:gd name="T8" fmla="*/ 8 w 15"/>
                  <a:gd name="T9" fmla="*/ 9 h 13"/>
                  <a:gd name="T10" fmla="*/ 4 w 15"/>
                  <a:gd name="T11" fmla="*/ 9 h 13"/>
                  <a:gd name="T12" fmla="*/ 4 w 15"/>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4" y="4"/>
                    </a:moveTo>
                    <a:cubicBezTo>
                      <a:pt x="7" y="1"/>
                      <a:pt x="8" y="0"/>
                      <a:pt x="10" y="2"/>
                    </a:cubicBezTo>
                    <a:cubicBezTo>
                      <a:pt x="12" y="4"/>
                      <a:pt x="14" y="2"/>
                      <a:pt x="13" y="5"/>
                    </a:cubicBezTo>
                    <a:cubicBezTo>
                      <a:pt x="12" y="9"/>
                      <a:pt x="15" y="13"/>
                      <a:pt x="12" y="12"/>
                    </a:cubicBezTo>
                    <a:cubicBezTo>
                      <a:pt x="9" y="11"/>
                      <a:pt x="10" y="10"/>
                      <a:pt x="8" y="9"/>
                    </a:cubicBezTo>
                    <a:cubicBezTo>
                      <a:pt x="6" y="9"/>
                      <a:pt x="5" y="9"/>
                      <a:pt x="4" y="9"/>
                    </a:cubicBezTo>
                    <a:cubicBezTo>
                      <a:pt x="4" y="9"/>
                      <a:pt x="0" y="4"/>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828">
                <a:extLst>
                  <a:ext uri="{FF2B5EF4-FFF2-40B4-BE49-F238E27FC236}">
                    <a16:creationId xmlns:a16="http://schemas.microsoft.com/office/drawing/2014/main" id="{D50A6B0F-59C3-1441-81B9-EDEBBFCEA235}"/>
                  </a:ext>
                </a:extLst>
              </p:cNvPr>
              <p:cNvSpPr>
                <a:spLocks/>
              </p:cNvSpPr>
              <p:nvPr/>
            </p:nvSpPr>
            <p:spPr bwMode="auto">
              <a:xfrm>
                <a:off x="4366" y="2223"/>
                <a:ext cx="15" cy="9"/>
              </a:xfrm>
              <a:custGeom>
                <a:avLst/>
                <a:gdLst>
                  <a:gd name="T0" fmla="*/ 13 w 25"/>
                  <a:gd name="T1" fmla="*/ 1 h 15"/>
                  <a:gd name="T2" fmla="*/ 8 w 25"/>
                  <a:gd name="T3" fmla="*/ 14 h 15"/>
                  <a:gd name="T4" fmla="*/ 21 w 25"/>
                  <a:gd name="T5" fmla="*/ 9 h 15"/>
                  <a:gd name="T6" fmla="*/ 23 w 25"/>
                  <a:gd name="T7" fmla="*/ 1 h 15"/>
                  <a:gd name="T8" fmla="*/ 13 w 25"/>
                  <a:gd name="T9" fmla="*/ 1 h 15"/>
                </a:gdLst>
                <a:ahLst/>
                <a:cxnLst>
                  <a:cxn ang="0">
                    <a:pos x="T0" y="T1"/>
                  </a:cxn>
                  <a:cxn ang="0">
                    <a:pos x="T2" y="T3"/>
                  </a:cxn>
                  <a:cxn ang="0">
                    <a:pos x="T4" y="T5"/>
                  </a:cxn>
                  <a:cxn ang="0">
                    <a:pos x="T6" y="T7"/>
                  </a:cxn>
                  <a:cxn ang="0">
                    <a:pos x="T8" y="T9"/>
                  </a:cxn>
                </a:cxnLst>
                <a:rect l="0" t="0" r="r" b="b"/>
                <a:pathLst>
                  <a:path w="25" h="15">
                    <a:moveTo>
                      <a:pt x="13" y="1"/>
                    </a:moveTo>
                    <a:cubicBezTo>
                      <a:pt x="10" y="4"/>
                      <a:pt x="0" y="15"/>
                      <a:pt x="8" y="14"/>
                    </a:cubicBezTo>
                    <a:cubicBezTo>
                      <a:pt x="16" y="14"/>
                      <a:pt x="17" y="14"/>
                      <a:pt x="21" y="9"/>
                    </a:cubicBezTo>
                    <a:cubicBezTo>
                      <a:pt x="24" y="5"/>
                      <a:pt x="25" y="2"/>
                      <a:pt x="23" y="1"/>
                    </a:cubicBezTo>
                    <a:cubicBezTo>
                      <a:pt x="20" y="0"/>
                      <a:pt x="13" y="1"/>
                      <a:pt x="1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829">
                <a:extLst>
                  <a:ext uri="{FF2B5EF4-FFF2-40B4-BE49-F238E27FC236}">
                    <a16:creationId xmlns:a16="http://schemas.microsoft.com/office/drawing/2014/main" id="{9FC0270E-B006-7B4B-8EC1-9FBF6C276CBF}"/>
                  </a:ext>
                </a:extLst>
              </p:cNvPr>
              <p:cNvSpPr>
                <a:spLocks/>
              </p:cNvSpPr>
              <p:nvPr/>
            </p:nvSpPr>
            <p:spPr bwMode="auto">
              <a:xfrm>
                <a:off x="4570" y="2071"/>
                <a:ext cx="21" cy="8"/>
              </a:xfrm>
              <a:custGeom>
                <a:avLst/>
                <a:gdLst>
                  <a:gd name="T0" fmla="*/ 7 w 36"/>
                  <a:gd name="T1" fmla="*/ 2 h 13"/>
                  <a:gd name="T2" fmla="*/ 20 w 36"/>
                  <a:gd name="T3" fmla="*/ 5 h 13"/>
                  <a:gd name="T4" fmla="*/ 32 w 36"/>
                  <a:gd name="T5" fmla="*/ 9 h 13"/>
                  <a:gd name="T6" fmla="*/ 18 w 36"/>
                  <a:gd name="T7" fmla="*/ 12 h 13"/>
                  <a:gd name="T8" fmla="*/ 1 w 36"/>
                  <a:gd name="T9" fmla="*/ 4 h 13"/>
                  <a:gd name="T10" fmla="*/ 7 w 36"/>
                  <a:gd name="T11" fmla="*/ 2 h 13"/>
                </a:gdLst>
                <a:ahLst/>
                <a:cxnLst>
                  <a:cxn ang="0">
                    <a:pos x="T0" y="T1"/>
                  </a:cxn>
                  <a:cxn ang="0">
                    <a:pos x="T2" y="T3"/>
                  </a:cxn>
                  <a:cxn ang="0">
                    <a:pos x="T4" y="T5"/>
                  </a:cxn>
                  <a:cxn ang="0">
                    <a:pos x="T6" y="T7"/>
                  </a:cxn>
                  <a:cxn ang="0">
                    <a:pos x="T8" y="T9"/>
                  </a:cxn>
                  <a:cxn ang="0">
                    <a:pos x="T10" y="T11"/>
                  </a:cxn>
                </a:cxnLst>
                <a:rect l="0" t="0" r="r" b="b"/>
                <a:pathLst>
                  <a:path w="36" h="13">
                    <a:moveTo>
                      <a:pt x="7" y="2"/>
                    </a:moveTo>
                    <a:cubicBezTo>
                      <a:pt x="15" y="5"/>
                      <a:pt x="16" y="5"/>
                      <a:pt x="20" y="5"/>
                    </a:cubicBezTo>
                    <a:cubicBezTo>
                      <a:pt x="24" y="5"/>
                      <a:pt x="36" y="7"/>
                      <a:pt x="32" y="9"/>
                    </a:cubicBezTo>
                    <a:cubicBezTo>
                      <a:pt x="28" y="11"/>
                      <a:pt x="27" y="13"/>
                      <a:pt x="18" y="12"/>
                    </a:cubicBezTo>
                    <a:cubicBezTo>
                      <a:pt x="10" y="11"/>
                      <a:pt x="0" y="7"/>
                      <a:pt x="1" y="4"/>
                    </a:cubicBezTo>
                    <a:cubicBezTo>
                      <a:pt x="1" y="1"/>
                      <a:pt x="3"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830">
                <a:extLst>
                  <a:ext uri="{FF2B5EF4-FFF2-40B4-BE49-F238E27FC236}">
                    <a16:creationId xmlns:a16="http://schemas.microsoft.com/office/drawing/2014/main" id="{403D5026-FA40-D141-B6DB-E8DAA51CF64B}"/>
                  </a:ext>
                </a:extLst>
              </p:cNvPr>
              <p:cNvSpPr>
                <a:spLocks/>
              </p:cNvSpPr>
              <p:nvPr/>
            </p:nvSpPr>
            <p:spPr bwMode="auto">
              <a:xfrm>
                <a:off x="4567" y="2055"/>
                <a:ext cx="8" cy="8"/>
              </a:xfrm>
              <a:custGeom>
                <a:avLst/>
                <a:gdLst>
                  <a:gd name="T0" fmla="*/ 3 w 13"/>
                  <a:gd name="T1" fmla="*/ 7 h 13"/>
                  <a:gd name="T2" fmla="*/ 11 w 13"/>
                  <a:gd name="T3" fmla="*/ 10 h 13"/>
                  <a:gd name="T4" fmla="*/ 11 w 13"/>
                  <a:gd name="T5" fmla="*/ 3 h 13"/>
                  <a:gd name="T6" fmla="*/ 2 w 13"/>
                  <a:gd name="T7" fmla="*/ 2 h 13"/>
                  <a:gd name="T8" fmla="*/ 3 w 13"/>
                  <a:gd name="T9" fmla="*/ 7 h 13"/>
                </a:gdLst>
                <a:ahLst/>
                <a:cxnLst>
                  <a:cxn ang="0">
                    <a:pos x="T0" y="T1"/>
                  </a:cxn>
                  <a:cxn ang="0">
                    <a:pos x="T2" y="T3"/>
                  </a:cxn>
                  <a:cxn ang="0">
                    <a:pos x="T4" y="T5"/>
                  </a:cxn>
                  <a:cxn ang="0">
                    <a:pos x="T6" y="T7"/>
                  </a:cxn>
                  <a:cxn ang="0">
                    <a:pos x="T8" y="T9"/>
                  </a:cxn>
                </a:cxnLst>
                <a:rect l="0" t="0" r="r" b="b"/>
                <a:pathLst>
                  <a:path w="13" h="13">
                    <a:moveTo>
                      <a:pt x="3" y="7"/>
                    </a:moveTo>
                    <a:cubicBezTo>
                      <a:pt x="6" y="9"/>
                      <a:pt x="9" y="13"/>
                      <a:pt x="11" y="10"/>
                    </a:cubicBezTo>
                    <a:cubicBezTo>
                      <a:pt x="12" y="7"/>
                      <a:pt x="13" y="4"/>
                      <a:pt x="11" y="3"/>
                    </a:cubicBezTo>
                    <a:cubicBezTo>
                      <a:pt x="8" y="2"/>
                      <a:pt x="2" y="0"/>
                      <a:pt x="2" y="2"/>
                    </a:cubicBezTo>
                    <a:cubicBezTo>
                      <a:pt x="2" y="4"/>
                      <a:pt x="0" y="4"/>
                      <a:pt x="3"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831">
                <a:extLst>
                  <a:ext uri="{FF2B5EF4-FFF2-40B4-BE49-F238E27FC236}">
                    <a16:creationId xmlns:a16="http://schemas.microsoft.com/office/drawing/2014/main" id="{A27563A7-0E9C-CC4C-9FC5-4EC2AD907C54}"/>
                  </a:ext>
                </a:extLst>
              </p:cNvPr>
              <p:cNvSpPr>
                <a:spLocks/>
              </p:cNvSpPr>
              <p:nvPr/>
            </p:nvSpPr>
            <p:spPr bwMode="auto">
              <a:xfrm>
                <a:off x="2618" y="2048"/>
                <a:ext cx="20" cy="19"/>
              </a:xfrm>
              <a:custGeom>
                <a:avLst/>
                <a:gdLst>
                  <a:gd name="T0" fmla="*/ 22 w 34"/>
                  <a:gd name="T1" fmla="*/ 2 h 32"/>
                  <a:gd name="T2" fmla="*/ 33 w 34"/>
                  <a:gd name="T3" fmla="*/ 11 h 32"/>
                  <a:gd name="T4" fmla="*/ 28 w 34"/>
                  <a:gd name="T5" fmla="*/ 25 h 32"/>
                  <a:gd name="T6" fmla="*/ 11 w 34"/>
                  <a:gd name="T7" fmla="*/ 32 h 32"/>
                  <a:gd name="T8" fmla="*/ 1 w 34"/>
                  <a:gd name="T9" fmla="*/ 26 h 32"/>
                  <a:gd name="T10" fmla="*/ 1 w 34"/>
                  <a:gd name="T11" fmla="*/ 6 h 32"/>
                  <a:gd name="T12" fmla="*/ 22 w 34"/>
                  <a:gd name="T13" fmla="*/ 2 h 32"/>
                </a:gdLst>
                <a:ahLst/>
                <a:cxnLst>
                  <a:cxn ang="0">
                    <a:pos x="T0" y="T1"/>
                  </a:cxn>
                  <a:cxn ang="0">
                    <a:pos x="T2" y="T3"/>
                  </a:cxn>
                  <a:cxn ang="0">
                    <a:pos x="T4" y="T5"/>
                  </a:cxn>
                  <a:cxn ang="0">
                    <a:pos x="T6" y="T7"/>
                  </a:cxn>
                  <a:cxn ang="0">
                    <a:pos x="T8" y="T9"/>
                  </a:cxn>
                  <a:cxn ang="0">
                    <a:pos x="T10" y="T11"/>
                  </a:cxn>
                  <a:cxn ang="0">
                    <a:pos x="T12" y="T13"/>
                  </a:cxn>
                </a:cxnLst>
                <a:rect l="0" t="0" r="r" b="b"/>
                <a:pathLst>
                  <a:path w="34" h="32">
                    <a:moveTo>
                      <a:pt x="22" y="2"/>
                    </a:moveTo>
                    <a:cubicBezTo>
                      <a:pt x="28" y="5"/>
                      <a:pt x="31" y="7"/>
                      <a:pt x="33" y="11"/>
                    </a:cubicBezTo>
                    <a:cubicBezTo>
                      <a:pt x="34" y="15"/>
                      <a:pt x="31" y="22"/>
                      <a:pt x="28" y="25"/>
                    </a:cubicBezTo>
                    <a:cubicBezTo>
                      <a:pt x="25" y="27"/>
                      <a:pt x="19" y="32"/>
                      <a:pt x="11" y="32"/>
                    </a:cubicBezTo>
                    <a:cubicBezTo>
                      <a:pt x="4" y="31"/>
                      <a:pt x="1" y="32"/>
                      <a:pt x="1" y="26"/>
                    </a:cubicBezTo>
                    <a:cubicBezTo>
                      <a:pt x="2" y="20"/>
                      <a:pt x="0" y="8"/>
                      <a:pt x="1" y="6"/>
                    </a:cubicBezTo>
                    <a:cubicBezTo>
                      <a:pt x="3" y="4"/>
                      <a:pt x="20" y="0"/>
                      <a:pt x="2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832">
                <a:extLst>
                  <a:ext uri="{FF2B5EF4-FFF2-40B4-BE49-F238E27FC236}">
                    <a16:creationId xmlns:a16="http://schemas.microsoft.com/office/drawing/2014/main" id="{F83C4B94-76A2-C244-A330-F2A537623033}"/>
                  </a:ext>
                </a:extLst>
              </p:cNvPr>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833">
                <a:extLst>
                  <a:ext uri="{FF2B5EF4-FFF2-40B4-BE49-F238E27FC236}">
                    <a16:creationId xmlns:a16="http://schemas.microsoft.com/office/drawing/2014/main" id="{E9CB2D87-A486-524A-856E-A432AF85E9E6}"/>
                  </a:ext>
                </a:extLst>
              </p:cNvPr>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834">
                <a:extLst>
                  <a:ext uri="{FF2B5EF4-FFF2-40B4-BE49-F238E27FC236}">
                    <a16:creationId xmlns:a16="http://schemas.microsoft.com/office/drawing/2014/main" id="{E63F4E53-B79F-164F-811D-D1D57B5025C0}"/>
                  </a:ext>
                </a:extLst>
              </p:cNvPr>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835">
                <a:extLst>
                  <a:ext uri="{FF2B5EF4-FFF2-40B4-BE49-F238E27FC236}">
                    <a16:creationId xmlns:a16="http://schemas.microsoft.com/office/drawing/2014/main" id="{F33D0A6E-C0D6-B643-AD36-EC8A5E612D54}"/>
                  </a:ext>
                </a:extLst>
              </p:cNvPr>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836">
                <a:extLst>
                  <a:ext uri="{FF2B5EF4-FFF2-40B4-BE49-F238E27FC236}">
                    <a16:creationId xmlns:a16="http://schemas.microsoft.com/office/drawing/2014/main" id="{B31A252A-EF84-1D49-971C-824807EA41D7}"/>
                  </a:ext>
                </a:extLst>
              </p:cNvPr>
              <p:cNvSpPr>
                <a:spLocks/>
              </p:cNvSpPr>
              <p:nvPr/>
            </p:nvSpPr>
            <p:spPr bwMode="auto">
              <a:xfrm>
                <a:off x="1437" y="1708"/>
                <a:ext cx="95" cy="44"/>
              </a:xfrm>
              <a:custGeom>
                <a:avLst/>
                <a:gdLst>
                  <a:gd name="T0" fmla="*/ 7 w 158"/>
                  <a:gd name="T1" fmla="*/ 41 h 73"/>
                  <a:gd name="T2" fmla="*/ 13 w 158"/>
                  <a:gd name="T3" fmla="*/ 41 h 73"/>
                  <a:gd name="T4" fmla="*/ 22 w 158"/>
                  <a:gd name="T5" fmla="*/ 44 h 73"/>
                  <a:gd name="T6" fmla="*/ 33 w 158"/>
                  <a:gd name="T7" fmla="*/ 45 h 73"/>
                  <a:gd name="T8" fmla="*/ 44 w 158"/>
                  <a:gd name="T9" fmla="*/ 45 h 73"/>
                  <a:gd name="T10" fmla="*/ 52 w 158"/>
                  <a:gd name="T11" fmla="*/ 42 h 73"/>
                  <a:gd name="T12" fmla="*/ 56 w 158"/>
                  <a:gd name="T13" fmla="*/ 40 h 73"/>
                  <a:gd name="T14" fmla="*/ 48 w 158"/>
                  <a:gd name="T15" fmla="*/ 31 h 73"/>
                  <a:gd name="T16" fmla="*/ 47 w 158"/>
                  <a:gd name="T17" fmla="*/ 17 h 73"/>
                  <a:gd name="T18" fmla="*/ 34 w 158"/>
                  <a:gd name="T19" fmla="*/ 10 h 73"/>
                  <a:gd name="T20" fmla="*/ 42 w 158"/>
                  <a:gd name="T21" fmla="*/ 5 h 73"/>
                  <a:gd name="T22" fmla="*/ 52 w 158"/>
                  <a:gd name="T23" fmla="*/ 3 h 73"/>
                  <a:gd name="T24" fmla="*/ 65 w 158"/>
                  <a:gd name="T25" fmla="*/ 8 h 73"/>
                  <a:gd name="T26" fmla="*/ 73 w 158"/>
                  <a:gd name="T27" fmla="*/ 8 h 73"/>
                  <a:gd name="T28" fmla="*/ 80 w 158"/>
                  <a:gd name="T29" fmla="*/ 5 h 73"/>
                  <a:gd name="T30" fmla="*/ 92 w 158"/>
                  <a:gd name="T31" fmla="*/ 5 h 73"/>
                  <a:gd name="T32" fmla="*/ 105 w 158"/>
                  <a:gd name="T33" fmla="*/ 8 h 73"/>
                  <a:gd name="T34" fmla="*/ 119 w 158"/>
                  <a:gd name="T35" fmla="*/ 14 h 73"/>
                  <a:gd name="T36" fmla="*/ 123 w 158"/>
                  <a:gd name="T37" fmla="*/ 22 h 73"/>
                  <a:gd name="T38" fmla="*/ 135 w 158"/>
                  <a:gd name="T39" fmla="*/ 20 h 73"/>
                  <a:gd name="T40" fmla="*/ 137 w 158"/>
                  <a:gd name="T41" fmla="*/ 25 h 73"/>
                  <a:gd name="T42" fmla="*/ 130 w 158"/>
                  <a:gd name="T43" fmla="*/ 30 h 73"/>
                  <a:gd name="T44" fmla="*/ 147 w 158"/>
                  <a:gd name="T45" fmla="*/ 31 h 73"/>
                  <a:gd name="T46" fmla="*/ 155 w 158"/>
                  <a:gd name="T47" fmla="*/ 41 h 73"/>
                  <a:gd name="T48" fmla="*/ 146 w 158"/>
                  <a:gd name="T49" fmla="*/ 51 h 73"/>
                  <a:gd name="T50" fmla="*/ 134 w 158"/>
                  <a:gd name="T51" fmla="*/ 47 h 73"/>
                  <a:gd name="T52" fmla="*/ 117 w 158"/>
                  <a:gd name="T53" fmla="*/ 46 h 73"/>
                  <a:gd name="T54" fmla="*/ 110 w 158"/>
                  <a:gd name="T55" fmla="*/ 53 h 73"/>
                  <a:gd name="T56" fmla="*/ 96 w 158"/>
                  <a:gd name="T57" fmla="*/ 48 h 73"/>
                  <a:gd name="T58" fmla="*/ 89 w 158"/>
                  <a:gd name="T59" fmla="*/ 51 h 73"/>
                  <a:gd name="T60" fmla="*/ 82 w 158"/>
                  <a:gd name="T61" fmla="*/ 61 h 73"/>
                  <a:gd name="T62" fmla="*/ 76 w 158"/>
                  <a:gd name="T63" fmla="*/ 68 h 73"/>
                  <a:gd name="T64" fmla="*/ 69 w 158"/>
                  <a:gd name="T65" fmla="*/ 65 h 73"/>
                  <a:gd name="T66" fmla="*/ 61 w 158"/>
                  <a:gd name="T67" fmla="*/ 54 h 73"/>
                  <a:gd name="T68" fmla="*/ 50 w 158"/>
                  <a:gd name="T69" fmla="*/ 53 h 73"/>
                  <a:gd name="T70" fmla="*/ 40 w 158"/>
                  <a:gd name="T71" fmla="*/ 55 h 73"/>
                  <a:gd name="T72" fmla="*/ 29 w 158"/>
                  <a:gd name="T73" fmla="*/ 51 h 73"/>
                  <a:gd name="T74" fmla="*/ 20 w 158"/>
                  <a:gd name="T75" fmla="*/ 53 h 73"/>
                  <a:gd name="T76" fmla="*/ 17 w 158"/>
                  <a:gd name="T77" fmla="*/ 58 h 73"/>
                  <a:gd name="T78" fmla="*/ 9 w 158"/>
                  <a:gd name="T79" fmla="*/ 53 h 73"/>
                  <a:gd name="T80" fmla="*/ 2 w 158"/>
                  <a:gd name="T81" fmla="*/ 45 h 73"/>
                  <a:gd name="T82" fmla="*/ 7 w 158"/>
                  <a:gd name="T83"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73">
                    <a:moveTo>
                      <a:pt x="7" y="41"/>
                    </a:move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6" y="6"/>
                      <a:pt x="58" y="7"/>
                      <a:pt x="65" y="8"/>
                    </a:cubicBezTo>
                    <a:cubicBezTo>
                      <a:pt x="71" y="8"/>
                      <a:pt x="69" y="9"/>
                      <a:pt x="73" y="8"/>
                    </a:cubicBezTo>
                    <a:cubicBezTo>
                      <a:pt x="77" y="6"/>
                      <a:pt x="76" y="5"/>
                      <a:pt x="80" y="5"/>
                    </a:cubicBezTo>
                    <a:cubicBezTo>
                      <a:pt x="85" y="5"/>
                      <a:pt x="87" y="3"/>
                      <a:pt x="92" y="5"/>
                    </a:cubicBezTo>
                    <a:cubicBezTo>
                      <a:pt x="97" y="7"/>
                      <a:pt x="100" y="4"/>
                      <a:pt x="105" y="8"/>
                    </a:cubicBezTo>
                    <a:cubicBezTo>
                      <a:pt x="110" y="11"/>
                      <a:pt x="117" y="11"/>
                      <a:pt x="119" y="14"/>
                    </a:cubicBezTo>
                    <a:cubicBezTo>
                      <a:pt x="121" y="17"/>
                      <a:pt x="121" y="19"/>
                      <a:pt x="123" y="22"/>
                    </a:cubicBezTo>
                    <a:cubicBezTo>
                      <a:pt x="125" y="25"/>
                      <a:pt x="131" y="19"/>
                      <a:pt x="135" y="20"/>
                    </a:cubicBezTo>
                    <a:cubicBezTo>
                      <a:pt x="138" y="21"/>
                      <a:pt x="142" y="24"/>
                      <a:pt x="137" y="25"/>
                    </a:cubicBezTo>
                    <a:cubicBezTo>
                      <a:pt x="133" y="25"/>
                      <a:pt x="126" y="29"/>
                      <a:pt x="130" y="30"/>
                    </a:cubicBezTo>
                    <a:cubicBezTo>
                      <a:pt x="134" y="30"/>
                      <a:pt x="142" y="27"/>
                      <a:pt x="147" y="31"/>
                    </a:cubicBezTo>
                    <a:cubicBezTo>
                      <a:pt x="151" y="35"/>
                      <a:pt x="158" y="35"/>
                      <a:pt x="155" y="41"/>
                    </a:cubicBezTo>
                    <a:cubicBezTo>
                      <a:pt x="153" y="46"/>
                      <a:pt x="149" y="47"/>
                      <a:pt x="146" y="51"/>
                    </a:cubicBezTo>
                    <a:cubicBezTo>
                      <a:pt x="142" y="54"/>
                      <a:pt x="141" y="47"/>
                      <a:pt x="134" y="47"/>
                    </a:cubicBezTo>
                    <a:cubicBezTo>
                      <a:pt x="127" y="47"/>
                      <a:pt x="120" y="43"/>
                      <a:pt x="117" y="46"/>
                    </a:cubicBezTo>
                    <a:cubicBezTo>
                      <a:pt x="114" y="49"/>
                      <a:pt x="120" y="53"/>
                      <a:pt x="110" y="53"/>
                    </a:cubicBezTo>
                    <a:cubicBezTo>
                      <a:pt x="100" y="52"/>
                      <a:pt x="97" y="50"/>
                      <a:pt x="96" y="48"/>
                    </a:cubicBezTo>
                    <a:cubicBezTo>
                      <a:pt x="95" y="46"/>
                      <a:pt x="91" y="47"/>
                      <a:pt x="89" y="51"/>
                    </a:cubicBezTo>
                    <a:cubicBezTo>
                      <a:pt x="87" y="54"/>
                      <a:pt x="81" y="55"/>
                      <a:pt x="82" y="61"/>
                    </a:cubicBezTo>
                    <a:cubicBezTo>
                      <a:pt x="82" y="67"/>
                      <a:pt x="81"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837">
                <a:extLst>
                  <a:ext uri="{FF2B5EF4-FFF2-40B4-BE49-F238E27FC236}">
                    <a16:creationId xmlns:a16="http://schemas.microsoft.com/office/drawing/2014/main" id="{5026E767-2A0F-FD44-B57F-F2553E38FA88}"/>
                  </a:ext>
                </a:extLst>
              </p:cNvPr>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838">
                <a:extLst>
                  <a:ext uri="{FF2B5EF4-FFF2-40B4-BE49-F238E27FC236}">
                    <a16:creationId xmlns:a16="http://schemas.microsoft.com/office/drawing/2014/main" id="{1995FE19-E70A-F24C-AA10-66F301A786D8}"/>
                  </a:ext>
                </a:extLst>
              </p:cNvPr>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839">
                <a:extLst>
                  <a:ext uri="{FF2B5EF4-FFF2-40B4-BE49-F238E27FC236}">
                    <a16:creationId xmlns:a16="http://schemas.microsoft.com/office/drawing/2014/main" id="{C98F7EB3-FA45-A448-A071-6E4C84E970DC}"/>
                  </a:ext>
                </a:extLst>
              </p:cNvPr>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840">
                <a:extLst>
                  <a:ext uri="{FF2B5EF4-FFF2-40B4-BE49-F238E27FC236}">
                    <a16:creationId xmlns:a16="http://schemas.microsoft.com/office/drawing/2014/main" id="{30E66973-3988-7B4D-91B1-0C36E7E9953A}"/>
                  </a:ext>
                </a:extLst>
              </p:cNvPr>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841">
                <a:extLst>
                  <a:ext uri="{FF2B5EF4-FFF2-40B4-BE49-F238E27FC236}">
                    <a16:creationId xmlns:a16="http://schemas.microsoft.com/office/drawing/2014/main" id="{9D2D2B49-9831-6B47-A03A-164178AC2B48}"/>
                  </a:ext>
                </a:extLst>
              </p:cNvPr>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842">
                <a:extLst>
                  <a:ext uri="{FF2B5EF4-FFF2-40B4-BE49-F238E27FC236}">
                    <a16:creationId xmlns:a16="http://schemas.microsoft.com/office/drawing/2014/main" id="{4E21B9B1-7A45-144E-90C9-3E14D45742A9}"/>
                  </a:ext>
                </a:extLst>
              </p:cNvPr>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843">
                <a:extLst>
                  <a:ext uri="{FF2B5EF4-FFF2-40B4-BE49-F238E27FC236}">
                    <a16:creationId xmlns:a16="http://schemas.microsoft.com/office/drawing/2014/main" id="{95312D60-8F74-014A-BF02-1A6FA49558DA}"/>
                  </a:ext>
                </a:extLst>
              </p:cNvPr>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844">
                <a:extLst>
                  <a:ext uri="{FF2B5EF4-FFF2-40B4-BE49-F238E27FC236}">
                    <a16:creationId xmlns:a16="http://schemas.microsoft.com/office/drawing/2014/main" id="{9F19DB87-E636-4947-B462-03199314C356}"/>
                  </a:ext>
                </a:extLst>
              </p:cNvPr>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845">
                <a:extLst>
                  <a:ext uri="{FF2B5EF4-FFF2-40B4-BE49-F238E27FC236}">
                    <a16:creationId xmlns:a16="http://schemas.microsoft.com/office/drawing/2014/main" id="{62D41918-99F7-B440-8B5D-D053A6ABBD84}"/>
                  </a:ext>
                </a:extLst>
              </p:cNvPr>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846">
                <a:extLst>
                  <a:ext uri="{FF2B5EF4-FFF2-40B4-BE49-F238E27FC236}">
                    <a16:creationId xmlns:a16="http://schemas.microsoft.com/office/drawing/2014/main" id="{FB88C61F-FD60-E74B-884B-A1229619EA15}"/>
                  </a:ext>
                </a:extLst>
              </p:cNvPr>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847">
                <a:extLst>
                  <a:ext uri="{FF2B5EF4-FFF2-40B4-BE49-F238E27FC236}">
                    <a16:creationId xmlns:a16="http://schemas.microsoft.com/office/drawing/2014/main" id="{4F6546E4-F056-1048-AE87-82796EC730A8}"/>
                  </a:ext>
                </a:extLst>
              </p:cNvPr>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848">
                <a:extLst>
                  <a:ext uri="{FF2B5EF4-FFF2-40B4-BE49-F238E27FC236}">
                    <a16:creationId xmlns:a16="http://schemas.microsoft.com/office/drawing/2014/main" id="{5B1D0EBE-2069-4D42-A429-2D0A2AB54F33}"/>
                  </a:ext>
                </a:extLst>
              </p:cNvPr>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849">
                <a:extLst>
                  <a:ext uri="{FF2B5EF4-FFF2-40B4-BE49-F238E27FC236}">
                    <a16:creationId xmlns:a16="http://schemas.microsoft.com/office/drawing/2014/main" id="{7119BB20-AF86-CC4B-A286-FF5A5EA202F9}"/>
                  </a:ext>
                </a:extLst>
              </p:cNvPr>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850">
                <a:extLst>
                  <a:ext uri="{FF2B5EF4-FFF2-40B4-BE49-F238E27FC236}">
                    <a16:creationId xmlns:a16="http://schemas.microsoft.com/office/drawing/2014/main" id="{7B18F6B8-B0A1-1043-AC6A-0BE6BE31EB8F}"/>
                  </a:ext>
                </a:extLst>
              </p:cNvPr>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851">
                <a:extLst>
                  <a:ext uri="{FF2B5EF4-FFF2-40B4-BE49-F238E27FC236}">
                    <a16:creationId xmlns:a16="http://schemas.microsoft.com/office/drawing/2014/main" id="{35C47A71-D5A9-D346-B371-0AA64E9D09D7}"/>
                  </a:ext>
                </a:extLst>
              </p:cNvPr>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852">
                <a:extLst>
                  <a:ext uri="{FF2B5EF4-FFF2-40B4-BE49-F238E27FC236}">
                    <a16:creationId xmlns:a16="http://schemas.microsoft.com/office/drawing/2014/main" id="{332705D1-EFD4-1C4C-85F0-5ECF5467527B}"/>
                  </a:ext>
                </a:extLst>
              </p:cNvPr>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853">
                <a:extLst>
                  <a:ext uri="{FF2B5EF4-FFF2-40B4-BE49-F238E27FC236}">
                    <a16:creationId xmlns:a16="http://schemas.microsoft.com/office/drawing/2014/main" id="{A75BC6BF-D70D-DD49-B187-CE49D90418E9}"/>
                  </a:ext>
                </a:extLst>
              </p:cNvPr>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854">
                <a:extLst>
                  <a:ext uri="{FF2B5EF4-FFF2-40B4-BE49-F238E27FC236}">
                    <a16:creationId xmlns:a16="http://schemas.microsoft.com/office/drawing/2014/main" id="{7D007085-CE54-6A4A-BFFF-16F599E9E4F4}"/>
                  </a:ext>
                </a:extLst>
              </p:cNvPr>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855">
                <a:extLst>
                  <a:ext uri="{FF2B5EF4-FFF2-40B4-BE49-F238E27FC236}">
                    <a16:creationId xmlns:a16="http://schemas.microsoft.com/office/drawing/2014/main" id="{DE061FF4-DBC1-5C48-B7AB-93C101044496}"/>
                  </a:ext>
                </a:extLst>
              </p:cNvPr>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856">
                <a:extLst>
                  <a:ext uri="{FF2B5EF4-FFF2-40B4-BE49-F238E27FC236}">
                    <a16:creationId xmlns:a16="http://schemas.microsoft.com/office/drawing/2014/main" id="{70CEAFE0-8894-C845-B8ED-8BB6E6FC55D0}"/>
                  </a:ext>
                </a:extLst>
              </p:cNvPr>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857">
                <a:extLst>
                  <a:ext uri="{FF2B5EF4-FFF2-40B4-BE49-F238E27FC236}">
                    <a16:creationId xmlns:a16="http://schemas.microsoft.com/office/drawing/2014/main" id="{CFC063A4-8BC8-6D41-ACE2-906B5E104910}"/>
                  </a:ext>
                </a:extLst>
              </p:cNvPr>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858">
                <a:extLst>
                  <a:ext uri="{FF2B5EF4-FFF2-40B4-BE49-F238E27FC236}">
                    <a16:creationId xmlns:a16="http://schemas.microsoft.com/office/drawing/2014/main" id="{1EF6E6A2-87AE-1840-8C48-783CFD044F92}"/>
                  </a:ext>
                </a:extLst>
              </p:cNvPr>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859">
                <a:extLst>
                  <a:ext uri="{FF2B5EF4-FFF2-40B4-BE49-F238E27FC236}">
                    <a16:creationId xmlns:a16="http://schemas.microsoft.com/office/drawing/2014/main" id="{1DF051AE-0A89-D94A-9A3F-62B3828E8A11}"/>
                  </a:ext>
                </a:extLst>
              </p:cNvPr>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860">
                <a:extLst>
                  <a:ext uri="{FF2B5EF4-FFF2-40B4-BE49-F238E27FC236}">
                    <a16:creationId xmlns:a16="http://schemas.microsoft.com/office/drawing/2014/main" id="{8E759568-6622-CF47-BD95-F2A347F108AD}"/>
                  </a:ext>
                </a:extLst>
              </p:cNvPr>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861">
                <a:extLst>
                  <a:ext uri="{FF2B5EF4-FFF2-40B4-BE49-F238E27FC236}">
                    <a16:creationId xmlns:a16="http://schemas.microsoft.com/office/drawing/2014/main" id="{3CD13336-1FFF-AE4C-B88F-8085539A77EA}"/>
                  </a:ext>
                </a:extLst>
              </p:cNvPr>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862">
                <a:extLst>
                  <a:ext uri="{FF2B5EF4-FFF2-40B4-BE49-F238E27FC236}">
                    <a16:creationId xmlns:a16="http://schemas.microsoft.com/office/drawing/2014/main" id="{60D92753-717D-C447-B7C9-6F53B4BBC221}"/>
                  </a:ext>
                </a:extLst>
              </p:cNvPr>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863">
                <a:extLst>
                  <a:ext uri="{FF2B5EF4-FFF2-40B4-BE49-F238E27FC236}">
                    <a16:creationId xmlns:a16="http://schemas.microsoft.com/office/drawing/2014/main" id="{B4E0B535-1C4C-1C47-ABD4-CD686C6516EB}"/>
                  </a:ext>
                </a:extLst>
              </p:cNvPr>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864">
                <a:extLst>
                  <a:ext uri="{FF2B5EF4-FFF2-40B4-BE49-F238E27FC236}">
                    <a16:creationId xmlns:a16="http://schemas.microsoft.com/office/drawing/2014/main" id="{51A62D4A-798D-8E4C-AFE0-A574DD23C3A7}"/>
                  </a:ext>
                </a:extLst>
              </p:cNvPr>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865">
                <a:extLst>
                  <a:ext uri="{FF2B5EF4-FFF2-40B4-BE49-F238E27FC236}">
                    <a16:creationId xmlns:a16="http://schemas.microsoft.com/office/drawing/2014/main" id="{2FB5AA09-7D7C-3649-92DC-5400258DA4F4}"/>
                  </a:ext>
                </a:extLst>
              </p:cNvPr>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866">
                <a:extLst>
                  <a:ext uri="{FF2B5EF4-FFF2-40B4-BE49-F238E27FC236}">
                    <a16:creationId xmlns:a16="http://schemas.microsoft.com/office/drawing/2014/main" id="{5AF551DD-908B-5446-9EDC-D480243719C8}"/>
                  </a:ext>
                </a:extLst>
              </p:cNvPr>
              <p:cNvSpPr>
                <a:spLocks/>
              </p:cNvSpPr>
              <p:nvPr/>
            </p:nvSpPr>
            <p:spPr bwMode="auto">
              <a:xfrm>
                <a:off x="651" y="1710"/>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867">
                <a:extLst>
                  <a:ext uri="{FF2B5EF4-FFF2-40B4-BE49-F238E27FC236}">
                    <a16:creationId xmlns:a16="http://schemas.microsoft.com/office/drawing/2014/main" id="{FB5DDFCC-4C23-464B-AB18-318F2E23AACC}"/>
                  </a:ext>
                </a:extLst>
              </p:cNvPr>
              <p:cNvSpPr>
                <a:spLocks/>
              </p:cNvSpPr>
              <p:nvPr/>
            </p:nvSpPr>
            <p:spPr bwMode="auto">
              <a:xfrm>
                <a:off x="648" y="1693"/>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868">
                <a:extLst>
                  <a:ext uri="{FF2B5EF4-FFF2-40B4-BE49-F238E27FC236}">
                    <a16:creationId xmlns:a16="http://schemas.microsoft.com/office/drawing/2014/main" id="{4BA72FB6-E96D-934E-9B72-E0C8CC5287DE}"/>
                  </a:ext>
                </a:extLst>
              </p:cNvPr>
              <p:cNvSpPr>
                <a:spLocks/>
              </p:cNvSpPr>
              <p:nvPr/>
            </p:nvSpPr>
            <p:spPr bwMode="auto">
              <a:xfrm>
                <a:off x="636" y="1680"/>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869">
                <a:extLst>
                  <a:ext uri="{FF2B5EF4-FFF2-40B4-BE49-F238E27FC236}">
                    <a16:creationId xmlns:a16="http://schemas.microsoft.com/office/drawing/2014/main" id="{E79AE786-C677-0540-867A-178E52C5A8A5}"/>
                  </a:ext>
                </a:extLst>
              </p:cNvPr>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870">
                <a:extLst>
                  <a:ext uri="{FF2B5EF4-FFF2-40B4-BE49-F238E27FC236}">
                    <a16:creationId xmlns:a16="http://schemas.microsoft.com/office/drawing/2014/main" id="{3248CDA2-4CA3-A24C-BE98-65E4ADFE1A49}"/>
                  </a:ext>
                </a:extLst>
              </p:cNvPr>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871">
                <a:extLst>
                  <a:ext uri="{FF2B5EF4-FFF2-40B4-BE49-F238E27FC236}">
                    <a16:creationId xmlns:a16="http://schemas.microsoft.com/office/drawing/2014/main" id="{E6AC663A-F230-1B43-BE3B-FC451D106C37}"/>
                  </a:ext>
                </a:extLst>
              </p:cNvPr>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872">
                <a:extLst>
                  <a:ext uri="{FF2B5EF4-FFF2-40B4-BE49-F238E27FC236}">
                    <a16:creationId xmlns:a16="http://schemas.microsoft.com/office/drawing/2014/main" id="{9C53CF9C-70ED-8E45-AE01-3EEAFF92C3BF}"/>
                  </a:ext>
                </a:extLst>
              </p:cNvPr>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873">
                <a:extLst>
                  <a:ext uri="{FF2B5EF4-FFF2-40B4-BE49-F238E27FC236}">
                    <a16:creationId xmlns:a16="http://schemas.microsoft.com/office/drawing/2014/main" id="{5F275C37-3E03-4648-B818-F0953ACF2AC1}"/>
                  </a:ext>
                </a:extLst>
              </p:cNvPr>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874">
                <a:extLst>
                  <a:ext uri="{FF2B5EF4-FFF2-40B4-BE49-F238E27FC236}">
                    <a16:creationId xmlns:a16="http://schemas.microsoft.com/office/drawing/2014/main" id="{8CEA408E-322C-274F-A510-967F7E3BAAF3}"/>
                  </a:ext>
                </a:extLst>
              </p:cNvPr>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875">
                <a:extLst>
                  <a:ext uri="{FF2B5EF4-FFF2-40B4-BE49-F238E27FC236}">
                    <a16:creationId xmlns:a16="http://schemas.microsoft.com/office/drawing/2014/main" id="{BE54EB32-602B-174B-8896-E32C0B23BE73}"/>
                  </a:ext>
                </a:extLst>
              </p:cNvPr>
              <p:cNvSpPr>
                <a:spLocks/>
              </p:cNvSpPr>
              <p:nvPr/>
            </p:nvSpPr>
            <p:spPr bwMode="auto">
              <a:xfrm>
                <a:off x="4852" y="2128"/>
                <a:ext cx="22" cy="35"/>
              </a:xfrm>
              <a:custGeom>
                <a:avLst/>
                <a:gdLst>
                  <a:gd name="T0" fmla="*/ 5 w 36"/>
                  <a:gd name="T1" fmla="*/ 6 h 58"/>
                  <a:gd name="T2" fmla="*/ 5 w 36"/>
                  <a:gd name="T3" fmla="*/ 14 h 58"/>
                  <a:gd name="T4" fmla="*/ 9 w 36"/>
                  <a:gd name="T5" fmla="*/ 18 h 58"/>
                  <a:gd name="T6" fmla="*/ 16 w 36"/>
                  <a:gd name="T7" fmla="*/ 23 h 58"/>
                  <a:gd name="T8" fmla="*/ 20 w 36"/>
                  <a:gd name="T9" fmla="*/ 27 h 58"/>
                  <a:gd name="T10" fmla="*/ 22 w 36"/>
                  <a:gd name="T11" fmla="*/ 35 h 58"/>
                  <a:gd name="T12" fmla="*/ 28 w 36"/>
                  <a:gd name="T13" fmla="*/ 39 h 58"/>
                  <a:gd name="T14" fmla="*/ 33 w 36"/>
                  <a:gd name="T15" fmla="*/ 47 h 58"/>
                  <a:gd name="T16" fmla="*/ 33 w 36"/>
                  <a:gd name="T17" fmla="*/ 56 h 58"/>
                  <a:gd name="T18" fmla="*/ 24 w 36"/>
                  <a:gd name="T19" fmla="*/ 54 h 58"/>
                  <a:gd name="T20" fmla="*/ 18 w 36"/>
                  <a:gd name="T21" fmla="*/ 54 h 58"/>
                  <a:gd name="T22" fmla="*/ 16 w 36"/>
                  <a:gd name="T23" fmla="*/ 47 h 58"/>
                  <a:gd name="T24" fmla="*/ 15 w 36"/>
                  <a:gd name="T25" fmla="*/ 42 h 58"/>
                  <a:gd name="T26" fmla="*/ 9 w 36"/>
                  <a:gd name="T27" fmla="*/ 37 h 58"/>
                  <a:gd name="T28" fmla="*/ 6 w 36"/>
                  <a:gd name="T29" fmla="*/ 31 h 58"/>
                  <a:gd name="T30" fmla="*/ 4 w 36"/>
                  <a:gd name="T31" fmla="*/ 21 h 58"/>
                  <a:gd name="T32" fmla="*/ 3 w 36"/>
                  <a:gd name="T33" fmla="*/ 17 h 58"/>
                  <a:gd name="T34" fmla="*/ 0 w 36"/>
                  <a:gd name="T35" fmla="*/ 8 h 58"/>
                  <a:gd name="T36" fmla="*/ 5 w 36"/>
                  <a:gd name="T37"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8">
                    <a:moveTo>
                      <a:pt x="5" y="6"/>
                    </a:moveTo>
                    <a:cubicBezTo>
                      <a:pt x="5" y="11"/>
                      <a:pt x="3" y="12"/>
                      <a:pt x="5" y="14"/>
                    </a:cubicBezTo>
                    <a:cubicBezTo>
                      <a:pt x="7" y="16"/>
                      <a:pt x="5" y="16"/>
                      <a:pt x="9" y="18"/>
                    </a:cubicBezTo>
                    <a:cubicBezTo>
                      <a:pt x="12" y="19"/>
                      <a:pt x="15" y="21"/>
                      <a:pt x="16" y="23"/>
                    </a:cubicBezTo>
                    <a:cubicBezTo>
                      <a:pt x="17" y="24"/>
                      <a:pt x="19" y="24"/>
                      <a:pt x="20" y="27"/>
                    </a:cubicBezTo>
                    <a:cubicBezTo>
                      <a:pt x="20" y="31"/>
                      <a:pt x="20" y="33"/>
                      <a:pt x="22" y="35"/>
                    </a:cubicBezTo>
                    <a:cubicBezTo>
                      <a:pt x="25" y="36"/>
                      <a:pt x="27" y="36"/>
                      <a:pt x="28" y="39"/>
                    </a:cubicBezTo>
                    <a:cubicBezTo>
                      <a:pt x="29" y="42"/>
                      <a:pt x="33" y="43"/>
                      <a:pt x="33" y="47"/>
                    </a:cubicBezTo>
                    <a:cubicBezTo>
                      <a:pt x="33" y="52"/>
                      <a:pt x="36" y="56"/>
                      <a:pt x="33" y="56"/>
                    </a:cubicBezTo>
                    <a:cubicBezTo>
                      <a:pt x="29" y="55"/>
                      <a:pt x="29" y="55"/>
                      <a:pt x="24" y="54"/>
                    </a:cubicBezTo>
                    <a:cubicBezTo>
                      <a:pt x="20" y="54"/>
                      <a:pt x="20" y="58"/>
                      <a:pt x="18" y="54"/>
                    </a:cubicBezTo>
                    <a:cubicBezTo>
                      <a:pt x="16" y="50"/>
                      <a:pt x="18" y="51"/>
                      <a:pt x="16" y="47"/>
                    </a:cubicBezTo>
                    <a:cubicBezTo>
                      <a:pt x="15" y="42"/>
                      <a:pt x="19" y="45"/>
                      <a:pt x="15" y="42"/>
                    </a:cubicBezTo>
                    <a:cubicBezTo>
                      <a:pt x="11" y="39"/>
                      <a:pt x="12" y="40"/>
                      <a:pt x="9" y="37"/>
                    </a:cubicBezTo>
                    <a:cubicBezTo>
                      <a:pt x="7" y="34"/>
                      <a:pt x="6" y="35"/>
                      <a:pt x="6" y="31"/>
                    </a:cubicBezTo>
                    <a:cubicBezTo>
                      <a:pt x="5" y="27"/>
                      <a:pt x="4" y="23"/>
                      <a:pt x="4" y="21"/>
                    </a:cubicBezTo>
                    <a:cubicBezTo>
                      <a:pt x="4" y="19"/>
                      <a:pt x="5" y="23"/>
                      <a:pt x="3" y="17"/>
                    </a:cubicBezTo>
                    <a:cubicBezTo>
                      <a:pt x="1" y="11"/>
                      <a:pt x="0" y="11"/>
                      <a:pt x="0" y="8"/>
                    </a:cubicBezTo>
                    <a:cubicBezTo>
                      <a:pt x="1" y="6"/>
                      <a:pt x="4"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876">
                <a:extLst>
                  <a:ext uri="{FF2B5EF4-FFF2-40B4-BE49-F238E27FC236}">
                    <a16:creationId xmlns:a16="http://schemas.microsoft.com/office/drawing/2014/main" id="{C837D6C6-5BCF-7347-ABB1-6A5D64C8E638}"/>
                  </a:ext>
                </a:extLst>
              </p:cNvPr>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877">
                <a:extLst>
                  <a:ext uri="{FF2B5EF4-FFF2-40B4-BE49-F238E27FC236}">
                    <a16:creationId xmlns:a16="http://schemas.microsoft.com/office/drawing/2014/main" id="{85DDA40A-EDB1-DA4A-A08C-13ED52AA6B27}"/>
                  </a:ext>
                </a:extLst>
              </p:cNvPr>
              <p:cNvSpPr>
                <a:spLocks/>
              </p:cNvSpPr>
              <p:nvPr/>
            </p:nvSpPr>
            <p:spPr bwMode="auto">
              <a:xfrm>
                <a:off x="4759" y="2115"/>
                <a:ext cx="64" cy="39"/>
              </a:xfrm>
              <a:custGeom>
                <a:avLst/>
                <a:gdLst>
                  <a:gd name="T0" fmla="*/ 84 w 106"/>
                  <a:gd name="T1" fmla="*/ 5 h 66"/>
                  <a:gd name="T2" fmla="*/ 84 w 106"/>
                  <a:gd name="T3" fmla="*/ 9 h 66"/>
                  <a:gd name="T4" fmla="*/ 84 w 106"/>
                  <a:gd name="T5" fmla="*/ 18 h 66"/>
                  <a:gd name="T6" fmla="*/ 78 w 106"/>
                  <a:gd name="T7" fmla="*/ 26 h 66"/>
                  <a:gd name="T8" fmla="*/ 71 w 106"/>
                  <a:gd name="T9" fmla="*/ 26 h 66"/>
                  <a:gd name="T10" fmla="*/ 65 w 106"/>
                  <a:gd name="T11" fmla="*/ 33 h 66"/>
                  <a:gd name="T12" fmla="*/ 62 w 106"/>
                  <a:gd name="T13" fmla="*/ 40 h 66"/>
                  <a:gd name="T14" fmla="*/ 49 w 106"/>
                  <a:gd name="T15" fmla="*/ 40 h 66"/>
                  <a:gd name="T16" fmla="*/ 44 w 106"/>
                  <a:gd name="T17" fmla="*/ 36 h 66"/>
                  <a:gd name="T18" fmla="*/ 45 w 106"/>
                  <a:gd name="T19" fmla="*/ 29 h 66"/>
                  <a:gd name="T20" fmla="*/ 46 w 106"/>
                  <a:gd name="T21" fmla="*/ 26 h 66"/>
                  <a:gd name="T22" fmla="*/ 38 w 106"/>
                  <a:gd name="T23" fmla="*/ 31 h 66"/>
                  <a:gd name="T24" fmla="*/ 38 w 106"/>
                  <a:gd name="T25" fmla="*/ 38 h 66"/>
                  <a:gd name="T26" fmla="*/ 27 w 106"/>
                  <a:gd name="T27" fmla="*/ 41 h 66"/>
                  <a:gd name="T28" fmla="*/ 12 w 106"/>
                  <a:gd name="T29" fmla="*/ 41 h 66"/>
                  <a:gd name="T30" fmla="*/ 1 w 106"/>
                  <a:gd name="T31" fmla="*/ 41 h 66"/>
                  <a:gd name="T32" fmla="*/ 4 w 106"/>
                  <a:gd name="T33" fmla="*/ 49 h 66"/>
                  <a:gd name="T34" fmla="*/ 11 w 106"/>
                  <a:gd name="T35" fmla="*/ 52 h 66"/>
                  <a:gd name="T36" fmla="*/ 20 w 106"/>
                  <a:gd name="T37" fmla="*/ 58 h 66"/>
                  <a:gd name="T38" fmla="*/ 27 w 106"/>
                  <a:gd name="T39" fmla="*/ 59 h 66"/>
                  <a:gd name="T40" fmla="*/ 35 w 106"/>
                  <a:gd name="T41" fmla="*/ 62 h 66"/>
                  <a:gd name="T42" fmla="*/ 48 w 106"/>
                  <a:gd name="T43" fmla="*/ 62 h 66"/>
                  <a:gd name="T44" fmla="*/ 60 w 106"/>
                  <a:gd name="T45" fmla="*/ 57 h 66"/>
                  <a:gd name="T46" fmla="*/ 73 w 106"/>
                  <a:gd name="T47" fmla="*/ 52 h 66"/>
                  <a:gd name="T48" fmla="*/ 83 w 106"/>
                  <a:gd name="T49" fmla="*/ 46 h 66"/>
                  <a:gd name="T50" fmla="*/ 85 w 106"/>
                  <a:gd name="T51" fmla="*/ 39 h 66"/>
                  <a:gd name="T52" fmla="*/ 95 w 106"/>
                  <a:gd name="T53" fmla="*/ 39 h 66"/>
                  <a:gd name="T54" fmla="*/ 95 w 106"/>
                  <a:gd name="T55" fmla="*/ 33 h 66"/>
                  <a:gd name="T56" fmla="*/ 95 w 106"/>
                  <a:gd name="T57" fmla="*/ 26 h 66"/>
                  <a:gd name="T58" fmla="*/ 103 w 106"/>
                  <a:gd name="T59" fmla="*/ 23 h 66"/>
                  <a:gd name="T60" fmla="*/ 105 w 106"/>
                  <a:gd name="T61" fmla="*/ 15 h 66"/>
                  <a:gd name="T62" fmla="*/ 101 w 106"/>
                  <a:gd name="T63" fmla="*/ 5 h 66"/>
                  <a:gd name="T64" fmla="*/ 87 w 106"/>
                  <a:gd name="T65" fmla="*/ 2 h 66"/>
                  <a:gd name="T66" fmla="*/ 84 w 106"/>
                  <a:gd name="T6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66">
                    <a:moveTo>
                      <a:pt x="84" y="5"/>
                    </a:moveTo>
                    <a:cubicBezTo>
                      <a:pt x="84" y="5"/>
                      <a:pt x="83" y="4"/>
                      <a:pt x="84" y="9"/>
                    </a:cubicBezTo>
                    <a:cubicBezTo>
                      <a:pt x="85" y="14"/>
                      <a:pt x="84" y="16"/>
                      <a:pt x="84" y="18"/>
                    </a:cubicBezTo>
                    <a:cubicBezTo>
                      <a:pt x="85" y="21"/>
                      <a:pt x="81" y="27"/>
                      <a:pt x="78" y="26"/>
                    </a:cubicBezTo>
                    <a:cubicBezTo>
                      <a:pt x="76" y="24"/>
                      <a:pt x="73" y="22"/>
                      <a:pt x="71" y="26"/>
                    </a:cubicBezTo>
                    <a:cubicBezTo>
                      <a:pt x="69" y="30"/>
                      <a:pt x="67" y="31"/>
                      <a:pt x="65" y="33"/>
                    </a:cubicBezTo>
                    <a:cubicBezTo>
                      <a:pt x="63" y="34"/>
                      <a:pt x="68" y="40"/>
                      <a:pt x="62" y="40"/>
                    </a:cubicBezTo>
                    <a:cubicBezTo>
                      <a:pt x="56" y="41"/>
                      <a:pt x="51" y="41"/>
                      <a:pt x="49" y="40"/>
                    </a:cubicBezTo>
                    <a:cubicBezTo>
                      <a:pt x="47" y="40"/>
                      <a:pt x="44" y="41"/>
                      <a:pt x="44" y="36"/>
                    </a:cubicBezTo>
                    <a:cubicBezTo>
                      <a:pt x="44" y="31"/>
                      <a:pt x="44" y="31"/>
                      <a:pt x="45" y="29"/>
                    </a:cubicBezTo>
                    <a:cubicBezTo>
                      <a:pt x="47" y="28"/>
                      <a:pt x="50" y="24"/>
                      <a:pt x="46" y="26"/>
                    </a:cubicBezTo>
                    <a:cubicBezTo>
                      <a:pt x="42" y="27"/>
                      <a:pt x="38" y="27"/>
                      <a:pt x="38" y="31"/>
                    </a:cubicBezTo>
                    <a:cubicBezTo>
                      <a:pt x="38" y="35"/>
                      <a:pt x="43" y="37"/>
                      <a:pt x="38" y="38"/>
                    </a:cubicBezTo>
                    <a:cubicBezTo>
                      <a:pt x="33" y="40"/>
                      <a:pt x="33" y="41"/>
                      <a:pt x="27" y="41"/>
                    </a:cubicBezTo>
                    <a:cubicBezTo>
                      <a:pt x="21" y="41"/>
                      <a:pt x="17" y="40"/>
                      <a:pt x="12" y="41"/>
                    </a:cubicBezTo>
                    <a:cubicBezTo>
                      <a:pt x="8" y="41"/>
                      <a:pt x="2" y="37"/>
                      <a:pt x="1" y="41"/>
                    </a:cubicBezTo>
                    <a:cubicBezTo>
                      <a:pt x="0" y="45"/>
                      <a:pt x="2" y="48"/>
                      <a:pt x="4" y="49"/>
                    </a:cubicBezTo>
                    <a:cubicBezTo>
                      <a:pt x="7" y="50"/>
                      <a:pt x="8" y="48"/>
                      <a:pt x="11" y="52"/>
                    </a:cubicBezTo>
                    <a:cubicBezTo>
                      <a:pt x="14" y="55"/>
                      <a:pt x="14" y="56"/>
                      <a:pt x="20" y="58"/>
                    </a:cubicBezTo>
                    <a:cubicBezTo>
                      <a:pt x="25" y="59"/>
                      <a:pt x="25" y="56"/>
                      <a:pt x="27" y="59"/>
                    </a:cubicBezTo>
                    <a:cubicBezTo>
                      <a:pt x="28" y="61"/>
                      <a:pt x="28" y="62"/>
                      <a:pt x="35" y="62"/>
                    </a:cubicBezTo>
                    <a:cubicBezTo>
                      <a:pt x="42" y="62"/>
                      <a:pt x="38" y="66"/>
                      <a:pt x="48" y="62"/>
                    </a:cubicBezTo>
                    <a:cubicBezTo>
                      <a:pt x="57" y="59"/>
                      <a:pt x="53" y="59"/>
                      <a:pt x="60" y="57"/>
                    </a:cubicBezTo>
                    <a:cubicBezTo>
                      <a:pt x="66" y="55"/>
                      <a:pt x="64" y="56"/>
                      <a:pt x="73" y="52"/>
                    </a:cubicBezTo>
                    <a:cubicBezTo>
                      <a:pt x="82" y="47"/>
                      <a:pt x="84" y="51"/>
                      <a:pt x="83" y="46"/>
                    </a:cubicBezTo>
                    <a:cubicBezTo>
                      <a:pt x="82" y="40"/>
                      <a:pt x="78" y="39"/>
                      <a:pt x="85" y="39"/>
                    </a:cubicBezTo>
                    <a:cubicBezTo>
                      <a:pt x="91" y="39"/>
                      <a:pt x="94" y="42"/>
                      <a:pt x="95" y="39"/>
                    </a:cubicBezTo>
                    <a:cubicBezTo>
                      <a:pt x="96" y="36"/>
                      <a:pt x="97" y="38"/>
                      <a:pt x="95" y="33"/>
                    </a:cubicBezTo>
                    <a:cubicBezTo>
                      <a:pt x="93" y="27"/>
                      <a:pt x="90" y="26"/>
                      <a:pt x="95" y="26"/>
                    </a:cubicBezTo>
                    <a:cubicBezTo>
                      <a:pt x="100" y="25"/>
                      <a:pt x="101" y="27"/>
                      <a:pt x="103" y="23"/>
                    </a:cubicBezTo>
                    <a:cubicBezTo>
                      <a:pt x="104" y="18"/>
                      <a:pt x="106" y="22"/>
                      <a:pt x="105" y="15"/>
                    </a:cubicBezTo>
                    <a:cubicBezTo>
                      <a:pt x="104" y="7"/>
                      <a:pt x="106" y="4"/>
                      <a:pt x="101" y="5"/>
                    </a:cubicBezTo>
                    <a:cubicBezTo>
                      <a:pt x="96" y="5"/>
                      <a:pt x="87" y="2"/>
                      <a:pt x="87" y="2"/>
                    </a:cubicBezTo>
                    <a:cubicBezTo>
                      <a:pt x="87" y="2"/>
                      <a:pt x="83" y="0"/>
                      <a:pt x="8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878">
                <a:extLst>
                  <a:ext uri="{FF2B5EF4-FFF2-40B4-BE49-F238E27FC236}">
                    <a16:creationId xmlns:a16="http://schemas.microsoft.com/office/drawing/2014/main" id="{4C15AE59-A605-8B47-AB86-4E6DE642EF48}"/>
                  </a:ext>
                </a:extLst>
              </p:cNvPr>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oup 1080">
              <a:extLst>
                <a:ext uri="{FF2B5EF4-FFF2-40B4-BE49-F238E27FC236}">
                  <a16:creationId xmlns:a16="http://schemas.microsoft.com/office/drawing/2014/main" id="{CB3CFDC5-FFBF-5249-976A-B3D7A41B2C05}"/>
                </a:ext>
              </a:extLst>
            </p:cNvPr>
            <p:cNvGrpSpPr>
              <a:grpSpLocks/>
            </p:cNvGrpSpPr>
            <p:nvPr/>
          </p:nvGrpSpPr>
          <p:grpSpPr bwMode="auto">
            <a:xfrm>
              <a:off x="540" y="736"/>
              <a:ext cx="4598" cy="2239"/>
              <a:chOff x="540" y="736"/>
              <a:chExt cx="4598" cy="2239"/>
            </a:xfrm>
            <a:grpFill/>
          </p:grpSpPr>
          <p:sp>
            <p:nvSpPr>
              <p:cNvPr id="165" name="Freeform 880">
                <a:extLst>
                  <a:ext uri="{FF2B5EF4-FFF2-40B4-BE49-F238E27FC236}">
                    <a16:creationId xmlns:a16="http://schemas.microsoft.com/office/drawing/2014/main" id="{34ADF4B1-B5A4-414F-AE3B-A9FA8BBBC2FA}"/>
                  </a:ext>
                </a:extLst>
              </p:cNvPr>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881">
                <a:extLst>
                  <a:ext uri="{FF2B5EF4-FFF2-40B4-BE49-F238E27FC236}">
                    <a16:creationId xmlns:a16="http://schemas.microsoft.com/office/drawing/2014/main" id="{B519B0AB-4EEA-7C4D-9539-881DB65B3C94}"/>
                  </a:ext>
                </a:extLst>
              </p:cNvPr>
              <p:cNvSpPr>
                <a:spLocks/>
              </p:cNvSpPr>
              <p:nvPr/>
            </p:nvSpPr>
            <p:spPr bwMode="auto">
              <a:xfrm>
                <a:off x="2351" y="1441"/>
                <a:ext cx="178" cy="139"/>
              </a:xfrm>
              <a:custGeom>
                <a:avLst/>
                <a:gdLst>
                  <a:gd name="T0" fmla="*/ 293 w 296"/>
                  <a:gd name="T1" fmla="*/ 103 h 232"/>
                  <a:gd name="T2" fmla="*/ 290 w 296"/>
                  <a:gd name="T3" fmla="*/ 109 h 232"/>
                  <a:gd name="T4" fmla="*/ 282 w 296"/>
                  <a:gd name="T5" fmla="*/ 109 h 232"/>
                  <a:gd name="T6" fmla="*/ 265 w 296"/>
                  <a:gd name="T7" fmla="*/ 107 h 232"/>
                  <a:gd name="T8" fmla="*/ 257 w 296"/>
                  <a:gd name="T9" fmla="*/ 107 h 232"/>
                  <a:gd name="T10" fmla="*/ 251 w 296"/>
                  <a:gd name="T11" fmla="*/ 110 h 232"/>
                  <a:gd name="T12" fmla="*/ 243 w 296"/>
                  <a:gd name="T13" fmla="*/ 121 h 232"/>
                  <a:gd name="T14" fmla="*/ 227 w 296"/>
                  <a:gd name="T15" fmla="*/ 121 h 232"/>
                  <a:gd name="T16" fmla="*/ 230 w 296"/>
                  <a:gd name="T17" fmla="*/ 129 h 232"/>
                  <a:gd name="T18" fmla="*/ 231 w 296"/>
                  <a:gd name="T19" fmla="*/ 140 h 232"/>
                  <a:gd name="T20" fmla="*/ 213 w 296"/>
                  <a:gd name="T21" fmla="*/ 150 h 232"/>
                  <a:gd name="T22" fmla="*/ 196 w 296"/>
                  <a:gd name="T23" fmla="*/ 157 h 232"/>
                  <a:gd name="T24" fmla="*/ 187 w 296"/>
                  <a:gd name="T25" fmla="*/ 170 h 232"/>
                  <a:gd name="T26" fmla="*/ 165 w 296"/>
                  <a:gd name="T27" fmla="*/ 174 h 232"/>
                  <a:gd name="T28" fmla="*/ 157 w 296"/>
                  <a:gd name="T29" fmla="*/ 181 h 232"/>
                  <a:gd name="T30" fmla="*/ 141 w 296"/>
                  <a:gd name="T31" fmla="*/ 181 h 232"/>
                  <a:gd name="T32" fmla="*/ 130 w 296"/>
                  <a:gd name="T33" fmla="*/ 188 h 232"/>
                  <a:gd name="T34" fmla="*/ 118 w 296"/>
                  <a:gd name="T35" fmla="*/ 196 h 232"/>
                  <a:gd name="T36" fmla="*/ 109 w 296"/>
                  <a:gd name="T37" fmla="*/ 207 h 232"/>
                  <a:gd name="T38" fmla="*/ 107 w 296"/>
                  <a:gd name="T39" fmla="*/ 232 h 232"/>
                  <a:gd name="T40" fmla="*/ 1 w 296"/>
                  <a:gd name="T41" fmla="*/ 231 h 232"/>
                  <a:gd name="T42" fmla="*/ 7 w 296"/>
                  <a:gd name="T43" fmla="*/ 224 h 232"/>
                  <a:gd name="T44" fmla="*/ 29 w 296"/>
                  <a:gd name="T45" fmla="*/ 219 h 232"/>
                  <a:gd name="T46" fmla="*/ 44 w 296"/>
                  <a:gd name="T47" fmla="*/ 212 h 232"/>
                  <a:gd name="T48" fmla="*/ 59 w 296"/>
                  <a:gd name="T49" fmla="*/ 200 h 232"/>
                  <a:gd name="T50" fmla="*/ 74 w 296"/>
                  <a:gd name="T51" fmla="*/ 184 h 232"/>
                  <a:gd name="T52" fmla="*/ 85 w 296"/>
                  <a:gd name="T53" fmla="*/ 169 h 232"/>
                  <a:gd name="T54" fmla="*/ 89 w 296"/>
                  <a:gd name="T55" fmla="*/ 159 h 232"/>
                  <a:gd name="T56" fmla="*/ 86 w 296"/>
                  <a:gd name="T57" fmla="*/ 151 h 232"/>
                  <a:gd name="T58" fmla="*/ 86 w 296"/>
                  <a:gd name="T59" fmla="*/ 132 h 232"/>
                  <a:gd name="T60" fmla="*/ 90 w 296"/>
                  <a:gd name="T61" fmla="*/ 118 h 232"/>
                  <a:gd name="T62" fmla="*/ 100 w 296"/>
                  <a:gd name="T63" fmla="*/ 105 h 232"/>
                  <a:gd name="T64" fmla="*/ 105 w 296"/>
                  <a:gd name="T65" fmla="*/ 88 h 232"/>
                  <a:gd name="T66" fmla="*/ 115 w 296"/>
                  <a:gd name="T67" fmla="*/ 79 h 232"/>
                  <a:gd name="T68" fmla="*/ 128 w 296"/>
                  <a:gd name="T69" fmla="*/ 72 h 232"/>
                  <a:gd name="T70" fmla="*/ 140 w 296"/>
                  <a:gd name="T71" fmla="*/ 67 h 232"/>
                  <a:gd name="T72" fmla="*/ 152 w 296"/>
                  <a:gd name="T73" fmla="*/ 59 h 232"/>
                  <a:gd name="T74" fmla="*/ 162 w 296"/>
                  <a:gd name="T75" fmla="*/ 50 h 232"/>
                  <a:gd name="T76" fmla="*/ 177 w 296"/>
                  <a:gd name="T77" fmla="*/ 32 h 232"/>
                  <a:gd name="T78" fmla="*/ 181 w 296"/>
                  <a:gd name="T79" fmla="*/ 15 h 232"/>
                  <a:gd name="T80" fmla="*/ 187 w 296"/>
                  <a:gd name="T81" fmla="*/ 4 h 232"/>
                  <a:gd name="T82" fmla="*/ 199 w 296"/>
                  <a:gd name="T83" fmla="*/ 2 h 232"/>
                  <a:gd name="T84" fmla="*/ 203 w 296"/>
                  <a:gd name="T85" fmla="*/ 11 h 232"/>
                  <a:gd name="T86" fmla="*/ 218 w 296"/>
                  <a:gd name="T87" fmla="*/ 23 h 232"/>
                  <a:gd name="T88" fmla="*/ 242 w 296"/>
                  <a:gd name="T89" fmla="*/ 23 h 232"/>
                  <a:gd name="T90" fmla="*/ 252 w 296"/>
                  <a:gd name="T91" fmla="*/ 17 h 232"/>
                  <a:gd name="T92" fmla="*/ 258 w 296"/>
                  <a:gd name="T93" fmla="*/ 13 h 232"/>
                  <a:gd name="T94" fmla="*/ 270 w 296"/>
                  <a:gd name="T95" fmla="*/ 24 h 232"/>
                  <a:gd name="T96" fmla="*/ 272 w 296"/>
                  <a:gd name="T97" fmla="*/ 24 h 232"/>
                  <a:gd name="T98" fmla="*/ 276 w 296"/>
                  <a:gd name="T99" fmla="*/ 28 h 232"/>
                  <a:gd name="T100" fmla="*/ 283 w 296"/>
                  <a:gd name="T101" fmla="*/ 40 h 232"/>
                  <a:gd name="T102" fmla="*/ 283 w 296"/>
                  <a:gd name="T103" fmla="*/ 59 h 232"/>
                  <a:gd name="T104" fmla="*/ 285 w 296"/>
                  <a:gd name="T105" fmla="*/ 71 h 232"/>
                  <a:gd name="T106" fmla="*/ 287 w 296"/>
                  <a:gd name="T107" fmla="*/ 84 h 232"/>
                  <a:gd name="T108" fmla="*/ 293 w 296"/>
                  <a:gd name="T109" fmla="*/ 93 h 232"/>
                  <a:gd name="T110" fmla="*/ 293 w 296"/>
                  <a:gd name="T111" fmla="*/ 1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232">
                    <a:moveTo>
                      <a:pt x="293" y="103"/>
                    </a:moveTo>
                    <a:cubicBezTo>
                      <a:pt x="291" y="105"/>
                      <a:pt x="295" y="109"/>
                      <a:pt x="290" y="109"/>
                    </a:cubicBezTo>
                    <a:cubicBezTo>
                      <a:pt x="284" y="110"/>
                      <a:pt x="289" y="111"/>
                      <a:pt x="282" y="109"/>
                    </a:cubicBezTo>
                    <a:cubicBezTo>
                      <a:pt x="276" y="108"/>
                      <a:pt x="268" y="107"/>
                      <a:pt x="265" y="107"/>
                    </a:cubicBezTo>
                    <a:cubicBezTo>
                      <a:pt x="262" y="107"/>
                      <a:pt x="259" y="105"/>
                      <a:pt x="257" y="107"/>
                    </a:cubicBezTo>
                    <a:cubicBezTo>
                      <a:pt x="256" y="109"/>
                      <a:pt x="252" y="105"/>
                      <a:pt x="251" y="110"/>
                    </a:cubicBezTo>
                    <a:cubicBezTo>
                      <a:pt x="250" y="115"/>
                      <a:pt x="245" y="120"/>
                      <a:pt x="243" y="121"/>
                    </a:cubicBezTo>
                    <a:cubicBezTo>
                      <a:pt x="241" y="122"/>
                      <a:pt x="228" y="119"/>
                      <a:pt x="227" y="121"/>
                    </a:cubicBezTo>
                    <a:cubicBezTo>
                      <a:pt x="227" y="123"/>
                      <a:pt x="230" y="124"/>
                      <a:pt x="230" y="129"/>
                    </a:cubicBezTo>
                    <a:cubicBezTo>
                      <a:pt x="230" y="134"/>
                      <a:pt x="239" y="138"/>
                      <a:pt x="231" y="140"/>
                    </a:cubicBezTo>
                    <a:cubicBezTo>
                      <a:pt x="222" y="142"/>
                      <a:pt x="217" y="148"/>
                      <a:pt x="213" y="150"/>
                    </a:cubicBezTo>
                    <a:cubicBezTo>
                      <a:pt x="210" y="152"/>
                      <a:pt x="203" y="149"/>
                      <a:pt x="196" y="157"/>
                    </a:cubicBezTo>
                    <a:cubicBezTo>
                      <a:pt x="190" y="164"/>
                      <a:pt x="196" y="168"/>
                      <a:pt x="187" y="170"/>
                    </a:cubicBezTo>
                    <a:cubicBezTo>
                      <a:pt x="178" y="172"/>
                      <a:pt x="166" y="171"/>
                      <a:pt x="165" y="174"/>
                    </a:cubicBezTo>
                    <a:cubicBezTo>
                      <a:pt x="163" y="178"/>
                      <a:pt x="162" y="181"/>
                      <a:pt x="157" y="181"/>
                    </a:cubicBezTo>
                    <a:cubicBezTo>
                      <a:pt x="153" y="180"/>
                      <a:pt x="146" y="179"/>
                      <a:pt x="141" y="181"/>
                    </a:cubicBezTo>
                    <a:cubicBezTo>
                      <a:pt x="136" y="183"/>
                      <a:pt x="137" y="184"/>
                      <a:pt x="130" y="188"/>
                    </a:cubicBezTo>
                    <a:cubicBezTo>
                      <a:pt x="122" y="192"/>
                      <a:pt x="124" y="192"/>
                      <a:pt x="118" y="196"/>
                    </a:cubicBezTo>
                    <a:cubicBezTo>
                      <a:pt x="113" y="201"/>
                      <a:pt x="109" y="207"/>
                      <a:pt x="109" y="207"/>
                    </a:cubicBezTo>
                    <a:cubicBezTo>
                      <a:pt x="107" y="232"/>
                      <a:pt x="107" y="232"/>
                      <a:pt x="107" y="232"/>
                    </a:cubicBezTo>
                    <a:cubicBezTo>
                      <a:pt x="1" y="231"/>
                      <a:pt x="1" y="231"/>
                      <a:pt x="1" y="231"/>
                    </a:cubicBezTo>
                    <a:cubicBezTo>
                      <a:pt x="4" y="226"/>
                      <a:pt x="0" y="224"/>
                      <a:pt x="7" y="224"/>
                    </a:cubicBezTo>
                    <a:cubicBezTo>
                      <a:pt x="16" y="224"/>
                      <a:pt x="22" y="222"/>
                      <a:pt x="29" y="219"/>
                    </a:cubicBezTo>
                    <a:cubicBezTo>
                      <a:pt x="37" y="216"/>
                      <a:pt x="39" y="217"/>
                      <a:pt x="44" y="212"/>
                    </a:cubicBezTo>
                    <a:cubicBezTo>
                      <a:pt x="50" y="207"/>
                      <a:pt x="51" y="203"/>
                      <a:pt x="59" y="200"/>
                    </a:cubicBezTo>
                    <a:cubicBezTo>
                      <a:pt x="67" y="197"/>
                      <a:pt x="68" y="194"/>
                      <a:pt x="74" y="184"/>
                    </a:cubicBezTo>
                    <a:cubicBezTo>
                      <a:pt x="79" y="174"/>
                      <a:pt x="81" y="175"/>
                      <a:pt x="85" y="169"/>
                    </a:cubicBezTo>
                    <a:cubicBezTo>
                      <a:pt x="88" y="164"/>
                      <a:pt x="89" y="163"/>
                      <a:pt x="89" y="159"/>
                    </a:cubicBezTo>
                    <a:cubicBezTo>
                      <a:pt x="89" y="154"/>
                      <a:pt x="88" y="163"/>
                      <a:pt x="86" y="151"/>
                    </a:cubicBezTo>
                    <a:cubicBezTo>
                      <a:pt x="84" y="140"/>
                      <a:pt x="86" y="139"/>
                      <a:pt x="86" y="132"/>
                    </a:cubicBezTo>
                    <a:cubicBezTo>
                      <a:pt x="87" y="126"/>
                      <a:pt x="86" y="122"/>
                      <a:pt x="90" y="118"/>
                    </a:cubicBezTo>
                    <a:cubicBezTo>
                      <a:pt x="95" y="113"/>
                      <a:pt x="98" y="109"/>
                      <a:pt x="100" y="105"/>
                    </a:cubicBezTo>
                    <a:cubicBezTo>
                      <a:pt x="102" y="101"/>
                      <a:pt x="101" y="92"/>
                      <a:pt x="105" y="88"/>
                    </a:cubicBezTo>
                    <a:cubicBezTo>
                      <a:pt x="109" y="84"/>
                      <a:pt x="108" y="83"/>
                      <a:pt x="115" y="79"/>
                    </a:cubicBezTo>
                    <a:cubicBezTo>
                      <a:pt x="123" y="75"/>
                      <a:pt x="119" y="76"/>
                      <a:pt x="128" y="72"/>
                    </a:cubicBezTo>
                    <a:cubicBezTo>
                      <a:pt x="137" y="68"/>
                      <a:pt x="133" y="69"/>
                      <a:pt x="140" y="67"/>
                    </a:cubicBezTo>
                    <a:cubicBezTo>
                      <a:pt x="147" y="64"/>
                      <a:pt x="146" y="64"/>
                      <a:pt x="152" y="59"/>
                    </a:cubicBezTo>
                    <a:cubicBezTo>
                      <a:pt x="158" y="54"/>
                      <a:pt x="154" y="57"/>
                      <a:pt x="162" y="50"/>
                    </a:cubicBezTo>
                    <a:cubicBezTo>
                      <a:pt x="171" y="43"/>
                      <a:pt x="174" y="39"/>
                      <a:pt x="177" y="32"/>
                    </a:cubicBezTo>
                    <a:cubicBezTo>
                      <a:pt x="180" y="25"/>
                      <a:pt x="181" y="20"/>
                      <a:pt x="181" y="15"/>
                    </a:cubicBezTo>
                    <a:cubicBezTo>
                      <a:pt x="182" y="9"/>
                      <a:pt x="181" y="4"/>
                      <a:pt x="187" y="4"/>
                    </a:cubicBezTo>
                    <a:cubicBezTo>
                      <a:pt x="192" y="4"/>
                      <a:pt x="195" y="0"/>
                      <a:pt x="199" y="2"/>
                    </a:cubicBezTo>
                    <a:cubicBezTo>
                      <a:pt x="203" y="4"/>
                      <a:pt x="196" y="3"/>
                      <a:pt x="203" y="11"/>
                    </a:cubicBezTo>
                    <a:cubicBezTo>
                      <a:pt x="210" y="19"/>
                      <a:pt x="212" y="23"/>
                      <a:pt x="218" y="23"/>
                    </a:cubicBezTo>
                    <a:cubicBezTo>
                      <a:pt x="223" y="23"/>
                      <a:pt x="236" y="25"/>
                      <a:pt x="242" y="23"/>
                    </a:cubicBezTo>
                    <a:cubicBezTo>
                      <a:pt x="249" y="20"/>
                      <a:pt x="252" y="19"/>
                      <a:pt x="252" y="17"/>
                    </a:cubicBezTo>
                    <a:cubicBezTo>
                      <a:pt x="252" y="14"/>
                      <a:pt x="258" y="9"/>
                      <a:pt x="258" y="13"/>
                    </a:cubicBezTo>
                    <a:cubicBezTo>
                      <a:pt x="259" y="18"/>
                      <a:pt x="266" y="23"/>
                      <a:pt x="270" y="24"/>
                    </a:cubicBezTo>
                    <a:cubicBezTo>
                      <a:pt x="270" y="24"/>
                      <a:pt x="271" y="24"/>
                      <a:pt x="272" y="24"/>
                    </a:cubicBezTo>
                    <a:cubicBezTo>
                      <a:pt x="273" y="25"/>
                      <a:pt x="274" y="26"/>
                      <a:pt x="276" y="28"/>
                    </a:cubicBezTo>
                    <a:cubicBezTo>
                      <a:pt x="279" y="32"/>
                      <a:pt x="284" y="32"/>
                      <a:pt x="283" y="40"/>
                    </a:cubicBezTo>
                    <a:cubicBezTo>
                      <a:pt x="282" y="48"/>
                      <a:pt x="281" y="51"/>
                      <a:pt x="283" y="59"/>
                    </a:cubicBezTo>
                    <a:cubicBezTo>
                      <a:pt x="285" y="66"/>
                      <a:pt x="284" y="64"/>
                      <a:pt x="285" y="71"/>
                    </a:cubicBezTo>
                    <a:cubicBezTo>
                      <a:pt x="285" y="78"/>
                      <a:pt x="281" y="76"/>
                      <a:pt x="287" y="84"/>
                    </a:cubicBezTo>
                    <a:cubicBezTo>
                      <a:pt x="293" y="91"/>
                      <a:pt x="291" y="91"/>
                      <a:pt x="293" y="93"/>
                    </a:cubicBezTo>
                    <a:cubicBezTo>
                      <a:pt x="296" y="96"/>
                      <a:pt x="295" y="101"/>
                      <a:pt x="293" y="10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882">
                <a:extLst>
                  <a:ext uri="{FF2B5EF4-FFF2-40B4-BE49-F238E27FC236}">
                    <a16:creationId xmlns:a16="http://schemas.microsoft.com/office/drawing/2014/main" id="{F68ACE49-B14F-FE4F-83B5-726359C66B28}"/>
                  </a:ext>
                </a:extLst>
              </p:cNvPr>
              <p:cNvSpPr>
                <a:spLocks/>
              </p:cNvSpPr>
              <p:nvPr/>
            </p:nvSpPr>
            <p:spPr bwMode="auto">
              <a:xfrm>
                <a:off x="2290" y="1580"/>
                <a:ext cx="127" cy="108"/>
              </a:xfrm>
              <a:custGeom>
                <a:avLst/>
                <a:gdLst>
                  <a:gd name="T0" fmla="*/ 212 w 212"/>
                  <a:gd name="T1" fmla="*/ 1 h 181"/>
                  <a:gd name="T2" fmla="*/ 211 w 212"/>
                  <a:gd name="T3" fmla="*/ 10 h 181"/>
                  <a:gd name="T4" fmla="*/ 211 w 212"/>
                  <a:gd name="T5" fmla="*/ 11 h 181"/>
                  <a:gd name="T6" fmla="*/ 210 w 212"/>
                  <a:gd name="T7" fmla="*/ 47 h 181"/>
                  <a:gd name="T8" fmla="*/ 129 w 212"/>
                  <a:gd name="T9" fmla="*/ 49 h 181"/>
                  <a:gd name="T10" fmla="*/ 126 w 212"/>
                  <a:gd name="T11" fmla="*/ 73 h 181"/>
                  <a:gd name="T12" fmla="*/ 127 w 212"/>
                  <a:gd name="T13" fmla="*/ 115 h 181"/>
                  <a:gd name="T14" fmla="*/ 116 w 212"/>
                  <a:gd name="T15" fmla="*/ 122 h 181"/>
                  <a:gd name="T16" fmla="*/ 100 w 212"/>
                  <a:gd name="T17" fmla="*/ 134 h 181"/>
                  <a:gd name="T18" fmla="*/ 101 w 212"/>
                  <a:gd name="T19" fmla="*/ 146 h 181"/>
                  <a:gd name="T20" fmla="*/ 99 w 212"/>
                  <a:gd name="T21" fmla="*/ 181 h 181"/>
                  <a:gd name="T22" fmla="*/ 1 w 212"/>
                  <a:gd name="T23" fmla="*/ 178 h 181"/>
                  <a:gd name="T24" fmla="*/ 3 w 212"/>
                  <a:gd name="T25" fmla="*/ 165 h 181"/>
                  <a:gd name="T26" fmla="*/ 14 w 212"/>
                  <a:gd name="T27" fmla="*/ 149 h 181"/>
                  <a:gd name="T28" fmla="*/ 22 w 212"/>
                  <a:gd name="T29" fmla="*/ 133 h 181"/>
                  <a:gd name="T30" fmla="*/ 27 w 212"/>
                  <a:gd name="T31" fmla="*/ 122 h 181"/>
                  <a:gd name="T32" fmla="*/ 34 w 212"/>
                  <a:gd name="T33" fmla="*/ 111 h 181"/>
                  <a:gd name="T34" fmla="*/ 38 w 212"/>
                  <a:gd name="T35" fmla="*/ 100 h 181"/>
                  <a:gd name="T36" fmla="*/ 49 w 212"/>
                  <a:gd name="T37" fmla="*/ 90 h 181"/>
                  <a:gd name="T38" fmla="*/ 58 w 212"/>
                  <a:gd name="T39" fmla="*/ 73 h 181"/>
                  <a:gd name="T40" fmla="*/ 65 w 212"/>
                  <a:gd name="T41" fmla="*/ 51 h 181"/>
                  <a:gd name="T42" fmla="*/ 73 w 212"/>
                  <a:gd name="T43" fmla="*/ 39 h 181"/>
                  <a:gd name="T44" fmla="*/ 87 w 212"/>
                  <a:gd name="T45" fmla="*/ 29 h 181"/>
                  <a:gd name="T46" fmla="*/ 95 w 212"/>
                  <a:gd name="T47" fmla="*/ 19 h 181"/>
                  <a:gd name="T48" fmla="*/ 102 w 212"/>
                  <a:gd name="T49" fmla="*/ 1 h 181"/>
                  <a:gd name="T50" fmla="*/ 104 w 212"/>
                  <a:gd name="T51" fmla="*/ 0 h 181"/>
                  <a:gd name="T52" fmla="*/ 210 w 212"/>
                  <a:gd name="T53" fmla="*/ 1 h 181"/>
                  <a:gd name="T54" fmla="*/ 212 w 212"/>
                  <a:gd name="T55" fmla="*/ 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2" h="181">
                    <a:moveTo>
                      <a:pt x="212" y="1"/>
                    </a:moveTo>
                    <a:cubicBezTo>
                      <a:pt x="211" y="10"/>
                      <a:pt x="211" y="10"/>
                      <a:pt x="211" y="10"/>
                    </a:cubicBezTo>
                    <a:cubicBezTo>
                      <a:pt x="211" y="11"/>
                      <a:pt x="211" y="11"/>
                      <a:pt x="211" y="11"/>
                    </a:cubicBezTo>
                    <a:cubicBezTo>
                      <a:pt x="210" y="47"/>
                      <a:pt x="210" y="47"/>
                      <a:pt x="210" y="47"/>
                    </a:cubicBezTo>
                    <a:cubicBezTo>
                      <a:pt x="129" y="49"/>
                      <a:pt x="129" y="49"/>
                      <a:pt x="129" y="49"/>
                    </a:cubicBezTo>
                    <a:cubicBezTo>
                      <a:pt x="126" y="73"/>
                      <a:pt x="126" y="73"/>
                      <a:pt x="126" y="73"/>
                    </a:cubicBezTo>
                    <a:cubicBezTo>
                      <a:pt x="126" y="73"/>
                      <a:pt x="126" y="111"/>
                      <a:pt x="127" y="115"/>
                    </a:cubicBezTo>
                    <a:cubicBezTo>
                      <a:pt x="128" y="120"/>
                      <a:pt x="123" y="120"/>
                      <a:pt x="116" y="122"/>
                    </a:cubicBezTo>
                    <a:cubicBezTo>
                      <a:pt x="110" y="125"/>
                      <a:pt x="108" y="130"/>
                      <a:pt x="100" y="134"/>
                    </a:cubicBezTo>
                    <a:cubicBezTo>
                      <a:pt x="92" y="138"/>
                      <a:pt x="101" y="146"/>
                      <a:pt x="101" y="146"/>
                    </a:cubicBezTo>
                    <a:cubicBezTo>
                      <a:pt x="99" y="181"/>
                      <a:pt x="99" y="181"/>
                      <a:pt x="99" y="181"/>
                    </a:cubicBezTo>
                    <a:cubicBezTo>
                      <a:pt x="1" y="178"/>
                      <a:pt x="1" y="178"/>
                      <a:pt x="1" y="178"/>
                    </a:cubicBezTo>
                    <a:cubicBezTo>
                      <a:pt x="0" y="174"/>
                      <a:pt x="0" y="169"/>
                      <a:pt x="3" y="165"/>
                    </a:cubicBezTo>
                    <a:cubicBezTo>
                      <a:pt x="7" y="157"/>
                      <a:pt x="11" y="152"/>
                      <a:pt x="14" y="149"/>
                    </a:cubicBezTo>
                    <a:cubicBezTo>
                      <a:pt x="17" y="147"/>
                      <a:pt x="21" y="136"/>
                      <a:pt x="22" y="133"/>
                    </a:cubicBezTo>
                    <a:cubicBezTo>
                      <a:pt x="22" y="131"/>
                      <a:pt x="22" y="128"/>
                      <a:pt x="27" y="122"/>
                    </a:cubicBezTo>
                    <a:cubicBezTo>
                      <a:pt x="32" y="116"/>
                      <a:pt x="31" y="121"/>
                      <a:pt x="34" y="111"/>
                    </a:cubicBezTo>
                    <a:cubicBezTo>
                      <a:pt x="36" y="101"/>
                      <a:pt x="32" y="104"/>
                      <a:pt x="38" y="100"/>
                    </a:cubicBezTo>
                    <a:cubicBezTo>
                      <a:pt x="45" y="96"/>
                      <a:pt x="44" y="98"/>
                      <a:pt x="49" y="90"/>
                    </a:cubicBezTo>
                    <a:cubicBezTo>
                      <a:pt x="54" y="82"/>
                      <a:pt x="55" y="85"/>
                      <a:pt x="58" y="73"/>
                    </a:cubicBezTo>
                    <a:cubicBezTo>
                      <a:pt x="61" y="60"/>
                      <a:pt x="60" y="55"/>
                      <a:pt x="65" y="51"/>
                    </a:cubicBezTo>
                    <a:cubicBezTo>
                      <a:pt x="69" y="47"/>
                      <a:pt x="64" y="44"/>
                      <a:pt x="73" y="39"/>
                    </a:cubicBezTo>
                    <a:cubicBezTo>
                      <a:pt x="82" y="34"/>
                      <a:pt x="81" y="35"/>
                      <a:pt x="87" y="29"/>
                    </a:cubicBezTo>
                    <a:cubicBezTo>
                      <a:pt x="93" y="23"/>
                      <a:pt x="91" y="28"/>
                      <a:pt x="95" y="19"/>
                    </a:cubicBezTo>
                    <a:cubicBezTo>
                      <a:pt x="99" y="10"/>
                      <a:pt x="97" y="7"/>
                      <a:pt x="102" y="1"/>
                    </a:cubicBezTo>
                    <a:cubicBezTo>
                      <a:pt x="103" y="1"/>
                      <a:pt x="103" y="0"/>
                      <a:pt x="104" y="0"/>
                    </a:cubicBezTo>
                    <a:cubicBezTo>
                      <a:pt x="210" y="1"/>
                      <a:pt x="210" y="1"/>
                      <a:pt x="210" y="1"/>
                    </a:cubicBezTo>
                    <a:lnTo>
                      <a:pt x="212" y="1"/>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883">
                <a:extLst>
                  <a:ext uri="{FF2B5EF4-FFF2-40B4-BE49-F238E27FC236}">
                    <a16:creationId xmlns:a16="http://schemas.microsoft.com/office/drawing/2014/main" id="{D99826C1-AD02-C848-8C5A-1E3053E7E0CB}"/>
                  </a:ext>
                </a:extLst>
              </p:cNvPr>
              <p:cNvSpPr>
                <a:spLocks/>
              </p:cNvSpPr>
              <p:nvPr/>
            </p:nvSpPr>
            <p:spPr bwMode="auto">
              <a:xfrm>
                <a:off x="2416" y="1421"/>
                <a:ext cx="300" cy="305"/>
              </a:xfrm>
              <a:custGeom>
                <a:avLst/>
                <a:gdLst>
                  <a:gd name="T0" fmla="*/ 498 w 500"/>
                  <a:gd name="T1" fmla="*/ 384 h 507"/>
                  <a:gd name="T2" fmla="*/ 332 w 500"/>
                  <a:gd name="T3" fmla="*/ 501 h 507"/>
                  <a:gd name="T4" fmla="*/ 303 w 500"/>
                  <a:gd name="T5" fmla="*/ 506 h 507"/>
                  <a:gd name="T6" fmla="*/ 286 w 500"/>
                  <a:gd name="T7" fmla="*/ 494 h 507"/>
                  <a:gd name="T8" fmla="*/ 270 w 500"/>
                  <a:gd name="T9" fmla="*/ 480 h 507"/>
                  <a:gd name="T10" fmla="*/ 253 w 500"/>
                  <a:gd name="T11" fmla="*/ 474 h 507"/>
                  <a:gd name="T12" fmla="*/ 238 w 500"/>
                  <a:gd name="T13" fmla="*/ 460 h 507"/>
                  <a:gd name="T14" fmla="*/ 91 w 500"/>
                  <a:gd name="T15" fmla="*/ 342 h 507"/>
                  <a:gd name="T16" fmla="*/ 1 w 500"/>
                  <a:gd name="T17" fmla="*/ 274 h 507"/>
                  <a:gd name="T18" fmla="*/ 0 w 500"/>
                  <a:gd name="T19" fmla="*/ 265 h 507"/>
                  <a:gd name="T20" fmla="*/ 11 w 500"/>
                  <a:gd name="T21" fmla="*/ 229 h 507"/>
                  <a:gd name="T22" fmla="*/ 34 w 500"/>
                  <a:gd name="T23" fmla="*/ 214 h 507"/>
                  <a:gd name="T24" fmla="*/ 58 w 500"/>
                  <a:gd name="T25" fmla="*/ 207 h 507"/>
                  <a:gd name="T26" fmla="*/ 89 w 500"/>
                  <a:gd name="T27" fmla="*/ 190 h 507"/>
                  <a:gd name="T28" fmla="*/ 124 w 500"/>
                  <a:gd name="T29" fmla="*/ 173 h 507"/>
                  <a:gd name="T30" fmla="*/ 120 w 500"/>
                  <a:gd name="T31" fmla="*/ 154 h 507"/>
                  <a:gd name="T32" fmla="*/ 144 w 500"/>
                  <a:gd name="T33" fmla="*/ 143 h 507"/>
                  <a:gd name="T34" fmla="*/ 158 w 500"/>
                  <a:gd name="T35" fmla="*/ 140 h 507"/>
                  <a:gd name="T36" fmla="*/ 183 w 500"/>
                  <a:gd name="T37" fmla="*/ 142 h 507"/>
                  <a:gd name="T38" fmla="*/ 186 w 500"/>
                  <a:gd name="T39" fmla="*/ 126 h 507"/>
                  <a:gd name="T40" fmla="*/ 178 w 500"/>
                  <a:gd name="T41" fmla="*/ 104 h 507"/>
                  <a:gd name="T42" fmla="*/ 176 w 500"/>
                  <a:gd name="T43" fmla="*/ 73 h 507"/>
                  <a:gd name="T44" fmla="*/ 165 w 500"/>
                  <a:gd name="T45" fmla="*/ 57 h 507"/>
                  <a:gd name="T46" fmla="*/ 195 w 500"/>
                  <a:gd name="T47" fmla="*/ 43 h 507"/>
                  <a:gd name="T48" fmla="*/ 221 w 500"/>
                  <a:gd name="T49" fmla="*/ 31 h 507"/>
                  <a:gd name="T50" fmla="*/ 254 w 500"/>
                  <a:gd name="T51" fmla="*/ 17 h 507"/>
                  <a:gd name="T52" fmla="*/ 292 w 500"/>
                  <a:gd name="T53" fmla="*/ 10 h 507"/>
                  <a:gd name="T54" fmla="*/ 335 w 500"/>
                  <a:gd name="T55" fmla="*/ 7 h 507"/>
                  <a:gd name="T56" fmla="*/ 356 w 500"/>
                  <a:gd name="T57" fmla="*/ 8 h 507"/>
                  <a:gd name="T58" fmla="*/ 385 w 500"/>
                  <a:gd name="T59" fmla="*/ 6 h 507"/>
                  <a:gd name="T60" fmla="*/ 412 w 500"/>
                  <a:gd name="T61" fmla="*/ 6 h 507"/>
                  <a:gd name="T62" fmla="*/ 419 w 500"/>
                  <a:gd name="T63" fmla="*/ 11 h 507"/>
                  <a:gd name="T64" fmla="*/ 413 w 500"/>
                  <a:gd name="T65" fmla="*/ 28 h 507"/>
                  <a:gd name="T66" fmla="*/ 413 w 500"/>
                  <a:gd name="T67" fmla="*/ 50 h 507"/>
                  <a:gd name="T68" fmla="*/ 406 w 500"/>
                  <a:gd name="T69" fmla="*/ 75 h 507"/>
                  <a:gd name="T70" fmla="*/ 395 w 500"/>
                  <a:gd name="T71" fmla="*/ 99 h 507"/>
                  <a:gd name="T72" fmla="*/ 414 w 500"/>
                  <a:gd name="T73" fmla="*/ 123 h 507"/>
                  <a:gd name="T74" fmla="*/ 431 w 500"/>
                  <a:gd name="T75" fmla="*/ 143 h 507"/>
                  <a:gd name="T76" fmla="*/ 438 w 500"/>
                  <a:gd name="T77" fmla="*/ 182 h 507"/>
                  <a:gd name="T78" fmla="*/ 443 w 500"/>
                  <a:gd name="T79" fmla="*/ 194 h 507"/>
                  <a:gd name="T80" fmla="*/ 447 w 500"/>
                  <a:gd name="T81" fmla="*/ 214 h 507"/>
                  <a:gd name="T82" fmla="*/ 450 w 500"/>
                  <a:gd name="T83" fmla="*/ 255 h 507"/>
                  <a:gd name="T84" fmla="*/ 450 w 500"/>
                  <a:gd name="T85" fmla="*/ 283 h 507"/>
                  <a:gd name="T86" fmla="*/ 448 w 500"/>
                  <a:gd name="T87" fmla="*/ 323 h 507"/>
                  <a:gd name="T88" fmla="*/ 461 w 500"/>
                  <a:gd name="T89" fmla="*/ 354 h 507"/>
                  <a:gd name="T90" fmla="*/ 492 w 500"/>
                  <a:gd name="T91" fmla="*/ 36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0" h="507">
                    <a:moveTo>
                      <a:pt x="500" y="382"/>
                    </a:moveTo>
                    <a:cubicBezTo>
                      <a:pt x="500" y="383"/>
                      <a:pt x="499" y="383"/>
                      <a:pt x="498" y="384"/>
                    </a:cubicBezTo>
                    <a:cubicBezTo>
                      <a:pt x="416" y="435"/>
                      <a:pt x="365" y="482"/>
                      <a:pt x="355" y="490"/>
                    </a:cubicBezTo>
                    <a:cubicBezTo>
                      <a:pt x="345" y="497"/>
                      <a:pt x="343" y="499"/>
                      <a:pt x="332" y="501"/>
                    </a:cubicBezTo>
                    <a:cubicBezTo>
                      <a:pt x="323" y="502"/>
                      <a:pt x="319" y="504"/>
                      <a:pt x="312" y="505"/>
                    </a:cubicBezTo>
                    <a:cubicBezTo>
                      <a:pt x="309" y="505"/>
                      <a:pt x="306" y="506"/>
                      <a:pt x="303" y="506"/>
                    </a:cubicBezTo>
                    <a:cubicBezTo>
                      <a:pt x="290" y="507"/>
                      <a:pt x="296" y="507"/>
                      <a:pt x="286" y="506"/>
                    </a:cubicBezTo>
                    <a:cubicBezTo>
                      <a:pt x="276" y="505"/>
                      <a:pt x="286" y="500"/>
                      <a:pt x="286" y="494"/>
                    </a:cubicBezTo>
                    <a:cubicBezTo>
                      <a:pt x="286" y="488"/>
                      <a:pt x="284" y="488"/>
                      <a:pt x="282" y="483"/>
                    </a:cubicBezTo>
                    <a:cubicBezTo>
                      <a:pt x="281" y="478"/>
                      <a:pt x="280" y="482"/>
                      <a:pt x="270" y="480"/>
                    </a:cubicBezTo>
                    <a:cubicBezTo>
                      <a:pt x="261" y="478"/>
                      <a:pt x="268" y="478"/>
                      <a:pt x="265" y="474"/>
                    </a:cubicBezTo>
                    <a:cubicBezTo>
                      <a:pt x="262" y="469"/>
                      <a:pt x="261" y="475"/>
                      <a:pt x="253" y="474"/>
                    </a:cubicBezTo>
                    <a:cubicBezTo>
                      <a:pt x="244" y="473"/>
                      <a:pt x="250" y="470"/>
                      <a:pt x="247" y="465"/>
                    </a:cubicBezTo>
                    <a:cubicBezTo>
                      <a:pt x="245" y="460"/>
                      <a:pt x="245" y="463"/>
                      <a:pt x="238" y="460"/>
                    </a:cubicBezTo>
                    <a:cubicBezTo>
                      <a:pt x="231" y="458"/>
                      <a:pt x="238" y="452"/>
                      <a:pt x="238" y="452"/>
                    </a:cubicBezTo>
                    <a:cubicBezTo>
                      <a:pt x="91" y="342"/>
                      <a:pt x="91" y="342"/>
                      <a:pt x="91" y="342"/>
                    </a:cubicBezTo>
                    <a:cubicBezTo>
                      <a:pt x="1" y="275"/>
                      <a:pt x="1" y="275"/>
                      <a:pt x="1" y="275"/>
                    </a:cubicBezTo>
                    <a:cubicBezTo>
                      <a:pt x="1" y="274"/>
                      <a:pt x="1" y="274"/>
                      <a:pt x="1" y="274"/>
                    </a:cubicBezTo>
                    <a:cubicBezTo>
                      <a:pt x="2" y="265"/>
                      <a:pt x="2" y="265"/>
                      <a:pt x="2" y="265"/>
                    </a:cubicBezTo>
                    <a:cubicBezTo>
                      <a:pt x="0" y="265"/>
                      <a:pt x="0" y="265"/>
                      <a:pt x="0" y="265"/>
                    </a:cubicBezTo>
                    <a:cubicBezTo>
                      <a:pt x="2" y="240"/>
                      <a:pt x="2" y="240"/>
                      <a:pt x="2" y="240"/>
                    </a:cubicBezTo>
                    <a:cubicBezTo>
                      <a:pt x="2" y="240"/>
                      <a:pt x="6" y="234"/>
                      <a:pt x="11" y="229"/>
                    </a:cubicBezTo>
                    <a:cubicBezTo>
                      <a:pt x="17" y="225"/>
                      <a:pt x="15" y="225"/>
                      <a:pt x="23" y="221"/>
                    </a:cubicBezTo>
                    <a:cubicBezTo>
                      <a:pt x="30" y="217"/>
                      <a:pt x="29" y="216"/>
                      <a:pt x="34" y="214"/>
                    </a:cubicBezTo>
                    <a:cubicBezTo>
                      <a:pt x="39" y="212"/>
                      <a:pt x="46" y="213"/>
                      <a:pt x="50" y="214"/>
                    </a:cubicBezTo>
                    <a:cubicBezTo>
                      <a:pt x="55" y="214"/>
                      <a:pt x="56" y="211"/>
                      <a:pt x="58" y="207"/>
                    </a:cubicBezTo>
                    <a:cubicBezTo>
                      <a:pt x="59" y="204"/>
                      <a:pt x="71" y="205"/>
                      <a:pt x="80" y="203"/>
                    </a:cubicBezTo>
                    <a:cubicBezTo>
                      <a:pt x="89" y="201"/>
                      <a:pt x="83" y="197"/>
                      <a:pt x="89" y="190"/>
                    </a:cubicBezTo>
                    <a:cubicBezTo>
                      <a:pt x="96" y="182"/>
                      <a:pt x="103" y="185"/>
                      <a:pt x="106" y="183"/>
                    </a:cubicBezTo>
                    <a:cubicBezTo>
                      <a:pt x="110" y="181"/>
                      <a:pt x="115" y="175"/>
                      <a:pt x="124" y="173"/>
                    </a:cubicBezTo>
                    <a:cubicBezTo>
                      <a:pt x="132" y="171"/>
                      <a:pt x="123" y="167"/>
                      <a:pt x="123" y="162"/>
                    </a:cubicBezTo>
                    <a:cubicBezTo>
                      <a:pt x="123" y="157"/>
                      <a:pt x="120" y="156"/>
                      <a:pt x="120" y="154"/>
                    </a:cubicBezTo>
                    <a:cubicBezTo>
                      <a:pt x="121" y="152"/>
                      <a:pt x="134" y="155"/>
                      <a:pt x="136" y="154"/>
                    </a:cubicBezTo>
                    <a:cubicBezTo>
                      <a:pt x="138" y="153"/>
                      <a:pt x="143" y="148"/>
                      <a:pt x="144" y="143"/>
                    </a:cubicBezTo>
                    <a:cubicBezTo>
                      <a:pt x="145" y="138"/>
                      <a:pt x="149" y="142"/>
                      <a:pt x="150" y="140"/>
                    </a:cubicBezTo>
                    <a:cubicBezTo>
                      <a:pt x="152" y="138"/>
                      <a:pt x="155" y="140"/>
                      <a:pt x="158" y="140"/>
                    </a:cubicBezTo>
                    <a:cubicBezTo>
                      <a:pt x="161" y="140"/>
                      <a:pt x="169" y="141"/>
                      <a:pt x="175" y="142"/>
                    </a:cubicBezTo>
                    <a:cubicBezTo>
                      <a:pt x="182" y="144"/>
                      <a:pt x="177" y="143"/>
                      <a:pt x="183" y="142"/>
                    </a:cubicBezTo>
                    <a:cubicBezTo>
                      <a:pt x="188" y="142"/>
                      <a:pt x="184" y="138"/>
                      <a:pt x="186" y="136"/>
                    </a:cubicBezTo>
                    <a:cubicBezTo>
                      <a:pt x="188" y="134"/>
                      <a:pt x="189" y="129"/>
                      <a:pt x="186" y="126"/>
                    </a:cubicBezTo>
                    <a:cubicBezTo>
                      <a:pt x="184" y="124"/>
                      <a:pt x="186" y="124"/>
                      <a:pt x="180" y="117"/>
                    </a:cubicBezTo>
                    <a:cubicBezTo>
                      <a:pt x="174" y="109"/>
                      <a:pt x="178" y="111"/>
                      <a:pt x="178" y="104"/>
                    </a:cubicBezTo>
                    <a:cubicBezTo>
                      <a:pt x="177" y="97"/>
                      <a:pt x="178" y="99"/>
                      <a:pt x="176" y="92"/>
                    </a:cubicBezTo>
                    <a:cubicBezTo>
                      <a:pt x="174" y="84"/>
                      <a:pt x="175" y="81"/>
                      <a:pt x="176" y="73"/>
                    </a:cubicBezTo>
                    <a:cubicBezTo>
                      <a:pt x="177" y="65"/>
                      <a:pt x="172" y="65"/>
                      <a:pt x="169" y="61"/>
                    </a:cubicBezTo>
                    <a:cubicBezTo>
                      <a:pt x="167" y="59"/>
                      <a:pt x="166" y="58"/>
                      <a:pt x="165" y="57"/>
                    </a:cubicBezTo>
                    <a:cubicBezTo>
                      <a:pt x="169" y="58"/>
                      <a:pt x="174" y="58"/>
                      <a:pt x="178" y="55"/>
                    </a:cubicBezTo>
                    <a:cubicBezTo>
                      <a:pt x="184" y="51"/>
                      <a:pt x="188" y="47"/>
                      <a:pt x="195" y="43"/>
                    </a:cubicBezTo>
                    <a:cubicBezTo>
                      <a:pt x="203" y="39"/>
                      <a:pt x="203" y="35"/>
                      <a:pt x="210" y="36"/>
                    </a:cubicBezTo>
                    <a:cubicBezTo>
                      <a:pt x="217" y="38"/>
                      <a:pt x="218" y="35"/>
                      <a:pt x="221" y="31"/>
                    </a:cubicBezTo>
                    <a:cubicBezTo>
                      <a:pt x="224" y="27"/>
                      <a:pt x="227" y="25"/>
                      <a:pt x="234" y="23"/>
                    </a:cubicBezTo>
                    <a:cubicBezTo>
                      <a:pt x="241" y="21"/>
                      <a:pt x="241" y="18"/>
                      <a:pt x="254" y="17"/>
                    </a:cubicBezTo>
                    <a:cubicBezTo>
                      <a:pt x="266" y="17"/>
                      <a:pt x="269" y="15"/>
                      <a:pt x="275" y="14"/>
                    </a:cubicBezTo>
                    <a:cubicBezTo>
                      <a:pt x="281" y="13"/>
                      <a:pt x="281" y="13"/>
                      <a:pt x="292" y="10"/>
                    </a:cubicBezTo>
                    <a:cubicBezTo>
                      <a:pt x="304" y="7"/>
                      <a:pt x="307" y="5"/>
                      <a:pt x="310" y="6"/>
                    </a:cubicBezTo>
                    <a:cubicBezTo>
                      <a:pt x="313" y="7"/>
                      <a:pt x="331" y="5"/>
                      <a:pt x="335" y="7"/>
                    </a:cubicBezTo>
                    <a:cubicBezTo>
                      <a:pt x="339" y="9"/>
                      <a:pt x="343" y="16"/>
                      <a:pt x="347" y="13"/>
                    </a:cubicBezTo>
                    <a:cubicBezTo>
                      <a:pt x="352" y="10"/>
                      <a:pt x="348" y="9"/>
                      <a:pt x="356" y="8"/>
                    </a:cubicBezTo>
                    <a:cubicBezTo>
                      <a:pt x="365" y="7"/>
                      <a:pt x="364" y="0"/>
                      <a:pt x="367" y="2"/>
                    </a:cubicBezTo>
                    <a:cubicBezTo>
                      <a:pt x="370" y="4"/>
                      <a:pt x="372" y="8"/>
                      <a:pt x="385" y="6"/>
                    </a:cubicBezTo>
                    <a:cubicBezTo>
                      <a:pt x="397" y="5"/>
                      <a:pt x="397" y="1"/>
                      <a:pt x="400" y="3"/>
                    </a:cubicBezTo>
                    <a:cubicBezTo>
                      <a:pt x="403" y="5"/>
                      <a:pt x="404" y="6"/>
                      <a:pt x="412" y="6"/>
                    </a:cubicBezTo>
                    <a:cubicBezTo>
                      <a:pt x="416" y="6"/>
                      <a:pt x="419" y="6"/>
                      <a:pt x="422" y="5"/>
                    </a:cubicBezTo>
                    <a:cubicBezTo>
                      <a:pt x="422" y="7"/>
                      <a:pt x="422" y="9"/>
                      <a:pt x="419" y="11"/>
                    </a:cubicBezTo>
                    <a:cubicBezTo>
                      <a:pt x="414" y="13"/>
                      <a:pt x="408" y="16"/>
                      <a:pt x="411" y="19"/>
                    </a:cubicBezTo>
                    <a:cubicBezTo>
                      <a:pt x="414" y="22"/>
                      <a:pt x="417" y="23"/>
                      <a:pt x="413" y="28"/>
                    </a:cubicBezTo>
                    <a:cubicBezTo>
                      <a:pt x="409" y="34"/>
                      <a:pt x="409" y="34"/>
                      <a:pt x="411" y="37"/>
                    </a:cubicBezTo>
                    <a:cubicBezTo>
                      <a:pt x="413" y="40"/>
                      <a:pt x="413" y="41"/>
                      <a:pt x="413" y="50"/>
                    </a:cubicBezTo>
                    <a:cubicBezTo>
                      <a:pt x="413" y="59"/>
                      <a:pt x="418" y="60"/>
                      <a:pt x="413" y="65"/>
                    </a:cubicBezTo>
                    <a:cubicBezTo>
                      <a:pt x="409" y="70"/>
                      <a:pt x="414" y="69"/>
                      <a:pt x="406" y="75"/>
                    </a:cubicBezTo>
                    <a:cubicBezTo>
                      <a:pt x="398" y="82"/>
                      <a:pt x="395" y="82"/>
                      <a:pt x="395" y="87"/>
                    </a:cubicBezTo>
                    <a:cubicBezTo>
                      <a:pt x="395" y="93"/>
                      <a:pt x="392" y="94"/>
                      <a:pt x="395" y="99"/>
                    </a:cubicBezTo>
                    <a:cubicBezTo>
                      <a:pt x="398" y="105"/>
                      <a:pt x="398" y="110"/>
                      <a:pt x="403" y="114"/>
                    </a:cubicBezTo>
                    <a:cubicBezTo>
                      <a:pt x="409" y="119"/>
                      <a:pt x="413" y="119"/>
                      <a:pt x="414" y="123"/>
                    </a:cubicBezTo>
                    <a:cubicBezTo>
                      <a:pt x="415" y="128"/>
                      <a:pt x="416" y="130"/>
                      <a:pt x="421" y="134"/>
                    </a:cubicBezTo>
                    <a:cubicBezTo>
                      <a:pt x="425" y="137"/>
                      <a:pt x="430" y="134"/>
                      <a:pt x="431" y="143"/>
                    </a:cubicBezTo>
                    <a:cubicBezTo>
                      <a:pt x="432" y="152"/>
                      <a:pt x="433" y="149"/>
                      <a:pt x="435" y="159"/>
                    </a:cubicBezTo>
                    <a:cubicBezTo>
                      <a:pt x="437" y="170"/>
                      <a:pt x="437" y="177"/>
                      <a:pt x="438" y="182"/>
                    </a:cubicBezTo>
                    <a:cubicBezTo>
                      <a:pt x="439" y="188"/>
                      <a:pt x="441" y="190"/>
                      <a:pt x="441" y="191"/>
                    </a:cubicBezTo>
                    <a:cubicBezTo>
                      <a:pt x="441" y="192"/>
                      <a:pt x="441" y="192"/>
                      <a:pt x="443" y="194"/>
                    </a:cubicBezTo>
                    <a:cubicBezTo>
                      <a:pt x="442" y="195"/>
                      <a:pt x="441" y="195"/>
                      <a:pt x="441" y="195"/>
                    </a:cubicBezTo>
                    <a:cubicBezTo>
                      <a:pt x="431" y="199"/>
                      <a:pt x="441" y="206"/>
                      <a:pt x="447" y="214"/>
                    </a:cubicBezTo>
                    <a:cubicBezTo>
                      <a:pt x="453" y="222"/>
                      <a:pt x="447" y="221"/>
                      <a:pt x="449" y="233"/>
                    </a:cubicBezTo>
                    <a:cubicBezTo>
                      <a:pt x="450" y="244"/>
                      <a:pt x="447" y="250"/>
                      <a:pt x="450" y="255"/>
                    </a:cubicBezTo>
                    <a:cubicBezTo>
                      <a:pt x="452" y="259"/>
                      <a:pt x="453" y="267"/>
                      <a:pt x="448" y="270"/>
                    </a:cubicBezTo>
                    <a:cubicBezTo>
                      <a:pt x="442" y="273"/>
                      <a:pt x="448" y="280"/>
                      <a:pt x="450" y="283"/>
                    </a:cubicBezTo>
                    <a:cubicBezTo>
                      <a:pt x="453" y="287"/>
                      <a:pt x="451" y="296"/>
                      <a:pt x="440" y="303"/>
                    </a:cubicBezTo>
                    <a:cubicBezTo>
                      <a:pt x="428" y="311"/>
                      <a:pt x="443" y="319"/>
                      <a:pt x="448" y="323"/>
                    </a:cubicBezTo>
                    <a:cubicBezTo>
                      <a:pt x="454" y="328"/>
                      <a:pt x="455" y="334"/>
                      <a:pt x="455" y="340"/>
                    </a:cubicBezTo>
                    <a:cubicBezTo>
                      <a:pt x="455" y="346"/>
                      <a:pt x="455" y="347"/>
                      <a:pt x="461" y="354"/>
                    </a:cubicBezTo>
                    <a:cubicBezTo>
                      <a:pt x="467" y="361"/>
                      <a:pt x="467" y="354"/>
                      <a:pt x="473" y="354"/>
                    </a:cubicBezTo>
                    <a:cubicBezTo>
                      <a:pt x="480" y="354"/>
                      <a:pt x="485" y="359"/>
                      <a:pt x="492" y="363"/>
                    </a:cubicBezTo>
                    <a:cubicBezTo>
                      <a:pt x="498" y="366"/>
                      <a:pt x="497" y="371"/>
                      <a:pt x="500" y="38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884">
                <a:extLst>
                  <a:ext uri="{FF2B5EF4-FFF2-40B4-BE49-F238E27FC236}">
                    <a16:creationId xmlns:a16="http://schemas.microsoft.com/office/drawing/2014/main" id="{07D1130E-0990-6D43-8A42-FB2EEBFBADB9}"/>
                  </a:ext>
                </a:extLst>
              </p:cNvPr>
              <p:cNvSpPr>
                <a:spLocks/>
              </p:cNvSpPr>
              <p:nvPr/>
            </p:nvSpPr>
            <p:spPr bwMode="auto">
              <a:xfrm>
                <a:off x="2651" y="1418"/>
                <a:ext cx="60" cy="120"/>
              </a:xfrm>
              <a:custGeom>
                <a:avLst/>
                <a:gdLst>
                  <a:gd name="T0" fmla="*/ 85 w 100"/>
                  <a:gd name="T1" fmla="*/ 146 h 200"/>
                  <a:gd name="T2" fmla="*/ 71 w 100"/>
                  <a:gd name="T3" fmla="*/ 158 h 200"/>
                  <a:gd name="T4" fmla="*/ 68 w 100"/>
                  <a:gd name="T5" fmla="*/ 172 h 200"/>
                  <a:gd name="T6" fmla="*/ 65 w 100"/>
                  <a:gd name="T7" fmla="*/ 187 h 200"/>
                  <a:gd name="T8" fmla="*/ 51 w 100"/>
                  <a:gd name="T9" fmla="*/ 200 h 200"/>
                  <a:gd name="T10" fmla="*/ 49 w 100"/>
                  <a:gd name="T11" fmla="*/ 197 h 200"/>
                  <a:gd name="T12" fmla="*/ 46 w 100"/>
                  <a:gd name="T13" fmla="*/ 188 h 200"/>
                  <a:gd name="T14" fmla="*/ 43 w 100"/>
                  <a:gd name="T15" fmla="*/ 165 h 200"/>
                  <a:gd name="T16" fmla="*/ 39 w 100"/>
                  <a:gd name="T17" fmla="*/ 149 h 200"/>
                  <a:gd name="T18" fmla="*/ 29 w 100"/>
                  <a:gd name="T19" fmla="*/ 140 h 200"/>
                  <a:gd name="T20" fmla="*/ 22 w 100"/>
                  <a:gd name="T21" fmla="*/ 129 h 200"/>
                  <a:gd name="T22" fmla="*/ 11 w 100"/>
                  <a:gd name="T23" fmla="*/ 120 h 200"/>
                  <a:gd name="T24" fmla="*/ 3 w 100"/>
                  <a:gd name="T25" fmla="*/ 105 h 200"/>
                  <a:gd name="T26" fmla="*/ 3 w 100"/>
                  <a:gd name="T27" fmla="*/ 93 h 200"/>
                  <a:gd name="T28" fmla="*/ 14 w 100"/>
                  <a:gd name="T29" fmla="*/ 81 h 200"/>
                  <a:gd name="T30" fmla="*/ 21 w 100"/>
                  <a:gd name="T31" fmla="*/ 71 h 200"/>
                  <a:gd name="T32" fmla="*/ 21 w 100"/>
                  <a:gd name="T33" fmla="*/ 56 h 200"/>
                  <a:gd name="T34" fmla="*/ 19 w 100"/>
                  <a:gd name="T35" fmla="*/ 43 h 200"/>
                  <a:gd name="T36" fmla="*/ 21 w 100"/>
                  <a:gd name="T37" fmla="*/ 34 h 200"/>
                  <a:gd name="T38" fmla="*/ 19 w 100"/>
                  <a:gd name="T39" fmla="*/ 25 h 200"/>
                  <a:gd name="T40" fmla="*/ 27 w 100"/>
                  <a:gd name="T41" fmla="*/ 17 h 200"/>
                  <a:gd name="T42" fmla="*/ 30 w 100"/>
                  <a:gd name="T43" fmla="*/ 11 h 200"/>
                  <a:gd name="T44" fmla="*/ 40 w 100"/>
                  <a:gd name="T45" fmla="*/ 7 h 200"/>
                  <a:gd name="T46" fmla="*/ 51 w 100"/>
                  <a:gd name="T47" fmla="*/ 1 h 200"/>
                  <a:gd name="T48" fmla="*/ 58 w 100"/>
                  <a:gd name="T49" fmla="*/ 3 h 200"/>
                  <a:gd name="T50" fmla="*/ 67 w 100"/>
                  <a:gd name="T51" fmla="*/ 8 h 200"/>
                  <a:gd name="T52" fmla="*/ 70 w 100"/>
                  <a:gd name="T53" fmla="*/ 15 h 200"/>
                  <a:gd name="T54" fmla="*/ 83 w 100"/>
                  <a:gd name="T55" fmla="*/ 9 h 200"/>
                  <a:gd name="T56" fmla="*/ 87 w 100"/>
                  <a:gd name="T57" fmla="*/ 16 h 200"/>
                  <a:gd name="T58" fmla="*/ 77 w 100"/>
                  <a:gd name="T59" fmla="*/ 26 h 200"/>
                  <a:gd name="T60" fmla="*/ 72 w 100"/>
                  <a:gd name="T61" fmla="*/ 35 h 200"/>
                  <a:gd name="T62" fmla="*/ 75 w 100"/>
                  <a:gd name="T63" fmla="*/ 42 h 200"/>
                  <a:gd name="T64" fmla="*/ 86 w 100"/>
                  <a:gd name="T65" fmla="*/ 51 h 200"/>
                  <a:gd name="T66" fmla="*/ 82 w 100"/>
                  <a:gd name="T67" fmla="*/ 71 h 200"/>
                  <a:gd name="T68" fmla="*/ 74 w 100"/>
                  <a:gd name="T69" fmla="*/ 79 h 200"/>
                  <a:gd name="T70" fmla="*/ 63 w 100"/>
                  <a:gd name="T71" fmla="*/ 88 h 200"/>
                  <a:gd name="T72" fmla="*/ 63 w 100"/>
                  <a:gd name="T73" fmla="*/ 97 h 200"/>
                  <a:gd name="T74" fmla="*/ 74 w 100"/>
                  <a:gd name="T75" fmla="*/ 104 h 200"/>
                  <a:gd name="T76" fmla="*/ 78 w 100"/>
                  <a:gd name="T77" fmla="*/ 102 h 200"/>
                  <a:gd name="T78" fmla="*/ 82 w 100"/>
                  <a:gd name="T79" fmla="*/ 97 h 200"/>
                  <a:gd name="T80" fmla="*/ 85 w 100"/>
                  <a:gd name="T81" fmla="*/ 98 h 200"/>
                  <a:gd name="T82" fmla="*/ 84 w 100"/>
                  <a:gd name="T83" fmla="*/ 104 h 200"/>
                  <a:gd name="T84" fmla="*/ 90 w 100"/>
                  <a:gd name="T85" fmla="*/ 108 h 200"/>
                  <a:gd name="T86" fmla="*/ 95 w 100"/>
                  <a:gd name="T87" fmla="*/ 117 h 200"/>
                  <a:gd name="T88" fmla="*/ 96 w 100"/>
                  <a:gd name="T89" fmla="*/ 117 h 200"/>
                  <a:gd name="T90" fmla="*/ 98 w 100"/>
                  <a:gd name="T91" fmla="*/ 136 h 200"/>
                  <a:gd name="T92" fmla="*/ 85 w 100"/>
                  <a:gd name="T9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200">
                    <a:moveTo>
                      <a:pt x="85" y="146"/>
                    </a:moveTo>
                    <a:cubicBezTo>
                      <a:pt x="79" y="148"/>
                      <a:pt x="74" y="157"/>
                      <a:pt x="71" y="158"/>
                    </a:cubicBezTo>
                    <a:cubicBezTo>
                      <a:pt x="68" y="159"/>
                      <a:pt x="63" y="165"/>
                      <a:pt x="68" y="172"/>
                    </a:cubicBezTo>
                    <a:cubicBezTo>
                      <a:pt x="72" y="180"/>
                      <a:pt x="69" y="183"/>
                      <a:pt x="65" y="187"/>
                    </a:cubicBezTo>
                    <a:cubicBezTo>
                      <a:pt x="61" y="191"/>
                      <a:pt x="59" y="196"/>
                      <a:pt x="51" y="200"/>
                    </a:cubicBezTo>
                    <a:cubicBezTo>
                      <a:pt x="49" y="198"/>
                      <a:pt x="49" y="198"/>
                      <a:pt x="49" y="197"/>
                    </a:cubicBezTo>
                    <a:cubicBezTo>
                      <a:pt x="49" y="196"/>
                      <a:pt x="47" y="194"/>
                      <a:pt x="46" y="188"/>
                    </a:cubicBezTo>
                    <a:cubicBezTo>
                      <a:pt x="45" y="183"/>
                      <a:pt x="45" y="176"/>
                      <a:pt x="43" y="165"/>
                    </a:cubicBezTo>
                    <a:cubicBezTo>
                      <a:pt x="41" y="155"/>
                      <a:pt x="40" y="158"/>
                      <a:pt x="39" y="149"/>
                    </a:cubicBezTo>
                    <a:cubicBezTo>
                      <a:pt x="38" y="140"/>
                      <a:pt x="33" y="143"/>
                      <a:pt x="29" y="140"/>
                    </a:cubicBezTo>
                    <a:cubicBezTo>
                      <a:pt x="24" y="136"/>
                      <a:pt x="23" y="134"/>
                      <a:pt x="22" y="129"/>
                    </a:cubicBezTo>
                    <a:cubicBezTo>
                      <a:pt x="21" y="125"/>
                      <a:pt x="17" y="125"/>
                      <a:pt x="11" y="120"/>
                    </a:cubicBezTo>
                    <a:cubicBezTo>
                      <a:pt x="6" y="116"/>
                      <a:pt x="6" y="111"/>
                      <a:pt x="3" y="105"/>
                    </a:cubicBezTo>
                    <a:cubicBezTo>
                      <a:pt x="0" y="100"/>
                      <a:pt x="3" y="99"/>
                      <a:pt x="3" y="93"/>
                    </a:cubicBezTo>
                    <a:cubicBezTo>
                      <a:pt x="3" y="88"/>
                      <a:pt x="6" y="88"/>
                      <a:pt x="14" y="81"/>
                    </a:cubicBezTo>
                    <a:cubicBezTo>
                      <a:pt x="22" y="75"/>
                      <a:pt x="17" y="76"/>
                      <a:pt x="21" y="71"/>
                    </a:cubicBezTo>
                    <a:cubicBezTo>
                      <a:pt x="26" y="66"/>
                      <a:pt x="21" y="65"/>
                      <a:pt x="21" y="56"/>
                    </a:cubicBezTo>
                    <a:cubicBezTo>
                      <a:pt x="21" y="47"/>
                      <a:pt x="21" y="46"/>
                      <a:pt x="19" y="43"/>
                    </a:cubicBezTo>
                    <a:cubicBezTo>
                      <a:pt x="17" y="40"/>
                      <a:pt x="17" y="40"/>
                      <a:pt x="21" y="34"/>
                    </a:cubicBezTo>
                    <a:cubicBezTo>
                      <a:pt x="25" y="29"/>
                      <a:pt x="22" y="28"/>
                      <a:pt x="19" y="25"/>
                    </a:cubicBezTo>
                    <a:cubicBezTo>
                      <a:pt x="16" y="22"/>
                      <a:pt x="22" y="19"/>
                      <a:pt x="27" y="17"/>
                    </a:cubicBezTo>
                    <a:cubicBezTo>
                      <a:pt x="30" y="15"/>
                      <a:pt x="30" y="13"/>
                      <a:pt x="30" y="11"/>
                    </a:cubicBezTo>
                    <a:cubicBezTo>
                      <a:pt x="33" y="11"/>
                      <a:pt x="36" y="10"/>
                      <a:pt x="40" y="7"/>
                    </a:cubicBezTo>
                    <a:cubicBezTo>
                      <a:pt x="47" y="3"/>
                      <a:pt x="49" y="0"/>
                      <a:pt x="51" y="1"/>
                    </a:cubicBezTo>
                    <a:cubicBezTo>
                      <a:pt x="52" y="2"/>
                      <a:pt x="53" y="1"/>
                      <a:pt x="58" y="3"/>
                    </a:cubicBezTo>
                    <a:cubicBezTo>
                      <a:pt x="63" y="4"/>
                      <a:pt x="66" y="3"/>
                      <a:pt x="67" y="8"/>
                    </a:cubicBezTo>
                    <a:cubicBezTo>
                      <a:pt x="68" y="12"/>
                      <a:pt x="62" y="16"/>
                      <a:pt x="70" y="15"/>
                    </a:cubicBezTo>
                    <a:cubicBezTo>
                      <a:pt x="77" y="13"/>
                      <a:pt x="79" y="10"/>
                      <a:pt x="83" y="9"/>
                    </a:cubicBezTo>
                    <a:cubicBezTo>
                      <a:pt x="87" y="9"/>
                      <a:pt x="91" y="12"/>
                      <a:pt x="87" y="16"/>
                    </a:cubicBezTo>
                    <a:cubicBezTo>
                      <a:pt x="83" y="20"/>
                      <a:pt x="81" y="22"/>
                      <a:pt x="77" y="26"/>
                    </a:cubicBezTo>
                    <a:cubicBezTo>
                      <a:pt x="73" y="31"/>
                      <a:pt x="69" y="30"/>
                      <a:pt x="72" y="35"/>
                    </a:cubicBezTo>
                    <a:cubicBezTo>
                      <a:pt x="75" y="41"/>
                      <a:pt x="73" y="41"/>
                      <a:pt x="75" y="42"/>
                    </a:cubicBezTo>
                    <a:cubicBezTo>
                      <a:pt x="77" y="43"/>
                      <a:pt x="88" y="44"/>
                      <a:pt x="86" y="51"/>
                    </a:cubicBezTo>
                    <a:cubicBezTo>
                      <a:pt x="84" y="57"/>
                      <a:pt x="86" y="68"/>
                      <a:pt x="82" y="71"/>
                    </a:cubicBezTo>
                    <a:cubicBezTo>
                      <a:pt x="77" y="74"/>
                      <a:pt x="80" y="75"/>
                      <a:pt x="74" y="79"/>
                    </a:cubicBezTo>
                    <a:cubicBezTo>
                      <a:pt x="69" y="84"/>
                      <a:pt x="64" y="85"/>
                      <a:pt x="63" y="88"/>
                    </a:cubicBezTo>
                    <a:cubicBezTo>
                      <a:pt x="61" y="92"/>
                      <a:pt x="58" y="92"/>
                      <a:pt x="63" y="97"/>
                    </a:cubicBezTo>
                    <a:cubicBezTo>
                      <a:pt x="68" y="102"/>
                      <a:pt x="71" y="105"/>
                      <a:pt x="74" y="104"/>
                    </a:cubicBezTo>
                    <a:cubicBezTo>
                      <a:pt x="78" y="104"/>
                      <a:pt x="78" y="105"/>
                      <a:pt x="78" y="102"/>
                    </a:cubicBezTo>
                    <a:cubicBezTo>
                      <a:pt x="78" y="98"/>
                      <a:pt x="81" y="97"/>
                      <a:pt x="82" y="97"/>
                    </a:cubicBezTo>
                    <a:cubicBezTo>
                      <a:pt x="83" y="97"/>
                      <a:pt x="86" y="94"/>
                      <a:pt x="85" y="98"/>
                    </a:cubicBezTo>
                    <a:cubicBezTo>
                      <a:pt x="84" y="102"/>
                      <a:pt x="81" y="102"/>
                      <a:pt x="84" y="104"/>
                    </a:cubicBezTo>
                    <a:cubicBezTo>
                      <a:pt x="87" y="105"/>
                      <a:pt x="90" y="102"/>
                      <a:pt x="90" y="108"/>
                    </a:cubicBezTo>
                    <a:cubicBezTo>
                      <a:pt x="90" y="115"/>
                      <a:pt x="93" y="117"/>
                      <a:pt x="95" y="117"/>
                    </a:cubicBezTo>
                    <a:cubicBezTo>
                      <a:pt x="96" y="117"/>
                      <a:pt x="96" y="117"/>
                      <a:pt x="96" y="117"/>
                    </a:cubicBezTo>
                    <a:cubicBezTo>
                      <a:pt x="96" y="122"/>
                      <a:pt x="97" y="135"/>
                      <a:pt x="98" y="136"/>
                    </a:cubicBezTo>
                    <a:cubicBezTo>
                      <a:pt x="100" y="138"/>
                      <a:pt x="92" y="144"/>
                      <a:pt x="85" y="14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885">
                <a:extLst>
                  <a:ext uri="{FF2B5EF4-FFF2-40B4-BE49-F238E27FC236}">
                    <a16:creationId xmlns:a16="http://schemas.microsoft.com/office/drawing/2014/main" id="{DDDE6AD0-1B91-4D4F-AE90-12B117888F55}"/>
                  </a:ext>
                </a:extLst>
              </p:cNvPr>
              <p:cNvSpPr>
                <a:spLocks/>
              </p:cNvSpPr>
              <p:nvPr/>
            </p:nvSpPr>
            <p:spPr bwMode="auto">
              <a:xfrm>
                <a:off x="2672" y="1488"/>
                <a:ext cx="236" cy="230"/>
              </a:xfrm>
              <a:custGeom>
                <a:avLst/>
                <a:gdLst>
                  <a:gd name="T0" fmla="*/ 368 w 393"/>
                  <a:gd name="T1" fmla="*/ 383 h 384"/>
                  <a:gd name="T2" fmla="*/ 173 w 393"/>
                  <a:gd name="T3" fmla="*/ 273 h 384"/>
                  <a:gd name="T4" fmla="*/ 130 w 393"/>
                  <a:gd name="T5" fmla="*/ 296 h 384"/>
                  <a:gd name="T6" fmla="*/ 70 w 393"/>
                  <a:gd name="T7" fmla="*/ 273 h 384"/>
                  <a:gd name="T8" fmla="*/ 64 w 393"/>
                  <a:gd name="T9" fmla="*/ 252 h 384"/>
                  <a:gd name="T10" fmla="*/ 33 w 393"/>
                  <a:gd name="T11" fmla="*/ 243 h 384"/>
                  <a:gd name="T12" fmla="*/ 20 w 393"/>
                  <a:gd name="T13" fmla="*/ 212 h 384"/>
                  <a:gd name="T14" fmla="*/ 22 w 393"/>
                  <a:gd name="T15" fmla="*/ 172 h 384"/>
                  <a:gd name="T16" fmla="*/ 22 w 393"/>
                  <a:gd name="T17" fmla="*/ 144 h 384"/>
                  <a:gd name="T18" fmla="*/ 19 w 393"/>
                  <a:gd name="T19" fmla="*/ 103 h 384"/>
                  <a:gd name="T20" fmla="*/ 15 w 393"/>
                  <a:gd name="T21" fmla="*/ 83 h 384"/>
                  <a:gd name="T22" fmla="*/ 32 w 393"/>
                  <a:gd name="T23" fmla="*/ 55 h 384"/>
                  <a:gd name="T24" fmla="*/ 49 w 393"/>
                  <a:gd name="T25" fmla="*/ 29 h 384"/>
                  <a:gd name="T26" fmla="*/ 60 w 393"/>
                  <a:gd name="T27" fmla="*/ 0 h 384"/>
                  <a:gd name="T28" fmla="*/ 85 w 393"/>
                  <a:gd name="T29" fmla="*/ 9 h 384"/>
                  <a:gd name="T30" fmla="*/ 113 w 393"/>
                  <a:gd name="T31" fmla="*/ 8 h 384"/>
                  <a:gd name="T32" fmla="*/ 134 w 393"/>
                  <a:gd name="T33" fmla="*/ 19 h 384"/>
                  <a:gd name="T34" fmla="*/ 152 w 393"/>
                  <a:gd name="T35" fmla="*/ 30 h 384"/>
                  <a:gd name="T36" fmla="*/ 168 w 393"/>
                  <a:gd name="T37" fmla="*/ 52 h 384"/>
                  <a:gd name="T38" fmla="*/ 194 w 393"/>
                  <a:gd name="T39" fmla="*/ 54 h 384"/>
                  <a:gd name="T40" fmla="*/ 222 w 393"/>
                  <a:gd name="T41" fmla="*/ 67 h 384"/>
                  <a:gd name="T42" fmla="*/ 247 w 393"/>
                  <a:gd name="T43" fmla="*/ 82 h 384"/>
                  <a:gd name="T44" fmla="*/ 269 w 393"/>
                  <a:gd name="T45" fmla="*/ 62 h 384"/>
                  <a:gd name="T46" fmla="*/ 266 w 393"/>
                  <a:gd name="T47" fmla="*/ 26 h 384"/>
                  <a:gd name="T48" fmla="*/ 295 w 393"/>
                  <a:gd name="T49" fmla="*/ 10 h 384"/>
                  <a:gd name="T50" fmla="*/ 326 w 393"/>
                  <a:gd name="T51" fmla="*/ 12 h 384"/>
                  <a:gd name="T52" fmla="*/ 343 w 393"/>
                  <a:gd name="T53" fmla="*/ 27 h 384"/>
                  <a:gd name="T54" fmla="*/ 385 w 393"/>
                  <a:gd name="T55" fmla="*/ 33 h 384"/>
                  <a:gd name="T56" fmla="*/ 380 w 393"/>
                  <a:gd name="T57" fmla="*/ 47 h 384"/>
                  <a:gd name="T58" fmla="*/ 377 w 393"/>
                  <a:gd name="T59" fmla="*/ 84 h 384"/>
                  <a:gd name="T60" fmla="*/ 388 w 393"/>
                  <a:gd name="T61" fmla="*/ 134 h 384"/>
                  <a:gd name="T62" fmla="*/ 393 w 393"/>
                  <a:gd name="T63" fmla="*/ 315 h 384"/>
                  <a:gd name="T64" fmla="*/ 393 w 393"/>
                  <a:gd name="T65" fmla="*/ 3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84">
                    <a:moveTo>
                      <a:pt x="369" y="372"/>
                    </a:moveTo>
                    <a:cubicBezTo>
                      <a:pt x="369" y="372"/>
                      <a:pt x="373" y="384"/>
                      <a:pt x="368" y="383"/>
                    </a:cubicBezTo>
                    <a:cubicBezTo>
                      <a:pt x="367" y="383"/>
                      <a:pt x="367" y="383"/>
                      <a:pt x="366" y="382"/>
                    </a:cubicBezTo>
                    <a:cubicBezTo>
                      <a:pt x="358" y="378"/>
                      <a:pt x="180" y="272"/>
                      <a:pt x="173" y="273"/>
                    </a:cubicBezTo>
                    <a:cubicBezTo>
                      <a:pt x="169" y="274"/>
                      <a:pt x="157" y="281"/>
                      <a:pt x="146" y="287"/>
                    </a:cubicBezTo>
                    <a:cubicBezTo>
                      <a:pt x="139" y="292"/>
                      <a:pt x="132" y="296"/>
                      <a:pt x="130" y="296"/>
                    </a:cubicBezTo>
                    <a:cubicBezTo>
                      <a:pt x="127" y="296"/>
                      <a:pt x="110" y="275"/>
                      <a:pt x="85" y="273"/>
                    </a:cubicBezTo>
                    <a:cubicBezTo>
                      <a:pt x="78" y="273"/>
                      <a:pt x="74" y="273"/>
                      <a:pt x="70" y="273"/>
                    </a:cubicBezTo>
                    <a:cubicBezTo>
                      <a:pt x="71" y="272"/>
                      <a:pt x="72" y="272"/>
                      <a:pt x="72" y="271"/>
                    </a:cubicBezTo>
                    <a:cubicBezTo>
                      <a:pt x="69" y="260"/>
                      <a:pt x="70" y="255"/>
                      <a:pt x="64" y="252"/>
                    </a:cubicBezTo>
                    <a:cubicBezTo>
                      <a:pt x="57" y="248"/>
                      <a:pt x="52" y="243"/>
                      <a:pt x="45" y="243"/>
                    </a:cubicBezTo>
                    <a:cubicBezTo>
                      <a:pt x="39" y="243"/>
                      <a:pt x="39" y="250"/>
                      <a:pt x="33" y="243"/>
                    </a:cubicBezTo>
                    <a:cubicBezTo>
                      <a:pt x="27" y="236"/>
                      <a:pt x="27" y="235"/>
                      <a:pt x="27" y="229"/>
                    </a:cubicBezTo>
                    <a:cubicBezTo>
                      <a:pt x="27" y="223"/>
                      <a:pt x="26" y="217"/>
                      <a:pt x="20" y="212"/>
                    </a:cubicBezTo>
                    <a:cubicBezTo>
                      <a:pt x="15" y="208"/>
                      <a:pt x="0" y="200"/>
                      <a:pt x="12" y="192"/>
                    </a:cubicBezTo>
                    <a:cubicBezTo>
                      <a:pt x="23" y="185"/>
                      <a:pt x="25" y="176"/>
                      <a:pt x="22" y="172"/>
                    </a:cubicBezTo>
                    <a:cubicBezTo>
                      <a:pt x="20" y="169"/>
                      <a:pt x="14" y="162"/>
                      <a:pt x="20" y="159"/>
                    </a:cubicBezTo>
                    <a:cubicBezTo>
                      <a:pt x="25" y="156"/>
                      <a:pt x="24" y="148"/>
                      <a:pt x="22" y="144"/>
                    </a:cubicBezTo>
                    <a:cubicBezTo>
                      <a:pt x="19" y="139"/>
                      <a:pt x="22" y="133"/>
                      <a:pt x="21" y="122"/>
                    </a:cubicBezTo>
                    <a:cubicBezTo>
                      <a:pt x="19" y="110"/>
                      <a:pt x="25" y="111"/>
                      <a:pt x="19" y="103"/>
                    </a:cubicBezTo>
                    <a:cubicBezTo>
                      <a:pt x="13" y="95"/>
                      <a:pt x="3" y="88"/>
                      <a:pt x="13" y="84"/>
                    </a:cubicBezTo>
                    <a:cubicBezTo>
                      <a:pt x="13" y="84"/>
                      <a:pt x="14" y="84"/>
                      <a:pt x="15" y="83"/>
                    </a:cubicBezTo>
                    <a:cubicBezTo>
                      <a:pt x="23" y="79"/>
                      <a:pt x="25" y="74"/>
                      <a:pt x="29" y="70"/>
                    </a:cubicBezTo>
                    <a:cubicBezTo>
                      <a:pt x="33" y="66"/>
                      <a:pt x="36" y="63"/>
                      <a:pt x="32" y="55"/>
                    </a:cubicBezTo>
                    <a:cubicBezTo>
                      <a:pt x="27" y="48"/>
                      <a:pt x="32" y="42"/>
                      <a:pt x="35" y="41"/>
                    </a:cubicBezTo>
                    <a:cubicBezTo>
                      <a:pt x="38" y="40"/>
                      <a:pt x="43" y="31"/>
                      <a:pt x="49" y="29"/>
                    </a:cubicBezTo>
                    <a:cubicBezTo>
                      <a:pt x="56" y="27"/>
                      <a:pt x="64" y="21"/>
                      <a:pt x="62" y="19"/>
                    </a:cubicBezTo>
                    <a:cubicBezTo>
                      <a:pt x="61" y="18"/>
                      <a:pt x="60" y="5"/>
                      <a:pt x="60" y="0"/>
                    </a:cubicBezTo>
                    <a:cubicBezTo>
                      <a:pt x="62" y="0"/>
                      <a:pt x="65" y="1"/>
                      <a:pt x="70" y="4"/>
                    </a:cubicBezTo>
                    <a:cubicBezTo>
                      <a:pt x="77" y="7"/>
                      <a:pt x="78" y="9"/>
                      <a:pt x="85" y="9"/>
                    </a:cubicBezTo>
                    <a:cubicBezTo>
                      <a:pt x="93" y="8"/>
                      <a:pt x="94" y="9"/>
                      <a:pt x="101" y="7"/>
                    </a:cubicBezTo>
                    <a:cubicBezTo>
                      <a:pt x="108" y="5"/>
                      <a:pt x="110" y="7"/>
                      <a:pt x="113" y="8"/>
                    </a:cubicBezTo>
                    <a:cubicBezTo>
                      <a:pt x="116" y="10"/>
                      <a:pt x="120" y="9"/>
                      <a:pt x="126" y="12"/>
                    </a:cubicBezTo>
                    <a:cubicBezTo>
                      <a:pt x="132" y="14"/>
                      <a:pt x="127" y="19"/>
                      <a:pt x="134" y="19"/>
                    </a:cubicBezTo>
                    <a:cubicBezTo>
                      <a:pt x="142" y="19"/>
                      <a:pt x="145" y="17"/>
                      <a:pt x="147" y="20"/>
                    </a:cubicBezTo>
                    <a:cubicBezTo>
                      <a:pt x="150" y="24"/>
                      <a:pt x="152" y="23"/>
                      <a:pt x="152" y="30"/>
                    </a:cubicBezTo>
                    <a:cubicBezTo>
                      <a:pt x="152" y="37"/>
                      <a:pt x="152" y="34"/>
                      <a:pt x="156" y="43"/>
                    </a:cubicBezTo>
                    <a:cubicBezTo>
                      <a:pt x="161" y="52"/>
                      <a:pt x="162" y="52"/>
                      <a:pt x="168" y="52"/>
                    </a:cubicBezTo>
                    <a:cubicBezTo>
                      <a:pt x="174" y="53"/>
                      <a:pt x="168" y="53"/>
                      <a:pt x="179" y="53"/>
                    </a:cubicBezTo>
                    <a:cubicBezTo>
                      <a:pt x="189" y="54"/>
                      <a:pt x="191" y="52"/>
                      <a:pt x="194" y="54"/>
                    </a:cubicBezTo>
                    <a:cubicBezTo>
                      <a:pt x="198" y="56"/>
                      <a:pt x="204" y="58"/>
                      <a:pt x="208" y="60"/>
                    </a:cubicBezTo>
                    <a:cubicBezTo>
                      <a:pt x="213" y="62"/>
                      <a:pt x="216" y="61"/>
                      <a:pt x="222" y="67"/>
                    </a:cubicBezTo>
                    <a:cubicBezTo>
                      <a:pt x="228" y="72"/>
                      <a:pt x="229" y="71"/>
                      <a:pt x="233" y="77"/>
                    </a:cubicBezTo>
                    <a:cubicBezTo>
                      <a:pt x="238" y="82"/>
                      <a:pt x="240" y="89"/>
                      <a:pt x="247" y="82"/>
                    </a:cubicBezTo>
                    <a:cubicBezTo>
                      <a:pt x="253" y="75"/>
                      <a:pt x="255" y="79"/>
                      <a:pt x="259" y="75"/>
                    </a:cubicBezTo>
                    <a:cubicBezTo>
                      <a:pt x="262" y="70"/>
                      <a:pt x="269" y="66"/>
                      <a:pt x="269" y="62"/>
                    </a:cubicBezTo>
                    <a:cubicBezTo>
                      <a:pt x="268" y="57"/>
                      <a:pt x="262" y="56"/>
                      <a:pt x="262" y="47"/>
                    </a:cubicBezTo>
                    <a:cubicBezTo>
                      <a:pt x="262" y="37"/>
                      <a:pt x="262" y="33"/>
                      <a:pt x="266" y="26"/>
                    </a:cubicBezTo>
                    <a:cubicBezTo>
                      <a:pt x="270" y="20"/>
                      <a:pt x="266" y="20"/>
                      <a:pt x="276" y="17"/>
                    </a:cubicBezTo>
                    <a:cubicBezTo>
                      <a:pt x="285" y="14"/>
                      <a:pt x="286" y="10"/>
                      <a:pt x="295" y="10"/>
                    </a:cubicBezTo>
                    <a:cubicBezTo>
                      <a:pt x="304" y="10"/>
                      <a:pt x="311" y="6"/>
                      <a:pt x="313" y="7"/>
                    </a:cubicBezTo>
                    <a:cubicBezTo>
                      <a:pt x="316" y="8"/>
                      <a:pt x="321" y="9"/>
                      <a:pt x="326" y="12"/>
                    </a:cubicBezTo>
                    <a:cubicBezTo>
                      <a:pt x="331" y="15"/>
                      <a:pt x="340" y="14"/>
                      <a:pt x="340" y="18"/>
                    </a:cubicBezTo>
                    <a:cubicBezTo>
                      <a:pt x="340" y="21"/>
                      <a:pt x="336" y="25"/>
                      <a:pt x="343" y="27"/>
                    </a:cubicBezTo>
                    <a:cubicBezTo>
                      <a:pt x="350" y="29"/>
                      <a:pt x="360" y="29"/>
                      <a:pt x="366" y="31"/>
                    </a:cubicBezTo>
                    <a:cubicBezTo>
                      <a:pt x="372" y="33"/>
                      <a:pt x="384" y="26"/>
                      <a:pt x="385" y="33"/>
                    </a:cubicBezTo>
                    <a:cubicBezTo>
                      <a:pt x="386" y="37"/>
                      <a:pt x="385" y="39"/>
                      <a:pt x="385" y="41"/>
                    </a:cubicBezTo>
                    <a:cubicBezTo>
                      <a:pt x="384" y="42"/>
                      <a:pt x="382" y="45"/>
                      <a:pt x="380" y="47"/>
                    </a:cubicBezTo>
                    <a:cubicBezTo>
                      <a:pt x="378" y="50"/>
                      <a:pt x="384" y="65"/>
                      <a:pt x="386" y="67"/>
                    </a:cubicBezTo>
                    <a:cubicBezTo>
                      <a:pt x="387" y="69"/>
                      <a:pt x="383" y="74"/>
                      <a:pt x="377" y="84"/>
                    </a:cubicBezTo>
                    <a:cubicBezTo>
                      <a:pt x="371" y="95"/>
                      <a:pt x="381" y="96"/>
                      <a:pt x="384" y="101"/>
                    </a:cubicBezTo>
                    <a:cubicBezTo>
                      <a:pt x="386" y="106"/>
                      <a:pt x="385" y="124"/>
                      <a:pt x="388" y="134"/>
                    </a:cubicBezTo>
                    <a:cubicBezTo>
                      <a:pt x="392" y="143"/>
                      <a:pt x="391" y="310"/>
                      <a:pt x="391" y="314"/>
                    </a:cubicBezTo>
                    <a:cubicBezTo>
                      <a:pt x="391" y="314"/>
                      <a:pt x="392" y="315"/>
                      <a:pt x="393" y="315"/>
                    </a:cubicBezTo>
                    <a:cubicBezTo>
                      <a:pt x="391" y="326"/>
                      <a:pt x="391" y="326"/>
                      <a:pt x="391" y="326"/>
                    </a:cubicBezTo>
                    <a:cubicBezTo>
                      <a:pt x="393" y="369"/>
                      <a:pt x="393" y="369"/>
                      <a:pt x="393" y="369"/>
                    </a:cubicBezTo>
                    <a:lnTo>
                      <a:pt x="369" y="372"/>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886">
                <a:extLst>
                  <a:ext uri="{FF2B5EF4-FFF2-40B4-BE49-F238E27FC236}">
                    <a16:creationId xmlns:a16="http://schemas.microsoft.com/office/drawing/2014/main" id="{4B0886B7-C4C5-BE44-AE2D-761467D118B1}"/>
                  </a:ext>
                </a:extLst>
              </p:cNvPr>
              <p:cNvSpPr>
                <a:spLocks/>
              </p:cNvSpPr>
              <p:nvPr/>
            </p:nvSpPr>
            <p:spPr bwMode="auto">
              <a:xfrm>
                <a:off x="2895" y="1513"/>
                <a:ext cx="172" cy="169"/>
              </a:xfrm>
              <a:custGeom>
                <a:avLst/>
                <a:gdLst>
                  <a:gd name="T0" fmla="*/ 275 w 287"/>
                  <a:gd name="T1" fmla="*/ 221 h 282"/>
                  <a:gd name="T2" fmla="*/ 280 w 287"/>
                  <a:gd name="T3" fmla="*/ 239 h 282"/>
                  <a:gd name="T4" fmla="*/ 268 w 287"/>
                  <a:gd name="T5" fmla="*/ 250 h 282"/>
                  <a:gd name="T6" fmla="*/ 259 w 287"/>
                  <a:gd name="T7" fmla="*/ 261 h 282"/>
                  <a:gd name="T8" fmla="*/ 243 w 287"/>
                  <a:gd name="T9" fmla="*/ 272 h 282"/>
                  <a:gd name="T10" fmla="*/ 228 w 287"/>
                  <a:gd name="T11" fmla="*/ 277 h 282"/>
                  <a:gd name="T12" fmla="*/ 180 w 287"/>
                  <a:gd name="T13" fmla="*/ 273 h 282"/>
                  <a:gd name="T14" fmla="*/ 164 w 287"/>
                  <a:gd name="T15" fmla="*/ 274 h 282"/>
                  <a:gd name="T16" fmla="*/ 93 w 287"/>
                  <a:gd name="T17" fmla="*/ 273 h 282"/>
                  <a:gd name="T18" fmla="*/ 20 w 287"/>
                  <a:gd name="T19" fmla="*/ 273 h 282"/>
                  <a:gd name="T20" fmla="*/ 13 w 287"/>
                  <a:gd name="T21" fmla="*/ 60 h 282"/>
                  <a:gd name="T22" fmla="*/ 15 w 287"/>
                  <a:gd name="T23" fmla="*/ 26 h 282"/>
                  <a:gd name="T24" fmla="*/ 14 w 287"/>
                  <a:gd name="T25" fmla="*/ 0 h 282"/>
                  <a:gd name="T26" fmla="*/ 28 w 287"/>
                  <a:gd name="T27" fmla="*/ 5 h 282"/>
                  <a:gd name="T28" fmla="*/ 59 w 287"/>
                  <a:gd name="T29" fmla="*/ 9 h 282"/>
                  <a:gd name="T30" fmla="*/ 96 w 287"/>
                  <a:gd name="T31" fmla="*/ 20 h 282"/>
                  <a:gd name="T32" fmla="*/ 136 w 287"/>
                  <a:gd name="T33" fmla="*/ 10 h 282"/>
                  <a:gd name="T34" fmla="*/ 157 w 287"/>
                  <a:gd name="T35" fmla="*/ 4 h 282"/>
                  <a:gd name="T36" fmla="*/ 179 w 287"/>
                  <a:gd name="T37" fmla="*/ 14 h 282"/>
                  <a:gd name="T38" fmla="*/ 189 w 287"/>
                  <a:gd name="T39" fmla="*/ 11 h 282"/>
                  <a:gd name="T40" fmla="*/ 222 w 287"/>
                  <a:gd name="T41" fmla="*/ 16 h 282"/>
                  <a:gd name="T42" fmla="*/ 235 w 287"/>
                  <a:gd name="T43" fmla="*/ 16 h 282"/>
                  <a:gd name="T44" fmla="*/ 246 w 287"/>
                  <a:gd name="T45" fmla="*/ 45 h 282"/>
                  <a:gd name="T46" fmla="*/ 253 w 287"/>
                  <a:gd name="T47" fmla="*/ 61 h 282"/>
                  <a:gd name="T48" fmla="*/ 249 w 287"/>
                  <a:gd name="T49" fmla="*/ 68 h 282"/>
                  <a:gd name="T50" fmla="*/ 243 w 287"/>
                  <a:gd name="T51" fmla="*/ 97 h 282"/>
                  <a:gd name="T52" fmla="*/ 235 w 287"/>
                  <a:gd name="T53" fmla="*/ 111 h 282"/>
                  <a:gd name="T54" fmla="*/ 221 w 287"/>
                  <a:gd name="T55" fmla="*/ 95 h 282"/>
                  <a:gd name="T56" fmla="*/ 212 w 287"/>
                  <a:gd name="T57" fmla="*/ 76 h 282"/>
                  <a:gd name="T58" fmla="*/ 197 w 287"/>
                  <a:gd name="T59" fmla="*/ 51 h 282"/>
                  <a:gd name="T60" fmla="*/ 194 w 287"/>
                  <a:gd name="T61" fmla="*/ 64 h 282"/>
                  <a:gd name="T62" fmla="*/ 209 w 287"/>
                  <a:gd name="T63" fmla="*/ 91 h 282"/>
                  <a:gd name="T64" fmla="*/ 223 w 287"/>
                  <a:gd name="T65" fmla="*/ 117 h 282"/>
                  <a:gd name="T66" fmla="*/ 242 w 287"/>
                  <a:gd name="T67" fmla="*/ 155 h 282"/>
                  <a:gd name="T68" fmla="*/ 261 w 287"/>
                  <a:gd name="T69" fmla="*/ 190 h 282"/>
                  <a:gd name="T70" fmla="*/ 278 w 287"/>
                  <a:gd name="T71" fmla="*/ 2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282">
                    <a:moveTo>
                      <a:pt x="283" y="219"/>
                    </a:moveTo>
                    <a:cubicBezTo>
                      <a:pt x="279" y="220"/>
                      <a:pt x="273" y="217"/>
                      <a:pt x="275" y="221"/>
                    </a:cubicBezTo>
                    <a:cubicBezTo>
                      <a:pt x="276" y="225"/>
                      <a:pt x="277" y="225"/>
                      <a:pt x="278" y="230"/>
                    </a:cubicBezTo>
                    <a:cubicBezTo>
                      <a:pt x="279" y="234"/>
                      <a:pt x="278" y="233"/>
                      <a:pt x="280" y="239"/>
                    </a:cubicBezTo>
                    <a:cubicBezTo>
                      <a:pt x="279" y="241"/>
                      <a:pt x="278" y="244"/>
                      <a:pt x="276" y="246"/>
                    </a:cubicBezTo>
                    <a:cubicBezTo>
                      <a:pt x="274" y="249"/>
                      <a:pt x="272" y="250"/>
                      <a:pt x="268" y="250"/>
                    </a:cubicBezTo>
                    <a:cubicBezTo>
                      <a:pt x="265" y="250"/>
                      <a:pt x="263" y="249"/>
                      <a:pt x="262" y="253"/>
                    </a:cubicBezTo>
                    <a:cubicBezTo>
                      <a:pt x="262" y="258"/>
                      <a:pt x="261" y="258"/>
                      <a:pt x="259" y="261"/>
                    </a:cubicBezTo>
                    <a:cubicBezTo>
                      <a:pt x="257" y="265"/>
                      <a:pt x="256" y="265"/>
                      <a:pt x="252" y="266"/>
                    </a:cubicBezTo>
                    <a:cubicBezTo>
                      <a:pt x="247" y="267"/>
                      <a:pt x="243" y="268"/>
                      <a:pt x="243" y="272"/>
                    </a:cubicBezTo>
                    <a:cubicBezTo>
                      <a:pt x="243" y="276"/>
                      <a:pt x="242" y="282"/>
                      <a:pt x="238" y="281"/>
                    </a:cubicBezTo>
                    <a:cubicBezTo>
                      <a:pt x="234" y="280"/>
                      <a:pt x="231" y="279"/>
                      <a:pt x="228" y="277"/>
                    </a:cubicBezTo>
                    <a:cubicBezTo>
                      <a:pt x="226" y="275"/>
                      <a:pt x="224" y="272"/>
                      <a:pt x="216" y="272"/>
                    </a:cubicBezTo>
                    <a:cubicBezTo>
                      <a:pt x="208" y="272"/>
                      <a:pt x="180" y="275"/>
                      <a:pt x="180" y="273"/>
                    </a:cubicBezTo>
                    <a:cubicBezTo>
                      <a:pt x="180" y="272"/>
                      <a:pt x="176" y="267"/>
                      <a:pt x="175" y="268"/>
                    </a:cubicBezTo>
                    <a:cubicBezTo>
                      <a:pt x="173" y="270"/>
                      <a:pt x="170" y="274"/>
                      <a:pt x="164" y="274"/>
                    </a:cubicBezTo>
                    <a:cubicBezTo>
                      <a:pt x="158" y="273"/>
                      <a:pt x="137" y="272"/>
                      <a:pt x="134" y="273"/>
                    </a:cubicBezTo>
                    <a:cubicBezTo>
                      <a:pt x="131" y="273"/>
                      <a:pt x="113" y="273"/>
                      <a:pt x="93" y="273"/>
                    </a:cubicBezTo>
                    <a:cubicBezTo>
                      <a:pt x="76" y="273"/>
                      <a:pt x="31" y="276"/>
                      <a:pt x="22" y="274"/>
                    </a:cubicBezTo>
                    <a:cubicBezTo>
                      <a:pt x="21" y="274"/>
                      <a:pt x="20" y="273"/>
                      <a:pt x="20" y="273"/>
                    </a:cubicBezTo>
                    <a:cubicBezTo>
                      <a:pt x="20" y="269"/>
                      <a:pt x="21" y="102"/>
                      <a:pt x="17" y="93"/>
                    </a:cubicBezTo>
                    <a:cubicBezTo>
                      <a:pt x="14" y="83"/>
                      <a:pt x="15" y="65"/>
                      <a:pt x="13" y="60"/>
                    </a:cubicBezTo>
                    <a:cubicBezTo>
                      <a:pt x="10" y="55"/>
                      <a:pt x="0" y="54"/>
                      <a:pt x="6" y="43"/>
                    </a:cubicBezTo>
                    <a:cubicBezTo>
                      <a:pt x="12" y="33"/>
                      <a:pt x="16" y="28"/>
                      <a:pt x="15" y="26"/>
                    </a:cubicBezTo>
                    <a:cubicBezTo>
                      <a:pt x="13" y="24"/>
                      <a:pt x="7" y="9"/>
                      <a:pt x="9" y="6"/>
                    </a:cubicBezTo>
                    <a:cubicBezTo>
                      <a:pt x="11" y="4"/>
                      <a:pt x="13" y="1"/>
                      <a:pt x="14" y="0"/>
                    </a:cubicBezTo>
                    <a:cubicBezTo>
                      <a:pt x="14" y="1"/>
                      <a:pt x="15" y="2"/>
                      <a:pt x="18" y="3"/>
                    </a:cubicBezTo>
                    <a:cubicBezTo>
                      <a:pt x="24" y="6"/>
                      <a:pt x="17" y="5"/>
                      <a:pt x="28" y="5"/>
                    </a:cubicBezTo>
                    <a:cubicBezTo>
                      <a:pt x="38" y="5"/>
                      <a:pt x="40" y="4"/>
                      <a:pt x="45" y="5"/>
                    </a:cubicBezTo>
                    <a:cubicBezTo>
                      <a:pt x="50" y="7"/>
                      <a:pt x="56" y="7"/>
                      <a:pt x="59" y="9"/>
                    </a:cubicBezTo>
                    <a:cubicBezTo>
                      <a:pt x="61" y="11"/>
                      <a:pt x="79" y="13"/>
                      <a:pt x="80" y="13"/>
                    </a:cubicBezTo>
                    <a:cubicBezTo>
                      <a:pt x="80" y="14"/>
                      <a:pt x="85" y="18"/>
                      <a:pt x="96" y="20"/>
                    </a:cubicBezTo>
                    <a:cubicBezTo>
                      <a:pt x="106" y="22"/>
                      <a:pt x="117" y="31"/>
                      <a:pt x="123" y="23"/>
                    </a:cubicBezTo>
                    <a:cubicBezTo>
                      <a:pt x="130" y="16"/>
                      <a:pt x="130" y="8"/>
                      <a:pt x="136" y="10"/>
                    </a:cubicBezTo>
                    <a:cubicBezTo>
                      <a:pt x="142" y="12"/>
                      <a:pt x="142" y="4"/>
                      <a:pt x="147" y="5"/>
                    </a:cubicBezTo>
                    <a:cubicBezTo>
                      <a:pt x="151" y="7"/>
                      <a:pt x="150" y="3"/>
                      <a:pt x="157" y="4"/>
                    </a:cubicBezTo>
                    <a:cubicBezTo>
                      <a:pt x="164" y="6"/>
                      <a:pt x="161" y="5"/>
                      <a:pt x="171" y="6"/>
                    </a:cubicBezTo>
                    <a:cubicBezTo>
                      <a:pt x="182" y="8"/>
                      <a:pt x="176" y="13"/>
                      <a:pt x="179" y="14"/>
                    </a:cubicBezTo>
                    <a:cubicBezTo>
                      <a:pt x="181" y="16"/>
                      <a:pt x="186" y="21"/>
                      <a:pt x="187" y="17"/>
                    </a:cubicBezTo>
                    <a:cubicBezTo>
                      <a:pt x="188" y="12"/>
                      <a:pt x="187" y="9"/>
                      <a:pt x="189" y="11"/>
                    </a:cubicBezTo>
                    <a:cubicBezTo>
                      <a:pt x="192" y="13"/>
                      <a:pt x="196" y="18"/>
                      <a:pt x="203" y="18"/>
                    </a:cubicBezTo>
                    <a:cubicBezTo>
                      <a:pt x="210" y="18"/>
                      <a:pt x="215" y="19"/>
                      <a:pt x="222" y="16"/>
                    </a:cubicBezTo>
                    <a:cubicBezTo>
                      <a:pt x="228" y="12"/>
                      <a:pt x="228" y="13"/>
                      <a:pt x="233" y="7"/>
                    </a:cubicBezTo>
                    <a:cubicBezTo>
                      <a:pt x="234" y="9"/>
                      <a:pt x="235" y="13"/>
                      <a:pt x="235" y="16"/>
                    </a:cubicBezTo>
                    <a:cubicBezTo>
                      <a:pt x="237" y="21"/>
                      <a:pt x="237" y="22"/>
                      <a:pt x="240" y="29"/>
                    </a:cubicBezTo>
                    <a:cubicBezTo>
                      <a:pt x="243" y="37"/>
                      <a:pt x="244" y="41"/>
                      <a:pt x="246" y="45"/>
                    </a:cubicBezTo>
                    <a:cubicBezTo>
                      <a:pt x="248" y="49"/>
                      <a:pt x="251" y="53"/>
                      <a:pt x="251" y="55"/>
                    </a:cubicBezTo>
                    <a:cubicBezTo>
                      <a:pt x="252" y="57"/>
                      <a:pt x="252" y="59"/>
                      <a:pt x="253" y="61"/>
                    </a:cubicBezTo>
                    <a:cubicBezTo>
                      <a:pt x="253" y="61"/>
                      <a:pt x="253" y="61"/>
                      <a:pt x="253" y="61"/>
                    </a:cubicBezTo>
                    <a:cubicBezTo>
                      <a:pt x="252" y="62"/>
                      <a:pt x="250" y="65"/>
                      <a:pt x="249" y="68"/>
                    </a:cubicBezTo>
                    <a:cubicBezTo>
                      <a:pt x="248" y="72"/>
                      <a:pt x="248" y="78"/>
                      <a:pt x="246" y="85"/>
                    </a:cubicBezTo>
                    <a:cubicBezTo>
                      <a:pt x="244" y="91"/>
                      <a:pt x="243" y="92"/>
                      <a:pt x="243" y="97"/>
                    </a:cubicBezTo>
                    <a:cubicBezTo>
                      <a:pt x="243" y="102"/>
                      <a:pt x="243" y="107"/>
                      <a:pt x="242" y="109"/>
                    </a:cubicBezTo>
                    <a:cubicBezTo>
                      <a:pt x="241" y="111"/>
                      <a:pt x="237" y="112"/>
                      <a:pt x="235" y="111"/>
                    </a:cubicBezTo>
                    <a:cubicBezTo>
                      <a:pt x="233" y="109"/>
                      <a:pt x="231" y="110"/>
                      <a:pt x="227" y="104"/>
                    </a:cubicBezTo>
                    <a:cubicBezTo>
                      <a:pt x="223" y="98"/>
                      <a:pt x="226" y="98"/>
                      <a:pt x="221" y="95"/>
                    </a:cubicBezTo>
                    <a:cubicBezTo>
                      <a:pt x="217" y="93"/>
                      <a:pt x="214" y="90"/>
                      <a:pt x="214" y="86"/>
                    </a:cubicBezTo>
                    <a:cubicBezTo>
                      <a:pt x="214" y="82"/>
                      <a:pt x="214" y="78"/>
                      <a:pt x="212" y="76"/>
                    </a:cubicBezTo>
                    <a:cubicBezTo>
                      <a:pt x="211" y="74"/>
                      <a:pt x="206" y="69"/>
                      <a:pt x="204" y="65"/>
                    </a:cubicBezTo>
                    <a:cubicBezTo>
                      <a:pt x="201" y="60"/>
                      <a:pt x="199" y="55"/>
                      <a:pt x="197" y="51"/>
                    </a:cubicBezTo>
                    <a:cubicBezTo>
                      <a:pt x="195" y="48"/>
                      <a:pt x="193" y="50"/>
                      <a:pt x="192" y="53"/>
                    </a:cubicBezTo>
                    <a:cubicBezTo>
                      <a:pt x="190" y="57"/>
                      <a:pt x="194" y="61"/>
                      <a:pt x="194" y="64"/>
                    </a:cubicBezTo>
                    <a:cubicBezTo>
                      <a:pt x="195" y="67"/>
                      <a:pt x="197" y="72"/>
                      <a:pt x="199" y="77"/>
                    </a:cubicBezTo>
                    <a:cubicBezTo>
                      <a:pt x="200" y="83"/>
                      <a:pt x="208" y="86"/>
                      <a:pt x="209" y="91"/>
                    </a:cubicBezTo>
                    <a:cubicBezTo>
                      <a:pt x="210" y="97"/>
                      <a:pt x="215" y="97"/>
                      <a:pt x="218" y="103"/>
                    </a:cubicBezTo>
                    <a:cubicBezTo>
                      <a:pt x="220" y="109"/>
                      <a:pt x="217" y="106"/>
                      <a:pt x="223" y="117"/>
                    </a:cubicBezTo>
                    <a:cubicBezTo>
                      <a:pt x="228" y="129"/>
                      <a:pt x="234" y="131"/>
                      <a:pt x="234" y="136"/>
                    </a:cubicBezTo>
                    <a:cubicBezTo>
                      <a:pt x="235" y="141"/>
                      <a:pt x="240" y="146"/>
                      <a:pt x="242" y="155"/>
                    </a:cubicBezTo>
                    <a:cubicBezTo>
                      <a:pt x="245" y="163"/>
                      <a:pt x="251" y="166"/>
                      <a:pt x="253" y="173"/>
                    </a:cubicBezTo>
                    <a:cubicBezTo>
                      <a:pt x="254" y="181"/>
                      <a:pt x="259" y="185"/>
                      <a:pt x="261" y="190"/>
                    </a:cubicBezTo>
                    <a:cubicBezTo>
                      <a:pt x="263" y="196"/>
                      <a:pt x="266" y="195"/>
                      <a:pt x="269" y="202"/>
                    </a:cubicBezTo>
                    <a:cubicBezTo>
                      <a:pt x="273" y="209"/>
                      <a:pt x="274" y="211"/>
                      <a:pt x="278" y="214"/>
                    </a:cubicBezTo>
                    <a:cubicBezTo>
                      <a:pt x="282" y="217"/>
                      <a:pt x="287" y="219"/>
                      <a:pt x="283" y="2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887">
                <a:extLst>
                  <a:ext uri="{FF2B5EF4-FFF2-40B4-BE49-F238E27FC236}">
                    <a16:creationId xmlns:a16="http://schemas.microsoft.com/office/drawing/2014/main" id="{5E8EC140-5510-0A42-9F81-6620D7B2299D}"/>
                  </a:ext>
                </a:extLst>
              </p:cNvPr>
              <p:cNvSpPr>
                <a:spLocks/>
              </p:cNvSpPr>
              <p:nvPr/>
            </p:nvSpPr>
            <p:spPr bwMode="auto">
              <a:xfrm>
                <a:off x="2290" y="1586"/>
                <a:ext cx="180" cy="212"/>
              </a:xfrm>
              <a:custGeom>
                <a:avLst/>
                <a:gdLst>
                  <a:gd name="T0" fmla="*/ 279 w 300"/>
                  <a:gd name="T1" fmla="*/ 305 h 353"/>
                  <a:gd name="T2" fmla="*/ 283 w 300"/>
                  <a:gd name="T3" fmla="*/ 316 h 353"/>
                  <a:gd name="T4" fmla="*/ 281 w 300"/>
                  <a:gd name="T5" fmla="*/ 327 h 353"/>
                  <a:gd name="T6" fmla="*/ 277 w 300"/>
                  <a:gd name="T7" fmla="*/ 332 h 353"/>
                  <a:gd name="T8" fmla="*/ 185 w 300"/>
                  <a:gd name="T9" fmla="*/ 331 h 353"/>
                  <a:gd name="T10" fmla="*/ 175 w 300"/>
                  <a:gd name="T11" fmla="*/ 335 h 353"/>
                  <a:gd name="T12" fmla="*/ 161 w 300"/>
                  <a:gd name="T13" fmla="*/ 333 h 353"/>
                  <a:gd name="T14" fmla="*/ 149 w 300"/>
                  <a:gd name="T15" fmla="*/ 334 h 353"/>
                  <a:gd name="T16" fmla="*/ 144 w 300"/>
                  <a:gd name="T17" fmla="*/ 341 h 353"/>
                  <a:gd name="T18" fmla="*/ 130 w 300"/>
                  <a:gd name="T19" fmla="*/ 329 h 353"/>
                  <a:gd name="T20" fmla="*/ 123 w 300"/>
                  <a:gd name="T21" fmla="*/ 335 h 353"/>
                  <a:gd name="T22" fmla="*/ 121 w 300"/>
                  <a:gd name="T23" fmla="*/ 348 h 353"/>
                  <a:gd name="T24" fmla="*/ 113 w 300"/>
                  <a:gd name="T25" fmla="*/ 353 h 353"/>
                  <a:gd name="T26" fmla="*/ 106 w 300"/>
                  <a:gd name="T27" fmla="*/ 348 h 353"/>
                  <a:gd name="T28" fmla="*/ 92 w 300"/>
                  <a:gd name="T29" fmla="*/ 333 h 353"/>
                  <a:gd name="T30" fmla="*/ 88 w 300"/>
                  <a:gd name="T31" fmla="*/ 324 h 353"/>
                  <a:gd name="T32" fmla="*/ 80 w 300"/>
                  <a:gd name="T33" fmla="*/ 313 h 353"/>
                  <a:gd name="T34" fmla="*/ 70 w 300"/>
                  <a:gd name="T35" fmla="*/ 310 h 353"/>
                  <a:gd name="T36" fmla="*/ 59 w 300"/>
                  <a:gd name="T37" fmla="*/ 301 h 353"/>
                  <a:gd name="T38" fmla="*/ 47 w 300"/>
                  <a:gd name="T39" fmla="*/ 298 h 353"/>
                  <a:gd name="T40" fmla="*/ 39 w 300"/>
                  <a:gd name="T41" fmla="*/ 302 h 353"/>
                  <a:gd name="T42" fmla="*/ 30 w 300"/>
                  <a:gd name="T43" fmla="*/ 304 h 353"/>
                  <a:gd name="T44" fmla="*/ 21 w 300"/>
                  <a:gd name="T45" fmla="*/ 303 h 353"/>
                  <a:gd name="T46" fmla="*/ 13 w 300"/>
                  <a:gd name="T47" fmla="*/ 304 h 353"/>
                  <a:gd name="T48" fmla="*/ 8 w 300"/>
                  <a:gd name="T49" fmla="*/ 309 h 353"/>
                  <a:gd name="T50" fmla="*/ 8 w 300"/>
                  <a:gd name="T51" fmla="*/ 305 h 353"/>
                  <a:gd name="T52" fmla="*/ 14 w 300"/>
                  <a:gd name="T53" fmla="*/ 287 h 353"/>
                  <a:gd name="T54" fmla="*/ 21 w 300"/>
                  <a:gd name="T55" fmla="*/ 264 h 353"/>
                  <a:gd name="T56" fmla="*/ 18 w 300"/>
                  <a:gd name="T57" fmla="*/ 240 h 353"/>
                  <a:gd name="T58" fmla="*/ 15 w 300"/>
                  <a:gd name="T59" fmla="*/ 228 h 353"/>
                  <a:gd name="T60" fmla="*/ 13 w 300"/>
                  <a:gd name="T61" fmla="*/ 210 h 353"/>
                  <a:gd name="T62" fmla="*/ 19 w 300"/>
                  <a:gd name="T63" fmla="*/ 200 h 353"/>
                  <a:gd name="T64" fmla="*/ 12 w 300"/>
                  <a:gd name="T65" fmla="*/ 185 h 353"/>
                  <a:gd name="T66" fmla="*/ 4 w 300"/>
                  <a:gd name="T67" fmla="*/ 177 h 353"/>
                  <a:gd name="T68" fmla="*/ 0 w 300"/>
                  <a:gd name="T69" fmla="*/ 167 h 353"/>
                  <a:gd name="T70" fmla="*/ 98 w 300"/>
                  <a:gd name="T71" fmla="*/ 170 h 353"/>
                  <a:gd name="T72" fmla="*/ 100 w 300"/>
                  <a:gd name="T73" fmla="*/ 135 h 353"/>
                  <a:gd name="T74" fmla="*/ 99 w 300"/>
                  <a:gd name="T75" fmla="*/ 123 h 353"/>
                  <a:gd name="T76" fmla="*/ 115 w 300"/>
                  <a:gd name="T77" fmla="*/ 111 h 353"/>
                  <a:gd name="T78" fmla="*/ 126 w 300"/>
                  <a:gd name="T79" fmla="*/ 104 h 353"/>
                  <a:gd name="T80" fmla="*/ 125 w 300"/>
                  <a:gd name="T81" fmla="*/ 62 h 353"/>
                  <a:gd name="T82" fmla="*/ 128 w 300"/>
                  <a:gd name="T83" fmla="*/ 38 h 353"/>
                  <a:gd name="T84" fmla="*/ 209 w 300"/>
                  <a:gd name="T85" fmla="*/ 36 h 353"/>
                  <a:gd name="T86" fmla="*/ 210 w 300"/>
                  <a:gd name="T87" fmla="*/ 0 h 353"/>
                  <a:gd name="T88" fmla="*/ 300 w 300"/>
                  <a:gd name="T89" fmla="*/ 67 h 353"/>
                  <a:gd name="T90" fmla="*/ 258 w 300"/>
                  <a:gd name="T91" fmla="*/ 64 h 353"/>
                  <a:gd name="T92" fmla="*/ 259 w 300"/>
                  <a:gd name="T93" fmla="*/ 77 h 353"/>
                  <a:gd name="T94" fmla="*/ 261 w 300"/>
                  <a:gd name="T95" fmla="*/ 95 h 353"/>
                  <a:gd name="T96" fmla="*/ 262 w 300"/>
                  <a:gd name="T97" fmla="*/ 116 h 353"/>
                  <a:gd name="T98" fmla="*/ 264 w 300"/>
                  <a:gd name="T99" fmla="*/ 140 h 353"/>
                  <a:gd name="T100" fmla="*/ 266 w 300"/>
                  <a:gd name="T101" fmla="*/ 166 h 353"/>
                  <a:gd name="T102" fmla="*/ 268 w 300"/>
                  <a:gd name="T103" fmla="*/ 192 h 353"/>
                  <a:gd name="T104" fmla="*/ 271 w 300"/>
                  <a:gd name="T105" fmla="*/ 222 h 353"/>
                  <a:gd name="T106" fmla="*/ 272 w 300"/>
                  <a:gd name="T107" fmla="*/ 248 h 353"/>
                  <a:gd name="T108" fmla="*/ 274 w 300"/>
                  <a:gd name="T109" fmla="*/ 272 h 353"/>
                  <a:gd name="T110" fmla="*/ 274 w 300"/>
                  <a:gd name="T111" fmla="*/ 296 h 353"/>
                  <a:gd name="T112" fmla="*/ 279 w 300"/>
                  <a:gd name="T113"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53">
                    <a:moveTo>
                      <a:pt x="279" y="305"/>
                    </a:moveTo>
                    <a:cubicBezTo>
                      <a:pt x="281" y="308"/>
                      <a:pt x="285" y="311"/>
                      <a:pt x="283" y="316"/>
                    </a:cubicBezTo>
                    <a:cubicBezTo>
                      <a:pt x="281" y="320"/>
                      <a:pt x="281" y="323"/>
                      <a:pt x="281" y="327"/>
                    </a:cubicBezTo>
                    <a:cubicBezTo>
                      <a:pt x="280" y="331"/>
                      <a:pt x="281" y="331"/>
                      <a:pt x="277" y="332"/>
                    </a:cubicBezTo>
                    <a:cubicBezTo>
                      <a:pt x="274" y="332"/>
                      <a:pt x="185" y="331"/>
                      <a:pt x="185" y="331"/>
                    </a:cubicBezTo>
                    <a:cubicBezTo>
                      <a:pt x="185" y="331"/>
                      <a:pt x="181" y="334"/>
                      <a:pt x="175" y="335"/>
                    </a:cubicBezTo>
                    <a:cubicBezTo>
                      <a:pt x="168" y="336"/>
                      <a:pt x="162" y="335"/>
                      <a:pt x="161" y="333"/>
                    </a:cubicBezTo>
                    <a:cubicBezTo>
                      <a:pt x="159" y="332"/>
                      <a:pt x="153" y="330"/>
                      <a:pt x="149" y="334"/>
                    </a:cubicBezTo>
                    <a:cubicBezTo>
                      <a:pt x="146" y="337"/>
                      <a:pt x="148" y="344"/>
                      <a:pt x="144" y="341"/>
                    </a:cubicBezTo>
                    <a:cubicBezTo>
                      <a:pt x="140" y="337"/>
                      <a:pt x="137" y="330"/>
                      <a:pt x="130" y="329"/>
                    </a:cubicBezTo>
                    <a:cubicBezTo>
                      <a:pt x="123" y="328"/>
                      <a:pt x="124" y="327"/>
                      <a:pt x="123" y="335"/>
                    </a:cubicBezTo>
                    <a:cubicBezTo>
                      <a:pt x="122" y="343"/>
                      <a:pt x="126" y="347"/>
                      <a:pt x="121" y="348"/>
                    </a:cubicBezTo>
                    <a:cubicBezTo>
                      <a:pt x="118" y="349"/>
                      <a:pt x="116" y="352"/>
                      <a:pt x="113" y="353"/>
                    </a:cubicBezTo>
                    <a:cubicBezTo>
                      <a:pt x="111" y="353"/>
                      <a:pt x="109" y="353"/>
                      <a:pt x="106" y="348"/>
                    </a:cubicBezTo>
                    <a:cubicBezTo>
                      <a:pt x="99" y="339"/>
                      <a:pt x="95" y="338"/>
                      <a:pt x="92" y="333"/>
                    </a:cubicBezTo>
                    <a:cubicBezTo>
                      <a:pt x="89" y="328"/>
                      <a:pt x="90" y="331"/>
                      <a:pt x="88" y="324"/>
                    </a:cubicBezTo>
                    <a:cubicBezTo>
                      <a:pt x="87" y="316"/>
                      <a:pt x="86" y="313"/>
                      <a:pt x="80" y="313"/>
                    </a:cubicBezTo>
                    <a:cubicBezTo>
                      <a:pt x="73" y="313"/>
                      <a:pt x="73" y="315"/>
                      <a:pt x="70" y="310"/>
                    </a:cubicBezTo>
                    <a:cubicBezTo>
                      <a:pt x="67" y="306"/>
                      <a:pt x="68" y="304"/>
                      <a:pt x="59" y="301"/>
                    </a:cubicBezTo>
                    <a:cubicBezTo>
                      <a:pt x="50" y="298"/>
                      <a:pt x="53" y="296"/>
                      <a:pt x="47" y="298"/>
                    </a:cubicBezTo>
                    <a:cubicBezTo>
                      <a:pt x="42" y="300"/>
                      <a:pt x="42" y="300"/>
                      <a:pt x="39" y="302"/>
                    </a:cubicBezTo>
                    <a:cubicBezTo>
                      <a:pt x="36" y="304"/>
                      <a:pt x="36" y="304"/>
                      <a:pt x="30" y="304"/>
                    </a:cubicBezTo>
                    <a:cubicBezTo>
                      <a:pt x="24" y="304"/>
                      <a:pt x="25" y="303"/>
                      <a:pt x="21" y="303"/>
                    </a:cubicBezTo>
                    <a:cubicBezTo>
                      <a:pt x="18" y="304"/>
                      <a:pt x="14" y="303"/>
                      <a:pt x="13" y="304"/>
                    </a:cubicBezTo>
                    <a:cubicBezTo>
                      <a:pt x="11" y="305"/>
                      <a:pt x="10" y="307"/>
                      <a:pt x="8" y="309"/>
                    </a:cubicBezTo>
                    <a:cubicBezTo>
                      <a:pt x="8" y="307"/>
                      <a:pt x="8" y="306"/>
                      <a:pt x="8" y="305"/>
                    </a:cubicBezTo>
                    <a:cubicBezTo>
                      <a:pt x="8" y="295"/>
                      <a:pt x="11" y="292"/>
                      <a:pt x="14" y="287"/>
                    </a:cubicBezTo>
                    <a:cubicBezTo>
                      <a:pt x="17" y="281"/>
                      <a:pt x="21" y="271"/>
                      <a:pt x="21" y="264"/>
                    </a:cubicBezTo>
                    <a:cubicBezTo>
                      <a:pt x="21" y="257"/>
                      <a:pt x="19" y="250"/>
                      <a:pt x="18" y="240"/>
                    </a:cubicBezTo>
                    <a:cubicBezTo>
                      <a:pt x="17" y="231"/>
                      <a:pt x="22" y="237"/>
                      <a:pt x="15" y="228"/>
                    </a:cubicBezTo>
                    <a:cubicBezTo>
                      <a:pt x="8" y="218"/>
                      <a:pt x="10" y="212"/>
                      <a:pt x="13" y="210"/>
                    </a:cubicBezTo>
                    <a:cubicBezTo>
                      <a:pt x="15" y="208"/>
                      <a:pt x="19" y="206"/>
                      <a:pt x="19" y="200"/>
                    </a:cubicBezTo>
                    <a:cubicBezTo>
                      <a:pt x="20" y="194"/>
                      <a:pt x="16" y="191"/>
                      <a:pt x="12" y="185"/>
                    </a:cubicBezTo>
                    <a:cubicBezTo>
                      <a:pt x="8" y="179"/>
                      <a:pt x="7" y="181"/>
                      <a:pt x="4" y="177"/>
                    </a:cubicBezTo>
                    <a:cubicBezTo>
                      <a:pt x="2" y="175"/>
                      <a:pt x="1" y="171"/>
                      <a:pt x="0" y="167"/>
                    </a:cubicBezTo>
                    <a:cubicBezTo>
                      <a:pt x="98" y="170"/>
                      <a:pt x="98" y="170"/>
                      <a:pt x="98" y="170"/>
                    </a:cubicBezTo>
                    <a:cubicBezTo>
                      <a:pt x="100" y="135"/>
                      <a:pt x="100" y="135"/>
                      <a:pt x="100" y="135"/>
                    </a:cubicBezTo>
                    <a:cubicBezTo>
                      <a:pt x="100" y="135"/>
                      <a:pt x="91" y="127"/>
                      <a:pt x="99" y="123"/>
                    </a:cubicBezTo>
                    <a:cubicBezTo>
                      <a:pt x="107" y="119"/>
                      <a:pt x="109" y="114"/>
                      <a:pt x="115" y="111"/>
                    </a:cubicBezTo>
                    <a:cubicBezTo>
                      <a:pt x="122" y="109"/>
                      <a:pt x="127" y="109"/>
                      <a:pt x="126" y="104"/>
                    </a:cubicBezTo>
                    <a:cubicBezTo>
                      <a:pt x="125" y="100"/>
                      <a:pt x="125" y="62"/>
                      <a:pt x="125" y="62"/>
                    </a:cubicBezTo>
                    <a:cubicBezTo>
                      <a:pt x="128" y="38"/>
                      <a:pt x="128" y="38"/>
                      <a:pt x="128" y="38"/>
                    </a:cubicBezTo>
                    <a:cubicBezTo>
                      <a:pt x="209" y="36"/>
                      <a:pt x="209" y="36"/>
                      <a:pt x="209" y="36"/>
                    </a:cubicBezTo>
                    <a:cubicBezTo>
                      <a:pt x="210" y="0"/>
                      <a:pt x="210" y="0"/>
                      <a:pt x="210" y="0"/>
                    </a:cubicBezTo>
                    <a:cubicBezTo>
                      <a:pt x="300" y="67"/>
                      <a:pt x="300" y="67"/>
                      <a:pt x="300" y="67"/>
                    </a:cubicBezTo>
                    <a:cubicBezTo>
                      <a:pt x="258" y="64"/>
                      <a:pt x="258" y="64"/>
                      <a:pt x="258" y="64"/>
                    </a:cubicBezTo>
                    <a:cubicBezTo>
                      <a:pt x="259" y="77"/>
                      <a:pt x="259" y="77"/>
                      <a:pt x="259" y="77"/>
                    </a:cubicBezTo>
                    <a:cubicBezTo>
                      <a:pt x="261" y="95"/>
                      <a:pt x="261" y="95"/>
                      <a:pt x="261" y="95"/>
                    </a:cubicBezTo>
                    <a:cubicBezTo>
                      <a:pt x="262" y="116"/>
                      <a:pt x="262" y="116"/>
                      <a:pt x="262" y="116"/>
                    </a:cubicBezTo>
                    <a:cubicBezTo>
                      <a:pt x="264" y="140"/>
                      <a:pt x="264" y="140"/>
                      <a:pt x="264" y="140"/>
                    </a:cubicBezTo>
                    <a:cubicBezTo>
                      <a:pt x="266" y="166"/>
                      <a:pt x="266" y="166"/>
                      <a:pt x="266" y="166"/>
                    </a:cubicBezTo>
                    <a:cubicBezTo>
                      <a:pt x="268" y="192"/>
                      <a:pt x="268" y="192"/>
                      <a:pt x="268" y="192"/>
                    </a:cubicBezTo>
                    <a:cubicBezTo>
                      <a:pt x="271" y="222"/>
                      <a:pt x="271" y="222"/>
                      <a:pt x="271" y="222"/>
                    </a:cubicBezTo>
                    <a:cubicBezTo>
                      <a:pt x="272" y="248"/>
                      <a:pt x="272" y="248"/>
                      <a:pt x="272" y="248"/>
                    </a:cubicBezTo>
                    <a:cubicBezTo>
                      <a:pt x="274" y="272"/>
                      <a:pt x="274" y="272"/>
                      <a:pt x="274" y="272"/>
                    </a:cubicBezTo>
                    <a:cubicBezTo>
                      <a:pt x="274" y="272"/>
                      <a:pt x="274" y="295"/>
                      <a:pt x="274" y="296"/>
                    </a:cubicBezTo>
                    <a:cubicBezTo>
                      <a:pt x="274" y="297"/>
                      <a:pt x="276" y="302"/>
                      <a:pt x="279" y="30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888">
                <a:extLst>
                  <a:ext uri="{FF2B5EF4-FFF2-40B4-BE49-F238E27FC236}">
                    <a16:creationId xmlns:a16="http://schemas.microsoft.com/office/drawing/2014/main" id="{CBD14A16-E566-3642-AD0B-B6BB19DBB131}"/>
                  </a:ext>
                </a:extLst>
              </p:cNvPr>
              <p:cNvSpPr>
                <a:spLocks/>
              </p:cNvSpPr>
              <p:nvPr/>
            </p:nvSpPr>
            <p:spPr bwMode="auto">
              <a:xfrm>
                <a:off x="2356" y="1625"/>
                <a:ext cx="247" cy="252"/>
              </a:xfrm>
              <a:custGeom>
                <a:avLst/>
                <a:gdLst>
                  <a:gd name="T0" fmla="*/ 409 w 411"/>
                  <a:gd name="T1" fmla="*/ 225 h 421"/>
                  <a:gd name="T2" fmla="*/ 402 w 411"/>
                  <a:gd name="T3" fmla="*/ 252 h 421"/>
                  <a:gd name="T4" fmla="*/ 391 w 411"/>
                  <a:gd name="T5" fmla="*/ 270 h 421"/>
                  <a:gd name="T6" fmla="*/ 363 w 411"/>
                  <a:gd name="T7" fmla="*/ 271 h 421"/>
                  <a:gd name="T8" fmla="*/ 338 w 411"/>
                  <a:gd name="T9" fmla="*/ 274 h 421"/>
                  <a:gd name="T10" fmla="*/ 321 w 411"/>
                  <a:gd name="T11" fmla="*/ 281 h 421"/>
                  <a:gd name="T12" fmla="*/ 308 w 411"/>
                  <a:gd name="T13" fmla="*/ 282 h 421"/>
                  <a:gd name="T14" fmla="*/ 285 w 411"/>
                  <a:gd name="T15" fmla="*/ 280 h 421"/>
                  <a:gd name="T16" fmla="*/ 258 w 411"/>
                  <a:gd name="T17" fmla="*/ 297 h 421"/>
                  <a:gd name="T18" fmla="*/ 237 w 411"/>
                  <a:gd name="T19" fmla="*/ 303 h 421"/>
                  <a:gd name="T20" fmla="*/ 227 w 411"/>
                  <a:gd name="T21" fmla="*/ 319 h 421"/>
                  <a:gd name="T22" fmla="*/ 221 w 411"/>
                  <a:gd name="T23" fmla="*/ 330 h 421"/>
                  <a:gd name="T24" fmla="*/ 203 w 411"/>
                  <a:gd name="T25" fmla="*/ 327 h 421"/>
                  <a:gd name="T26" fmla="*/ 199 w 411"/>
                  <a:gd name="T27" fmla="*/ 343 h 421"/>
                  <a:gd name="T28" fmla="*/ 192 w 411"/>
                  <a:gd name="T29" fmla="*/ 356 h 421"/>
                  <a:gd name="T30" fmla="*/ 170 w 411"/>
                  <a:gd name="T31" fmla="*/ 371 h 421"/>
                  <a:gd name="T32" fmla="*/ 167 w 411"/>
                  <a:gd name="T33" fmla="*/ 395 h 421"/>
                  <a:gd name="T34" fmla="*/ 166 w 411"/>
                  <a:gd name="T35" fmla="*/ 410 h 421"/>
                  <a:gd name="T36" fmla="*/ 149 w 411"/>
                  <a:gd name="T37" fmla="*/ 415 h 421"/>
                  <a:gd name="T38" fmla="*/ 141 w 411"/>
                  <a:gd name="T39" fmla="*/ 405 h 421"/>
                  <a:gd name="T40" fmla="*/ 128 w 411"/>
                  <a:gd name="T41" fmla="*/ 416 h 421"/>
                  <a:gd name="T42" fmla="*/ 110 w 411"/>
                  <a:gd name="T43" fmla="*/ 410 h 421"/>
                  <a:gd name="T44" fmla="*/ 105 w 411"/>
                  <a:gd name="T45" fmla="*/ 411 h 421"/>
                  <a:gd name="T46" fmla="*/ 88 w 411"/>
                  <a:gd name="T47" fmla="*/ 392 h 421"/>
                  <a:gd name="T48" fmla="*/ 89 w 411"/>
                  <a:gd name="T49" fmla="*/ 376 h 421"/>
                  <a:gd name="T50" fmla="*/ 81 w 411"/>
                  <a:gd name="T51" fmla="*/ 359 h 421"/>
                  <a:gd name="T52" fmla="*/ 70 w 411"/>
                  <a:gd name="T53" fmla="*/ 358 h 421"/>
                  <a:gd name="T54" fmla="*/ 54 w 411"/>
                  <a:gd name="T55" fmla="*/ 360 h 421"/>
                  <a:gd name="T56" fmla="*/ 38 w 411"/>
                  <a:gd name="T57" fmla="*/ 365 h 421"/>
                  <a:gd name="T58" fmla="*/ 28 w 411"/>
                  <a:gd name="T59" fmla="*/ 363 h 421"/>
                  <a:gd name="T60" fmla="*/ 18 w 411"/>
                  <a:gd name="T61" fmla="*/ 357 h 421"/>
                  <a:gd name="T62" fmla="*/ 21 w 411"/>
                  <a:gd name="T63" fmla="*/ 340 h 421"/>
                  <a:gd name="T64" fmla="*/ 5 w 411"/>
                  <a:gd name="T65" fmla="*/ 318 h 421"/>
                  <a:gd name="T66" fmla="*/ 2 w 411"/>
                  <a:gd name="T67" fmla="*/ 294 h 421"/>
                  <a:gd name="T68" fmla="*/ 11 w 411"/>
                  <a:gd name="T69" fmla="*/ 284 h 421"/>
                  <a:gd name="T70" fmla="*/ 20 w 411"/>
                  <a:gd name="T71" fmla="*/ 265 h 421"/>
                  <a:gd name="T72" fmla="*/ 39 w 411"/>
                  <a:gd name="T73" fmla="*/ 270 h 421"/>
                  <a:gd name="T74" fmla="*/ 65 w 411"/>
                  <a:gd name="T75" fmla="*/ 271 h 421"/>
                  <a:gd name="T76" fmla="*/ 167 w 411"/>
                  <a:gd name="T77" fmla="*/ 268 h 421"/>
                  <a:gd name="T78" fmla="*/ 173 w 411"/>
                  <a:gd name="T79" fmla="*/ 252 h 421"/>
                  <a:gd name="T80" fmla="*/ 164 w 411"/>
                  <a:gd name="T81" fmla="*/ 232 h 421"/>
                  <a:gd name="T82" fmla="*/ 162 w 411"/>
                  <a:gd name="T83" fmla="*/ 184 h 421"/>
                  <a:gd name="T84" fmla="*/ 158 w 411"/>
                  <a:gd name="T85" fmla="*/ 128 h 421"/>
                  <a:gd name="T86" fmla="*/ 154 w 411"/>
                  <a:gd name="T87" fmla="*/ 76 h 421"/>
                  <a:gd name="T88" fmla="*/ 151 w 411"/>
                  <a:gd name="T89" fmla="*/ 31 h 421"/>
                  <a:gd name="T90" fmla="*/ 148 w 411"/>
                  <a:gd name="T91" fmla="*/ 0 h 421"/>
                  <a:gd name="T92" fmla="*/ 337 w 411"/>
                  <a:gd name="T93" fmla="*/ 113 h 421"/>
                  <a:gd name="T94" fmla="*/ 346 w 411"/>
                  <a:gd name="T95" fmla="*/ 126 h 421"/>
                  <a:gd name="T96" fmla="*/ 364 w 411"/>
                  <a:gd name="T97" fmla="*/ 135 h 421"/>
                  <a:gd name="T98" fmla="*/ 381 w 411"/>
                  <a:gd name="T99" fmla="*/ 144 h 421"/>
                  <a:gd name="T100" fmla="*/ 385 w 411"/>
                  <a:gd name="T101" fmla="*/ 167 h 421"/>
                  <a:gd name="T102" fmla="*/ 411 w 411"/>
                  <a:gd name="T103" fmla="*/ 16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1" h="421">
                    <a:moveTo>
                      <a:pt x="411" y="183"/>
                    </a:moveTo>
                    <a:cubicBezTo>
                      <a:pt x="409" y="225"/>
                      <a:pt x="409" y="225"/>
                      <a:pt x="409" y="225"/>
                    </a:cubicBezTo>
                    <a:cubicBezTo>
                      <a:pt x="408" y="244"/>
                      <a:pt x="408" y="244"/>
                      <a:pt x="408" y="244"/>
                    </a:cubicBezTo>
                    <a:cubicBezTo>
                      <a:pt x="408" y="244"/>
                      <a:pt x="402" y="247"/>
                      <a:pt x="402" y="252"/>
                    </a:cubicBezTo>
                    <a:cubicBezTo>
                      <a:pt x="402" y="257"/>
                      <a:pt x="406" y="256"/>
                      <a:pt x="400" y="262"/>
                    </a:cubicBezTo>
                    <a:cubicBezTo>
                      <a:pt x="394" y="268"/>
                      <a:pt x="397" y="268"/>
                      <a:pt x="391" y="270"/>
                    </a:cubicBezTo>
                    <a:cubicBezTo>
                      <a:pt x="385" y="272"/>
                      <a:pt x="390" y="268"/>
                      <a:pt x="379" y="270"/>
                    </a:cubicBezTo>
                    <a:cubicBezTo>
                      <a:pt x="369" y="271"/>
                      <a:pt x="369" y="269"/>
                      <a:pt x="363" y="271"/>
                    </a:cubicBezTo>
                    <a:cubicBezTo>
                      <a:pt x="357" y="272"/>
                      <a:pt x="362" y="271"/>
                      <a:pt x="352" y="272"/>
                    </a:cubicBezTo>
                    <a:cubicBezTo>
                      <a:pt x="342" y="274"/>
                      <a:pt x="340" y="271"/>
                      <a:pt x="338" y="274"/>
                    </a:cubicBezTo>
                    <a:cubicBezTo>
                      <a:pt x="335" y="277"/>
                      <a:pt x="340" y="278"/>
                      <a:pt x="331" y="279"/>
                    </a:cubicBezTo>
                    <a:cubicBezTo>
                      <a:pt x="323" y="281"/>
                      <a:pt x="330" y="281"/>
                      <a:pt x="321" y="281"/>
                    </a:cubicBezTo>
                    <a:cubicBezTo>
                      <a:pt x="313" y="281"/>
                      <a:pt x="312" y="283"/>
                      <a:pt x="309" y="282"/>
                    </a:cubicBezTo>
                    <a:cubicBezTo>
                      <a:pt x="309" y="282"/>
                      <a:pt x="308" y="282"/>
                      <a:pt x="308" y="282"/>
                    </a:cubicBezTo>
                    <a:cubicBezTo>
                      <a:pt x="304" y="282"/>
                      <a:pt x="308" y="281"/>
                      <a:pt x="299" y="280"/>
                    </a:cubicBezTo>
                    <a:cubicBezTo>
                      <a:pt x="290" y="280"/>
                      <a:pt x="290" y="278"/>
                      <a:pt x="285" y="280"/>
                    </a:cubicBezTo>
                    <a:cubicBezTo>
                      <a:pt x="280" y="282"/>
                      <a:pt x="276" y="289"/>
                      <a:pt x="271" y="292"/>
                    </a:cubicBezTo>
                    <a:cubicBezTo>
                      <a:pt x="267" y="294"/>
                      <a:pt x="263" y="294"/>
                      <a:pt x="258" y="297"/>
                    </a:cubicBezTo>
                    <a:cubicBezTo>
                      <a:pt x="253" y="300"/>
                      <a:pt x="255" y="307"/>
                      <a:pt x="249" y="305"/>
                    </a:cubicBezTo>
                    <a:cubicBezTo>
                      <a:pt x="244" y="304"/>
                      <a:pt x="239" y="300"/>
                      <a:pt x="237" y="303"/>
                    </a:cubicBezTo>
                    <a:cubicBezTo>
                      <a:pt x="236" y="307"/>
                      <a:pt x="234" y="311"/>
                      <a:pt x="232" y="315"/>
                    </a:cubicBezTo>
                    <a:cubicBezTo>
                      <a:pt x="231" y="319"/>
                      <a:pt x="230" y="319"/>
                      <a:pt x="227" y="319"/>
                    </a:cubicBezTo>
                    <a:cubicBezTo>
                      <a:pt x="224" y="319"/>
                      <a:pt x="224" y="317"/>
                      <a:pt x="223" y="322"/>
                    </a:cubicBezTo>
                    <a:cubicBezTo>
                      <a:pt x="222" y="327"/>
                      <a:pt x="226" y="328"/>
                      <a:pt x="221" y="330"/>
                    </a:cubicBezTo>
                    <a:cubicBezTo>
                      <a:pt x="215" y="331"/>
                      <a:pt x="216" y="335"/>
                      <a:pt x="212" y="331"/>
                    </a:cubicBezTo>
                    <a:cubicBezTo>
                      <a:pt x="207" y="328"/>
                      <a:pt x="206" y="322"/>
                      <a:pt x="203" y="327"/>
                    </a:cubicBezTo>
                    <a:cubicBezTo>
                      <a:pt x="201" y="332"/>
                      <a:pt x="200" y="326"/>
                      <a:pt x="199" y="333"/>
                    </a:cubicBezTo>
                    <a:cubicBezTo>
                      <a:pt x="199" y="339"/>
                      <a:pt x="202" y="340"/>
                      <a:pt x="199" y="343"/>
                    </a:cubicBezTo>
                    <a:cubicBezTo>
                      <a:pt x="197" y="346"/>
                      <a:pt x="190" y="342"/>
                      <a:pt x="193" y="346"/>
                    </a:cubicBezTo>
                    <a:cubicBezTo>
                      <a:pt x="196" y="350"/>
                      <a:pt x="193" y="350"/>
                      <a:pt x="192" y="356"/>
                    </a:cubicBezTo>
                    <a:cubicBezTo>
                      <a:pt x="191" y="362"/>
                      <a:pt x="191" y="362"/>
                      <a:pt x="185" y="365"/>
                    </a:cubicBezTo>
                    <a:cubicBezTo>
                      <a:pt x="179" y="367"/>
                      <a:pt x="170" y="367"/>
                      <a:pt x="170" y="371"/>
                    </a:cubicBezTo>
                    <a:cubicBezTo>
                      <a:pt x="170" y="375"/>
                      <a:pt x="176" y="376"/>
                      <a:pt x="174" y="381"/>
                    </a:cubicBezTo>
                    <a:cubicBezTo>
                      <a:pt x="173" y="387"/>
                      <a:pt x="167" y="389"/>
                      <a:pt x="167" y="395"/>
                    </a:cubicBezTo>
                    <a:cubicBezTo>
                      <a:pt x="167" y="401"/>
                      <a:pt x="169" y="401"/>
                      <a:pt x="167" y="404"/>
                    </a:cubicBezTo>
                    <a:cubicBezTo>
                      <a:pt x="166" y="407"/>
                      <a:pt x="169" y="408"/>
                      <a:pt x="166" y="410"/>
                    </a:cubicBezTo>
                    <a:cubicBezTo>
                      <a:pt x="165" y="410"/>
                      <a:pt x="164" y="410"/>
                      <a:pt x="162" y="411"/>
                    </a:cubicBezTo>
                    <a:cubicBezTo>
                      <a:pt x="153" y="412"/>
                      <a:pt x="152" y="421"/>
                      <a:pt x="149" y="415"/>
                    </a:cubicBezTo>
                    <a:cubicBezTo>
                      <a:pt x="145" y="409"/>
                      <a:pt x="150" y="400"/>
                      <a:pt x="147" y="402"/>
                    </a:cubicBezTo>
                    <a:cubicBezTo>
                      <a:pt x="145" y="404"/>
                      <a:pt x="143" y="405"/>
                      <a:pt x="141" y="405"/>
                    </a:cubicBezTo>
                    <a:cubicBezTo>
                      <a:pt x="140" y="404"/>
                      <a:pt x="136" y="401"/>
                      <a:pt x="135" y="406"/>
                    </a:cubicBezTo>
                    <a:cubicBezTo>
                      <a:pt x="135" y="412"/>
                      <a:pt x="132" y="413"/>
                      <a:pt x="128" y="416"/>
                    </a:cubicBezTo>
                    <a:cubicBezTo>
                      <a:pt x="125" y="418"/>
                      <a:pt x="121" y="414"/>
                      <a:pt x="119" y="412"/>
                    </a:cubicBezTo>
                    <a:cubicBezTo>
                      <a:pt x="116" y="409"/>
                      <a:pt x="111" y="408"/>
                      <a:pt x="110" y="410"/>
                    </a:cubicBezTo>
                    <a:cubicBezTo>
                      <a:pt x="110" y="411"/>
                      <a:pt x="106" y="411"/>
                      <a:pt x="105" y="411"/>
                    </a:cubicBezTo>
                    <a:cubicBezTo>
                      <a:pt x="105" y="411"/>
                      <a:pt x="105" y="411"/>
                      <a:pt x="105" y="411"/>
                    </a:cubicBezTo>
                    <a:cubicBezTo>
                      <a:pt x="101" y="409"/>
                      <a:pt x="97" y="402"/>
                      <a:pt x="96" y="399"/>
                    </a:cubicBezTo>
                    <a:cubicBezTo>
                      <a:pt x="95" y="395"/>
                      <a:pt x="94" y="393"/>
                      <a:pt x="88" y="392"/>
                    </a:cubicBezTo>
                    <a:cubicBezTo>
                      <a:pt x="82" y="391"/>
                      <a:pt x="90" y="389"/>
                      <a:pt x="94" y="385"/>
                    </a:cubicBezTo>
                    <a:cubicBezTo>
                      <a:pt x="98" y="382"/>
                      <a:pt x="95" y="383"/>
                      <a:pt x="89" y="376"/>
                    </a:cubicBezTo>
                    <a:cubicBezTo>
                      <a:pt x="83" y="370"/>
                      <a:pt x="89" y="374"/>
                      <a:pt x="86" y="369"/>
                    </a:cubicBezTo>
                    <a:cubicBezTo>
                      <a:pt x="83" y="365"/>
                      <a:pt x="82" y="364"/>
                      <a:pt x="81" y="359"/>
                    </a:cubicBezTo>
                    <a:cubicBezTo>
                      <a:pt x="81" y="354"/>
                      <a:pt x="80" y="353"/>
                      <a:pt x="79" y="351"/>
                    </a:cubicBezTo>
                    <a:cubicBezTo>
                      <a:pt x="77" y="349"/>
                      <a:pt x="72" y="356"/>
                      <a:pt x="70" y="358"/>
                    </a:cubicBezTo>
                    <a:cubicBezTo>
                      <a:pt x="68" y="360"/>
                      <a:pt x="64" y="363"/>
                      <a:pt x="59" y="365"/>
                    </a:cubicBezTo>
                    <a:cubicBezTo>
                      <a:pt x="54" y="367"/>
                      <a:pt x="54" y="362"/>
                      <a:pt x="54" y="360"/>
                    </a:cubicBezTo>
                    <a:cubicBezTo>
                      <a:pt x="54" y="359"/>
                      <a:pt x="46" y="360"/>
                      <a:pt x="46" y="361"/>
                    </a:cubicBezTo>
                    <a:cubicBezTo>
                      <a:pt x="45" y="362"/>
                      <a:pt x="44" y="369"/>
                      <a:pt x="38" y="365"/>
                    </a:cubicBezTo>
                    <a:cubicBezTo>
                      <a:pt x="32" y="361"/>
                      <a:pt x="37" y="360"/>
                      <a:pt x="35" y="360"/>
                    </a:cubicBezTo>
                    <a:cubicBezTo>
                      <a:pt x="34" y="359"/>
                      <a:pt x="30" y="360"/>
                      <a:pt x="28" y="363"/>
                    </a:cubicBezTo>
                    <a:cubicBezTo>
                      <a:pt x="26" y="367"/>
                      <a:pt x="25" y="365"/>
                      <a:pt x="20" y="362"/>
                    </a:cubicBezTo>
                    <a:cubicBezTo>
                      <a:pt x="18" y="360"/>
                      <a:pt x="18" y="358"/>
                      <a:pt x="18" y="357"/>
                    </a:cubicBezTo>
                    <a:cubicBezTo>
                      <a:pt x="19" y="356"/>
                      <a:pt x="20" y="356"/>
                      <a:pt x="20" y="354"/>
                    </a:cubicBezTo>
                    <a:cubicBezTo>
                      <a:pt x="20" y="349"/>
                      <a:pt x="26" y="346"/>
                      <a:pt x="21" y="340"/>
                    </a:cubicBezTo>
                    <a:cubicBezTo>
                      <a:pt x="17" y="335"/>
                      <a:pt x="20" y="327"/>
                      <a:pt x="15" y="326"/>
                    </a:cubicBezTo>
                    <a:cubicBezTo>
                      <a:pt x="11" y="325"/>
                      <a:pt x="5" y="325"/>
                      <a:pt x="5" y="318"/>
                    </a:cubicBezTo>
                    <a:cubicBezTo>
                      <a:pt x="6" y="311"/>
                      <a:pt x="9" y="309"/>
                      <a:pt x="7" y="305"/>
                    </a:cubicBezTo>
                    <a:cubicBezTo>
                      <a:pt x="6" y="301"/>
                      <a:pt x="0" y="296"/>
                      <a:pt x="2" y="294"/>
                    </a:cubicBezTo>
                    <a:cubicBezTo>
                      <a:pt x="3" y="293"/>
                      <a:pt x="3" y="291"/>
                      <a:pt x="3" y="289"/>
                    </a:cubicBezTo>
                    <a:cubicBezTo>
                      <a:pt x="6" y="288"/>
                      <a:pt x="8" y="285"/>
                      <a:pt x="11" y="284"/>
                    </a:cubicBezTo>
                    <a:cubicBezTo>
                      <a:pt x="16" y="283"/>
                      <a:pt x="12" y="279"/>
                      <a:pt x="13" y="271"/>
                    </a:cubicBezTo>
                    <a:cubicBezTo>
                      <a:pt x="14" y="263"/>
                      <a:pt x="13" y="264"/>
                      <a:pt x="20" y="265"/>
                    </a:cubicBezTo>
                    <a:cubicBezTo>
                      <a:pt x="27" y="266"/>
                      <a:pt x="30" y="273"/>
                      <a:pt x="34" y="277"/>
                    </a:cubicBezTo>
                    <a:cubicBezTo>
                      <a:pt x="38" y="280"/>
                      <a:pt x="36" y="273"/>
                      <a:pt x="39" y="270"/>
                    </a:cubicBezTo>
                    <a:cubicBezTo>
                      <a:pt x="43" y="266"/>
                      <a:pt x="49" y="268"/>
                      <a:pt x="51" y="269"/>
                    </a:cubicBezTo>
                    <a:cubicBezTo>
                      <a:pt x="52" y="271"/>
                      <a:pt x="58" y="272"/>
                      <a:pt x="65" y="271"/>
                    </a:cubicBezTo>
                    <a:cubicBezTo>
                      <a:pt x="71" y="270"/>
                      <a:pt x="75" y="267"/>
                      <a:pt x="75" y="267"/>
                    </a:cubicBezTo>
                    <a:cubicBezTo>
                      <a:pt x="75" y="267"/>
                      <a:pt x="164" y="268"/>
                      <a:pt x="167" y="268"/>
                    </a:cubicBezTo>
                    <a:cubicBezTo>
                      <a:pt x="171" y="267"/>
                      <a:pt x="170" y="267"/>
                      <a:pt x="171" y="263"/>
                    </a:cubicBezTo>
                    <a:cubicBezTo>
                      <a:pt x="171" y="259"/>
                      <a:pt x="171" y="256"/>
                      <a:pt x="173" y="252"/>
                    </a:cubicBezTo>
                    <a:cubicBezTo>
                      <a:pt x="175" y="247"/>
                      <a:pt x="171" y="244"/>
                      <a:pt x="169" y="241"/>
                    </a:cubicBezTo>
                    <a:cubicBezTo>
                      <a:pt x="166" y="238"/>
                      <a:pt x="164" y="233"/>
                      <a:pt x="164" y="232"/>
                    </a:cubicBezTo>
                    <a:cubicBezTo>
                      <a:pt x="164" y="231"/>
                      <a:pt x="164" y="208"/>
                      <a:pt x="164" y="208"/>
                    </a:cubicBezTo>
                    <a:cubicBezTo>
                      <a:pt x="162" y="184"/>
                      <a:pt x="162" y="184"/>
                      <a:pt x="162" y="184"/>
                    </a:cubicBezTo>
                    <a:cubicBezTo>
                      <a:pt x="161" y="158"/>
                      <a:pt x="161" y="158"/>
                      <a:pt x="161" y="158"/>
                    </a:cubicBezTo>
                    <a:cubicBezTo>
                      <a:pt x="158" y="128"/>
                      <a:pt x="158" y="128"/>
                      <a:pt x="158" y="128"/>
                    </a:cubicBezTo>
                    <a:cubicBezTo>
                      <a:pt x="156" y="102"/>
                      <a:pt x="156" y="102"/>
                      <a:pt x="156" y="102"/>
                    </a:cubicBezTo>
                    <a:cubicBezTo>
                      <a:pt x="154" y="76"/>
                      <a:pt x="154" y="76"/>
                      <a:pt x="154" y="76"/>
                    </a:cubicBezTo>
                    <a:cubicBezTo>
                      <a:pt x="152" y="52"/>
                      <a:pt x="152" y="52"/>
                      <a:pt x="152" y="52"/>
                    </a:cubicBezTo>
                    <a:cubicBezTo>
                      <a:pt x="151" y="31"/>
                      <a:pt x="151" y="31"/>
                      <a:pt x="151" y="31"/>
                    </a:cubicBezTo>
                    <a:cubicBezTo>
                      <a:pt x="149" y="13"/>
                      <a:pt x="149" y="13"/>
                      <a:pt x="149" y="13"/>
                    </a:cubicBezTo>
                    <a:cubicBezTo>
                      <a:pt x="148" y="0"/>
                      <a:pt x="148" y="0"/>
                      <a:pt x="148" y="0"/>
                    </a:cubicBezTo>
                    <a:cubicBezTo>
                      <a:pt x="190" y="3"/>
                      <a:pt x="190" y="3"/>
                      <a:pt x="190" y="3"/>
                    </a:cubicBezTo>
                    <a:cubicBezTo>
                      <a:pt x="337" y="113"/>
                      <a:pt x="337" y="113"/>
                      <a:pt x="337" y="113"/>
                    </a:cubicBezTo>
                    <a:cubicBezTo>
                      <a:pt x="337" y="113"/>
                      <a:pt x="330" y="119"/>
                      <a:pt x="337" y="121"/>
                    </a:cubicBezTo>
                    <a:cubicBezTo>
                      <a:pt x="344" y="124"/>
                      <a:pt x="344" y="121"/>
                      <a:pt x="346" y="126"/>
                    </a:cubicBezTo>
                    <a:cubicBezTo>
                      <a:pt x="349" y="131"/>
                      <a:pt x="343" y="134"/>
                      <a:pt x="352" y="135"/>
                    </a:cubicBezTo>
                    <a:cubicBezTo>
                      <a:pt x="360" y="136"/>
                      <a:pt x="361" y="130"/>
                      <a:pt x="364" y="135"/>
                    </a:cubicBezTo>
                    <a:cubicBezTo>
                      <a:pt x="367" y="139"/>
                      <a:pt x="360" y="139"/>
                      <a:pt x="369" y="141"/>
                    </a:cubicBezTo>
                    <a:cubicBezTo>
                      <a:pt x="379" y="143"/>
                      <a:pt x="380" y="139"/>
                      <a:pt x="381" y="144"/>
                    </a:cubicBezTo>
                    <a:cubicBezTo>
                      <a:pt x="383" y="149"/>
                      <a:pt x="385" y="149"/>
                      <a:pt x="385" y="155"/>
                    </a:cubicBezTo>
                    <a:cubicBezTo>
                      <a:pt x="385" y="161"/>
                      <a:pt x="375" y="166"/>
                      <a:pt x="385" y="167"/>
                    </a:cubicBezTo>
                    <a:cubicBezTo>
                      <a:pt x="395" y="168"/>
                      <a:pt x="389" y="168"/>
                      <a:pt x="402" y="167"/>
                    </a:cubicBezTo>
                    <a:cubicBezTo>
                      <a:pt x="405" y="167"/>
                      <a:pt x="408" y="166"/>
                      <a:pt x="411" y="166"/>
                    </a:cubicBezTo>
                    <a:cubicBezTo>
                      <a:pt x="411" y="171"/>
                      <a:pt x="411" y="183"/>
                      <a:pt x="411" y="18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89">
                <a:extLst>
                  <a:ext uri="{FF2B5EF4-FFF2-40B4-BE49-F238E27FC236}">
                    <a16:creationId xmlns:a16="http://schemas.microsoft.com/office/drawing/2014/main" id="{CE2BD870-AF42-E845-BC60-D776D0AD74D5}"/>
                  </a:ext>
                </a:extLst>
              </p:cNvPr>
              <p:cNvSpPr>
                <a:spLocks/>
              </p:cNvSpPr>
              <p:nvPr/>
            </p:nvSpPr>
            <p:spPr bwMode="auto">
              <a:xfrm>
                <a:off x="2539" y="1652"/>
                <a:ext cx="238" cy="196"/>
              </a:xfrm>
              <a:custGeom>
                <a:avLst/>
                <a:gdLst>
                  <a:gd name="T0" fmla="*/ 385 w 397"/>
                  <a:gd name="T1" fmla="*/ 123 h 327"/>
                  <a:gd name="T2" fmla="*/ 371 w 397"/>
                  <a:gd name="T3" fmla="*/ 196 h 327"/>
                  <a:gd name="T4" fmla="*/ 340 w 397"/>
                  <a:gd name="T5" fmla="*/ 244 h 327"/>
                  <a:gd name="T6" fmla="*/ 336 w 397"/>
                  <a:gd name="T7" fmla="*/ 272 h 327"/>
                  <a:gd name="T8" fmla="*/ 323 w 397"/>
                  <a:gd name="T9" fmla="*/ 277 h 327"/>
                  <a:gd name="T10" fmla="*/ 298 w 397"/>
                  <a:gd name="T11" fmla="*/ 288 h 327"/>
                  <a:gd name="T12" fmla="*/ 264 w 397"/>
                  <a:gd name="T13" fmla="*/ 281 h 327"/>
                  <a:gd name="T14" fmla="*/ 234 w 397"/>
                  <a:gd name="T15" fmla="*/ 298 h 327"/>
                  <a:gd name="T16" fmla="*/ 197 w 397"/>
                  <a:gd name="T17" fmla="*/ 283 h 327"/>
                  <a:gd name="T18" fmla="*/ 173 w 397"/>
                  <a:gd name="T19" fmla="*/ 292 h 327"/>
                  <a:gd name="T20" fmla="*/ 153 w 397"/>
                  <a:gd name="T21" fmla="*/ 273 h 327"/>
                  <a:gd name="T22" fmla="*/ 129 w 397"/>
                  <a:gd name="T23" fmla="*/ 270 h 327"/>
                  <a:gd name="T24" fmla="*/ 108 w 397"/>
                  <a:gd name="T25" fmla="*/ 276 h 327"/>
                  <a:gd name="T26" fmla="*/ 96 w 397"/>
                  <a:gd name="T27" fmla="*/ 302 h 327"/>
                  <a:gd name="T28" fmla="*/ 88 w 397"/>
                  <a:gd name="T29" fmla="*/ 327 h 327"/>
                  <a:gd name="T30" fmla="*/ 75 w 397"/>
                  <a:gd name="T31" fmla="*/ 313 h 327"/>
                  <a:gd name="T32" fmla="*/ 58 w 397"/>
                  <a:gd name="T33" fmla="*/ 314 h 327"/>
                  <a:gd name="T34" fmla="*/ 51 w 397"/>
                  <a:gd name="T35" fmla="*/ 318 h 327"/>
                  <a:gd name="T36" fmla="*/ 54 w 397"/>
                  <a:gd name="T37" fmla="*/ 302 h 327"/>
                  <a:gd name="T38" fmla="*/ 36 w 397"/>
                  <a:gd name="T39" fmla="*/ 300 h 327"/>
                  <a:gd name="T40" fmla="*/ 26 w 397"/>
                  <a:gd name="T41" fmla="*/ 282 h 327"/>
                  <a:gd name="T42" fmla="*/ 12 w 397"/>
                  <a:gd name="T43" fmla="*/ 268 h 327"/>
                  <a:gd name="T44" fmla="*/ 6 w 397"/>
                  <a:gd name="T45" fmla="*/ 246 h 327"/>
                  <a:gd name="T46" fmla="*/ 16 w 397"/>
                  <a:gd name="T47" fmla="*/ 236 h 327"/>
                  <a:gd name="T48" fmla="*/ 33 w 397"/>
                  <a:gd name="T49" fmla="*/ 229 h 327"/>
                  <a:gd name="T50" fmla="*/ 58 w 397"/>
                  <a:gd name="T51" fmla="*/ 226 h 327"/>
                  <a:gd name="T52" fmla="*/ 86 w 397"/>
                  <a:gd name="T53" fmla="*/ 225 h 327"/>
                  <a:gd name="T54" fmla="*/ 97 w 397"/>
                  <a:gd name="T55" fmla="*/ 207 h 327"/>
                  <a:gd name="T56" fmla="*/ 104 w 397"/>
                  <a:gd name="T57" fmla="*/ 180 h 327"/>
                  <a:gd name="T58" fmla="*/ 106 w 397"/>
                  <a:gd name="T59" fmla="*/ 121 h 327"/>
                  <a:gd name="T60" fmla="*/ 149 w 397"/>
                  <a:gd name="T61" fmla="*/ 106 h 327"/>
                  <a:gd name="T62" fmla="*/ 307 w 397"/>
                  <a:gd name="T63" fmla="*/ 0 h 327"/>
                  <a:gd name="T64" fmla="*/ 368 w 397"/>
                  <a:gd name="T65" fmla="*/ 14 h 327"/>
                  <a:gd name="T66" fmla="*/ 381 w 397"/>
                  <a:gd name="T67" fmla="*/ 65 h 327"/>
                  <a:gd name="T68" fmla="*/ 392 w 397"/>
                  <a:gd name="T69" fmla="*/ 9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327">
                    <a:moveTo>
                      <a:pt x="392" y="94"/>
                    </a:moveTo>
                    <a:cubicBezTo>
                      <a:pt x="386" y="102"/>
                      <a:pt x="386" y="105"/>
                      <a:pt x="385" y="123"/>
                    </a:cubicBezTo>
                    <a:cubicBezTo>
                      <a:pt x="385" y="140"/>
                      <a:pt x="381" y="167"/>
                      <a:pt x="381" y="173"/>
                    </a:cubicBezTo>
                    <a:cubicBezTo>
                      <a:pt x="381" y="179"/>
                      <a:pt x="379" y="188"/>
                      <a:pt x="371" y="196"/>
                    </a:cubicBezTo>
                    <a:cubicBezTo>
                      <a:pt x="363" y="204"/>
                      <a:pt x="357" y="217"/>
                      <a:pt x="352" y="224"/>
                    </a:cubicBezTo>
                    <a:cubicBezTo>
                      <a:pt x="347" y="232"/>
                      <a:pt x="343" y="236"/>
                      <a:pt x="340" y="244"/>
                    </a:cubicBezTo>
                    <a:cubicBezTo>
                      <a:pt x="336" y="251"/>
                      <a:pt x="329" y="260"/>
                      <a:pt x="333" y="267"/>
                    </a:cubicBezTo>
                    <a:cubicBezTo>
                      <a:pt x="334" y="269"/>
                      <a:pt x="335" y="271"/>
                      <a:pt x="336" y="272"/>
                    </a:cubicBezTo>
                    <a:cubicBezTo>
                      <a:pt x="336" y="273"/>
                      <a:pt x="335" y="273"/>
                      <a:pt x="335" y="274"/>
                    </a:cubicBezTo>
                    <a:cubicBezTo>
                      <a:pt x="333" y="275"/>
                      <a:pt x="331" y="276"/>
                      <a:pt x="323" y="277"/>
                    </a:cubicBezTo>
                    <a:cubicBezTo>
                      <a:pt x="316" y="278"/>
                      <a:pt x="317" y="280"/>
                      <a:pt x="315" y="283"/>
                    </a:cubicBezTo>
                    <a:cubicBezTo>
                      <a:pt x="312" y="286"/>
                      <a:pt x="309" y="290"/>
                      <a:pt x="298" y="288"/>
                    </a:cubicBezTo>
                    <a:cubicBezTo>
                      <a:pt x="288" y="286"/>
                      <a:pt x="294" y="287"/>
                      <a:pt x="280" y="281"/>
                    </a:cubicBezTo>
                    <a:cubicBezTo>
                      <a:pt x="266" y="275"/>
                      <a:pt x="278" y="281"/>
                      <a:pt x="264" y="281"/>
                    </a:cubicBezTo>
                    <a:cubicBezTo>
                      <a:pt x="249" y="281"/>
                      <a:pt x="250" y="286"/>
                      <a:pt x="246" y="289"/>
                    </a:cubicBezTo>
                    <a:cubicBezTo>
                      <a:pt x="241" y="292"/>
                      <a:pt x="240" y="296"/>
                      <a:pt x="234" y="298"/>
                    </a:cubicBezTo>
                    <a:cubicBezTo>
                      <a:pt x="229" y="299"/>
                      <a:pt x="224" y="296"/>
                      <a:pt x="216" y="293"/>
                    </a:cubicBezTo>
                    <a:cubicBezTo>
                      <a:pt x="207" y="289"/>
                      <a:pt x="203" y="286"/>
                      <a:pt x="197" y="283"/>
                    </a:cubicBezTo>
                    <a:cubicBezTo>
                      <a:pt x="191" y="280"/>
                      <a:pt x="191" y="284"/>
                      <a:pt x="185" y="288"/>
                    </a:cubicBezTo>
                    <a:cubicBezTo>
                      <a:pt x="179" y="292"/>
                      <a:pt x="179" y="292"/>
                      <a:pt x="173" y="292"/>
                    </a:cubicBezTo>
                    <a:cubicBezTo>
                      <a:pt x="168" y="292"/>
                      <a:pt x="169" y="289"/>
                      <a:pt x="164" y="284"/>
                    </a:cubicBezTo>
                    <a:cubicBezTo>
                      <a:pt x="159" y="278"/>
                      <a:pt x="162" y="275"/>
                      <a:pt x="153" y="273"/>
                    </a:cubicBezTo>
                    <a:cubicBezTo>
                      <a:pt x="143" y="272"/>
                      <a:pt x="142" y="268"/>
                      <a:pt x="141" y="268"/>
                    </a:cubicBezTo>
                    <a:cubicBezTo>
                      <a:pt x="140" y="267"/>
                      <a:pt x="132" y="268"/>
                      <a:pt x="129" y="270"/>
                    </a:cubicBezTo>
                    <a:cubicBezTo>
                      <a:pt x="125" y="272"/>
                      <a:pt x="122" y="271"/>
                      <a:pt x="115" y="270"/>
                    </a:cubicBezTo>
                    <a:cubicBezTo>
                      <a:pt x="109" y="269"/>
                      <a:pt x="111" y="274"/>
                      <a:pt x="108" y="276"/>
                    </a:cubicBezTo>
                    <a:cubicBezTo>
                      <a:pt x="105" y="278"/>
                      <a:pt x="102" y="282"/>
                      <a:pt x="102" y="286"/>
                    </a:cubicBezTo>
                    <a:cubicBezTo>
                      <a:pt x="102" y="290"/>
                      <a:pt x="101" y="299"/>
                      <a:pt x="96" y="302"/>
                    </a:cubicBezTo>
                    <a:cubicBezTo>
                      <a:pt x="91" y="305"/>
                      <a:pt x="90" y="316"/>
                      <a:pt x="90" y="320"/>
                    </a:cubicBezTo>
                    <a:cubicBezTo>
                      <a:pt x="90" y="323"/>
                      <a:pt x="89" y="326"/>
                      <a:pt x="88" y="327"/>
                    </a:cubicBezTo>
                    <a:cubicBezTo>
                      <a:pt x="88" y="326"/>
                      <a:pt x="87" y="325"/>
                      <a:pt x="86" y="324"/>
                    </a:cubicBezTo>
                    <a:cubicBezTo>
                      <a:pt x="81" y="322"/>
                      <a:pt x="80" y="316"/>
                      <a:pt x="75" y="313"/>
                    </a:cubicBezTo>
                    <a:cubicBezTo>
                      <a:pt x="69" y="310"/>
                      <a:pt x="71" y="308"/>
                      <a:pt x="67" y="310"/>
                    </a:cubicBezTo>
                    <a:cubicBezTo>
                      <a:pt x="62" y="312"/>
                      <a:pt x="58" y="308"/>
                      <a:pt x="58" y="314"/>
                    </a:cubicBezTo>
                    <a:cubicBezTo>
                      <a:pt x="58" y="319"/>
                      <a:pt x="58" y="319"/>
                      <a:pt x="58" y="322"/>
                    </a:cubicBezTo>
                    <a:cubicBezTo>
                      <a:pt x="56" y="321"/>
                      <a:pt x="53" y="319"/>
                      <a:pt x="51" y="318"/>
                    </a:cubicBezTo>
                    <a:cubicBezTo>
                      <a:pt x="48" y="316"/>
                      <a:pt x="53" y="310"/>
                      <a:pt x="54" y="310"/>
                    </a:cubicBezTo>
                    <a:cubicBezTo>
                      <a:pt x="55" y="309"/>
                      <a:pt x="54" y="306"/>
                      <a:pt x="54" y="302"/>
                    </a:cubicBezTo>
                    <a:cubicBezTo>
                      <a:pt x="54" y="298"/>
                      <a:pt x="50" y="300"/>
                      <a:pt x="45" y="301"/>
                    </a:cubicBezTo>
                    <a:cubicBezTo>
                      <a:pt x="41" y="303"/>
                      <a:pt x="42" y="301"/>
                      <a:pt x="36" y="300"/>
                    </a:cubicBezTo>
                    <a:cubicBezTo>
                      <a:pt x="30" y="299"/>
                      <a:pt x="30" y="297"/>
                      <a:pt x="27" y="292"/>
                    </a:cubicBezTo>
                    <a:cubicBezTo>
                      <a:pt x="23" y="288"/>
                      <a:pt x="24" y="285"/>
                      <a:pt x="26" y="282"/>
                    </a:cubicBezTo>
                    <a:cubicBezTo>
                      <a:pt x="28" y="279"/>
                      <a:pt x="26" y="278"/>
                      <a:pt x="23" y="276"/>
                    </a:cubicBezTo>
                    <a:cubicBezTo>
                      <a:pt x="19" y="273"/>
                      <a:pt x="18" y="276"/>
                      <a:pt x="12" y="268"/>
                    </a:cubicBezTo>
                    <a:cubicBezTo>
                      <a:pt x="6" y="260"/>
                      <a:pt x="11" y="264"/>
                      <a:pt x="6" y="255"/>
                    </a:cubicBezTo>
                    <a:cubicBezTo>
                      <a:pt x="0" y="246"/>
                      <a:pt x="6" y="248"/>
                      <a:pt x="6" y="246"/>
                    </a:cubicBezTo>
                    <a:cubicBezTo>
                      <a:pt x="6" y="243"/>
                      <a:pt x="4" y="240"/>
                      <a:pt x="4" y="237"/>
                    </a:cubicBezTo>
                    <a:cubicBezTo>
                      <a:pt x="7" y="238"/>
                      <a:pt x="8" y="236"/>
                      <a:pt x="16" y="236"/>
                    </a:cubicBezTo>
                    <a:cubicBezTo>
                      <a:pt x="25" y="236"/>
                      <a:pt x="18" y="236"/>
                      <a:pt x="26" y="234"/>
                    </a:cubicBezTo>
                    <a:cubicBezTo>
                      <a:pt x="35" y="233"/>
                      <a:pt x="30" y="232"/>
                      <a:pt x="33" y="229"/>
                    </a:cubicBezTo>
                    <a:cubicBezTo>
                      <a:pt x="35" y="226"/>
                      <a:pt x="37" y="229"/>
                      <a:pt x="47" y="227"/>
                    </a:cubicBezTo>
                    <a:cubicBezTo>
                      <a:pt x="57" y="226"/>
                      <a:pt x="52" y="227"/>
                      <a:pt x="58" y="226"/>
                    </a:cubicBezTo>
                    <a:cubicBezTo>
                      <a:pt x="64" y="224"/>
                      <a:pt x="64" y="226"/>
                      <a:pt x="74" y="225"/>
                    </a:cubicBezTo>
                    <a:cubicBezTo>
                      <a:pt x="85" y="223"/>
                      <a:pt x="80" y="227"/>
                      <a:pt x="86" y="225"/>
                    </a:cubicBezTo>
                    <a:cubicBezTo>
                      <a:pt x="92" y="223"/>
                      <a:pt x="89" y="223"/>
                      <a:pt x="95" y="217"/>
                    </a:cubicBezTo>
                    <a:cubicBezTo>
                      <a:pt x="101" y="211"/>
                      <a:pt x="97" y="212"/>
                      <a:pt x="97" y="207"/>
                    </a:cubicBezTo>
                    <a:cubicBezTo>
                      <a:pt x="97" y="202"/>
                      <a:pt x="103" y="199"/>
                      <a:pt x="103" y="199"/>
                    </a:cubicBezTo>
                    <a:cubicBezTo>
                      <a:pt x="104" y="180"/>
                      <a:pt x="104" y="180"/>
                      <a:pt x="104" y="180"/>
                    </a:cubicBezTo>
                    <a:cubicBezTo>
                      <a:pt x="106" y="138"/>
                      <a:pt x="106" y="138"/>
                      <a:pt x="106" y="138"/>
                    </a:cubicBezTo>
                    <a:cubicBezTo>
                      <a:pt x="106" y="138"/>
                      <a:pt x="106" y="126"/>
                      <a:pt x="106" y="121"/>
                    </a:cubicBezTo>
                    <a:cubicBezTo>
                      <a:pt x="113" y="120"/>
                      <a:pt x="117" y="118"/>
                      <a:pt x="126" y="117"/>
                    </a:cubicBezTo>
                    <a:cubicBezTo>
                      <a:pt x="137" y="115"/>
                      <a:pt x="139" y="113"/>
                      <a:pt x="149" y="106"/>
                    </a:cubicBezTo>
                    <a:cubicBezTo>
                      <a:pt x="159" y="98"/>
                      <a:pt x="210" y="51"/>
                      <a:pt x="292" y="0"/>
                    </a:cubicBezTo>
                    <a:cubicBezTo>
                      <a:pt x="296" y="0"/>
                      <a:pt x="300" y="0"/>
                      <a:pt x="307" y="0"/>
                    </a:cubicBezTo>
                    <a:cubicBezTo>
                      <a:pt x="332" y="2"/>
                      <a:pt x="349" y="23"/>
                      <a:pt x="352" y="23"/>
                    </a:cubicBezTo>
                    <a:cubicBezTo>
                      <a:pt x="354" y="23"/>
                      <a:pt x="361" y="19"/>
                      <a:pt x="368" y="14"/>
                    </a:cubicBezTo>
                    <a:cubicBezTo>
                      <a:pt x="370" y="21"/>
                      <a:pt x="373" y="37"/>
                      <a:pt x="373" y="43"/>
                    </a:cubicBezTo>
                    <a:cubicBezTo>
                      <a:pt x="373" y="51"/>
                      <a:pt x="374" y="52"/>
                      <a:pt x="381" y="65"/>
                    </a:cubicBezTo>
                    <a:cubicBezTo>
                      <a:pt x="388" y="77"/>
                      <a:pt x="384" y="78"/>
                      <a:pt x="389" y="84"/>
                    </a:cubicBezTo>
                    <a:cubicBezTo>
                      <a:pt x="393" y="90"/>
                      <a:pt x="397" y="86"/>
                      <a:pt x="392" y="9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890">
                <a:extLst>
                  <a:ext uri="{FF2B5EF4-FFF2-40B4-BE49-F238E27FC236}">
                    <a16:creationId xmlns:a16="http://schemas.microsoft.com/office/drawing/2014/main" id="{F483C74D-62F9-3443-B8AE-77CCC2CB57DB}"/>
                  </a:ext>
                </a:extLst>
              </p:cNvPr>
              <p:cNvSpPr>
                <a:spLocks/>
              </p:cNvSpPr>
              <p:nvPr/>
            </p:nvSpPr>
            <p:spPr bwMode="auto">
              <a:xfrm>
                <a:off x="2737" y="1651"/>
                <a:ext cx="158" cy="269"/>
              </a:xfrm>
              <a:custGeom>
                <a:avLst/>
                <a:gdLst>
                  <a:gd name="T0" fmla="*/ 246 w 265"/>
                  <a:gd name="T1" fmla="*/ 220 h 448"/>
                  <a:gd name="T2" fmla="*/ 232 w 265"/>
                  <a:gd name="T3" fmla="*/ 244 h 448"/>
                  <a:gd name="T4" fmla="*/ 228 w 265"/>
                  <a:gd name="T5" fmla="*/ 263 h 448"/>
                  <a:gd name="T6" fmla="*/ 221 w 265"/>
                  <a:gd name="T7" fmla="*/ 283 h 448"/>
                  <a:gd name="T8" fmla="*/ 226 w 265"/>
                  <a:gd name="T9" fmla="*/ 305 h 448"/>
                  <a:gd name="T10" fmla="*/ 230 w 265"/>
                  <a:gd name="T11" fmla="*/ 330 h 448"/>
                  <a:gd name="T12" fmla="*/ 242 w 265"/>
                  <a:gd name="T13" fmla="*/ 346 h 448"/>
                  <a:gd name="T14" fmla="*/ 233 w 265"/>
                  <a:gd name="T15" fmla="*/ 350 h 448"/>
                  <a:gd name="T16" fmla="*/ 211 w 265"/>
                  <a:gd name="T17" fmla="*/ 362 h 448"/>
                  <a:gd name="T18" fmla="*/ 192 w 265"/>
                  <a:gd name="T19" fmla="*/ 389 h 448"/>
                  <a:gd name="T20" fmla="*/ 156 w 265"/>
                  <a:gd name="T21" fmla="*/ 405 h 448"/>
                  <a:gd name="T22" fmla="*/ 144 w 265"/>
                  <a:gd name="T23" fmla="*/ 413 h 448"/>
                  <a:gd name="T24" fmla="*/ 128 w 265"/>
                  <a:gd name="T25" fmla="*/ 434 h 448"/>
                  <a:gd name="T26" fmla="*/ 98 w 265"/>
                  <a:gd name="T27" fmla="*/ 440 h 448"/>
                  <a:gd name="T28" fmla="*/ 83 w 265"/>
                  <a:gd name="T29" fmla="*/ 437 h 448"/>
                  <a:gd name="T30" fmla="*/ 61 w 265"/>
                  <a:gd name="T31" fmla="*/ 448 h 448"/>
                  <a:gd name="T32" fmla="*/ 56 w 265"/>
                  <a:gd name="T33" fmla="*/ 442 h 448"/>
                  <a:gd name="T34" fmla="*/ 43 w 265"/>
                  <a:gd name="T35" fmla="*/ 418 h 448"/>
                  <a:gd name="T36" fmla="*/ 22 w 265"/>
                  <a:gd name="T37" fmla="*/ 393 h 448"/>
                  <a:gd name="T38" fmla="*/ 59 w 265"/>
                  <a:gd name="T39" fmla="*/ 378 h 448"/>
                  <a:gd name="T40" fmla="*/ 45 w 265"/>
                  <a:gd name="T41" fmla="*/ 352 h 448"/>
                  <a:gd name="T42" fmla="*/ 42 w 265"/>
                  <a:gd name="T43" fmla="*/ 318 h 448"/>
                  <a:gd name="T44" fmla="*/ 32 w 265"/>
                  <a:gd name="T45" fmla="*/ 299 h 448"/>
                  <a:gd name="T46" fmla="*/ 18 w 265"/>
                  <a:gd name="T47" fmla="*/ 290 h 448"/>
                  <a:gd name="T48" fmla="*/ 7 w 265"/>
                  <a:gd name="T49" fmla="*/ 273 h 448"/>
                  <a:gd name="T50" fmla="*/ 11 w 265"/>
                  <a:gd name="T51" fmla="*/ 245 h 448"/>
                  <a:gd name="T52" fmla="*/ 42 w 265"/>
                  <a:gd name="T53" fmla="*/ 197 h 448"/>
                  <a:gd name="T54" fmla="*/ 56 w 265"/>
                  <a:gd name="T55" fmla="*/ 124 h 448"/>
                  <a:gd name="T56" fmla="*/ 60 w 265"/>
                  <a:gd name="T57" fmla="*/ 85 h 448"/>
                  <a:gd name="T58" fmla="*/ 44 w 265"/>
                  <a:gd name="T59" fmla="*/ 44 h 448"/>
                  <a:gd name="T60" fmla="*/ 66 w 265"/>
                  <a:gd name="T61" fmla="*/ 1 h 448"/>
                  <a:gd name="T62" fmla="*/ 261 w 265"/>
                  <a:gd name="T63" fmla="*/ 11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448">
                    <a:moveTo>
                      <a:pt x="265" y="216"/>
                    </a:moveTo>
                    <a:cubicBezTo>
                      <a:pt x="265" y="216"/>
                      <a:pt x="252" y="216"/>
                      <a:pt x="246" y="220"/>
                    </a:cubicBezTo>
                    <a:cubicBezTo>
                      <a:pt x="239" y="224"/>
                      <a:pt x="239" y="223"/>
                      <a:pt x="238" y="230"/>
                    </a:cubicBezTo>
                    <a:cubicBezTo>
                      <a:pt x="237" y="237"/>
                      <a:pt x="235" y="241"/>
                      <a:pt x="232" y="244"/>
                    </a:cubicBezTo>
                    <a:cubicBezTo>
                      <a:pt x="228" y="247"/>
                      <a:pt x="226" y="249"/>
                      <a:pt x="227" y="254"/>
                    </a:cubicBezTo>
                    <a:cubicBezTo>
                      <a:pt x="227" y="258"/>
                      <a:pt x="234" y="261"/>
                      <a:pt x="228" y="263"/>
                    </a:cubicBezTo>
                    <a:cubicBezTo>
                      <a:pt x="223" y="266"/>
                      <a:pt x="216" y="268"/>
                      <a:pt x="217" y="273"/>
                    </a:cubicBezTo>
                    <a:cubicBezTo>
                      <a:pt x="219" y="279"/>
                      <a:pt x="226" y="276"/>
                      <a:pt x="221" y="283"/>
                    </a:cubicBezTo>
                    <a:cubicBezTo>
                      <a:pt x="216" y="291"/>
                      <a:pt x="202" y="301"/>
                      <a:pt x="213" y="301"/>
                    </a:cubicBezTo>
                    <a:cubicBezTo>
                      <a:pt x="223" y="301"/>
                      <a:pt x="226" y="298"/>
                      <a:pt x="226" y="305"/>
                    </a:cubicBezTo>
                    <a:cubicBezTo>
                      <a:pt x="226" y="312"/>
                      <a:pt x="227" y="316"/>
                      <a:pt x="230" y="320"/>
                    </a:cubicBezTo>
                    <a:cubicBezTo>
                      <a:pt x="232" y="325"/>
                      <a:pt x="230" y="326"/>
                      <a:pt x="230" y="330"/>
                    </a:cubicBezTo>
                    <a:cubicBezTo>
                      <a:pt x="230" y="335"/>
                      <a:pt x="233" y="339"/>
                      <a:pt x="237" y="341"/>
                    </a:cubicBezTo>
                    <a:cubicBezTo>
                      <a:pt x="241" y="342"/>
                      <a:pt x="246" y="342"/>
                      <a:pt x="242" y="346"/>
                    </a:cubicBezTo>
                    <a:cubicBezTo>
                      <a:pt x="238" y="350"/>
                      <a:pt x="240" y="351"/>
                      <a:pt x="242" y="355"/>
                    </a:cubicBezTo>
                    <a:cubicBezTo>
                      <a:pt x="242" y="355"/>
                      <a:pt x="237" y="353"/>
                      <a:pt x="233" y="350"/>
                    </a:cubicBezTo>
                    <a:cubicBezTo>
                      <a:pt x="228" y="346"/>
                      <a:pt x="224" y="352"/>
                      <a:pt x="217" y="353"/>
                    </a:cubicBezTo>
                    <a:cubicBezTo>
                      <a:pt x="210" y="355"/>
                      <a:pt x="214" y="357"/>
                      <a:pt x="211" y="362"/>
                    </a:cubicBezTo>
                    <a:cubicBezTo>
                      <a:pt x="207" y="367"/>
                      <a:pt x="209" y="370"/>
                      <a:pt x="205" y="373"/>
                    </a:cubicBezTo>
                    <a:cubicBezTo>
                      <a:pt x="202" y="377"/>
                      <a:pt x="199" y="381"/>
                      <a:pt x="192" y="389"/>
                    </a:cubicBezTo>
                    <a:cubicBezTo>
                      <a:pt x="185" y="397"/>
                      <a:pt x="182" y="395"/>
                      <a:pt x="178" y="401"/>
                    </a:cubicBezTo>
                    <a:cubicBezTo>
                      <a:pt x="174" y="406"/>
                      <a:pt x="172" y="405"/>
                      <a:pt x="156" y="405"/>
                    </a:cubicBezTo>
                    <a:cubicBezTo>
                      <a:pt x="139" y="405"/>
                      <a:pt x="146" y="406"/>
                      <a:pt x="141" y="407"/>
                    </a:cubicBezTo>
                    <a:cubicBezTo>
                      <a:pt x="135" y="407"/>
                      <a:pt x="141" y="408"/>
                      <a:pt x="144" y="413"/>
                    </a:cubicBezTo>
                    <a:cubicBezTo>
                      <a:pt x="148" y="417"/>
                      <a:pt x="143" y="417"/>
                      <a:pt x="141" y="424"/>
                    </a:cubicBezTo>
                    <a:cubicBezTo>
                      <a:pt x="138" y="431"/>
                      <a:pt x="137" y="430"/>
                      <a:pt x="128" y="434"/>
                    </a:cubicBezTo>
                    <a:cubicBezTo>
                      <a:pt x="119" y="437"/>
                      <a:pt x="123" y="435"/>
                      <a:pt x="110" y="435"/>
                    </a:cubicBezTo>
                    <a:cubicBezTo>
                      <a:pt x="96" y="435"/>
                      <a:pt x="106" y="436"/>
                      <a:pt x="98" y="440"/>
                    </a:cubicBezTo>
                    <a:cubicBezTo>
                      <a:pt x="89" y="445"/>
                      <a:pt x="94" y="448"/>
                      <a:pt x="86" y="445"/>
                    </a:cubicBezTo>
                    <a:cubicBezTo>
                      <a:pt x="77" y="442"/>
                      <a:pt x="82" y="442"/>
                      <a:pt x="83" y="437"/>
                    </a:cubicBezTo>
                    <a:cubicBezTo>
                      <a:pt x="83" y="432"/>
                      <a:pt x="81" y="439"/>
                      <a:pt x="75" y="442"/>
                    </a:cubicBezTo>
                    <a:cubicBezTo>
                      <a:pt x="69" y="446"/>
                      <a:pt x="71" y="448"/>
                      <a:pt x="61" y="448"/>
                    </a:cubicBezTo>
                    <a:cubicBezTo>
                      <a:pt x="58" y="448"/>
                      <a:pt x="57" y="447"/>
                      <a:pt x="56" y="447"/>
                    </a:cubicBezTo>
                    <a:cubicBezTo>
                      <a:pt x="54" y="446"/>
                      <a:pt x="56" y="445"/>
                      <a:pt x="56" y="442"/>
                    </a:cubicBezTo>
                    <a:cubicBezTo>
                      <a:pt x="56" y="439"/>
                      <a:pt x="52" y="436"/>
                      <a:pt x="51" y="428"/>
                    </a:cubicBezTo>
                    <a:cubicBezTo>
                      <a:pt x="50" y="420"/>
                      <a:pt x="47" y="423"/>
                      <a:pt x="43" y="418"/>
                    </a:cubicBezTo>
                    <a:cubicBezTo>
                      <a:pt x="39" y="412"/>
                      <a:pt x="38" y="412"/>
                      <a:pt x="33" y="407"/>
                    </a:cubicBezTo>
                    <a:cubicBezTo>
                      <a:pt x="28" y="402"/>
                      <a:pt x="28" y="401"/>
                      <a:pt x="22" y="393"/>
                    </a:cubicBezTo>
                    <a:cubicBezTo>
                      <a:pt x="15" y="386"/>
                      <a:pt x="21" y="385"/>
                      <a:pt x="24" y="378"/>
                    </a:cubicBezTo>
                    <a:cubicBezTo>
                      <a:pt x="28" y="372"/>
                      <a:pt x="55" y="379"/>
                      <a:pt x="59" y="378"/>
                    </a:cubicBezTo>
                    <a:cubicBezTo>
                      <a:pt x="62" y="378"/>
                      <a:pt x="54" y="374"/>
                      <a:pt x="50" y="369"/>
                    </a:cubicBezTo>
                    <a:cubicBezTo>
                      <a:pt x="47" y="364"/>
                      <a:pt x="48" y="362"/>
                      <a:pt x="45" y="352"/>
                    </a:cubicBezTo>
                    <a:cubicBezTo>
                      <a:pt x="42" y="342"/>
                      <a:pt x="45" y="341"/>
                      <a:pt x="45" y="332"/>
                    </a:cubicBezTo>
                    <a:cubicBezTo>
                      <a:pt x="45" y="324"/>
                      <a:pt x="45" y="325"/>
                      <a:pt x="42" y="318"/>
                    </a:cubicBezTo>
                    <a:cubicBezTo>
                      <a:pt x="39" y="312"/>
                      <a:pt x="42" y="315"/>
                      <a:pt x="40" y="307"/>
                    </a:cubicBezTo>
                    <a:cubicBezTo>
                      <a:pt x="38" y="299"/>
                      <a:pt x="33" y="302"/>
                      <a:pt x="32" y="299"/>
                    </a:cubicBezTo>
                    <a:cubicBezTo>
                      <a:pt x="30" y="295"/>
                      <a:pt x="30" y="291"/>
                      <a:pt x="28" y="291"/>
                    </a:cubicBezTo>
                    <a:cubicBezTo>
                      <a:pt x="27" y="290"/>
                      <a:pt x="21" y="290"/>
                      <a:pt x="18" y="290"/>
                    </a:cubicBezTo>
                    <a:cubicBezTo>
                      <a:pt x="17" y="289"/>
                      <a:pt x="17" y="287"/>
                      <a:pt x="16" y="286"/>
                    </a:cubicBezTo>
                    <a:cubicBezTo>
                      <a:pt x="13" y="282"/>
                      <a:pt x="10" y="278"/>
                      <a:pt x="7" y="273"/>
                    </a:cubicBezTo>
                    <a:cubicBezTo>
                      <a:pt x="6" y="272"/>
                      <a:pt x="5" y="270"/>
                      <a:pt x="4" y="268"/>
                    </a:cubicBezTo>
                    <a:cubicBezTo>
                      <a:pt x="0" y="261"/>
                      <a:pt x="7" y="252"/>
                      <a:pt x="11" y="245"/>
                    </a:cubicBezTo>
                    <a:cubicBezTo>
                      <a:pt x="14" y="237"/>
                      <a:pt x="18" y="233"/>
                      <a:pt x="23" y="225"/>
                    </a:cubicBezTo>
                    <a:cubicBezTo>
                      <a:pt x="28" y="218"/>
                      <a:pt x="34" y="205"/>
                      <a:pt x="42" y="197"/>
                    </a:cubicBezTo>
                    <a:cubicBezTo>
                      <a:pt x="50" y="189"/>
                      <a:pt x="52" y="180"/>
                      <a:pt x="52" y="174"/>
                    </a:cubicBezTo>
                    <a:cubicBezTo>
                      <a:pt x="52" y="168"/>
                      <a:pt x="56" y="141"/>
                      <a:pt x="56" y="124"/>
                    </a:cubicBezTo>
                    <a:cubicBezTo>
                      <a:pt x="57" y="106"/>
                      <a:pt x="57" y="103"/>
                      <a:pt x="63" y="95"/>
                    </a:cubicBezTo>
                    <a:cubicBezTo>
                      <a:pt x="68" y="87"/>
                      <a:pt x="64" y="91"/>
                      <a:pt x="60" y="85"/>
                    </a:cubicBezTo>
                    <a:cubicBezTo>
                      <a:pt x="55" y="79"/>
                      <a:pt x="59" y="78"/>
                      <a:pt x="52" y="66"/>
                    </a:cubicBezTo>
                    <a:cubicBezTo>
                      <a:pt x="45" y="53"/>
                      <a:pt x="44" y="52"/>
                      <a:pt x="44" y="44"/>
                    </a:cubicBezTo>
                    <a:cubicBezTo>
                      <a:pt x="44" y="38"/>
                      <a:pt x="41" y="22"/>
                      <a:pt x="39" y="15"/>
                    </a:cubicBezTo>
                    <a:cubicBezTo>
                      <a:pt x="50" y="9"/>
                      <a:pt x="62" y="2"/>
                      <a:pt x="66" y="1"/>
                    </a:cubicBezTo>
                    <a:cubicBezTo>
                      <a:pt x="73" y="0"/>
                      <a:pt x="251" y="106"/>
                      <a:pt x="259" y="110"/>
                    </a:cubicBezTo>
                    <a:cubicBezTo>
                      <a:pt x="260" y="111"/>
                      <a:pt x="260" y="111"/>
                      <a:pt x="261" y="111"/>
                    </a:cubicBezTo>
                    <a:lnTo>
                      <a:pt x="265" y="216"/>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91">
                <a:extLst>
                  <a:ext uri="{FF2B5EF4-FFF2-40B4-BE49-F238E27FC236}">
                    <a16:creationId xmlns:a16="http://schemas.microsoft.com/office/drawing/2014/main" id="{69B95953-AE02-7B48-9DBA-02568CFF353F}"/>
                  </a:ext>
                </a:extLst>
              </p:cNvPr>
              <p:cNvSpPr>
                <a:spLocks/>
              </p:cNvSpPr>
              <p:nvPr/>
            </p:nvSpPr>
            <p:spPr bwMode="auto">
              <a:xfrm>
                <a:off x="2858" y="1656"/>
                <a:ext cx="253" cy="244"/>
              </a:xfrm>
              <a:custGeom>
                <a:avLst/>
                <a:gdLst>
                  <a:gd name="T0" fmla="*/ 419 w 422"/>
                  <a:gd name="T1" fmla="*/ 148 h 406"/>
                  <a:gd name="T2" fmla="*/ 397 w 422"/>
                  <a:gd name="T3" fmla="*/ 166 h 406"/>
                  <a:gd name="T4" fmla="*/ 383 w 422"/>
                  <a:gd name="T5" fmla="*/ 176 h 406"/>
                  <a:gd name="T6" fmla="*/ 378 w 422"/>
                  <a:gd name="T7" fmla="*/ 203 h 406"/>
                  <a:gd name="T8" fmla="*/ 372 w 422"/>
                  <a:gd name="T9" fmla="*/ 235 h 406"/>
                  <a:gd name="T10" fmla="*/ 372 w 422"/>
                  <a:gd name="T11" fmla="*/ 249 h 406"/>
                  <a:gd name="T12" fmla="*/ 367 w 422"/>
                  <a:gd name="T13" fmla="*/ 273 h 406"/>
                  <a:gd name="T14" fmla="*/ 360 w 422"/>
                  <a:gd name="T15" fmla="*/ 294 h 406"/>
                  <a:gd name="T16" fmla="*/ 340 w 422"/>
                  <a:gd name="T17" fmla="*/ 317 h 406"/>
                  <a:gd name="T18" fmla="*/ 335 w 422"/>
                  <a:gd name="T19" fmla="*/ 351 h 406"/>
                  <a:gd name="T20" fmla="*/ 321 w 422"/>
                  <a:gd name="T21" fmla="*/ 350 h 406"/>
                  <a:gd name="T22" fmla="*/ 308 w 422"/>
                  <a:gd name="T23" fmla="*/ 349 h 406"/>
                  <a:gd name="T24" fmla="*/ 272 w 422"/>
                  <a:gd name="T25" fmla="*/ 357 h 406"/>
                  <a:gd name="T26" fmla="*/ 248 w 422"/>
                  <a:gd name="T27" fmla="*/ 347 h 406"/>
                  <a:gd name="T28" fmla="*/ 251 w 422"/>
                  <a:gd name="T29" fmla="*/ 314 h 406"/>
                  <a:gd name="T30" fmla="*/ 233 w 422"/>
                  <a:gd name="T31" fmla="*/ 321 h 406"/>
                  <a:gd name="T32" fmla="*/ 208 w 422"/>
                  <a:gd name="T33" fmla="*/ 343 h 406"/>
                  <a:gd name="T34" fmla="*/ 202 w 422"/>
                  <a:gd name="T35" fmla="*/ 365 h 406"/>
                  <a:gd name="T36" fmla="*/ 177 w 422"/>
                  <a:gd name="T37" fmla="*/ 380 h 406"/>
                  <a:gd name="T38" fmla="*/ 150 w 422"/>
                  <a:gd name="T39" fmla="*/ 376 h 406"/>
                  <a:gd name="T40" fmla="*/ 143 w 422"/>
                  <a:gd name="T41" fmla="*/ 366 h 406"/>
                  <a:gd name="T42" fmla="*/ 128 w 422"/>
                  <a:gd name="T43" fmla="*/ 377 h 406"/>
                  <a:gd name="T44" fmla="*/ 120 w 422"/>
                  <a:gd name="T45" fmla="*/ 378 h 406"/>
                  <a:gd name="T46" fmla="*/ 108 w 422"/>
                  <a:gd name="T47" fmla="*/ 373 h 406"/>
                  <a:gd name="T48" fmla="*/ 89 w 422"/>
                  <a:gd name="T49" fmla="*/ 381 h 406"/>
                  <a:gd name="T50" fmla="*/ 80 w 422"/>
                  <a:gd name="T51" fmla="*/ 390 h 406"/>
                  <a:gd name="T52" fmla="*/ 67 w 422"/>
                  <a:gd name="T53" fmla="*/ 406 h 406"/>
                  <a:gd name="T54" fmla="*/ 57 w 422"/>
                  <a:gd name="T55" fmla="*/ 383 h 406"/>
                  <a:gd name="T56" fmla="*/ 42 w 422"/>
                  <a:gd name="T57" fmla="*/ 349 h 406"/>
                  <a:gd name="T58" fmla="*/ 40 w 422"/>
                  <a:gd name="T59" fmla="*/ 338 h 406"/>
                  <a:gd name="T60" fmla="*/ 28 w 422"/>
                  <a:gd name="T61" fmla="*/ 322 h 406"/>
                  <a:gd name="T62" fmla="*/ 24 w 422"/>
                  <a:gd name="T63" fmla="*/ 297 h 406"/>
                  <a:gd name="T64" fmla="*/ 19 w 422"/>
                  <a:gd name="T65" fmla="*/ 275 h 406"/>
                  <a:gd name="T66" fmla="*/ 26 w 422"/>
                  <a:gd name="T67" fmla="*/ 255 h 406"/>
                  <a:gd name="T68" fmla="*/ 30 w 422"/>
                  <a:gd name="T69" fmla="*/ 236 h 406"/>
                  <a:gd name="T70" fmla="*/ 44 w 422"/>
                  <a:gd name="T71" fmla="*/ 212 h 406"/>
                  <a:gd name="T72" fmla="*/ 59 w 422"/>
                  <a:gd name="T73" fmla="*/ 103 h 406"/>
                  <a:gd name="T74" fmla="*/ 84 w 422"/>
                  <a:gd name="T75" fmla="*/ 89 h 406"/>
                  <a:gd name="T76" fmla="*/ 84 w 422"/>
                  <a:gd name="T77" fmla="*/ 35 h 406"/>
                  <a:gd name="T78" fmla="*/ 196 w 422"/>
                  <a:gd name="T79" fmla="*/ 34 h 406"/>
                  <a:gd name="T80" fmla="*/ 237 w 422"/>
                  <a:gd name="T81" fmla="*/ 29 h 406"/>
                  <a:gd name="T82" fmla="*/ 278 w 422"/>
                  <a:gd name="T83" fmla="*/ 33 h 406"/>
                  <a:gd name="T84" fmla="*/ 300 w 422"/>
                  <a:gd name="T85" fmla="*/ 42 h 406"/>
                  <a:gd name="T86" fmla="*/ 314 w 422"/>
                  <a:gd name="T87" fmla="*/ 27 h 406"/>
                  <a:gd name="T88" fmla="*/ 324 w 422"/>
                  <a:gd name="T89" fmla="*/ 14 h 406"/>
                  <a:gd name="T90" fmla="*/ 338 w 422"/>
                  <a:gd name="T91" fmla="*/ 7 h 406"/>
                  <a:gd name="T92" fmla="*/ 343 w 422"/>
                  <a:gd name="T93" fmla="*/ 3 h 406"/>
                  <a:gd name="T94" fmla="*/ 366 w 422"/>
                  <a:gd name="T95" fmla="*/ 24 h 406"/>
                  <a:gd name="T96" fmla="*/ 382 w 422"/>
                  <a:gd name="T97" fmla="*/ 53 h 406"/>
                  <a:gd name="T98" fmla="*/ 383 w 422"/>
                  <a:gd name="T99" fmla="*/ 64 h 406"/>
                  <a:gd name="T100" fmla="*/ 386 w 422"/>
                  <a:gd name="T101" fmla="*/ 106 h 406"/>
                  <a:gd name="T102" fmla="*/ 409 w 422"/>
                  <a:gd name="T103" fmla="*/ 134 h 406"/>
                  <a:gd name="T104" fmla="*/ 422 w 422"/>
                  <a:gd name="T105" fmla="*/ 1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2" h="406">
                    <a:moveTo>
                      <a:pt x="422" y="145"/>
                    </a:moveTo>
                    <a:cubicBezTo>
                      <a:pt x="421" y="146"/>
                      <a:pt x="420" y="147"/>
                      <a:pt x="419" y="148"/>
                    </a:cubicBezTo>
                    <a:cubicBezTo>
                      <a:pt x="417" y="151"/>
                      <a:pt x="416" y="156"/>
                      <a:pt x="409" y="159"/>
                    </a:cubicBezTo>
                    <a:cubicBezTo>
                      <a:pt x="402" y="162"/>
                      <a:pt x="398" y="165"/>
                      <a:pt x="397" y="166"/>
                    </a:cubicBezTo>
                    <a:cubicBezTo>
                      <a:pt x="396" y="167"/>
                      <a:pt x="394" y="171"/>
                      <a:pt x="391" y="173"/>
                    </a:cubicBezTo>
                    <a:cubicBezTo>
                      <a:pt x="387" y="175"/>
                      <a:pt x="384" y="173"/>
                      <a:pt x="383" y="176"/>
                    </a:cubicBezTo>
                    <a:cubicBezTo>
                      <a:pt x="382" y="179"/>
                      <a:pt x="382" y="184"/>
                      <a:pt x="383" y="192"/>
                    </a:cubicBezTo>
                    <a:cubicBezTo>
                      <a:pt x="383" y="200"/>
                      <a:pt x="380" y="198"/>
                      <a:pt x="378" y="203"/>
                    </a:cubicBezTo>
                    <a:cubicBezTo>
                      <a:pt x="377" y="208"/>
                      <a:pt x="377" y="214"/>
                      <a:pt x="373" y="224"/>
                    </a:cubicBezTo>
                    <a:cubicBezTo>
                      <a:pt x="368" y="234"/>
                      <a:pt x="372" y="229"/>
                      <a:pt x="372" y="235"/>
                    </a:cubicBezTo>
                    <a:cubicBezTo>
                      <a:pt x="373" y="240"/>
                      <a:pt x="373" y="246"/>
                      <a:pt x="373" y="248"/>
                    </a:cubicBezTo>
                    <a:cubicBezTo>
                      <a:pt x="372" y="249"/>
                      <a:pt x="372" y="249"/>
                      <a:pt x="372" y="249"/>
                    </a:cubicBezTo>
                    <a:cubicBezTo>
                      <a:pt x="371" y="250"/>
                      <a:pt x="373" y="253"/>
                      <a:pt x="372" y="259"/>
                    </a:cubicBezTo>
                    <a:cubicBezTo>
                      <a:pt x="371" y="264"/>
                      <a:pt x="371" y="269"/>
                      <a:pt x="367" y="273"/>
                    </a:cubicBezTo>
                    <a:cubicBezTo>
                      <a:pt x="363" y="277"/>
                      <a:pt x="367" y="283"/>
                      <a:pt x="367" y="289"/>
                    </a:cubicBezTo>
                    <a:cubicBezTo>
                      <a:pt x="367" y="295"/>
                      <a:pt x="366" y="294"/>
                      <a:pt x="360" y="294"/>
                    </a:cubicBezTo>
                    <a:cubicBezTo>
                      <a:pt x="355" y="294"/>
                      <a:pt x="355" y="297"/>
                      <a:pt x="351" y="302"/>
                    </a:cubicBezTo>
                    <a:cubicBezTo>
                      <a:pt x="347" y="307"/>
                      <a:pt x="347" y="307"/>
                      <a:pt x="340" y="317"/>
                    </a:cubicBezTo>
                    <a:cubicBezTo>
                      <a:pt x="334" y="328"/>
                      <a:pt x="338" y="339"/>
                      <a:pt x="338" y="340"/>
                    </a:cubicBezTo>
                    <a:cubicBezTo>
                      <a:pt x="338" y="341"/>
                      <a:pt x="336" y="349"/>
                      <a:pt x="335" y="351"/>
                    </a:cubicBezTo>
                    <a:cubicBezTo>
                      <a:pt x="334" y="353"/>
                      <a:pt x="331" y="348"/>
                      <a:pt x="329" y="345"/>
                    </a:cubicBezTo>
                    <a:cubicBezTo>
                      <a:pt x="327" y="342"/>
                      <a:pt x="324" y="346"/>
                      <a:pt x="321" y="350"/>
                    </a:cubicBezTo>
                    <a:cubicBezTo>
                      <a:pt x="320" y="351"/>
                      <a:pt x="320" y="353"/>
                      <a:pt x="320" y="354"/>
                    </a:cubicBezTo>
                    <a:cubicBezTo>
                      <a:pt x="317" y="351"/>
                      <a:pt x="313" y="346"/>
                      <a:pt x="308" y="349"/>
                    </a:cubicBezTo>
                    <a:cubicBezTo>
                      <a:pt x="301" y="353"/>
                      <a:pt x="298" y="358"/>
                      <a:pt x="294" y="352"/>
                    </a:cubicBezTo>
                    <a:cubicBezTo>
                      <a:pt x="290" y="347"/>
                      <a:pt x="280" y="355"/>
                      <a:pt x="272" y="357"/>
                    </a:cubicBezTo>
                    <a:cubicBezTo>
                      <a:pt x="264" y="359"/>
                      <a:pt x="252" y="370"/>
                      <a:pt x="245" y="364"/>
                    </a:cubicBezTo>
                    <a:cubicBezTo>
                      <a:pt x="239" y="358"/>
                      <a:pt x="248" y="352"/>
                      <a:pt x="248" y="347"/>
                    </a:cubicBezTo>
                    <a:cubicBezTo>
                      <a:pt x="248" y="341"/>
                      <a:pt x="251" y="331"/>
                      <a:pt x="251" y="331"/>
                    </a:cubicBezTo>
                    <a:cubicBezTo>
                      <a:pt x="251" y="331"/>
                      <a:pt x="252" y="319"/>
                      <a:pt x="251" y="314"/>
                    </a:cubicBezTo>
                    <a:cubicBezTo>
                      <a:pt x="250" y="309"/>
                      <a:pt x="248" y="305"/>
                      <a:pt x="246" y="304"/>
                    </a:cubicBezTo>
                    <a:cubicBezTo>
                      <a:pt x="244" y="303"/>
                      <a:pt x="237" y="315"/>
                      <a:pt x="233" y="321"/>
                    </a:cubicBezTo>
                    <a:cubicBezTo>
                      <a:pt x="230" y="327"/>
                      <a:pt x="227" y="326"/>
                      <a:pt x="222" y="329"/>
                    </a:cubicBezTo>
                    <a:cubicBezTo>
                      <a:pt x="216" y="332"/>
                      <a:pt x="216" y="335"/>
                      <a:pt x="208" y="343"/>
                    </a:cubicBezTo>
                    <a:cubicBezTo>
                      <a:pt x="201" y="352"/>
                      <a:pt x="207" y="353"/>
                      <a:pt x="205" y="356"/>
                    </a:cubicBezTo>
                    <a:cubicBezTo>
                      <a:pt x="203" y="359"/>
                      <a:pt x="204" y="362"/>
                      <a:pt x="202" y="365"/>
                    </a:cubicBezTo>
                    <a:cubicBezTo>
                      <a:pt x="201" y="369"/>
                      <a:pt x="196" y="371"/>
                      <a:pt x="191" y="373"/>
                    </a:cubicBezTo>
                    <a:cubicBezTo>
                      <a:pt x="186" y="376"/>
                      <a:pt x="182" y="378"/>
                      <a:pt x="177" y="380"/>
                    </a:cubicBezTo>
                    <a:cubicBezTo>
                      <a:pt x="171" y="383"/>
                      <a:pt x="167" y="384"/>
                      <a:pt x="165" y="386"/>
                    </a:cubicBezTo>
                    <a:cubicBezTo>
                      <a:pt x="164" y="387"/>
                      <a:pt x="160" y="383"/>
                      <a:pt x="150" y="376"/>
                    </a:cubicBezTo>
                    <a:cubicBezTo>
                      <a:pt x="140" y="370"/>
                      <a:pt x="150" y="376"/>
                      <a:pt x="148" y="371"/>
                    </a:cubicBezTo>
                    <a:cubicBezTo>
                      <a:pt x="147" y="366"/>
                      <a:pt x="146" y="365"/>
                      <a:pt x="143" y="366"/>
                    </a:cubicBezTo>
                    <a:cubicBezTo>
                      <a:pt x="140" y="366"/>
                      <a:pt x="137" y="365"/>
                      <a:pt x="128" y="366"/>
                    </a:cubicBezTo>
                    <a:cubicBezTo>
                      <a:pt x="120" y="366"/>
                      <a:pt x="130" y="370"/>
                      <a:pt x="128" y="377"/>
                    </a:cubicBezTo>
                    <a:cubicBezTo>
                      <a:pt x="127" y="384"/>
                      <a:pt x="127" y="383"/>
                      <a:pt x="122" y="382"/>
                    </a:cubicBezTo>
                    <a:cubicBezTo>
                      <a:pt x="117" y="382"/>
                      <a:pt x="122" y="382"/>
                      <a:pt x="120" y="378"/>
                    </a:cubicBezTo>
                    <a:cubicBezTo>
                      <a:pt x="118" y="374"/>
                      <a:pt x="117" y="372"/>
                      <a:pt x="114" y="373"/>
                    </a:cubicBezTo>
                    <a:cubicBezTo>
                      <a:pt x="110" y="373"/>
                      <a:pt x="110" y="372"/>
                      <a:pt x="108" y="373"/>
                    </a:cubicBezTo>
                    <a:cubicBezTo>
                      <a:pt x="106" y="373"/>
                      <a:pt x="105" y="382"/>
                      <a:pt x="103" y="383"/>
                    </a:cubicBezTo>
                    <a:cubicBezTo>
                      <a:pt x="100" y="385"/>
                      <a:pt x="93" y="383"/>
                      <a:pt x="89" y="381"/>
                    </a:cubicBezTo>
                    <a:cubicBezTo>
                      <a:pt x="85" y="379"/>
                      <a:pt x="85" y="382"/>
                      <a:pt x="84" y="383"/>
                    </a:cubicBezTo>
                    <a:cubicBezTo>
                      <a:pt x="82" y="385"/>
                      <a:pt x="82" y="387"/>
                      <a:pt x="80" y="390"/>
                    </a:cubicBezTo>
                    <a:cubicBezTo>
                      <a:pt x="77" y="393"/>
                      <a:pt x="77" y="394"/>
                      <a:pt x="70" y="397"/>
                    </a:cubicBezTo>
                    <a:cubicBezTo>
                      <a:pt x="63" y="399"/>
                      <a:pt x="73" y="403"/>
                      <a:pt x="67" y="406"/>
                    </a:cubicBezTo>
                    <a:cubicBezTo>
                      <a:pt x="62" y="405"/>
                      <a:pt x="54" y="404"/>
                      <a:pt x="53" y="402"/>
                    </a:cubicBezTo>
                    <a:cubicBezTo>
                      <a:pt x="51" y="400"/>
                      <a:pt x="57" y="384"/>
                      <a:pt x="57" y="383"/>
                    </a:cubicBezTo>
                    <a:cubicBezTo>
                      <a:pt x="57" y="381"/>
                      <a:pt x="56" y="373"/>
                      <a:pt x="51" y="364"/>
                    </a:cubicBezTo>
                    <a:cubicBezTo>
                      <a:pt x="45" y="355"/>
                      <a:pt x="44" y="355"/>
                      <a:pt x="42" y="349"/>
                    </a:cubicBezTo>
                    <a:cubicBezTo>
                      <a:pt x="41" y="348"/>
                      <a:pt x="41" y="347"/>
                      <a:pt x="40" y="347"/>
                    </a:cubicBezTo>
                    <a:cubicBezTo>
                      <a:pt x="38" y="343"/>
                      <a:pt x="36" y="342"/>
                      <a:pt x="40" y="338"/>
                    </a:cubicBezTo>
                    <a:cubicBezTo>
                      <a:pt x="44" y="334"/>
                      <a:pt x="39" y="334"/>
                      <a:pt x="35" y="333"/>
                    </a:cubicBezTo>
                    <a:cubicBezTo>
                      <a:pt x="31" y="331"/>
                      <a:pt x="28" y="327"/>
                      <a:pt x="28" y="322"/>
                    </a:cubicBezTo>
                    <a:cubicBezTo>
                      <a:pt x="28" y="318"/>
                      <a:pt x="30" y="317"/>
                      <a:pt x="28" y="312"/>
                    </a:cubicBezTo>
                    <a:cubicBezTo>
                      <a:pt x="25" y="308"/>
                      <a:pt x="24" y="304"/>
                      <a:pt x="24" y="297"/>
                    </a:cubicBezTo>
                    <a:cubicBezTo>
                      <a:pt x="24" y="290"/>
                      <a:pt x="21" y="293"/>
                      <a:pt x="11" y="293"/>
                    </a:cubicBezTo>
                    <a:cubicBezTo>
                      <a:pt x="0" y="293"/>
                      <a:pt x="14" y="283"/>
                      <a:pt x="19" y="275"/>
                    </a:cubicBezTo>
                    <a:cubicBezTo>
                      <a:pt x="24" y="268"/>
                      <a:pt x="17" y="271"/>
                      <a:pt x="15" y="265"/>
                    </a:cubicBezTo>
                    <a:cubicBezTo>
                      <a:pt x="14" y="260"/>
                      <a:pt x="21" y="258"/>
                      <a:pt x="26" y="255"/>
                    </a:cubicBezTo>
                    <a:cubicBezTo>
                      <a:pt x="32" y="253"/>
                      <a:pt x="25" y="250"/>
                      <a:pt x="25" y="246"/>
                    </a:cubicBezTo>
                    <a:cubicBezTo>
                      <a:pt x="24" y="241"/>
                      <a:pt x="26" y="239"/>
                      <a:pt x="30" y="236"/>
                    </a:cubicBezTo>
                    <a:cubicBezTo>
                      <a:pt x="33" y="233"/>
                      <a:pt x="35" y="229"/>
                      <a:pt x="36" y="222"/>
                    </a:cubicBezTo>
                    <a:cubicBezTo>
                      <a:pt x="37" y="215"/>
                      <a:pt x="37" y="216"/>
                      <a:pt x="44" y="212"/>
                    </a:cubicBezTo>
                    <a:cubicBezTo>
                      <a:pt x="50" y="208"/>
                      <a:pt x="63" y="208"/>
                      <a:pt x="63" y="208"/>
                    </a:cubicBezTo>
                    <a:cubicBezTo>
                      <a:pt x="59" y="103"/>
                      <a:pt x="59" y="103"/>
                      <a:pt x="59" y="103"/>
                    </a:cubicBezTo>
                    <a:cubicBezTo>
                      <a:pt x="64" y="104"/>
                      <a:pt x="60" y="92"/>
                      <a:pt x="60" y="92"/>
                    </a:cubicBezTo>
                    <a:cubicBezTo>
                      <a:pt x="84" y="89"/>
                      <a:pt x="84" y="89"/>
                      <a:pt x="84" y="89"/>
                    </a:cubicBezTo>
                    <a:cubicBezTo>
                      <a:pt x="82" y="46"/>
                      <a:pt x="82" y="46"/>
                      <a:pt x="82" y="46"/>
                    </a:cubicBezTo>
                    <a:cubicBezTo>
                      <a:pt x="84" y="35"/>
                      <a:pt x="84" y="35"/>
                      <a:pt x="84" y="35"/>
                    </a:cubicBezTo>
                    <a:cubicBezTo>
                      <a:pt x="93" y="37"/>
                      <a:pt x="138" y="34"/>
                      <a:pt x="155" y="34"/>
                    </a:cubicBezTo>
                    <a:cubicBezTo>
                      <a:pt x="175" y="34"/>
                      <a:pt x="193" y="34"/>
                      <a:pt x="196" y="34"/>
                    </a:cubicBezTo>
                    <a:cubicBezTo>
                      <a:pt x="199" y="33"/>
                      <a:pt x="220" y="34"/>
                      <a:pt x="226" y="35"/>
                    </a:cubicBezTo>
                    <a:cubicBezTo>
                      <a:pt x="232" y="35"/>
                      <a:pt x="235" y="31"/>
                      <a:pt x="237" y="29"/>
                    </a:cubicBezTo>
                    <a:cubicBezTo>
                      <a:pt x="238" y="28"/>
                      <a:pt x="242" y="33"/>
                      <a:pt x="242" y="34"/>
                    </a:cubicBezTo>
                    <a:cubicBezTo>
                      <a:pt x="242" y="36"/>
                      <a:pt x="270" y="33"/>
                      <a:pt x="278" y="33"/>
                    </a:cubicBezTo>
                    <a:cubicBezTo>
                      <a:pt x="286" y="33"/>
                      <a:pt x="288" y="36"/>
                      <a:pt x="290" y="38"/>
                    </a:cubicBezTo>
                    <a:cubicBezTo>
                      <a:pt x="293" y="40"/>
                      <a:pt x="296" y="41"/>
                      <a:pt x="300" y="42"/>
                    </a:cubicBezTo>
                    <a:cubicBezTo>
                      <a:pt x="304" y="43"/>
                      <a:pt x="305" y="37"/>
                      <a:pt x="305" y="33"/>
                    </a:cubicBezTo>
                    <a:cubicBezTo>
                      <a:pt x="305" y="29"/>
                      <a:pt x="309" y="28"/>
                      <a:pt x="314" y="27"/>
                    </a:cubicBezTo>
                    <a:cubicBezTo>
                      <a:pt x="318" y="26"/>
                      <a:pt x="319" y="26"/>
                      <a:pt x="321" y="22"/>
                    </a:cubicBezTo>
                    <a:cubicBezTo>
                      <a:pt x="323" y="19"/>
                      <a:pt x="324" y="19"/>
                      <a:pt x="324" y="14"/>
                    </a:cubicBezTo>
                    <a:cubicBezTo>
                      <a:pt x="325" y="10"/>
                      <a:pt x="327" y="11"/>
                      <a:pt x="330" y="11"/>
                    </a:cubicBezTo>
                    <a:cubicBezTo>
                      <a:pt x="334" y="11"/>
                      <a:pt x="336" y="10"/>
                      <a:pt x="338" y="7"/>
                    </a:cubicBezTo>
                    <a:cubicBezTo>
                      <a:pt x="340" y="5"/>
                      <a:pt x="341" y="2"/>
                      <a:pt x="342" y="0"/>
                    </a:cubicBezTo>
                    <a:cubicBezTo>
                      <a:pt x="343" y="1"/>
                      <a:pt x="343" y="2"/>
                      <a:pt x="343" y="3"/>
                    </a:cubicBezTo>
                    <a:cubicBezTo>
                      <a:pt x="346" y="12"/>
                      <a:pt x="349" y="12"/>
                      <a:pt x="353" y="15"/>
                    </a:cubicBezTo>
                    <a:cubicBezTo>
                      <a:pt x="357" y="18"/>
                      <a:pt x="363" y="18"/>
                      <a:pt x="366" y="24"/>
                    </a:cubicBezTo>
                    <a:cubicBezTo>
                      <a:pt x="369" y="30"/>
                      <a:pt x="372" y="31"/>
                      <a:pt x="374" y="37"/>
                    </a:cubicBezTo>
                    <a:cubicBezTo>
                      <a:pt x="376" y="43"/>
                      <a:pt x="378" y="51"/>
                      <a:pt x="382" y="53"/>
                    </a:cubicBezTo>
                    <a:cubicBezTo>
                      <a:pt x="386" y="55"/>
                      <a:pt x="389" y="54"/>
                      <a:pt x="387" y="57"/>
                    </a:cubicBezTo>
                    <a:cubicBezTo>
                      <a:pt x="385" y="60"/>
                      <a:pt x="382" y="54"/>
                      <a:pt x="383" y="64"/>
                    </a:cubicBezTo>
                    <a:cubicBezTo>
                      <a:pt x="385" y="74"/>
                      <a:pt x="384" y="73"/>
                      <a:pt x="385" y="83"/>
                    </a:cubicBezTo>
                    <a:cubicBezTo>
                      <a:pt x="386" y="92"/>
                      <a:pt x="383" y="98"/>
                      <a:pt x="386" y="106"/>
                    </a:cubicBezTo>
                    <a:cubicBezTo>
                      <a:pt x="390" y="115"/>
                      <a:pt x="391" y="118"/>
                      <a:pt x="395" y="124"/>
                    </a:cubicBezTo>
                    <a:cubicBezTo>
                      <a:pt x="399" y="130"/>
                      <a:pt x="406" y="132"/>
                      <a:pt x="409" y="134"/>
                    </a:cubicBezTo>
                    <a:cubicBezTo>
                      <a:pt x="412" y="137"/>
                      <a:pt x="415" y="137"/>
                      <a:pt x="419" y="141"/>
                    </a:cubicBezTo>
                    <a:cubicBezTo>
                      <a:pt x="420" y="142"/>
                      <a:pt x="421" y="144"/>
                      <a:pt x="422" y="14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92">
                <a:extLst>
                  <a:ext uri="{FF2B5EF4-FFF2-40B4-BE49-F238E27FC236}">
                    <a16:creationId xmlns:a16="http://schemas.microsoft.com/office/drawing/2014/main" id="{4611BF3F-B6E7-8F4A-9872-E7DA85E401BF}"/>
                  </a:ext>
                </a:extLst>
              </p:cNvPr>
              <p:cNvSpPr>
                <a:spLocks/>
              </p:cNvSpPr>
              <p:nvPr/>
            </p:nvSpPr>
            <p:spPr bwMode="auto">
              <a:xfrm>
                <a:off x="2892" y="1838"/>
                <a:ext cx="185" cy="148"/>
              </a:xfrm>
              <a:custGeom>
                <a:avLst/>
                <a:gdLst>
                  <a:gd name="T0" fmla="*/ 305 w 309"/>
                  <a:gd name="T1" fmla="*/ 218 h 247"/>
                  <a:gd name="T2" fmla="*/ 261 w 309"/>
                  <a:gd name="T3" fmla="*/ 225 h 247"/>
                  <a:gd name="T4" fmla="*/ 249 w 309"/>
                  <a:gd name="T5" fmla="*/ 240 h 247"/>
                  <a:gd name="T6" fmla="*/ 226 w 309"/>
                  <a:gd name="T7" fmla="*/ 241 h 247"/>
                  <a:gd name="T8" fmla="*/ 207 w 309"/>
                  <a:gd name="T9" fmla="*/ 243 h 247"/>
                  <a:gd name="T10" fmla="*/ 191 w 309"/>
                  <a:gd name="T11" fmla="*/ 241 h 247"/>
                  <a:gd name="T12" fmla="*/ 181 w 309"/>
                  <a:gd name="T13" fmla="*/ 245 h 247"/>
                  <a:gd name="T14" fmla="*/ 173 w 309"/>
                  <a:gd name="T15" fmla="*/ 242 h 247"/>
                  <a:gd name="T16" fmla="*/ 161 w 309"/>
                  <a:gd name="T17" fmla="*/ 229 h 247"/>
                  <a:gd name="T18" fmla="*/ 141 w 309"/>
                  <a:gd name="T19" fmla="*/ 222 h 247"/>
                  <a:gd name="T20" fmla="*/ 119 w 309"/>
                  <a:gd name="T21" fmla="*/ 225 h 247"/>
                  <a:gd name="T22" fmla="*/ 97 w 309"/>
                  <a:gd name="T23" fmla="*/ 207 h 247"/>
                  <a:gd name="T24" fmla="*/ 90 w 309"/>
                  <a:gd name="T25" fmla="*/ 196 h 247"/>
                  <a:gd name="T26" fmla="*/ 71 w 309"/>
                  <a:gd name="T27" fmla="*/ 168 h 247"/>
                  <a:gd name="T28" fmla="*/ 57 w 309"/>
                  <a:gd name="T29" fmla="*/ 149 h 247"/>
                  <a:gd name="T30" fmla="*/ 40 w 309"/>
                  <a:gd name="T31" fmla="*/ 131 h 247"/>
                  <a:gd name="T32" fmla="*/ 13 w 309"/>
                  <a:gd name="T33" fmla="*/ 115 h 247"/>
                  <a:gd name="T34" fmla="*/ 10 w 309"/>
                  <a:gd name="T35" fmla="*/ 103 h 247"/>
                  <a:gd name="T36" fmla="*/ 23 w 309"/>
                  <a:gd name="T37" fmla="*/ 87 h 247"/>
                  <a:gd name="T38" fmla="*/ 32 w 309"/>
                  <a:gd name="T39" fmla="*/ 78 h 247"/>
                  <a:gd name="T40" fmla="*/ 51 w 309"/>
                  <a:gd name="T41" fmla="*/ 70 h 247"/>
                  <a:gd name="T42" fmla="*/ 63 w 309"/>
                  <a:gd name="T43" fmla="*/ 75 h 247"/>
                  <a:gd name="T44" fmla="*/ 71 w 309"/>
                  <a:gd name="T45" fmla="*/ 74 h 247"/>
                  <a:gd name="T46" fmla="*/ 86 w 309"/>
                  <a:gd name="T47" fmla="*/ 63 h 247"/>
                  <a:gd name="T48" fmla="*/ 93 w 309"/>
                  <a:gd name="T49" fmla="*/ 73 h 247"/>
                  <a:gd name="T50" fmla="*/ 120 w 309"/>
                  <a:gd name="T51" fmla="*/ 77 h 247"/>
                  <a:gd name="T52" fmla="*/ 145 w 309"/>
                  <a:gd name="T53" fmla="*/ 62 h 247"/>
                  <a:gd name="T54" fmla="*/ 151 w 309"/>
                  <a:gd name="T55" fmla="*/ 40 h 247"/>
                  <a:gd name="T56" fmla="*/ 176 w 309"/>
                  <a:gd name="T57" fmla="*/ 18 h 247"/>
                  <a:gd name="T58" fmla="*/ 194 w 309"/>
                  <a:gd name="T59" fmla="*/ 11 h 247"/>
                  <a:gd name="T60" fmla="*/ 191 w 309"/>
                  <a:gd name="T61" fmla="*/ 44 h 247"/>
                  <a:gd name="T62" fmla="*/ 215 w 309"/>
                  <a:gd name="T63" fmla="*/ 54 h 247"/>
                  <a:gd name="T64" fmla="*/ 251 w 309"/>
                  <a:gd name="T65" fmla="*/ 46 h 247"/>
                  <a:gd name="T66" fmla="*/ 264 w 309"/>
                  <a:gd name="T67" fmla="*/ 61 h 247"/>
                  <a:gd name="T68" fmla="*/ 258 w 309"/>
                  <a:gd name="T69" fmla="*/ 81 h 247"/>
                  <a:gd name="T70" fmla="*/ 261 w 309"/>
                  <a:gd name="T71" fmla="*/ 97 h 247"/>
                  <a:gd name="T72" fmla="*/ 246 w 309"/>
                  <a:gd name="T73" fmla="*/ 109 h 247"/>
                  <a:gd name="T74" fmla="*/ 232 w 309"/>
                  <a:gd name="T75" fmla="*/ 122 h 247"/>
                  <a:gd name="T76" fmla="*/ 250 w 309"/>
                  <a:gd name="T77" fmla="*/ 131 h 247"/>
                  <a:gd name="T78" fmla="*/ 266 w 309"/>
                  <a:gd name="T79" fmla="*/ 152 h 247"/>
                  <a:gd name="T80" fmla="*/ 286 w 309"/>
                  <a:gd name="T81" fmla="*/ 189 h 247"/>
                  <a:gd name="T82" fmla="*/ 303 w 309"/>
                  <a:gd name="T83" fmla="*/ 205 h 247"/>
                  <a:gd name="T84" fmla="*/ 306 w 309"/>
                  <a:gd name="T85"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9" h="247">
                    <a:moveTo>
                      <a:pt x="306" y="218"/>
                    </a:moveTo>
                    <a:cubicBezTo>
                      <a:pt x="306" y="218"/>
                      <a:pt x="306" y="218"/>
                      <a:pt x="305" y="218"/>
                    </a:cubicBezTo>
                    <a:cubicBezTo>
                      <a:pt x="301" y="218"/>
                      <a:pt x="271" y="217"/>
                      <a:pt x="269" y="217"/>
                    </a:cubicBezTo>
                    <a:cubicBezTo>
                      <a:pt x="268" y="218"/>
                      <a:pt x="265" y="222"/>
                      <a:pt x="261" y="225"/>
                    </a:cubicBezTo>
                    <a:cubicBezTo>
                      <a:pt x="260" y="226"/>
                      <a:pt x="259" y="227"/>
                      <a:pt x="258" y="228"/>
                    </a:cubicBezTo>
                    <a:cubicBezTo>
                      <a:pt x="254" y="232"/>
                      <a:pt x="251" y="237"/>
                      <a:pt x="249" y="240"/>
                    </a:cubicBezTo>
                    <a:cubicBezTo>
                      <a:pt x="247" y="244"/>
                      <a:pt x="242" y="242"/>
                      <a:pt x="239" y="240"/>
                    </a:cubicBezTo>
                    <a:cubicBezTo>
                      <a:pt x="236" y="238"/>
                      <a:pt x="232" y="240"/>
                      <a:pt x="226" y="241"/>
                    </a:cubicBezTo>
                    <a:cubicBezTo>
                      <a:pt x="221" y="242"/>
                      <a:pt x="216" y="245"/>
                      <a:pt x="215" y="246"/>
                    </a:cubicBezTo>
                    <a:cubicBezTo>
                      <a:pt x="213" y="247"/>
                      <a:pt x="209" y="245"/>
                      <a:pt x="207" y="243"/>
                    </a:cubicBezTo>
                    <a:cubicBezTo>
                      <a:pt x="205" y="240"/>
                      <a:pt x="202" y="242"/>
                      <a:pt x="201" y="243"/>
                    </a:cubicBezTo>
                    <a:cubicBezTo>
                      <a:pt x="199" y="245"/>
                      <a:pt x="195" y="243"/>
                      <a:pt x="191" y="241"/>
                    </a:cubicBezTo>
                    <a:cubicBezTo>
                      <a:pt x="187" y="239"/>
                      <a:pt x="186" y="242"/>
                      <a:pt x="184" y="244"/>
                    </a:cubicBezTo>
                    <a:cubicBezTo>
                      <a:pt x="182" y="245"/>
                      <a:pt x="182" y="245"/>
                      <a:pt x="181" y="245"/>
                    </a:cubicBezTo>
                    <a:cubicBezTo>
                      <a:pt x="180" y="245"/>
                      <a:pt x="178" y="245"/>
                      <a:pt x="176" y="245"/>
                    </a:cubicBezTo>
                    <a:cubicBezTo>
                      <a:pt x="172" y="244"/>
                      <a:pt x="174" y="244"/>
                      <a:pt x="173" y="242"/>
                    </a:cubicBezTo>
                    <a:cubicBezTo>
                      <a:pt x="173" y="240"/>
                      <a:pt x="173" y="239"/>
                      <a:pt x="170" y="238"/>
                    </a:cubicBezTo>
                    <a:cubicBezTo>
                      <a:pt x="168" y="236"/>
                      <a:pt x="165" y="234"/>
                      <a:pt x="161" y="229"/>
                    </a:cubicBezTo>
                    <a:cubicBezTo>
                      <a:pt x="156" y="224"/>
                      <a:pt x="154" y="223"/>
                      <a:pt x="150" y="218"/>
                    </a:cubicBezTo>
                    <a:cubicBezTo>
                      <a:pt x="146" y="213"/>
                      <a:pt x="143" y="219"/>
                      <a:pt x="141" y="222"/>
                    </a:cubicBezTo>
                    <a:cubicBezTo>
                      <a:pt x="139" y="225"/>
                      <a:pt x="134" y="224"/>
                      <a:pt x="133" y="222"/>
                    </a:cubicBezTo>
                    <a:cubicBezTo>
                      <a:pt x="132" y="220"/>
                      <a:pt x="124" y="224"/>
                      <a:pt x="119" y="225"/>
                    </a:cubicBezTo>
                    <a:cubicBezTo>
                      <a:pt x="113" y="227"/>
                      <a:pt x="112" y="226"/>
                      <a:pt x="107" y="219"/>
                    </a:cubicBezTo>
                    <a:cubicBezTo>
                      <a:pt x="101" y="212"/>
                      <a:pt x="101" y="212"/>
                      <a:pt x="97" y="207"/>
                    </a:cubicBezTo>
                    <a:cubicBezTo>
                      <a:pt x="95" y="204"/>
                      <a:pt x="93" y="203"/>
                      <a:pt x="91" y="202"/>
                    </a:cubicBezTo>
                    <a:cubicBezTo>
                      <a:pt x="91" y="200"/>
                      <a:pt x="90" y="198"/>
                      <a:pt x="90" y="196"/>
                    </a:cubicBezTo>
                    <a:cubicBezTo>
                      <a:pt x="90" y="193"/>
                      <a:pt x="83" y="187"/>
                      <a:pt x="78" y="183"/>
                    </a:cubicBezTo>
                    <a:cubicBezTo>
                      <a:pt x="72" y="178"/>
                      <a:pt x="71" y="175"/>
                      <a:pt x="71" y="168"/>
                    </a:cubicBezTo>
                    <a:cubicBezTo>
                      <a:pt x="71" y="161"/>
                      <a:pt x="69" y="164"/>
                      <a:pt x="66" y="160"/>
                    </a:cubicBezTo>
                    <a:cubicBezTo>
                      <a:pt x="63" y="156"/>
                      <a:pt x="62" y="153"/>
                      <a:pt x="57" y="149"/>
                    </a:cubicBezTo>
                    <a:cubicBezTo>
                      <a:pt x="52" y="145"/>
                      <a:pt x="53" y="147"/>
                      <a:pt x="40" y="142"/>
                    </a:cubicBezTo>
                    <a:cubicBezTo>
                      <a:pt x="27" y="137"/>
                      <a:pt x="40" y="135"/>
                      <a:pt x="40" y="131"/>
                    </a:cubicBezTo>
                    <a:cubicBezTo>
                      <a:pt x="40" y="126"/>
                      <a:pt x="35" y="123"/>
                      <a:pt x="31" y="120"/>
                    </a:cubicBezTo>
                    <a:cubicBezTo>
                      <a:pt x="27" y="116"/>
                      <a:pt x="26" y="120"/>
                      <a:pt x="13" y="115"/>
                    </a:cubicBezTo>
                    <a:cubicBezTo>
                      <a:pt x="0" y="111"/>
                      <a:pt x="16" y="106"/>
                      <a:pt x="13" y="104"/>
                    </a:cubicBezTo>
                    <a:cubicBezTo>
                      <a:pt x="12" y="104"/>
                      <a:pt x="11" y="103"/>
                      <a:pt x="10" y="103"/>
                    </a:cubicBezTo>
                    <a:cubicBezTo>
                      <a:pt x="16" y="100"/>
                      <a:pt x="6" y="96"/>
                      <a:pt x="13" y="94"/>
                    </a:cubicBezTo>
                    <a:cubicBezTo>
                      <a:pt x="20" y="91"/>
                      <a:pt x="20" y="90"/>
                      <a:pt x="23" y="87"/>
                    </a:cubicBezTo>
                    <a:cubicBezTo>
                      <a:pt x="25" y="84"/>
                      <a:pt x="25" y="82"/>
                      <a:pt x="27" y="80"/>
                    </a:cubicBezTo>
                    <a:cubicBezTo>
                      <a:pt x="28" y="79"/>
                      <a:pt x="28" y="76"/>
                      <a:pt x="32" y="78"/>
                    </a:cubicBezTo>
                    <a:cubicBezTo>
                      <a:pt x="36" y="80"/>
                      <a:pt x="43" y="82"/>
                      <a:pt x="46" y="80"/>
                    </a:cubicBezTo>
                    <a:cubicBezTo>
                      <a:pt x="48" y="79"/>
                      <a:pt x="49" y="70"/>
                      <a:pt x="51" y="70"/>
                    </a:cubicBezTo>
                    <a:cubicBezTo>
                      <a:pt x="53" y="69"/>
                      <a:pt x="53" y="70"/>
                      <a:pt x="57" y="70"/>
                    </a:cubicBezTo>
                    <a:cubicBezTo>
                      <a:pt x="60" y="69"/>
                      <a:pt x="61" y="71"/>
                      <a:pt x="63" y="75"/>
                    </a:cubicBezTo>
                    <a:cubicBezTo>
                      <a:pt x="65" y="79"/>
                      <a:pt x="60" y="79"/>
                      <a:pt x="65" y="79"/>
                    </a:cubicBezTo>
                    <a:cubicBezTo>
                      <a:pt x="70" y="80"/>
                      <a:pt x="70" y="81"/>
                      <a:pt x="71" y="74"/>
                    </a:cubicBezTo>
                    <a:cubicBezTo>
                      <a:pt x="73" y="67"/>
                      <a:pt x="63" y="63"/>
                      <a:pt x="71" y="63"/>
                    </a:cubicBezTo>
                    <a:cubicBezTo>
                      <a:pt x="80" y="62"/>
                      <a:pt x="83" y="63"/>
                      <a:pt x="86" y="63"/>
                    </a:cubicBezTo>
                    <a:cubicBezTo>
                      <a:pt x="89" y="62"/>
                      <a:pt x="90" y="63"/>
                      <a:pt x="91" y="68"/>
                    </a:cubicBezTo>
                    <a:cubicBezTo>
                      <a:pt x="93" y="73"/>
                      <a:pt x="83" y="67"/>
                      <a:pt x="93" y="73"/>
                    </a:cubicBezTo>
                    <a:cubicBezTo>
                      <a:pt x="103" y="80"/>
                      <a:pt x="107" y="84"/>
                      <a:pt x="108" y="83"/>
                    </a:cubicBezTo>
                    <a:cubicBezTo>
                      <a:pt x="110" y="81"/>
                      <a:pt x="114" y="80"/>
                      <a:pt x="120" y="77"/>
                    </a:cubicBezTo>
                    <a:cubicBezTo>
                      <a:pt x="125" y="75"/>
                      <a:pt x="129" y="73"/>
                      <a:pt x="134" y="70"/>
                    </a:cubicBezTo>
                    <a:cubicBezTo>
                      <a:pt x="139" y="68"/>
                      <a:pt x="144" y="66"/>
                      <a:pt x="145" y="62"/>
                    </a:cubicBezTo>
                    <a:cubicBezTo>
                      <a:pt x="147" y="59"/>
                      <a:pt x="146" y="56"/>
                      <a:pt x="148" y="53"/>
                    </a:cubicBezTo>
                    <a:cubicBezTo>
                      <a:pt x="150" y="50"/>
                      <a:pt x="144" y="49"/>
                      <a:pt x="151" y="40"/>
                    </a:cubicBezTo>
                    <a:cubicBezTo>
                      <a:pt x="159" y="32"/>
                      <a:pt x="159" y="29"/>
                      <a:pt x="165" y="26"/>
                    </a:cubicBezTo>
                    <a:cubicBezTo>
                      <a:pt x="170" y="23"/>
                      <a:pt x="173" y="24"/>
                      <a:pt x="176" y="18"/>
                    </a:cubicBezTo>
                    <a:cubicBezTo>
                      <a:pt x="180" y="12"/>
                      <a:pt x="187" y="0"/>
                      <a:pt x="189" y="1"/>
                    </a:cubicBezTo>
                    <a:cubicBezTo>
                      <a:pt x="191" y="2"/>
                      <a:pt x="193" y="6"/>
                      <a:pt x="194" y="11"/>
                    </a:cubicBezTo>
                    <a:cubicBezTo>
                      <a:pt x="195" y="16"/>
                      <a:pt x="194" y="28"/>
                      <a:pt x="194" y="28"/>
                    </a:cubicBezTo>
                    <a:cubicBezTo>
                      <a:pt x="194" y="28"/>
                      <a:pt x="191" y="38"/>
                      <a:pt x="191" y="44"/>
                    </a:cubicBezTo>
                    <a:cubicBezTo>
                      <a:pt x="191" y="49"/>
                      <a:pt x="182" y="55"/>
                      <a:pt x="188" y="61"/>
                    </a:cubicBezTo>
                    <a:cubicBezTo>
                      <a:pt x="195" y="67"/>
                      <a:pt x="207" y="56"/>
                      <a:pt x="215" y="54"/>
                    </a:cubicBezTo>
                    <a:cubicBezTo>
                      <a:pt x="223" y="52"/>
                      <a:pt x="233" y="44"/>
                      <a:pt x="237" y="49"/>
                    </a:cubicBezTo>
                    <a:cubicBezTo>
                      <a:pt x="241" y="55"/>
                      <a:pt x="244" y="50"/>
                      <a:pt x="251" y="46"/>
                    </a:cubicBezTo>
                    <a:cubicBezTo>
                      <a:pt x="256" y="43"/>
                      <a:pt x="260" y="48"/>
                      <a:pt x="263" y="51"/>
                    </a:cubicBezTo>
                    <a:cubicBezTo>
                      <a:pt x="263" y="55"/>
                      <a:pt x="264" y="58"/>
                      <a:pt x="264" y="61"/>
                    </a:cubicBezTo>
                    <a:cubicBezTo>
                      <a:pt x="264" y="65"/>
                      <a:pt x="263" y="67"/>
                      <a:pt x="261" y="70"/>
                    </a:cubicBezTo>
                    <a:cubicBezTo>
                      <a:pt x="260" y="73"/>
                      <a:pt x="258" y="76"/>
                      <a:pt x="258" y="81"/>
                    </a:cubicBezTo>
                    <a:cubicBezTo>
                      <a:pt x="258" y="86"/>
                      <a:pt x="260" y="88"/>
                      <a:pt x="261" y="89"/>
                    </a:cubicBezTo>
                    <a:cubicBezTo>
                      <a:pt x="262" y="89"/>
                      <a:pt x="261" y="92"/>
                      <a:pt x="261" y="97"/>
                    </a:cubicBezTo>
                    <a:cubicBezTo>
                      <a:pt x="261" y="102"/>
                      <a:pt x="260" y="105"/>
                      <a:pt x="258" y="107"/>
                    </a:cubicBezTo>
                    <a:cubicBezTo>
                      <a:pt x="256" y="108"/>
                      <a:pt x="252" y="109"/>
                      <a:pt x="246" y="109"/>
                    </a:cubicBezTo>
                    <a:cubicBezTo>
                      <a:pt x="241" y="109"/>
                      <a:pt x="237" y="112"/>
                      <a:pt x="237" y="114"/>
                    </a:cubicBezTo>
                    <a:cubicBezTo>
                      <a:pt x="237" y="116"/>
                      <a:pt x="233" y="120"/>
                      <a:pt x="232" y="122"/>
                    </a:cubicBezTo>
                    <a:cubicBezTo>
                      <a:pt x="231" y="124"/>
                      <a:pt x="237" y="128"/>
                      <a:pt x="237" y="128"/>
                    </a:cubicBezTo>
                    <a:cubicBezTo>
                      <a:pt x="237" y="128"/>
                      <a:pt x="243" y="130"/>
                      <a:pt x="250" y="131"/>
                    </a:cubicBezTo>
                    <a:cubicBezTo>
                      <a:pt x="256" y="133"/>
                      <a:pt x="255" y="139"/>
                      <a:pt x="257" y="141"/>
                    </a:cubicBezTo>
                    <a:cubicBezTo>
                      <a:pt x="259" y="142"/>
                      <a:pt x="263" y="149"/>
                      <a:pt x="266" y="152"/>
                    </a:cubicBezTo>
                    <a:cubicBezTo>
                      <a:pt x="270" y="155"/>
                      <a:pt x="275" y="162"/>
                      <a:pt x="279" y="169"/>
                    </a:cubicBezTo>
                    <a:cubicBezTo>
                      <a:pt x="282" y="175"/>
                      <a:pt x="283" y="182"/>
                      <a:pt x="286" y="189"/>
                    </a:cubicBezTo>
                    <a:cubicBezTo>
                      <a:pt x="288" y="197"/>
                      <a:pt x="299" y="194"/>
                      <a:pt x="303" y="198"/>
                    </a:cubicBezTo>
                    <a:cubicBezTo>
                      <a:pt x="306" y="201"/>
                      <a:pt x="304" y="201"/>
                      <a:pt x="303" y="205"/>
                    </a:cubicBezTo>
                    <a:cubicBezTo>
                      <a:pt x="302" y="209"/>
                      <a:pt x="303" y="208"/>
                      <a:pt x="306" y="213"/>
                    </a:cubicBezTo>
                    <a:cubicBezTo>
                      <a:pt x="309" y="219"/>
                      <a:pt x="306" y="218"/>
                      <a:pt x="306" y="21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3">
                <a:extLst>
                  <a:ext uri="{FF2B5EF4-FFF2-40B4-BE49-F238E27FC236}">
                    <a16:creationId xmlns:a16="http://schemas.microsoft.com/office/drawing/2014/main" id="{DE9D6389-A908-7944-9E53-E9C711C0D4C8}"/>
                  </a:ext>
                </a:extLst>
              </p:cNvPr>
              <p:cNvSpPr>
                <a:spLocks/>
              </p:cNvSpPr>
              <p:nvPr/>
            </p:nvSpPr>
            <p:spPr bwMode="auto">
              <a:xfrm>
                <a:off x="3030" y="1796"/>
                <a:ext cx="228" cy="194"/>
              </a:xfrm>
              <a:custGeom>
                <a:avLst/>
                <a:gdLst>
                  <a:gd name="T0" fmla="*/ 334 w 380"/>
                  <a:gd name="T1" fmla="*/ 240 h 323"/>
                  <a:gd name="T2" fmla="*/ 296 w 380"/>
                  <a:gd name="T3" fmla="*/ 277 h 323"/>
                  <a:gd name="T4" fmla="*/ 250 w 380"/>
                  <a:gd name="T5" fmla="*/ 292 h 323"/>
                  <a:gd name="T6" fmla="*/ 225 w 380"/>
                  <a:gd name="T7" fmla="*/ 305 h 323"/>
                  <a:gd name="T8" fmla="*/ 207 w 380"/>
                  <a:gd name="T9" fmla="*/ 305 h 323"/>
                  <a:gd name="T10" fmla="*/ 179 w 380"/>
                  <a:gd name="T11" fmla="*/ 307 h 323"/>
                  <a:gd name="T12" fmla="*/ 155 w 380"/>
                  <a:gd name="T13" fmla="*/ 318 h 323"/>
                  <a:gd name="T14" fmla="*/ 131 w 380"/>
                  <a:gd name="T15" fmla="*/ 316 h 323"/>
                  <a:gd name="T16" fmla="*/ 104 w 380"/>
                  <a:gd name="T17" fmla="*/ 295 h 323"/>
                  <a:gd name="T18" fmla="*/ 77 w 380"/>
                  <a:gd name="T19" fmla="*/ 291 h 323"/>
                  <a:gd name="T20" fmla="*/ 75 w 380"/>
                  <a:gd name="T21" fmla="*/ 288 h 323"/>
                  <a:gd name="T22" fmla="*/ 72 w 380"/>
                  <a:gd name="T23" fmla="*/ 275 h 323"/>
                  <a:gd name="T24" fmla="*/ 55 w 380"/>
                  <a:gd name="T25" fmla="*/ 259 h 323"/>
                  <a:gd name="T26" fmla="*/ 35 w 380"/>
                  <a:gd name="T27" fmla="*/ 222 h 323"/>
                  <a:gd name="T28" fmla="*/ 19 w 380"/>
                  <a:gd name="T29" fmla="*/ 201 h 323"/>
                  <a:gd name="T30" fmla="*/ 1 w 380"/>
                  <a:gd name="T31" fmla="*/ 192 h 323"/>
                  <a:gd name="T32" fmla="*/ 15 w 380"/>
                  <a:gd name="T33" fmla="*/ 179 h 323"/>
                  <a:gd name="T34" fmla="*/ 30 w 380"/>
                  <a:gd name="T35" fmla="*/ 167 h 323"/>
                  <a:gd name="T36" fmla="*/ 27 w 380"/>
                  <a:gd name="T37" fmla="*/ 151 h 323"/>
                  <a:gd name="T38" fmla="*/ 33 w 380"/>
                  <a:gd name="T39" fmla="*/ 131 h 323"/>
                  <a:gd name="T40" fmla="*/ 33 w 380"/>
                  <a:gd name="T41" fmla="*/ 117 h 323"/>
                  <a:gd name="T42" fmla="*/ 47 w 380"/>
                  <a:gd name="T43" fmla="*/ 118 h 323"/>
                  <a:gd name="T44" fmla="*/ 52 w 380"/>
                  <a:gd name="T45" fmla="*/ 84 h 323"/>
                  <a:gd name="T46" fmla="*/ 72 w 380"/>
                  <a:gd name="T47" fmla="*/ 61 h 323"/>
                  <a:gd name="T48" fmla="*/ 79 w 380"/>
                  <a:gd name="T49" fmla="*/ 40 h 323"/>
                  <a:gd name="T50" fmla="*/ 84 w 380"/>
                  <a:gd name="T51" fmla="*/ 16 h 323"/>
                  <a:gd name="T52" fmla="*/ 96 w 380"/>
                  <a:gd name="T53" fmla="*/ 17 h 323"/>
                  <a:gd name="T54" fmla="*/ 112 w 380"/>
                  <a:gd name="T55" fmla="*/ 20 h 323"/>
                  <a:gd name="T56" fmla="*/ 123 w 380"/>
                  <a:gd name="T57" fmla="*/ 5 h 323"/>
                  <a:gd name="T58" fmla="*/ 145 w 380"/>
                  <a:gd name="T59" fmla="*/ 10 h 323"/>
                  <a:gd name="T60" fmla="*/ 172 w 380"/>
                  <a:gd name="T61" fmla="*/ 13 h 323"/>
                  <a:gd name="T62" fmla="*/ 198 w 380"/>
                  <a:gd name="T63" fmla="*/ 25 h 323"/>
                  <a:gd name="T64" fmla="*/ 214 w 380"/>
                  <a:gd name="T65" fmla="*/ 47 h 323"/>
                  <a:gd name="T66" fmla="*/ 233 w 380"/>
                  <a:gd name="T67" fmla="*/ 66 h 323"/>
                  <a:gd name="T68" fmla="*/ 228 w 380"/>
                  <a:gd name="T69" fmla="*/ 77 h 323"/>
                  <a:gd name="T70" fmla="*/ 219 w 380"/>
                  <a:gd name="T71" fmla="*/ 89 h 323"/>
                  <a:gd name="T72" fmla="*/ 220 w 380"/>
                  <a:gd name="T73" fmla="*/ 109 h 323"/>
                  <a:gd name="T74" fmla="*/ 233 w 380"/>
                  <a:gd name="T75" fmla="*/ 108 h 323"/>
                  <a:gd name="T76" fmla="*/ 247 w 380"/>
                  <a:gd name="T77" fmla="*/ 107 h 323"/>
                  <a:gd name="T78" fmla="*/ 245 w 380"/>
                  <a:gd name="T79" fmla="*/ 115 h 323"/>
                  <a:gd name="T80" fmla="*/ 245 w 380"/>
                  <a:gd name="T81" fmla="*/ 129 h 323"/>
                  <a:gd name="T82" fmla="*/ 316 w 380"/>
                  <a:gd name="T83" fmla="*/ 179 h 323"/>
                  <a:gd name="T84" fmla="*/ 369 w 380"/>
                  <a:gd name="T85" fmla="*/ 1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0" h="323">
                    <a:moveTo>
                      <a:pt x="369" y="200"/>
                    </a:moveTo>
                    <a:cubicBezTo>
                      <a:pt x="358" y="210"/>
                      <a:pt x="337" y="235"/>
                      <a:pt x="334" y="240"/>
                    </a:cubicBezTo>
                    <a:cubicBezTo>
                      <a:pt x="331" y="244"/>
                      <a:pt x="310" y="262"/>
                      <a:pt x="308" y="266"/>
                    </a:cubicBezTo>
                    <a:cubicBezTo>
                      <a:pt x="307" y="271"/>
                      <a:pt x="309" y="277"/>
                      <a:pt x="296" y="277"/>
                    </a:cubicBezTo>
                    <a:cubicBezTo>
                      <a:pt x="283" y="277"/>
                      <a:pt x="271" y="277"/>
                      <a:pt x="264" y="280"/>
                    </a:cubicBezTo>
                    <a:cubicBezTo>
                      <a:pt x="258" y="284"/>
                      <a:pt x="255" y="288"/>
                      <a:pt x="250" y="292"/>
                    </a:cubicBezTo>
                    <a:cubicBezTo>
                      <a:pt x="246" y="296"/>
                      <a:pt x="241" y="294"/>
                      <a:pt x="234" y="297"/>
                    </a:cubicBezTo>
                    <a:cubicBezTo>
                      <a:pt x="228" y="300"/>
                      <a:pt x="231" y="304"/>
                      <a:pt x="225" y="305"/>
                    </a:cubicBezTo>
                    <a:cubicBezTo>
                      <a:pt x="225" y="305"/>
                      <a:pt x="224" y="305"/>
                      <a:pt x="224" y="305"/>
                    </a:cubicBezTo>
                    <a:cubicBezTo>
                      <a:pt x="216" y="305"/>
                      <a:pt x="213" y="309"/>
                      <a:pt x="207" y="305"/>
                    </a:cubicBezTo>
                    <a:cubicBezTo>
                      <a:pt x="200" y="301"/>
                      <a:pt x="201" y="295"/>
                      <a:pt x="194" y="298"/>
                    </a:cubicBezTo>
                    <a:cubicBezTo>
                      <a:pt x="187" y="302"/>
                      <a:pt x="186" y="302"/>
                      <a:pt x="179" y="307"/>
                    </a:cubicBezTo>
                    <a:cubicBezTo>
                      <a:pt x="172" y="312"/>
                      <a:pt x="174" y="316"/>
                      <a:pt x="168" y="318"/>
                    </a:cubicBezTo>
                    <a:cubicBezTo>
                      <a:pt x="162" y="320"/>
                      <a:pt x="164" y="319"/>
                      <a:pt x="155" y="318"/>
                    </a:cubicBezTo>
                    <a:cubicBezTo>
                      <a:pt x="146" y="317"/>
                      <a:pt x="148" y="316"/>
                      <a:pt x="141" y="316"/>
                    </a:cubicBezTo>
                    <a:cubicBezTo>
                      <a:pt x="134" y="317"/>
                      <a:pt x="139" y="323"/>
                      <a:pt x="131" y="316"/>
                    </a:cubicBezTo>
                    <a:cubicBezTo>
                      <a:pt x="123" y="310"/>
                      <a:pt x="127" y="312"/>
                      <a:pt x="119" y="307"/>
                    </a:cubicBezTo>
                    <a:cubicBezTo>
                      <a:pt x="112" y="302"/>
                      <a:pt x="109" y="297"/>
                      <a:pt x="104" y="295"/>
                    </a:cubicBezTo>
                    <a:cubicBezTo>
                      <a:pt x="99" y="293"/>
                      <a:pt x="96" y="292"/>
                      <a:pt x="93" y="292"/>
                    </a:cubicBezTo>
                    <a:cubicBezTo>
                      <a:pt x="90" y="292"/>
                      <a:pt x="78" y="292"/>
                      <a:pt x="77" y="291"/>
                    </a:cubicBezTo>
                    <a:cubicBezTo>
                      <a:pt x="76" y="291"/>
                      <a:pt x="75" y="289"/>
                      <a:pt x="74" y="288"/>
                    </a:cubicBezTo>
                    <a:cubicBezTo>
                      <a:pt x="75" y="288"/>
                      <a:pt x="75" y="288"/>
                      <a:pt x="75" y="288"/>
                    </a:cubicBezTo>
                    <a:cubicBezTo>
                      <a:pt x="75" y="288"/>
                      <a:pt x="78" y="289"/>
                      <a:pt x="75" y="283"/>
                    </a:cubicBezTo>
                    <a:cubicBezTo>
                      <a:pt x="72" y="278"/>
                      <a:pt x="71" y="279"/>
                      <a:pt x="72" y="275"/>
                    </a:cubicBezTo>
                    <a:cubicBezTo>
                      <a:pt x="73" y="271"/>
                      <a:pt x="75" y="271"/>
                      <a:pt x="72" y="268"/>
                    </a:cubicBezTo>
                    <a:cubicBezTo>
                      <a:pt x="68" y="264"/>
                      <a:pt x="57" y="267"/>
                      <a:pt x="55" y="259"/>
                    </a:cubicBezTo>
                    <a:cubicBezTo>
                      <a:pt x="52" y="252"/>
                      <a:pt x="51" y="245"/>
                      <a:pt x="48" y="239"/>
                    </a:cubicBezTo>
                    <a:cubicBezTo>
                      <a:pt x="44" y="232"/>
                      <a:pt x="39" y="225"/>
                      <a:pt x="35" y="222"/>
                    </a:cubicBezTo>
                    <a:cubicBezTo>
                      <a:pt x="32" y="219"/>
                      <a:pt x="28" y="212"/>
                      <a:pt x="26" y="211"/>
                    </a:cubicBezTo>
                    <a:cubicBezTo>
                      <a:pt x="24" y="209"/>
                      <a:pt x="25" y="203"/>
                      <a:pt x="19" y="201"/>
                    </a:cubicBezTo>
                    <a:cubicBezTo>
                      <a:pt x="12" y="200"/>
                      <a:pt x="6" y="198"/>
                      <a:pt x="6" y="198"/>
                    </a:cubicBezTo>
                    <a:cubicBezTo>
                      <a:pt x="6" y="198"/>
                      <a:pt x="0" y="194"/>
                      <a:pt x="1" y="192"/>
                    </a:cubicBezTo>
                    <a:cubicBezTo>
                      <a:pt x="2" y="190"/>
                      <a:pt x="6" y="186"/>
                      <a:pt x="6" y="184"/>
                    </a:cubicBezTo>
                    <a:cubicBezTo>
                      <a:pt x="6" y="182"/>
                      <a:pt x="10" y="179"/>
                      <a:pt x="15" y="179"/>
                    </a:cubicBezTo>
                    <a:cubicBezTo>
                      <a:pt x="21" y="179"/>
                      <a:pt x="25" y="178"/>
                      <a:pt x="27" y="177"/>
                    </a:cubicBezTo>
                    <a:cubicBezTo>
                      <a:pt x="29" y="175"/>
                      <a:pt x="30" y="172"/>
                      <a:pt x="30" y="167"/>
                    </a:cubicBezTo>
                    <a:cubicBezTo>
                      <a:pt x="30" y="162"/>
                      <a:pt x="31" y="159"/>
                      <a:pt x="30" y="159"/>
                    </a:cubicBezTo>
                    <a:cubicBezTo>
                      <a:pt x="29" y="158"/>
                      <a:pt x="27" y="156"/>
                      <a:pt x="27" y="151"/>
                    </a:cubicBezTo>
                    <a:cubicBezTo>
                      <a:pt x="27" y="146"/>
                      <a:pt x="29" y="143"/>
                      <a:pt x="30" y="140"/>
                    </a:cubicBezTo>
                    <a:cubicBezTo>
                      <a:pt x="32" y="137"/>
                      <a:pt x="33" y="135"/>
                      <a:pt x="33" y="131"/>
                    </a:cubicBezTo>
                    <a:cubicBezTo>
                      <a:pt x="33" y="128"/>
                      <a:pt x="32" y="125"/>
                      <a:pt x="32" y="121"/>
                    </a:cubicBezTo>
                    <a:cubicBezTo>
                      <a:pt x="32" y="120"/>
                      <a:pt x="32" y="118"/>
                      <a:pt x="33" y="117"/>
                    </a:cubicBezTo>
                    <a:cubicBezTo>
                      <a:pt x="36" y="113"/>
                      <a:pt x="39" y="109"/>
                      <a:pt x="41" y="112"/>
                    </a:cubicBezTo>
                    <a:cubicBezTo>
                      <a:pt x="43" y="115"/>
                      <a:pt x="46" y="120"/>
                      <a:pt x="47" y="118"/>
                    </a:cubicBezTo>
                    <a:cubicBezTo>
                      <a:pt x="48" y="116"/>
                      <a:pt x="50" y="108"/>
                      <a:pt x="50" y="107"/>
                    </a:cubicBezTo>
                    <a:cubicBezTo>
                      <a:pt x="50" y="106"/>
                      <a:pt x="46" y="95"/>
                      <a:pt x="52" y="84"/>
                    </a:cubicBezTo>
                    <a:cubicBezTo>
                      <a:pt x="59" y="74"/>
                      <a:pt x="59" y="74"/>
                      <a:pt x="63" y="69"/>
                    </a:cubicBezTo>
                    <a:cubicBezTo>
                      <a:pt x="67" y="64"/>
                      <a:pt x="67" y="61"/>
                      <a:pt x="72" y="61"/>
                    </a:cubicBezTo>
                    <a:cubicBezTo>
                      <a:pt x="78" y="61"/>
                      <a:pt x="79" y="62"/>
                      <a:pt x="79" y="56"/>
                    </a:cubicBezTo>
                    <a:cubicBezTo>
                      <a:pt x="79" y="50"/>
                      <a:pt x="75" y="44"/>
                      <a:pt x="79" y="40"/>
                    </a:cubicBezTo>
                    <a:cubicBezTo>
                      <a:pt x="83" y="36"/>
                      <a:pt x="83" y="31"/>
                      <a:pt x="84" y="26"/>
                    </a:cubicBezTo>
                    <a:cubicBezTo>
                      <a:pt x="85" y="20"/>
                      <a:pt x="83" y="17"/>
                      <a:pt x="84" y="16"/>
                    </a:cubicBezTo>
                    <a:cubicBezTo>
                      <a:pt x="84" y="16"/>
                      <a:pt x="84" y="16"/>
                      <a:pt x="85" y="15"/>
                    </a:cubicBezTo>
                    <a:cubicBezTo>
                      <a:pt x="88" y="16"/>
                      <a:pt x="90" y="18"/>
                      <a:pt x="96" y="17"/>
                    </a:cubicBezTo>
                    <a:cubicBezTo>
                      <a:pt x="104" y="16"/>
                      <a:pt x="106" y="10"/>
                      <a:pt x="107" y="13"/>
                    </a:cubicBezTo>
                    <a:cubicBezTo>
                      <a:pt x="108" y="16"/>
                      <a:pt x="110" y="26"/>
                      <a:pt x="112" y="20"/>
                    </a:cubicBezTo>
                    <a:cubicBezTo>
                      <a:pt x="113" y="14"/>
                      <a:pt x="116" y="10"/>
                      <a:pt x="118" y="5"/>
                    </a:cubicBezTo>
                    <a:cubicBezTo>
                      <a:pt x="120" y="0"/>
                      <a:pt x="122" y="4"/>
                      <a:pt x="123" y="5"/>
                    </a:cubicBezTo>
                    <a:cubicBezTo>
                      <a:pt x="124" y="6"/>
                      <a:pt x="125" y="11"/>
                      <a:pt x="132" y="11"/>
                    </a:cubicBezTo>
                    <a:cubicBezTo>
                      <a:pt x="140" y="11"/>
                      <a:pt x="140" y="13"/>
                      <a:pt x="145" y="10"/>
                    </a:cubicBezTo>
                    <a:cubicBezTo>
                      <a:pt x="150" y="7"/>
                      <a:pt x="145" y="6"/>
                      <a:pt x="155" y="9"/>
                    </a:cubicBezTo>
                    <a:cubicBezTo>
                      <a:pt x="164" y="12"/>
                      <a:pt x="164" y="13"/>
                      <a:pt x="172" y="13"/>
                    </a:cubicBezTo>
                    <a:cubicBezTo>
                      <a:pt x="179" y="12"/>
                      <a:pt x="178" y="12"/>
                      <a:pt x="184" y="16"/>
                    </a:cubicBezTo>
                    <a:cubicBezTo>
                      <a:pt x="190" y="20"/>
                      <a:pt x="193" y="20"/>
                      <a:pt x="198" y="25"/>
                    </a:cubicBezTo>
                    <a:cubicBezTo>
                      <a:pt x="202" y="30"/>
                      <a:pt x="201" y="35"/>
                      <a:pt x="204" y="37"/>
                    </a:cubicBezTo>
                    <a:cubicBezTo>
                      <a:pt x="207" y="40"/>
                      <a:pt x="212" y="44"/>
                      <a:pt x="214" y="47"/>
                    </a:cubicBezTo>
                    <a:cubicBezTo>
                      <a:pt x="216" y="50"/>
                      <a:pt x="222" y="59"/>
                      <a:pt x="226" y="62"/>
                    </a:cubicBezTo>
                    <a:cubicBezTo>
                      <a:pt x="228" y="64"/>
                      <a:pt x="230" y="65"/>
                      <a:pt x="233" y="66"/>
                    </a:cubicBezTo>
                    <a:cubicBezTo>
                      <a:pt x="232" y="68"/>
                      <a:pt x="230" y="70"/>
                      <a:pt x="230" y="71"/>
                    </a:cubicBezTo>
                    <a:cubicBezTo>
                      <a:pt x="230" y="73"/>
                      <a:pt x="228" y="73"/>
                      <a:pt x="228" y="77"/>
                    </a:cubicBezTo>
                    <a:cubicBezTo>
                      <a:pt x="227" y="80"/>
                      <a:pt x="225" y="80"/>
                      <a:pt x="224" y="83"/>
                    </a:cubicBezTo>
                    <a:cubicBezTo>
                      <a:pt x="222" y="85"/>
                      <a:pt x="219" y="89"/>
                      <a:pt x="219" y="89"/>
                    </a:cubicBezTo>
                    <a:cubicBezTo>
                      <a:pt x="219" y="90"/>
                      <a:pt x="219" y="97"/>
                      <a:pt x="219" y="100"/>
                    </a:cubicBezTo>
                    <a:cubicBezTo>
                      <a:pt x="219" y="102"/>
                      <a:pt x="219" y="108"/>
                      <a:pt x="220" y="109"/>
                    </a:cubicBezTo>
                    <a:cubicBezTo>
                      <a:pt x="221" y="109"/>
                      <a:pt x="220" y="110"/>
                      <a:pt x="224" y="110"/>
                    </a:cubicBezTo>
                    <a:cubicBezTo>
                      <a:pt x="229" y="110"/>
                      <a:pt x="228" y="109"/>
                      <a:pt x="233" y="108"/>
                    </a:cubicBezTo>
                    <a:cubicBezTo>
                      <a:pt x="237" y="107"/>
                      <a:pt x="236" y="107"/>
                      <a:pt x="240" y="107"/>
                    </a:cubicBezTo>
                    <a:cubicBezTo>
                      <a:pt x="243" y="107"/>
                      <a:pt x="245" y="107"/>
                      <a:pt x="247" y="107"/>
                    </a:cubicBezTo>
                    <a:cubicBezTo>
                      <a:pt x="247" y="108"/>
                      <a:pt x="247" y="109"/>
                      <a:pt x="247" y="110"/>
                    </a:cubicBezTo>
                    <a:cubicBezTo>
                      <a:pt x="247" y="111"/>
                      <a:pt x="247" y="112"/>
                      <a:pt x="245" y="115"/>
                    </a:cubicBezTo>
                    <a:cubicBezTo>
                      <a:pt x="244" y="117"/>
                      <a:pt x="241" y="116"/>
                      <a:pt x="242" y="120"/>
                    </a:cubicBezTo>
                    <a:cubicBezTo>
                      <a:pt x="244" y="124"/>
                      <a:pt x="243" y="127"/>
                      <a:pt x="245" y="129"/>
                    </a:cubicBezTo>
                    <a:cubicBezTo>
                      <a:pt x="246" y="130"/>
                      <a:pt x="260" y="153"/>
                      <a:pt x="271" y="160"/>
                    </a:cubicBezTo>
                    <a:cubicBezTo>
                      <a:pt x="282" y="167"/>
                      <a:pt x="304" y="176"/>
                      <a:pt x="316" y="179"/>
                    </a:cubicBezTo>
                    <a:cubicBezTo>
                      <a:pt x="329" y="183"/>
                      <a:pt x="339" y="188"/>
                      <a:pt x="346" y="190"/>
                    </a:cubicBezTo>
                    <a:cubicBezTo>
                      <a:pt x="353" y="192"/>
                      <a:pt x="366" y="192"/>
                      <a:pt x="369" y="192"/>
                    </a:cubicBezTo>
                    <a:cubicBezTo>
                      <a:pt x="372" y="192"/>
                      <a:pt x="380" y="190"/>
                      <a:pt x="369" y="20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894">
                <a:extLst>
                  <a:ext uri="{FF2B5EF4-FFF2-40B4-BE49-F238E27FC236}">
                    <a16:creationId xmlns:a16="http://schemas.microsoft.com/office/drawing/2014/main" id="{A4448007-A9B9-494F-B8F1-D01AD131CEB8}"/>
                  </a:ext>
                </a:extLst>
              </p:cNvPr>
              <p:cNvSpPr>
                <a:spLocks/>
              </p:cNvSpPr>
              <p:nvPr/>
            </p:nvSpPr>
            <p:spPr bwMode="auto">
              <a:xfrm>
                <a:off x="3151" y="1844"/>
                <a:ext cx="151" cy="230"/>
              </a:xfrm>
              <a:custGeom>
                <a:avLst/>
                <a:gdLst>
                  <a:gd name="T0" fmla="*/ 251 w 251"/>
                  <a:gd name="T1" fmla="*/ 38 h 383"/>
                  <a:gd name="T2" fmla="*/ 245 w 251"/>
                  <a:gd name="T3" fmla="*/ 65 h 383"/>
                  <a:gd name="T4" fmla="*/ 227 w 251"/>
                  <a:gd name="T5" fmla="*/ 100 h 383"/>
                  <a:gd name="T6" fmla="*/ 220 w 251"/>
                  <a:gd name="T7" fmla="*/ 125 h 383"/>
                  <a:gd name="T8" fmla="*/ 202 w 251"/>
                  <a:gd name="T9" fmla="*/ 157 h 383"/>
                  <a:gd name="T10" fmla="*/ 187 w 251"/>
                  <a:gd name="T11" fmla="*/ 193 h 383"/>
                  <a:gd name="T12" fmla="*/ 162 w 251"/>
                  <a:gd name="T13" fmla="*/ 230 h 383"/>
                  <a:gd name="T14" fmla="*/ 131 w 251"/>
                  <a:gd name="T15" fmla="*/ 264 h 383"/>
                  <a:gd name="T16" fmla="*/ 93 w 251"/>
                  <a:gd name="T17" fmla="*/ 292 h 383"/>
                  <a:gd name="T18" fmla="*/ 58 w 251"/>
                  <a:gd name="T19" fmla="*/ 326 h 383"/>
                  <a:gd name="T20" fmla="*/ 26 w 251"/>
                  <a:gd name="T21" fmla="*/ 369 h 383"/>
                  <a:gd name="T22" fmla="*/ 16 w 251"/>
                  <a:gd name="T23" fmla="*/ 379 h 383"/>
                  <a:gd name="T24" fmla="*/ 0 w 251"/>
                  <a:gd name="T25" fmla="*/ 274 h 383"/>
                  <a:gd name="T26" fmla="*/ 12 w 251"/>
                  <a:gd name="T27" fmla="*/ 244 h 383"/>
                  <a:gd name="T28" fmla="*/ 24 w 251"/>
                  <a:gd name="T29" fmla="*/ 225 h 383"/>
                  <a:gd name="T30" fmla="*/ 49 w 251"/>
                  <a:gd name="T31" fmla="*/ 212 h 383"/>
                  <a:gd name="T32" fmla="*/ 95 w 251"/>
                  <a:gd name="T33" fmla="*/ 197 h 383"/>
                  <a:gd name="T34" fmla="*/ 133 w 251"/>
                  <a:gd name="T35" fmla="*/ 160 h 383"/>
                  <a:gd name="T36" fmla="*/ 168 w 251"/>
                  <a:gd name="T37" fmla="*/ 112 h 383"/>
                  <a:gd name="T38" fmla="*/ 115 w 251"/>
                  <a:gd name="T39" fmla="*/ 99 h 383"/>
                  <a:gd name="T40" fmla="*/ 44 w 251"/>
                  <a:gd name="T41" fmla="*/ 49 h 383"/>
                  <a:gd name="T42" fmla="*/ 44 w 251"/>
                  <a:gd name="T43" fmla="*/ 35 h 383"/>
                  <a:gd name="T44" fmla="*/ 46 w 251"/>
                  <a:gd name="T45" fmla="*/ 27 h 383"/>
                  <a:gd name="T46" fmla="*/ 53 w 251"/>
                  <a:gd name="T47" fmla="*/ 19 h 383"/>
                  <a:gd name="T48" fmla="*/ 63 w 251"/>
                  <a:gd name="T49" fmla="*/ 26 h 383"/>
                  <a:gd name="T50" fmla="*/ 81 w 251"/>
                  <a:gd name="T51" fmla="*/ 42 h 383"/>
                  <a:gd name="T52" fmla="*/ 116 w 251"/>
                  <a:gd name="T53" fmla="*/ 33 h 383"/>
                  <a:gd name="T54" fmla="*/ 146 w 251"/>
                  <a:gd name="T55" fmla="*/ 29 h 383"/>
                  <a:gd name="T56" fmla="*/ 178 w 251"/>
                  <a:gd name="T57" fmla="*/ 22 h 383"/>
                  <a:gd name="T58" fmla="*/ 204 w 251"/>
                  <a:gd name="T59" fmla="*/ 20 h 383"/>
                  <a:gd name="T60" fmla="*/ 226 w 251"/>
                  <a:gd name="T61" fmla="*/ 13 h 383"/>
                  <a:gd name="T62" fmla="*/ 249 w 251"/>
                  <a:gd name="T63" fmla="*/ 3 h 383"/>
                  <a:gd name="T64" fmla="*/ 249 w 251"/>
                  <a:gd name="T65" fmla="*/ 2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 h="383">
                    <a:moveTo>
                      <a:pt x="249" y="27"/>
                    </a:moveTo>
                    <a:cubicBezTo>
                      <a:pt x="251" y="30"/>
                      <a:pt x="251" y="35"/>
                      <a:pt x="251" y="38"/>
                    </a:cubicBezTo>
                    <a:cubicBezTo>
                      <a:pt x="251" y="42"/>
                      <a:pt x="247" y="48"/>
                      <a:pt x="247" y="50"/>
                    </a:cubicBezTo>
                    <a:cubicBezTo>
                      <a:pt x="246" y="52"/>
                      <a:pt x="245" y="61"/>
                      <a:pt x="245" y="65"/>
                    </a:cubicBezTo>
                    <a:cubicBezTo>
                      <a:pt x="245" y="68"/>
                      <a:pt x="242" y="80"/>
                      <a:pt x="240" y="82"/>
                    </a:cubicBezTo>
                    <a:cubicBezTo>
                      <a:pt x="239" y="85"/>
                      <a:pt x="228" y="98"/>
                      <a:pt x="227" y="100"/>
                    </a:cubicBezTo>
                    <a:cubicBezTo>
                      <a:pt x="226" y="102"/>
                      <a:pt x="223" y="110"/>
                      <a:pt x="222" y="112"/>
                    </a:cubicBezTo>
                    <a:cubicBezTo>
                      <a:pt x="220" y="115"/>
                      <a:pt x="220" y="119"/>
                      <a:pt x="220" y="125"/>
                    </a:cubicBezTo>
                    <a:cubicBezTo>
                      <a:pt x="220" y="131"/>
                      <a:pt x="211" y="135"/>
                      <a:pt x="209" y="139"/>
                    </a:cubicBezTo>
                    <a:cubicBezTo>
                      <a:pt x="207" y="142"/>
                      <a:pt x="202" y="149"/>
                      <a:pt x="202" y="157"/>
                    </a:cubicBezTo>
                    <a:cubicBezTo>
                      <a:pt x="201" y="165"/>
                      <a:pt x="206" y="167"/>
                      <a:pt x="200" y="175"/>
                    </a:cubicBezTo>
                    <a:cubicBezTo>
                      <a:pt x="194" y="183"/>
                      <a:pt x="191" y="185"/>
                      <a:pt x="187" y="193"/>
                    </a:cubicBezTo>
                    <a:cubicBezTo>
                      <a:pt x="183" y="201"/>
                      <a:pt x="173" y="204"/>
                      <a:pt x="172" y="212"/>
                    </a:cubicBezTo>
                    <a:cubicBezTo>
                      <a:pt x="171" y="220"/>
                      <a:pt x="165" y="225"/>
                      <a:pt x="162" y="230"/>
                    </a:cubicBezTo>
                    <a:cubicBezTo>
                      <a:pt x="159" y="234"/>
                      <a:pt x="155" y="241"/>
                      <a:pt x="149" y="248"/>
                    </a:cubicBezTo>
                    <a:cubicBezTo>
                      <a:pt x="143" y="255"/>
                      <a:pt x="137" y="258"/>
                      <a:pt x="131" y="264"/>
                    </a:cubicBezTo>
                    <a:cubicBezTo>
                      <a:pt x="125" y="269"/>
                      <a:pt x="118" y="272"/>
                      <a:pt x="112" y="277"/>
                    </a:cubicBezTo>
                    <a:cubicBezTo>
                      <a:pt x="106" y="282"/>
                      <a:pt x="106" y="284"/>
                      <a:pt x="93" y="292"/>
                    </a:cubicBezTo>
                    <a:cubicBezTo>
                      <a:pt x="81" y="300"/>
                      <a:pt x="74" y="303"/>
                      <a:pt x="71" y="310"/>
                    </a:cubicBezTo>
                    <a:cubicBezTo>
                      <a:pt x="67" y="317"/>
                      <a:pt x="62" y="316"/>
                      <a:pt x="58" y="326"/>
                    </a:cubicBezTo>
                    <a:cubicBezTo>
                      <a:pt x="53" y="336"/>
                      <a:pt x="52" y="341"/>
                      <a:pt x="42" y="349"/>
                    </a:cubicBezTo>
                    <a:cubicBezTo>
                      <a:pt x="33" y="357"/>
                      <a:pt x="32" y="360"/>
                      <a:pt x="26" y="369"/>
                    </a:cubicBezTo>
                    <a:cubicBezTo>
                      <a:pt x="21" y="376"/>
                      <a:pt x="20" y="379"/>
                      <a:pt x="17" y="383"/>
                    </a:cubicBezTo>
                    <a:cubicBezTo>
                      <a:pt x="17" y="382"/>
                      <a:pt x="16" y="381"/>
                      <a:pt x="16" y="379"/>
                    </a:cubicBezTo>
                    <a:cubicBezTo>
                      <a:pt x="15" y="374"/>
                      <a:pt x="3" y="358"/>
                      <a:pt x="3" y="358"/>
                    </a:cubicBezTo>
                    <a:cubicBezTo>
                      <a:pt x="3" y="358"/>
                      <a:pt x="0" y="281"/>
                      <a:pt x="0" y="274"/>
                    </a:cubicBezTo>
                    <a:cubicBezTo>
                      <a:pt x="0" y="267"/>
                      <a:pt x="3" y="258"/>
                      <a:pt x="4" y="254"/>
                    </a:cubicBezTo>
                    <a:cubicBezTo>
                      <a:pt x="5" y="250"/>
                      <a:pt x="8" y="250"/>
                      <a:pt x="12" y="244"/>
                    </a:cubicBezTo>
                    <a:cubicBezTo>
                      <a:pt x="16" y="238"/>
                      <a:pt x="17" y="235"/>
                      <a:pt x="19" y="234"/>
                    </a:cubicBezTo>
                    <a:cubicBezTo>
                      <a:pt x="21" y="233"/>
                      <a:pt x="23" y="229"/>
                      <a:pt x="24" y="225"/>
                    </a:cubicBezTo>
                    <a:cubicBezTo>
                      <a:pt x="30" y="224"/>
                      <a:pt x="27" y="220"/>
                      <a:pt x="33" y="217"/>
                    </a:cubicBezTo>
                    <a:cubicBezTo>
                      <a:pt x="40" y="214"/>
                      <a:pt x="45" y="216"/>
                      <a:pt x="49" y="212"/>
                    </a:cubicBezTo>
                    <a:cubicBezTo>
                      <a:pt x="54" y="208"/>
                      <a:pt x="57" y="204"/>
                      <a:pt x="63" y="200"/>
                    </a:cubicBezTo>
                    <a:cubicBezTo>
                      <a:pt x="70" y="197"/>
                      <a:pt x="82" y="197"/>
                      <a:pt x="95" y="197"/>
                    </a:cubicBezTo>
                    <a:cubicBezTo>
                      <a:pt x="108" y="197"/>
                      <a:pt x="106" y="191"/>
                      <a:pt x="107" y="186"/>
                    </a:cubicBezTo>
                    <a:cubicBezTo>
                      <a:pt x="109" y="182"/>
                      <a:pt x="130" y="164"/>
                      <a:pt x="133" y="160"/>
                    </a:cubicBezTo>
                    <a:cubicBezTo>
                      <a:pt x="136" y="155"/>
                      <a:pt x="157" y="130"/>
                      <a:pt x="168" y="120"/>
                    </a:cubicBezTo>
                    <a:cubicBezTo>
                      <a:pt x="179" y="110"/>
                      <a:pt x="171" y="112"/>
                      <a:pt x="168" y="112"/>
                    </a:cubicBezTo>
                    <a:cubicBezTo>
                      <a:pt x="165" y="112"/>
                      <a:pt x="152" y="112"/>
                      <a:pt x="145" y="110"/>
                    </a:cubicBezTo>
                    <a:cubicBezTo>
                      <a:pt x="138" y="108"/>
                      <a:pt x="128" y="103"/>
                      <a:pt x="115" y="99"/>
                    </a:cubicBezTo>
                    <a:cubicBezTo>
                      <a:pt x="103" y="96"/>
                      <a:pt x="81" y="87"/>
                      <a:pt x="70" y="80"/>
                    </a:cubicBezTo>
                    <a:cubicBezTo>
                      <a:pt x="59" y="73"/>
                      <a:pt x="45" y="50"/>
                      <a:pt x="44" y="49"/>
                    </a:cubicBezTo>
                    <a:cubicBezTo>
                      <a:pt x="42" y="47"/>
                      <a:pt x="43" y="44"/>
                      <a:pt x="41" y="40"/>
                    </a:cubicBezTo>
                    <a:cubicBezTo>
                      <a:pt x="40" y="36"/>
                      <a:pt x="43" y="37"/>
                      <a:pt x="44" y="35"/>
                    </a:cubicBezTo>
                    <a:cubicBezTo>
                      <a:pt x="46" y="32"/>
                      <a:pt x="46" y="31"/>
                      <a:pt x="46" y="30"/>
                    </a:cubicBezTo>
                    <a:cubicBezTo>
                      <a:pt x="46" y="29"/>
                      <a:pt x="46" y="28"/>
                      <a:pt x="46" y="27"/>
                    </a:cubicBezTo>
                    <a:cubicBezTo>
                      <a:pt x="47" y="27"/>
                      <a:pt x="48" y="26"/>
                      <a:pt x="48" y="26"/>
                    </a:cubicBezTo>
                    <a:cubicBezTo>
                      <a:pt x="51" y="23"/>
                      <a:pt x="53" y="20"/>
                      <a:pt x="53" y="19"/>
                    </a:cubicBezTo>
                    <a:cubicBezTo>
                      <a:pt x="53" y="18"/>
                      <a:pt x="53" y="16"/>
                      <a:pt x="53" y="15"/>
                    </a:cubicBezTo>
                    <a:cubicBezTo>
                      <a:pt x="60" y="18"/>
                      <a:pt x="63" y="23"/>
                      <a:pt x="63" y="26"/>
                    </a:cubicBezTo>
                    <a:cubicBezTo>
                      <a:pt x="64" y="29"/>
                      <a:pt x="70" y="28"/>
                      <a:pt x="72" y="34"/>
                    </a:cubicBezTo>
                    <a:cubicBezTo>
                      <a:pt x="73" y="40"/>
                      <a:pt x="70" y="39"/>
                      <a:pt x="81" y="42"/>
                    </a:cubicBezTo>
                    <a:cubicBezTo>
                      <a:pt x="93" y="46"/>
                      <a:pt x="88" y="53"/>
                      <a:pt x="98" y="43"/>
                    </a:cubicBezTo>
                    <a:cubicBezTo>
                      <a:pt x="108" y="33"/>
                      <a:pt x="112" y="33"/>
                      <a:pt x="116" y="33"/>
                    </a:cubicBezTo>
                    <a:cubicBezTo>
                      <a:pt x="120" y="33"/>
                      <a:pt x="129" y="35"/>
                      <a:pt x="133" y="35"/>
                    </a:cubicBezTo>
                    <a:cubicBezTo>
                      <a:pt x="136" y="35"/>
                      <a:pt x="142" y="34"/>
                      <a:pt x="146" y="29"/>
                    </a:cubicBezTo>
                    <a:cubicBezTo>
                      <a:pt x="150" y="25"/>
                      <a:pt x="158" y="23"/>
                      <a:pt x="161" y="24"/>
                    </a:cubicBezTo>
                    <a:cubicBezTo>
                      <a:pt x="164" y="24"/>
                      <a:pt x="174" y="26"/>
                      <a:pt x="178" y="22"/>
                    </a:cubicBezTo>
                    <a:cubicBezTo>
                      <a:pt x="182" y="19"/>
                      <a:pt x="181" y="17"/>
                      <a:pt x="188" y="19"/>
                    </a:cubicBezTo>
                    <a:cubicBezTo>
                      <a:pt x="195" y="21"/>
                      <a:pt x="201" y="22"/>
                      <a:pt x="204" y="20"/>
                    </a:cubicBezTo>
                    <a:cubicBezTo>
                      <a:pt x="207" y="17"/>
                      <a:pt x="205" y="16"/>
                      <a:pt x="212" y="15"/>
                    </a:cubicBezTo>
                    <a:cubicBezTo>
                      <a:pt x="219" y="14"/>
                      <a:pt x="223" y="15"/>
                      <a:pt x="226" y="13"/>
                    </a:cubicBezTo>
                    <a:cubicBezTo>
                      <a:pt x="229" y="11"/>
                      <a:pt x="228" y="10"/>
                      <a:pt x="235" y="5"/>
                    </a:cubicBezTo>
                    <a:cubicBezTo>
                      <a:pt x="241" y="0"/>
                      <a:pt x="247" y="3"/>
                      <a:pt x="249" y="3"/>
                    </a:cubicBezTo>
                    <a:cubicBezTo>
                      <a:pt x="251" y="4"/>
                      <a:pt x="251" y="11"/>
                      <a:pt x="251" y="13"/>
                    </a:cubicBezTo>
                    <a:cubicBezTo>
                      <a:pt x="250" y="16"/>
                      <a:pt x="248" y="23"/>
                      <a:pt x="249"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895">
                <a:extLst>
                  <a:ext uri="{FF2B5EF4-FFF2-40B4-BE49-F238E27FC236}">
                    <a16:creationId xmlns:a16="http://schemas.microsoft.com/office/drawing/2014/main" id="{4A68FF1A-10BA-554F-A288-50A563C232F4}"/>
                  </a:ext>
                </a:extLst>
              </p:cNvPr>
              <p:cNvSpPr>
                <a:spLocks/>
              </p:cNvSpPr>
              <p:nvPr/>
            </p:nvSpPr>
            <p:spPr bwMode="auto">
              <a:xfrm>
                <a:off x="3078" y="1743"/>
                <a:ext cx="102" cy="94"/>
              </a:xfrm>
              <a:custGeom>
                <a:avLst/>
                <a:gdLst>
                  <a:gd name="T0" fmla="*/ 170 w 170"/>
                  <a:gd name="T1" fmla="*/ 149 h 157"/>
                  <a:gd name="T2" fmla="*/ 166 w 170"/>
                  <a:gd name="T3" fmla="*/ 153 h 157"/>
                  <a:gd name="T4" fmla="*/ 158 w 170"/>
                  <a:gd name="T5" fmla="*/ 156 h 157"/>
                  <a:gd name="T6" fmla="*/ 153 w 170"/>
                  <a:gd name="T7" fmla="*/ 154 h 157"/>
                  <a:gd name="T8" fmla="*/ 146 w 170"/>
                  <a:gd name="T9" fmla="*/ 150 h 157"/>
                  <a:gd name="T10" fmla="*/ 134 w 170"/>
                  <a:gd name="T11" fmla="*/ 135 h 157"/>
                  <a:gd name="T12" fmla="*/ 124 w 170"/>
                  <a:gd name="T13" fmla="*/ 125 h 157"/>
                  <a:gd name="T14" fmla="*/ 118 w 170"/>
                  <a:gd name="T15" fmla="*/ 113 h 157"/>
                  <a:gd name="T16" fmla="*/ 104 w 170"/>
                  <a:gd name="T17" fmla="*/ 104 h 157"/>
                  <a:gd name="T18" fmla="*/ 92 w 170"/>
                  <a:gd name="T19" fmla="*/ 101 h 157"/>
                  <a:gd name="T20" fmla="*/ 75 w 170"/>
                  <a:gd name="T21" fmla="*/ 97 h 157"/>
                  <a:gd name="T22" fmla="*/ 65 w 170"/>
                  <a:gd name="T23" fmla="*/ 98 h 157"/>
                  <a:gd name="T24" fmla="*/ 52 w 170"/>
                  <a:gd name="T25" fmla="*/ 99 h 157"/>
                  <a:gd name="T26" fmla="*/ 43 w 170"/>
                  <a:gd name="T27" fmla="*/ 93 h 157"/>
                  <a:gd name="T28" fmla="*/ 38 w 170"/>
                  <a:gd name="T29" fmla="*/ 93 h 157"/>
                  <a:gd name="T30" fmla="*/ 32 w 170"/>
                  <a:gd name="T31" fmla="*/ 108 h 157"/>
                  <a:gd name="T32" fmla="*/ 27 w 170"/>
                  <a:gd name="T33" fmla="*/ 101 h 157"/>
                  <a:gd name="T34" fmla="*/ 16 w 170"/>
                  <a:gd name="T35" fmla="*/ 105 h 157"/>
                  <a:gd name="T36" fmla="*/ 5 w 170"/>
                  <a:gd name="T37" fmla="*/ 103 h 157"/>
                  <a:gd name="T38" fmla="*/ 4 w 170"/>
                  <a:gd name="T39" fmla="*/ 90 h 157"/>
                  <a:gd name="T40" fmla="*/ 5 w 170"/>
                  <a:gd name="T41" fmla="*/ 79 h 157"/>
                  <a:gd name="T42" fmla="*/ 10 w 170"/>
                  <a:gd name="T43" fmla="*/ 58 h 157"/>
                  <a:gd name="T44" fmla="*/ 15 w 170"/>
                  <a:gd name="T45" fmla="*/ 47 h 157"/>
                  <a:gd name="T46" fmla="*/ 15 w 170"/>
                  <a:gd name="T47" fmla="*/ 31 h 157"/>
                  <a:gd name="T48" fmla="*/ 23 w 170"/>
                  <a:gd name="T49" fmla="*/ 28 h 157"/>
                  <a:gd name="T50" fmla="*/ 29 w 170"/>
                  <a:gd name="T51" fmla="*/ 21 h 157"/>
                  <a:gd name="T52" fmla="*/ 41 w 170"/>
                  <a:gd name="T53" fmla="*/ 14 h 157"/>
                  <a:gd name="T54" fmla="*/ 51 w 170"/>
                  <a:gd name="T55" fmla="*/ 3 h 157"/>
                  <a:gd name="T56" fmla="*/ 54 w 170"/>
                  <a:gd name="T57" fmla="*/ 0 h 157"/>
                  <a:gd name="T58" fmla="*/ 59 w 170"/>
                  <a:gd name="T59" fmla="*/ 9 h 157"/>
                  <a:gd name="T60" fmla="*/ 65 w 170"/>
                  <a:gd name="T61" fmla="*/ 27 h 157"/>
                  <a:gd name="T62" fmla="*/ 70 w 170"/>
                  <a:gd name="T63" fmla="*/ 41 h 157"/>
                  <a:gd name="T64" fmla="*/ 73 w 170"/>
                  <a:gd name="T65" fmla="*/ 56 h 157"/>
                  <a:gd name="T66" fmla="*/ 81 w 170"/>
                  <a:gd name="T67" fmla="*/ 76 h 157"/>
                  <a:gd name="T68" fmla="*/ 86 w 170"/>
                  <a:gd name="T69" fmla="*/ 80 h 157"/>
                  <a:gd name="T70" fmla="*/ 92 w 170"/>
                  <a:gd name="T71" fmla="*/ 73 h 157"/>
                  <a:gd name="T72" fmla="*/ 96 w 170"/>
                  <a:gd name="T73" fmla="*/ 86 h 157"/>
                  <a:gd name="T74" fmla="*/ 106 w 170"/>
                  <a:gd name="T75" fmla="*/ 85 h 157"/>
                  <a:gd name="T76" fmla="*/ 117 w 170"/>
                  <a:gd name="T77" fmla="*/ 96 h 157"/>
                  <a:gd name="T78" fmla="*/ 127 w 170"/>
                  <a:gd name="T79" fmla="*/ 102 h 157"/>
                  <a:gd name="T80" fmla="*/ 133 w 170"/>
                  <a:gd name="T81" fmla="*/ 113 h 157"/>
                  <a:gd name="T82" fmla="*/ 143 w 170"/>
                  <a:gd name="T83" fmla="*/ 121 h 157"/>
                  <a:gd name="T84" fmla="*/ 153 w 170"/>
                  <a:gd name="T85" fmla="*/ 133 h 157"/>
                  <a:gd name="T86" fmla="*/ 163 w 170"/>
                  <a:gd name="T87" fmla="*/ 144 h 157"/>
                  <a:gd name="T88" fmla="*/ 170 w 170"/>
                  <a:gd name="T89"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57">
                    <a:moveTo>
                      <a:pt x="170" y="149"/>
                    </a:moveTo>
                    <a:cubicBezTo>
                      <a:pt x="169" y="149"/>
                      <a:pt x="167" y="151"/>
                      <a:pt x="166" y="153"/>
                    </a:cubicBezTo>
                    <a:cubicBezTo>
                      <a:pt x="164" y="157"/>
                      <a:pt x="162" y="156"/>
                      <a:pt x="158" y="156"/>
                    </a:cubicBezTo>
                    <a:cubicBezTo>
                      <a:pt x="156" y="156"/>
                      <a:pt x="154" y="155"/>
                      <a:pt x="153" y="154"/>
                    </a:cubicBezTo>
                    <a:cubicBezTo>
                      <a:pt x="150" y="153"/>
                      <a:pt x="148" y="152"/>
                      <a:pt x="146" y="150"/>
                    </a:cubicBezTo>
                    <a:cubicBezTo>
                      <a:pt x="142" y="147"/>
                      <a:pt x="136" y="138"/>
                      <a:pt x="134" y="135"/>
                    </a:cubicBezTo>
                    <a:cubicBezTo>
                      <a:pt x="132" y="132"/>
                      <a:pt x="127" y="128"/>
                      <a:pt x="124" y="125"/>
                    </a:cubicBezTo>
                    <a:cubicBezTo>
                      <a:pt x="121" y="123"/>
                      <a:pt x="122" y="118"/>
                      <a:pt x="118" y="113"/>
                    </a:cubicBezTo>
                    <a:cubicBezTo>
                      <a:pt x="113" y="108"/>
                      <a:pt x="110" y="108"/>
                      <a:pt x="104" y="104"/>
                    </a:cubicBezTo>
                    <a:cubicBezTo>
                      <a:pt x="98" y="100"/>
                      <a:pt x="99" y="100"/>
                      <a:pt x="92" y="101"/>
                    </a:cubicBezTo>
                    <a:cubicBezTo>
                      <a:pt x="84" y="101"/>
                      <a:pt x="84" y="100"/>
                      <a:pt x="75" y="97"/>
                    </a:cubicBezTo>
                    <a:cubicBezTo>
                      <a:pt x="65" y="94"/>
                      <a:pt x="70" y="95"/>
                      <a:pt x="65" y="98"/>
                    </a:cubicBezTo>
                    <a:cubicBezTo>
                      <a:pt x="60" y="101"/>
                      <a:pt x="60" y="99"/>
                      <a:pt x="52" y="99"/>
                    </a:cubicBezTo>
                    <a:cubicBezTo>
                      <a:pt x="45" y="99"/>
                      <a:pt x="44" y="94"/>
                      <a:pt x="43" y="93"/>
                    </a:cubicBezTo>
                    <a:cubicBezTo>
                      <a:pt x="42" y="92"/>
                      <a:pt x="40" y="88"/>
                      <a:pt x="38" y="93"/>
                    </a:cubicBezTo>
                    <a:cubicBezTo>
                      <a:pt x="36" y="98"/>
                      <a:pt x="33" y="102"/>
                      <a:pt x="32" y="108"/>
                    </a:cubicBezTo>
                    <a:cubicBezTo>
                      <a:pt x="30" y="114"/>
                      <a:pt x="28" y="104"/>
                      <a:pt x="27" y="101"/>
                    </a:cubicBezTo>
                    <a:cubicBezTo>
                      <a:pt x="26" y="98"/>
                      <a:pt x="24" y="104"/>
                      <a:pt x="16" y="105"/>
                    </a:cubicBezTo>
                    <a:cubicBezTo>
                      <a:pt x="9" y="106"/>
                      <a:pt x="8" y="104"/>
                      <a:pt x="5" y="103"/>
                    </a:cubicBezTo>
                    <a:cubicBezTo>
                      <a:pt x="5" y="101"/>
                      <a:pt x="5" y="95"/>
                      <a:pt x="4" y="90"/>
                    </a:cubicBezTo>
                    <a:cubicBezTo>
                      <a:pt x="4" y="84"/>
                      <a:pt x="0" y="89"/>
                      <a:pt x="5" y="79"/>
                    </a:cubicBezTo>
                    <a:cubicBezTo>
                      <a:pt x="9" y="69"/>
                      <a:pt x="9" y="63"/>
                      <a:pt x="10" y="58"/>
                    </a:cubicBezTo>
                    <a:cubicBezTo>
                      <a:pt x="12" y="53"/>
                      <a:pt x="15" y="55"/>
                      <a:pt x="15" y="47"/>
                    </a:cubicBezTo>
                    <a:cubicBezTo>
                      <a:pt x="14" y="39"/>
                      <a:pt x="14" y="34"/>
                      <a:pt x="15" y="31"/>
                    </a:cubicBezTo>
                    <a:cubicBezTo>
                      <a:pt x="16" y="28"/>
                      <a:pt x="19" y="30"/>
                      <a:pt x="23" y="28"/>
                    </a:cubicBezTo>
                    <a:cubicBezTo>
                      <a:pt x="26" y="26"/>
                      <a:pt x="28" y="22"/>
                      <a:pt x="29" y="21"/>
                    </a:cubicBezTo>
                    <a:cubicBezTo>
                      <a:pt x="30" y="20"/>
                      <a:pt x="34" y="17"/>
                      <a:pt x="41" y="14"/>
                    </a:cubicBezTo>
                    <a:cubicBezTo>
                      <a:pt x="48" y="11"/>
                      <a:pt x="49" y="6"/>
                      <a:pt x="51" y="3"/>
                    </a:cubicBezTo>
                    <a:cubicBezTo>
                      <a:pt x="53" y="1"/>
                      <a:pt x="53" y="0"/>
                      <a:pt x="54" y="0"/>
                    </a:cubicBezTo>
                    <a:cubicBezTo>
                      <a:pt x="56" y="3"/>
                      <a:pt x="57" y="5"/>
                      <a:pt x="59" y="9"/>
                    </a:cubicBezTo>
                    <a:cubicBezTo>
                      <a:pt x="61" y="13"/>
                      <a:pt x="64" y="21"/>
                      <a:pt x="65" y="27"/>
                    </a:cubicBezTo>
                    <a:cubicBezTo>
                      <a:pt x="66" y="33"/>
                      <a:pt x="70" y="34"/>
                      <a:pt x="70" y="41"/>
                    </a:cubicBezTo>
                    <a:cubicBezTo>
                      <a:pt x="71" y="48"/>
                      <a:pt x="67" y="43"/>
                      <a:pt x="73" y="56"/>
                    </a:cubicBezTo>
                    <a:cubicBezTo>
                      <a:pt x="79" y="68"/>
                      <a:pt x="77" y="67"/>
                      <a:pt x="81" y="76"/>
                    </a:cubicBezTo>
                    <a:cubicBezTo>
                      <a:pt x="85" y="84"/>
                      <a:pt x="86" y="85"/>
                      <a:pt x="86" y="80"/>
                    </a:cubicBezTo>
                    <a:cubicBezTo>
                      <a:pt x="86" y="74"/>
                      <a:pt x="90" y="69"/>
                      <a:pt x="92" y="73"/>
                    </a:cubicBezTo>
                    <a:cubicBezTo>
                      <a:pt x="94" y="77"/>
                      <a:pt x="88" y="84"/>
                      <a:pt x="96" y="86"/>
                    </a:cubicBezTo>
                    <a:cubicBezTo>
                      <a:pt x="103" y="88"/>
                      <a:pt x="99" y="78"/>
                      <a:pt x="106" y="85"/>
                    </a:cubicBezTo>
                    <a:cubicBezTo>
                      <a:pt x="113" y="92"/>
                      <a:pt x="116" y="96"/>
                      <a:pt x="117" y="96"/>
                    </a:cubicBezTo>
                    <a:cubicBezTo>
                      <a:pt x="119" y="96"/>
                      <a:pt x="124" y="98"/>
                      <a:pt x="127" y="102"/>
                    </a:cubicBezTo>
                    <a:cubicBezTo>
                      <a:pt x="129" y="106"/>
                      <a:pt x="127" y="106"/>
                      <a:pt x="133" y="113"/>
                    </a:cubicBezTo>
                    <a:cubicBezTo>
                      <a:pt x="139" y="120"/>
                      <a:pt x="139" y="116"/>
                      <a:pt x="143" y="121"/>
                    </a:cubicBezTo>
                    <a:cubicBezTo>
                      <a:pt x="147" y="127"/>
                      <a:pt x="147" y="128"/>
                      <a:pt x="153" y="133"/>
                    </a:cubicBezTo>
                    <a:cubicBezTo>
                      <a:pt x="159" y="138"/>
                      <a:pt x="159" y="140"/>
                      <a:pt x="163" y="144"/>
                    </a:cubicBezTo>
                    <a:cubicBezTo>
                      <a:pt x="166" y="147"/>
                      <a:pt x="168" y="146"/>
                      <a:pt x="170" y="14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896">
                <a:extLst>
                  <a:ext uri="{FF2B5EF4-FFF2-40B4-BE49-F238E27FC236}">
                    <a16:creationId xmlns:a16="http://schemas.microsoft.com/office/drawing/2014/main" id="{BD77AFAB-FD25-EC43-B3A3-1998822F6947}"/>
                  </a:ext>
                </a:extLst>
              </p:cNvPr>
              <p:cNvSpPr>
                <a:spLocks/>
              </p:cNvSpPr>
              <p:nvPr/>
            </p:nvSpPr>
            <p:spPr bwMode="auto">
              <a:xfrm>
                <a:off x="3162" y="1832"/>
                <a:ext cx="26" cy="30"/>
              </a:xfrm>
              <a:custGeom>
                <a:avLst/>
                <a:gdLst>
                  <a:gd name="T0" fmla="*/ 38 w 44"/>
                  <a:gd name="T1" fmla="*/ 22 h 49"/>
                  <a:gd name="T2" fmla="*/ 27 w 44"/>
                  <a:gd name="T3" fmla="*/ 26 h 49"/>
                  <a:gd name="T4" fmla="*/ 22 w 44"/>
                  <a:gd name="T5" fmla="*/ 32 h 49"/>
                  <a:gd name="T6" fmla="*/ 35 w 44"/>
                  <a:gd name="T7" fmla="*/ 34 h 49"/>
                  <a:gd name="T8" fmla="*/ 35 w 44"/>
                  <a:gd name="T9" fmla="*/ 34 h 49"/>
                  <a:gd name="T10" fmla="*/ 35 w 44"/>
                  <a:gd name="T11" fmla="*/ 38 h 49"/>
                  <a:gd name="T12" fmla="*/ 30 w 44"/>
                  <a:gd name="T13" fmla="*/ 45 h 49"/>
                  <a:gd name="T14" fmla="*/ 28 w 44"/>
                  <a:gd name="T15" fmla="*/ 46 h 49"/>
                  <a:gd name="T16" fmla="*/ 21 w 44"/>
                  <a:gd name="T17" fmla="*/ 46 h 49"/>
                  <a:gd name="T18" fmla="*/ 14 w 44"/>
                  <a:gd name="T19" fmla="*/ 47 h 49"/>
                  <a:gd name="T20" fmla="*/ 5 w 44"/>
                  <a:gd name="T21" fmla="*/ 49 h 49"/>
                  <a:gd name="T22" fmla="*/ 1 w 44"/>
                  <a:gd name="T23" fmla="*/ 48 h 49"/>
                  <a:gd name="T24" fmla="*/ 0 w 44"/>
                  <a:gd name="T25" fmla="*/ 39 h 49"/>
                  <a:gd name="T26" fmla="*/ 0 w 44"/>
                  <a:gd name="T27" fmla="*/ 28 h 49"/>
                  <a:gd name="T28" fmla="*/ 5 w 44"/>
                  <a:gd name="T29" fmla="*/ 22 h 49"/>
                  <a:gd name="T30" fmla="*/ 9 w 44"/>
                  <a:gd name="T31" fmla="*/ 16 h 49"/>
                  <a:gd name="T32" fmla="*/ 11 w 44"/>
                  <a:gd name="T33" fmla="*/ 10 h 49"/>
                  <a:gd name="T34" fmla="*/ 14 w 44"/>
                  <a:gd name="T35" fmla="*/ 5 h 49"/>
                  <a:gd name="T36" fmla="*/ 19 w 44"/>
                  <a:gd name="T37" fmla="*/ 7 h 49"/>
                  <a:gd name="T38" fmla="*/ 27 w 44"/>
                  <a:gd name="T39" fmla="*/ 4 h 49"/>
                  <a:gd name="T40" fmla="*/ 31 w 44"/>
                  <a:gd name="T41" fmla="*/ 0 h 49"/>
                  <a:gd name="T42" fmla="*/ 33 w 44"/>
                  <a:gd name="T43" fmla="*/ 2 h 49"/>
                  <a:gd name="T44" fmla="*/ 41 w 44"/>
                  <a:gd name="T45" fmla="*/ 11 h 49"/>
                  <a:gd name="T46" fmla="*/ 38 w 44"/>
                  <a:gd name="T47"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9">
                    <a:moveTo>
                      <a:pt x="38" y="22"/>
                    </a:moveTo>
                    <a:cubicBezTo>
                      <a:pt x="31" y="23"/>
                      <a:pt x="30" y="24"/>
                      <a:pt x="27" y="26"/>
                    </a:cubicBezTo>
                    <a:cubicBezTo>
                      <a:pt x="23" y="28"/>
                      <a:pt x="20" y="31"/>
                      <a:pt x="22" y="32"/>
                    </a:cubicBezTo>
                    <a:cubicBezTo>
                      <a:pt x="24" y="34"/>
                      <a:pt x="27" y="31"/>
                      <a:pt x="35" y="34"/>
                    </a:cubicBezTo>
                    <a:cubicBezTo>
                      <a:pt x="35" y="34"/>
                      <a:pt x="35" y="34"/>
                      <a:pt x="35" y="34"/>
                    </a:cubicBezTo>
                    <a:cubicBezTo>
                      <a:pt x="35" y="35"/>
                      <a:pt x="35" y="37"/>
                      <a:pt x="35" y="38"/>
                    </a:cubicBezTo>
                    <a:cubicBezTo>
                      <a:pt x="35" y="39"/>
                      <a:pt x="33" y="42"/>
                      <a:pt x="30" y="45"/>
                    </a:cubicBezTo>
                    <a:cubicBezTo>
                      <a:pt x="30" y="45"/>
                      <a:pt x="29" y="46"/>
                      <a:pt x="28" y="46"/>
                    </a:cubicBezTo>
                    <a:cubicBezTo>
                      <a:pt x="26" y="46"/>
                      <a:pt x="24" y="46"/>
                      <a:pt x="21" y="46"/>
                    </a:cubicBezTo>
                    <a:cubicBezTo>
                      <a:pt x="17" y="46"/>
                      <a:pt x="18" y="46"/>
                      <a:pt x="14" y="47"/>
                    </a:cubicBezTo>
                    <a:cubicBezTo>
                      <a:pt x="9" y="48"/>
                      <a:pt x="10" y="49"/>
                      <a:pt x="5" y="49"/>
                    </a:cubicBezTo>
                    <a:cubicBezTo>
                      <a:pt x="1" y="49"/>
                      <a:pt x="2" y="48"/>
                      <a:pt x="1" y="48"/>
                    </a:cubicBezTo>
                    <a:cubicBezTo>
                      <a:pt x="0" y="47"/>
                      <a:pt x="0" y="41"/>
                      <a:pt x="0" y="39"/>
                    </a:cubicBezTo>
                    <a:cubicBezTo>
                      <a:pt x="0" y="36"/>
                      <a:pt x="0" y="29"/>
                      <a:pt x="0" y="28"/>
                    </a:cubicBezTo>
                    <a:cubicBezTo>
                      <a:pt x="0" y="28"/>
                      <a:pt x="3" y="24"/>
                      <a:pt x="5" y="22"/>
                    </a:cubicBezTo>
                    <a:cubicBezTo>
                      <a:pt x="6" y="19"/>
                      <a:pt x="8" y="19"/>
                      <a:pt x="9" y="16"/>
                    </a:cubicBezTo>
                    <a:cubicBezTo>
                      <a:pt x="9" y="12"/>
                      <a:pt x="11" y="12"/>
                      <a:pt x="11" y="10"/>
                    </a:cubicBezTo>
                    <a:cubicBezTo>
                      <a:pt x="11" y="8"/>
                      <a:pt x="13" y="7"/>
                      <a:pt x="14" y="5"/>
                    </a:cubicBezTo>
                    <a:cubicBezTo>
                      <a:pt x="15" y="6"/>
                      <a:pt x="17" y="7"/>
                      <a:pt x="19" y="7"/>
                    </a:cubicBezTo>
                    <a:cubicBezTo>
                      <a:pt x="23" y="7"/>
                      <a:pt x="25" y="8"/>
                      <a:pt x="27" y="4"/>
                    </a:cubicBezTo>
                    <a:cubicBezTo>
                      <a:pt x="28" y="2"/>
                      <a:pt x="30" y="0"/>
                      <a:pt x="31" y="0"/>
                    </a:cubicBezTo>
                    <a:cubicBezTo>
                      <a:pt x="32" y="0"/>
                      <a:pt x="32" y="1"/>
                      <a:pt x="33" y="2"/>
                    </a:cubicBezTo>
                    <a:cubicBezTo>
                      <a:pt x="36" y="7"/>
                      <a:pt x="43" y="5"/>
                      <a:pt x="41" y="11"/>
                    </a:cubicBezTo>
                    <a:cubicBezTo>
                      <a:pt x="39" y="17"/>
                      <a:pt x="44" y="20"/>
                      <a:pt x="38" y="2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897">
                <a:extLst>
                  <a:ext uri="{FF2B5EF4-FFF2-40B4-BE49-F238E27FC236}">
                    <a16:creationId xmlns:a16="http://schemas.microsoft.com/office/drawing/2014/main" id="{31F2A13A-D1A1-144D-9447-0BB910DB515B}"/>
                  </a:ext>
                </a:extLst>
              </p:cNvPr>
              <p:cNvSpPr>
                <a:spLocks/>
              </p:cNvSpPr>
              <p:nvPr/>
            </p:nvSpPr>
            <p:spPr bwMode="auto">
              <a:xfrm>
                <a:off x="3165" y="1846"/>
                <a:ext cx="27" cy="7"/>
              </a:xfrm>
              <a:custGeom>
                <a:avLst/>
                <a:gdLst>
                  <a:gd name="T0" fmla="*/ 27 w 27"/>
                  <a:gd name="T1" fmla="*/ 4 h 7"/>
                  <a:gd name="T2" fmla="*/ 27 w 27"/>
                  <a:gd name="T3" fmla="*/ 1 h 7"/>
                  <a:gd name="T4" fmla="*/ 8 w 27"/>
                  <a:gd name="T5" fmla="*/ 3 h 7"/>
                  <a:gd name="T6" fmla="*/ 9 w 27"/>
                  <a:gd name="T7" fmla="*/ 0 h 7"/>
                  <a:gd name="T8" fmla="*/ 0 w 27"/>
                  <a:gd name="T9" fmla="*/ 4 h 7"/>
                  <a:gd name="T10" fmla="*/ 9 w 27"/>
                  <a:gd name="T11" fmla="*/ 7 h 7"/>
                  <a:gd name="T12" fmla="*/ 8 w 27"/>
                  <a:gd name="T13" fmla="*/ 5 h 7"/>
                  <a:gd name="T14" fmla="*/ 27 w 2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7">
                    <a:moveTo>
                      <a:pt x="27" y="4"/>
                    </a:moveTo>
                    <a:lnTo>
                      <a:pt x="27" y="1"/>
                    </a:lnTo>
                    <a:lnTo>
                      <a:pt x="8" y="3"/>
                    </a:lnTo>
                    <a:lnTo>
                      <a:pt x="9" y="0"/>
                    </a:lnTo>
                    <a:lnTo>
                      <a:pt x="0" y="4"/>
                    </a:lnTo>
                    <a:lnTo>
                      <a:pt x="9" y="7"/>
                    </a:lnTo>
                    <a:lnTo>
                      <a:pt x="8" y="5"/>
                    </a:lnTo>
                    <a:lnTo>
                      <a:pt x="27" y="4"/>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898">
                <a:extLst>
                  <a:ext uri="{FF2B5EF4-FFF2-40B4-BE49-F238E27FC236}">
                    <a16:creationId xmlns:a16="http://schemas.microsoft.com/office/drawing/2014/main" id="{B7B7950B-ACD0-1248-8670-C146F7893578}"/>
                  </a:ext>
                </a:extLst>
              </p:cNvPr>
              <p:cNvSpPr>
                <a:spLocks noEditPoints="1"/>
              </p:cNvSpPr>
              <p:nvPr/>
            </p:nvSpPr>
            <p:spPr bwMode="auto">
              <a:xfrm>
                <a:off x="2781" y="2418"/>
                <a:ext cx="240" cy="214"/>
              </a:xfrm>
              <a:custGeom>
                <a:avLst/>
                <a:gdLst>
                  <a:gd name="T0" fmla="*/ 378 w 400"/>
                  <a:gd name="T1" fmla="*/ 134 h 357"/>
                  <a:gd name="T2" fmla="*/ 373 w 400"/>
                  <a:gd name="T3" fmla="*/ 146 h 357"/>
                  <a:gd name="T4" fmla="*/ 353 w 400"/>
                  <a:gd name="T5" fmla="*/ 139 h 357"/>
                  <a:gd name="T6" fmla="*/ 353 w 400"/>
                  <a:gd name="T7" fmla="*/ 117 h 357"/>
                  <a:gd name="T8" fmla="*/ 367 w 400"/>
                  <a:gd name="T9" fmla="*/ 103 h 357"/>
                  <a:gd name="T10" fmla="*/ 380 w 400"/>
                  <a:gd name="T11" fmla="*/ 109 h 357"/>
                  <a:gd name="T12" fmla="*/ 379 w 400"/>
                  <a:gd name="T13" fmla="*/ 80 h 357"/>
                  <a:gd name="T14" fmla="*/ 372 w 400"/>
                  <a:gd name="T15" fmla="*/ 46 h 357"/>
                  <a:gd name="T16" fmla="*/ 367 w 400"/>
                  <a:gd name="T17" fmla="*/ 15 h 357"/>
                  <a:gd name="T18" fmla="*/ 348 w 400"/>
                  <a:gd name="T19" fmla="*/ 7 h 357"/>
                  <a:gd name="T20" fmla="*/ 314 w 400"/>
                  <a:gd name="T21" fmla="*/ 1 h 357"/>
                  <a:gd name="T22" fmla="*/ 309 w 400"/>
                  <a:gd name="T23" fmla="*/ 7 h 357"/>
                  <a:gd name="T24" fmla="*/ 282 w 400"/>
                  <a:gd name="T25" fmla="*/ 23 h 357"/>
                  <a:gd name="T26" fmla="*/ 258 w 400"/>
                  <a:gd name="T27" fmla="*/ 45 h 357"/>
                  <a:gd name="T28" fmla="*/ 239 w 400"/>
                  <a:gd name="T29" fmla="*/ 74 h 357"/>
                  <a:gd name="T30" fmla="*/ 212 w 400"/>
                  <a:gd name="T31" fmla="*/ 103 h 357"/>
                  <a:gd name="T32" fmla="*/ 180 w 400"/>
                  <a:gd name="T33" fmla="*/ 98 h 357"/>
                  <a:gd name="T34" fmla="*/ 150 w 400"/>
                  <a:gd name="T35" fmla="*/ 109 h 357"/>
                  <a:gd name="T36" fmla="*/ 126 w 400"/>
                  <a:gd name="T37" fmla="*/ 133 h 357"/>
                  <a:gd name="T38" fmla="*/ 106 w 400"/>
                  <a:gd name="T39" fmla="*/ 104 h 357"/>
                  <a:gd name="T40" fmla="*/ 90 w 400"/>
                  <a:gd name="T41" fmla="*/ 86 h 357"/>
                  <a:gd name="T42" fmla="*/ 72 w 400"/>
                  <a:gd name="T43" fmla="*/ 181 h 357"/>
                  <a:gd name="T44" fmla="*/ 45 w 400"/>
                  <a:gd name="T45" fmla="*/ 190 h 357"/>
                  <a:gd name="T46" fmla="*/ 18 w 400"/>
                  <a:gd name="T47" fmla="*/ 168 h 357"/>
                  <a:gd name="T48" fmla="*/ 2 w 400"/>
                  <a:gd name="T49" fmla="*/ 180 h 357"/>
                  <a:gd name="T50" fmla="*/ 9 w 400"/>
                  <a:gd name="T51" fmla="*/ 200 h 357"/>
                  <a:gd name="T52" fmla="*/ 24 w 400"/>
                  <a:gd name="T53" fmla="*/ 243 h 357"/>
                  <a:gd name="T54" fmla="*/ 39 w 400"/>
                  <a:gd name="T55" fmla="*/ 276 h 357"/>
                  <a:gd name="T56" fmla="*/ 37 w 400"/>
                  <a:gd name="T57" fmla="*/ 298 h 357"/>
                  <a:gd name="T58" fmla="*/ 34 w 400"/>
                  <a:gd name="T59" fmla="*/ 311 h 357"/>
                  <a:gd name="T60" fmla="*/ 39 w 400"/>
                  <a:gd name="T61" fmla="*/ 331 h 357"/>
                  <a:gd name="T62" fmla="*/ 47 w 400"/>
                  <a:gd name="T63" fmla="*/ 335 h 357"/>
                  <a:gd name="T64" fmla="*/ 59 w 400"/>
                  <a:gd name="T65" fmla="*/ 342 h 357"/>
                  <a:gd name="T66" fmla="*/ 71 w 400"/>
                  <a:gd name="T67" fmla="*/ 354 h 357"/>
                  <a:gd name="T68" fmla="*/ 93 w 400"/>
                  <a:gd name="T69" fmla="*/ 349 h 357"/>
                  <a:gd name="T70" fmla="*/ 117 w 400"/>
                  <a:gd name="T71" fmla="*/ 347 h 357"/>
                  <a:gd name="T72" fmla="*/ 135 w 400"/>
                  <a:gd name="T73" fmla="*/ 339 h 357"/>
                  <a:gd name="T74" fmla="*/ 160 w 400"/>
                  <a:gd name="T75" fmla="*/ 335 h 357"/>
                  <a:gd name="T76" fmla="*/ 182 w 400"/>
                  <a:gd name="T77" fmla="*/ 339 h 357"/>
                  <a:gd name="T78" fmla="*/ 201 w 400"/>
                  <a:gd name="T79" fmla="*/ 334 h 357"/>
                  <a:gd name="T80" fmla="*/ 216 w 400"/>
                  <a:gd name="T81" fmla="*/ 329 h 357"/>
                  <a:gd name="T82" fmla="*/ 239 w 400"/>
                  <a:gd name="T83" fmla="*/ 325 h 357"/>
                  <a:gd name="T84" fmla="*/ 262 w 400"/>
                  <a:gd name="T85" fmla="*/ 310 h 357"/>
                  <a:gd name="T86" fmla="*/ 289 w 400"/>
                  <a:gd name="T87" fmla="*/ 289 h 357"/>
                  <a:gd name="T88" fmla="*/ 309 w 400"/>
                  <a:gd name="T89" fmla="*/ 269 h 357"/>
                  <a:gd name="T90" fmla="*/ 331 w 400"/>
                  <a:gd name="T91" fmla="*/ 243 h 357"/>
                  <a:gd name="T92" fmla="*/ 351 w 400"/>
                  <a:gd name="T93" fmla="*/ 218 h 357"/>
                  <a:gd name="T94" fmla="*/ 366 w 400"/>
                  <a:gd name="T95" fmla="*/ 193 h 357"/>
                  <a:gd name="T96" fmla="*/ 385 w 400"/>
                  <a:gd name="T97" fmla="*/ 176 h 357"/>
                  <a:gd name="T98" fmla="*/ 398 w 400"/>
                  <a:gd name="T99" fmla="*/ 141 h 357"/>
                  <a:gd name="T100" fmla="*/ 379 w 400"/>
                  <a:gd name="T101" fmla="*/ 134 h 357"/>
                  <a:gd name="T102" fmla="*/ 306 w 400"/>
                  <a:gd name="T103" fmla="*/ 216 h 357"/>
                  <a:gd name="T104" fmla="*/ 285 w 400"/>
                  <a:gd name="T105" fmla="*/ 227 h 357"/>
                  <a:gd name="T106" fmla="*/ 272 w 400"/>
                  <a:gd name="T107" fmla="*/ 238 h 357"/>
                  <a:gd name="T108" fmla="*/ 258 w 400"/>
                  <a:gd name="T109" fmla="*/ 222 h 357"/>
                  <a:gd name="T110" fmla="*/ 255 w 400"/>
                  <a:gd name="T111" fmla="*/ 210 h 357"/>
                  <a:gd name="T112" fmla="*/ 268 w 400"/>
                  <a:gd name="T113" fmla="*/ 192 h 357"/>
                  <a:gd name="T114" fmla="*/ 291 w 400"/>
                  <a:gd name="T115" fmla="*/ 181 h 357"/>
                  <a:gd name="T116" fmla="*/ 306 w 400"/>
                  <a:gd name="T117" fmla="*/ 193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57">
                    <a:moveTo>
                      <a:pt x="379" y="134"/>
                    </a:moveTo>
                    <a:cubicBezTo>
                      <a:pt x="378" y="134"/>
                      <a:pt x="378" y="134"/>
                      <a:pt x="378" y="134"/>
                    </a:cubicBezTo>
                    <a:cubicBezTo>
                      <a:pt x="377" y="135"/>
                      <a:pt x="376" y="136"/>
                      <a:pt x="376" y="137"/>
                    </a:cubicBezTo>
                    <a:cubicBezTo>
                      <a:pt x="376" y="139"/>
                      <a:pt x="376" y="147"/>
                      <a:pt x="373" y="146"/>
                    </a:cubicBezTo>
                    <a:cubicBezTo>
                      <a:pt x="371" y="146"/>
                      <a:pt x="367" y="146"/>
                      <a:pt x="359" y="144"/>
                    </a:cubicBezTo>
                    <a:cubicBezTo>
                      <a:pt x="352" y="142"/>
                      <a:pt x="356" y="141"/>
                      <a:pt x="353" y="139"/>
                    </a:cubicBezTo>
                    <a:cubicBezTo>
                      <a:pt x="350" y="136"/>
                      <a:pt x="348" y="135"/>
                      <a:pt x="348" y="129"/>
                    </a:cubicBezTo>
                    <a:cubicBezTo>
                      <a:pt x="348" y="124"/>
                      <a:pt x="352" y="123"/>
                      <a:pt x="353" y="117"/>
                    </a:cubicBezTo>
                    <a:cubicBezTo>
                      <a:pt x="354" y="111"/>
                      <a:pt x="355" y="112"/>
                      <a:pt x="355" y="109"/>
                    </a:cubicBezTo>
                    <a:cubicBezTo>
                      <a:pt x="356" y="106"/>
                      <a:pt x="361" y="103"/>
                      <a:pt x="367" y="103"/>
                    </a:cubicBezTo>
                    <a:cubicBezTo>
                      <a:pt x="372" y="102"/>
                      <a:pt x="371" y="107"/>
                      <a:pt x="373" y="108"/>
                    </a:cubicBezTo>
                    <a:cubicBezTo>
                      <a:pt x="374" y="110"/>
                      <a:pt x="378" y="109"/>
                      <a:pt x="380" y="109"/>
                    </a:cubicBezTo>
                    <a:cubicBezTo>
                      <a:pt x="379" y="105"/>
                      <a:pt x="378" y="106"/>
                      <a:pt x="379" y="103"/>
                    </a:cubicBezTo>
                    <a:cubicBezTo>
                      <a:pt x="380" y="99"/>
                      <a:pt x="380" y="91"/>
                      <a:pt x="379" y="80"/>
                    </a:cubicBezTo>
                    <a:cubicBezTo>
                      <a:pt x="379" y="70"/>
                      <a:pt x="379" y="72"/>
                      <a:pt x="379" y="66"/>
                    </a:cubicBezTo>
                    <a:cubicBezTo>
                      <a:pt x="379" y="60"/>
                      <a:pt x="377" y="55"/>
                      <a:pt x="372" y="46"/>
                    </a:cubicBezTo>
                    <a:cubicBezTo>
                      <a:pt x="368" y="38"/>
                      <a:pt x="372" y="40"/>
                      <a:pt x="372" y="33"/>
                    </a:cubicBezTo>
                    <a:cubicBezTo>
                      <a:pt x="371" y="25"/>
                      <a:pt x="370" y="22"/>
                      <a:pt x="367" y="15"/>
                    </a:cubicBezTo>
                    <a:cubicBezTo>
                      <a:pt x="365" y="12"/>
                      <a:pt x="365" y="9"/>
                      <a:pt x="366" y="7"/>
                    </a:cubicBezTo>
                    <a:cubicBezTo>
                      <a:pt x="362" y="5"/>
                      <a:pt x="359" y="9"/>
                      <a:pt x="348" y="7"/>
                    </a:cubicBezTo>
                    <a:cubicBezTo>
                      <a:pt x="338" y="4"/>
                      <a:pt x="338" y="3"/>
                      <a:pt x="330" y="2"/>
                    </a:cubicBezTo>
                    <a:cubicBezTo>
                      <a:pt x="324" y="1"/>
                      <a:pt x="317" y="0"/>
                      <a:pt x="314" y="1"/>
                    </a:cubicBezTo>
                    <a:cubicBezTo>
                      <a:pt x="314" y="1"/>
                      <a:pt x="313" y="1"/>
                      <a:pt x="313" y="2"/>
                    </a:cubicBezTo>
                    <a:cubicBezTo>
                      <a:pt x="310" y="4"/>
                      <a:pt x="312" y="4"/>
                      <a:pt x="309" y="7"/>
                    </a:cubicBezTo>
                    <a:cubicBezTo>
                      <a:pt x="307" y="11"/>
                      <a:pt x="301" y="13"/>
                      <a:pt x="297" y="15"/>
                    </a:cubicBezTo>
                    <a:cubicBezTo>
                      <a:pt x="293" y="17"/>
                      <a:pt x="288" y="16"/>
                      <a:pt x="282" y="23"/>
                    </a:cubicBezTo>
                    <a:cubicBezTo>
                      <a:pt x="277" y="29"/>
                      <a:pt x="271" y="36"/>
                      <a:pt x="268" y="40"/>
                    </a:cubicBezTo>
                    <a:cubicBezTo>
                      <a:pt x="265" y="43"/>
                      <a:pt x="262" y="37"/>
                      <a:pt x="258" y="45"/>
                    </a:cubicBezTo>
                    <a:cubicBezTo>
                      <a:pt x="254" y="53"/>
                      <a:pt x="253" y="61"/>
                      <a:pt x="252" y="64"/>
                    </a:cubicBezTo>
                    <a:cubicBezTo>
                      <a:pt x="250" y="68"/>
                      <a:pt x="243" y="73"/>
                      <a:pt x="239" y="74"/>
                    </a:cubicBezTo>
                    <a:cubicBezTo>
                      <a:pt x="234" y="75"/>
                      <a:pt x="231" y="75"/>
                      <a:pt x="229" y="82"/>
                    </a:cubicBezTo>
                    <a:cubicBezTo>
                      <a:pt x="228" y="89"/>
                      <a:pt x="217" y="101"/>
                      <a:pt x="212" y="103"/>
                    </a:cubicBezTo>
                    <a:cubicBezTo>
                      <a:pt x="207" y="104"/>
                      <a:pt x="207" y="103"/>
                      <a:pt x="199" y="103"/>
                    </a:cubicBezTo>
                    <a:cubicBezTo>
                      <a:pt x="191" y="102"/>
                      <a:pt x="187" y="102"/>
                      <a:pt x="180" y="98"/>
                    </a:cubicBezTo>
                    <a:cubicBezTo>
                      <a:pt x="174" y="94"/>
                      <a:pt x="168" y="84"/>
                      <a:pt x="161" y="91"/>
                    </a:cubicBezTo>
                    <a:cubicBezTo>
                      <a:pt x="155" y="97"/>
                      <a:pt x="155" y="103"/>
                      <a:pt x="150" y="109"/>
                    </a:cubicBezTo>
                    <a:cubicBezTo>
                      <a:pt x="146" y="116"/>
                      <a:pt x="143" y="120"/>
                      <a:pt x="136" y="126"/>
                    </a:cubicBezTo>
                    <a:cubicBezTo>
                      <a:pt x="130" y="133"/>
                      <a:pt x="139" y="133"/>
                      <a:pt x="126" y="133"/>
                    </a:cubicBezTo>
                    <a:cubicBezTo>
                      <a:pt x="113" y="133"/>
                      <a:pt x="100" y="142"/>
                      <a:pt x="101" y="129"/>
                    </a:cubicBezTo>
                    <a:cubicBezTo>
                      <a:pt x="102" y="117"/>
                      <a:pt x="113" y="115"/>
                      <a:pt x="106" y="104"/>
                    </a:cubicBezTo>
                    <a:cubicBezTo>
                      <a:pt x="99" y="92"/>
                      <a:pt x="98" y="84"/>
                      <a:pt x="92" y="81"/>
                    </a:cubicBezTo>
                    <a:cubicBezTo>
                      <a:pt x="92" y="80"/>
                      <a:pt x="91" y="82"/>
                      <a:pt x="90" y="86"/>
                    </a:cubicBezTo>
                    <a:cubicBezTo>
                      <a:pt x="87" y="105"/>
                      <a:pt x="86" y="166"/>
                      <a:pt x="86" y="173"/>
                    </a:cubicBezTo>
                    <a:cubicBezTo>
                      <a:pt x="86" y="181"/>
                      <a:pt x="80" y="174"/>
                      <a:pt x="72" y="181"/>
                    </a:cubicBezTo>
                    <a:cubicBezTo>
                      <a:pt x="65" y="187"/>
                      <a:pt x="70" y="194"/>
                      <a:pt x="59" y="193"/>
                    </a:cubicBezTo>
                    <a:cubicBezTo>
                      <a:pt x="48" y="192"/>
                      <a:pt x="55" y="195"/>
                      <a:pt x="45" y="190"/>
                    </a:cubicBezTo>
                    <a:cubicBezTo>
                      <a:pt x="35" y="186"/>
                      <a:pt x="25" y="189"/>
                      <a:pt x="24" y="181"/>
                    </a:cubicBezTo>
                    <a:cubicBezTo>
                      <a:pt x="23" y="173"/>
                      <a:pt x="18" y="168"/>
                      <a:pt x="18" y="168"/>
                    </a:cubicBezTo>
                    <a:cubicBezTo>
                      <a:pt x="18" y="168"/>
                      <a:pt x="6" y="169"/>
                      <a:pt x="6" y="173"/>
                    </a:cubicBezTo>
                    <a:cubicBezTo>
                      <a:pt x="5" y="176"/>
                      <a:pt x="4" y="178"/>
                      <a:pt x="2" y="180"/>
                    </a:cubicBezTo>
                    <a:cubicBezTo>
                      <a:pt x="10" y="185"/>
                      <a:pt x="0" y="181"/>
                      <a:pt x="1" y="189"/>
                    </a:cubicBezTo>
                    <a:cubicBezTo>
                      <a:pt x="2" y="197"/>
                      <a:pt x="9" y="200"/>
                      <a:pt x="9" y="200"/>
                    </a:cubicBezTo>
                    <a:cubicBezTo>
                      <a:pt x="9" y="200"/>
                      <a:pt x="12" y="209"/>
                      <a:pt x="15" y="219"/>
                    </a:cubicBezTo>
                    <a:cubicBezTo>
                      <a:pt x="17" y="230"/>
                      <a:pt x="19" y="229"/>
                      <a:pt x="24" y="243"/>
                    </a:cubicBezTo>
                    <a:cubicBezTo>
                      <a:pt x="29" y="256"/>
                      <a:pt x="28" y="250"/>
                      <a:pt x="35" y="259"/>
                    </a:cubicBezTo>
                    <a:cubicBezTo>
                      <a:pt x="42" y="267"/>
                      <a:pt x="38" y="264"/>
                      <a:pt x="39" y="276"/>
                    </a:cubicBezTo>
                    <a:cubicBezTo>
                      <a:pt x="39" y="287"/>
                      <a:pt x="44" y="285"/>
                      <a:pt x="43" y="289"/>
                    </a:cubicBezTo>
                    <a:cubicBezTo>
                      <a:pt x="43" y="293"/>
                      <a:pt x="41" y="297"/>
                      <a:pt x="37" y="298"/>
                    </a:cubicBezTo>
                    <a:cubicBezTo>
                      <a:pt x="33" y="300"/>
                      <a:pt x="33" y="295"/>
                      <a:pt x="31" y="297"/>
                    </a:cubicBezTo>
                    <a:cubicBezTo>
                      <a:pt x="30" y="298"/>
                      <a:pt x="28" y="302"/>
                      <a:pt x="34" y="311"/>
                    </a:cubicBezTo>
                    <a:cubicBezTo>
                      <a:pt x="39" y="320"/>
                      <a:pt x="38" y="317"/>
                      <a:pt x="41" y="323"/>
                    </a:cubicBezTo>
                    <a:cubicBezTo>
                      <a:pt x="43" y="329"/>
                      <a:pt x="41" y="327"/>
                      <a:pt x="39" y="331"/>
                    </a:cubicBezTo>
                    <a:cubicBezTo>
                      <a:pt x="37" y="336"/>
                      <a:pt x="38" y="335"/>
                      <a:pt x="41" y="342"/>
                    </a:cubicBezTo>
                    <a:cubicBezTo>
                      <a:pt x="43" y="349"/>
                      <a:pt x="43" y="340"/>
                      <a:pt x="47" y="335"/>
                    </a:cubicBezTo>
                    <a:cubicBezTo>
                      <a:pt x="50" y="330"/>
                      <a:pt x="47" y="338"/>
                      <a:pt x="52" y="342"/>
                    </a:cubicBezTo>
                    <a:cubicBezTo>
                      <a:pt x="58" y="347"/>
                      <a:pt x="54" y="343"/>
                      <a:pt x="59" y="342"/>
                    </a:cubicBezTo>
                    <a:cubicBezTo>
                      <a:pt x="64" y="341"/>
                      <a:pt x="59" y="342"/>
                      <a:pt x="64" y="350"/>
                    </a:cubicBezTo>
                    <a:cubicBezTo>
                      <a:pt x="69" y="357"/>
                      <a:pt x="66" y="352"/>
                      <a:pt x="71" y="354"/>
                    </a:cubicBezTo>
                    <a:cubicBezTo>
                      <a:pt x="77" y="355"/>
                      <a:pt x="76" y="355"/>
                      <a:pt x="82" y="353"/>
                    </a:cubicBezTo>
                    <a:cubicBezTo>
                      <a:pt x="89" y="350"/>
                      <a:pt x="89" y="353"/>
                      <a:pt x="93" y="349"/>
                    </a:cubicBezTo>
                    <a:cubicBezTo>
                      <a:pt x="97" y="345"/>
                      <a:pt x="97" y="348"/>
                      <a:pt x="105" y="347"/>
                    </a:cubicBezTo>
                    <a:cubicBezTo>
                      <a:pt x="113" y="345"/>
                      <a:pt x="111" y="347"/>
                      <a:pt x="117" y="347"/>
                    </a:cubicBezTo>
                    <a:cubicBezTo>
                      <a:pt x="123" y="346"/>
                      <a:pt x="122" y="346"/>
                      <a:pt x="128" y="343"/>
                    </a:cubicBezTo>
                    <a:cubicBezTo>
                      <a:pt x="134" y="339"/>
                      <a:pt x="130" y="341"/>
                      <a:pt x="135" y="339"/>
                    </a:cubicBezTo>
                    <a:cubicBezTo>
                      <a:pt x="139" y="337"/>
                      <a:pt x="145" y="336"/>
                      <a:pt x="152" y="336"/>
                    </a:cubicBezTo>
                    <a:cubicBezTo>
                      <a:pt x="158" y="336"/>
                      <a:pt x="155" y="338"/>
                      <a:pt x="160" y="335"/>
                    </a:cubicBezTo>
                    <a:cubicBezTo>
                      <a:pt x="164" y="333"/>
                      <a:pt x="164" y="334"/>
                      <a:pt x="169" y="334"/>
                    </a:cubicBezTo>
                    <a:cubicBezTo>
                      <a:pt x="174" y="333"/>
                      <a:pt x="171" y="334"/>
                      <a:pt x="182" y="339"/>
                    </a:cubicBezTo>
                    <a:cubicBezTo>
                      <a:pt x="192" y="343"/>
                      <a:pt x="185" y="341"/>
                      <a:pt x="191" y="339"/>
                    </a:cubicBezTo>
                    <a:cubicBezTo>
                      <a:pt x="196" y="336"/>
                      <a:pt x="198" y="336"/>
                      <a:pt x="201" y="334"/>
                    </a:cubicBezTo>
                    <a:cubicBezTo>
                      <a:pt x="205" y="332"/>
                      <a:pt x="208" y="336"/>
                      <a:pt x="214" y="336"/>
                    </a:cubicBezTo>
                    <a:cubicBezTo>
                      <a:pt x="221" y="336"/>
                      <a:pt x="215" y="331"/>
                      <a:pt x="216" y="329"/>
                    </a:cubicBezTo>
                    <a:cubicBezTo>
                      <a:pt x="217" y="327"/>
                      <a:pt x="220" y="328"/>
                      <a:pt x="231" y="326"/>
                    </a:cubicBezTo>
                    <a:cubicBezTo>
                      <a:pt x="241" y="325"/>
                      <a:pt x="233" y="326"/>
                      <a:pt x="239" y="325"/>
                    </a:cubicBezTo>
                    <a:cubicBezTo>
                      <a:pt x="244" y="323"/>
                      <a:pt x="245" y="322"/>
                      <a:pt x="252" y="318"/>
                    </a:cubicBezTo>
                    <a:cubicBezTo>
                      <a:pt x="259" y="314"/>
                      <a:pt x="258" y="313"/>
                      <a:pt x="262" y="310"/>
                    </a:cubicBezTo>
                    <a:cubicBezTo>
                      <a:pt x="265" y="308"/>
                      <a:pt x="266" y="309"/>
                      <a:pt x="270" y="306"/>
                    </a:cubicBezTo>
                    <a:cubicBezTo>
                      <a:pt x="274" y="302"/>
                      <a:pt x="283" y="298"/>
                      <a:pt x="289" y="289"/>
                    </a:cubicBezTo>
                    <a:cubicBezTo>
                      <a:pt x="296" y="280"/>
                      <a:pt x="295" y="285"/>
                      <a:pt x="296" y="282"/>
                    </a:cubicBezTo>
                    <a:cubicBezTo>
                      <a:pt x="297" y="279"/>
                      <a:pt x="301" y="277"/>
                      <a:pt x="309" y="269"/>
                    </a:cubicBezTo>
                    <a:cubicBezTo>
                      <a:pt x="317" y="261"/>
                      <a:pt x="318" y="263"/>
                      <a:pt x="320" y="260"/>
                    </a:cubicBezTo>
                    <a:cubicBezTo>
                      <a:pt x="323" y="257"/>
                      <a:pt x="328" y="253"/>
                      <a:pt x="331" y="243"/>
                    </a:cubicBezTo>
                    <a:cubicBezTo>
                      <a:pt x="334" y="234"/>
                      <a:pt x="335" y="237"/>
                      <a:pt x="342" y="230"/>
                    </a:cubicBezTo>
                    <a:cubicBezTo>
                      <a:pt x="349" y="222"/>
                      <a:pt x="349" y="221"/>
                      <a:pt x="351" y="218"/>
                    </a:cubicBezTo>
                    <a:cubicBezTo>
                      <a:pt x="353" y="214"/>
                      <a:pt x="355" y="207"/>
                      <a:pt x="357" y="201"/>
                    </a:cubicBezTo>
                    <a:cubicBezTo>
                      <a:pt x="358" y="195"/>
                      <a:pt x="362" y="196"/>
                      <a:pt x="366" y="193"/>
                    </a:cubicBezTo>
                    <a:cubicBezTo>
                      <a:pt x="369" y="190"/>
                      <a:pt x="369" y="191"/>
                      <a:pt x="378" y="188"/>
                    </a:cubicBezTo>
                    <a:cubicBezTo>
                      <a:pt x="387" y="186"/>
                      <a:pt x="385" y="183"/>
                      <a:pt x="385" y="176"/>
                    </a:cubicBezTo>
                    <a:cubicBezTo>
                      <a:pt x="386" y="168"/>
                      <a:pt x="386" y="172"/>
                      <a:pt x="392" y="159"/>
                    </a:cubicBezTo>
                    <a:cubicBezTo>
                      <a:pt x="398" y="147"/>
                      <a:pt x="394" y="150"/>
                      <a:pt x="398" y="141"/>
                    </a:cubicBezTo>
                    <a:cubicBezTo>
                      <a:pt x="399" y="139"/>
                      <a:pt x="399" y="137"/>
                      <a:pt x="400" y="136"/>
                    </a:cubicBezTo>
                    <a:cubicBezTo>
                      <a:pt x="395" y="135"/>
                      <a:pt x="383" y="134"/>
                      <a:pt x="379" y="134"/>
                    </a:cubicBezTo>
                    <a:close/>
                    <a:moveTo>
                      <a:pt x="313" y="203"/>
                    </a:moveTo>
                    <a:cubicBezTo>
                      <a:pt x="312" y="207"/>
                      <a:pt x="308" y="211"/>
                      <a:pt x="306" y="216"/>
                    </a:cubicBezTo>
                    <a:cubicBezTo>
                      <a:pt x="305" y="220"/>
                      <a:pt x="300" y="222"/>
                      <a:pt x="296" y="223"/>
                    </a:cubicBezTo>
                    <a:cubicBezTo>
                      <a:pt x="292" y="224"/>
                      <a:pt x="287" y="222"/>
                      <a:pt x="285" y="227"/>
                    </a:cubicBezTo>
                    <a:cubicBezTo>
                      <a:pt x="284" y="231"/>
                      <a:pt x="281" y="231"/>
                      <a:pt x="281" y="235"/>
                    </a:cubicBezTo>
                    <a:cubicBezTo>
                      <a:pt x="281" y="239"/>
                      <a:pt x="274" y="239"/>
                      <a:pt x="272" y="238"/>
                    </a:cubicBezTo>
                    <a:cubicBezTo>
                      <a:pt x="269" y="237"/>
                      <a:pt x="267" y="238"/>
                      <a:pt x="263" y="232"/>
                    </a:cubicBezTo>
                    <a:cubicBezTo>
                      <a:pt x="259" y="226"/>
                      <a:pt x="261" y="226"/>
                      <a:pt x="258" y="222"/>
                    </a:cubicBezTo>
                    <a:cubicBezTo>
                      <a:pt x="255" y="217"/>
                      <a:pt x="252" y="214"/>
                      <a:pt x="252" y="213"/>
                    </a:cubicBezTo>
                    <a:cubicBezTo>
                      <a:pt x="252" y="211"/>
                      <a:pt x="252" y="209"/>
                      <a:pt x="255" y="210"/>
                    </a:cubicBezTo>
                    <a:cubicBezTo>
                      <a:pt x="260" y="206"/>
                      <a:pt x="259" y="209"/>
                      <a:pt x="263" y="202"/>
                    </a:cubicBezTo>
                    <a:cubicBezTo>
                      <a:pt x="267" y="194"/>
                      <a:pt x="266" y="192"/>
                      <a:pt x="268" y="192"/>
                    </a:cubicBezTo>
                    <a:cubicBezTo>
                      <a:pt x="271" y="192"/>
                      <a:pt x="279" y="192"/>
                      <a:pt x="281" y="188"/>
                    </a:cubicBezTo>
                    <a:cubicBezTo>
                      <a:pt x="283" y="185"/>
                      <a:pt x="288" y="180"/>
                      <a:pt x="291" y="181"/>
                    </a:cubicBezTo>
                    <a:cubicBezTo>
                      <a:pt x="293" y="181"/>
                      <a:pt x="290" y="182"/>
                      <a:pt x="297" y="186"/>
                    </a:cubicBezTo>
                    <a:cubicBezTo>
                      <a:pt x="304" y="190"/>
                      <a:pt x="304" y="188"/>
                      <a:pt x="306" y="193"/>
                    </a:cubicBezTo>
                    <a:cubicBezTo>
                      <a:pt x="309" y="198"/>
                      <a:pt x="314" y="199"/>
                      <a:pt x="313" y="20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899">
                <a:extLst>
                  <a:ext uri="{FF2B5EF4-FFF2-40B4-BE49-F238E27FC236}">
                    <a16:creationId xmlns:a16="http://schemas.microsoft.com/office/drawing/2014/main" id="{2AD1AED9-7FB3-BE4C-B7CA-56365EB0C504}"/>
                  </a:ext>
                </a:extLst>
              </p:cNvPr>
              <p:cNvSpPr>
                <a:spLocks/>
              </p:cNvSpPr>
              <p:nvPr/>
            </p:nvSpPr>
            <p:spPr bwMode="auto">
              <a:xfrm>
                <a:off x="3175" y="2247"/>
                <a:ext cx="115" cy="229"/>
              </a:xfrm>
              <a:custGeom>
                <a:avLst/>
                <a:gdLst>
                  <a:gd name="T0" fmla="*/ 161 w 192"/>
                  <a:gd name="T1" fmla="*/ 162 h 382"/>
                  <a:gd name="T2" fmla="*/ 171 w 192"/>
                  <a:gd name="T3" fmla="*/ 136 h 382"/>
                  <a:gd name="T4" fmla="*/ 170 w 192"/>
                  <a:gd name="T5" fmla="*/ 115 h 382"/>
                  <a:gd name="T6" fmla="*/ 175 w 192"/>
                  <a:gd name="T7" fmla="*/ 102 h 382"/>
                  <a:gd name="T8" fmla="*/ 189 w 192"/>
                  <a:gd name="T9" fmla="*/ 105 h 382"/>
                  <a:gd name="T10" fmla="*/ 184 w 192"/>
                  <a:gd name="T11" fmla="*/ 79 h 382"/>
                  <a:gd name="T12" fmla="*/ 182 w 192"/>
                  <a:gd name="T13" fmla="*/ 39 h 382"/>
                  <a:gd name="T14" fmla="*/ 170 w 192"/>
                  <a:gd name="T15" fmla="*/ 12 h 382"/>
                  <a:gd name="T16" fmla="*/ 159 w 192"/>
                  <a:gd name="T17" fmla="*/ 4 h 382"/>
                  <a:gd name="T18" fmla="*/ 151 w 192"/>
                  <a:gd name="T19" fmla="*/ 18 h 382"/>
                  <a:gd name="T20" fmla="*/ 147 w 192"/>
                  <a:gd name="T21" fmla="*/ 36 h 382"/>
                  <a:gd name="T22" fmla="*/ 135 w 192"/>
                  <a:gd name="T23" fmla="*/ 49 h 382"/>
                  <a:gd name="T24" fmla="*/ 127 w 192"/>
                  <a:gd name="T25" fmla="*/ 54 h 382"/>
                  <a:gd name="T26" fmla="*/ 123 w 192"/>
                  <a:gd name="T27" fmla="*/ 72 h 382"/>
                  <a:gd name="T28" fmla="*/ 116 w 192"/>
                  <a:gd name="T29" fmla="*/ 86 h 382"/>
                  <a:gd name="T30" fmla="*/ 106 w 192"/>
                  <a:gd name="T31" fmla="*/ 87 h 382"/>
                  <a:gd name="T32" fmla="*/ 99 w 192"/>
                  <a:gd name="T33" fmla="*/ 91 h 382"/>
                  <a:gd name="T34" fmla="*/ 85 w 192"/>
                  <a:gd name="T35" fmla="*/ 108 h 382"/>
                  <a:gd name="T36" fmla="*/ 66 w 192"/>
                  <a:gd name="T37" fmla="*/ 109 h 382"/>
                  <a:gd name="T38" fmla="*/ 53 w 192"/>
                  <a:gd name="T39" fmla="*/ 116 h 382"/>
                  <a:gd name="T40" fmla="*/ 35 w 192"/>
                  <a:gd name="T41" fmla="*/ 138 h 382"/>
                  <a:gd name="T42" fmla="*/ 23 w 192"/>
                  <a:gd name="T43" fmla="*/ 161 h 382"/>
                  <a:gd name="T44" fmla="*/ 28 w 192"/>
                  <a:gd name="T45" fmla="*/ 192 h 382"/>
                  <a:gd name="T46" fmla="*/ 32 w 192"/>
                  <a:gd name="T47" fmla="*/ 220 h 382"/>
                  <a:gd name="T48" fmla="*/ 23 w 192"/>
                  <a:gd name="T49" fmla="*/ 243 h 382"/>
                  <a:gd name="T50" fmla="*/ 13 w 192"/>
                  <a:gd name="T51" fmla="*/ 261 h 382"/>
                  <a:gd name="T52" fmla="*/ 1 w 192"/>
                  <a:gd name="T53" fmla="*/ 278 h 382"/>
                  <a:gd name="T54" fmla="*/ 1 w 192"/>
                  <a:gd name="T55" fmla="*/ 304 h 382"/>
                  <a:gd name="T56" fmla="*/ 9 w 192"/>
                  <a:gd name="T57" fmla="*/ 329 h 382"/>
                  <a:gd name="T58" fmla="*/ 13 w 192"/>
                  <a:gd name="T59" fmla="*/ 356 h 382"/>
                  <a:gd name="T60" fmla="*/ 26 w 192"/>
                  <a:gd name="T61" fmla="*/ 376 h 382"/>
                  <a:gd name="T62" fmla="*/ 44 w 192"/>
                  <a:gd name="T63" fmla="*/ 381 h 382"/>
                  <a:gd name="T64" fmla="*/ 69 w 192"/>
                  <a:gd name="T65" fmla="*/ 371 h 382"/>
                  <a:gd name="T66" fmla="*/ 89 w 192"/>
                  <a:gd name="T67" fmla="*/ 3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82">
                    <a:moveTo>
                      <a:pt x="89" y="366"/>
                    </a:moveTo>
                    <a:cubicBezTo>
                      <a:pt x="89" y="364"/>
                      <a:pt x="159" y="176"/>
                      <a:pt x="161" y="162"/>
                    </a:cubicBezTo>
                    <a:cubicBezTo>
                      <a:pt x="163" y="147"/>
                      <a:pt x="157" y="148"/>
                      <a:pt x="161" y="142"/>
                    </a:cubicBezTo>
                    <a:cubicBezTo>
                      <a:pt x="165" y="135"/>
                      <a:pt x="169" y="133"/>
                      <a:pt x="171" y="136"/>
                    </a:cubicBezTo>
                    <a:cubicBezTo>
                      <a:pt x="172" y="139"/>
                      <a:pt x="172" y="134"/>
                      <a:pt x="171" y="129"/>
                    </a:cubicBezTo>
                    <a:cubicBezTo>
                      <a:pt x="170" y="123"/>
                      <a:pt x="171" y="123"/>
                      <a:pt x="170" y="115"/>
                    </a:cubicBezTo>
                    <a:cubicBezTo>
                      <a:pt x="168" y="107"/>
                      <a:pt x="166" y="102"/>
                      <a:pt x="168" y="98"/>
                    </a:cubicBezTo>
                    <a:cubicBezTo>
                      <a:pt x="170" y="94"/>
                      <a:pt x="173" y="97"/>
                      <a:pt x="175" y="102"/>
                    </a:cubicBezTo>
                    <a:cubicBezTo>
                      <a:pt x="176" y="106"/>
                      <a:pt x="173" y="112"/>
                      <a:pt x="178" y="112"/>
                    </a:cubicBezTo>
                    <a:cubicBezTo>
                      <a:pt x="182" y="112"/>
                      <a:pt x="186" y="113"/>
                      <a:pt x="189" y="105"/>
                    </a:cubicBezTo>
                    <a:cubicBezTo>
                      <a:pt x="192" y="98"/>
                      <a:pt x="192" y="95"/>
                      <a:pt x="189" y="90"/>
                    </a:cubicBezTo>
                    <a:cubicBezTo>
                      <a:pt x="185" y="85"/>
                      <a:pt x="184" y="89"/>
                      <a:pt x="184" y="79"/>
                    </a:cubicBezTo>
                    <a:cubicBezTo>
                      <a:pt x="184" y="70"/>
                      <a:pt x="182" y="64"/>
                      <a:pt x="182" y="58"/>
                    </a:cubicBezTo>
                    <a:cubicBezTo>
                      <a:pt x="182" y="52"/>
                      <a:pt x="183" y="44"/>
                      <a:pt x="182" y="39"/>
                    </a:cubicBezTo>
                    <a:cubicBezTo>
                      <a:pt x="180" y="34"/>
                      <a:pt x="182" y="31"/>
                      <a:pt x="176" y="25"/>
                    </a:cubicBezTo>
                    <a:cubicBezTo>
                      <a:pt x="171" y="20"/>
                      <a:pt x="171" y="17"/>
                      <a:pt x="170" y="12"/>
                    </a:cubicBezTo>
                    <a:cubicBezTo>
                      <a:pt x="168" y="7"/>
                      <a:pt x="166" y="4"/>
                      <a:pt x="165" y="2"/>
                    </a:cubicBezTo>
                    <a:cubicBezTo>
                      <a:pt x="164" y="0"/>
                      <a:pt x="160" y="0"/>
                      <a:pt x="159" y="4"/>
                    </a:cubicBezTo>
                    <a:cubicBezTo>
                      <a:pt x="159" y="9"/>
                      <a:pt x="155" y="10"/>
                      <a:pt x="154" y="11"/>
                    </a:cubicBezTo>
                    <a:cubicBezTo>
                      <a:pt x="152" y="13"/>
                      <a:pt x="149" y="15"/>
                      <a:pt x="151" y="18"/>
                    </a:cubicBezTo>
                    <a:cubicBezTo>
                      <a:pt x="153" y="21"/>
                      <a:pt x="154" y="25"/>
                      <a:pt x="153" y="26"/>
                    </a:cubicBezTo>
                    <a:cubicBezTo>
                      <a:pt x="152" y="27"/>
                      <a:pt x="150" y="32"/>
                      <a:pt x="147" y="36"/>
                    </a:cubicBezTo>
                    <a:cubicBezTo>
                      <a:pt x="145" y="40"/>
                      <a:pt x="143" y="40"/>
                      <a:pt x="140" y="44"/>
                    </a:cubicBezTo>
                    <a:cubicBezTo>
                      <a:pt x="137" y="47"/>
                      <a:pt x="140" y="53"/>
                      <a:pt x="135" y="49"/>
                    </a:cubicBezTo>
                    <a:cubicBezTo>
                      <a:pt x="130" y="45"/>
                      <a:pt x="130" y="38"/>
                      <a:pt x="128" y="42"/>
                    </a:cubicBezTo>
                    <a:cubicBezTo>
                      <a:pt x="125" y="46"/>
                      <a:pt x="125" y="51"/>
                      <a:pt x="127" y="54"/>
                    </a:cubicBezTo>
                    <a:cubicBezTo>
                      <a:pt x="128" y="58"/>
                      <a:pt x="136" y="59"/>
                      <a:pt x="129" y="62"/>
                    </a:cubicBezTo>
                    <a:cubicBezTo>
                      <a:pt x="123" y="65"/>
                      <a:pt x="122" y="70"/>
                      <a:pt x="123" y="72"/>
                    </a:cubicBezTo>
                    <a:cubicBezTo>
                      <a:pt x="125" y="74"/>
                      <a:pt x="121" y="72"/>
                      <a:pt x="120" y="77"/>
                    </a:cubicBezTo>
                    <a:cubicBezTo>
                      <a:pt x="119" y="82"/>
                      <a:pt x="117" y="92"/>
                      <a:pt x="116" y="86"/>
                    </a:cubicBezTo>
                    <a:cubicBezTo>
                      <a:pt x="115" y="80"/>
                      <a:pt x="116" y="72"/>
                      <a:pt x="113" y="77"/>
                    </a:cubicBezTo>
                    <a:cubicBezTo>
                      <a:pt x="109" y="82"/>
                      <a:pt x="106" y="83"/>
                      <a:pt x="106" y="87"/>
                    </a:cubicBezTo>
                    <a:cubicBezTo>
                      <a:pt x="106" y="92"/>
                      <a:pt x="107" y="102"/>
                      <a:pt x="104" y="99"/>
                    </a:cubicBezTo>
                    <a:cubicBezTo>
                      <a:pt x="101" y="97"/>
                      <a:pt x="102" y="90"/>
                      <a:pt x="99" y="91"/>
                    </a:cubicBezTo>
                    <a:cubicBezTo>
                      <a:pt x="96" y="91"/>
                      <a:pt x="88" y="97"/>
                      <a:pt x="87" y="101"/>
                    </a:cubicBezTo>
                    <a:cubicBezTo>
                      <a:pt x="86" y="104"/>
                      <a:pt x="89" y="109"/>
                      <a:pt x="85" y="108"/>
                    </a:cubicBezTo>
                    <a:cubicBezTo>
                      <a:pt x="82" y="108"/>
                      <a:pt x="79" y="106"/>
                      <a:pt x="77" y="107"/>
                    </a:cubicBezTo>
                    <a:cubicBezTo>
                      <a:pt x="74" y="108"/>
                      <a:pt x="68" y="107"/>
                      <a:pt x="66" y="109"/>
                    </a:cubicBezTo>
                    <a:cubicBezTo>
                      <a:pt x="64" y="112"/>
                      <a:pt x="68" y="112"/>
                      <a:pt x="62" y="112"/>
                    </a:cubicBezTo>
                    <a:cubicBezTo>
                      <a:pt x="56" y="112"/>
                      <a:pt x="54" y="115"/>
                      <a:pt x="53" y="116"/>
                    </a:cubicBezTo>
                    <a:cubicBezTo>
                      <a:pt x="51" y="117"/>
                      <a:pt x="39" y="117"/>
                      <a:pt x="38" y="121"/>
                    </a:cubicBezTo>
                    <a:cubicBezTo>
                      <a:pt x="38" y="124"/>
                      <a:pt x="38" y="135"/>
                      <a:pt x="35" y="138"/>
                    </a:cubicBezTo>
                    <a:cubicBezTo>
                      <a:pt x="33" y="140"/>
                      <a:pt x="28" y="143"/>
                      <a:pt x="26" y="148"/>
                    </a:cubicBezTo>
                    <a:cubicBezTo>
                      <a:pt x="24" y="153"/>
                      <a:pt x="21" y="153"/>
                      <a:pt x="23" y="161"/>
                    </a:cubicBezTo>
                    <a:cubicBezTo>
                      <a:pt x="25" y="168"/>
                      <a:pt x="23" y="168"/>
                      <a:pt x="26" y="176"/>
                    </a:cubicBezTo>
                    <a:cubicBezTo>
                      <a:pt x="28" y="184"/>
                      <a:pt x="27" y="187"/>
                      <a:pt x="28" y="192"/>
                    </a:cubicBezTo>
                    <a:cubicBezTo>
                      <a:pt x="30" y="198"/>
                      <a:pt x="30" y="203"/>
                      <a:pt x="32" y="207"/>
                    </a:cubicBezTo>
                    <a:cubicBezTo>
                      <a:pt x="33" y="210"/>
                      <a:pt x="32" y="218"/>
                      <a:pt x="32" y="220"/>
                    </a:cubicBezTo>
                    <a:cubicBezTo>
                      <a:pt x="32" y="223"/>
                      <a:pt x="32" y="228"/>
                      <a:pt x="30" y="230"/>
                    </a:cubicBezTo>
                    <a:cubicBezTo>
                      <a:pt x="28" y="232"/>
                      <a:pt x="25" y="239"/>
                      <a:pt x="23" y="243"/>
                    </a:cubicBezTo>
                    <a:cubicBezTo>
                      <a:pt x="20" y="246"/>
                      <a:pt x="18" y="250"/>
                      <a:pt x="18" y="253"/>
                    </a:cubicBezTo>
                    <a:cubicBezTo>
                      <a:pt x="18" y="257"/>
                      <a:pt x="18" y="259"/>
                      <a:pt x="13" y="261"/>
                    </a:cubicBezTo>
                    <a:cubicBezTo>
                      <a:pt x="8" y="263"/>
                      <a:pt x="6" y="266"/>
                      <a:pt x="6" y="268"/>
                    </a:cubicBezTo>
                    <a:cubicBezTo>
                      <a:pt x="6" y="269"/>
                      <a:pt x="2" y="276"/>
                      <a:pt x="1" y="278"/>
                    </a:cubicBezTo>
                    <a:cubicBezTo>
                      <a:pt x="1" y="281"/>
                      <a:pt x="0" y="290"/>
                      <a:pt x="1" y="291"/>
                    </a:cubicBezTo>
                    <a:cubicBezTo>
                      <a:pt x="3" y="293"/>
                      <a:pt x="0" y="299"/>
                      <a:pt x="1" y="304"/>
                    </a:cubicBezTo>
                    <a:cubicBezTo>
                      <a:pt x="1" y="309"/>
                      <a:pt x="5" y="311"/>
                      <a:pt x="6" y="316"/>
                    </a:cubicBezTo>
                    <a:cubicBezTo>
                      <a:pt x="7" y="322"/>
                      <a:pt x="12" y="322"/>
                      <a:pt x="9" y="329"/>
                    </a:cubicBezTo>
                    <a:cubicBezTo>
                      <a:pt x="6" y="336"/>
                      <a:pt x="5" y="342"/>
                      <a:pt x="6" y="345"/>
                    </a:cubicBezTo>
                    <a:cubicBezTo>
                      <a:pt x="7" y="349"/>
                      <a:pt x="12" y="349"/>
                      <a:pt x="13" y="356"/>
                    </a:cubicBezTo>
                    <a:cubicBezTo>
                      <a:pt x="14" y="362"/>
                      <a:pt x="16" y="366"/>
                      <a:pt x="20" y="368"/>
                    </a:cubicBezTo>
                    <a:cubicBezTo>
                      <a:pt x="24" y="370"/>
                      <a:pt x="20" y="376"/>
                      <a:pt x="26" y="376"/>
                    </a:cubicBezTo>
                    <a:cubicBezTo>
                      <a:pt x="32" y="376"/>
                      <a:pt x="33" y="372"/>
                      <a:pt x="35" y="376"/>
                    </a:cubicBezTo>
                    <a:cubicBezTo>
                      <a:pt x="37" y="380"/>
                      <a:pt x="38" y="380"/>
                      <a:pt x="44" y="381"/>
                    </a:cubicBezTo>
                    <a:cubicBezTo>
                      <a:pt x="51" y="382"/>
                      <a:pt x="49" y="382"/>
                      <a:pt x="57" y="378"/>
                    </a:cubicBezTo>
                    <a:cubicBezTo>
                      <a:pt x="64" y="374"/>
                      <a:pt x="58" y="373"/>
                      <a:pt x="69" y="371"/>
                    </a:cubicBezTo>
                    <a:cubicBezTo>
                      <a:pt x="80" y="370"/>
                      <a:pt x="79" y="371"/>
                      <a:pt x="84" y="370"/>
                    </a:cubicBezTo>
                    <a:cubicBezTo>
                      <a:pt x="88" y="368"/>
                      <a:pt x="88" y="370"/>
                      <a:pt x="89" y="3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900">
                <a:extLst>
                  <a:ext uri="{FF2B5EF4-FFF2-40B4-BE49-F238E27FC236}">
                    <a16:creationId xmlns:a16="http://schemas.microsoft.com/office/drawing/2014/main" id="{54CB6D0C-9FBC-FA42-9218-CCBA935D769E}"/>
                  </a:ext>
                </a:extLst>
              </p:cNvPr>
              <p:cNvSpPr>
                <a:spLocks/>
              </p:cNvSpPr>
              <p:nvPr/>
            </p:nvSpPr>
            <p:spPr bwMode="auto">
              <a:xfrm>
                <a:off x="2932" y="2526"/>
                <a:ext cx="37" cy="35"/>
              </a:xfrm>
              <a:custGeom>
                <a:avLst/>
                <a:gdLst>
                  <a:gd name="T0" fmla="*/ 61 w 62"/>
                  <a:gd name="T1" fmla="*/ 23 h 59"/>
                  <a:gd name="T2" fmla="*/ 54 w 62"/>
                  <a:gd name="T3" fmla="*/ 36 h 59"/>
                  <a:gd name="T4" fmla="*/ 44 w 62"/>
                  <a:gd name="T5" fmla="*/ 43 h 59"/>
                  <a:gd name="T6" fmla="*/ 33 w 62"/>
                  <a:gd name="T7" fmla="*/ 47 h 59"/>
                  <a:gd name="T8" fmla="*/ 29 w 62"/>
                  <a:gd name="T9" fmla="*/ 55 h 59"/>
                  <a:gd name="T10" fmla="*/ 20 w 62"/>
                  <a:gd name="T11" fmla="*/ 58 h 59"/>
                  <a:gd name="T12" fmla="*/ 11 w 62"/>
                  <a:gd name="T13" fmla="*/ 52 h 59"/>
                  <a:gd name="T14" fmla="*/ 6 w 62"/>
                  <a:gd name="T15" fmla="*/ 42 h 59"/>
                  <a:gd name="T16" fmla="*/ 0 w 62"/>
                  <a:gd name="T17" fmla="*/ 33 h 59"/>
                  <a:gd name="T18" fmla="*/ 3 w 62"/>
                  <a:gd name="T19" fmla="*/ 30 h 59"/>
                  <a:gd name="T20" fmla="*/ 11 w 62"/>
                  <a:gd name="T21" fmla="*/ 22 h 59"/>
                  <a:gd name="T22" fmla="*/ 16 w 62"/>
                  <a:gd name="T23" fmla="*/ 12 h 59"/>
                  <a:gd name="T24" fmla="*/ 29 w 62"/>
                  <a:gd name="T25" fmla="*/ 8 h 59"/>
                  <a:gd name="T26" fmla="*/ 39 w 62"/>
                  <a:gd name="T27" fmla="*/ 1 h 59"/>
                  <a:gd name="T28" fmla="*/ 45 w 62"/>
                  <a:gd name="T29" fmla="*/ 6 h 59"/>
                  <a:gd name="T30" fmla="*/ 54 w 62"/>
                  <a:gd name="T31" fmla="*/ 13 h 59"/>
                  <a:gd name="T32" fmla="*/ 61 w 62"/>
                  <a:gd name="T33"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9">
                    <a:moveTo>
                      <a:pt x="61" y="23"/>
                    </a:moveTo>
                    <a:cubicBezTo>
                      <a:pt x="60" y="27"/>
                      <a:pt x="56" y="31"/>
                      <a:pt x="54" y="36"/>
                    </a:cubicBezTo>
                    <a:cubicBezTo>
                      <a:pt x="53" y="40"/>
                      <a:pt x="48" y="42"/>
                      <a:pt x="44" y="43"/>
                    </a:cubicBezTo>
                    <a:cubicBezTo>
                      <a:pt x="40" y="44"/>
                      <a:pt x="35" y="42"/>
                      <a:pt x="33" y="47"/>
                    </a:cubicBezTo>
                    <a:cubicBezTo>
                      <a:pt x="32" y="51"/>
                      <a:pt x="29" y="51"/>
                      <a:pt x="29" y="55"/>
                    </a:cubicBezTo>
                    <a:cubicBezTo>
                      <a:pt x="29" y="59"/>
                      <a:pt x="22" y="59"/>
                      <a:pt x="20" y="58"/>
                    </a:cubicBezTo>
                    <a:cubicBezTo>
                      <a:pt x="17" y="57"/>
                      <a:pt x="15" y="58"/>
                      <a:pt x="11" y="52"/>
                    </a:cubicBezTo>
                    <a:cubicBezTo>
                      <a:pt x="7" y="46"/>
                      <a:pt x="9" y="46"/>
                      <a:pt x="6" y="42"/>
                    </a:cubicBezTo>
                    <a:cubicBezTo>
                      <a:pt x="3" y="37"/>
                      <a:pt x="0" y="34"/>
                      <a:pt x="0" y="33"/>
                    </a:cubicBezTo>
                    <a:cubicBezTo>
                      <a:pt x="0" y="31"/>
                      <a:pt x="0" y="29"/>
                      <a:pt x="3" y="30"/>
                    </a:cubicBezTo>
                    <a:cubicBezTo>
                      <a:pt x="8" y="26"/>
                      <a:pt x="7" y="29"/>
                      <a:pt x="11" y="22"/>
                    </a:cubicBezTo>
                    <a:cubicBezTo>
                      <a:pt x="15" y="14"/>
                      <a:pt x="14" y="12"/>
                      <a:pt x="16" y="12"/>
                    </a:cubicBezTo>
                    <a:cubicBezTo>
                      <a:pt x="19" y="12"/>
                      <a:pt x="27" y="12"/>
                      <a:pt x="29" y="8"/>
                    </a:cubicBezTo>
                    <a:cubicBezTo>
                      <a:pt x="31" y="5"/>
                      <a:pt x="36" y="0"/>
                      <a:pt x="39" y="1"/>
                    </a:cubicBezTo>
                    <a:cubicBezTo>
                      <a:pt x="41" y="1"/>
                      <a:pt x="38" y="2"/>
                      <a:pt x="45" y="6"/>
                    </a:cubicBezTo>
                    <a:cubicBezTo>
                      <a:pt x="52" y="10"/>
                      <a:pt x="52" y="8"/>
                      <a:pt x="54" y="13"/>
                    </a:cubicBezTo>
                    <a:cubicBezTo>
                      <a:pt x="57" y="18"/>
                      <a:pt x="62" y="19"/>
                      <a:pt x="61" y="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901">
                <a:extLst>
                  <a:ext uri="{FF2B5EF4-FFF2-40B4-BE49-F238E27FC236}">
                    <a16:creationId xmlns:a16="http://schemas.microsoft.com/office/drawing/2014/main" id="{9E8C7390-C6FA-2643-9C68-4074A38EB8E7}"/>
                  </a:ext>
                </a:extLst>
              </p:cNvPr>
              <p:cNvSpPr>
                <a:spLocks/>
              </p:cNvSpPr>
              <p:nvPr/>
            </p:nvSpPr>
            <p:spPr bwMode="auto">
              <a:xfrm>
                <a:off x="2990" y="2479"/>
                <a:ext cx="22" cy="27"/>
              </a:xfrm>
              <a:custGeom>
                <a:avLst/>
                <a:gdLst>
                  <a:gd name="T0" fmla="*/ 34 w 38"/>
                  <a:gd name="T1" fmla="*/ 21 h 45"/>
                  <a:gd name="T2" fmla="*/ 30 w 38"/>
                  <a:gd name="T3" fmla="*/ 32 h 45"/>
                  <a:gd name="T4" fmla="*/ 28 w 38"/>
                  <a:gd name="T5" fmla="*/ 35 h 45"/>
                  <a:gd name="T6" fmla="*/ 25 w 38"/>
                  <a:gd name="T7" fmla="*/ 44 h 45"/>
                  <a:gd name="T8" fmla="*/ 11 w 38"/>
                  <a:gd name="T9" fmla="*/ 42 h 45"/>
                  <a:gd name="T10" fmla="*/ 5 w 38"/>
                  <a:gd name="T11" fmla="*/ 37 h 45"/>
                  <a:gd name="T12" fmla="*/ 0 w 38"/>
                  <a:gd name="T13" fmla="*/ 27 h 45"/>
                  <a:gd name="T14" fmla="*/ 5 w 38"/>
                  <a:gd name="T15" fmla="*/ 15 h 45"/>
                  <a:gd name="T16" fmla="*/ 7 w 38"/>
                  <a:gd name="T17" fmla="*/ 7 h 45"/>
                  <a:gd name="T18" fmla="*/ 19 w 38"/>
                  <a:gd name="T19" fmla="*/ 1 h 45"/>
                  <a:gd name="T20" fmla="*/ 25 w 38"/>
                  <a:gd name="T21" fmla="*/ 6 h 45"/>
                  <a:gd name="T22" fmla="*/ 32 w 38"/>
                  <a:gd name="T23" fmla="*/ 7 h 45"/>
                  <a:gd name="T24" fmla="*/ 33 w 38"/>
                  <a:gd name="T25" fmla="*/ 9 h 45"/>
                  <a:gd name="T26" fmla="*/ 34 w 38"/>
                  <a:gd name="T27"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5">
                    <a:moveTo>
                      <a:pt x="34" y="21"/>
                    </a:moveTo>
                    <a:cubicBezTo>
                      <a:pt x="31" y="28"/>
                      <a:pt x="28" y="31"/>
                      <a:pt x="30" y="32"/>
                    </a:cubicBezTo>
                    <a:cubicBezTo>
                      <a:pt x="29" y="33"/>
                      <a:pt x="28" y="34"/>
                      <a:pt x="28" y="35"/>
                    </a:cubicBezTo>
                    <a:cubicBezTo>
                      <a:pt x="28" y="37"/>
                      <a:pt x="28" y="45"/>
                      <a:pt x="25" y="44"/>
                    </a:cubicBezTo>
                    <a:cubicBezTo>
                      <a:pt x="23" y="44"/>
                      <a:pt x="19" y="44"/>
                      <a:pt x="11" y="42"/>
                    </a:cubicBezTo>
                    <a:cubicBezTo>
                      <a:pt x="4" y="40"/>
                      <a:pt x="8" y="39"/>
                      <a:pt x="5" y="37"/>
                    </a:cubicBezTo>
                    <a:cubicBezTo>
                      <a:pt x="2" y="34"/>
                      <a:pt x="0" y="33"/>
                      <a:pt x="0" y="27"/>
                    </a:cubicBezTo>
                    <a:cubicBezTo>
                      <a:pt x="0" y="22"/>
                      <a:pt x="4" y="21"/>
                      <a:pt x="5" y="15"/>
                    </a:cubicBezTo>
                    <a:cubicBezTo>
                      <a:pt x="6" y="9"/>
                      <a:pt x="7" y="10"/>
                      <a:pt x="7" y="7"/>
                    </a:cubicBezTo>
                    <a:cubicBezTo>
                      <a:pt x="8" y="4"/>
                      <a:pt x="13" y="1"/>
                      <a:pt x="19" y="1"/>
                    </a:cubicBezTo>
                    <a:cubicBezTo>
                      <a:pt x="24" y="0"/>
                      <a:pt x="23" y="5"/>
                      <a:pt x="25" y="6"/>
                    </a:cubicBezTo>
                    <a:cubicBezTo>
                      <a:pt x="26" y="8"/>
                      <a:pt x="30" y="7"/>
                      <a:pt x="32" y="7"/>
                    </a:cubicBezTo>
                    <a:cubicBezTo>
                      <a:pt x="33" y="7"/>
                      <a:pt x="33" y="8"/>
                      <a:pt x="33" y="9"/>
                    </a:cubicBezTo>
                    <a:cubicBezTo>
                      <a:pt x="35" y="14"/>
                      <a:pt x="38" y="14"/>
                      <a:pt x="34"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902">
                <a:extLst>
                  <a:ext uri="{FF2B5EF4-FFF2-40B4-BE49-F238E27FC236}">
                    <a16:creationId xmlns:a16="http://schemas.microsoft.com/office/drawing/2014/main" id="{3868EAD9-C0F4-384C-87A5-695CBCFD12DA}"/>
                  </a:ext>
                </a:extLst>
              </p:cNvPr>
              <p:cNvSpPr>
                <a:spLocks/>
              </p:cNvSpPr>
              <p:nvPr/>
            </p:nvSpPr>
            <p:spPr bwMode="auto">
              <a:xfrm>
                <a:off x="2833" y="2346"/>
                <a:ext cx="137" cy="157"/>
              </a:xfrm>
              <a:custGeom>
                <a:avLst/>
                <a:gdLst>
                  <a:gd name="T0" fmla="*/ 228 w 229"/>
                  <a:gd name="T1" fmla="*/ 121 h 262"/>
                  <a:gd name="T2" fmla="*/ 227 w 229"/>
                  <a:gd name="T3" fmla="*/ 122 h 262"/>
                  <a:gd name="T4" fmla="*/ 223 w 229"/>
                  <a:gd name="T5" fmla="*/ 127 h 262"/>
                  <a:gd name="T6" fmla="*/ 211 w 229"/>
                  <a:gd name="T7" fmla="*/ 135 h 262"/>
                  <a:gd name="T8" fmla="*/ 196 w 229"/>
                  <a:gd name="T9" fmla="*/ 143 h 262"/>
                  <a:gd name="T10" fmla="*/ 182 w 229"/>
                  <a:gd name="T11" fmla="*/ 160 h 262"/>
                  <a:gd name="T12" fmla="*/ 172 w 229"/>
                  <a:gd name="T13" fmla="*/ 165 h 262"/>
                  <a:gd name="T14" fmla="*/ 166 w 229"/>
                  <a:gd name="T15" fmla="*/ 184 h 262"/>
                  <a:gd name="T16" fmla="*/ 153 w 229"/>
                  <a:gd name="T17" fmla="*/ 194 h 262"/>
                  <a:gd name="T18" fmla="*/ 143 w 229"/>
                  <a:gd name="T19" fmla="*/ 202 h 262"/>
                  <a:gd name="T20" fmla="*/ 126 w 229"/>
                  <a:gd name="T21" fmla="*/ 223 h 262"/>
                  <a:gd name="T22" fmla="*/ 113 w 229"/>
                  <a:gd name="T23" fmla="*/ 223 h 262"/>
                  <a:gd name="T24" fmla="*/ 94 w 229"/>
                  <a:gd name="T25" fmla="*/ 218 h 262"/>
                  <a:gd name="T26" fmla="*/ 75 w 229"/>
                  <a:gd name="T27" fmla="*/ 211 h 262"/>
                  <a:gd name="T28" fmla="*/ 64 w 229"/>
                  <a:gd name="T29" fmla="*/ 229 h 262"/>
                  <a:gd name="T30" fmla="*/ 50 w 229"/>
                  <a:gd name="T31" fmla="*/ 246 h 262"/>
                  <a:gd name="T32" fmla="*/ 40 w 229"/>
                  <a:gd name="T33" fmla="*/ 253 h 262"/>
                  <a:gd name="T34" fmla="*/ 15 w 229"/>
                  <a:gd name="T35" fmla="*/ 249 h 262"/>
                  <a:gd name="T36" fmla="*/ 20 w 229"/>
                  <a:gd name="T37" fmla="*/ 224 h 262"/>
                  <a:gd name="T38" fmla="*/ 6 w 229"/>
                  <a:gd name="T39" fmla="*/ 201 h 262"/>
                  <a:gd name="T40" fmla="*/ 4 w 229"/>
                  <a:gd name="T41" fmla="*/ 206 h 262"/>
                  <a:gd name="T42" fmla="*/ 3 w 229"/>
                  <a:gd name="T43" fmla="*/ 123 h 262"/>
                  <a:gd name="T44" fmla="*/ 28 w 229"/>
                  <a:gd name="T45" fmla="*/ 117 h 262"/>
                  <a:gd name="T46" fmla="*/ 28 w 229"/>
                  <a:gd name="T47" fmla="*/ 18 h 262"/>
                  <a:gd name="T48" fmla="*/ 71 w 229"/>
                  <a:gd name="T49" fmla="*/ 6 h 262"/>
                  <a:gd name="T50" fmla="*/ 94 w 229"/>
                  <a:gd name="T51" fmla="*/ 18 h 262"/>
                  <a:gd name="T52" fmla="*/ 103 w 229"/>
                  <a:gd name="T53" fmla="*/ 9 h 262"/>
                  <a:gd name="T54" fmla="*/ 116 w 229"/>
                  <a:gd name="T55" fmla="*/ 5 h 262"/>
                  <a:gd name="T56" fmla="*/ 126 w 229"/>
                  <a:gd name="T57" fmla="*/ 1 h 262"/>
                  <a:gd name="T58" fmla="*/ 131 w 229"/>
                  <a:gd name="T59" fmla="*/ 0 h 262"/>
                  <a:gd name="T60" fmla="*/ 132 w 229"/>
                  <a:gd name="T61" fmla="*/ 2 h 262"/>
                  <a:gd name="T62" fmla="*/ 144 w 229"/>
                  <a:gd name="T63" fmla="*/ 22 h 262"/>
                  <a:gd name="T64" fmla="*/ 153 w 229"/>
                  <a:gd name="T65" fmla="*/ 42 h 262"/>
                  <a:gd name="T66" fmla="*/ 166 w 229"/>
                  <a:gd name="T67" fmla="*/ 54 h 262"/>
                  <a:gd name="T68" fmla="*/ 180 w 229"/>
                  <a:gd name="T69" fmla="*/ 64 h 262"/>
                  <a:gd name="T70" fmla="*/ 191 w 229"/>
                  <a:gd name="T71" fmla="*/ 73 h 262"/>
                  <a:gd name="T72" fmla="*/ 194 w 229"/>
                  <a:gd name="T73" fmla="*/ 94 h 262"/>
                  <a:gd name="T74" fmla="*/ 222 w 229"/>
                  <a:gd name="T75" fmla="*/ 111 h 262"/>
                  <a:gd name="T76" fmla="*/ 228 w 229"/>
                  <a:gd name="T77" fmla="*/ 12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9" h="262">
                    <a:moveTo>
                      <a:pt x="228" y="121"/>
                    </a:moveTo>
                    <a:cubicBezTo>
                      <a:pt x="228" y="121"/>
                      <a:pt x="227" y="121"/>
                      <a:pt x="227" y="122"/>
                    </a:cubicBezTo>
                    <a:cubicBezTo>
                      <a:pt x="224" y="124"/>
                      <a:pt x="226" y="124"/>
                      <a:pt x="223" y="127"/>
                    </a:cubicBezTo>
                    <a:cubicBezTo>
                      <a:pt x="221" y="131"/>
                      <a:pt x="215" y="133"/>
                      <a:pt x="211" y="135"/>
                    </a:cubicBezTo>
                    <a:cubicBezTo>
                      <a:pt x="207" y="137"/>
                      <a:pt x="202" y="136"/>
                      <a:pt x="196" y="143"/>
                    </a:cubicBezTo>
                    <a:cubicBezTo>
                      <a:pt x="191" y="149"/>
                      <a:pt x="185" y="156"/>
                      <a:pt x="182" y="160"/>
                    </a:cubicBezTo>
                    <a:cubicBezTo>
                      <a:pt x="179" y="163"/>
                      <a:pt x="176" y="157"/>
                      <a:pt x="172" y="165"/>
                    </a:cubicBezTo>
                    <a:cubicBezTo>
                      <a:pt x="168" y="173"/>
                      <a:pt x="167" y="181"/>
                      <a:pt x="166" y="184"/>
                    </a:cubicBezTo>
                    <a:cubicBezTo>
                      <a:pt x="164" y="188"/>
                      <a:pt x="157" y="193"/>
                      <a:pt x="153" y="194"/>
                    </a:cubicBezTo>
                    <a:cubicBezTo>
                      <a:pt x="148" y="195"/>
                      <a:pt x="145" y="195"/>
                      <a:pt x="143" y="202"/>
                    </a:cubicBezTo>
                    <a:cubicBezTo>
                      <a:pt x="142" y="209"/>
                      <a:pt x="131" y="221"/>
                      <a:pt x="126" y="223"/>
                    </a:cubicBezTo>
                    <a:cubicBezTo>
                      <a:pt x="121" y="224"/>
                      <a:pt x="121" y="223"/>
                      <a:pt x="113" y="223"/>
                    </a:cubicBezTo>
                    <a:cubicBezTo>
                      <a:pt x="105" y="222"/>
                      <a:pt x="101" y="222"/>
                      <a:pt x="94" y="218"/>
                    </a:cubicBezTo>
                    <a:cubicBezTo>
                      <a:pt x="88" y="214"/>
                      <a:pt x="82" y="204"/>
                      <a:pt x="75" y="211"/>
                    </a:cubicBezTo>
                    <a:cubicBezTo>
                      <a:pt x="69" y="217"/>
                      <a:pt x="69" y="223"/>
                      <a:pt x="64" y="229"/>
                    </a:cubicBezTo>
                    <a:cubicBezTo>
                      <a:pt x="60" y="236"/>
                      <a:pt x="57" y="240"/>
                      <a:pt x="50" y="246"/>
                    </a:cubicBezTo>
                    <a:cubicBezTo>
                      <a:pt x="44" y="253"/>
                      <a:pt x="53" y="253"/>
                      <a:pt x="40" y="253"/>
                    </a:cubicBezTo>
                    <a:cubicBezTo>
                      <a:pt x="27" y="253"/>
                      <a:pt x="14" y="262"/>
                      <a:pt x="15" y="249"/>
                    </a:cubicBezTo>
                    <a:cubicBezTo>
                      <a:pt x="16" y="237"/>
                      <a:pt x="27" y="235"/>
                      <a:pt x="20" y="224"/>
                    </a:cubicBezTo>
                    <a:cubicBezTo>
                      <a:pt x="13" y="212"/>
                      <a:pt x="12" y="204"/>
                      <a:pt x="6" y="201"/>
                    </a:cubicBezTo>
                    <a:cubicBezTo>
                      <a:pt x="6" y="200"/>
                      <a:pt x="5" y="202"/>
                      <a:pt x="4" y="206"/>
                    </a:cubicBezTo>
                    <a:cubicBezTo>
                      <a:pt x="0" y="195"/>
                      <a:pt x="2" y="135"/>
                      <a:pt x="3" y="123"/>
                    </a:cubicBezTo>
                    <a:cubicBezTo>
                      <a:pt x="3" y="109"/>
                      <a:pt x="25" y="118"/>
                      <a:pt x="28" y="117"/>
                    </a:cubicBezTo>
                    <a:cubicBezTo>
                      <a:pt x="31" y="117"/>
                      <a:pt x="27" y="28"/>
                      <a:pt x="28" y="18"/>
                    </a:cubicBezTo>
                    <a:cubicBezTo>
                      <a:pt x="29" y="9"/>
                      <a:pt x="47" y="11"/>
                      <a:pt x="71" y="6"/>
                    </a:cubicBezTo>
                    <a:cubicBezTo>
                      <a:pt x="94" y="2"/>
                      <a:pt x="91" y="15"/>
                      <a:pt x="94" y="18"/>
                    </a:cubicBezTo>
                    <a:cubicBezTo>
                      <a:pt x="97" y="20"/>
                      <a:pt x="101" y="16"/>
                      <a:pt x="103" y="9"/>
                    </a:cubicBezTo>
                    <a:cubicBezTo>
                      <a:pt x="105" y="3"/>
                      <a:pt x="112" y="7"/>
                      <a:pt x="116" y="5"/>
                    </a:cubicBezTo>
                    <a:cubicBezTo>
                      <a:pt x="121" y="3"/>
                      <a:pt x="123" y="3"/>
                      <a:pt x="126" y="1"/>
                    </a:cubicBezTo>
                    <a:cubicBezTo>
                      <a:pt x="127" y="0"/>
                      <a:pt x="129" y="0"/>
                      <a:pt x="131" y="0"/>
                    </a:cubicBezTo>
                    <a:cubicBezTo>
                      <a:pt x="132" y="1"/>
                      <a:pt x="132" y="2"/>
                      <a:pt x="132" y="2"/>
                    </a:cubicBezTo>
                    <a:cubicBezTo>
                      <a:pt x="132" y="2"/>
                      <a:pt x="139" y="10"/>
                      <a:pt x="144" y="22"/>
                    </a:cubicBezTo>
                    <a:cubicBezTo>
                      <a:pt x="149" y="35"/>
                      <a:pt x="149" y="33"/>
                      <a:pt x="153" y="42"/>
                    </a:cubicBezTo>
                    <a:cubicBezTo>
                      <a:pt x="157" y="50"/>
                      <a:pt x="159" y="50"/>
                      <a:pt x="166" y="54"/>
                    </a:cubicBezTo>
                    <a:cubicBezTo>
                      <a:pt x="172" y="58"/>
                      <a:pt x="179" y="60"/>
                      <a:pt x="180" y="64"/>
                    </a:cubicBezTo>
                    <a:cubicBezTo>
                      <a:pt x="181" y="69"/>
                      <a:pt x="181" y="70"/>
                      <a:pt x="191" y="73"/>
                    </a:cubicBezTo>
                    <a:cubicBezTo>
                      <a:pt x="200" y="76"/>
                      <a:pt x="191" y="83"/>
                      <a:pt x="194" y="94"/>
                    </a:cubicBezTo>
                    <a:cubicBezTo>
                      <a:pt x="196" y="106"/>
                      <a:pt x="211" y="107"/>
                      <a:pt x="222" y="111"/>
                    </a:cubicBezTo>
                    <a:cubicBezTo>
                      <a:pt x="229" y="113"/>
                      <a:pt x="229" y="117"/>
                      <a:pt x="228" y="12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903">
                <a:extLst>
                  <a:ext uri="{FF2B5EF4-FFF2-40B4-BE49-F238E27FC236}">
                    <a16:creationId xmlns:a16="http://schemas.microsoft.com/office/drawing/2014/main" id="{CEEEC40B-99B0-CD48-A835-ECEC4D20A96C}"/>
                  </a:ext>
                </a:extLst>
              </p:cNvPr>
              <p:cNvSpPr>
                <a:spLocks/>
              </p:cNvSpPr>
              <p:nvPr/>
            </p:nvSpPr>
            <p:spPr bwMode="auto">
              <a:xfrm>
                <a:off x="2710" y="2328"/>
                <a:ext cx="201" cy="207"/>
              </a:xfrm>
              <a:custGeom>
                <a:avLst/>
                <a:gdLst>
                  <a:gd name="T0" fmla="*/ 335 w 335"/>
                  <a:gd name="T1" fmla="*/ 29 h 344"/>
                  <a:gd name="T2" fmla="*/ 330 w 335"/>
                  <a:gd name="T3" fmla="*/ 30 h 344"/>
                  <a:gd name="T4" fmla="*/ 320 w 335"/>
                  <a:gd name="T5" fmla="*/ 34 h 344"/>
                  <a:gd name="T6" fmla="*/ 307 w 335"/>
                  <a:gd name="T7" fmla="*/ 38 h 344"/>
                  <a:gd name="T8" fmla="*/ 298 w 335"/>
                  <a:gd name="T9" fmla="*/ 47 h 344"/>
                  <a:gd name="T10" fmla="*/ 275 w 335"/>
                  <a:gd name="T11" fmla="*/ 35 h 344"/>
                  <a:gd name="T12" fmla="*/ 232 w 335"/>
                  <a:gd name="T13" fmla="*/ 47 h 344"/>
                  <a:gd name="T14" fmla="*/ 232 w 335"/>
                  <a:gd name="T15" fmla="*/ 146 h 344"/>
                  <a:gd name="T16" fmla="*/ 207 w 335"/>
                  <a:gd name="T17" fmla="*/ 152 h 344"/>
                  <a:gd name="T18" fmla="*/ 208 w 335"/>
                  <a:gd name="T19" fmla="*/ 235 h 344"/>
                  <a:gd name="T20" fmla="*/ 204 w 335"/>
                  <a:gd name="T21" fmla="*/ 322 h 344"/>
                  <a:gd name="T22" fmla="*/ 190 w 335"/>
                  <a:gd name="T23" fmla="*/ 330 h 344"/>
                  <a:gd name="T24" fmla="*/ 177 w 335"/>
                  <a:gd name="T25" fmla="*/ 342 h 344"/>
                  <a:gd name="T26" fmla="*/ 163 w 335"/>
                  <a:gd name="T27" fmla="*/ 339 h 344"/>
                  <a:gd name="T28" fmla="*/ 142 w 335"/>
                  <a:gd name="T29" fmla="*/ 330 h 344"/>
                  <a:gd name="T30" fmla="*/ 136 w 335"/>
                  <a:gd name="T31" fmla="*/ 317 h 344"/>
                  <a:gd name="T32" fmla="*/ 124 w 335"/>
                  <a:gd name="T33" fmla="*/ 322 h 344"/>
                  <a:gd name="T34" fmla="*/ 120 w 335"/>
                  <a:gd name="T35" fmla="*/ 329 h 344"/>
                  <a:gd name="T36" fmla="*/ 118 w 335"/>
                  <a:gd name="T37" fmla="*/ 328 h 344"/>
                  <a:gd name="T38" fmla="*/ 104 w 335"/>
                  <a:gd name="T39" fmla="*/ 318 h 344"/>
                  <a:gd name="T40" fmla="*/ 93 w 335"/>
                  <a:gd name="T41" fmla="*/ 300 h 344"/>
                  <a:gd name="T42" fmla="*/ 87 w 335"/>
                  <a:gd name="T43" fmla="*/ 282 h 344"/>
                  <a:gd name="T44" fmla="*/ 83 w 335"/>
                  <a:gd name="T45" fmla="*/ 263 h 344"/>
                  <a:gd name="T46" fmla="*/ 81 w 335"/>
                  <a:gd name="T47" fmla="*/ 247 h 344"/>
                  <a:gd name="T48" fmla="*/ 79 w 335"/>
                  <a:gd name="T49" fmla="*/ 233 h 344"/>
                  <a:gd name="T50" fmla="*/ 75 w 335"/>
                  <a:gd name="T51" fmla="*/ 222 h 344"/>
                  <a:gd name="T52" fmla="*/ 72 w 335"/>
                  <a:gd name="T53" fmla="*/ 207 h 344"/>
                  <a:gd name="T54" fmla="*/ 71 w 335"/>
                  <a:gd name="T55" fmla="*/ 158 h 344"/>
                  <a:gd name="T56" fmla="*/ 60 w 335"/>
                  <a:gd name="T57" fmla="*/ 138 h 344"/>
                  <a:gd name="T58" fmla="*/ 47 w 335"/>
                  <a:gd name="T59" fmla="*/ 117 h 344"/>
                  <a:gd name="T60" fmla="*/ 40 w 335"/>
                  <a:gd name="T61" fmla="*/ 99 h 344"/>
                  <a:gd name="T62" fmla="*/ 30 w 335"/>
                  <a:gd name="T63" fmla="*/ 74 h 344"/>
                  <a:gd name="T64" fmla="*/ 23 w 335"/>
                  <a:gd name="T65" fmla="*/ 58 h 344"/>
                  <a:gd name="T66" fmla="*/ 12 w 335"/>
                  <a:gd name="T67" fmla="*/ 47 h 344"/>
                  <a:gd name="T68" fmla="*/ 8 w 335"/>
                  <a:gd name="T69" fmla="*/ 33 h 344"/>
                  <a:gd name="T70" fmla="*/ 3 w 335"/>
                  <a:gd name="T71" fmla="*/ 18 h 344"/>
                  <a:gd name="T72" fmla="*/ 4 w 335"/>
                  <a:gd name="T73" fmla="*/ 12 h 344"/>
                  <a:gd name="T74" fmla="*/ 9 w 335"/>
                  <a:gd name="T75" fmla="*/ 10 h 344"/>
                  <a:gd name="T76" fmla="*/ 20 w 335"/>
                  <a:gd name="T77" fmla="*/ 12 h 344"/>
                  <a:gd name="T78" fmla="*/ 32 w 335"/>
                  <a:gd name="T79" fmla="*/ 6 h 344"/>
                  <a:gd name="T80" fmla="*/ 45 w 335"/>
                  <a:gd name="T81" fmla="*/ 6 h 344"/>
                  <a:gd name="T82" fmla="*/ 59 w 335"/>
                  <a:gd name="T83" fmla="*/ 17 h 344"/>
                  <a:gd name="T84" fmla="*/ 97 w 335"/>
                  <a:gd name="T85" fmla="*/ 18 h 344"/>
                  <a:gd name="T86" fmla="*/ 140 w 335"/>
                  <a:gd name="T87" fmla="*/ 17 h 344"/>
                  <a:gd name="T88" fmla="*/ 159 w 335"/>
                  <a:gd name="T89" fmla="*/ 16 h 344"/>
                  <a:gd name="T90" fmla="*/ 170 w 335"/>
                  <a:gd name="T91" fmla="*/ 16 h 344"/>
                  <a:gd name="T92" fmla="*/ 180 w 335"/>
                  <a:gd name="T93" fmla="*/ 27 h 344"/>
                  <a:gd name="T94" fmla="*/ 201 w 335"/>
                  <a:gd name="T95" fmla="*/ 29 h 344"/>
                  <a:gd name="T96" fmla="*/ 229 w 335"/>
                  <a:gd name="T97" fmla="*/ 33 h 344"/>
                  <a:gd name="T98" fmla="*/ 244 w 335"/>
                  <a:gd name="T99" fmla="*/ 33 h 344"/>
                  <a:gd name="T100" fmla="*/ 271 w 335"/>
                  <a:gd name="T101" fmla="*/ 29 h 344"/>
                  <a:gd name="T102" fmla="*/ 286 w 335"/>
                  <a:gd name="T103" fmla="*/ 26 h 344"/>
                  <a:gd name="T104" fmla="*/ 293 w 335"/>
                  <a:gd name="T105" fmla="*/ 24 h 344"/>
                  <a:gd name="T106" fmla="*/ 302 w 335"/>
                  <a:gd name="T107" fmla="*/ 22 h 344"/>
                  <a:gd name="T108" fmla="*/ 319 w 335"/>
                  <a:gd name="T109" fmla="*/ 18 h 344"/>
                  <a:gd name="T110" fmla="*/ 331 w 335"/>
                  <a:gd name="T111" fmla="*/ 21 h 344"/>
                  <a:gd name="T112" fmla="*/ 335 w 335"/>
                  <a:gd name="T113" fmla="*/ 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5" h="344">
                    <a:moveTo>
                      <a:pt x="335" y="29"/>
                    </a:moveTo>
                    <a:cubicBezTo>
                      <a:pt x="333" y="29"/>
                      <a:pt x="331" y="29"/>
                      <a:pt x="330" y="30"/>
                    </a:cubicBezTo>
                    <a:cubicBezTo>
                      <a:pt x="327" y="32"/>
                      <a:pt x="325" y="32"/>
                      <a:pt x="320" y="34"/>
                    </a:cubicBezTo>
                    <a:cubicBezTo>
                      <a:pt x="316" y="36"/>
                      <a:pt x="309" y="32"/>
                      <a:pt x="307" y="38"/>
                    </a:cubicBezTo>
                    <a:cubicBezTo>
                      <a:pt x="305" y="45"/>
                      <a:pt x="301" y="49"/>
                      <a:pt x="298" y="47"/>
                    </a:cubicBezTo>
                    <a:cubicBezTo>
                      <a:pt x="295" y="44"/>
                      <a:pt x="298" y="31"/>
                      <a:pt x="275" y="35"/>
                    </a:cubicBezTo>
                    <a:cubicBezTo>
                      <a:pt x="251" y="40"/>
                      <a:pt x="233" y="38"/>
                      <a:pt x="232" y="47"/>
                    </a:cubicBezTo>
                    <a:cubicBezTo>
                      <a:pt x="231" y="57"/>
                      <a:pt x="235" y="146"/>
                      <a:pt x="232" y="146"/>
                    </a:cubicBezTo>
                    <a:cubicBezTo>
                      <a:pt x="229" y="147"/>
                      <a:pt x="207" y="138"/>
                      <a:pt x="207" y="152"/>
                    </a:cubicBezTo>
                    <a:cubicBezTo>
                      <a:pt x="206" y="164"/>
                      <a:pt x="204" y="224"/>
                      <a:pt x="208" y="235"/>
                    </a:cubicBezTo>
                    <a:cubicBezTo>
                      <a:pt x="205" y="254"/>
                      <a:pt x="204" y="315"/>
                      <a:pt x="204" y="322"/>
                    </a:cubicBezTo>
                    <a:cubicBezTo>
                      <a:pt x="204" y="330"/>
                      <a:pt x="198" y="323"/>
                      <a:pt x="190" y="330"/>
                    </a:cubicBezTo>
                    <a:cubicBezTo>
                      <a:pt x="183" y="336"/>
                      <a:pt x="188" y="343"/>
                      <a:pt x="177" y="342"/>
                    </a:cubicBezTo>
                    <a:cubicBezTo>
                      <a:pt x="166" y="341"/>
                      <a:pt x="173" y="344"/>
                      <a:pt x="163" y="339"/>
                    </a:cubicBezTo>
                    <a:cubicBezTo>
                      <a:pt x="153" y="335"/>
                      <a:pt x="143" y="338"/>
                      <a:pt x="142" y="330"/>
                    </a:cubicBezTo>
                    <a:cubicBezTo>
                      <a:pt x="141" y="322"/>
                      <a:pt x="136" y="317"/>
                      <a:pt x="136" y="317"/>
                    </a:cubicBezTo>
                    <a:cubicBezTo>
                      <a:pt x="136" y="317"/>
                      <a:pt x="124" y="318"/>
                      <a:pt x="124" y="322"/>
                    </a:cubicBezTo>
                    <a:cubicBezTo>
                      <a:pt x="123" y="325"/>
                      <a:pt x="122" y="327"/>
                      <a:pt x="120" y="329"/>
                    </a:cubicBezTo>
                    <a:cubicBezTo>
                      <a:pt x="119" y="329"/>
                      <a:pt x="119" y="329"/>
                      <a:pt x="118" y="328"/>
                    </a:cubicBezTo>
                    <a:cubicBezTo>
                      <a:pt x="106" y="322"/>
                      <a:pt x="110" y="328"/>
                      <a:pt x="104" y="318"/>
                    </a:cubicBezTo>
                    <a:cubicBezTo>
                      <a:pt x="97" y="307"/>
                      <a:pt x="97" y="310"/>
                      <a:pt x="93" y="300"/>
                    </a:cubicBezTo>
                    <a:cubicBezTo>
                      <a:pt x="89" y="290"/>
                      <a:pt x="87" y="290"/>
                      <a:pt x="87" y="282"/>
                    </a:cubicBezTo>
                    <a:cubicBezTo>
                      <a:pt x="87" y="275"/>
                      <a:pt x="82" y="273"/>
                      <a:pt x="83" y="263"/>
                    </a:cubicBezTo>
                    <a:cubicBezTo>
                      <a:pt x="84" y="253"/>
                      <a:pt x="82" y="255"/>
                      <a:pt x="81" y="247"/>
                    </a:cubicBezTo>
                    <a:cubicBezTo>
                      <a:pt x="80" y="239"/>
                      <a:pt x="81" y="239"/>
                      <a:pt x="79" y="233"/>
                    </a:cubicBezTo>
                    <a:cubicBezTo>
                      <a:pt x="77" y="226"/>
                      <a:pt x="78" y="227"/>
                      <a:pt x="75" y="222"/>
                    </a:cubicBezTo>
                    <a:cubicBezTo>
                      <a:pt x="72" y="217"/>
                      <a:pt x="70" y="213"/>
                      <a:pt x="72" y="207"/>
                    </a:cubicBezTo>
                    <a:cubicBezTo>
                      <a:pt x="74" y="201"/>
                      <a:pt x="71" y="159"/>
                      <a:pt x="71" y="158"/>
                    </a:cubicBezTo>
                    <a:cubicBezTo>
                      <a:pt x="71" y="157"/>
                      <a:pt x="65" y="147"/>
                      <a:pt x="60" y="138"/>
                    </a:cubicBezTo>
                    <a:cubicBezTo>
                      <a:pt x="54" y="130"/>
                      <a:pt x="51" y="127"/>
                      <a:pt x="47" y="117"/>
                    </a:cubicBezTo>
                    <a:cubicBezTo>
                      <a:pt x="44" y="107"/>
                      <a:pt x="41" y="106"/>
                      <a:pt x="40" y="99"/>
                    </a:cubicBezTo>
                    <a:cubicBezTo>
                      <a:pt x="38" y="91"/>
                      <a:pt x="31" y="81"/>
                      <a:pt x="30" y="74"/>
                    </a:cubicBezTo>
                    <a:cubicBezTo>
                      <a:pt x="28" y="67"/>
                      <a:pt x="30" y="64"/>
                      <a:pt x="23" y="58"/>
                    </a:cubicBezTo>
                    <a:cubicBezTo>
                      <a:pt x="17" y="52"/>
                      <a:pt x="16" y="54"/>
                      <a:pt x="12" y="47"/>
                    </a:cubicBezTo>
                    <a:cubicBezTo>
                      <a:pt x="8" y="40"/>
                      <a:pt x="8" y="40"/>
                      <a:pt x="8" y="33"/>
                    </a:cubicBezTo>
                    <a:cubicBezTo>
                      <a:pt x="7" y="26"/>
                      <a:pt x="0" y="24"/>
                      <a:pt x="3" y="18"/>
                    </a:cubicBezTo>
                    <a:cubicBezTo>
                      <a:pt x="4" y="16"/>
                      <a:pt x="4" y="14"/>
                      <a:pt x="4" y="12"/>
                    </a:cubicBezTo>
                    <a:cubicBezTo>
                      <a:pt x="5" y="12"/>
                      <a:pt x="7" y="11"/>
                      <a:pt x="9" y="10"/>
                    </a:cubicBezTo>
                    <a:cubicBezTo>
                      <a:pt x="12" y="9"/>
                      <a:pt x="16" y="10"/>
                      <a:pt x="20" y="12"/>
                    </a:cubicBezTo>
                    <a:cubicBezTo>
                      <a:pt x="24" y="13"/>
                      <a:pt x="26" y="12"/>
                      <a:pt x="32" y="6"/>
                    </a:cubicBezTo>
                    <a:cubicBezTo>
                      <a:pt x="38" y="0"/>
                      <a:pt x="40" y="5"/>
                      <a:pt x="45" y="6"/>
                    </a:cubicBezTo>
                    <a:cubicBezTo>
                      <a:pt x="50" y="7"/>
                      <a:pt x="55" y="14"/>
                      <a:pt x="59" y="17"/>
                    </a:cubicBezTo>
                    <a:cubicBezTo>
                      <a:pt x="62" y="21"/>
                      <a:pt x="83" y="18"/>
                      <a:pt x="97" y="18"/>
                    </a:cubicBezTo>
                    <a:cubicBezTo>
                      <a:pt x="110" y="18"/>
                      <a:pt x="123" y="17"/>
                      <a:pt x="140" y="17"/>
                    </a:cubicBezTo>
                    <a:cubicBezTo>
                      <a:pt x="157" y="17"/>
                      <a:pt x="150" y="17"/>
                      <a:pt x="159" y="16"/>
                    </a:cubicBezTo>
                    <a:cubicBezTo>
                      <a:pt x="168" y="15"/>
                      <a:pt x="163" y="16"/>
                      <a:pt x="170" y="16"/>
                    </a:cubicBezTo>
                    <a:cubicBezTo>
                      <a:pt x="177" y="17"/>
                      <a:pt x="176" y="23"/>
                      <a:pt x="180" y="27"/>
                    </a:cubicBezTo>
                    <a:cubicBezTo>
                      <a:pt x="183" y="31"/>
                      <a:pt x="190" y="30"/>
                      <a:pt x="201" y="29"/>
                    </a:cubicBezTo>
                    <a:cubicBezTo>
                      <a:pt x="212" y="29"/>
                      <a:pt x="225" y="33"/>
                      <a:pt x="229" y="33"/>
                    </a:cubicBezTo>
                    <a:cubicBezTo>
                      <a:pt x="233" y="33"/>
                      <a:pt x="240" y="33"/>
                      <a:pt x="244" y="33"/>
                    </a:cubicBezTo>
                    <a:cubicBezTo>
                      <a:pt x="248" y="33"/>
                      <a:pt x="259" y="33"/>
                      <a:pt x="271" y="29"/>
                    </a:cubicBezTo>
                    <a:cubicBezTo>
                      <a:pt x="282" y="26"/>
                      <a:pt x="277" y="28"/>
                      <a:pt x="286" y="26"/>
                    </a:cubicBezTo>
                    <a:cubicBezTo>
                      <a:pt x="289" y="25"/>
                      <a:pt x="292" y="24"/>
                      <a:pt x="293" y="24"/>
                    </a:cubicBezTo>
                    <a:cubicBezTo>
                      <a:pt x="296" y="24"/>
                      <a:pt x="299" y="24"/>
                      <a:pt x="302" y="22"/>
                    </a:cubicBezTo>
                    <a:cubicBezTo>
                      <a:pt x="309" y="18"/>
                      <a:pt x="310" y="20"/>
                      <a:pt x="319" y="18"/>
                    </a:cubicBezTo>
                    <a:cubicBezTo>
                      <a:pt x="328" y="17"/>
                      <a:pt x="328" y="20"/>
                      <a:pt x="331" y="21"/>
                    </a:cubicBezTo>
                    <a:cubicBezTo>
                      <a:pt x="333" y="22"/>
                      <a:pt x="334" y="26"/>
                      <a:pt x="335" y="2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904">
                <a:extLst>
                  <a:ext uri="{FF2B5EF4-FFF2-40B4-BE49-F238E27FC236}">
                    <a16:creationId xmlns:a16="http://schemas.microsoft.com/office/drawing/2014/main" id="{EF08F559-9AB6-6646-A19E-64143242F675}"/>
                  </a:ext>
                </a:extLst>
              </p:cNvPr>
              <p:cNvSpPr>
                <a:spLocks/>
              </p:cNvSpPr>
              <p:nvPr/>
            </p:nvSpPr>
            <p:spPr bwMode="auto">
              <a:xfrm>
                <a:off x="2712" y="2143"/>
                <a:ext cx="187" cy="205"/>
              </a:xfrm>
              <a:custGeom>
                <a:avLst/>
                <a:gdLst>
                  <a:gd name="T0" fmla="*/ 307 w 312"/>
                  <a:gd name="T1" fmla="*/ 176 h 342"/>
                  <a:gd name="T2" fmla="*/ 307 w 312"/>
                  <a:gd name="T3" fmla="*/ 203 h 342"/>
                  <a:gd name="T4" fmla="*/ 258 w 312"/>
                  <a:gd name="T5" fmla="*/ 297 h 342"/>
                  <a:gd name="T6" fmla="*/ 283 w 312"/>
                  <a:gd name="T7" fmla="*/ 335 h 342"/>
                  <a:gd name="T8" fmla="*/ 241 w 312"/>
                  <a:gd name="T9" fmla="*/ 342 h 342"/>
                  <a:gd name="T10" fmla="*/ 198 w 312"/>
                  <a:gd name="T11" fmla="*/ 338 h 342"/>
                  <a:gd name="T12" fmla="*/ 167 w 312"/>
                  <a:gd name="T13" fmla="*/ 325 h 342"/>
                  <a:gd name="T14" fmla="*/ 137 w 312"/>
                  <a:gd name="T15" fmla="*/ 326 h 342"/>
                  <a:gd name="T16" fmla="*/ 56 w 312"/>
                  <a:gd name="T17" fmla="*/ 326 h 342"/>
                  <a:gd name="T18" fmla="*/ 29 w 312"/>
                  <a:gd name="T19" fmla="*/ 315 h 342"/>
                  <a:gd name="T20" fmla="*/ 6 w 312"/>
                  <a:gd name="T21" fmla="*/ 319 h 342"/>
                  <a:gd name="T22" fmla="*/ 2 w 312"/>
                  <a:gd name="T23" fmla="*/ 313 h 342"/>
                  <a:gd name="T24" fmla="*/ 6 w 312"/>
                  <a:gd name="T25" fmla="*/ 276 h 342"/>
                  <a:gd name="T26" fmla="*/ 15 w 312"/>
                  <a:gd name="T27" fmla="*/ 245 h 342"/>
                  <a:gd name="T28" fmla="*/ 25 w 312"/>
                  <a:gd name="T29" fmla="*/ 209 h 342"/>
                  <a:gd name="T30" fmla="*/ 40 w 312"/>
                  <a:gd name="T31" fmla="*/ 189 h 342"/>
                  <a:gd name="T32" fmla="*/ 54 w 312"/>
                  <a:gd name="T33" fmla="*/ 149 h 342"/>
                  <a:gd name="T34" fmla="*/ 43 w 312"/>
                  <a:gd name="T35" fmla="*/ 119 h 342"/>
                  <a:gd name="T36" fmla="*/ 39 w 312"/>
                  <a:gd name="T37" fmla="*/ 85 h 342"/>
                  <a:gd name="T38" fmla="*/ 37 w 312"/>
                  <a:gd name="T39" fmla="*/ 56 h 342"/>
                  <a:gd name="T40" fmla="*/ 24 w 312"/>
                  <a:gd name="T41" fmla="*/ 26 h 342"/>
                  <a:gd name="T42" fmla="*/ 16 w 312"/>
                  <a:gd name="T43" fmla="*/ 8 h 342"/>
                  <a:gd name="T44" fmla="*/ 48 w 312"/>
                  <a:gd name="T45" fmla="*/ 4 h 342"/>
                  <a:gd name="T46" fmla="*/ 128 w 312"/>
                  <a:gd name="T47" fmla="*/ 26 h 342"/>
                  <a:gd name="T48" fmla="*/ 142 w 312"/>
                  <a:gd name="T49" fmla="*/ 56 h 342"/>
                  <a:gd name="T50" fmla="*/ 178 w 312"/>
                  <a:gd name="T51" fmla="*/ 63 h 342"/>
                  <a:gd name="T52" fmla="*/ 194 w 312"/>
                  <a:gd name="T53" fmla="*/ 52 h 342"/>
                  <a:gd name="T54" fmla="*/ 217 w 312"/>
                  <a:gd name="T55" fmla="*/ 34 h 342"/>
                  <a:gd name="T56" fmla="*/ 238 w 312"/>
                  <a:gd name="T57" fmla="*/ 43 h 342"/>
                  <a:gd name="T58" fmla="*/ 255 w 312"/>
                  <a:gd name="T59" fmla="*/ 65 h 342"/>
                  <a:gd name="T60" fmla="*/ 253 w 312"/>
                  <a:gd name="T61" fmla="*/ 97 h 342"/>
                  <a:gd name="T62" fmla="*/ 266 w 312"/>
                  <a:gd name="T63" fmla="*/ 132 h 342"/>
                  <a:gd name="T64" fmla="*/ 265 w 312"/>
                  <a:gd name="T65" fmla="*/ 151 h 342"/>
                  <a:gd name="T66" fmla="*/ 291 w 312"/>
                  <a:gd name="T67" fmla="*/ 149 h 342"/>
                  <a:gd name="T68" fmla="*/ 309 w 312"/>
                  <a:gd name="T69" fmla="*/ 14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2" h="342">
                    <a:moveTo>
                      <a:pt x="309" y="166"/>
                    </a:moveTo>
                    <a:cubicBezTo>
                      <a:pt x="309" y="170"/>
                      <a:pt x="307" y="173"/>
                      <a:pt x="307" y="176"/>
                    </a:cubicBezTo>
                    <a:cubicBezTo>
                      <a:pt x="308" y="179"/>
                      <a:pt x="312" y="184"/>
                      <a:pt x="305" y="189"/>
                    </a:cubicBezTo>
                    <a:cubicBezTo>
                      <a:pt x="297" y="193"/>
                      <a:pt x="304" y="201"/>
                      <a:pt x="307" y="203"/>
                    </a:cubicBezTo>
                    <a:cubicBezTo>
                      <a:pt x="310" y="206"/>
                      <a:pt x="262" y="203"/>
                      <a:pt x="258" y="203"/>
                    </a:cubicBezTo>
                    <a:cubicBezTo>
                      <a:pt x="253" y="204"/>
                      <a:pt x="256" y="288"/>
                      <a:pt x="258" y="297"/>
                    </a:cubicBezTo>
                    <a:cubicBezTo>
                      <a:pt x="259" y="304"/>
                      <a:pt x="283" y="326"/>
                      <a:pt x="290" y="333"/>
                    </a:cubicBezTo>
                    <a:cubicBezTo>
                      <a:pt x="289" y="333"/>
                      <a:pt x="286" y="334"/>
                      <a:pt x="283" y="335"/>
                    </a:cubicBezTo>
                    <a:cubicBezTo>
                      <a:pt x="274" y="337"/>
                      <a:pt x="279" y="335"/>
                      <a:pt x="268" y="338"/>
                    </a:cubicBezTo>
                    <a:cubicBezTo>
                      <a:pt x="256" y="342"/>
                      <a:pt x="245" y="342"/>
                      <a:pt x="241" y="342"/>
                    </a:cubicBezTo>
                    <a:cubicBezTo>
                      <a:pt x="237" y="342"/>
                      <a:pt x="230" y="342"/>
                      <a:pt x="226" y="342"/>
                    </a:cubicBezTo>
                    <a:cubicBezTo>
                      <a:pt x="222" y="342"/>
                      <a:pt x="209" y="338"/>
                      <a:pt x="198" y="338"/>
                    </a:cubicBezTo>
                    <a:cubicBezTo>
                      <a:pt x="187" y="339"/>
                      <a:pt x="180" y="340"/>
                      <a:pt x="177" y="336"/>
                    </a:cubicBezTo>
                    <a:cubicBezTo>
                      <a:pt x="173" y="332"/>
                      <a:pt x="174" y="326"/>
                      <a:pt x="167" y="325"/>
                    </a:cubicBezTo>
                    <a:cubicBezTo>
                      <a:pt x="160" y="325"/>
                      <a:pt x="165" y="324"/>
                      <a:pt x="156" y="325"/>
                    </a:cubicBezTo>
                    <a:cubicBezTo>
                      <a:pt x="147" y="326"/>
                      <a:pt x="154" y="326"/>
                      <a:pt x="137" y="326"/>
                    </a:cubicBezTo>
                    <a:cubicBezTo>
                      <a:pt x="120" y="326"/>
                      <a:pt x="107" y="327"/>
                      <a:pt x="94" y="327"/>
                    </a:cubicBezTo>
                    <a:cubicBezTo>
                      <a:pt x="80" y="327"/>
                      <a:pt x="59" y="330"/>
                      <a:pt x="56" y="326"/>
                    </a:cubicBezTo>
                    <a:cubicBezTo>
                      <a:pt x="52" y="323"/>
                      <a:pt x="47" y="316"/>
                      <a:pt x="42" y="315"/>
                    </a:cubicBezTo>
                    <a:cubicBezTo>
                      <a:pt x="37" y="314"/>
                      <a:pt x="35" y="309"/>
                      <a:pt x="29" y="315"/>
                    </a:cubicBezTo>
                    <a:cubicBezTo>
                      <a:pt x="23" y="321"/>
                      <a:pt x="21" y="322"/>
                      <a:pt x="17" y="321"/>
                    </a:cubicBezTo>
                    <a:cubicBezTo>
                      <a:pt x="13" y="319"/>
                      <a:pt x="9" y="318"/>
                      <a:pt x="6" y="319"/>
                    </a:cubicBezTo>
                    <a:cubicBezTo>
                      <a:pt x="4" y="320"/>
                      <a:pt x="2" y="321"/>
                      <a:pt x="1" y="321"/>
                    </a:cubicBezTo>
                    <a:cubicBezTo>
                      <a:pt x="1" y="318"/>
                      <a:pt x="0" y="315"/>
                      <a:pt x="2" y="313"/>
                    </a:cubicBezTo>
                    <a:cubicBezTo>
                      <a:pt x="5" y="309"/>
                      <a:pt x="3" y="307"/>
                      <a:pt x="3" y="296"/>
                    </a:cubicBezTo>
                    <a:cubicBezTo>
                      <a:pt x="3" y="286"/>
                      <a:pt x="3" y="278"/>
                      <a:pt x="6" y="276"/>
                    </a:cubicBezTo>
                    <a:cubicBezTo>
                      <a:pt x="8" y="274"/>
                      <a:pt x="9" y="272"/>
                      <a:pt x="10" y="266"/>
                    </a:cubicBezTo>
                    <a:cubicBezTo>
                      <a:pt x="12" y="261"/>
                      <a:pt x="12" y="253"/>
                      <a:pt x="15" y="245"/>
                    </a:cubicBezTo>
                    <a:cubicBezTo>
                      <a:pt x="18" y="236"/>
                      <a:pt x="14" y="240"/>
                      <a:pt x="18" y="227"/>
                    </a:cubicBezTo>
                    <a:cubicBezTo>
                      <a:pt x="22" y="214"/>
                      <a:pt x="19" y="213"/>
                      <a:pt x="25" y="209"/>
                    </a:cubicBezTo>
                    <a:cubicBezTo>
                      <a:pt x="31" y="205"/>
                      <a:pt x="30" y="209"/>
                      <a:pt x="33" y="201"/>
                    </a:cubicBezTo>
                    <a:cubicBezTo>
                      <a:pt x="37" y="193"/>
                      <a:pt x="36" y="190"/>
                      <a:pt x="40" y="189"/>
                    </a:cubicBezTo>
                    <a:cubicBezTo>
                      <a:pt x="43" y="187"/>
                      <a:pt x="44" y="192"/>
                      <a:pt x="49" y="178"/>
                    </a:cubicBezTo>
                    <a:cubicBezTo>
                      <a:pt x="55" y="165"/>
                      <a:pt x="54" y="154"/>
                      <a:pt x="54" y="149"/>
                    </a:cubicBezTo>
                    <a:cubicBezTo>
                      <a:pt x="53" y="143"/>
                      <a:pt x="56" y="147"/>
                      <a:pt x="51" y="137"/>
                    </a:cubicBezTo>
                    <a:cubicBezTo>
                      <a:pt x="46" y="127"/>
                      <a:pt x="46" y="128"/>
                      <a:pt x="43" y="119"/>
                    </a:cubicBezTo>
                    <a:cubicBezTo>
                      <a:pt x="41" y="110"/>
                      <a:pt x="39" y="104"/>
                      <a:pt x="38" y="100"/>
                    </a:cubicBezTo>
                    <a:cubicBezTo>
                      <a:pt x="37" y="96"/>
                      <a:pt x="35" y="90"/>
                      <a:pt x="39" y="85"/>
                    </a:cubicBezTo>
                    <a:cubicBezTo>
                      <a:pt x="44" y="79"/>
                      <a:pt x="45" y="81"/>
                      <a:pt x="43" y="72"/>
                    </a:cubicBezTo>
                    <a:cubicBezTo>
                      <a:pt x="41" y="63"/>
                      <a:pt x="43" y="66"/>
                      <a:pt x="37" y="56"/>
                    </a:cubicBezTo>
                    <a:cubicBezTo>
                      <a:pt x="32" y="47"/>
                      <a:pt x="36" y="49"/>
                      <a:pt x="31" y="40"/>
                    </a:cubicBezTo>
                    <a:cubicBezTo>
                      <a:pt x="26" y="30"/>
                      <a:pt x="27" y="31"/>
                      <a:pt x="24" y="26"/>
                    </a:cubicBezTo>
                    <a:cubicBezTo>
                      <a:pt x="20" y="21"/>
                      <a:pt x="17" y="18"/>
                      <a:pt x="17" y="15"/>
                    </a:cubicBezTo>
                    <a:cubicBezTo>
                      <a:pt x="17" y="13"/>
                      <a:pt x="17" y="11"/>
                      <a:pt x="16" y="8"/>
                    </a:cubicBezTo>
                    <a:cubicBezTo>
                      <a:pt x="20" y="8"/>
                      <a:pt x="24" y="8"/>
                      <a:pt x="30" y="6"/>
                    </a:cubicBezTo>
                    <a:cubicBezTo>
                      <a:pt x="38" y="4"/>
                      <a:pt x="38" y="3"/>
                      <a:pt x="48" y="4"/>
                    </a:cubicBezTo>
                    <a:cubicBezTo>
                      <a:pt x="58" y="5"/>
                      <a:pt x="120" y="0"/>
                      <a:pt x="122" y="3"/>
                    </a:cubicBezTo>
                    <a:cubicBezTo>
                      <a:pt x="124" y="6"/>
                      <a:pt x="126" y="20"/>
                      <a:pt x="128" y="26"/>
                    </a:cubicBezTo>
                    <a:cubicBezTo>
                      <a:pt x="129" y="31"/>
                      <a:pt x="133" y="35"/>
                      <a:pt x="135" y="43"/>
                    </a:cubicBezTo>
                    <a:cubicBezTo>
                      <a:pt x="137" y="50"/>
                      <a:pt x="139" y="48"/>
                      <a:pt x="142" y="56"/>
                    </a:cubicBezTo>
                    <a:cubicBezTo>
                      <a:pt x="145" y="64"/>
                      <a:pt x="148" y="65"/>
                      <a:pt x="158" y="65"/>
                    </a:cubicBezTo>
                    <a:cubicBezTo>
                      <a:pt x="168" y="65"/>
                      <a:pt x="173" y="62"/>
                      <a:pt x="178" y="63"/>
                    </a:cubicBezTo>
                    <a:cubicBezTo>
                      <a:pt x="183" y="64"/>
                      <a:pt x="193" y="68"/>
                      <a:pt x="193" y="63"/>
                    </a:cubicBezTo>
                    <a:cubicBezTo>
                      <a:pt x="193" y="58"/>
                      <a:pt x="190" y="55"/>
                      <a:pt x="194" y="52"/>
                    </a:cubicBezTo>
                    <a:cubicBezTo>
                      <a:pt x="199" y="49"/>
                      <a:pt x="195" y="33"/>
                      <a:pt x="198" y="34"/>
                    </a:cubicBezTo>
                    <a:cubicBezTo>
                      <a:pt x="202" y="35"/>
                      <a:pt x="214" y="38"/>
                      <a:pt x="217" y="34"/>
                    </a:cubicBezTo>
                    <a:cubicBezTo>
                      <a:pt x="219" y="30"/>
                      <a:pt x="224" y="32"/>
                      <a:pt x="224" y="36"/>
                    </a:cubicBezTo>
                    <a:cubicBezTo>
                      <a:pt x="224" y="40"/>
                      <a:pt x="224" y="42"/>
                      <a:pt x="238" y="43"/>
                    </a:cubicBezTo>
                    <a:cubicBezTo>
                      <a:pt x="253" y="43"/>
                      <a:pt x="257" y="46"/>
                      <a:pt x="254" y="50"/>
                    </a:cubicBezTo>
                    <a:cubicBezTo>
                      <a:pt x="252" y="54"/>
                      <a:pt x="253" y="62"/>
                      <a:pt x="255" y="65"/>
                    </a:cubicBezTo>
                    <a:cubicBezTo>
                      <a:pt x="257" y="69"/>
                      <a:pt x="260" y="67"/>
                      <a:pt x="258" y="75"/>
                    </a:cubicBezTo>
                    <a:cubicBezTo>
                      <a:pt x="256" y="83"/>
                      <a:pt x="253" y="92"/>
                      <a:pt x="253" y="97"/>
                    </a:cubicBezTo>
                    <a:cubicBezTo>
                      <a:pt x="253" y="103"/>
                      <a:pt x="250" y="105"/>
                      <a:pt x="256" y="112"/>
                    </a:cubicBezTo>
                    <a:cubicBezTo>
                      <a:pt x="261" y="119"/>
                      <a:pt x="266" y="128"/>
                      <a:pt x="266" y="132"/>
                    </a:cubicBezTo>
                    <a:cubicBezTo>
                      <a:pt x="266" y="136"/>
                      <a:pt x="264" y="141"/>
                      <a:pt x="263" y="144"/>
                    </a:cubicBezTo>
                    <a:cubicBezTo>
                      <a:pt x="263" y="147"/>
                      <a:pt x="258" y="149"/>
                      <a:pt x="265" y="151"/>
                    </a:cubicBezTo>
                    <a:cubicBezTo>
                      <a:pt x="271" y="152"/>
                      <a:pt x="265" y="152"/>
                      <a:pt x="273" y="151"/>
                    </a:cubicBezTo>
                    <a:cubicBezTo>
                      <a:pt x="281" y="149"/>
                      <a:pt x="283" y="149"/>
                      <a:pt x="291" y="149"/>
                    </a:cubicBezTo>
                    <a:cubicBezTo>
                      <a:pt x="300" y="148"/>
                      <a:pt x="303" y="145"/>
                      <a:pt x="308" y="146"/>
                    </a:cubicBezTo>
                    <a:cubicBezTo>
                      <a:pt x="308" y="147"/>
                      <a:pt x="309" y="147"/>
                      <a:pt x="309" y="147"/>
                    </a:cubicBezTo>
                    <a:cubicBezTo>
                      <a:pt x="308" y="152"/>
                      <a:pt x="309" y="162"/>
                      <a:pt x="309" y="1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905">
                <a:extLst>
                  <a:ext uri="{FF2B5EF4-FFF2-40B4-BE49-F238E27FC236}">
                    <a16:creationId xmlns:a16="http://schemas.microsoft.com/office/drawing/2014/main" id="{BBFC399C-A642-DE4A-AA1F-D834D8ADBB39}"/>
                  </a:ext>
                </a:extLst>
              </p:cNvPr>
              <p:cNvSpPr>
                <a:spLocks/>
              </p:cNvSpPr>
              <p:nvPr/>
            </p:nvSpPr>
            <p:spPr bwMode="auto">
              <a:xfrm>
                <a:off x="2718" y="2121"/>
                <a:ext cx="16" cy="23"/>
              </a:xfrm>
              <a:custGeom>
                <a:avLst/>
                <a:gdLst>
                  <a:gd name="T0" fmla="*/ 27 w 27"/>
                  <a:gd name="T1" fmla="*/ 4 h 39"/>
                  <a:gd name="T2" fmla="*/ 21 w 27"/>
                  <a:gd name="T3" fmla="*/ 10 h 39"/>
                  <a:gd name="T4" fmla="*/ 16 w 27"/>
                  <a:gd name="T5" fmla="*/ 19 h 39"/>
                  <a:gd name="T6" fmla="*/ 11 w 27"/>
                  <a:gd name="T7" fmla="*/ 37 h 39"/>
                  <a:gd name="T8" fmla="*/ 4 w 27"/>
                  <a:gd name="T9" fmla="*/ 39 h 39"/>
                  <a:gd name="T10" fmla="*/ 2 w 27"/>
                  <a:gd name="T11" fmla="*/ 22 h 39"/>
                  <a:gd name="T12" fmla="*/ 0 w 27"/>
                  <a:gd name="T13" fmla="*/ 14 h 39"/>
                  <a:gd name="T14" fmla="*/ 2 w 27"/>
                  <a:gd name="T15" fmla="*/ 9 h 39"/>
                  <a:gd name="T16" fmla="*/ 12 w 27"/>
                  <a:gd name="T17" fmla="*/ 5 h 39"/>
                  <a:gd name="T18" fmla="*/ 19 w 27"/>
                  <a:gd name="T19" fmla="*/ 1 h 39"/>
                  <a:gd name="T20" fmla="*/ 27 w 27"/>
                  <a:gd name="T2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9">
                    <a:moveTo>
                      <a:pt x="27" y="4"/>
                    </a:moveTo>
                    <a:cubicBezTo>
                      <a:pt x="26" y="6"/>
                      <a:pt x="24" y="9"/>
                      <a:pt x="21" y="10"/>
                    </a:cubicBezTo>
                    <a:cubicBezTo>
                      <a:pt x="13" y="14"/>
                      <a:pt x="14" y="14"/>
                      <a:pt x="16" y="19"/>
                    </a:cubicBezTo>
                    <a:cubicBezTo>
                      <a:pt x="18" y="24"/>
                      <a:pt x="14" y="31"/>
                      <a:pt x="11" y="37"/>
                    </a:cubicBezTo>
                    <a:cubicBezTo>
                      <a:pt x="11" y="38"/>
                      <a:pt x="8" y="39"/>
                      <a:pt x="4" y="39"/>
                    </a:cubicBezTo>
                    <a:cubicBezTo>
                      <a:pt x="2" y="31"/>
                      <a:pt x="3" y="29"/>
                      <a:pt x="2" y="22"/>
                    </a:cubicBezTo>
                    <a:cubicBezTo>
                      <a:pt x="2" y="18"/>
                      <a:pt x="1" y="16"/>
                      <a:pt x="0" y="14"/>
                    </a:cubicBezTo>
                    <a:cubicBezTo>
                      <a:pt x="0" y="13"/>
                      <a:pt x="1" y="11"/>
                      <a:pt x="2" y="9"/>
                    </a:cubicBezTo>
                    <a:cubicBezTo>
                      <a:pt x="5" y="5"/>
                      <a:pt x="6" y="8"/>
                      <a:pt x="12" y="5"/>
                    </a:cubicBezTo>
                    <a:cubicBezTo>
                      <a:pt x="17" y="2"/>
                      <a:pt x="15" y="1"/>
                      <a:pt x="19" y="1"/>
                    </a:cubicBezTo>
                    <a:cubicBezTo>
                      <a:pt x="22" y="0"/>
                      <a:pt x="24" y="1"/>
                      <a:pt x="2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906">
                <a:extLst>
                  <a:ext uri="{FF2B5EF4-FFF2-40B4-BE49-F238E27FC236}">
                    <a16:creationId xmlns:a16="http://schemas.microsoft.com/office/drawing/2014/main" id="{F02D4693-2DED-9045-9498-585D2E310AF5}"/>
                  </a:ext>
                </a:extLst>
              </p:cNvPr>
              <p:cNvSpPr>
                <a:spLocks/>
              </p:cNvSpPr>
              <p:nvPr/>
            </p:nvSpPr>
            <p:spPr bwMode="auto">
              <a:xfrm>
                <a:off x="2911" y="2309"/>
                <a:ext cx="118" cy="114"/>
              </a:xfrm>
              <a:custGeom>
                <a:avLst/>
                <a:gdLst>
                  <a:gd name="T0" fmla="*/ 196 w 197"/>
                  <a:gd name="T1" fmla="*/ 65 h 190"/>
                  <a:gd name="T2" fmla="*/ 194 w 197"/>
                  <a:gd name="T3" fmla="*/ 79 h 190"/>
                  <a:gd name="T4" fmla="*/ 190 w 197"/>
                  <a:gd name="T5" fmla="*/ 91 h 190"/>
                  <a:gd name="T6" fmla="*/ 190 w 197"/>
                  <a:gd name="T7" fmla="*/ 103 h 190"/>
                  <a:gd name="T8" fmla="*/ 189 w 197"/>
                  <a:gd name="T9" fmla="*/ 114 h 190"/>
                  <a:gd name="T10" fmla="*/ 192 w 197"/>
                  <a:gd name="T11" fmla="*/ 122 h 190"/>
                  <a:gd name="T12" fmla="*/ 181 w 197"/>
                  <a:gd name="T13" fmla="*/ 138 h 190"/>
                  <a:gd name="T14" fmla="*/ 177 w 197"/>
                  <a:gd name="T15" fmla="*/ 160 h 190"/>
                  <a:gd name="T16" fmla="*/ 170 w 197"/>
                  <a:gd name="T17" fmla="*/ 166 h 190"/>
                  <a:gd name="T18" fmla="*/ 154 w 197"/>
                  <a:gd name="T19" fmla="*/ 182 h 190"/>
                  <a:gd name="T20" fmla="*/ 149 w 197"/>
                  <a:gd name="T21" fmla="*/ 188 h 190"/>
                  <a:gd name="T22" fmla="*/ 131 w 197"/>
                  <a:gd name="T23" fmla="*/ 188 h 190"/>
                  <a:gd name="T24" fmla="*/ 113 w 197"/>
                  <a:gd name="T25" fmla="*/ 183 h 190"/>
                  <a:gd name="T26" fmla="*/ 97 w 197"/>
                  <a:gd name="T27" fmla="*/ 182 h 190"/>
                  <a:gd name="T28" fmla="*/ 91 w 197"/>
                  <a:gd name="T29" fmla="*/ 172 h 190"/>
                  <a:gd name="T30" fmla="*/ 63 w 197"/>
                  <a:gd name="T31" fmla="*/ 155 h 190"/>
                  <a:gd name="T32" fmla="*/ 60 w 197"/>
                  <a:gd name="T33" fmla="*/ 134 h 190"/>
                  <a:gd name="T34" fmla="*/ 49 w 197"/>
                  <a:gd name="T35" fmla="*/ 125 h 190"/>
                  <a:gd name="T36" fmla="*/ 35 w 197"/>
                  <a:gd name="T37" fmla="*/ 115 h 190"/>
                  <a:gd name="T38" fmla="*/ 22 w 197"/>
                  <a:gd name="T39" fmla="*/ 103 h 190"/>
                  <a:gd name="T40" fmla="*/ 13 w 197"/>
                  <a:gd name="T41" fmla="*/ 83 h 190"/>
                  <a:gd name="T42" fmla="*/ 1 w 197"/>
                  <a:gd name="T43" fmla="*/ 63 h 190"/>
                  <a:gd name="T44" fmla="*/ 0 w 197"/>
                  <a:gd name="T45" fmla="*/ 61 h 190"/>
                  <a:gd name="T46" fmla="*/ 8 w 197"/>
                  <a:gd name="T47" fmla="*/ 61 h 190"/>
                  <a:gd name="T48" fmla="*/ 22 w 197"/>
                  <a:gd name="T49" fmla="*/ 65 h 190"/>
                  <a:gd name="T50" fmla="*/ 38 w 197"/>
                  <a:gd name="T51" fmla="*/ 69 h 190"/>
                  <a:gd name="T52" fmla="*/ 53 w 197"/>
                  <a:gd name="T53" fmla="*/ 58 h 190"/>
                  <a:gd name="T54" fmla="*/ 62 w 197"/>
                  <a:gd name="T55" fmla="*/ 46 h 190"/>
                  <a:gd name="T56" fmla="*/ 71 w 197"/>
                  <a:gd name="T57" fmla="*/ 35 h 190"/>
                  <a:gd name="T58" fmla="*/ 86 w 197"/>
                  <a:gd name="T59" fmla="*/ 29 h 190"/>
                  <a:gd name="T60" fmla="*/ 90 w 197"/>
                  <a:gd name="T61" fmla="*/ 16 h 190"/>
                  <a:gd name="T62" fmla="*/ 99 w 197"/>
                  <a:gd name="T63" fmla="*/ 5 h 190"/>
                  <a:gd name="T64" fmla="*/ 121 w 197"/>
                  <a:gd name="T65" fmla="*/ 0 h 190"/>
                  <a:gd name="T66" fmla="*/ 130 w 197"/>
                  <a:gd name="T67" fmla="*/ 0 h 190"/>
                  <a:gd name="T68" fmla="*/ 131 w 197"/>
                  <a:gd name="T69" fmla="*/ 7 h 190"/>
                  <a:gd name="T70" fmla="*/ 151 w 197"/>
                  <a:gd name="T71" fmla="*/ 11 h 190"/>
                  <a:gd name="T72" fmla="*/ 168 w 197"/>
                  <a:gd name="T73" fmla="*/ 19 h 190"/>
                  <a:gd name="T74" fmla="*/ 184 w 197"/>
                  <a:gd name="T75" fmla="*/ 25 h 190"/>
                  <a:gd name="T76" fmla="*/ 194 w 197"/>
                  <a:gd name="T77" fmla="*/ 33 h 190"/>
                  <a:gd name="T78" fmla="*/ 194 w 197"/>
                  <a:gd name="T79" fmla="*/ 43 h 190"/>
                  <a:gd name="T80" fmla="*/ 196 w 197"/>
                  <a:gd name="T81" fmla="*/ 6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 h="190">
                    <a:moveTo>
                      <a:pt x="196" y="65"/>
                    </a:moveTo>
                    <a:cubicBezTo>
                      <a:pt x="195" y="72"/>
                      <a:pt x="196" y="73"/>
                      <a:pt x="194" y="79"/>
                    </a:cubicBezTo>
                    <a:cubicBezTo>
                      <a:pt x="193" y="84"/>
                      <a:pt x="191" y="85"/>
                      <a:pt x="190" y="91"/>
                    </a:cubicBezTo>
                    <a:cubicBezTo>
                      <a:pt x="189" y="97"/>
                      <a:pt x="190" y="99"/>
                      <a:pt x="190" y="103"/>
                    </a:cubicBezTo>
                    <a:cubicBezTo>
                      <a:pt x="190" y="107"/>
                      <a:pt x="186" y="111"/>
                      <a:pt x="189" y="114"/>
                    </a:cubicBezTo>
                    <a:cubicBezTo>
                      <a:pt x="192" y="116"/>
                      <a:pt x="195" y="117"/>
                      <a:pt x="192" y="122"/>
                    </a:cubicBezTo>
                    <a:cubicBezTo>
                      <a:pt x="189" y="127"/>
                      <a:pt x="182" y="133"/>
                      <a:pt x="181" y="138"/>
                    </a:cubicBezTo>
                    <a:cubicBezTo>
                      <a:pt x="180" y="142"/>
                      <a:pt x="176" y="157"/>
                      <a:pt x="177" y="160"/>
                    </a:cubicBezTo>
                    <a:cubicBezTo>
                      <a:pt x="177" y="163"/>
                      <a:pt x="177" y="161"/>
                      <a:pt x="170" y="166"/>
                    </a:cubicBezTo>
                    <a:cubicBezTo>
                      <a:pt x="163" y="171"/>
                      <a:pt x="157" y="178"/>
                      <a:pt x="154" y="182"/>
                    </a:cubicBezTo>
                    <a:cubicBezTo>
                      <a:pt x="152" y="183"/>
                      <a:pt x="151" y="185"/>
                      <a:pt x="149" y="188"/>
                    </a:cubicBezTo>
                    <a:cubicBezTo>
                      <a:pt x="145" y="186"/>
                      <a:pt x="142" y="190"/>
                      <a:pt x="131" y="188"/>
                    </a:cubicBezTo>
                    <a:cubicBezTo>
                      <a:pt x="121" y="185"/>
                      <a:pt x="121" y="184"/>
                      <a:pt x="113" y="183"/>
                    </a:cubicBezTo>
                    <a:cubicBezTo>
                      <a:pt x="107" y="182"/>
                      <a:pt x="100" y="181"/>
                      <a:pt x="97" y="182"/>
                    </a:cubicBezTo>
                    <a:cubicBezTo>
                      <a:pt x="98" y="178"/>
                      <a:pt x="98" y="174"/>
                      <a:pt x="91" y="172"/>
                    </a:cubicBezTo>
                    <a:cubicBezTo>
                      <a:pt x="80" y="168"/>
                      <a:pt x="65" y="167"/>
                      <a:pt x="63" y="155"/>
                    </a:cubicBezTo>
                    <a:cubicBezTo>
                      <a:pt x="60" y="144"/>
                      <a:pt x="69" y="137"/>
                      <a:pt x="60" y="134"/>
                    </a:cubicBezTo>
                    <a:cubicBezTo>
                      <a:pt x="50" y="131"/>
                      <a:pt x="50" y="130"/>
                      <a:pt x="49" y="125"/>
                    </a:cubicBezTo>
                    <a:cubicBezTo>
                      <a:pt x="48" y="121"/>
                      <a:pt x="41" y="119"/>
                      <a:pt x="35" y="115"/>
                    </a:cubicBezTo>
                    <a:cubicBezTo>
                      <a:pt x="28" y="111"/>
                      <a:pt x="26" y="111"/>
                      <a:pt x="22" y="103"/>
                    </a:cubicBezTo>
                    <a:cubicBezTo>
                      <a:pt x="18" y="94"/>
                      <a:pt x="18" y="96"/>
                      <a:pt x="13" y="83"/>
                    </a:cubicBezTo>
                    <a:cubicBezTo>
                      <a:pt x="8" y="71"/>
                      <a:pt x="1" y="63"/>
                      <a:pt x="1" y="63"/>
                    </a:cubicBezTo>
                    <a:cubicBezTo>
                      <a:pt x="1" y="63"/>
                      <a:pt x="1" y="62"/>
                      <a:pt x="0" y="61"/>
                    </a:cubicBezTo>
                    <a:cubicBezTo>
                      <a:pt x="3" y="60"/>
                      <a:pt x="6" y="61"/>
                      <a:pt x="8" y="61"/>
                    </a:cubicBezTo>
                    <a:cubicBezTo>
                      <a:pt x="13" y="61"/>
                      <a:pt x="16" y="63"/>
                      <a:pt x="22" y="65"/>
                    </a:cubicBezTo>
                    <a:cubicBezTo>
                      <a:pt x="28" y="67"/>
                      <a:pt x="34" y="69"/>
                      <a:pt x="38" y="69"/>
                    </a:cubicBezTo>
                    <a:cubicBezTo>
                      <a:pt x="42" y="69"/>
                      <a:pt x="45" y="64"/>
                      <a:pt x="53" y="58"/>
                    </a:cubicBezTo>
                    <a:cubicBezTo>
                      <a:pt x="61" y="53"/>
                      <a:pt x="59" y="53"/>
                      <a:pt x="62" y="46"/>
                    </a:cubicBezTo>
                    <a:cubicBezTo>
                      <a:pt x="65" y="38"/>
                      <a:pt x="67" y="39"/>
                      <a:pt x="71" y="35"/>
                    </a:cubicBezTo>
                    <a:cubicBezTo>
                      <a:pt x="74" y="31"/>
                      <a:pt x="82" y="31"/>
                      <a:pt x="86" y="29"/>
                    </a:cubicBezTo>
                    <a:cubicBezTo>
                      <a:pt x="91" y="27"/>
                      <a:pt x="90" y="22"/>
                      <a:pt x="90" y="16"/>
                    </a:cubicBezTo>
                    <a:cubicBezTo>
                      <a:pt x="90" y="10"/>
                      <a:pt x="97" y="9"/>
                      <a:pt x="99" y="5"/>
                    </a:cubicBezTo>
                    <a:cubicBezTo>
                      <a:pt x="101" y="0"/>
                      <a:pt x="115" y="0"/>
                      <a:pt x="121" y="0"/>
                    </a:cubicBezTo>
                    <a:cubicBezTo>
                      <a:pt x="125" y="0"/>
                      <a:pt x="128" y="0"/>
                      <a:pt x="130" y="0"/>
                    </a:cubicBezTo>
                    <a:cubicBezTo>
                      <a:pt x="129" y="3"/>
                      <a:pt x="128" y="5"/>
                      <a:pt x="131" y="7"/>
                    </a:cubicBezTo>
                    <a:cubicBezTo>
                      <a:pt x="137" y="10"/>
                      <a:pt x="140" y="7"/>
                      <a:pt x="151" y="11"/>
                    </a:cubicBezTo>
                    <a:cubicBezTo>
                      <a:pt x="161" y="15"/>
                      <a:pt x="161" y="17"/>
                      <a:pt x="168" y="19"/>
                    </a:cubicBezTo>
                    <a:cubicBezTo>
                      <a:pt x="175" y="22"/>
                      <a:pt x="177" y="20"/>
                      <a:pt x="184" y="25"/>
                    </a:cubicBezTo>
                    <a:cubicBezTo>
                      <a:pt x="192" y="30"/>
                      <a:pt x="194" y="30"/>
                      <a:pt x="194" y="33"/>
                    </a:cubicBezTo>
                    <a:cubicBezTo>
                      <a:pt x="194" y="36"/>
                      <a:pt x="191" y="36"/>
                      <a:pt x="194" y="43"/>
                    </a:cubicBezTo>
                    <a:cubicBezTo>
                      <a:pt x="197" y="51"/>
                      <a:pt x="196" y="59"/>
                      <a:pt x="196" y="6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907">
                <a:extLst>
                  <a:ext uri="{FF2B5EF4-FFF2-40B4-BE49-F238E27FC236}">
                    <a16:creationId xmlns:a16="http://schemas.microsoft.com/office/drawing/2014/main" id="{735AEF91-89EA-874B-98EC-4B8CD9E55724}"/>
                  </a:ext>
                </a:extLst>
              </p:cNvPr>
              <p:cNvSpPr>
                <a:spLocks/>
              </p:cNvSpPr>
              <p:nvPr/>
            </p:nvSpPr>
            <p:spPr bwMode="auto">
              <a:xfrm>
                <a:off x="2864" y="2183"/>
                <a:ext cx="177" cy="167"/>
              </a:xfrm>
              <a:custGeom>
                <a:avLst/>
                <a:gdLst>
                  <a:gd name="T0" fmla="*/ 286 w 296"/>
                  <a:gd name="T1" fmla="*/ 75 h 279"/>
                  <a:gd name="T2" fmla="*/ 286 w 296"/>
                  <a:gd name="T3" fmla="*/ 107 h 279"/>
                  <a:gd name="T4" fmla="*/ 278 w 296"/>
                  <a:gd name="T5" fmla="*/ 127 h 279"/>
                  <a:gd name="T6" fmla="*/ 270 w 296"/>
                  <a:gd name="T7" fmla="*/ 152 h 279"/>
                  <a:gd name="T8" fmla="*/ 277 w 296"/>
                  <a:gd name="T9" fmla="*/ 164 h 279"/>
                  <a:gd name="T10" fmla="*/ 211 w 296"/>
                  <a:gd name="T11" fmla="*/ 205 h 279"/>
                  <a:gd name="T12" fmla="*/ 200 w 296"/>
                  <a:gd name="T13" fmla="*/ 210 h 279"/>
                  <a:gd name="T14" fmla="*/ 169 w 296"/>
                  <a:gd name="T15" fmla="*/ 226 h 279"/>
                  <a:gd name="T16" fmla="*/ 150 w 296"/>
                  <a:gd name="T17" fmla="*/ 245 h 279"/>
                  <a:gd name="T18" fmla="*/ 132 w 296"/>
                  <a:gd name="T19" fmla="*/ 268 h 279"/>
                  <a:gd name="T20" fmla="*/ 101 w 296"/>
                  <a:gd name="T21" fmla="*/ 275 h 279"/>
                  <a:gd name="T22" fmla="*/ 79 w 296"/>
                  <a:gd name="T23" fmla="*/ 271 h 279"/>
                  <a:gd name="T24" fmla="*/ 63 w 296"/>
                  <a:gd name="T25" fmla="*/ 260 h 279"/>
                  <a:gd name="T26" fmla="*/ 37 w 296"/>
                  <a:gd name="T27" fmla="*/ 266 h 279"/>
                  <a:gd name="T28" fmla="*/ 5 w 296"/>
                  <a:gd name="T29" fmla="*/ 136 h 279"/>
                  <a:gd name="T30" fmla="*/ 52 w 296"/>
                  <a:gd name="T31" fmla="*/ 122 h 279"/>
                  <a:gd name="T32" fmla="*/ 56 w 296"/>
                  <a:gd name="T33" fmla="*/ 99 h 279"/>
                  <a:gd name="T34" fmla="*/ 62 w 296"/>
                  <a:gd name="T35" fmla="*/ 81 h 279"/>
                  <a:gd name="T36" fmla="*/ 72 w 296"/>
                  <a:gd name="T37" fmla="*/ 88 h 279"/>
                  <a:gd name="T38" fmla="*/ 91 w 296"/>
                  <a:gd name="T39" fmla="*/ 99 h 279"/>
                  <a:gd name="T40" fmla="*/ 126 w 296"/>
                  <a:gd name="T41" fmla="*/ 106 h 279"/>
                  <a:gd name="T42" fmla="*/ 139 w 296"/>
                  <a:gd name="T43" fmla="*/ 106 h 279"/>
                  <a:gd name="T44" fmla="*/ 152 w 296"/>
                  <a:gd name="T45" fmla="*/ 116 h 279"/>
                  <a:gd name="T46" fmla="*/ 167 w 296"/>
                  <a:gd name="T47" fmla="*/ 129 h 279"/>
                  <a:gd name="T48" fmla="*/ 182 w 296"/>
                  <a:gd name="T49" fmla="*/ 147 h 279"/>
                  <a:gd name="T50" fmla="*/ 194 w 296"/>
                  <a:gd name="T51" fmla="*/ 145 h 279"/>
                  <a:gd name="T52" fmla="*/ 196 w 296"/>
                  <a:gd name="T53" fmla="*/ 112 h 279"/>
                  <a:gd name="T54" fmla="*/ 176 w 296"/>
                  <a:gd name="T55" fmla="*/ 114 h 279"/>
                  <a:gd name="T56" fmla="*/ 164 w 296"/>
                  <a:gd name="T57" fmla="*/ 91 h 279"/>
                  <a:gd name="T58" fmla="*/ 171 w 296"/>
                  <a:gd name="T59" fmla="*/ 62 h 279"/>
                  <a:gd name="T60" fmla="*/ 168 w 296"/>
                  <a:gd name="T61" fmla="*/ 34 h 279"/>
                  <a:gd name="T62" fmla="*/ 178 w 296"/>
                  <a:gd name="T63" fmla="*/ 20 h 279"/>
                  <a:gd name="T64" fmla="*/ 193 w 296"/>
                  <a:gd name="T65" fmla="*/ 6 h 279"/>
                  <a:gd name="T66" fmla="*/ 224 w 296"/>
                  <a:gd name="T67" fmla="*/ 0 h 279"/>
                  <a:gd name="T68" fmla="*/ 249 w 296"/>
                  <a:gd name="T69" fmla="*/ 20 h 279"/>
                  <a:gd name="T70" fmla="*/ 279 w 296"/>
                  <a:gd name="T71" fmla="*/ 37 h 279"/>
                  <a:gd name="T72" fmla="*/ 287 w 296"/>
                  <a:gd name="T73" fmla="*/ 48 h 279"/>
                  <a:gd name="T74" fmla="*/ 294 w 296"/>
                  <a:gd name="T75" fmla="*/ 6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79">
                    <a:moveTo>
                      <a:pt x="294" y="69"/>
                    </a:moveTo>
                    <a:cubicBezTo>
                      <a:pt x="293" y="72"/>
                      <a:pt x="285" y="68"/>
                      <a:pt x="286" y="75"/>
                    </a:cubicBezTo>
                    <a:cubicBezTo>
                      <a:pt x="286" y="83"/>
                      <a:pt x="289" y="86"/>
                      <a:pt x="288" y="93"/>
                    </a:cubicBezTo>
                    <a:cubicBezTo>
                      <a:pt x="286" y="99"/>
                      <a:pt x="284" y="100"/>
                      <a:pt x="286" y="107"/>
                    </a:cubicBezTo>
                    <a:cubicBezTo>
                      <a:pt x="288" y="113"/>
                      <a:pt x="295" y="119"/>
                      <a:pt x="290" y="120"/>
                    </a:cubicBezTo>
                    <a:cubicBezTo>
                      <a:pt x="285" y="122"/>
                      <a:pt x="279" y="124"/>
                      <a:pt x="278" y="127"/>
                    </a:cubicBezTo>
                    <a:cubicBezTo>
                      <a:pt x="277" y="131"/>
                      <a:pt x="281" y="133"/>
                      <a:pt x="277" y="139"/>
                    </a:cubicBezTo>
                    <a:cubicBezTo>
                      <a:pt x="272" y="146"/>
                      <a:pt x="269" y="147"/>
                      <a:pt x="270" y="152"/>
                    </a:cubicBezTo>
                    <a:cubicBezTo>
                      <a:pt x="271" y="157"/>
                      <a:pt x="270" y="158"/>
                      <a:pt x="276" y="163"/>
                    </a:cubicBezTo>
                    <a:cubicBezTo>
                      <a:pt x="277" y="163"/>
                      <a:pt x="277" y="163"/>
                      <a:pt x="277" y="164"/>
                    </a:cubicBezTo>
                    <a:cubicBezTo>
                      <a:pt x="261" y="170"/>
                      <a:pt x="208" y="192"/>
                      <a:pt x="207" y="194"/>
                    </a:cubicBezTo>
                    <a:cubicBezTo>
                      <a:pt x="205" y="197"/>
                      <a:pt x="210" y="200"/>
                      <a:pt x="211" y="205"/>
                    </a:cubicBezTo>
                    <a:cubicBezTo>
                      <a:pt x="211" y="207"/>
                      <a:pt x="210" y="209"/>
                      <a:pt x="209" y="210"/>
                    </a:cubicBezTo>
                    <a:cubicBezTo>
                      <a:pt x="207" y="210"/>
                      <a:pt x="204" y="210"/>
                      <a:pt x="200" y="210"/>
                    </a:cubicBezTo>
                    <a:cubicBezTo>
                      <a:pt x="194" y="210"/>
                      <a:pt x="180" y="210"/>
                      <a:pt x="178" y="215"/>
                    </a:cubicBezTo>
                    <a:cubicBezTo>
                      <a:pt x="176" y="219"/>
                      <a:pt x="169" y="220"/>
                      <a:pt x="169" y="226"/>
                    </a:cubicBezTo>
                    <a:cubicBezTo>
                      <a:pt x="169" y="232"/>
                      <a:pt x="170" y="237"/>
                      <a:pt x="165" y="239"/>
                    </a:cubicBezTo>
                    <a:cubicBezTo>
                      <a:pt x="161" y="241"/>
                      <a:pt x="153" y="241"/>
                      <a:pt x="150" y="245"/>
                    </a:cubicBezTo>
                    <a:cubicBezTo>
                      <a:pt x="146" y="249"/>
                      <a:pt x="144" y="248"/>
                      <a:pt x="141" y="256"/>
                    </a:cubicBezTo>
                    <a:cubicBezTo>
                      <a:pt x="138" y="263"/>
                      <a:pt x="140" y="263"/>
                      <a:pt x="132" y="268"/>
                    </a:cubicBezTo>
                    <a:cubicBezTo>
                      <a:pt x="124" y="274"/>
                      <a:pt x="121" y="279"/>
                      <a:pt x="117" y="279"/>
                    </a:cubicBezTo>
                    <a:cubicBezTo>
                      <a:pt x="113" y="279"/>
                      <a:pt x="107" y="277"/>
                      <a:pt x="101" y="275"/>
                    </a:cubicBezTo>
                    <a:cubicBezTo>
                      <a:pt x="95" y="273"/>
                      <a:pt x="92" y="271"/>
                      <a:pt x="87" y="271"/>
                    </a:cubicBezTo>
                    <a:cubicBezTo>
                      <a:pt x="85" y="271"/>
                      <a:pt x="82" y="270"/>
                      <a:pt x="79" y="271"/>
                    </a:cubicBezTo>
                    <a:cubicBezTo>
                      <a:pt x="78" y="268"/>
                      <a:pt x="77" y="264"/>
                      <a:pt x="75" y="263"/>
                    </a:cubicBezTo>
                    <a:cubicBezTo>
                      <a:pt x="72" y="262"/>
                      <a:pt x="72" y="259"/>
                      <a:pt x="63" y="260"/>
                    </a:cubicBezTo>
                    <a:cubicBezTo>
                      <a:pt x="54" y="262"/>
                      <a:pt x="53" y="260"/>
                      <a:pt x="46" y="264"/>
                    </a:cubicBezTo>
                    <a:cubicBezTo>
                      <a:pt x="43" y="266"/>
                      <a:pt x="40" y="266"/>
                      <a:pt x="37" y="266"/>
                    </a:cubicBezTo>
                    <a:cubicBezTo>
                      <a:pt x="30" y="259"/>
                      <a:pt x="6" y="237"/>
                      <a:pt x="5" y="230"/>
                    </a:cubicBezTo>
                    <a:cubicBezTo>
                      <a:pt x="3" y="221"/>
                      <a:pt x="0" y="137"/>
                      <a:pt x="5" y="136"/>
                    </a:cubicBezTo>
                    <a:cubicBezTo>
                      <a:pt x="9" y="136"/>
                      <a:pt x="57" y="139"/>
                      <a:pt x="54" y="136"/>
                    </a:cubicBezTo>
                    <a:cubicBezTo>
                      <a:pt x="51" y="134"/>
                      <a:pt x="44" y="126"/>
                      <a:pt x="52" y="122"/>
                    </a:cubicBezTo>
                    <a:cubicBezTo>
                      <a:pt x="59" y="117"/>
                      <a:pt x="55" y="112"/>
                      <a:pt x="54" y="109"/>
                    </a:cubicBezTo>
                    <a:cubicBezTo>
                      <a:pt x="54" y="106"/>
                      <a:pt x="56" y="103"/>
                      <a:pt x="56" y="99"/>
                    </a:cubicBezTo>
                    <a:cubicBezTo>
                      <a:pt x="56" y="95"/>
                      <a:pt x="55" y="85"/>
                      <a:pt x="56" y="80"/>
                    </a:cubicBezTo>
                    <a:cubicBezTo>
                      <a:pt x="59" y="80"/>
                      <a:pt x="59" y="77"/>
                      <a:pt x="62" y="81"/>
                    </a:cubicBezTo>
                    <a:cubicBezTo>
                      <a:pt x="65" y="85"/>
                      <a:pt x="60" y="93"/>
                      <a:pt x="65" y="91"/>
                    </a:cubicBezTo>
                    <a:cubicBezTo>
                      <a:pt x="70" y="90"/>
                      <a:pt x="61" y="88"/>
                      <a:pt x="72" y="88"/>
                    </a:cubicBezTo>
                    <a:cubicBezTo>
                      <a:pt x="83" y="88"/>
                      <a:pt x="87" y="83"/>
                      <a:pt x="88" y="88"/>
                    </a:cubicBezTo>
                    <a:cubicBezTo>
                      <a:pt x="88" y="94"/>
                      <a:pt x="84" y="95"/>
                      <a:pt x="91" y="99"/>
                    </a:cubicBezTo>
                    <a:cubicBezTo>
                      <a:pt x="97" y="102"/>
                      <a:pt x="99" y="104"/>
                      <a:pt x="107" y="106"/>
                    </a:cubicBezTo>
                    <a:cubicBezTo>
                      <a:pt x="116" y="107"/>
                      <a:pt x="125" y="110"/>
                      <a:pt x="126" y="106"/>
                    </a:cubicBezTo>
                    <a:cubicBezTo>
                      <a:pt x="127" y="101"/>
                      <a:pt x="128" y="97"/>
                      <a:pt x="130" y="98"/>
                    </a:cubicBezTo>
                    <a:cubicBezTo>
                      <a:pt x="133" y="99"/>
                      <a:pt x="137" y="103"/>
                      <a:pt x="139" y="106"/>
                    </a:cubicBezTo>
                    <a:cubicBezTo>
                      <a:pt x="141" y="108"/>
                      <a:pt x="140" y="112"/>
                      <a:pt x="142" y="114"/>
                    </a:cubicBezTo>
                    <a:cubicBezTo>
                      <a:pt x="145" y="116"/>
                      <a:pt x="149" y="115"/>
                      <a:pt x="152" y="116"/>
                    </a:cubicBezTo>
                    <a:cubicBezTo>
                      <a:pt x="155" y="117"/>
                      <a:pt x="155" y="117"/>
                      <a:pt x="159" y="120"/>
                    </a:cubicBezTo>
                    <a:cubicBezTo>
                      <a:pt x="164" y="124"/>
                      <a:pt x="166" y="124"/>
                      <a:pt x="167" y="129"/>
                    </a:cubicBezTo>
                    <a:cubicBezTo>
                      <a:pt x="168" y="134"/>
                      <a:pt x="173" y="136"/>
                      <a:pt x="174" y="140"/>
                    </a:cubicBezTo>
                    <a:cubicBezTo>
                      <a:pt x="175" y="144"/>
                      <a:pt x="178" y="148"/>
                      <a:pt x="182" y="147"/>
                    </a:cubicBezTo>
                    <a:cubicBezTo>
                      <a:pt x="186" y="147"/>
                      <a:pt x="186" y="143"/>
                      <a:pt x="189" y="143"/>
                    </a:cubicBezTo>
                    <a:cubicBezTo>
                      <a:pt x="191" y="143"/>
                      <a:pt x="194" y="141"/>
                      <a:pt x="194" y="145"/>
                    </a:cubicBezTo>
                    <a:cubicBezTo>
                      <a:pt x="195" y="148"/>
                      <a:pt x="198" y="147"/>
                      <a:pt x="198" y="147"/>
                    </a:cubicBezTo>
                    <a:cubicBezTo>
                      <a:pt x="198" y="147"/>
                      <a:pt x="200" y="108"/>
                      <a:pt x="196" y="112"/>
                    </a:cubicBezTo>
                    <a:cubicBezTo>
                      <a:pt x="191" y="116"/>
                      <a:pt x="192" y="119"/>
                      <a:pt x="186" y="119"/>
                    </a:cubicBezTo>
                    <a:cubicBezTo>
                      <a:pt x="181" y="119"/>
                      <a:pt x="177" y="116"/>
                      <a:pt x="176" y="114"/>
                    </a:cubicBezTo>
                    <a:cubicBezTo>
                      <a:pt x="175" y="112"/>
                      <a:pt x="173" y="112"/>
                      <a:pt x="168" y="105"/>
                    </a:cubicBezTo>
                    <a:cubicBezTo>
                      <a:pt x="163" y="97"/>
                      <a:pt x="160" y="96"/>
                      <a:pt x="164" y="91"/>
                    </a:cubicBezTo>
                    <a:cubicBezTo>
                      <a:pt x="168" y="86"/>
                      <a:pt x="168" y="82"/>
                      <a:pt x="169" y="76"/>
                    </a:cubicBezTo>
                    <a:cubicBezTo>
                      <a:pt x="171" y="70"/>
                      <a:pt x="172" y="64"/>
                      <a:pt x="171" y="62"/>
                    </a:cubicBezTo>
                    <a:cubicBezTo>
                      <a:pt x="170" y="60"/>
                      <a:pt x="170" y="51"/>
                      <a:pt x="169" y="47"/>
                    </a:cubicBezTo>
                    <a:cubicBezTo>
                      <a:pt x="169" y="42"/>
                      <a:pt x="170" y="35"/>
                      <a:pt x="168" y="34"/>
                    </a:cubicBezTo>
                    <a:cubicBezTo>
                      <a:pt x="165" y="32"/>
                      <a:pt x="159" y="33"/>
                      <a:pt x="164" y="29"/>
                    </a:cubicBezTo>
                    <a:cubicBezTo>
                      <a:pt x="169" y="25"/>
                      <a:pt x="178" y="24"/>
                      <a:pt x="178" y="20"/>
                    </a:cubicBezTo>
                    <a:cubicBezTo>
                      <a:pt x="178" y="16"/>
                      <a:pt x="174" y="11"/>
                      <a:pt x="179" y="10"/>
                    </a:cubicBezTo>
                    <a:cubicBezTo>
                      <a:pt x="183" y="9"/>
                      <a:pt x="181" y="6"/>
                      <a:pt x="193" y="6"/>
                    </a:cubicBezTo>
                    <a:cubicBezTo>
                      <a:pt x="205" y="6"/>
                      <a:pt x="209" y="4"/>
                      <a:pt x="210" y="4"/>
                    </a:cubicBezTo>
                    <a:cubicBezTo>
                      <a:pt x="211" y="3"/>
                      <a:pt x="220" y="1"/>
                      <a:pt x="224" y="0"/>
                    </a:cubicBezTo>
                    <a:cubicBezTo>
                      <a:pt x="225" y="4"/>
                      <a:pt x="227" y="7"/>
                      <a:pt x="228" y="8"/>
                    </a:cubicBezTo>
                    <a:cubicBezTo>
                      <a:pt x="233" y="14"/>
                      <a:pt x="242" y="15"/>
                      <a:pt x="249" y="20"/>
                    </a:cubicBezTo>
                    <a:cubicBezTo>
                      <a:pt x="249" y="20"/>
                      <a:pt x="262" y="26"/>
                      <a:pt x="267" y="29"/>
                    </a:cubicBezTo>
                    <a:cubicBezTo>
                      <a:pt x="272" y="31"/>
                      <a:pt x="276" y="29"/>
                      <a:pt x="279" y="37"/>
                    </a:cubicBezTo>
                    <a:cubicBezTo>
                      <a:pt x="279" y="37"/>
                      <a:pt x="279" y="37"/>
                      <a:pt x="279" y="37"/>
                    </a:cubicBezTo>
                    <a:cubicBezTo>
                      <a:pt x="283" y="45"/>
                      <a:pt x="287" y="42"/>
                      <a:pt x="287" y="48"/>
                    </a:cubicBezTo>
                    <a:cubicBezTo>
                      <a:pt x="288" y="54"/>
                      <a:pt x="288" y="54"/>
                      <a:pt x="291" y="57"/>
                    </a:cubicBezTo>
                    <a:cubicBezTo>
                      <a:pt x="293" y="60"/>
                      <a:pt x="296" y="65"/>
                      <a:pt x="294" y="6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908">
                <a:extLst>
                  <a:ext uri="{FF2B5EF4-FFF2-40B4-BE49-F238E27FC236}">
                    <a16:creationId xmlns:a16="http://schemas.microsoft.com/office/drawing/2014/main" id="{868610B7-7C29-0E4C-9168-265CD0161598}"/>
                  </a:ext>
                </a:extLst>
              </p:cNvPr>
              <p:cNvSpPr>
                <a:spLocks/>
              </p:cNvSpPr>
              <p:nvPr/>
            </p:nvSpPr>
            <p:spPr bwMode="auto">
              <a:xfrm>
                <a:off x="2987" y="2224"/>
                <a:ext cx="159" cy="275"/>
              </a:xfrm>
              <a:custGeom>
                <a:avLst/>
                <a:gdLst>
                  <a:gd name="T0" fmla="*/ 258 w 265"/>
                  <a:gd name="T1" fmla="*/ 133 h 459"/>
                  <a:gd name="T2" fmla="*/ 246 w 265"/>
                  <a:gd name="T3" fmla="*/ 156 h 459"/>
                  <a:gd name="T4" fmla="*/ 224 w 265"/>
                  <a:gd name="T5" fmla="*/ 177 h 459"/>
                  <a:gd name="T6" fmla="*/ 202 w 265"/>
                  <a:gd name="T7" fmla="*/ 189 h 459"/>
                  <a:gd name="T8" fmla="*/ 180 w 265"/>
                  <a:gd name="T9" fmla="*/ 196 h 459"/>
                  <a:gd name="T10" fmla="*/ 164 w 265"/>
                  <a:gd name="T11" fmla="*/ 215 h 459"/>
                  <a:gd name="T12" fmla="*/ 150 w 265"/>
                  <a:gd name="T13" fmla="*/ 226 h 459"/>
                  <a:gd name="T14" fmla="*/ 127 w 265"/>
                  <a:gd name="T15" fmla="*/ 246 h 459"/>
                  <a:gd name="T16" fmla="*/ 113 w 265"/>
                  <a:gd name="T17" fmla="*/ 261 h 459"/>
                  <a:gd name="T18" fmla="*/ 108 w 265"/>
                  <a:gd name="T19" fmla="*/ 278 h 459"/>
                  <a:gd name="T20" fmla="*/ 118 w 265"/>
                  <a:gd name="T21" fmla="*/ 299 h 459"/>
                  <a:gd name="T22" fmla="*/ 122 w 265"/>
                  <a:gd name="T23" fmla="*/ 319 h 459"/>
                  <a:gd name="T24" fmla="*/ 127 w 265"/>
                  <a:gd name="T25" fmla="*/ 344 h 459"/>
                  <a:gd name="T26" fmla="*/ 121 w 265"/>
                  <a:gd name="T27" fmla="*/ 368 h 459"/>
                  <a:gd name="T28" fmla="*/ 112 w 265"/>
                  <a:gd name="T29" fmla="*/ 394 h 459"/>
                  <a:gd name="T30" fmla="*/ 88 w 265"/>
                  <a:gd name="T31" fmla="*/ 405 h 459"/>
                  <a:gd name="T32" fmla="*/ 61 w 265"/>
                  <a:gd name="T33" fmla="*/ 415 h 459"/>
                  <a:gd name="T34" fmla="*/ 52 w 265"/>
                  <a:gd name="T35" fmla="*/ 437 h 459"/>
                  <a:gd name="T36" fmla="*/ 57 w 265"/>
                  <a:gd name="T37" fmla="*/ 459 h 459"/>
                  <a:gd name="T38" fmla="*/ 35 w 265"/>
                  <a:gd name="T39" fmla="*/ 457 h 459"/>
                  <a:gd name="T40" fmla="*/ 38 w 265"/>
                  <a:gd name="T41" fmla="*/ 434 h 459"/>
                  <a:gd name="T42" fmla="*/ 36 w 265"/>
                  <a:gd name="T43" fmla="*/ 426 h 459"/>
                  <a:gd name="T44" fmla="*/ 36 w 265"/>
                  <a:gd name="T45" fmla="*/ 389 h 459"/>
                  <a:gd name="T46" fmla="*/ 29 w 265"/>
                  <a:gd name="T47" fmla="*/ 356 h 459"/>
                  <a:gd name="T48" fmla="*/ 23 w 265"/>
                  <a:gd name="T49" fmla="*/ 330 h 459"/>
                  <a:gd name="T50" fmla="*/ 44 w 265"/>
                  <a:gd name="T51" fmla="*/ 308 h 459"/>
                  <a:gd name="T52" fmla="*/ 55 w 265"/>
                  <a:gd name="T53" fmla="*/ 280 h 459"/>
                  <a:gd name="T54" fmla="*/ 63 w 265"/>
                  <a:gd name="T55" fmla="*/ 256 h 459"/>
                  <a:gd name="T56" fmla="*/ 64 w 265"/>
                  <a:gd name="T57" fmla="*/ 233 h 459"/>
                  <a:gd name="T58" fmla="*/ 70 w 265"/>
                  <a:gd name="T59" fmla="*/ 207 h 459"/>
                  <a:gd name="T60" fmla="*/ 68 w 265"/>
                  <a:gd name="T61" fmla="*/ 175 h 459"/>
                  <a:gd name="T62" fmla="*/ 42 w 265"/>
                  <a:gd name="T63" fmla="*/ 161 h 459"/>
                  <a:gd name="T64" fmla="*/ 5 w 265"/>
                  <a:gd name="T65" fmla="*/ 149 h 459"/>
                  <a:gd name="T66" fmla="*/ 6 w 265"/>
                  <a:gd name="T67" fmla="*/ 137 h 459"/>
                  <a:gd name="T68" fmla="*/ 72 w 265"/>
                  <a:gd name="T69" fmla="*/ 96 h 459"/>
                  <a:gd name="T70" fmla="*/ 92 w 265"/>
                  <a:gd name="T71" fmla="*/ 110 h 459"/>
                  <a:gd name="T72" fmla="*/ 111 w 265"/>
                  <a:gd name="T73" fmla="*/ 127 h 459"/>
                  <a:gd name="T74" fmla="*/ 103 w 265"/>
                  <a:gd name="T75" fmla="*/ 155 h 459"/>
                  <a:gd name="T76" fmla="*/ 120 w 265"/>
                  <a:gd name="T77" fmla="*/ 182 h 459"/>
                  <a:gd name="T78" fmla="*/ 126 w 265"/>
                  <a:gd name="T79" fmla="*/ 171 h 459"/>
                  <a:gd name="T80" fmla="*/ 135 w 265"/>
                  <a:gd name="T81" fmla="*/ 154 h 459"/>
                  <a:gd name="T82" fmla="*/ 140 w 265"/>
                  <a:gd name="T83" fmla="*/ 122 h 459"/>
                  <a:gd name="T84" fmla="*/ 119 w 265"/>
                  <a:gd name="T85" fmla="*/ 85 h 459"/>
                  <a:gd name="T86" fmla="*/ 116 w 265"/>
                  <a:gd name="T87" fmla="*/ 75 h 459"/>
                  <a:gd name="T88" fmla="*/ 116 w 265"/>
                  <a:gd name="T89" fmla="*/ 47 h 459"/>
                  <a:gd name="T90" fmla="*/ 122 w 265"/>
                  <a:gd name="T91" fmla="*/ 29 h 459"/>
                  <a:gd name="T92" fmla="*/ 152 w 265"/>
                  <a:gd name="T93" fmla="*/ 27 h 459"/>
                  <a:gd name="T94" fmla="*/ 179 w 265"/>
                  <a:gd name="T95" fmla="*/ 31 h 459"/>
                  <a:gd name="T96" fmla="*/ 201 w 265"/>
                  <a:gd name="T97" fmla="*/ 18 h 459"/>
                  <a:gd name="T98" fmla="*/ 227 w 265"/>
                  <a:gd name="T99" fmla="*/ 17 h 459"/>
                  <a:gd name="T100" fmla="*/ 259 w 265"/>
                  <a:gd name="T101" fmla="*/ 0 h 459"/>
                  <a:gd name="T102" fmla="*/ 259 w 265"/>
                  <a:gd name="T103" fmla="*/ 18 h 459"/>
                  <a:gd name="T104" fmla="*/ 259 w 265"/>
                  <a:gd name="T105" fmla="*/ 49 h 459"/>
                  <a:gd name="T106" fmla="*/ 259 w 265"/>
                  <a:gd name="T107" fmla="*/ 88 h 459"/>
                  <a:gd name="T108" fmla="*/ 264 w 265"/>
                  <a:gd name="T109" fmla="*/ 11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459">
                    <a:moveTo>
                      <a:pt x="263" y="121"/>
                    </a:moveTo>
                    <a:cubicBezTo>
                      <a:pt x="261" y="129"/>
                      <a:pt x="258" y="129"/>
                      <a:pt x="258" y="133"/>
                    </a:cubicBezTo>
                    <a:cubicBezTo>
                      <a:pt x="257" y="137"/>
                      <a:pt x="259" y="141"/>
                      <a:pt x="255" y="145"/>
                    </a:cubicBezTo>
                    <a:cubicBezTo>
                      <a:pt x="251" y="150"/>
                      <a:pt x="249" y="152"/>
                      <a:pt x="246" y="156"/>
                    </a:cubicBezTo>
                    <a:cubicBezTo>
                      <a:pt x="243" y="161"/>
                      <a:pt x="237" y="163"/>
                      <a:pt x="234" y="167"/>
                    </a:cubicBezTo>
                    <a:cubicBezTo>
                      <a:pt x="231" y="171"/>
                      <a:pt x="228" y="176"/>
                      <a:pt x="224" y="177"/>
                    </a:cubicBezTo>
                    <a:cubicBezTo>
                      <a:pt x="220" y="178"/>
                      <a:pt x="217" y="180"/>
                      <a:pt x="215" y="182"/>
                    </a:cubicBezTo>
                    <a:cubicBezTo>
                      <a:pt x="212" y="184"/>
                      <a:pt x="206" y="187"/>
                      <a:pt x="202" y="189"/>
                    </a:cubicBezTo>
                    <a:cubicBezTo>
                      <a:pt x="198" y="190"/>
                      <a:pt x="192" y="190"/>
                      <a:pt x="192" y="191"/>
                    </a:cubicBezTo>
                    <a:cubicBezTo>
                      <a:pt x="192" y="192"/>
                      <a:pt x="184" y="192"/>
                      <a:pt x="180" y="196"/>
                    </a:cubicBezTo>
                    <a:cubicBezTo>
                      <a:pt x="176" y="200"/>
                      <a:pt x="174" y="201"/>
                      <a:pt x="169" y="205"/>
                    </a:cubicBezTo>
                    <a:cubicBezTo>
                      <a:pt x="163" y="209"/>
                      <a:pt x="164" y="214"/>
                      <a:pt x="164" y="215"/>
                    </a:cubicBezTo>
                    <a:cubicBezTo>
                      <a:pt x="164" y="217"/>
                      <a:pt x="161" y="216"/>
                      <a:pt x="158" y="219"/>
                    </a:cubicBezTo>
                    <a:cubicBezTo>
                      <a:pt x="155" y="222"/>
                      <a:pt x="151" y="222"/>
                      <a:pt x="150" y="226"/>
                    </a:cubicBezTo>
                    <a:cubicBezTo>
                      <a:pt x="148" y="230"/>
                      <a:pt x="146" y="232"/>
                      <a:pt x="140" y="236"/>
                    </a:cubicBezTo>
                    <a:cubicBezTo>
                      <a:pt x="134" y="240"/>
                      <a:pt x="129" y="241"/>
                      <a:pt x="127" y="246"/>
                    </a:cubicBezTo>
                    <a:cubicBezTo>
                      <a:pt x="125" y="250"/>
                      <a:pt x="126" y="253"/>
                      <a:pt x="121" y="257"/>
                    </a:cubicBezTo>
                    <a:cubicBezTo>
                      <a:pt x="116" y="261"/>
                      <a:pt x="118" y="257"/>
                      <a:pt x="113" y="261"/>
                    </a:cubicBezTo>
                    <a:cubicBezTo>
                      <a:pt x="108" y="264"/>
                      <a:pt x="107" y="262"/>
                      <a:pt x="107" y="268"/>
                    </a:cubicBezTo>
                    <a:cubicBezTo>
                      <a:pt x="108" y="274"/>
                      <a:pt x="107" y="274"/>
                      <a:pt x="108" y="278"/>
                    </a:cubicBezTo>
                    <a:cubicBezTo>
                      <a:pt x="109" y="282"/>
                      <a:pt x="114" y="284"/>
                      <a:pt x="116" y="288"/>
                    </a:cubicBezTo>
                    <a:cubicBezTo>
                      <a:pt x="118" y="292"/>
                      <a:pt x="118" y="295"/>
                      <a:pt x="118" y="299"/>
                    </a:cubicBezTo>
                    <a:cubicBezTo>
                      <a:pt x="117" y="303"/>
                      <a:pt x="119" y="306"/>
                      <a:pt x="121" y="309"/>
                    </a:cubicBezTo>
                    <a:cubicBezTo>
                      <a:pt x="122" y="312"/>
                      <a:pt x="122" y="315"/>
                      <a:pt x="122" y="319"/>
                    </a:cubicBezTo>
                    <a:cubicBezTo>
                      <a:pt x="122" y="324"/>
                      <a:pt x="121" y="319"/>
                      <a:pt x="124" y="329"/>
                    </a:cubicBezTo>
                    <a:cubicBezTo>
                      <a:pt x="128" y="338"/>
                      <a:pt x="128" y="340"/>
                      <a:pt x="127" y="344"/>
                    </a:cubicBezTo>
                    <a:cubicBezTo>
                      <a:pt x="127" y="349"/>
                      <a:pt x="128" y="356"/>
                      <a:pt x="126" y="358"/>
                    </a:cubicBezTo>
                    <a:cubicBezTo>
                      <a:pt x="124" y="359"/>
                      <a:pt x="120" y="362"/>
                      <a:pt x="121" y="368"/>
                    </a:cubicBezTo>
                    <a:cubicBezTo>
                      <a:pt x="122" y="373"/>
                      <a:pt x="126" y="376"/>
                      <a:pt x="123" y="381"/>
                    </a:cubicBezTo>
                    <a:cubicBezTo>
                      <a:pt x="120" y="385"/>
                      <a:pt x="117" y="392"/>
                      <a:pt x="112" y="394"/>
                    </a:cubicBezTo>
                    <a:cubicBezTo>
                      <a:pt x="107" y="397"/>
                      <a:pt x="108" y="393"/>
                      <a:pt x="102" y="398"/>
                    </a:cubicBezTo>
                    <a:cubicBezTo>
                      <a:pt x="95" y="402"/>
                      <a:pt x="96" y="402"/>
                      <a:pt x="88" y="405"/>
                    </a:cubicBezTo>
                    <a:cubicBezTo>
                      <a:pt x="81" y="408"/>
                      <a:pt x="83" y="408"/>
                      <a:pt x="74" y="411"/>
                    </a:cubicBezTo>
                    <a:cubicBezTo>
                      <a:pt x="66" y="414"/>
                      <a:pt x="66" y="410"/>
                      <a:pt x="61" y="415"/>
                    </a:cubicBezTo>
                    <a:cubicBezTo>
                      <a:pt x="56" y="420"/>
                      <a:pt x="51" y="419"/>
                      <a:pt x="51" y="424"/>
                    </a:cubicBezTo>
                    <a:cubicBezTo>
                      <a:pt x="50" y="429"/>
                      <a:pt x="49" y="434"/>
                      <a:pt x="52" y="437"/>
                    </a:cubicBezTo>
                    <a:cubicBezTo>
                      <a:pt x="55" y="440"/>
                      <a:pt x="57" y="445"/>
                      <a:pt x="57" y="449"/>
                    </a:cubicBezTo>
                    <a:cubicBezTo>
                      <a:pt x="57" y="452"/>
                      <a:pt x="58" y="454"/>
                      <a:pt x="57" y="459"/>
                    </a:cubicBezTo>
                    <a:cubicBezTo>
                      <a:pt x="52" y="458"/>
                      <a:pt x="40" y="457"/>
                      <a:pt x="36" y="457"/>
                    </a:cubicBezTo>
                    <a:cubicBezTo>
                      <a:pt x="35" y="457"/>
                      <a:pt x="35" y="457"/>
                      <a:pt x="35" y="457"/>
                    </a:cubicBezTo>
                    <a:cubicBezTo>
                      <a:pt x="33" y="456"/>
                      <a:pt x="36" y="453"/>
                      <a:pt x="39" y="446"/>
                    </a:cubicBezTo>
                    <a:cubicBezTo>
                      <a:pt x="43" y="439"/>
                      <a:pt x="40" y="439"/>
                      <a:pt x="38" y="434"/>
                    </a:cubicBezTo>
                    <a:cubicBezTo>
                      <a:pt x="38" y="433"/>
                      <a:pt x="38" y="432"/>
                      <a:pt x="37" y="432"/>
                    </a:cubicBezTo>
                    <a:cubicBezTo>
                      <a:pt x="36" y="428"/>
                      <a:pt x="35" y="429"/>
                      <a:pt x="36" y="426"/>
                    </a:cubicBezTo>
                    <a:cubicBezTo>
                      <a:pt x="37" y="422"/>
                      <a:pt x="37" y="414"/>
                      <a:pt x="36" y="403"/>
                    </a:cubicBezTo>
                    <a:cubicBezTo>
                      <a:pt x="36" y="393"/>
                      <a:pt x="36" y="395"/>
                      <a:pt x="36" y="389"/>
                    </a:cubicBezTo>
                    <a:cubicBezTo>
                      <a:pt x="36" y="383"/>
                      <a:pt x="34" y="378"/>
                      <a:pt x="29" y="369"/>
                    </a:cubicBezTo>
                    <a:cubicBezTo>
                      <a:pt x="25" y="361"/>
                      <a:pt x="29" y="363"/>
                      <a:pt x="29" y="356"/>
                    </a:cubicBezTo>
                    <a:cubicBezTo>
                      <a:pt x="28" y="348"/>
                      <a:pt x="27" y="345"/>
                      <a:pt x="24" y="338"/>
                    </a:cubicBezTo>
                    <a:cubicBezTo>
                      <a:pt x="22" y="335"/>
                      <a:pt x="22" y="332"/>
                      <a:pt x="23" y="330"/>
                    </a:cubicBezTo>
                    <a:cubicBezTo>
                      <a:pt x="25" y="327"/>
                      <a:pt x="26" y="325"/>
                      <a:pt x="28" y="324"/>
                    </a:cubicBezTo>
                    <a:cubicBezTo>
                      <a:pt x="31" y="320"/>
                      <a:pt x="37" y="313"/>
                      <a:pt x="44" y="308"/>
                    </a:cubicBezTo>
                    <a:cubicBezTo>
                      <a:pt x="51" y="303"/>
                      <a:pt x="51" y="305"/>
                      <a:pt x="51" y="302"/>
                    </a:cubicBezTo>
                    <a:cubicBezTo>
                      <a:pt x="50" y="299"/>
                      <a:pt x="54" y="284"/>
                      <a:pt x="55" y="280"/>
                    </a:cubicBezTo>
                    <a:cubicBezTo>
                      <a:pt x="56" y="275"/>
                      <a:pt x="63" y="269"/>
                      <a:pt x="66" y="264"/>
                    </a:cubicBezTo>
                    <a:cubicBezTo>
                      <a:pt x="69" y="259"/>
                      <a:pt x="66" y="258"/>
                      <a:pt x="63" y="256"/>
                    </a:cubicBezTo>
                    <a:cubicBezTo>
                      <a:pt x="60" y="253"/>
                      <a:pt x="64" y="249"/>
                      <a:pt x="64" y="245"/>
                    </a:cubicBezTo>
                    <a:cubicBezTo>
                      <a:pt x="64" y="241"/>
                      <a:pt x="63" y="239"/>
                      <a:pt x="64" y="233"/>
                    </a:cubicBezTo>
                    <a:cubicBezTo>
                      <a:pt x="65" y="227"/>
                      <a:pt x="67" y="226"/>
                      <a:pt x="68" y="221"/>
                    </a:cubicBezTo>
                    <a:cubicBezTo>
                      <a:pt x="70" y="215"/>
                      <a:pt x="69" y="214"/>
                      <a:pt x="70" y="207"/>
                    </a:cubicBezTo>
                    <a:cubicBezTo>
                      <a:pt x="70" y="201"/>
                      <a:pt x="71" y="193"/>
                      <a:pt x="68" y="185"/>
                    </a:cubicBezTo>
                    <a:cubicBezTo>
                      <a:pt x="65" y="178"/>
                      <a:pt x="68" y="178"/>
                      <a:pt x="68" y="175"/>
                    </a:cubicBezTo>
                    <a:cubicBezTo>
                      <a:pt x="68" y="172"/>
                      <a:pt x="66" y="172"/>
                      <a:pt x="58" y="167"/>
                    </a:cubicBezTo>
                    <a:cubicBezTo>
                      <a:pt x="51" y="162"/>
                      <a:pt x="49" y="164"/>
                      <a:pt x="42" y="161"/>
                    </a:cubicBezTo>
                    <a:cubicBezTo>
                      <a:pt x="35" y="159"/>
                      <a:pt x="35" y="157"/>
                      <a:pt x="25" y="153"/>
                    </a:cubicBezTo>
                    <a:cubicBezTo>
                      <a:pt x="14" y="149"/>
                      <a:pt x="11" y="152"/>
                      <a:pt x="5" y="149"/>
                    </a:cubicBezTo>
                    <a:cubicBezTo>
                      <a:pt x="2" y="147"/>
                      <a:pt x="3" y="145"/>
                      <a:pt x="4" y="142"/>
                    </a:cubicBezTo>
                    <a:cubicBezTo>
                      <a:pt x="5" y="141"/>
                      <a:pt x="6" y="139"/>
                      <a:pt x="6" y="137"/>
                    </a:cubicBezTo>
                    <a:cubicBezTo>
                      <a:pt x="5" y="132"/>
                      <a:pt x="0" y="129"/>
                      <a:pt x="2" y="126"/>
                    </a:cubicBezTo>
                    <a:cubicBezTo>
                      <a:pt x="3" y="124"/>
                      <a:pt x="56" y="102"/>
                      <a:pt x="72" y="96"/>
                    </a:cubicBezTo>
                    <a:cubicBezTo>
                      <a:pt x="78" y="100"/>
                      <a:pt x="82" y="104"/>
                      <a:pt x="84" y="107"/>
                    </a:cubicBezTo>
                    <a:cubicBezTo>
                      <a:pt x="86" y="110"/>
                      <a:pt x="82" y="110"/>
                      <a:pt x="92" y="110"/>
                    </a:cubicBezTo>
                    <a:cubicBezTo>
                      <a:pt x="101" y="110"/>
                      <a:pt x="103" y="105"/>
                      <a:pt x="108" y="110"/>
                    </a:cubicBezTo>
                    <a:cubicBezTo>
                      <a:pt x="112" y="115"/>
                      <a:pt x="112" y="120"/>
                      <a:pt x="111" y="127"/>
                    </a:cubicBezTo>
                    <a:cubicBezTo>
                      <a:pt x="109" y="133"/>
                      <a:pt x="106" y="134"/>
                      <a:pt x="105" y="140"/>
                    </a:cubicBezTo>
                    <a:cubicBezTo>
                      <a:pt x="104" y="147"/>
                      <a:pt x="96" y="145"/>
                      <a:pt x="103" y="155"/>
                    </a:cubicBezTo>
                    <a:cubicBezTo>
                      <a:pt x="110" y="164"/>
                      <a:pt x="110" y="164"/>
                      <a:pt x="114" y="171"/>
                    </a:cubicBezTo>
                    <a:cubicBezTo>
                      <a:pt x="117" y="177"/>
                      <a:pt x="117" y="179"/>
                      <a:pt x="120" y="182"/>
                    </a:cubicBezTo>
                    <a:cubicBezTo>
                      <a:pt x="122" y="185"/>
                      <a:pt x="125" y="191"/>
                      <a:pt x="126" y="184"/>
                    </a:cubicBezTo>
                    <a:cubicBezTo>
                      <a:pt x="127" y="177"/>
                      <a:pt x="127" y="177"/>
                      <a:pt x="126" y="171"/>
                    </a:cubicBezTo>
                    <a:cubicBezTo>
                      <a:pt x="125" y="166"/>
                      <a:pt x="121" y="167"/>
                      <a:pt x="125" y="162"/>
                    </a:cubicBezTo>
                    <a:cubicBezTo>
                      <a:pt x="129" y="157"/>
                      <a:pt x="129" y="153"/>
                      <a:pt x="135" y="154"/>
                    </a:cubicBezTo>
                    <a:cubicBezTo>
                      <a:pt x="142" y="154"/>
                      <a:pt x="140" y="151"/>
                      <a:pt x="140" y="143"/>
                    </a:cubicBezTo>
                    <a:cubicBezTo>
                      <a:pt x="140" y="136"/>
                      <a:pt x="136" y="126"/>
                      <a:pt x="140" y="122"/>
                    </a:cubicBezTo>
                    <a:cubicBezTo>
                      <a:pt x="144" y="118"/>
                      <a:pt x="148" y="122"/>
                      <a:pt x="140" y="108"/>
                    </a:cubicBezTo>
                    <a:cubicBezTo>
                      <a:pt x="132" y="94"/>
                      <a:pt x="122" y="88"/>
                      <a:pt x="119" y="85"/>
                    </a:cubicBezTo>
                    <a:cubicBezTo>
                      <a:pt x="119" y="85"/>
                      <a:pt x="119" y="85"/>
                      <a:pt x="119" y="85"/>
                    </a:cubicBezTo>
                    <a:cubicBezTo>
                      <a:pt x="117" y="82"/>
                      <a:pt x="116" y="79"/>
                      <a:pt x="116" y="75"/>
                    </a:cubicBezTo>
                    <a:cubicBezTo>
                      <a:pt x="115" y="71"/>
                      <a:pt x="116" y="65"/>
                      <a:pt x="115" y="59"/>
                    </a:cubicBezTo>
                    <a:cubicBezTo>
                      <a:pt x="114" y="52"/>
                      <a:pt x="115" y="49"/>
                      <a:pt x="116" y="47"/>
                    </a:cubicBezTo>
                    <a:cubicBezTo>
                      <a:pt x="117" y="44"/>
                      <a:pt x="123" y="38"/>
                      <a:pt x="123" y="35"/>
                    </a:cubicBezTo>
                    <a:cubicBezTo>
                      <a:pt x="123" y="33"/>
                      <a:pt x="123" y="31"/>
                      <a:pt x="122" y="29"/>
                    </a:cubicBezTo>
                    <a:cubicBezTo>
                      <a:pt x="127" y="31"/>
                      <a:pt x="131" y="30"/>
                      <a:pt x="135" y="28"/>
                    </a:cubicBezTo>
                    <a:cubicBezTo>
                      <a:pt x="142" y="24"/>
                      <a:pt x="147" y="21"/>
                      <a:pt x="152" y="27"/>
                    </a:cubicBezTo>
                    <a:cubicBezTo>
                      <a:pt x="156" y="32"/>
                      <a:pt x="163" y="38"/>
                      <a:pt x="167" y="32"/>
                    </a:cubicBezTo>
                    <a:cubicBezTo>
                      <a:pt x="171" y="27"/>
                      <a:pt x="175" y="29"/>
                      <a:pt x="179" y="31"/>
                    </a:cubicBezTo>
                    <a:cubicBezTo>
                      <a:pt x="183" y="33"/>
                      <a:pt x="193" y="26"/>
                      <a:pt x="195" y="23"/>
                    </a:cubicBezTo>
                    <a:cubicBezTo>
                      <a:pt x="197" y="19"/>
                      <a:pt x="196" y="14"/>
                      <a:pt x="201" y="18"/>
                    </a:cubicBezTo>
                    <a:cubicBezTo>
                      <a:pt x="205" y="23"/>
                      <a:pt x="202" y="26"/>
                      <a:pt x="212" y="22"/>
                    </a:cubicBezTo>
                    <a:cubicBezTo>
                      <a:pt x="221" y="18"/>
                      <a:pt x="220" y="19"/>
                      <a:pt x="227" y="17"/>
                    </a:cubicBezTo>
                    <a:cubicBezTo>
                      <a:pt x="234" y="15"/>
                      <a:pt x="237" y="8"/>
                      <a:pt x="243" y="6"/>
                    </a:cubicBezTo>
                    <a:cubicBezTo>
                      <a:pt x="248" y="4"/>
                      <a:pt x="256" y="1"/>
                      <a:pt x="259" y="0"/>
                    </a:cubicBezTo>
                    <a:cubicBezTo>
                      <a:pt x="262" y="2"/>
                      <a:pt x="264" y="2"/>
                      <a:pt x="263" y="7"/>
                    </a:cubicBezTo>
                    <a:cubicBezTo>
                      <a:pt x="263" y="12"/>
                      <a:pt x="260" y="13"/>
                      <a:pt x="259" y="18"/>
                    </a:cubicBezTo>
                    <a:cubicBezTo>
                      <a:pt x="259" y="24"/>
                      <a:pt x="256" y="30"/>
                      <a:pt x="258" y="36"/>
                    </a:cubicBezTo>
                    <a:cubicBezTo>
                      <a:pt x="260" y="43"/>
                      <a:pt x="258" y="40"/>
                      <a:pt x="259" y="49"/>
                    </a:cubicBezTo>
                    <a:cubicBezTo>
                      <a:pt x="259" y="58"/>
                      <a:pt x="261" y="59"/>
                      <a:pt x="259" y="70"/>
                    </a:cubicBezTo>
                    <a:cubicBezTo>
                      <a:pt x="258" y="80"/>
                      <a:pt x="259" y="81"/>
                      <a:pt x="259" y="88"/>
                    </a:cubicBezTo>
                    <a:cubicBezTo>
                      <a:pt x="259" y="94"/>
                      <a:pt x="261" y="92"/>
                      <a:pt x="262" y="100"/>
                    </a:cubicBezTo>
                    <a:cubicBezTo>
                      <a:pt x="263" y="107"/>
                      <a:pt x="264" y="105"/>
                      <a:pt x="264" y="110"/>
                    </a:cubicBezTo>
                    <a:cubicBezTo>
                      <a:pt x="265" y="115"/>
                      <a:pt x="264" y="113"/>
                      <a:pt x="263" y="12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909">
                <a:extLst>
                  <a:ext uri="{FF2B5EF4-FFF2-40B4-BE49-F238E27FC236}">
                    <a16:creationId xmlns:a16="http://schemas.microsoft.com/office/drawing/2014/main" id="{4959931D-63C9-6946-A6FC-9F5EDE99119E}"/>
                  </a:ext>
                </a:extLst>
              </p:cNvPr>
              <p:cNvSpPr>
                <a:spLocks/>
              </p:cNvSpPr>
              <p:nvPr/>
            </p:nvSpPr>
            <p:spPr bwMode="auto">
              <a:xfrm>
                <a:off x="3025" y="2205"/>
                <a:ext cx="50" cy="133"/>
              </a:xfrm>
              <a:custGeom>
                <a:avLst/>
                <a:gdLst>
                  <a:gd name="T0" fmla="*/ 76 w 84"/>
                  <a:gd name="T1" fmla="*/ 153 h 222"/>
                  <a:gd name="T2" fmla="*/ 76 w 84"/>
                  <a:gd name="T3" fmla="*/ 174 h 222"/>
                  <a:gd name="T4" fmla="*/ 71 w 84"/>
                  <a:gd name="T5" fmla="*/ 185 h 222"/>
                  <a:gd name="T6" fmla="*/ 61 w 84"/>
                  <a:gd name="T7" fmla="*/ 193 h 222"/>
                  <a:gd name="T8" fmla="*/ 62 w 84"/>
                  <a:gd name="T9" fmla="*/ 202 h 222"/>
                  <a:gd name="T10" fmla="*/ 62 w 84"/>
                  <a:gd name="T11" fmla="*/ 215 h 222"/>
                  <a:gd name="T12" fmla="*/ 56 w 84"/>
                  <a:gd name="T13" fmla="*/ 213 h 222"/>
                  <a:gd name="T14" fmla="*/ 50 w 84"/>
                  <a:gd name="T15" fmla="*/ 202 h 222"/>
                  <a:gd name="T16" fmla="*/ 39 w 84"/>
                  <a:gd name="T17" fmla="*/ 186 h 222"/>
                  <a:gd name="T18" fmla="*/ 41 w 84"/>
                  <a:gd name="T19" fmla="*/ 171 h 222"/>
                  <a:gd name="T20" fmla="*/ 47 w 84"/>
                  <a:gd name="T21" fmla="*/ 158 h 222"/>
                  <a:gd name="T22" fmla="*/ 44 w 84"/>
                  <a:gd name="T23" fmla="*/ 141 h 222"/>
                  <a:gd name="T24" fmla="*/ 28 w 84"/>
                  <a:gd name="T25" fmla="*/ 141 h 222"/>
                  <a:gd name="T26" fmla="*/ 20 w 84"/>
                  <a:gd name="T27" fmla="*/ 138 h 222"/>
                  <a:gd name="T28" fmla="*/ 8 w 84"/>
                  <a:gd name="T29" fmla="*/ 127 h 222"/>
                  <a:gd name="T30" fmla="*/ 7 w 84"/>
                  <a:gd name="T31" fmla="*/ 126 h 222"/>
                  <a:gd name="T32" fmla="*/ 1 w 84"/>
                  <a:gd name="T33" fmla="*/ 115 h 222"/>
                  <a:gd name="T34" fmla="*/ 8 w 84"/>
                  <a:gd name="T35" fmla="*/ 102 h 222"/>
                  <a:gd name="T36" fmla="*/ 9 w 84"/>
                  <a:gd name="T37" fmla="*/ 90 h 222"/>
                  <a:gd name="T38" fmla="*/ 21 w 84"/>
                  <a:gd name="T39" fmla="*/ 83 h 222"/>
                  <a:gd name="T40" fmla="*/ 17 w 84"/>
                  <a:gd name="T41" fmla="*/ 70 h 222"/>
                  <a:gd name="T42" fmla="*/ 19 w 84"/>
                  <a:gd name="T43" fmla="*/ 56 h 222"/>
                  <a:gd name="T44" fmla="*/ 17 w 84"/>
                  <a:gd name="T45" fmla="*/ 38 h 222"/>
                  <a:gd name="T46" fmla="*/ 25 w 84"/>
                  <a:gd name="T47" fmla="*/ 32 h 222"/>
                  <a:gd name="T48" fmla="*/ 22 w 84"/>
                  <a:gd name="T49" fmla="*/ 20 h 222"/>
                  <a:gd name="T50" fmla="*/ 18 w 84"/>
                  <a:gd name="T51" fmla="*/ 11 h 222"/>
                  <a:gd name="T52" fmla="*/ 10 w 84"/>
                  <a:gd name="T53" fmla="*/ 0 h 222"/>
                  <a:gd name="T54" fmla="*/ 10 w 84"/>
                  <a:gd name="T55" fmla="*/ 0 h 222"/>
                  <a:gd name="T56" fmla="*/ 27 w 84"/>
                  <a:gd name="T57" fmla="*/ 2 h 222"/>
                  <a:gd name="T58" fmla="*/ 33 w 84"/>
                  <a:gd name="T59" fmla="*/ 4 h 222"/>
                  <a:gd name="T60" fmla="*/ 36 w 84"/>
                  <a:gd name="T61" fmla="*/ 21 h 222"/>
                  <a:gd name="T62" fmla="*/ 40 w 84"/>
                  <a:gd name="T63" fmla="*/ 30 h 222"/>
                  <a:gd name="T64" fmla="*/ 40 w 84"/>
                  <a:gd name="T65" fmla="*/ 39 h 222"/>
                  <a:gd name="T66" fmla="*/ 42 w 84"/>
                  <a:gd name="T67" fmla="*/ 56 h 222"/>
                  <a:gd name="T68" fmla="*/ 35 w 84"/>
                  <a:gd name="T69" fmla="*/ 70 h 222"/>
                  <a:gd name="T70" fmla="*/ 38 w 84"/>
                  <a:gd name="T71" fmla="*/ 85 h 222"/>
                  <a:gd name="T72" fmla="*/ 38 w 84"/>
                  <a:gd name="T73" fmla="*/ 101 h 222"/>
                  <a:gd name="T74" fmla="*/ 46 w 84"/>
                  <a:gd name="T75" fmla="*/ 118 h 222"/>
                  <a:gd name="T76" fmla="*/ 45 w 84"/>
                  <a:gd name="T77" fmla="*/ 130 h 222"/>
                  <a:gd name="T78" fmla="*/ 54 w 84"/>
                  <a:gd name="T79" fmla="*/ 129 h 222"/>
                  <a:gd name="T80" fmla="*/ 63 w 84"/>
                  <a:gd name="T81" fmla="*/ 138 h 222"/>
                  <a:gd name="T82" fmla="*/ 63 w 84"/>
                  <a:gd name="T83" fmla="*/ 128 h 222"/>
                  <a:gd name="T84" fmla="*/ 55 w 84"/>
                  <a:gd name="T85" fmla="*/ 116 h 222"/>
                  <a:gd name="T86" fmla="*/ 55 w 84"/>
                  <a:gd name="T87" fmla="*/ 116 h 222"/>
                  <a:gd name="T88" fmla="*/ 76 w 84"/>
                  <a:gd name="T89" fmla="*/ 139 h 222"/>
                  <a:gd name="T90" fmla="*/ 76 w 84"/>
                  <a:gd name="T91" fmla="*/ 15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222">
                    <a:moveTo>
                      <a:pt x="76" y="153"/>
                    </a:moveTo>
                    <a:cubicBezTo>
                      <a:pt x="72" y="157"/>
                      <a:pt x="76" y="167"/>
                      <a:pt x="76" y="174"/>
                    </a:cubicBezTo>
                    <a:cubicBezTo>
                      <a:pt x="76" y="182"/>
                      <a:pt x="78" y="185"/>
                      <a:pt x="71" y="185"/>
                    </a:cubicBezTo>
                    <a:cubicBezTo>
                      <a:pt x="65" y="184"/>
                      <a:pt x="65" y="188"/>
                      <a:pt x="61" y="193"/>
                    </a:cubicBezTo>
                    <a:cubicBezTo>
                      <a:pt x="57" y="198"/>
                      <a:pt x="61" y="197"/>
                      <a:pt x="62" y="202"/>
                    </a:cubicBezTo>
                    <a:cubicBezTo>
                      <a:pt x="63" y="208"/>
                      <a:pt x="63" y="208"/>
                      <a:pt x="62" y="215"/>
                    </a:cubicBezTo>
                    <a:cubicBezTo>
                      <a:pt x="61" y="222"/>
                      <a:pt x="58" y="216"/>
                      <a:pt x="56" y="213"/>
                    </a:cubicBezTo>
                    <a:cubicBezTo>
                      <a:pt x="53" y="210"/>
                      <a:pt x="53" y="208"/>
                      <a:pt x="50" y="202"/>
                    </a:cubicBezTo>
                    <a:cubicBezTo>
                      <a:pt x="46" y="195"/>
                      <a:pt x="46" y="195"/>
                      <a:pt x="39" y="186"/>
                    </a:cubicBezTo>
                    <a:cubicBezTo>
                      <a:pt x="32" y="176"/>
                      <a:pt x="40" y="178"/>
                      <a:pt x="41" y="171"/>
                    </a:cubicBezTo>
                    <a:cubicBezTo>
                      <a:pt x="42" y="165"/>
                      <a:pt x="45" y="164"/>
                      <a:pt x="47" y="158"/>
                    </a:cubicBezTo>
                    <a:cubicBezTo>
                      <a:pt x="48" y="151"/>
                      <a:pt x="48" y="146"/>
                      <a:pt x="44" y="141"/>
                    </a:cubicBezTo>
                    <a:cubicBezTo>
                      <a:pt x="39" y="136"/>
                      <a:pt x="37" y="141"/>
                      <a:pt x="28" y="141"/>
                    </a:cubicBezTo>
                    <a:cubicBezTo>
                      <a:pt x="18" y="141"/>
                      <a:pt x="22" y="141"/>
                      <a:pt x="20" y="138"/>
                    </a:cubicBezTo>
                    <a:cubicBezTo>
                      <a:pt x="18" y="135"/>
                      <a:pt x="14" y="131"/>
                      <a:pt x="8" y="127"/>
                    </a:cubicBezTo>
                    <a:cubicBezTo>
                      <a:pt x="8" y="126"/>
                      <a:pt x="8" y="126"/>
                      <a:pt x="7" y="126"/>
                    </a:cubicBezTo>
                    <a:cubicBezTo>
                      <a:pt x="1" y="121"/>
                      <a:pt x="2" y="120"/>
                      <a:pt x="1" y="115"/>
                    </a:cubicBezTo>
                    <a:cubicBezTo>
                      <a:pt x="0" y="110"/>
                      <a:pt x="3" y="109"/>
                      <a:pt x="8" y="102"/>
                    </a:cubicBezTo>
                    <a:cubicBezTo>
                      <a:pt x="12" y="96"/>
                      <a:pt x="8" y="94"/>
                      <a:pt x="9" y="90"/>
                    </a:cubicBezTo>
                    <a:cubicBezTo>
                      <a:pt x="10" y="87"/>
                      <a:pt x="16" y="85"/>
                      <a:pt x="21" y="83"/>
                    </a:cubicBezTo>
                    <a:cubicBezTo>
                      <a:pt x="26" y="82"/>
                      <a:pt x="19" y="76"/>
                      <a:pt x="17" y="70"/>
                    </a:cubicBezTo>
                    <a:cubicBezTo>
                      <a:pt x="15" y="63"/>
                      <a:pt x="17" y="62"/>
                      <a:pt x="19" y="56"/>
                    </a:cubicBezTo>
                    <a:cubicBezTo>
                      <a:pt x="20" y="49"/>
                      <a:pt x="17" y="46"/>
                      <a:pt x="17" y="38"/>
                    </a:cubicBezTo>
                    <a:cubicBezTo>
                      <a:pt x="16" y="31"/>
                      <a:pt x="24" y="35"/>
                      <a:pt x="25" y="32"/>
                    </a:cubicBezTo>
                    <a:cubicBezTo>
                      <a:pt x="27" y="28"/>
                      <a:pt x="24" y="23"/>
                      <a:pt x="22" y="20"/>
                    </a:cubicBezTo>
                    <a:cubicBezTo>
                      <a:pt x="19" y="17"/>
                      <a:pt x="19" y="17"/>
                      <a:pt x="18" y="11"/>
                    </a:cubicBezTo>
                    <a:cubicBezTo>
                      <a:pt x="18" y="5"/>
                      <a:pt x="14" y="8"/>
                      <a:pt x="10" y="0"/>
                    </a:cubicBezTo>
                    <a:cubicBezTo>
                      <a:pt x="10" y="0"/>
                      <a:pt x="10" y="0"/>
                      <a:pt x="10" y="0"/>
                    </a:cubicBezTo>
                    <a:cubicBezTo>
                      <a:pt x="14" y="0"/>
                      <a:pt x="22" y="2"/>
                      <a:pt x="27" y="2"/>
                    </a:cubicBezTo>
                    <a:cubicBezTo>
                      <a:pt x="29" y="2"/>
                      <a:pt x="31" y="3"/>
                      <a:pt x="33" y="4"/>
                    </a:cubicBezTo>
                    <a:cubicBezTo>
                      <a:pt x="33" y="9"/>
                      <a:pt x="35" y="19"/>
                      <a:pt x="36" y="21"/>
                    </a:cubicBezTo>
                    <a:cubicBezTo>
                      <a:pt x="37" y="23"/>
                      <a:pt x="40" y="27"/>
                      <a:pt x="40" y="30"/>
                    </a:cubicBezTo>
                    <a:cubicBezTo>
                      <a:pt x="40" y="33"/>
                      <a:pt x="40" y="36"/>
                      <a:pt x="40" y="39"/>
                    </a:cubicBezTo>
                    <a:cubicBezTo>
                      <a:pt x="39" y="43"/>
                      <a:pt x="40" y="48"/>
                      <a:pt x="42" y="56"/>
                    </a:cubicBezTo>
                    <a:cubicBezTo>
                      <a:pt x="44" y="64"/>
                      <a:pt x="37" y="66"/>
                      <a:pt x="35" y="70"/>
                    </a:cubicBezTo>
                    <a:cubicBezTo>
                      <a:pt x="32" y="75"/>
                      <a:pt x="33" y="79"/>
                      <a:pt x="38" y="85"/>
                    </a:cubicBezTo>
                    <a:cubicBezTo>
                      <a:pt x="43" y="90"/>
                      <a:pt x="39" y="94"/>
                      <a:pt x="38" y="101"/>
                    </a:cubicBezTo>
                    <a:cubicBezTo>
                      <a:pt x="37" y="109"/>
                      <a:pt x="41" y="111"/>
                      <a:pt x="46" y="118"/>
                    </a:cubicBezTo>
                    <a:cubicBezTo>
                      <a:pt x="51" y="124"/>
                      <a:pt x="45" y="124"/>
                      <a:pt x="45" y="130"/>
                    </a:cubicBezTo>
                    <a:cubicBezTo>
                      <a:pt x="45" y="135"/>
                      <a:pt x="52" y="133"/>
                      <a:pt x="54" y="129"/>
                    </a:cubicBezTo>
                    <a:cubicBezTo>
                      <a:pt x="57" y="126"/>
                      <a:pt x="56" y="133"/>
                      <a:pt x="63" y="138"/>
                    </a:cubicBezTo>
                    <a:cubicBezTo>
                      <a:pt x="70" y="143"/>
                      <a:pt x="64" y="133"/>
                      <a:pt x="63" y="128"/>
                    </a:cubicBezTo>
                    <a:cubicBezTo>
                      <a:pt x="62" y="122"/>
                      <a:pt x="57" y="119"/>
                      <a:pt x="55" y="116"/>
                    </a:cubicBezTo>
                    <a:cubicBezTo>
                      <a:pt x="55" y="116"/>
                      <a:pt x="55" y="116"/>
                      <a:pt x="55" y="116"/>
                    </a:cubicBezTo>
                    <a:cubicBezTo>
                      <a:pt x="58" y="119"/>
                      <a:pt x="68" y="125"/>
                      <a:pt x="76" y="139"/>
                    </a:cubicBezTo>
                    <a:cubicBezTo>
                      <a:pt x="84" y="153"/>
                      <a:pt x="80" y="149"/>
                      <a:pt x="76" y="15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910">
                <a:extLst>
                  <a:ext uri="{FF2B5EF4-FFF2-40B4-BE49-F238E27FC236}">
                    <a16:creationId xmlns:a16="http://schemas.microsoft.com/office/drawing/2014/main" id="{EE86CD47-696A-694B-8B74-DFE754E02B8A}"/>
                  </a:ext>
                </a:extLst>
              </p:cNvPr>
              <p:cNvSpPr>
                <a:spLocks/>
              </p:cNvSpPr>
              <p:nvPr/>
            </p:nvSpPr>
            <p:spPr bwMode="auto">
              <a:xfrm>
                <a:off x="2982" y="2062"/>
                <a:ext cx="160" cy="185"/>
              </a:xfrm>
              <a:custGeom>
                <a:avLst/>
                <a:gdLst>
                  <a:gd name="T0" fmla="*/ 251 w 267"/>
                  <a:gd name="T1" fmla="*/ 275 h 307"/>
                  <a:gd name="T2" fmla="*/ 220 w 267"/>
                  <a:gd name="T3" fmla="*/ 291 h 307"/>
                  <a:gd name="T4" fmla="*/ 203 w 267"/>
                  <a:gd name="T5" fmla="*/ 292 h 307"/>
                  <a:gd name="T6" fmla="*/ 175 w 267"/>
                  <a:gd name="T7" fmla="*/ 301 h 307"/>
                  <a:gd name="T8" fmla="*/ 143 w 267"/>
                  <a:gd name="T9" fmla="*/ 297 h 307"/>
                  <a:gd name="T10" fmla="*/ 127 w 267"/>
                  <a:gd name="T11" fmla="*/ 290 h 307"/>
                  <a:gd name="T12" fmla="*/ 122 w 267"/>
                  <a:gd name="T13" fmla="*/ 272 h 307"/>
                  <a:gd name="T14" fmla="*/ 119 w 267"/>
                  <a:gd name="T15" fmla="*/ 250 h 307"/>
                  <a:gd name="T16" fmla="*/ 105 w 267"/>
                  <a:gd name="T17" fmla="*/ 239 h 307"/>
                  <a:gd name="T18" fmla="*/ 99 w 267"/>
                  <a:gd name="T19" fmla="*/ 240 h 307"/>
                  <a:gd name="T20" fmla="*/ 70 w 267"/>
                  <a:gd name="T21" fmla="*/ 230 h 307"/>
                  <a:gd name="T22" fmla="*/ 36 w 267"/>
                  <a:gd name="T23" fmla="*/ 213 h 307"/>
                  <a:gd name="T24" fmla="*/ 24 w 267"/>
                  <a:gd name="T25" fmla="*/ 181 h 307"/>
                  <a:gd name="T26" fmla="*/ 3 w 267"/>
                  <a:gd name="T27" fmla="*/ 148 h 307"/>
                  <a:gd name="T28" fmla="*/ 3 w 267"/>
                  <a:gd name="T29" fmla="*/ 116 h 307"/>
                  <a:gd name="T30" fmla="*/ 0 w 267"/>
                  <a:gd name="T31" fmla="*/ 97 h 307"/>
                  <a:gd name="T32" fmla="*/ 14 w 267"/>
                  <a:gd name="T33" fmla="*/ 82 h 307"/>
                  <a:gd name="T34" fmla="*/ 28 w 267"/>
                  <a:gd name="T35" fmla="*/ 56 h 307"/>
                  <a:gd name="T36" fmla="*/ 24 w 267"/>
                  <a:gd name="T37" fmla="*/ 40 h 307"/>
                  <a:gd name="T38" fmla="*/ 31 w 267"/>
                  <a:gd name="T39" fmla="*/ 32 h 307"/>
                  <a:gd name="T40" fmla="*/ 26 w 267"/>
                  <a:gd name="T41" fmla="*/ 11 h 307"/>
                  <a:gd name="T42" fmla="*/ 19 w 267"/>
                  <a:gd name="T43" fmla="*/ 0 h 307"/>
                  <a:gd name="T44" fmla="*/ 56 w 267"/>
                  <a:gd name="T45" fmla="*/ 1 h 307"/>
                  <a:gd name="T46" fmla="*/ 52 w 267"/>
                  <a:gd name="T47" fmla="*/ 20 h 307"/>
                  <a:gd name="T48" fmla="*/ 57 w 267"/>
                  <a:gd name="T49" fmla="*/ 51 h 307"/>
                  <a:gd name="T50" fmla="*/ 77 w 267"/>
                  <a:gd name="T51" fmla="*/ 44 h 307"/>
                  <a:gd name="T52" fmla="*/ 101 w 267"/>
                  <a:gd name="T53" fmla="*/ 37 h 307"/>
                  <a:gd name="T54" fmla="*/ 90 w 267"/>
                  <a:gd name="T55" fmla="*/ 28 h 307"/>
                  <a:gd name="T56" fmla="*/ 109 w 267"/>
                  <a:gd name="T57" fmla="*/ 11 h 307"/>
                  <a:gd name="T58" fmla="*/ 200 w 267"/>
                  <a:gd name="T59" fmla="*/ 62 h 307"/>
                  <a:gd name="T60" fmla="*/ 239 w 267"/>
                  <a:gd name="T61" fmla="*/ 104 h 307"/>
                  <a:gd name="T62" fmla="*/ 231 w 267"/>
                  <a:gd name="T63" fmla="*/ 127 h 307"/>
                  <a:gd name="T64" fmla="*/ 234 w 267"/>
                  <a:gd name="T65" fmla="*/ 154 h 307"/>
                  <a:gd name="T66" fmla="*/ 245 w 267"/>
                  <a:gd name="T67" fmla="*/ 170 h 307"/>
                  <a:gd name="T68" fmla="*/ 241 w 267"/>
                  <a:gd name="T69" fmla="*/ 204 h 307"/>
                  <a:gd name="T70" fmla="*/ 247 w 267"/>
                  <a:gd name="T71" fmla="*/ 234 h 307"/>
                  <a:gd name="T72" fmla="*/ 262 w 267"/>
                  <a:gd name="T73" fmla="*/ 260 h 307"/>
                  <a:gd name="T74" fmla="*/ 267 w 267"/>
                  <a:gd name="T75" fmla="*/ 2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 h="307">
                    <a:moveTo>
                      <a:pt x="267" y="269"/>
                    </a:moveTo>
                    <a:cubicBezTo>
                      <a:pt x="264" y="270"/>
                      <a:pt x="256" y="273"/>
                      <a:pt x="251" y="275"/>
                    </a:cubicBezTo>
                    <a:cubicBezTo>
                      <a:pt x="245" y="277"/>
                      <a:pt x="242" y="284"/>
                      <a:pt x="235" y="286"/>
                    </a:cubicBezTo>
                    <a:cubicBezTo>
                      <a:pt x="228" y="288"/>
                      <a:pt x="229" y="287"/>
                      <a:pt x="220" y="291"/>
                    </a:cubicBezTo>
                    <a:cubicBezTo>
                      <a:pt x="210" y="295"/>
                      <a:pt x="213" y="292"/>
                      <a:pt x="209" y="287"/>
                    </a:cubicBezTo>
                    <a:cubicBezTo>
                      <a:pt x="204" y="283"/>
                      <a:pt x="205" y="288"/>
                      <a:pt x="203" y="292"/>
                    </a:cubicBezTo>
                    <a:cubicBezTo>
                      <a:pt x="201" y="295"/>
                      <a:pt x="191" y="302"/>
                      <a:pt x="187" y="300"/>
                    </a:cubicBezTo>
                    <a:cubicBezTo>
                      <a:pt x="183" y="298"/>
                      <a:pt x="179" y="296"/>
                      <a:pt x="175" y="301"/>
                    </a:cubicBezTo>
                    <a:cubicBezTo>
                      <a:pt x="171" y="307"/>
                      <a:pt x="164" y="301"/>
                      <a:pt x="160" y="296"/>
                    </a:cubicBezTo>
                    <a:cubicBezTo>
                      <a:pt x="155" y="290"/>
                      <a:pt x="150" y="293"/>
                      <a:pt x="143" y="297"/>
                    </a:cubicBezTo>
                    <a:cubicBezTo>
                      <a:pt x="139" y="299"/>
                      <a:pt x="135" y="300"/>
                      <a:pt x="130" y="298"/>
                    </a:cubicBezTo>
                    <a:cubicBezTo>
                      <a:pt x="130" y="296"/>
                      <a:pt x="129" y="293"/>
                      <a:pt x="127" y="290"/>
                    </a:cubicBezTo>
                    <a:cubicBezTo>
                      <a:pt x="123" y="285"/>
                      <a:pt x="125" y="284"/>
                      <a:pt x="124" y="277"/>
                    </a:cubicBezTo>
                    <a:cubicBezTo>
                      <a:pt x="123" y="275"/>
                      <a:pt x="123" y="273"/>
                      <a:pt x="122" y="272"/>
                    </a:cubicBezTo>
                    <a:cubicBezTo>
                      <a:pt x="123" y="267"/>
                      <a:pt x="124" y="263"/>
                      <a:pt x="122" y="258"/>
                    </a:cubicBezTo>
                    <a:cubicBezTo>
                      <a:pt x="121" y="255"/>
                      <a:pt x="121" y="254"/>
                      <a:pt x="119" y="250"/>
                    </a:cubicBezTo>
                    <a:cubicBezTo>
                      <a:pt x="117" y="245"/>
                      <a:pt x="112" y="241"/>
                      <a:pt x="110" y="239"/>
                    </a:cubicBezTo>
                    <a:cubicBezTo>
                      <a:pt x="107" y="237"/>
                      <a:pt x="106" y="238"/>
                      <a:pt x="105" y="239"/>
                    </a:cubicBezTo>
                    <a:cubicBezTo>
                      <a:pt x="105" y="240"/>
                      <a:pt x="105" y="241"/>
                      <a:pt x="105" y="242"/>
                    </a:cubicBezTo>
                    <a:cubicBezTo>
                      <a:pt x="103" y="241"/>
                      <a:pt x="101" y="240"/>
                      <a:pt x="99" y="240"/>
                    </a:cubicBezTo>
                    <a:cubicBezTo>
                      <a:pt x="94" y="240"/>
                      <a:pt x="86" y="238"/>
                      <a:pt x="82" y="238"/>
                    </a:cubicBezTo>
                    <a:cubicBezTo>
                      <a:pt x="79" y="230"/>
                      <a:pt x="75" y="232"/>
                      <a:pt x="70" y="230"/>
                    </a:cubicBezTo>
                    <a:cubicBezTo>
                      <a:pt x="65" y="227"/>
                      <a:pt x="52" y="221"/>
                      <a:pt x="52" y="221"/>
                    </a:cubicBezTo>
                    <a:cubicBezTo>
                      <a:pt x="47" y="217"/>
                      <a:pt x="41" y="216"/>
                      <a:pt x="36" y="213"/>
                    </a:cubicBezTo>
                    <a:cubicBezTo>
                      <a:pt x="36" y="207"/>
                      <a:pt x="35" y="204"/>
                      <a:pt x="31" y="199"/>
                    </a:cubicBezTo>
                    <a:cubicBezTo>
                      <a:pt x="27" y="192"/>
                      <a:pt x="25" y="192"/>
                      <a:pt x="24" y="181"/>
                    </a:cubicBezTo>
                    <a:cubicBezTo>
                      <a:pt x="22" y="169"/>
                      <a:pt x="21" y="163"/>
                      <a:pt x="18" y="159"/>
                    </a:cubicBezTo>
                    <a:cubicBezTo>
                      <a:pt x="14" y="156"/>
                      <a:pt x="3" y="155"/>
                      <a:pt x="3" y="148"/>
                    </a:cubicBezTo>
                    <a:cubicBezTo>
                      <a:pt x="3" y="141"/>
                      <a:pt x="10" y="137"/>
                      <a:pt x="8" y="132"/>
                    </a:cubicBezTo>
                    <a:cubicBezTo>
                      <a:pt x="5" y="126"/>
                      <a:pt x="4" y="122"/>
                      <a:pt x="3" y="116"/>
                    </a:cubicBezTo>
                    <a:cubicBezTo>
                      <a:pt x="2" y="109"/>
                      <a:pt x="1" y="112"/>
                      <a:pt x="0" y="102"/>
                    </a:cubicBezTo>
                    <a:cubicBezTo>
                      <a:pt x="0" y="101"/>
                      <a:pt x="0" y="99"/>
                      <a:pt x="0" y="97"/>
                    </a:cubicBezTo>
                    <a:cubicBezTo>
                      <a:pt x="3" y="99"/>
                      <a:pt x="4" y="99"/>
                      <a:pt x="6" y="96"/>
                    </a:cubicBezTo>
                    <a:cubicBezTo>
                      <a:pt x="9" y="93"/>
                      <a:pt x="7" y="90"/>
                      <a:pt x="14" y="82"/>
                    </a:cubicBezTo>
                    <a:cubicBezTo>
                      <a:pt x="20" y="74"/>
                      <a:pt x="20" y="70"/>
                      <a:pt x="24" y="66"/>
                    </a:cubicBezTo>
                    <a:cubicBezTo>
                      <a:pt x="28" y="61"/>
                      <a:pt x="33" y="58"/>
                      <a:pt x="28" y="56"/>
                    </a:cubicBezTo>
                    <a:cubicBezTo>
                      <a:pt x="22" y="53"/>
                      <a:pt x="15" y="50"/>
                      <a:pt x="18" y="46"/>
                    </a:cubicBezTo>
                    <a:cubicBezTo>
                      <a:pt x="21" y="42"/>
                      <a:pt x="26" y="41"/>
                      <a:pt x="24" y="40"/>
                    </a:cubicBezTo>
                    <a:cubicBezTo>
                      <a:pt x="24" y="40"/>
                      <a:pt x="25" y="39"/>
                      <a:pt x="27" y="38"/>
                    </a:cubicBezTo>
                    <a:cubicBezTo>
                      <a:pt x="30" y="36"/>
                      <a:pt x="31" y="38"/>
                      <a:pt x="31" y="32"/>
                    </a:cubicBezTo>
                    <a:cubicBezTo>
                      <a:pt x="32" y="26"/>
                      <a:pt x="31" y="25"/>
                      <a:pt x="30" y="20"/>
                    </a:cubicBezTo>
                    <a:cubicBezTo>
                      <a:pt x="29" y="14"/>
                      <a:pt x="29" y="14"/>
                      <a:pt x="26" y="11"/>
                    </a:cubicBezTo>
                    <a:cubicBezTo>
                      <a:pt x="24" y="9"/>
                      <a:pt x="21" y="4"/>
                      <a:pt x="20" y="3"/>
                    </a:cubicBezTo>
                    <a:cubicBezTo>
                      <a:pt x="20" y="3"/>
                      <a:pt x="19" y="1"/>
                      <a:pt x="19" y="0"/>
                    </a:cubicBezTo>
                    <a:cubicBezTo>
                      <a:pt x="19" y="0"/>
                      <a:pt x="20" y="0"/>
                      <a:pt x="20" y="0"/>
                    </a:cubicBezTo>
                    <a:cubicBezTo>
                      <a:pt x="23" y="1"/>
                      <a:pt x="38" y="1"/>
                      <a:pt x="56" y="1"/>
                    </a:cubicBezTo>
                    <a:cubicBezTo>
                      <a:pt x="56" y="2"/>
                      <a:pt x="56" y="4"/>
                      <a:pt x="56" y="6"/>
                    </a:cubicBezTo>
                    <a:cubicBezTo>
                      <a:pt x="55" y="12"/>
                      <a:pt x="54" y="10"/>
                      <a:pt x="52" y="20"/>
                    </a:cubicBezTo>
                    <a:cubicBezTo>
                      <a:pt x="51" y="29"/>
                      <a:pt x="49" y="31"/>
                      <a:pt x="51" y="37"/>
                    </a:cubicBezTo>
                    <a:cubicBezTo>
                      <a:pt x="52" y="44"/>
                      <a:pt x="51" y="58"/>
                      <a:pt x="57" y="51"/>
                    </a:cubicBezTo>
                    <a:cubicBezTo>
                      <a:pt x="62" y="44"/>
                      <a:pt x="63" y="29"/>
                      <a:pt x="67" y="36"/>
                    </a:cubicBezTo>
                    <a:cubicBezTo>
                      <a:pt x="71" y="43"/>
                      <a:pt x="75" y="42"/>
                      <a:pt x="77" y="44"/>
                    </a:cubicBezTo>
                    <a:cubicBezTo>
                      <a:pt x="78" y="46"/>
                      <a:pt x="74" y="44"/>
                      <a:pt x="86" y="44"/>
                    </a:cubicBezTo>
                    <a:cubicBezTo>
                      <a:pt x="98" y="44"/>
                      <a:pt x="98" y="41"/>
                      <a:pt x="101" y="37"/>
                    </a:cubicBezTo>
                    <a:cubicBezTo>
                      <a:pt x="104" y="33"/>
                      <a:pt x="115" y="35"/>
                      <a:pt x="104" y="33"/>
                    </a:cubicBezTo>
                    <a:cubicBezTo>
                      <a:pt x="93" y="31"/>
                      <a:pt x="88" y="36"/>
                      <a:pt x="90" y="28"/>
                    </a:cubicBezTo>
                    <a:cubicBezTo>
                      <a:pt x="93" y="21"/>
                      <a:pt x="93" y="19"/>
                      <a:pt x="99" y="19"/>
                    </a:cubicBezTo>
                    <a:cubicBezTo>
                      <a:pt x="105" y="19"/>
                      <a:pt x="109" y="16"/>
                      <a:pt x="109" y="11"/>
                    </a:cubicBezTo>
                    <a:cubicBezTo>
                      <a:pt x="108" y="7"/>
                      <a:pt x="110" y="6"/>
                      <a:pt x="111" y="3"/>
                    </a:cubicBezTo>
                    <a:cubicBezTo>
                      <a:pt x="117" y="6"/>
                      <a:pt x="200" y="57"/>
                      <a:pt x="200" y="62"/>
                    </a:cubicBezTo>
                    <a:cubicBezTo>
                      <a:pt x="200" y="66"/>
                      <a:pt x="200" y="74"/>
                      <a:pt x="203" y="76"/>
                    </a:cubicBezTo>
                    <a:cubicBezTo>
                      <a:pt x="206" y="78"/>
                      <a:pt x="234" y="100"/>
                      <a:pt x="239" y="104"/>
                    </a:cubicBezTo>
                    <a:cubicBezTo>
                      <a:pt x="238" y="106"/>
                      <a:pt x="237" y="107"/>
                      <a:pt x="237" y="110"/>
                    </a:cubicBezTo>
                    <a:cubicBezTo>
                      <a:pt x="237" y="116"/>
                      <a:pt x="232" y="125"/>
                      <a:pt x="231" y="127"/>
                    </a:cubicBezTo>
                    <a:cubicBezTo>
                      <a:pt x="230" y="129"/>
                      <a:pt x="230" y="125"/>
                      <a:pt x="230" y="137"/>
                    </a:cubicBezTo>
                    <a:cubicBezTo>
                      <a:pt x="230" y="149"/>
                      <a:pt x="230" y="150"/>
                      <a:pt x="234" y="154"/>
                    </a:cubicBezTo>
                    <a:cubicBezTo>
                      <a:pt x="239" y="158"/>
                      <a:pt x="241" y="163"/>
                      <a:pt x="242" y="164"/>
                    </a:cubicBezTo>
                    <a:cubicBezTo>
                      <a:pt x="242" y="166"/>
                      <a:pt x="245" y="165"/>
                      <a:pt x="245" y="170"/>
                    </a:cubicBezTo>
                    <a:cubicBezTo>
                      <a:pt x="244" y="175"/>
                      <a:pt x="240" y="183"/>
                      <a:pt x="240" y="189"/>
                    </a:cubicBezTo>
                    <a:cubicBezTo>
                      <a:pt x="241" y="195"/>
                      <a:pt x="241" y="196"/>
                      <a:pt x="241" y="204"/>
                    </a:cubicBezTo>
                    <a:cubicBezTo>
                      <a:pt x="241" y="212"/>
                      <a:pt x="236" y="215"/>
                      <a:pt x="241" y="220"/>
                    </a:cubicBezTo>
                    <a:cubicBezTo>
                      <a:pt x="246" y="225"/>
                      <a:pt x="245" y="228"/>
                      <a:pt x="247" y="234"/>
                    </a:cubicBezTo>
                    <a:cubicBezTo>
                      <a:pt x="249" y="240"/>
                      <a:pt x="244" y="243"/>
                      <a:pt x="250" y="249"/>
                    </a:cubicBezTo>
                    <a:cubicBezTo>
                      <a:pt x="256" y="255"/>
                      <a:pt x="258" y="255"/>
                      <a:pt x="262" y="260"/>
                    </a:cubicBezTo>
                    <a:cubicBezTo>
                      <a:pt x="266" y="264"/>
                      <a:pt x="264" y="266"/>
                      <a:pt x="267" y="269"/>
                    </a:cubicBezTo>
                    <a:cubicBezTo>
                      <a:pt x="267" y="269"/>
                      <a:pt x="267" y="269"/>
                      <a:pt x="267" y="26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911">
                <a:extLst>
                  <a:ext uri="{FF2B5EF4-FFF2-40B4-BE49-F238E27FC236}">
                    <a16:creationId xmlns:a16="http://schemas.microsoft.com/office/drawing/2014/main" id="{342B8F1D-5938-784E-A9C6-F4E105C87332}"/>
                  </a:ext>
                </a:extLst>
              </p:cNvPr>
              <p:cNvSpPr>
                <a:spLocks/>
              </p:cNvSpPr>
              <p:nvPr/>
            </p:nvSpPr>
            <p:spPr bwMode="auto">
              <a:xfrm>
                <a:off x="2972" y="2082"/>
                <a:ext cx="30" cy="40"/>
              </a:xfrm>
              <a:custGeom>
                <a:avLst/>
                <a:gdLst>
                  <a:gd name="T0" fmla="*/ 41 w 50"/>
                  <a:gd name="T1" fmla="*/ 33 h 67"/>
                  <a:gd name="T2" fmla="*/ 31 w 50"/>
                  <a:gd name="T3" fmla="*/ 49 h 67"/>
                  <a:gd name="T4" fmla="*/ 23 w 50"/>
                  <a:gd name="T5" fmla="*/ 63 h 67"/>
                  <a:gd name="T6" fmla="*/ 10 w 50"/>
                  <a:gd name="T7" fmla="*/ 60 h 67"/>
                  <a:gd name="T8" fmla="*/ 9 w 50"/>
                  <a:gd name="T9" fmla="*/ 60 h 67"/>
                  <a:gd name="T10" fmla="*/ 7 w 50"/>
                  <a:gd name="T11" fmla="*/ 51 h 67"/>
                  <a:gd name="T12" fmla="*/ 7 w 50"/>
                  <a:gd name="T13" fmla="*/ 36 h 67"/>
                  <a:gd name="T14" fmla="*/ 4 w 50"/>
                  <a:gd name="T15" fmla="*/ 23 h 67"/>
                  <a:gd name="T16" fmla="*/ 0 w 50"/>
                  <a:gd name="T17" fmla="*/ 14 h 67"/>
                  <a:gd name="T18" fmla="*/ 5 w 50"/>
                  <a:gd name="T19" fmla="*/ 12 h 67"/>
                  <a:gd name="T20" fmla="*/ 19 w 50"/>
                  <a:gd name="T21" fmla="*/ 19 h 67"/>
                  <a:gd name="T22" fmla="*/ 23 w 50"/>
                  <a:gd name="T23" fmla="*/ 5 h 67"/>
                  <a:gd name="T24" fmla="*/ 39 w 50"/>
                  <a:gd name="T25" fmla="*/ 6 h 67"/>
                  <a:gd name="T26" fmla="*/ 41 w 50"/>
                  <a:gd name="T27" fmla="*/ 7 h 67"/>
                  <a:gd name="T28" fmla="*/ 35 w 50"/>
                  <a:gd name="T29" fmla="*/ 13 h 67"/>
                  <a:gd name="T30" fmla="*/ 45 w 50"/>
                  <a:gd name="T31" fmla="*/ 23 h 67"/>
                  <a:gd name="T32" fmla="*/ 41 w 50"/>
                  <a:gd name="T3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7">
                    <a:moveTo>
                      <a:pt x="41" y="33"/>
                    </a:moveTo>
                    <a:cubicBezTo>
                      <a:pt x="37" y="37"/>
                      <a:pt x="37" y="41"/>
                      <a:pt x="31" y="49"/>
                    </a:cubicBezTo>
                    <a:cubicBezTo>
                      <a:pt x="24" y="57"/>
                      <a:pt x="26" y="60"/>
                      <a:pt x="23" y="63"/>
                    </a:cubicBezTo>
                    <a:cubicBezTo>
                      <a:pt x="20" y="67"/>
                      <a:pt x="18" y="65"/>
                      <a:pt x="10" y="60"/>
                    </a:cubicBezTo>
                    <a:cubicBezTo>
                      <a:pt x="10" y="60"/>
                      <a:pt x="9" y="60"/>
                      <a:pt x="9" y="60"/>
                    </a:cubicBezTo>
                    <a:cubicBezTo>
                      <a:pt x="2" y="56"/>
                      <a:pt x="7" y="56"/>
                      <a:pt x="7" y="51"/>
                    </a:cubicBezTo>
                    <a:cubicBezTo>
                      <a:pt x="8" y="46"/>
                      <a:pt x="6" y="39"/>
                      <a:pt x="7" y="36"/>
                    </a:cubicBezTo>
                    <a:cubicBezTo>
                      <a:pt x="8" y="33"/>
                      <a:pt x="6" y="27"/>
                      <a:pt x="4" y="23"/>
                    </a:cubicBezTo>
                    <a:cubicBezTo>
                      <a:pt x="2" y="19"/>
                      <a:pt x="3" y="15"/>
                      <a:pt x="0" y="14"/>
                    </a:cubicBezTo>
                    <a:cubicBezTo>
                      <a:pt x="2" y="13"/>
                      <a:pt x="4" y="11"/>
                      <a:pt x="5" y="12"/>
                    </a:cubicBezTo>
                    <a:cubicBezTo>
                      <a:pt x="8" y="14"/>
                      <a:pt x="16" y="18"/>
                      <a:pt x="19" y="19"/>
                    </a:cubicBezTo>
                    <a:cubicBezTo>
                      <a:pt x="23" y="19"/>
                      <a:pt x="23" y="11"/>
                      <a:pt x="23" y="5"/>
                    </a:cubicBezTo>
                    <a:cubicBezTo>
                      <a:pt x="24" y="0"/>
                      <a:pt x="33" y="5"/>
                      <a:pt x="39" y="6"/>
                    </a:cubicBezTo>
                    <a:cubicBezTo>
                      <a:pt x="40" y="7"/>
                      <a:pt x="40" y="7"/>
                      <a:pt x="41" y="7"/>
                    </a:cubicBezTo>
                    <a:cubicBezTo>
                      <a:pt x="43" y="8"/>
                      <a:pt x="38" y="9"/>
                      <a:pt x="35" y="13"/>
                    </a:cubicBezTo>
                    <a:cubicBezTo>
                      <a:pt x="32" y="17"/>
                      <a:pt x="39" y="20"/>
                      <a:pt x="45" y="23"/>
                    </a:cubicBezTo>
                    <a:cubicBezTo>
                      <a:pt x="50" y="25"/>
                      <a:pt x="45" y="28"/>
                      <a:pt x="41"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12">
                <a:extLst>
                  <a:ext uri="{FF2B5EF4-FFF2-40B4-BE49-F238E27FC236}">
                    <a16:creationId xmlns:a16="http://schemas.microsoft.com/office/drawing/2014/main" id="{3B124E87-5538-6F48-9B1D-AC32F84AC0CB}"/>
                  </a:ext>
                </a:extLst>
              </p:cNvPr>
              <p:cNvSpPr>
                <a:spLocks/>
              </p:cNvSpPr>
              <p:nvPr/>
            </p:nvSpPr>
            <p:spPr bwMode="auto">
              <a:xfrm>
                <a:off x="3046" y="1968"/>
                <a:ext cx="119" cy="157"/>
              </a:xfrm>
              <a:custGeom>
                <a:avLst/>
                <a:gdLst>
                  <a:gd name="T0" fmla="*/ 199 w 199"/>
                  <a:gd name="T1" fmla="*/ 18 h 261"/>
                  <a:gd name="T2" fmla="*/ 194 w 199"/>
                  <a:gd name="T3" fmla="*/ 27 h 261"/>
                  <a:gd name="T4" fmla="*/ 187 w 199"/>
                  <a:gd name="T5" fmla="*/ 37 h 261"/>
                  <a:gd name="T6" fmla="*/ 179 w 199"/>
                  <a:gd name="T7" fmla="*/ 47 h 261"/>
                  <a:gd name="T8" fmla="*/ 175 w 199"/>
                  <a:gd name="T9" fmla="*/ 67 h 261"/>
                  <a:gd name="T10" fmla="*/ 178 w 199"/>
                  <a:gd name="T11" fmla="*/ 151 h 261"/>
                  <a:gd name="T12" fmla="*/ 191 w 199"/>
                  <a:gd name="T13" fmla="*/ 172 h 261"/>
                  <a:gd name="T14" fmla="*/ 192 w 199"/>
                  <a:gd name="T15" fmla="*/ 176 h 261"/>
                  <a:gd name="T16" fmla="*/ 189 w 199"/>
                  <a:gd name="T17" fmla="*/ 180 h 261"/>
                  <a:gd name="T18" fmla="*/ 173 w 199"/>
                  <a:gd name="T19" fmla="*/ 193 h 261"/>
                  <a:gd name="T20" fmla="*/ 157 w 199"/>
                  <a:gd name="T21" fmla="*/ 210 h 261"/>
                  <a:gd name="T22" fmla="*/ 148 w 199"/>
                  <a:gd name="T23" fmla="*/ 230 h 261"/>
                  <a:gd name="T24" fmla="*/ 143 w 199"/>
                  <a:gd name="T25" fmla="*/ 244 h 261"/>
                  <a:gd name="T26" fmla="*/ 138 w 199"/>
                  <a:gd name="T27" fmla="*/ 259 h 261"/>
                  <a:gd name="T28" fmla="*/ 132 w 199"/>
                  <a:gd name="T29" fmla="*/ 261 h 261"/>
                  <a:gd name="T30" fmla="*/ 96 w 199"/>
                  <a:gd name="T31" fmla="*/ 233 h 261"/>
                  <a:gd name="T32" fmla="*/ 93 w 199"/>
                  <a:gd name="T33" fmla="*/ 219 h 261"/>
                  <a:gd name="T34" fmla="*/ 4 w 199"/>
                  <a:gd name="T35" fmla="*/ 160 h 261"/>
                  <a:gd name="T36" fmla="*/ 4 w 199"/>
                  <a:gd name="T37" fmla="*/ 157 h 261"/>
                  <a:gd name="T38" fmla="*/ 1 w 199"/>
                  <a:gd name="T39" fmla="*/ 151 h 261"/>
                  <a:gd name="T40" fmla="*/ 1 w 199"/>
                  <a:gd name="T41" fmla="*/ 151 h 261"/>
                  <a:gd name="T42" fmla="*/ 1 w 199"/>
                  <a:gd name="T43" fmla="*/ 146 h 261"/>
                  <a:gd name="T44" fmla="*/ 4 w 199"/>
                  <a:gd name="T45" fmla="*/ 145 h 261"/>
                  <a:gd name="T46" fmla="*/ 18 w 199"/>
                  <a:gd name="T47" fmla="*/ 139 h 261"/>
                  <a:gd name="T48" fmla="*/ 20 w 199"/>
                  <a:gd name="T49" fmla="*/ 132 h 261"/>
                  <a:gd name="T50" fmla="*/ 7 w 199"/>
                  <a:gd name="T51" fmla="*/ 136 h 261"/>
                  <a:gd name="T52" fmla="*/ 0 w 199"/>
                  <a:gd name="T53" fmla="*/ 125 h 261"/>
                  <a:gd name="T54" fmla="*/ 4 w 199"/>
                  <a:gd name="T55" fmla="*/ 118 h 261"/>
                  <a:gd name="T56" fmla="*/ 12 w 199"/>
                  <a:gd name="T57" fmla="*/ 101 h 261"/>
                  <a:gd name="T58" fmla="*/ 23 w 199"/>
                  <a:gd name="T59" fmla="*/ 88 h 261"/>
                  <a:gd name="T60" fmla="*/ 26 w 199"/>
                  <a:gd name="T61" fmla="*/ 63 h 261"/>
                  <a:gd name="T62" fmla="*/ 18 w 199"/>
                  <a:gd name="T63" fmla="*/ 46 h 261"/>
                  <a:gd name="T64" fmla="*/ 8 w 199"/>
                  <a:gd name="T65" fmla="*/ 26 h 261"/>
                  <a:gd name="T66" fmla="*/ 1 w 199"/>
                  <a:gd name="T67" fmla="*/ 11 h 261"/>
                  <a:gd name="T68" fmla="*/ 4 w 199"/>
                  <a:gd name="T69" fmla="*/ 8 h 261"/>
                  <a:gd name="T70" fmla="*/ 12 w 199"/>
                  <a:gd name="T71" fmla="*/ 0 h 261"/>
                  <a:gd name="T72" fmla="*/ 48 w 199"/>
                  <a:gd name="T73" fmla="*/ 1 h 261"/>
                  <a:gd name="T74" fmla="*/ 51 w 199"/>
                  <a:gd name="T75" fmla="*/ 4 h 261"/>
                  <a:gd name="T76" fmla="*/ 67 w 199"/>
                  <a:gd name="T77" fmla="*/ 5 h 261"/>
                  <a:gd name="T78" fmla="*/ 78 w 199"/>
                  <a:gd name="T79" fmla="*/ 8 h 261"/>
                  <a:gd name="T80" fmla="*/ 93 w 199"/>
                  <a:gd name="T81" fmla="*/ 20 h 261"/>
                  <a:gd name="T82" fmla="*/ 105 w 199"/>
                  <a:gd name="T83" fmla="*/ 29 h 261"/>
                  <a:gd name="T84" fmla="*/ 115 w 199"/>
                  <a:gd name="T85" fmla="*/ 29 h 261"/>
                  <a:gd name="T86" fmla="*/ 129 w 199"/>
                  <a:gd name="T87" fmla="*/ 31 h 261"/>
                  <a:gd name="T88" fmla="*/ 142 w 199"/>
                  <a:gd name="T89" fmla="*/ 31 h 261"/>
                  <a:gd name="T90" fmla="*/ 153 w 199"/>
                  <a:gd name="T91" fmla="*/ 20 h 261"/>
                  <a:gd name="T92" fmla="*/ 168 w 199"/>
                  <a:gd name="T93" fmla="*/ 11 h 261"/>
                  <a:gd name="T94" fmla="*/ 181 w 199"/>
                  <a:gd name="T95" fmla="*/ 18 h 261"/>
                  <a:gd name="T96" fmla="*/ 198 w 199"/>
                  <a:gd name="T97" fmla="*/ 18 h 261"/>
                  <a:gd name="T98" fmla="*/ 199 w 199"/>
                  <a:gd name="T99" fmla="*/ 1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261">
                    <a:moveTo>
                      <a:pt x="199" y="18"/>
                    </a:moveTo>
                    <a:cubicBezTo>
                      <a:pt x="198" y="22"/>
                      <a:pt x="196" y="26"/>
                      <a:pt x="194" y="27"/>
                    </a:cubicBezTo>
                    <a:cubicBezTo>
                      <a:pt x="192" y="28"/>
                      <a:pt x="191" y="31"/>
                      <a:pt x="187" y="37"/>
                    </a:cubicBezTo>
                    <a:cubicBezTo>
                      <a:pt x="183" y="43"/>
                      <a:pt x="180" y="43"/>
                      <a:pt x="179" y="47"/>
                    </a:cubicBezTo>
                    <a:cubicBezTo>
                      <a:pt x="178" y="51"/>
                      <a:pt x="175" y="60"/>
                      <a:pt x="175" y="67"/>
                    </a:cubicBezTo>
                    <a:cubicBezTo>
                      <a:pt x="175" y="74"/>
                      <a:pt x="178" y="151"/>
                      <a:pt x="178" y="151"/>
                    </a:cubicBezTo>
                    <a:cubicBezTo>
                      <a:pt x="178" y="151"/>
                      <a:pt x="190" y="167"/>
                      <a:pt x="191" y="172"/>
                    </a:cubicBezTo>
                    <a:cubicBezTo>
                      <a:pt x="191" y="174"/>
                      <a:pt x="192" y="175"/>
                      <a:pt x="192" y="176"/>
                    </a:cubicBezTo>
                    <a:cubicBezTo>
                      <a:pt x="191" y="177"/>
                      <a:pt x="190" y="179"/>
                      <a:pt x="189" y="180"/>
                    </a:cubicBezTo>
                    <a:cubicBezTo>
                      <a:pt x="182" y="188"/>
                      <a:pt x="179" y="187"/>
                      <a:pt x="173" y="193"/>
                    </a:cubicBezTo>
                    <a:cubicBezTo>
                      <a:pt x="168" y="199"/>
                      <a:pt x="156" y="203"/>
                      <a:pt x="157" y="210"/>
                    </a:cubicBezTo>
                    <a:cubicBezTo>
                      <a:pt x="159" y="217"/>
                      <a:pt x="150" y="228"/>
                      <a:pt x="148" y="230"/>
                    </a:cubicBezTo>
                    <a:cubicBezTo>
                      <a:pt x="147" y="231"/>
                      <a:pt x="144" y="238"/>
                      <a:pt x="143" y="244"/>
                    </a:cubicBezTo>
                    <a:cubicBezTo>
                      <a:pt x="143" y="251"/>
                      <a:pt x="142" y="257"/>
                      <a:pt x="138" y="259"/>
                    </a:cubicBezTo>
                    <a:cubicBezTo>
                      <a:pt x="136" y="260"/>
                      <a:pt x="134" y="260"/>
                      <a:pt x="132" y="261"/>
                    </a:cubicBezTo>
                    <a:cubicBezTo>
                      <a:pt x="127" y="257"/>
                      <a:pt x="99" y="235"/>
                      <a:pt x="96" y="233"/>
                    </a:cubicBezTo>
                    <a:cubicBezTo>
                      <a:pt x="93" y="231"/>
                      <a:pt x="93" y="223"/>
                      <a:pt x="93" y="219"/>
                    </a:cubicBezTo>
                    <a:cubicBezTo>
                      <a:pt x="93" y="214"/>
                      <a:pt x="10" y="163"/>
                      <a:pt x="4" y="160"/>
                    </a:cubicBezTo>
                    <a:cubicBezTo>
                      <a:pt x="4" y="159"/>
                      <a:pt x="4" y="158"/>
                      <a:pt x="4" y="157"/>
                    </a:cubicBezTo>
                    <a:cubicBezTo>
                      <a:pt x="4" y="155"/>
                      <a:pt x="2" y="153"/>
                      <a:pt x="1" y="151"/>
                    </a:cubicBezTo>
                    <a:cubicBezTo>
                      <a:pt x="1" y="151"/>
                      <a:pt x="1" y="151"/>
                      <a:pt x="1" y="151"/>
                    </a:cubicBezTo>
                    <a:cubicBezTo>
                      <a:pt x="1" y="149"/>
                      <a:pt x="1" y="148"/>
                      <a:pt x="1" y="146"/>
                    </a:cubicBezTo>
                    <a:cubicBezTo>
                      <a:pt x="2" y="146"/>
                      <a:pt x="3" y="145"/>
                      <a:pt x="4" y="145"/>
                    </a:cubicBezTo>
                    <a:cubicBezTo>
                      <a:pt x="14" y="144"/>
                      <a:pt x="13" y="140"/>
                      <a:pt x="18" y="139"/>
                    </a:cubicBezTo>
                    <a:cubicBezTo>
                      <a:pt x="22" y="138"/>
                      <a:pt x="26" y="131"/>
                      <a:pt x="20" y="132"/>
                    </a:cubicBezTo>
                    <a:cubicBezTo>
                      <a:pt x="14" y="132"/>
                      <a:pt x="13" y="142"/>
                      <a:pt x="7" y="136"/>
                    </a:cubicBezTo>
                    <a:cubicBezTo>
                      <a:pt x="2" y="131"/>
                      <a:pt x="5" y="127"/>
                      <a:pt x="0" y="125"/>
                    </a:cubicBezTo>
                    <a:cubicBezTo>
                      <a:pt x="1" y="123"/>
                      <a:pt x="2" y="120"/>
                      <a:pt x="4" y="118"/>
                    </a:cubicBezTo>
                    <a:cubicBezTo>
                      <a:pt x="8" y="111"/>
                      <a:pt x="8" y="109"/>
                      <a:pt x="12" y="101"/>
                    </a:cubicBezTo>
                    <a:cubicBezTo>
                      <a:pt x="17" y="93"/>
                      <a:pt x="17" y="94"/>
                      <a:pt x="23" y="88"/>
                    </a:cubicBezTo>
                    <a:cubicBezTo>
                      <a:pt x="29" y="82"/>
                      <a:pt x="26" y="75"/>
                      <a:pt x="26" y="63"/>
                    </a:cubicBezTo>
                    <a:cubicBezTo>
                      <a:pt x="26" y="51"/>
                      <a:pt x="18" y="51"/>
                      <a:pt x="18" y="46"/>
                    </a:cubicBezTo>
                    <a:cubicBezTo>
                      <a:pt x="18" y="40"/>
                      <a:pt x="10" y="30"/>
                      <a:pt x="8" y="26"/>
                    </a:cubicBezTo>
                    <a:cubicBezTo>
                      <a:pt x="6" y="23"/>
                      <a:pt x="5" y="17"/>
                      <a:pt x="1" y="11"/>
                    </a:cubicBezTo>
                    <a:cubicBezTo>
                      <a:pt x="2" y="10"/>
                      <a:pt x="3" y="9"/>
                      <a:pt x="4" y="8"/>
                    </a:cubicBezTo>
                    <a:cubicBezTo>
                      <a:pt x="8" y="5"/>
                      <a:pt x="11" y="1"/>
                      <a:pt x="12" y="0"/>
                    </a:cubicBezTo>
                    <a:cubicBezTo>
                      <a:pt x="14" y="0"/>
                      <a:pt x="44" y="1"/>
                      <a:pt x="48" y="1"/>
                    </a:cubicBezTo>
                    <a:cubicBezTo>
                      <a:pt x="49" y="2"/>
                      <a:pt x="50" y="4"/>
                      <a:pt x="51" y="4"/>
                    </a:cubicBezTo>
                    <a:cubicBezTo>
                      <a:pt x="52" y="5"/>
                      <a:pt x="64" y="5"/>
                      <a:pt x="67" y="5"/>
                    </a:cubicBezTo>
                    <a:cubicBezTo>
                      <a:pt x="70" y="5"/>
                      <a:pt x="73" y="6"/>
                      <a:pt x="78" y="8"/>
                    </a:cubicBezTo>
                    <a:cubicBezTo>
                      <a:pt x="83" y="10"/>
                      <a:pt x="86" y="15"/>
                      <a:pt x="93" y="20"/>
                    </a:cubicBezTo>
                    <a:cubicBezTo>
                      <a:pt x="101" y="25"/>
                      <a:pt x="97" y="23"/>
                      <a:pt x="105" y="29"/>
                    </a:cubicBezTo>
                    <a:cubicBezTo>
                      <a:pt x="113" y="36"/>
                      <a:pt x="108" y="30"/>
                      <a:pt x="115" y="29"/>
                    </a:cubicBezTo>
                    <a:cubicBezTo>
                      <a:pt x="122" y="29"/>
                      <a:pt x="120" y="30"/>
                      <a:pt x="129" y="31"/>
                    </a:cubicBezTo>
                    <a:cubicBezTo>
                      <a:pt x="138" y="32"/>
                      <a:pt x="136" y="33"/>
                      <a:pt x="142" y="31"/>
                    </a:cubicBezTo>
                    <a:cubicBezTo>
                      <a:pt x="148" y="29"/>
                      <a:pt x="146" y="25"/>
                      <a:pt x="153" y="20"/>
                    </a:cubicBezTo>
                    <a:cubicBezTo>
                      <a:pt x="160" y="15"/>
                      <a:pt x="161" y="15"/>
                      <a:pt x="168" y="11"/>
                    </a:cubicBezTo>
                    <a:cubicBezTo>
                      <a:pt x="175" y="8"/>
                      <a:pt x="174" y="14"/>
                      <a:pt x="181" y="18"/>
                    </a:cubicBezTo>
                    <a:cubicBezTo>
                      <a:pt x="187" y="22"/>
                      <a:pt x="190" y="18"/>
                      <a:pt x="198" y="18"/>
                    </a:cubicBezTo>
                    <a:cubicBezTo>
                      <a:pt x="198" y="18"/>
                      <a:pt x="199" y="18"/>
                      <a:pt x="199" y="1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913">
                <a:extLst>
                  <a:ext uri="{FF2B5EF4-FFF2-40B4-BE49-F238E27FC236}">
                    <a16:creationId xmlns:a16="http://schemas.microsoft.com/office/drawing/2014/main" id="{2927AF18-3686-BE45-A7E3-B2227186E729}"/>
                  </a:ext>
                </a:extLst>
              </p:cNvPr>
              <p:cNvSpPr>
                <a:spLocks/>
              </p:cNvSpPr>
              <p:nvPr/>
            </p:nvSpPr>
            <p:spPr bwMode="auto">
              <a:xfrm>
                <a:off x="2720" y="1954"/>
                <a:ext cx="287" cy="318"/>
              </a:xfrm>
              <a:custGeom>
                <a:avLst/>
                <a:gdLst>
                  <a:gd name="T0" fmla="*/ 453 w 478"/>
                  <a:gd name="T1" fmla="*/ 127 h 530"/>
                  <a:gd name="T2" fmla="*/ 435 w 478"/>
                  <a:gd name="T3" fmla="*/ 174 h 530"/>
                  <a:gd name="T4" fmla="*/ 425 w 478"/>
                  <a:gd name="T5" fmla="*/ 202 h 530"/>
                  <a:gd name="T6" fmla="*/ 418 w 478"/>
                  <a:gd name="T7" fmla="*/ 228 h 530"/>
                  <a:gd name="T8" fmla="*/ 423 w 478"/>
                  <a:gd name="T9" fmla="*/ 237 h 530"/>
                  <a:gd name="T10" fmla="*/ 423 w 478"/>
                  <a:gd name="T11" fmla="*/ 261 h 530"/>
                  <a:gd name="T12" fmla="*/ 425 w 478"/>
                  <a:gd name="T13" fmla="*/ 321 h 530"/>
                  <a:gd name="T14" fmla="*/ 456 w 478"/>
                  <a:gd name="T15" fmla="*/ 381 h 530"/>
                  <a:gd name="T16" fmla="*/ 432 w 478"/>
                  <a:gd name="T17" fmla="*/ 388 h 530"/>
                  <a:gd name="T18" fmla="*/ 403 w 478"/>
                  <a:gd name="T19" fmla="*/ 411 h 530"/>
                  <a:gd name="T20" fmla="*/ 410 w 478"/>
                  <a:gd name="T21" fmla="*/ 444 h 530"/>
                  <a:gd name="T22" fmla="*/ 407 w 478"/>
                  <a:gd name="T23" fmla="*/ 487 h 530"/>
                  <a:gd name="T24" fmla="*/ 435 w 478"/>
                  <a:gd name="T25" fmla="*/ 494 h 530"/>
                  <a:gd name="T26" fmla="*/ 428 w 478"/>
                  <a:gd name="T27" fmla="*/ 525 h 530"/>
                  <a:gd name="T28" fmla="*/ 406 w 478"/>
                  <a:gd name="T29" fmla="*/ 511 h 530"/>
                  <a:gd name="T30" fmla="*/ 381 w 478"/>
                  <a:gd name="T31" fmla="*/ 496 h 530"/>
                  <a:gd name="T32" fmla="*/ 365 w 478"/>
                  <a:gd name="T33" fmla="*/ 488 h 530"/>
                  <a:gd name="T34" fmla="*/ 327 w 478"/>
                  <a:gd name="T35" fmla="*/ 470 h 530"/>
                  <a:gd name="T36" fmla="*/ 301 w 478"/>
                  <a:gd name="T37" fmla="*/ 463 h 530"/>
                  <a:gd name="T38" fmla="*/ 277 w 478"/>
                  <a:gd name="T39" fmla="*/ 464 h 530"/>
                  <a:gd name="T40" fmla="*/ 249 w 478"/>
                  <a:gd name="T41" fmla="*/ 459 h 530"/>
                  <a:gd name="T42" fmla="*/ 239 w 478"/>
                  <a:gd name="T43" fmla="*/ 412 h 530"/>
                  <a:gd name="T44" fmla="*/ 240 w 478"/>
                  <a:gd name="T45" fmla="*/ 365 h 530"/>
                  <a:gd name="T46" fmla="*/ 203 w 478"/>
                  <a:gd name="T47" fmla="*/ 349 h 530"/>
                  <a:gd name="T48" fmla="*/ 179 w 478"/>
                  <a:gd name="T49" fmla="*/ 378 h 530"/>
                  <a:gd name="T50" fmla="*/ 128 w 478"/>
                  <a:gd name="T51" fmla="*/ 371 h 530"/>
                  <a:gd name="T52" fmla="*/ 108 w 478"/>
                  <a:gd name="T53" fmla="*/ 318 h 530"/>
                  <a:gd name="T54" fmla="*/ 2 w 478"/>
                  <a:gd name="T55" fmla="*/ 323 h 530"/>
                  <a:gd name="T56" fmla="*/ 7 w 478"/>
                  <a:gd name="T57" fmla="*/ 315 h 530"/>
                  <a:gd name="T58" fmla="*/ 23 w 478"/>
                  <a:gd name="T59" fmla="*/ 282 h 530"/>
                  <a:gd name="T60" fmla="*/ 49 w 478"/>
                  <a:gd name="T61" fmla="*/ 275 h 530"/>
                  <a:gd name="T62" fmla="*/ 76 w 478"/>
                  <a:gd name="T63" fmla="*/ 276 h 530"/>
                  <a:gd name="T64" fmla="*/ 100 w 478"/>
                  <a:gd name="T65" fmla="*/ 219 h 530"/>
                  <a:gd name="T66" fmla="*/ 123 w 478"/>
                  <a:gd name="T67" fmla="*/ 183 h 530"/>
                  <a:gd name="T68" fmla="*/ 141 w 478"/>
                  <a:gd name="T69" fmla="*/ 140 h 530"/>
                  <a:gd name="T70" fmla="*/ 153 w 478"/>
                  <a:gd name="T71" fmla="*/ 81 h 530"/>
                  <a:gd name="T72" fmla="*/ 159 w 478"/>
                  <a:gd name="T73" fmla="*/ 43 h 530"/>
                  <a:gd name="T74" fmla="*/ 179 w 478"/>
                  <a:gd name="T75" fmla="*/ 11 h 530"/>
                  <a:gd name="T76" fmla="*/ 221 w 478"/>
                  <a:gd name="T77" fmla="*/ 32 h 530"/>
                  <a:gd name="T78" fmla="*/ 255 w 478"/>
                  <a:gd name="T79" fmla="*/ 36 h 530"/>
                  <a:gd name="T80" fmla="*/ 280 w 478"/>
                  <a:gd name="T81" fmla="*/ 23 h 530"/>
                  <a:gd name="T82" fmla="*/ 311 w 478"/>
                  <a:gd name="T83" fmla="*/ 15 h 530"/>
                  <a:gd name="T84" fmla="*/ 340 w 478"/>
                  <a:gd name="T85" fmla="*/ 6 h 530"/>
                  <a:gd name="T86" fmla="*/ 363 w 478"/>
                  <a:gd name="T87" fmla="*/ 11 h 530"/>
                  <a:gd name="T88" fmla="*/ 383 w 478"/>
                  <a:gd name="T89" fmla="*/ 14 h 530"/>
                  <a:gd name="T90" fmla="*/ 419 w 478"/>
                  <a:gd name="T91" fmla="*/ 29 h 530"/>
                  <a:gd name="T92" fmla="*/ 447 w 478"/>
                  <a:gd name="T93" fmla="*/ 36 h 530"/>
                  <a:gd name="T94" fmla="*/ 462 w 478"/>
                  <a:gd name="T95" fmla="*/ 52 h 530"/>
                  <a:gd name="T96" fmla="*/ 469 w 478"/>
                  <a:gd name="T97" fmla="*/ 68 h 530"/>
                  <a:gd name="T98" fmla="*/ 477 w 478"/>
                  <a:gd name="T99" fmla="*/ 97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8" h="530">
                    <a:moveTo>
                      <a:pt x="477" y="97"/>
                    </a:moveTo>
                    <a:cubicBezTo>
                      <a:pt x="476" y="101"/>
                      <a:pt x="468" y="103"/>
                      <a:pt x="463" y="111"/>
                    </a:cubicBezTo>
                    <a:cubicBezTo>
                      <a:pt x="459" y="120"/>
                      <a:pt x="459" y="119"/>
                      <a:pt x="453" y="127"/>
                    </a:cubicBezTo>
                    <a:cubicBezTo>
                      <a:pt x="448" y="134"/>
                      <a:pt x="442" y="135"/>
                      <a:pt x="442" y="142"/>
                    </a:cubicBezTo>
                    <a:cubicBezTo>
                      <a:pt x="441" y="150"/>
                      <a:pt x="435" y="152"/>
                      <a:pt x="435" y="156"/>
                    </a:cubicBezTo>
                    <a:cubicBezTo>
                      <a:pt x="435" y="160"/>
                      <a:pt x="434" y="166"/>
                      <a:pt x="435" y="174"/>
                    </a:cubicBezTo>
                    <a:cubicBezTo>
                      <a:pt x="435" y="182"/>
                      <a:pt x="432" y="188"/>
                      <a:pt x="435" y="191"/>
                    </a:cubicBezTo>
                    <a:cubicBezTo>
                      <a:pt x="434" y="192"/>
                      <a:pt x="432" y="193"/>
                      <a:pt x="430" y="195"/>
                    </a:cubicBezTo>
                    <a:cubicBezTo>
                      <a:pt x="427" y="199"/>
                      <a:pt x="425" y="198"/>
                      <a:pt x="425" y="202"/>
                    </a:cubicBezTo>
                    <a:cubicBezTo>
                      <a:pt x="425" y="206"/>
                      <a:pt x="425" y="207"/>
                      <a:pt x="424" y="212"/>
                    </a:cubicBezTo>
                    <a:cubicBezTo>
                      <a:pt x="422" y="218"/>
                      <a:pt x="418" y="217"/>
                      <a:pt x="418" y="221"/>
                    </a:cubicBezTo>
                    <a:cubicBezTo>
                      <a:pt x="418" y="225"/>
                      <a:pt x="413" y="227"/>
                      <a:pt x="418" y="228"/>
                    </a:cubicBezTo>
                    <a:cubicBezTo>
                      <a:pt x="418" y="228"/>
                      <a:pt x="419" y="228"/>
                      <a:pt x="419" y="228"/>
                    </a:cubicBezTo>
                    <a:cubicBezTo>
                      <a:pt x="419" y="228"/>
                      <a:pt x="419" y="228"/>
                      <a:pt x="419" y="228"/>
                    </a:cubicBezTo>
                    <a:cubicBezTo>
                      <a:pt x="422" y="229"/>
                      <a:pt x="421" y="233"/>
                      <a:pt x="423" y="237"/>
                    </a:cubicBezTo>
                    <a:cubicBezTo>
                      <a:pt x="425" y="241"/>
                      <a:pt x="427" y="247"/>
                      <a:pt x="426" y="250"/>
                    </a:cubicBezTo>
                    <a:cubicBezTo>
                      <a:pt x="426" y="251"/>
                      <a:pt x="426" y="254"/>
                      <a:pt x="426" y="257"/>
                    </a:cubicBezTo>
                    <a:cubicBezTo>
                      <a:pt x="425" y="257"/>
                      <a:pt x="424" y="258"/>
                      <a:pt x="423" y="261"/>
                    </a:cubicBezTo>
                    <a:cubicBezTo>
                      <a:pt x="421" y="270"/>
                      <a:pt x="421" y="275"/>
                      <a:pt x="421" y="285"/>
                    </a:cubicBezTo>
                    <a:cubicBezTo>
                      <a:pt x="421" y="295"/>
                      <a:pt x="423" y="298"/>
                      <a:pt x="426" y="306"/>
                    </a:cubicBezTo>
                    <a:cubicBezTo>
                      <a:pt x="429" y="314"/>
                      <a:pt x="424" y="314"/>
                      <a:pt x="425" y="321"/>
                    </a:cubicBezTo>
                    <a:cubicBezTo>
                      <a:pt x="425" y="328"/>
                      <a:pt x="428" y="340"/>
                      <a:pt x="434" y="345"/>
                    </a:cubicBezTo>
                    <a:cubicBezTo>
                      <a:pt x="439" y="350"/>
                      <a:pt x="447" y="346"/>
                      <a:pt x="448" y="359"/>
                    </a:cubicBezTo>
                    <a:cubicBezTo>
                      <a:pt x="449" y="371"/>
                      <a:pt x="455" y="375"/>
                      <a:pt x="456" y="381"/>
                    </a:cubicBezTo>
                    <a:cubicBezTo>
                      <a:pt x="457" y="382"/>
                      <a:pt x="457" y="383"/>
                      <a:pt x="456" y="384"/>
                    </a:cubicBezTo>
                    <a:cubicBezTo>
                      <a:pt x="453" y="385"/>
                      <a:pt x="450" y="385"/>
                      <a:pt x="449" y="386"/>
                    </a:cubicBezTo>
                    <a:cubicBezTo>
                      <a:pt x="448" y="386"/>
                      <a:pt x="444" y="388"/>
                      <a:pt x="432" y="388"/>
                    </a:cubicBezTo>
                    <a:cubicBezTo>
                      <a:pt x="420" y="388"/>
                      <a:pt x="422" y="391"/>
                      <a:pt x="418" y="392"/>
                    </a:cubicBezTo>
                    <a:cubicBezTo>
                      <a:pt x="413" y="393"/>
                      <a:pt x="417" y="398"/>
                      <a:pt x="417" y="402"/>
                    </a:cubicBezTo>
                    <a:cubicBezTo>
                      <a:pt x="417" y="406"/>
                      <a:pt x="408" y="407"/>
                      <a:pt x="403" y="411"/>
                    </a:cubicBezTo>
                    <a:cubicBezTo>
                      <a:pt x="398" y="415"/>
                      <a:pt x="404" y="414"/>
                      <a:pt x="407" y="416"/>
                    </a:cubicBezTo>
                    <a:cubicBezTo>
                      <a:pt x="409" y="417"/>
                      <a:pt x="408" y="424"/>
                      <a:pt x="408" y="429"/>
                    </a:cubicBezTo>
                    <a:cubicBezTo>
                      <a:pt x="409" y="433"/>
                      <a:pt x="409" y="442"/>
                      <a:pt x="410" y="444"/>
                    </a:cubicBezTo>
                    <a:cubicBezTo>
                      <a:pt x="411" y="446"/>
                      <a:pt x="410" y="452"/>
                      <a:pt x="408" y="458"/>
                    </a:cubicBezTo>
                    <a:cubicBezTo>
                      <a:pt x="407" y="464"/>
                      <a:pt x="407" y="468"/>
                      <a:pt x="403" y="473"/>
                    </a:cubicBezTo>
                    <a:cubicBezTo>
                      <a:pt x="399" y="478"/>
                      <a:pt x="402" y="479"/>
                      <a:pt x="407" y="487"/>
                    </a:cubicBezTo>
                    <a:cubicBezTo>
                      <a:pt x="412" y="494"/>
                      <a:pt x="414" y="494"/>
                      <a:pt x="415" y="496"/>
                    </a:cubicBezTo>
                    <a:cubicBezTo>
                      <a:pt x="416" y="498"/>
                      <a:pt x="420" y="501"/>
                      <a:pt x="425" y="501"/>
                    </a:cubicBezTo>
                    <a:cubicBezTo>
                      <a:pt x="431" y="501"/>
                      <a:pt x="430" y="498"/>
                      <a:pt x="435" y="494"/>
                    </a:cubicBezTo>
                    <a:cubicBezTo>
                      <a:pt x="439" y="490"/>
                      <a:pt x="437" y="529"/>
                      <a:pt x="437" y="529"/>
                    </a:cubicBezTo>
                    <a:cubicBezTo>
                      <a:pt x="437" y="529"/>
                      <a:pt x="434" y="530"/>
                      <a:pt x="433" y="527"/>
                    </a:cubicBezTo>
                    <a:cubicBezTo>
                      <a:pt x="433" y="523"/>
                      <a:pt x="430" y="525"/>
                      <a:pt x="428" y="525"/>
                    </a:cubicBezTo>
                    <a:cubicBezTo>
                      <a:pt x="425" y="525"/>
                      <a:pt x="425" y="529"/>
                      <a:pt x="421" y="529"/>
                    </a:cubicBezTo>
                    <a:cubicBezTo>
                      <a:pt x="417" y="530"/>
                      <a:pt x="414" y="526"/>
                      <a:pt x="413" y="522"/>
                    </a:cubicBezTo>
                    <a:cubicBezTo>
                      <a:pt x="412" y="518"/>
                      <a:pt x="407" y="516"/>
                      <a:pt x="406" y="511"/>
                    </a:cubicBezTo>
                    <a:cubicBezTo>
                      <a:pt x="405" y="506"/>
                      <a:pt x="403" y="506"/>
                      <a:pt x="398" y="502"/>
                    </a:cubicBezTo>
                    <a:cubicBezTo>
                      <a:pt x="394" y="499"/>
                      <a:pt x="394" y="499"/>
                      <a:pt x="391" y="498"/>
                    </a:cubicBezTo>
                    <a:cubicBezTo>
                      <a:pt x="388" y="497"/>
                      <a:pt x="384" y="498"/>
                      <a:pt x="381" y="496"/>
                    </a:cubicBezTo>
                    <a:cubicBezTo>
                      <a:pt x="379" y="494"/>
                      <a:pt x="380" y="490"/>
                      <a:pt x="378" y="488"/>
                    </a:cubicBezTo>
                    <a:cubicBezTo>
                      <a:pt x="376" y="485"/>
                      <a:pt x="372" y="481"/>
                      <a:pt x="369" y="480"/>
                    </a:cubicBezTo>
                    <a:cubicBezTo>
                      <a:pt x="367" y="479"/>
                      <a:pt x="366" y="483"/>
                      <a:pt x="365" y="488"/>
                    </a:cubicBezTo>
                    <a:cubicBezTo>
                      <a:pt x="364" y="492"/>
                      <a:pt x="355" y="489"/>
                      <a:pt x="346" y="488"/>
                    </a:cubicBezTo>
                    <a:cubicBezTo>
                      <a:pt x="338" y="486"/>
                      <a:pt x="336" y="484"/>
                      <a:pt x="330" y="481"/>
                    </a:cubicBezTo>
                    <a:cubicBezTo>
                      <a:pt x="323" y="477"/>
                      <a:pt x="327" y="476"/>
                      <a:pt x="327" y="470"/>
                    </a:cubicBezTo>
                    <a:cubicBezTo>
                      <a:pt x="326" y="465"/>
                      <a:pt x="322" y="470"/>
                      <a:pt x="311" y="470"/>
                    </a:cubicBezTo>
                    <a:cubicBezTo>
                      <a:pt x="300" y="470"/>
                      <a:pt x="309" y="472"/>
                      <a:pt x="304" y="473"/>
                    </a:cubicBezTo>
                    <a:cubicBezTo>
                      <a:pt x="299" y="475"/>
                      <a:pt x="304" y="467"/>
                      <a:pt x="301" y="463"/>
                    </a:cubicBezTo>
                    <a:cubicBezTo>
                      <a:pt x="298" y="459"/>
                      <a:pt x="298" y="462"/>
                      <a:pt x="295" y="462"/>
                    </a:cubicBezTo>
                    <a:cubicBezTo>
                      <a:pt x="295" y="462"/>
                      <a:pt x="294" y="462"/>
                      <a:pt x="294" y="461"/>
                    </a:cubicBezTo>
                    <a:cubicBezTo>
                      <a:pt x="289" y="460"/>
                      <a:pt x="286" y="463"/>
                      <a:pt x="277" y="464"/>
                    </a:cubicBezTo>
                    <a:cubicBezTo>
                      <a:pt x="269" y="464"/>
                      <a:pt x="267" y="464"/>
                      <a:pt x="259" y="466"/>
                    </a:cubicBezTo>
                    <a:cubicBezTo>
                      <a:pt x="251" y="467"/>
                      <a:pt x="257" y="467"/>
                      <a:pt x="251" y="466"/>
                    </a:cubicBezTo>
                    <a:cubicBezTo>
                      <a:pt x="244" y="464"/>
                      <a:pt x="249" y="462"/>
                      <a:pt x="249" y="459"/>
                    </a:cubicBezTo>
                    <a:cubicBezTo>
                      <a:pt x="250" y="456"/>
                      <a:pt x="252" y="451"/>
                      <a:pt x="252" y="447"/>
                    </a:cubicBezTo>
                    <a:cubicBezTo>
                      <a:pt x="252" y="443"/>
                      <a:pt x="247" y="434"/>
                      <a:pt x="242" y="427"/>
                    </a:cubicBezTo>
                    <a:cubicBezTo>
                      <a:pt x="236" y="420"/>
                      <a:pt x="239" y="418"/>
                      <a:pt x="239" y="412"/>
                    </a:cubicBezTo>
                    <a:cubicBezTo>
                      <a:pt x="239" y="407"/>
                      <a:pt x="242" y="398"/>
                      <a:pt x="244" y="390"/>
                    </a:cubicBezTo>
                    <a:cubicBezTo>
                      <a:pt x="246" y="382"/>
                      <a:pt x="243" y="384"/>
                      <a:pt x="241" y="380"/>
                    </a:cubicBezTo>
                    <a:cubicBezTo>
                      <a:pt x="239" y="377"/>
                      <a:pt x="238" y="369"/>
                      <a:pt x="240" y="365"/>
                    </a:cubicBezTo>
                    <a:cubicBezTo>
                      <a:pt x="243" y="361"/>
                      <a:pt x="239" y="358"/>
                      <a:pt x="224" y="358"/>
                    </a:cubicBezTo>
                    <a:cubicBezTo>
                      <a:pt x="210" y="357"/>
                      <a:pt x="210" y="355"/>
                      <a:pt x="210" y="351"/>
                    </a:cubicBezTo>
                    <a:cubicBezTo>
                      <a:pt x="210" y="347"/>
                      <a:pt x="205" y="345"/>
                      <a:pt x="203" y="349"/>
                    </a:cubicBezTo>
                    <a:cubicBezTo>
                      <a:pt x="200" y="353"/>
                      <a:pt x="188" y="350"/>
                      <a:pt x="184" y="349"/>
                    </a:cubicBezTo>
                    <a:cubicBezTo>
                      <a:pt x="181" y="348"/>
                      <a:pt x="185" y="364"/>
                      <a:pt x="180" y="367"/>
                    </a:cubicBezTo>
                    <a:cubicBezTo>
                      <a:pt x="176" y="370"/>
                      <a:pt x="179" y="373"/>
                      <a:pt x="179" y="378"/>
                    </a:cubicBezTo>
                    <a:cubicBezTo>
                      <a:pt x="179" y="383"/>
                      <a:pt x="169" y="379"/>
                      <a:pt x="164" y="378"/>
                    </a:cubicBezTo>
                    <a:cubicBezTo>
                      <a:pt x="159" y="377"/>
                      <a:pt x="154" y="380"/>
                      <a:pt x="144" y="380"/>
                    </a:cubicBezTo>
                    <a:cubicBezTo>
                      <a:pt x="134" y="380"/>
                      <a:pt x="131" y="379"/>
                      <a:pt x="128" y="371"/>
                    </a:cubicBezTo>
                    <a:cubicBezTo>
                      <a:pt x="125" y="363"/>
                      <a:pt x="123" y="365"/>
                      <a:pt x="121" y="358"/>
                    </a:cubicBezTo>
                    <a:cubicBezTo>
                      <a:pt x="119" y="350"/>
                      <a:pt x="115" y="346"/>
                      <a:pt x="114" y="341"/>
                    </a:cubicBezTo>
                    <a:cubicBezTo>
                      <a:pt x="112" y="335"/>
                      <a:pt x="110" y="321"/>
                      <a:pt x="108" y="318"/>
                    </a:cubicBezTo>
                    <a:cubicBezTo>
                      <a:pt x="106" y="315"/>
                      <a:pt x="44" y="320"/>
                      <a:pt x="34" y="319"/>
                    </a:cubicBezTo>
                    <a:cubicBezTo>
                      <a:pt x="24" y="318"/>
                      <a:pt x="24" y="319"/>
                      <a:pt x="16" y="321"/>
                    </a:cubicBezTo>
                    <a:cubicBezTo>
                      <a:pt x="10" y="323"/>
                      <a:pt x="6" y="323"/>
                      <a:pt x="2" y="323"/>
                    </a:cubicBezTo>
                    <a:cubicBezTo>
                      <a:pt x="2" y="322"/>
                      <a:pt x="1" y="320"/>
                      <a:pt x="0" y="317"/>
                    </a:cubicBezTo>
                    <a:cubicBezTo>
                      <a:pt x="0" y="317"/>
                      <a:pt x="0" y="317"/>
                      <a:pt x="0" y="317"/>
                    </a:cubicBezTo>
                    <a:cubicBezTo>
                      <a:pt x="4" y="317"/>
                      <a:pt x="7" y="316"/>
                      <a:pt x="7" y="315"/>
                    </a:cubicBezTo>
                    <a:cubicBezTo>
                      <a:pt x="10" y="309"/>
                      <a:pt x="14" y="302"/>
                      <a:pt x="12" y="297"/>
                    </a:cubicBezTo>
                    <a:cubicBezTo>
                      <a:pt x="10" y="292"/>
                      <a:pt x="9" y="292"/>
                      <a:pt x="17" y="288"/>
                    </a:cubicBezTo>
                    <a:cubicBezTo>
                      <a:pt x="20" y="287"/>
                      <a:pt x="22" y="284"/>
                      <a:pt x="23" y="282"/>
                    </a:cubicBezTo>
                    <a:cubicBezTo>
                      <a:pt x="23" y="283"/>
                      <a:pt x="24" y="284"/>
                      <a:pt x="24" y="285"/>
                    </a:cubicBezTo>
                    <a:cubicBezTo>
                      <a:pt x="28" y="290"/>
                      <a:pt x="30" y="285"/>
                      <a:pt x="35" y="284"/>
                    </a:cubicBezTo>
                    <a:cubicBezTo>
                      <a:pt x="40" y="283"/>
                      <a:pt x="44" y="276"/>
                      <a:pt x="49" y="275"/>
                    </a:cubicBezTo>
                    <a:cubicBezTo>
                      <a:pt x="55" y="273"/>
                      <a:pt x="54" y="283"/>
                      <a:pt x="54" y="289"/>
                    </a:cubicBezTo>
                    <a:cubicBezTo>
                      <a:pt x="55" y="294"/>
                      <a:pt x="60" y="292"/>
                      <a:pt x="67" y="289"/>
                    </a:cubicBezTo>
                    <a:cubicBezTo>
                      <a:pt x="74" y="286"/>
                      <a:pt x="71" y="284"/>
                      <a:pt x="76" y="276"/>
                    </a:cubicBezTo>
                    <a:cubicBezTo>
                      <a:pt x="81" y="269"/>
                      <a:pt x="82" y="272"/>
                      <a:pt x="91" y="263"/>
                    </a:cubicBezTo>
                    <a:cubicBezTo>
                      <a:pt x="100" y="255"/>
                      <a:pt x="96" y="256"/>
                      <a:pt x="100" y="249"/>
                    </a:cubicBezTo>
                    <a:cubicBezTo>
                      <a:pt x="104" y="243"/>
                      <a:pt x="102" y="232"/>
                      <a:pt x="100" y="219"/>
                    </a:cubicBezTo>
                    <a:cubicBezTo>
                      <a:pt x="99" y="207"/>
                      <a:pt x="103" y="212"/>
                      <a:pt x="106" y="209"/>
                    </a:cubicBezTo>
                    <a:cubicBezTo>
                      <a:pt x="110" y="207"/>
                      <a:pt x="112" y="202"/>
                      <a:pt x="112" y="196"/>
                    </a:cubicBezTo>
                    <a:cubicBezTo>
                      <a:pt x="112" y="190"/>
                      <a:pt x="120" y="187"/>
                      <a:pt x="123" y="183"/>
                    </a:cubicBezTo>
                    <a:cubicBezTo>
                      <a:pt x="126" y="180"/>
                      <a:pt x="133" y="175"/>
                      <a:pt x="138" y="169"/>
                    </a:cubicBezTo>
                    <a:cubicBezTo>
                      <a:pt x="142" y="162"/>
                      <a:pt x="138" y="162"/>
                      <a:pt x="140" y="155"/>
                    </a:cubicBezTo>
                    <a:cubicBezTo>
                      <a:pt x="143" y="148"/>
                      <a:pt x="143" y="147"/>
                      <a:pt x="141" y="140"/>
                    </a:cubicBezTo>
                    <a:cubicBezTo>
                      <a:pt x="139" y="133"/>
                      <a:pt x="143" y="133"/>
                      <a:pt x="144" y="122"/>
                    </a:cubicBezTo>
                    <a:cubicBezTo>
                      <a:pt x="146" y="112"/>
                      <a:pt x="145" y="109"/>
                      <a:pt x="146" y="100"/>
                    </a:cubicBezTo>
                    <a:cubicBezTo>
                      <a:pt x="147" y="90"/>
                      <a:pt x="149" y="91"/>
                      <a:pt x="153" y="81"/>
                    </a:cubicBezTo>
                    <a:cubicBezTo>
                      <a:pt x="157" y="72"/>
                      <a:pt x="156" y="75"/>
                      <a:pt x="157" y="65"/>
                    </a:cubicBezTo>
                    <a:cubicBezTo>
                      <a:pt x="157" y="61"/>
                      <a:pt x="159" y="58"/>
                      <a:pt x="160" y="54"/>
                    </a:cubicBezTo>
                    <a:cubicBezTo>
                      <a:pt x="160" y="51"/>
                      <a:pt x="161" y="48"/>
                      <a:pt x="159" y="43"/>
                    </a:cubicBezTo>
                    <a:cubicBezTo>
                      <a:pt x="155" y="35"/>
                      <a:pt x="158" y="35"/>
                      <a:pt x="159" y="29"/>
                    </a:cubicBezTo>
                    <a:cubicBezTo>
                      <a:pt x="160" y="24"/>
                      <a:pt x="166" y="28"/>
                      <a:pt x="171" y="21"/>
                    </a:cubicBezTo>
                    <a:cubicBezTo>
                      <a:pt x="176" y="14"/>
                      <a:pt x="173" y="14"/>
                      <a:pt x="179" y="11"/>
                    </a:cubicBezTo>
                    <a:cubicBezTo>
                      <a:pt x="185" y="7"/>
                      <a:pt x="189" y="14"/>
                      <a:pt x="197" y="18"/>
                    </a:cubicBezTo>
                    <a:cubicBezTo>
                      <a:pt x="206" y="21"/>
                      <a:pt x="204" y="25"/>
                      <a:pt x="206" y="28"/>
                    </a:cubicBezTo>
                    <a:cubicBezTo>
                      <a:pt x="208" y="32"/>
                      <a:pt x="216" y="32"/>
                      <a:pt x="221" y="32"/>
                    </a:cubicBezTo>
                    <a:cubicBezTo>
                      <a:pt x="225" y="32"/>
                      <a:pt x="226" y="34"/>
                      <a:pt x="232" y="33"/>
                    </a:cubicBezTo>
                    <a:cubicBezTo>
                      <a:pt x="237" y="33"/>
                      <a:pt x="237" y="34"/>
                      <a:pt x="244" y="36"/>
                    </a:cubicBezTo>
                    <a:cubicBezTo>
                      <a:pt x="251" y="39"/>
                      <a:pt x="250" y="37"/>
                      <a:pt x="255" y="36"/>
                    </a:cubicBezTo>
                    <a:cubicBezTo>
                      <a:pt x="261" y="35"/>
                      <a:pt x="258" y="30"/>
                      <a:pt x="262" y="24"/>
                    </a:cubicBezTo>
                    <a:cubicBezTo>
                      <a:pt x="266" y="17"/>
                      <a:pt x="269" y="20"/>
                      <a:pt x="270" y="22"/>
                    </a:cubicBezTo>
                    <a:cubicBezTo>
                      <a:pt x="270" y="23"/>
                      <a:pt x="273" y="24"/>
                      <a:pt x="280" y="23"/>
                    </a:cubicBezTo>
                    <a:cubicBezTo>
                      <a:pt x="286" y="23"/>
                      <a:pt x="285" y="22"/>
                      <a:pt x="291" y="20"/>
                    </a:cubicBezTo>
                    <a:cubicBezTo>
                      <a:pt x="296" y="18"/>
                      <a:pt x="301" y="17"/>
                      <a:pt x="304" y="16"/>
                    </a:cubicBezTo>
                    <a:cubicBezTo>
                      <a:pt x="307" y="14"/>
                      <a:pt x="308" y="13"/>
                      <a:pt x="311" y="15"/>
                    </a:cubicBezTo>
                    <a:cubicBezTo>
                      <a:pt x="313" y="17"/>
                      <a:pt x="316" y="15"/>
                      <a:pt x="321" y="15"/>
                    </a:cubicBezTo>
                    <a:cubicBezTo>
                      <a:pt x="327" y="14"/>
                      <a:pt x="327" y="11"/>
                      <a:pt x="327" y="6"/>
                    </a:cubicBezTo>
                    <a:cubicBezTo>
                      <a:pt x="327" y="0"/>
                      <a:pt x="336" y="4"/>
                      <a:pt x="340" y="6"/>
                    </a:cubicBezTo>
                    <a:cubicBezTo>
                      <a:pt x="344" y="8"/>
                      <a:pt x="342" y="6"/>
                      <a:pt x="347" y="6"/>
                    </a:cubicBezTo>
                    <a:cubicBezTo>
                      <a:pt x="353" y="6"/>
                      <a:pt x="350" y="7"/>
                      <a:pt x="354" y="8"/>
                    </a:cubicBezTo>
                    <a:cubicBezTo>
                      <a:pt x="357" y="10"/>
                      <a:pt x="359" y="12"/>
                      <a:pt x="363" y="11"/>
                    </a:cubicBezTo>
                    <a:cubicBezTo>
                      <a:pt x="366" y="10"/>
                      <a:pt x="367" y="12"/>
                      <a:pt x="373" y="11"/>
                    </a:cubicBezTo>
                    <a:cubicBezTo>
                      <a:pt x="376" y="11"/>
                      <a:pt x="377" y="10"/>
                      <a:pt x="377" y="9"/>
                    </a:cubicBezTo>
                    <a:cubicBezTo>
                      <a:pt x="379" y="10"/>
                      <a:pt x="381" y="11"/>
                      <a:pt x="383" y="14"/>
                    </a:cubicBezTo>
                    <a:cubicBezTo>
                      <a:pt x="387" y="19"/>
                      <a:pt x="387" y="19"/>
                      <a:pt x="393" y="26"/>
                    </a:cubicBezTo>
                    <a:cubicBezTo>
                      <a:pt x="398" y="33"/>
                      <a:pt x="399" y="34"/>
                      <a:pt x="405" y="32"/>
                    </a:cubicBezTo>
                    <a:cubicBezTo>
                      <a:pt x="410" y="31"/>
                      <a:pt x="418" y="27"/>
                      <a:pt x="419" y="29"/>
                    </a:cubicBezTo>
                    <a:cubicBezTo>
                      <a:pt x="420" y="31"/>
                      <a:pt x="425" y="32"/>
                      <a:pt x="427" y="29"/>
                    </a:cubicBezTo>
                    <a:cubicBezTo>
                      <a:pt x="429" y="26"/>
                      <a:pt x="432" y="20"/>
                      <a:pt x="436" y="25"/>
                    </a:cubicBezTo>
                    <a:cubicBezTo>
                      <a:pt x="440" y="30"/>
                      <a:pt x="442" y="31"/>
                      <a:pt x="447" y="36"/>
                    </a:cubicBezTo>
                    <a:cubicBezTo>
                      <a:pt x="451" y="41"/>
                      <a:pt x="454" y="43"/>
                      <a:pt x="456" y="45"/>
                    </a:cubicBezTo>
                    <a:cubicBezTo>
                      <a:pt x="459" y="46"/>
                      <a:pt x="459" y="47"/>
                      <a:pt x="459" y="49"/>
                    </a:cubicBezTo>
                    <a:cubicBezTo>
                      <a:pt x="460" y="51"/>
                      <a:pt x="458" y="51"/>
                      <a:pt x="462" y="52"/>
                    </a:cubicBezTo>
                    <a:cubicBezTo>
                      <a:pt x="464" y="52"/>
                      <a:pt x="466" y="52"/>
                      <a:pt x="467" y="52"/>
                    </a:cubicBezTo>
                    <a:cubicBezTo>
                      <a:pt x="466" y="55"/>
                      <a:pt x="465" y="57"/>
                      <a:pt x="467" y="59"/>
                    </a:cubicBezTo>
                    <a:cubicBezTo>
                      <a:pt x="469" y="62"/>
                      <a:pt x="470" y="62"/>
                      <a:pt x="469" y="68"/>
                    </a:cubicBezTo>
                    <a:cubicBezTo>
                      <a:pt x="467" y="74"/>
                      <a:pt x="466" y="75"/>
                      <a:pt x="466" y="80"/>
                    </a:cubicBezTo>
                    <a:cubicBezTo>
                      <a:pt x="466" y="85"/>
                      <a:pt x="462" y="82"/>
                      <a:pt x="469" y="86"/>
                    </a:cubicBezTo>
                    <a:cubicBezTo>
                      <a:pt x="477" y="90"/>
                      <a:pt x="478" y="93"/>
                      <a:pt x="477" y="9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914">
                <a:extLst>
                  <a:ext uri="{FF2B5EF4-FFF2-40B4-BE49-F238E27FC236}">
                    <a16:creationId xmlns:a16="http://schemas.microsoft.com/office/drawing/2014/main" id="{ECB08C68-CFB3-694C-901E-219221668132}"/>
                  </a:ext>
                </a:extLst>
              </p:cNvPr>
              <p:cNvSpPr>
                <a:spLocks/>
              </p:cNvSpPr>
              <p:nvPr/>
            </p:nvSpPr>
            <p:spPr bwMode="auto">
              <a:xfrm>
                <a:off x="2702" y="1984"/>
                <a:ext cx="114" cy="146"/>
              </a:xfrm>
              <a:custGeom>
                <a:avLst/>
                <a:gdLst>
                  <a:gd name="T0" fmla="*/ 187 w 190"/>
                  <a:gd name="T1" fmla="*/ 15 h 244"/>
                  <a:gd name="T2" fmla="*/ 176 w 190"/>
                  <a:gd name="T3" fmla="*/ 50 h 244"/>
                  <a:gd name="T4" fmla="*/ 171 w 190"/>
                  <a:gd name="T5" fmla="*/ 90 h 244"/>
                  <a:gd name="T6" fmla="*/ 168 w 190"/>
                  <a:gd name="T7" fmla="*/ 119 h 244"/>
                  <a:gd name="T8" fmla="*/ 142 w 190"/>
                  <a:gd name="T9" fmla="*/ 146 h 244"/>
                  <a:gd name="T10" fmla="*/ 130 w 190"/>
                  <a:gd name="T11" fmla="*/ 169 h 244"/>
                  <a:gd name="T12" fmla="*/ 121 w 190"/>
                  <a:gd name="T13" fmla="*/ 213 h 244"/>
                  <a:gd name="T14" fmla="*/ 97 w 190"/>
                  <a:gd name="T15" fmla="*/ 239 h 244"/>
                  <a:gd name="T16" fmla="*/ 79 w 190"/>
                  <a:gd name="T17" fmla="*/ 225 h 244"/>
                  <a:gd name="T18" fmla="*/ 54 w 190"/>
                  <a:gd name="T19" fmla="*/ 235 h 244"/>
                  <a:gd name="T20" fmla="*/ 45 w 190"/>
                  <a:gd name="T21" fmla="*/ 229 h 244"/>
                  <a:gd name="T22" fmla="*/ 28 w 190"/>
                  <a:gd name="T23" fmla="*/ 237 h 244"/>
                  <a:gd name="T24" fmla="*/ 20 w 190"/>
                  <a:gd name="T25" fmla="*/ 233 h 244"/>
                  <a:gd name="T26" fmla="*/ 0 w 190"/>
                  <a:gd name="T27" fmla="*/ 214 h 244"/>
                  <a:gd name="T28" fmla="*/ 16 w 190"/>
                  <a:gd name="T29" fmla="*/ 206 h 244"/>
                  <a:gd name="T30" fmla="*/ 20 w 190"/>
                  <a:gd name="T31" fmla="*/ 196 h 244"/>
                  <a:gd name="T32" fmla="*/ 15 w 190"/>
                  <a:gd name="T33" fmla="*/ 182 h 244"/>
                  <a:gd name="T34" fmla="*/ 28 w 190"/>
                  <a:gd name="T35" fmla="*/ 170 h 244"/>
                  <a:gd name="T36" fmla="*/ 35 w 190"/>
                  <a:gd name="T37" fmla="*/ 156 h 244"/>
                  <a:gd name="T38" fmla="*/ 50 w 190"/>
                  <a:gd name="T39" fmla="*/ 170 h 244"/>
                  <a:gd name="T40" fmla="*/ 67 w 190"/>
                  <a:gd name="T41" fmla="*/ 164 h 244"/>
                  <a:gd name="T42" fmla="*/ 80 w 190"/>
                  <a:gd name="T43" fmla="*/ 170 h 244"/>
                  <a:gd name="T44" fmla="*/ 87 w 190"/>
                  <a:gd name="T45" fmla="*/ 146 h 244"/>
                  <a:gd name="T46" fmla="*/ 89 w 190"/>
                  <a:gd name="T47" fmla="*/ 126 h 244"/>
                  <a:gd name="T48" fmla="*/ 73 w 190"/>
                  <a:gd name="T49" fmla="*/ 111 h 244"/>
                  <a:gd name="T50" fmla="*/ 79 w 190"/>
                  <a:gd name="T51" fmla="*/ 88 h 244"/>
                  <a:gd name="T52" fmla="*/ 79 w 190"/>
                  <a:gd name="T53" fmla="*/ 66 h 244"/>
                  <a:gd name="T54" fmla="*/ 56 w 190"/>
                  <a:gd name="T55" fmla="*/ 70 h 244"/>
                  <a:gd name="T56" fmla="*/ 57 w 190"/>
                  <a:gd name="T57" fmla="*/ 47 h 244"/>
                  <a:gd name="T58" fmla="*/ 60 w 190"/>
                  <a:gd name="T59" fmla="*/ 43 h 244"/>
                  <a:gd name="T60" fmla="*/ 90 w 190"/>
                  <a:gd name="T61" fmla="*/ 42 h 244"/>
                  <a:gd name="T62" fmla="*/ 118 w 190"/>
                  <a:gd name="T63" fmla="*/ 50 h 244"/>
                  <a:gd name="T64" fmla="*/ 125 w 190"/>
                  <a:gd name="T65" fmla="*/ 51 h 244"/>
                  <a:gd name="T66" fmla="*/ 130 w 190"/>
                  <a:gd name="T67" fmla="*/ 40 h 244"/>
                  <a:gd name="T68" fmla="*/ 137 w 190"/>
                  <a:gd name="T69" fmla="*/ 21 h 244"/>
                  <a:gd name="T70" fmla="*/ 143 w 190"/>
                  <a:gd name="T71" fmla="*/ 5 h 244"/>
                  <a:gd name="T72" fmla="*/ 164 w 190"/>
                  <a:gd name="T73" fmla="*/ 1 h 244"/>
                  <a:gd name="T74" fmla="*/ 180 w 190"/>
                  <a:gd name="T75" fmla="*/ 5 h 244"/>
                  <a:gd name="T76" fmla="*/ 190 w 190"/>
                  <a:gd name="T77"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 h="244">
                    <a:moveTo>
                      <a:pt x="190" y="4"/>
                    </a:moveTo>
                    <a:cubicBezTo>
                      <a:pt x="189" y="8"/>
                      <a:pt x="187" y="11"/>
                      <a:pt x="187" y="15"/>
                    </a:cubicBezTo>
                    <a:cubicBezTo>
                      <a:pt x="186" y="25"/>
                      <a:pt x="187" y="22"/>
                      <a:pt x="183" y="31"/>
                    </a:cubicBezTo>
                    <a:cubicBezTo>
                      <a:pt x="179" y="41"/>
                      <a:pt x="177" y="40"/>
                      <a:pt x="176" y="50"/>
                    </a:cubicBezTo>
                    <a:cubicBezTo>
                      <a:pt x="175" y="59"/>
                      <a:pt x="176" y="62"/>
                      <a:pt x="174" y="72"/>
                    </a:cubicBezTo>
                    <a:cubicBezTo>
                      <a:pt x="173" y="83"/>
                      <a:pt x="169" y="83"/>
                      <a:pt x="171" y="90"/>
                    </a:cubicBezTo>
                    <a:cubicBezTo>
                      <a:pt x="173" y="97"/>
                      <a:pt x="173" y="98"/>
                      <a:pt x="170" y="105"/>
                    </a:cubicBezTo>
                    <a:cubicBezTo>
                      <a:pt x="168" y="112"/>
                      <a:pt x="172" y="112"/>
                      <a:pt x="168" y="119"/>
                    </a:cubicBezTo>
                    <a:cubicBezTo>
                      <a:pt x="163" y="125"/>
                      <a:pt x="156" y="130"/>
                      <a:pt x="153" y="133"/>
                    </a:cubicBezTo>
                    <a:cubicBezTo>
                      <a:pt x="150" y="137"/>
                      <a:pt x="142" y="140"/>
                      <a:pt x="142" y="146"/>
                    </a:cubicBezTo>
                    <a:cubicBezTo>
                      <a:pt x="142" y="152"/>
                      <a:pt x="140" y="157"/>
                      <a:pt x="136" y="159"/>
                    </a:cubicBezTo>
                    <a:cubicBezTo>
                      <a:pt x="133" y="162"/>
                      <a:pt x="129" y="157"/>
                      <a:pt x="130" y="169"/>
                    </a:cubicBezTo>
                    <a:cubicBezTo>
                      <a:pt x="132" y="182"/>
                      <a:pt x="134" y="193"/>
                      <a:pt x="130" y="199"/>
                    </a:cubicBezTo>
                    <a:cubicBezTo>
                      <a:pt x="126" y="206"/>
                      <a:pt x="130" y="205"/>
                      <a:pt x="121" y="213"/>
                    </a:cubicBezTo>
                    <a:cubicBezTo>
                      <a:pt x="112" y="222"/>
                      <a:pt x="111" y="219"/>
                      <a:pt x="106" y="226"/>
                    </a:cubicBezTo>
                    <a:cubicBezTo>
                      <a:pt x="101" y="234"/>
                      <a:pt x="104" y="236"/>
                      <a:pt x="97" y="239"/>
                    </a:cubicBezTo>
                    <a:cubicBezTo>
                      <a:pt x="90" y="242"/>
                      <a:pt x="85" y="244"/>
                      <a:pt x="84" y="239"/>
                    </a:cubicBezTo>
                    <a:cubicBezTo>
                      <a:pt x="84" y="233"/>
                      <a:pt x="85" y="223"/>
                      <a:pt x="79" y="225"/>
                    </a:cubicBezTo>
                    <a:cubicBezTo>
                      <a:pt x="74" y="226"/>
                      <a:pt x="70" y="233"/>
                      <a:pt x="65" y="234"/>
                    </a:cubicBezTo>
                    <a:cubicBezTo>
                      <a:pt x="60" y="235"/>
                      <a:pt x="58" y="240"/>
                      <a:pt x="54" y="235"/>
                    </a:cubicBezTo>
                    <a:cubicBezTo>
                      <a:pt x="54" y="234"/>
                      <a:pt x="53" y="233"/>
                      <a:pt x="53" y="232"/>
                    </a:cubicBezTo>
                    <a:cubicBezTo>
                      <a:pt x="50" y="229"/>
                      <a:pt x="48" y="228"/>
                      <a:pt x="45" y="229"/>
                    </a:cubicBezTo>
                    <a:cubicBezTo>
                      <a:pt x="41" y="229"/>
                      <a:pt x="43" y="230"/>
                      <a:pt x="38" y="233"/>
                    </a:cubicBezTo>
                    <a:cubicBezTo>
                      <a:pt x="32" y="236"/>
                      <a:pt x="31" y="233"/>
                      <a:pt x="28" y="237"/>
                    </a:cubicBezTo>
                    <a:cubicBezTo>
                      <a:pt x="27" y="239"/>
                      <a:pt x="26" y="241"/>
                      <a:pt x="26" y="242"/>
                    </a:cubicBezTo>
                    <a:cubicBezTo>
                      <a:pt x="24" y="240"/>
                      <a:pt x="22" y="237"/>
                      <a:pt x="20" y="233"/>
                    </a:cubicBezTo>
                    <a:cubicBezTo>
                      <a:pt x="14" y="225"/>
                      <a:pt x="13" y="220"/>
                      <a:pt x="9" y="217"/>
                    </a:cubicBezTo>
                    <a:cubicBezTo>
                      <a:pt x="6" y="216"/>
                      <a:pt x="3" y="215"/>
                      <a:pt x="0" y="214"/>
                    </a:cubicBezTo>
                    <a:cubicBezTo>
                      <a:pt x="2" y="211"/>
                      <a:pt x="7" y="207"/>
                      <a:pt x="9" y="205"/>
                    </a:cubicBezTo>
                    <a:cubicBezTo>
                      <a:pt x="12" y="202"/>
                      <a:pt x="12" y="202"/>
                      <a:pt x="16" y="206"/>
                    </a:cubicBezTo>
                    <a:cubicBezTo>
                      <a:pt x="21" y="211"/>
                      <a:pt x="21" y="207"/>
                      <a:pt x="22" y="204"/>
                    </a:cubicBezTo>
                    <a:cubicBezTo>
                      <a:pt x="22" y="201"/>
                      <a:pt x="24" y="197"/>
                      <a:pt x="20" y="196"/>
                    </a:cubicBezTo>
                    <a:cubicBezTo>
                      <a:pt x="17" y="194"/>
                      <a:pt x="18" y="193"/>
                      <a:pt x="18" y="191"/>
                    </a:cubicBezTo>
                    <a:cubicBezTo>
                      <a:pt x="19" y="188"/>
                      <a:pt x="18" y="186"/>
                      <a:pt x="15" y="182"/>
                    </a:cubicBezTo>
                    <a:cubicBezTo>
                      <a:pt x="12" y="178"/>
                      <a:pt x="15" y="176"/>
                      <a:pt x="15" y="170"/>
                    </a:cubicBezTo>
                    <a:cubicBezTo>
                      <a:pt x="14" y="165"/>
                      <a:pt x="22" y="170"/>
                      <a:pt x="28" y="170"/>
                    </a:cubicBezTo>
                    <a:cubicBezTo>
                      <a:pt x="34" y="170"/>
                      <a:pt x="32" y="170"/>
                      <a:pt x="36" y="168"/>
                    </a:cubicBezTo>
                    <a:cubicBezTo>
                      <a:pt x="41" y="166"/>
                      <a:pt x="36" y="162"/>
                      <a:pt x="35" y="156"/>
                    </a:cubicBezTo>
                    <a:cubicBezTo>
                      <a:pt x="34" y="150"/>
                      <a:pt x="43" y="157"/>
                      <a:pt x="45" y="160"/>
                    </a:cubicBezTo>
                    <a:cubicBezTo>
                      <a:pt x="48" y="163"/>
                      <a:pt x="51" y="167"/>
                      <a:pt x="50" y="170"/>
                    </a:cubicBezTo>
                    <a:cubicBezTo>
                      <a:pt x="49" y="174"/>
                      <a:pt x="56" y="171"/>
                      <a:pt x="60" y="172"/>
                    </a:cubicBezTo>
                    <a:cubicBezTo>
                      <a:pt x="65" y="172"/>
                      <a:pt x="66" y="168"/>
                      <a:pt x="67" y="164"/>
                    </a:cubicBezTo>
                    <a:cubicBezTo>
                      <a:pt x="68" y="160"/>
                      <a:pt x="72" y="170"/>
                      <a:pt x="72" y="172"/>
                    </a:cubicBezTo>
                    <a:cubicBezTo>
                      <a:pt x="73" y="174"/>
                      <a:pt x="77" y="173"/>
                      <a:pt x="80" y="170"/>
                    </a:cubicBezTo>
                    <a:cubicBezTo>
                      <a:pt x="82" y="168"/>
                      <a:pt x="79" y="162"/>
                      <a:pt x="82" y="158"/>
                    </a:cubicBezTo>
                    <a:cubicBezTo>
                      <a:pt x="85" y="155"/>
                      <a:pt x="87" y="152"/>
                      <a:pt x="87" y="146"/>
                    </a:cubicBezTo>
                    <a:cubicBezTo>
                      <a:pt x="87" y="139"/>
                      <a:pt x="87" y="138"/>
                      <a:pt x="86" y="136"/>
                    </a:cubicBezTo>
                    <a:cubicBezTo>
                      <a:pt x="85" y="134"/>
                      <a:pt x="86" y="129"/>
                      <a:pt x="89" y="126"/>
                    </a:cubicBezTo>
                    <a:cubicBezTo>
                      <a:pt x="93" y="122"/>
                      <a:pt x="88" y="121"/>
                      <a:pt x="85" y="118"/>
                    </a:cubicBezTo>
                    <a:cubicBezTo>
                      <a:pt x="81" y="114"/>
                      <a:pt x="77" y="113"/>
                      <a:pt x="73" y="111"/>
                    </a:cubicBezTo>
                    <a:cubicBezTo>
                      <a:pt x="69" y="109"/>
                      <a:pt x="74" y="106"/>
                      <a:pt x="74" y="101"/>
                    </a:cubicBezTo>
                    <a:cubicBezTo>
                      <a:pt x="74" y="97"/>
                      <a:pt x="75" y="91"/>
                      <a:pt x="79" y="88"/>
                    </a:cubicBezTo>
                    <a:cubicBezTo>
                      <a:pt x="82" y="85"/>
                      <a:pt x="84" y="85"/>
                      <a:pt x="86" y="81"/>
                    </a:cubicBezTo>
                    <a:cubicBezTo>
                      <a:pt x="87" y="77"/>
                      <a:pt x="81" y="71"/>
                      <a:pt x="79" y="66"/>
                    </a:cubicBezTo>
                    <a:cubicBezTo>
                      <a:pt x="77" y="61"/>
                      <a:pt x="69" y="66"/>
                      <a:pt x="64" y="67"/>
                    </a:cubicBezTo>
                    <a:cubicBezTo>
                      <a:pt x="59" y="68"/>
                      <a:pt x="59" y="70"/>
                      <a:pt x="56" y="70"/>
                    </a:cubicBezTo>
                    <a:cubicBezTo>
                      <a:pt x="52" y="70"/>
                      <a:pt x="55" y="61"/>
                      <a:pt x="54" y="56"/>
                    </a:cubicBezTo>
                    <a:cubicBezTo>
                      <a:pt x="54" y="50"/>
                      <a:pt x="55" y="49"/>
                      <a:pt x="57" y="47"/>
                    </a:cubicBezTo>
                    <a:cubicBezTo>
                      <a:pt x="57" y="45"/>
                      <a:pt x="58" y="44"/>
                      <a:pt x="58" y="42"/>
                    </a:cubicBezTo>
                    <a:cubicBezTo>
                      <a:pt x="59" y="42"/>
                      <a:pt x="59" y="43"/>
                      <a:pt x="60" y="43"/>
                    </a:cubicBezTo>
                    <a:cubicBezTo>
                      <a:pt x="68" y="45"/>
                      <a:pt x="67" y="43"/>
                      <a:pt x="75" y="43"/>
                    </a:cubicBezTo>
                    <a:cubicBezTo>
                      <a:pt x="83" y="42"/>
                      <a:pt x="83" y="41"/>
                      <a:pt x="90" y="42"/>
                    </a:cubicBezTo>
                    <a:cubicBezTo>
                      <a:pt x="98" y="42"/>
                      <a:pt x="98" y="46"/>
                      <a:pt x="105" y="46"/>
                    </a:cubicBezTo>
                    <a:cubicBezTo>
                      <a:pt x="111" y="47"/>
                      <a:pt x="113" y="49"/>
                      <a:pt x="118" y="50"/>
                    </a:cubicBezTo>
                    <a:cubicBezTo>
                      <a:pt x="123" y="51"/>
                      <a:pt x="122" y="52"/>
                      <a:pt x="124" y="55"/>
                    </a:cubicBezTo>
                    <a:cubicBezTo>
                      <a:pt x="126" y="59"/>
                      <a:pt x="125" y="55"/>
                      <a:pt x="125" y="51"/>
                    </a:cubicBezTo>
                    <a:cubicBezTo>
                      <a:pt x="125" y="47"/>
                      <a:pt x="127" y="47"/>
                      <a:pt x="129" y="42"/>
                    </a:cubicBezTo>
                    <a:cubicBezTo>
                      <a:pt x="129" y="42"/>
                      <a:pt x="130" y="41"/>
                      <a:pt x="130" y="40"/>
                    </a:cubicBezTo>
                    <a:cubicBezTo>
                      <a:pt x="132" y="39"/>
                      <a:pt x="133" y="37"/>
                      <a:pt x="134" y="35"/>
                    </a:cubicBezTo>
                    <a:cubicBezTo>
                      <a:pt x="135" y="32"/>
                      <a:pt x="136" y="25"/>
                      <a:pt x="137" y="21"/>
                    </a:cubicBezTo>
                    <a:cubicBezTo>
                      <a:pt x="137" y="17"/>
                      <a:pt x="137" y="12"/>
                      <a:pt x="139" y="8"/>
                    </a:cubicBezTo>
                    <a:cubicBezTo>
                      <a:pt x="140" y="5"/>
                      <a:pt x="134" y="6"/>
                      <a:pt x="143" y="5"/>
                    </a:cubicBezTo>
                    <a:cubicBezTo>
                      <a:pt x="151" y="4"/>
                      <a:pt x="150" y="5"/>
                      <a:pt x="154" y="3"/>
                    </a:cubicBezTo>
                    <a:cubicBezTo>
                      <a:pt x="158" y="1"/>
                      <a:pt x="159" y="0"/>
                      <a:pt x="164" y="1"/>
                    </a:cubicBezTo>
                    <a:cubicBezTo>
                      <a:pt x="169" y="2"/>
                      <a:pt x="168" y="3"/>
                      <a:pt x="172" y="4"/>
                    </a:cubicBezTo>
                    <a:cubicBezTo>
                      <a:pt x="176" y="5"/>
                      <a:pt x="178" y="5"/>
                      <a:pt x="180" y="5"/>
                    </a:cubicBezTo>
                    <a:cubicBezTo>
                      <a:pt x="183" y="4"/>
                      <a:pt x="186" y="2"/>
                      <a:pt x="187" y="3"/>
                    </a:cubicBezTo>
                    <a:cubicBezTo>
                      <a:pt x="187" y="3"/>
                      <a:pt x="188" y="4"/>
                      <a:pt x="190" y="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915">
                <a:extLst>
                  <a:ext uri="{FF2B5EF4-FFF2-40B4-BE49-F238E27FC236}">
                    <a16:creationId xmlns:a16="http://schemas.microsoft.com/office/drawing/2014/main" id="{5CB65318-6906-A04C-B7D5-B6FD8600D013}"/>
                  </a:ext>
                </a:extLst>
              </p:cNvPr>
              <p:cNvSpPr>
                <a:spLocks/>
              </p:cNvSpPr>
              <p:nvPr/>
            </p:nvSpPr>
            <p:spPr bwMode="auto">
              <a:xfrm>
                <a:off x="2671" y="2006"/>
                <a:ext cx="87" cy="106"/>
              </a:xfrm>
              <a:custGeom>
                <a:avLst/>
                <a:gdLst>
                  <a:gd name="T0" fmla="*/ 142 w 146"/>
                  <a:gd name="T1" fmla="*/ 89 h 177"/>
                  <a:gd name="T2" fmla="*/ 139 w 146"/>
                  <a:gd name="T3" fmla="*/ 99 h 177"/>
                  <a:gd name="T4" fmla="*/ 140 w 146"/>
                  <a:gd name="T5" fmla="*/ 109 h 177"/>
                  <a:gd name="T6" fmla="*/ 135 w 146"/>
                  <a:gd name="T7" fmla="*/ 121 h 177"/>
                  <a:gd name="T8" fmla="*/ 133 w 146"/>
                  <a:gd name="T9" fmla="*/ 133 h 177"/>
                  <a:gd name="T10" fmla="*/ 125 w 146"/>
                  <a:gd name="T11" fmla="*/ 135 h 177"/>
                  <a:gd name="T12" fmla="*/ 120 w 146"/>
                  <a:gd name="T13" fmla="*/ 127 h 177"/>
                  <a:gd name="T14" fmla="*/ 113 w 146"/>
                  <a:gd name="T15" fmla="*/ 135 h 177"/>
                  <a:gd name="T16" fmla="*/ 103 w 146"/>
                  <a:gd name="T17" fmla="*/ 133 h 177"/>
                  <a:gd name="T18" fmla="*/ 98 w 146"/>
                  <a:gd name="T19" fmla="*/ 123 h 177"/>
                  <a:gd name="T20" fmla="*/ 88 w 146"/>
                  <a:gd name="T21" fmla="*/ 119 h 177"/>
                  <a:gd name="T22" fmla="*/ 89 w 146"/>
                  <a:gd name="T23" fmla="*/ 131 h 177"/>
                  <a:gd name="T24" fmla="*/ 81 w 146"/>
                  <a:gd name="T25" fmla="*/ 133 h 177"/>
                  <a:gd name="T26" fmla="*/ 68 w 146"/>
                  <a:gd name="T27" fmla="*/ 133 h 177"/>
                  <a:gd name="T28" fmla="*/ 68 w 146"/>
                  <a:gd name="T29" fmla="*/ 145 h 177"/>
                  <a:gd name="T30" fmla="*/ 71 w 146"/>
                  <a:gd name="T31" fmla="*/ 154 h 177"/>
                  <a:gd name="T32" fmla="*/ 73 w 146"/>
                  <a:gd name="T33" fmla="*/ 159 h 177"/>
                  <a:gd name="T34" fmla="*/ 75 w 146"/>
                  <a:gd name="T35" fmla="*/ 167 h 177"/>
                  <a:gd name="T36" fmla="*/ 69 w 146"/>
                  <a:gd name="T37" fmla="*/ 169 h 177"/>
                  <a:gd name="T38" fmla="*/ 62 w 146"/>
                  <a:gd name="T39" fmla="*/ 168 h 177"/>
                  <a:gd name="T40" fmla="*/ 53 w 146"/>
                  <a:gd name="T41" fmla="*/ 177 h 177"/>
                  <a:gd name="T42" fmla="*/ 48 w 146"/>
                  <a:gd name="T43" fmla="*/ 172 h 177"/>
                  <a:gd name="T44" fmla="*/ 45 w 146"/>
                  <a:gd name="T45" fmla="*/ 163 h 177"/>
                  <a:gd name="T46" fmla="*/ 36 w 146"/>
                  <a:gd name="T47" fmla="*/ 150 h 177"/>
                  <a:gd name="T48" fmla="*/ 18 w 146"/>
                  <a:gd name="T49" fmla="*/ 134 h 177"/>
                  <a:gd name="T50" fmla="*/ 11 w 146"/>
                  <a:gd name="T51" fmla="*/ 120 h 177"/>
                  <a:gd name="T52" fmla="*/ 9 w 146"/>
                  <a:gd name="T53" fmla="*/ 106 h 177"/>
                  <a:gd name="T54" fmla="*/ 1 w 146"/>
                  <a:gd name="T55" fmla="*/ 91 h 177"/>
                  <a:gd name="T56" fmla="*/ 11 w 146"/>
                  <a:gd name="T57" fmla="*/ 79 h 177"/>
                  <a:gd name="T58" fmla="*/ 12 w 146"/>
                  <a:gd name="T59" fmla="*/ 61 h 177"/>
                  <a:gd name="T60" fmla="*/ 12 w 146"/>
                  <a:gd name="T61" fmla="*/ 60 h 177"/>
                  <a:gd name="T62" fmla="*/ 17 w 146"/>
                  <a:gd name="T63" fmla="*/ 62 h 177"/>
                  <a:gd name="T64" fmla="*/ 16 w 146"/>
                  <a:gd name="T65" fmla="*/ 57 h 177"/>
                  <a:gd name="T66" fmla="*/ 13 w 146"/>
                  <a:gd name="T67" fmla="*/ 47 h 177"/>
                  <a:gd name="T68" fmla="*/ 19 w 146"/>
                  <a:gd name="T69" fmla="*/ 41 h 177"/>
                  <a:gd name="T70" fmla="*/ 11 w 146"/>
                  <a:gd name="T71" fmla="*/ 39 h 177"/>
                  <a:gd name="T72" fmla="*/ 60 w 146"/>
                  <a:gd name="T73" fmla="*/ 37 h 177"/>
                  <a:gd name="T74" fmla="*/ 61 w 146"/>
                  <a:gd name="T75" fmla="*/ 17 h 177"/>
                  <a:gd name="T76" fmla="*/ 60 w 146"/>
                  <a:gd name="T77" fmla="*/ 6 h 177"/>
                  <a:gd name="T78" fmla="*/ 59 w 146"/>
                  <a:gd name="T79" fmla="*/ 5 h 177"/>
                  <a:gd name="T80" fmla="*/ 66 w 146"/>
                  <a:gd name="T81" fmla="*/ 2 h 177"/>
                  <a:gd name="T82" fmla="*/ 85 w 146"/>
                  <a:gd name="T83" fmla="*/ 2 h 177"/>
                  <a:gd name="T84" fmla="*/ 98 w 146"/>
                  <a:gd name="T85" fmla="*/ 3 h 177"/>
                  <a:gd name="T86" fmla="*/ 111 w 146"/>
                  <a:gd name="T87" fmla="*/ 5 h 177"/>
                  <a:gd name="T88" fmla="*/ 110 w 146"/>
                  <a:gd name="T89" fmla="*/ 10 h 177"/>
                  <a:gd name="T90" fmla="*/ 107 w 146"/>
                  <a:gd name="T91" fmla="*/ 19 h 177"/>
                  <a:gd name="T92" fmla="*/ 109 w 146"/>
                  <a:gd name="T93" fmla="*/ 33 h 177"/>
                  <a:gd name="T94" fmla="*/ 117 w 146"/>
                  <a:gd name="T95" fmla="*/ 30 h 177"/>
                  <a:gd name="T96" fmla="*/ 132 w 146"/>
                  <a:gd name="T97" fmla="*/ 29 h 177"/>
                  <a:gd name="T98" fmla="*/ 139 w 146"/>
                  <a:gd name="T99" fmla="*/ 44 h 177"/>
                  <a:gd name="T100" fmla="*/ 132 w 146"/>
                  <a:gd name="T101" fmla="*/ 51 h 177"/>
                  <a:gd name="T102" fmla="*/ 127 w 146"/>
                  <a:gd name="T103" fmla="*/ 64 h 177"/>
                  <a:gd name="T104" fmla="*/ 126 w 146"/>
                  <a:gd name="T105" fmla="*/ 74 h 177"/>
                  <a:gd name="T106" fmla="*/ 138 w 146"/>
                  <a:gd name="T107" fmla="*/ 81 h 177"/>
                  <a:gd name="T108" fmla="*/ 142 w 146"/>
                  <a:gd name="T109"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177">
                    <a:moveTo>
                      <a:pt x="142" y="89"/>
                    </a:moveTo>
                    <a:cubicBezTo>
                      <a:pt x="139" y="92"/>
                      <a:pt x="138" y="97"/>
                      <a:pt x="139" y="99"/>
                    </a:cubicBezTo>
                    <a:cubicBezTo>
                      <a:pt x="140" y="101"/>
                      <a:pt x="140" y="102"/>
                      <a:pt x="140" y="109"/>
                    </a:cubicBezTo>
                    <a:cubicBezTo>
                      <a:pt x="140" y="115"/>
                      <a:pt x="138" y="118"/>
                      <a:pt x="135" y="121"/>
                    </a:cubicBezTo>
                    <a:cubicBezTo>
                      <a:pt x="132" y="125"/>
                      <a:pt x="135" y="131"/>
                      <a:pt x="133" y="133"/>
                    </a:cubicBezTo>
                    <a:cubicBezTo>
                      <a:pt x="130" y="136"/>
                      <a:pt x="126" y="137"/>
                      <a:pt x="125" y="135"/>
                    </a:cubicBezTo>
                    <a:cubicBezTo>
                      <a:pt x="125" y="133"/>
                      <a:pt x="121" y="123"/>
                      <a:pt x="120" y="127"/>
                    </a:cubicBezTo>
                    <a:cubicBezTo>
                      <a:pt x="119" y="131"/>
                      <a:pt x="118" y="135"/>
                      <a:pt x="113" y="135"/>
                    </a:cubicBezTo>
                    <a:cubicBezTo>
                      <a:pt x="109" y="134"/>
                      <a:pt x="102" y="137"/>
                      <a:pt x="103" y="133"/>
                    </a:cubicBezTo>
                    <a:cubicBezTo>
                      <a:pt x="104" y="130"/>
                      <a:pt x="101" y="126"/>
                      <a:pt x="98" y="123"/>
                    </a:cubicBezTo>
                    <a:cubicBezTo>
                      <a:pt x="96" y="120"/>
                      <a:pt x="87" y="113"/>
                      <a:pt x="88" y="119"/>
                    </a:cubicBezTo>
                    <a:cubicBezTo>
                      <a:pt x="89" y="125"/>
                      <a:pt x="94" y="129"/>
                      <a:pt x="89" y="131"/>
                    </a:cubicBezTo>
                    <a:cubicBezTo>
                      <a:pt x="85" y="133"/>
                      <a:pt x="87" y="133"/>
                      <a:pt x="81" y="133"/>
                    </a:cubicBezTo>
                    <a:cubicBezTo>
                      <a:pt x="75" y="133"/>
                      <a:pt x="67" y="128"/>
                      <a:pt x="68" y="133"/>
                    </a:cubicBezTo>
                    <a:cubicBezTo>
                      <a:pt x="68" y="139"/>
                      <a:pt x="65" y="141"/>
                      <a:pt x="68" y="145"/>
                    </a:cubicBezTo>
                    <a:cubicBezTo>
                      <a:pt x="71" y="149"/>
                      <a:pt x="72" y="151"/>
                      <a:pt x="71" y="154"/>
                    </a:cubicBezTo>
                    <a:cubicBezTo>
                      <a:pt x="71" y="156"/>
                      <a:pt x="70" y="157"/>
                      <a:pt x="73" y="159"/>
                    </a:cubicBezTo>
                    <a:cubicBezTo>
                      <a:pt x="77" y="160"/>
                      <a:pt x="75" y="164"/>
                      <a:pt x="75" y="167"/>
                    </a:cubicBezTo>
                    <a:cubicBezTo>
                      <a:pt x="74" y="170"/>
                      <a:pt x="74" y="174"/>
                      <a:pt x="69" y="169"/>
                    </a:cubicBezTo>
                    <a:cubicBezTo>
                      <a:pt x="65" y="165"/>
                      <a:pt x="65" y="165"/>
                      <a:pt x="62" y="168"/>
                    </a:cubicBezTo>
                    <a:cubicBezTo>
                      <a:pt x="60" y="170"/>
                      <a:pt x="55" y="174"/>
                      <a:pt x="53" y="177"/>
                    </a:cubicBezTo>
                    <a:cubicBezTo>
                      <a:pt x="51" y="176"/>
                      <a:pt x="49" y="175"/>
                      <a:pt x="48" y="172"/>
                    </a:cubicBezTo>
                    <a:cubicBezTo>
                      <a:pt x="47" y="166"/>
                      <a:pt x="49" y="169"/>
                      <a:pt x="45" y="163"/>
                    </a:cubicBezTo>
                    <a:cubicBezTo>
                      <a:pt x="41" y="157"/>
                      <a:pt x="42" y="157"/>
                      <a:pt x="36" y="150"/>
                    </a:cubicBezTo>
                    <a:cubicBezTo>
                      <a:pt x="30" y="142"/>
                      <a:pt x="23" y="142"/>
                      <a:pt x="18" y="134"/>
                    </a:cubicBezTo>
                    <a:cubicBezTo>
                      <a:pt x="14" y="125"/>
                      <a:pt x="11" y="128"/>
                      <a:pt x="11" y="120"/>
                    </a:cubicBezTo>
                    <a:cubicBezTo>
                      <a:pt x="11" y="112"/>
                      <a:pt x="13" y="112"/>
                      <a:pt x="9" y="106"/>
                    </a:cubicBezTo>
                    <a:cubicBezTo>
                      <a:pt x="4" y="101"/>
                      <a:pt x="0" y="94"/>
                      <a:pt x="1" y="91"/>
                    </a:cubicBezTo>
                    <a:cubicBezTo>
                      <a:pt x="3" y="88"/>
                      <a:pt x="9" y="81"/>
                      <a:pt x="11" y="79"/>
                    </a:cubicBezTo>
                    <a:cubicBezTo>
                      <a:pt x="14" y="77"/>
                      <a:pt x="12" y="64"/>
                      <a:pt x="12" y="61"/>
                    </a:cubicBezTo>
                    <a:cubicBezTo>
                      <a:pt x="12" y="61"/>
                      <a:pt x="12" y="60"/>
                      <a:pt x="12" y="60"/>
                    </a:cubicBezTo>
                    <a:cubicBezTo>
                      <a:pt x="12" y="60"/>
                      <a:pt x="13" y="62"/>
                      <a:pt x="17" y="62"/>
                    </a:cubicBezTo>
                    <a:cubicBezTo>
                      <a:pt x="23" y="62"/>
                      <a:pt x="19" y="60"/>
                      <a:pt x="16" y="57"/>
                    </a:cubicBezTo>
                    <a:cubicBezTo>
                      <a:pt x="12" y="53"/>
                      <a:pt x="10" y="49"/>
                      <a:pt x="13" y="47"/>
                    </a:cubicBezTo>
                    <a:cubicBezTo>
                      <a:pt x="16" y="45"/>
                      <a:pt x="19" y="45"/>
                      <a:pt x="19" y="41"/>
                    </a:cubicBezTo>
                    <a:cubicBezTo>
                      <a:pt x="19" y="37"/>
                      <a:pt x="13" y="42"/>
                      <a:pt x="11" y="39"/>
                    </a:cubicBezTo>
                    <a:cubicBezTo>
                      <a:pt x="60" y="37"/>
                      <a:pt x="60" y="37"/>
                      <a:pt x="60" y="37"/>
                    </a:cubicBezTo>
                    <a:cubicBezTo>
                      <a:pt x="60" y="37"/>
                      <a:pt x="61" y="23"/>
                      <a:pt x="61" y="17"/>
                    </a:cubicBezTo>
                    <a:cubicBezTo>
                      <a:pt x="61" y="12"/>
                      <a:pt x="61" y="10"/>
                      <a:pt x="60" y="6"/>
                    </a:cubicBezTo>
                    <a:cubicBezTo>
                      <a:pt x="60" y="6"/>
                      <a:pt x="60" y="5"/>
                      <a:pt x="59" y="5"/>
                    </a:cubicBezTo>
                    <a:cubicBezTo>
                      <a:pt x="59" y="3"/>
                      <a:pt x="59" y="4"/>
                      <a:pt x="66" y="2"/>
                    </a:cubicBezTo>
                    <a:cubicBezTo>
                      <a:pt x="74" y="0"/>
                      <a:pt x="73" y="2"/>
                      <a:pt x="85" y="2"/>
                    </a:cubicBezTo>
                    <a:cubicBezTo>
                      <a:pt x="96" y="2"/>
                      <a:pt x="91" y="3"/>
                      <a:pt x="98" y="3"/>
                    </a:cubicBezTo>
                    <a:cubicBezTo>
                      <a:pt x="105" y="3"/>
                      <a:pt x="105" y="4"/>
                      <a:pt x="111" y="5"/>
                    </a:cubicBezTo>
                    <a:cubicBezTo>
                      <a:pt x="111" y="7"/>
                      <a:pt x="110" y="8"/>
                      <a:pt x="110" y="10"/>
                    </a:cubicBezTo>
                    <a:cubicBezTo>
                      <a:pt x="108" y="12"/>
                      <a:pt x="107" y="13"/>
                      <a:pt x="107" y="19"/>
                    </a:cubicBezTo>
                    <a:cubicBezTo>
                      <a:pt x="108" y="24"/>
                      <a:pt x="105" y="33"/>
                      <a:pt x="109" y="33"/>
                    </a:cubicBezTo>
                    <a:cubicBezTo>
                      <a:pt x="112" y="33"/>
                      <a:pt x="112" y="31"/>
                      <a:pt x="117" y="30"/>
                    </a:cubicBezTo>
                    <a:cubicBezTo>
                      <a:pt x="122" y="29"/>
                      <a:pt x="130" y="24"/>
                      <a:pt x="132" y="29"/>
                    </a:cubicBezTo>
                    <a:cubicBezTo>
                      <a:pt x="134" y="34"/>
                      <a:pt x="140" y="40"/>
                      <a:pt x="139" y="44"/>
                    </a:cubicBezTo>
                    <a:cubicBezTo>
                      <a:pt x="137" y="48"/>
                      <a:pt x="135" y="48"/>
                      <a:pt x="132" y="51"/>
                    </a:cubicBezTo>
                    <a:cubicBezTo>
                      <a:pt x="128" y="54"/>
                      <a:pt x="127" y="60"/>
                      <a:pt x="127" y="64"/>
                    </a:cubicBezTo>
                    <a:cubicBezTo>
                      <a:pt x="127" y="69"/>
                      <a:pt x="122" y="72"/>
                      <a:pt x="126" y="74"/>
                    </a:cubicBezTo>
                    <a:cubicBezTo>
                      <a:pt x="130" y="76"/>
                      <a:pt x="134" y="77"/>
                      <a:pt x="138" y="81"/>
                    </a:cubicBezTo>
                    <a:cubicBezTo>
                      <a:pt x="141" y="84"/>
                      <a:pt x="146" y="85"/>
                      <a:pt x="142" y="8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916">
                <a:extLst>
                  <a:ext uri="{FF2B5EF4-FFF2-40B4-BE49-F238E27FC236}">
                    <a16:creationId xmlns:a16="http://schemas.microsoft.com/office/drawing/2014/main" id="{E1F595A7-C91B-F54C-8665-74457F3E6FC7}"/>
                  </a:ext>
                </a:extLst>
              </p:cNvPr>
              <p:cNvSpPr>
                <a:spLocks/>
              </p:cNvSpPr>
              <p:nvPr/>
            </p:nvSpPr>
            <p:spPr bwMode="auto">
              <a:xfrm>
                <a:off x="2665" y="1825"/>
                <a:ext cx="115" cy="194"/>
              </a:xfrm>
              <a:custGeom>
                <a:avLst/>
                <a:gdLst>
                  <a:gd name="T0" fmla="*/ 191 w 192"/>
                  <a:gd name="T1" fmla="*/ 306 h 323"/>
                  <a:gd name="T2" fmla="*/ 186 w 192"/>
                  <a:gd name="T3" fmla="*/ 319 h 323"/>
                  <a:gd name="T4" fmla="*/ 167 w 192"/>
                  <a:gd name="T5" fmla="*/ 310 h 323"/>
                  <a:gd name="T6" fmla="*/ 137 w 192"/>
                  <a:gd name="T7" fmla="*/ 307 h 323"/>
                  <a:gd name="T8" fmla="*/ 120 w 192"/>
                  <a:gd name="T9" fmla="*/ 306 h 323"/>
                  <a:gd name="T10" fmla="*/ 94 w 192"/>
                  <a:gd name="T11" fmla="*/ 303 h 323"/>
                  <a:gd name="T12" fmla="*/ 68 w 192"/>
                  <a:gd name="T13" fmla="*/ 306 h 323"/>
                  <a:gd name="T14" fmla="*/ 32 w 192"/>
                  <a:gd name="T15" fmla="*/ 304 h 323"/>
                  <a:gd name="T16" fmla="*/ 34 w 192"/>
                  <a:gd name="T17" fmla="*/ 284 h 323"/>
                  <a:gd name="T18" fmla="*/ 30 w 192"/>
                  <a:gd name="T19" fmla="*/ 261 h 323"/>
                  <a:gd name="T20" fmla="*/ 23 w 192"/>
                  <a:gd name="T21" fmla="*/ 255 h 323"/>
                  <a:gd name="T22" fmla="*/ 9 w 192"/>
                  <a:gd name="T23" fmla="*/ 249 h 323"/>
                  <a:gd name="T24" fmla="*/ 0 w 192"/>
                  <a:gd name="T25" fmla="*/ 238 h 323"/>
                  <a:gd name="T26" fmla="*/ 8 w 192"/>
                  <a:gd name="T27" fmla="*/ 222 h 323"/>
                  <a:gd name="T28" fmla="*/ 15 w 192"/>
                  <a:gd name="T29" fmla="*/ 201 h 323"/>
                  <a:gd name="T30" fmla="*/ 29 w 192"/>
                  <a:gd name="T31" fmla="*/ 184 h 323"/>
                  <a:gd name="T32" fmla="*/ 45 w 192"/>
                  <a:gd name="T33" fmla="*/ 176 h 323"/>
                  <a:gd name="T34" fmla="*/ 57 w 192"/>
                  <a:gd name="T35" fmla="*/ 174 h 323"/>
                  <a:gd name="T36" fmla="*/ 72 w 192"/>
                  <a:gd name="T37" fmla="*/ 188 h 323"/>
                  <a:gd name="T38" fmla="*/ 83 w 192"/>
                  <a:gd name="T39" fmla="*/ 166 h 323"/>
                  <a:gd name="T40" fmla="*/ 95 w 192"/>
                  <a:gd name="T41" fmla="*/ 130 h 323"/>
                  <a:gd name="T42" fmla="*/ 118 w 192"/>
                  <a:gd name="T43" fmla="*/ 97 h 323"/>
                  <a:gd name="T44" fmla="*/ 129 w 192"/>
                  <a:gd name="T45" fmla="*/ 56 h 323"/>
                  <a:gd name="T46" fmla="*/ 153 w 192"/>
                  <a:gd name="T47" fmla="*/ 29 h 323"/>
                  <a:gd name="T48" fmla="*/ 137 w 192"/>
                  <a:gd name="T49" fmla="*/ 0 h 323"/>
                  <a:gd name="T50" fmla="*/ 151 w 192"/>
                  <a:gd name="T51" fmla="*/ 9 h 323"/>
                  <a:gd name="T52" fmla="*/ 161 w 192"/>
                  <a:gd name="T53" fmla="*/ 28 h 323"/>
                  <a:gd name="T54" fmla="*/ 164 w 192"/>
                  <a:gd name="T55" fmla="*/ 62 h 323"/>
                  <a:gd name="T56" fmla="*/ 178 w 192"/>
                  <a:gd name="T57" fmla="*/ 88 h 323"/>
                  <a:gd name="T58" fmla="*/ 141 w 192"/>
                  <a:gd name="T59" fmla="*/ 103 h 323"/>
                  <a:gd name="T60" fmla="*/ 162 w 192"/>
                  <a:gd name="T61" fmla="*/ 128 h 323"/>
                  <a:gd name="T62" fmla="*/ 175 w 192"/>
                  <a:gd name="T63" fmla="*/ 152 h 323"/>
                  <a:gd name="T64" fmla="*/ 170 w 192"/>
                  <a:gd name="T65" fmla="*/ 163 h 323"/>
                  <a:gd name="T66" fmla="*/ 153 w 192"/>
                  <a:gd name="T67" fmla="*/ 191 h 323"/>
                  <a:gd name="T68" fmla="*/ 153 w 192"/>
                  <a:gd name="T69" fmla="*/ 208 h 323"/>
                  <a:gd name="T70" fmla="*/ 155 w 192"/>
                  <a:gd name="T71" fmla="*/ 231 h 323"/>
                  <a:gd name="T72" fmla="*/ 164 w 192"/>
                  <a:gd name="T73" fmla="*/ 249 h 323"/>
                  <a:gd name="T74" fmla="*/ 174 w 192"/>
                  <a:gd name="T75" fmla="*/ 271 h 323"/>
                  <a:gd name="T76" fmla="*/ 190 w 192"/>
                  <a:gd name="T77" fmla="*/ 29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323">
                    <a:moveTo>
                      <a:pt x="192" y="304"/>
                    </a:moveTo>
                    <a:cubicBezTo>
                      <a:pt x="192" y="305"/>
                      <a:pt x="191" y="306"/>
                      <a:pt x="191" y="306"/>
                    </a:cubicBezTo>
                    <a:cubicBezTo>
                      <a:pt x="189" y="311"/>
                      <a:pt x="187" y="311"/>
                      <a:pt x="187" y="315"/>
                    </a:cubicBezTo>
                    <a:cubicBezTo>
                      <a:pt x="187" y="319"/>
                      <a:pt x="188" y="323"/>
                      <a:pt x="186" y="319"/>
                    </a:cubicBezTo>
                    <a:cubicBezTo>
                      <a:pt x="184" y="316"/>
                      <a:pt x="185" y="315"/>
                      <a:pt x="180" y="314"/>
                    </a:cubicBezTo>
                    <a:cubicBezTo>
                      <a:pt x="175" y="313"/>
                      <a:pt x="173" y="311"/>
                      <a:pt x="167" y="310"/>
                    </a:cubicBezTo>
                    <a:cubicBezTo>
                      <a:pt x="160" y="310"/>
                      <a:pt x="160" y="306"/>
                      <a:pt x="152" y="306"/>
                    </a:cubicBezTo>
                    <a:cubicBezTo>
                      <a:pt x="145" y="305"/>
                      <a:pt x="145" y="306"/>
                      <a:pt x="137" y="307"/>
                    </a:cubicBezTo>
                    <a:cubicBezTo>
                      <a:pt x="129" y="307"/>
                      <a:pt x="130" y="309"/>
                      <a:pt x="122" y="307"/>
                    </a:cubicBezTo>
                    <a:cubicBezTo>
                      <a:pt x="121" y="307"/>
                      <a:pt x="121" y="306"/>
                      <a:pt x="120" y="306"/>
                    </a:cubicBezTo>
                    <a:cubicBezTo>
                      <a:pt x="114" y="305"/>
                      <a:pt x="114" y="304"/>
                      <a:pt x="107" y="304"/>
                    </a:cubicBezTo>
                    <a:cubicBezTo>
                      <a:pt x="100" y="304"/>
                      <a:pt x="105" y="303"/>
                      <a:pt x="94" y="303"/>
                    </a:cubicBezTo>
                    <a:cubicBezTo>
                      <a:pt x="82" y="303"/>
                      <a:pt x="83" y="301"/>
                      <a:pt x="75" y="303"/>
                    </a:cubicBezTo>
                    <a:cubicBezTo>
                      <a:pt x="68" y="305"/>
                      <a:pt x="68" y="304"/>
                      <a:pt x="68" y="306"/>
                    </a:cubicBezTo>
                    <a:cubicBezTo>
                      <a:pt x="65" y="307"/>
                      <a:pt x="58" y="308"/>
                      <a:pt x="49" y="308"/>
                    </a:cubicBezTo>
                    <a:cubicBezTo>
                      <a:pt x="40" y="307"/>
                      <a:pt x="35" y="305"/>
                      <a:pt x="32" y="304"/>
                    </a:cubicBezTo>
                    <a:cubicBezTo>
                      <a:pt x="32" y="304"/>
                      <a:pt x="32" y="303"/>
                      <a:pt x="32" y="303"/>
                    </a:cubicBezTo>
                    <a:cubicBezTo>
                      <a:pt x="34" y="294"/>
                      <a:pt x="33" y="290"/>
                      <a:pt x="34" y="284"/>
                    </a:cubicBezTo>
                    <a:cubicBezTo>
                      <a:pt x="35" y="277"/>
                      <a:pt x="30" y="277"/>
                      <a:pt x="29" y="273"/>
                    </a:cubicBezTo>
                    <a:cubicBezTo>
                      <a:pt x="28" y="269"/>
                      <a:pt x="28" y="264"/>
                      <a:pt x="30" y="261"/>
                    </a:cubicBezTo>
                    <a:cubicBezTo>
                      <a:pt x="31" y="258"/>
                      <a:pt x="29" y="255"/>
                      <a:pt x="28" y="255"/>
                    </a:cubicBezTo>
                    <a:cubicBezTo>
                      <a:pt x="27" y="254"/>
                      <a:pt x="25" y="253"/>
                      <a:pt x="23" y="255"/>
                    </a:cubicBezTo>
                    <a:cubicBezTo>
                      <a:pt x="20" y="258"/>
                      <a:pt x="15" y="256"/>
                      <a:pt x="14" y="255"/>
                    </a:cubicBezTo>
                    <a:cubicBezTo>
                      <a:pt x="13" y="253"/>
                      <a:pt x="8" y="254"/>
                      <a:pt x="9" y="249"/>
                    </a:cubicBezTo>
                    <a:cubicBezTo>
                      <a:pt x="9" y="244"/>
                      <a:pt x="8" y="235"/>
                      <a:pt x="5" y="238"/>
                    </a:cubicBezTo>
                    <a:cubicBezTo>
                      <a:pt x="3" y="241"/>
                      <a:pt x="0" y="240"/>
                      <a:pt x="0" y="238"/>
                    </a:cubicBezTo>
                    <a:cubicBezTo>
                      <a:pt x="1" y="236"/>
                      <a:pt x="3" y="234"/>
                      <a:pt x="3" y="232"/>
                    </a:cubicBezTo>
                    <a:cubicBezTo>
                      <a:pt x="4" y="229"/>
                      <a:pt x="5" y="228"/>
                      <a:pt x="8" y="222"/>
                    </a:cubicBezTo>
                    <a:cubicBezTo>
                      <a:pt x="11" y="216"/>
                      <a:pt x="10" y="217"/>
                      <a:pt x="8" y="210"/>
                    </a:cubicBezTo>
                    <a:cubicBezTo>
                      <a:pt x="6" y="203"/>
                      <a:pt x="12" y="205"/>
                      <a:pt x="15" y="201"/>
                    </a:cubicBezTo>
                    <a:cubicBezTo>
                      <a:pt x="17" y="197"/>
                      <a:pt x="16" y="197"/>
                      <a:pt x="24" y="190"/>
                    </a:cubicBezTo>
                    <a:cubicBezTo>
                      <a:pt x="31" y="183"/>
                      <a:pt x="28" y="187"/>
                      <a:pt x="29" y="184"/>
                    </a:cubicBezTo>
                    <a:cubicBezTo>
                      <a:pt x="30" y="181"/>
                      <a:pt x="30" y="179"/>
                      <a:pt x="32" y="175"/>
                    </a:cubicBezTo>
                    <a:cubicBezTo>
                      <a:pt x="34" y="171"/>
                      <a:pt x="42" y="176"/>
                      <a:pt x="45" y="176"/>
                    </a:cubicBezTo>
                    <a:cubicBezTo>
                      <a:pt x="49" y="176"/>
                      <a:pt x="51" y="175"/>
                      <a:pt x="52" y="171"/>
                    </a:cubicBezTo>
                    <a:cubicBezTo>
                      <a:pt x="52" y="167"/>
                      <a:pt x="54" y="171"/>
                      <a:pt x="57" y="174"/>
                    </a:cubicBezTo>
                    <a:cubicBezTo>
                      <a:pt x="60" y="177"/>
                      <a:pt x="63" y="179"/>
                      <a:pt x="64" y="185"/>
                    </a:cubicBezTo>
                    <a:cubicBezTo>
                      <a:pt x="65" y="191"/>
                      <a:pt x="65" y="188"/>
                      <a:pt x="72" y="188"/>
                    </a:cubicBezTo>
                    <a:cubicBezTo>
                      <a:pt x="79" y="188"/>
                      <a:pt x="75" y="184"/>
                      <a:pt x="78" y="177"/>
                    </a:cubicBezTo>
                    <a:cubicBezTo>
                      <a:pt x="81" y="171"/>
                      <a:pt x="80" y="172"/>
                      <a:pt x="83" y="166"/>
                    </a:cubicBezTo>
                    <a:cubicBezTo>
                      <a:pt x="85" y="160"/>
                      <a:pt x="85" y="158"/>
                      <a:pt x="90" y="148"/>
                    </a:cubicBezTo>
                    <a:cubicBezTo>
                      <a:pt x="95" y="137"/>
                      <a:pt x="93" y="139"/>
                      <a:pt x="95" y="130"/>
                    </a:cubicBezTo>
                    <a:cubicBezTo>
                      <a:pt x="96" y="122"/>
                      <a:pt x="109" y="118"/>
                      <a:pt x="109" y="111"/>
                    </a:cubicBezTo>
                    <a:cubicBezTo>
                      <a:pt x="108" y="104"/>
                      <a:pt x="114" y="104"/>
                      <a:pt x="118" y="97"/>
                    </a:cubicBezTo>
                    <a:cubicBezTo>
                      <a:pt x="122" y="89"/>
                      <a:pt x="117" y="87"/>
                      <a:pt x="119" y="79"/>
                    </a:cubicBezTo>
                    <a:cubicBezTo>
                      <a:pt x="121" y="71"/>
                      <a:pt x="128" y="62"/>
                      <a:pt x="129" y="56"/>
                    </a:cubicBezTo>
                    <a:cubicBezTo>
                      <a:pt x="130" y="49"/>
                      <a:pt x="144" y="52"/>
                      <a:pt x="149" y="48"/>
                    </a:cubicBezTo>
                    <a:cubicBezTo>
                      <a:pt x="154" y="43"/>
                      <a:pt x="152" y="39"/>
                      <a:pt x="153" y="29"/>
                    </a:cubicBezTo>
                    <a:cubicBezTo>
                      <a:pt x="155" y="19"/>
                      <a:pt x="143" y="19"/>
                      <a:pt x="139" y="16"/>
                    </a:cubicBezTo>
                    <a:cubicBezTo>
                      <a:pt x="136" y="13"/>
                      <a:pt x="138" y="6"/>
                      <a:pt x="137" y="0"/>
                    </a:cubicBezTo>
                    <a:cubicBezTo>
                      <a:pt x="140" y="0"/>
                      <a:pt x="146" y="0"/>
                      <a:pt x="147" y="1"/>
                    </a:cubicBezTo>
                    <a:cubicBezTo>
                      <a:pt x="149" y="1"/>
                      <a:pt x="149" y="5"/>
                      <a:pt x="151" y="9"/>
                    </a:cubicBezTo>
                    <a:cubicBezTo>
                      <a:pt x="152" y="12"/>
                      <a:pt x="157" y="9"/>
                      <a:pt x="159" y="17"/>
                    </a:cubicBezTo>
                    <a:cubicBezTo>
                      <a:pt x="161" y="25"/>
                      <a:pt x="158" y="22"/>
                      <a:pt x="161" y="28"/>
                    </a:cubicBezTo>
                    <a:cubicBezTo>
                      <a:pt x="164" y="35"/>
                      <a:pt x="164" y="34"/>
                      <a:pt x="164" y="42"/>
                    </a:cubicBezTo>
                    <a:cubicBezTo>
                      <a:pt x="164" y="51"/>
                      <a:pt x="161" y="52"/>
                      <a:pt x="164" y="62"/>
                    </a:cubicBezTo>
                    <a:cubicBezTo>
                      <a:pt x="167" y="72"/>
                      <a:pt x="166" y="74"/>
                      <a:pt x="169" y="79"/>
                    </a:cubicBezTo>
                    <a:cubicBezTo>
                      <a:pt x="173" y="84"/>
                      <a:pt x="181" y="88"/>
                      <a:pt x="178" y="88"/>
                    </a:cubicBezTo>
                    <a:cubicBezTo>
                      <a:pt x="174" y="89"/>
                      <a:pt x="147" y="82"/>
                      <a:pt x="143" y="88"/>
                    </a:cubicBezTo>
                    <a:cubicBezTo>
                      <a:pt x="140" y="95"/>
                      <a:pt x="134" y="96"/>
                      <a:pt x="141" y="103"/>
                    </a:cubicBezTo>
                    <a:cubicBezTo>
                      <a:pt x="147" y="111"/>
                      <a:pt x="147" y="112"/>
                      <a:pt x="152" y="117"/>
                    </a:cubicBezTo>
                    <a:cubicBezTo>
                      <a:pt x="157" y="122"/>
                      <a:pt x="158" y="122"/>
                      <a:pt x="162" y="128"/>
                    </a:cubicBezTo>
                    <a:cubicBezTo>
                      <a:pt x="166" y="133"/>
                      <a:pt x="169" y="130"/>
                      <a:pt x="170" y="138"/>
                    </a:cubicBezTo>
                    <a:cubicBezTo>
                      <a:pt x="171" y="146"/>
                      <a:pt x="175" y="149"/>
                      <a:pt x="175" y="152"/>
                    </a:cubicBezTo>
                    <a:cubicBezTo>
                      <a:pt x="175" y="155"/>
                      <a:pt x="173" y="156"/>
                      <a:pt x="175" y="157"/>
                    </a:cubicBezTo>
                    <a:cubicBezTo>
                      <a:pt x="173" y="158"/>
                      <a:pt x="171" y="160"/>
                      <a:pt x="170" y="163"/>
                    </a:cubicBezTo>
                    <a:cubicBezTo>
                      <a:pt x="168" y="167"/>
                      <a:pt x="164" y="167"/>
                      <a:pt x="163" y="177"/>
                    </a:cubicBezTo>
                    <a:cubicBezTo>
                      <a:pt x="161" y="187"/>
                      <a:pt x="156" y="186"/>
                      <a:pt x="153" y="191"/>
                    </a:cubicBezTo>
                    <a:cubicBezTo>
                      <a:pt x="150" y="196"/>
                      <a:pt x="143" y="195"/>
                      <a:pt x="147" y="199"/>
                    </a:cubicBezTo>
                    <a:cubicBezTo>
                      <a:pt x="152" y="203"/>
                      <a:pt x="153" y="201"/>
                      <a:pt x="153" y="208"/>
                    </a:cubicBezTo>
                    <a:cubicBezTo>
                      <a:pt x="152" y="215"/>
                      <a:pt x="146" y="218"/>
                      <a:pt x="150" y="222"/>
                    </a:cubicBezTo>
                    <a:cubicBezTo>
                      <a:pt x="153" y="226"/>
                      <a:pt x="155" y="226"/>
                      <a:pt x="155" y="231"/>
                    </a:cubicBezTo>
                    <a:cubicBezTo>
                      <a:pt x="155" y="236"/>
                      <a:pt x="156" y="239"/>
                      <a:pt x="160" y="242"/>
                    </a:cubicBezTo>
                    <a:cubicBezTo>
                      <a:pt x="164" y="245"/>
                      <a:pt x="162" y="243"/>
                      <a:pt x="164" y="249"/>
                    </a:cubicBezTo>
                    <a:cubicBezTo>
                      <a:pt x="166" y="255"/>
                      <a:pt x="166" y="259"/>
                      <a:pt x="167" y="262"/>
                    </a:cubicBezTo>
                    <a:cubicBezTo>
                      <a:pt x="168" y="265"/>
                      <a:pt x="165" y="265"/>
                      <a:pt x="174" y="271"/>
                    </a:cubicBezTo>
                    <a:cubicBezTo>
                      <a:pt x="182" y="276"/>
                      <a:pt x="177" y="277"/>
                      <a:pt x="183" y="282"/>
                    </a:cubicBezTo>
                    <a:cubicBezTo>
                      <a:pt x="189" y="286"/>
                      <a:pt x="190" y="286"/>
                      <a:pt x="190" y="291"/>
                    </a:cubicBezTo>
                    <a:cubicBezTo>
                      <a:pt x="189" y="296"/>
                      <a:pt x="192" y="300"/>
                      <a:pt x="192" y="30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917">
                <a:extLst>
                  <a:ext uri="{FF2B5EF4-FFF2-40B4-BE49-F238E27FC236}">
                    <a16:creationId xmlns:a16="http://schemas.microsoft.com/office/drawing/2014/main" id="{4249A1AB-A2D0-E247-A136-19D4503B4A22}"/>
                  </a:ext>
                </a:extLst>
              </p:cNvPr>
              <p:cNvSpPr>
                <a:spLocks/>
              </p:cNvSpPr>
              <p:nvPr/>
            </p:nvSpPr>
            <p:spPr bwMode="auto">
              <a:xfrm>
                <a:off x="2578" y="1812"/>
                <a:ext cx="180" cy="162"/>
              </a:xfrm>
              <a:custGeom>
                <a:avLst/>
                <a:gdLst>
                  <a:gd name="T0" fmla="*/ 294 w 300"/>
                  <a:gd name="T1" fmla="*/ 70 h 270"/>
                  <a:gd name="T2" fmla="*/ 264 w 300"/>
                  <a:gd name="T3" fmla="*/ 101 h 270"/>
                  <a:gd name="T4" fmla="*/ 254 w 300"/>
                  <a:gd name="T5" fmla="*/ 133 h 270"/>
                  <a:gd name="T6" fmla="*/ 235 w 300"/>
                  <a:gd name="T7" fmla="*/ 170 h 270"/>
                  <a:gd name="T8" fmla="*/ 223 w 300"/>
                  <a:gd name="T9" fmla="*/ 199 h 270"/>
                  <a:gd name="T10" fmla="*/ 209 w 300"/>
                  <a:gd name="T11" fmla="*/ 207 h 270"/>
                  <a:gd name="T12" fmla="*/ 197 w 300"/>
                  <a:gd name="T13" fmla="*/ 193 h 270"/>
                  <a:gd name="T14" fmla="*/ 177 w 300"/>
                  <a:gd name="T15" fmla="*/ 197 h 270"/>
                  <a:gd name="T16" fmla="*/ 169 w 300"/>
                  <a:gd name="T17" fmla="*/ 212 h 270"/>
                  <a:gd name="T18" fmla="*/ 153 w 300"/>
                  <a:gd name="T19" fmla="*/ 232 h 270"/>
                  <a:gd name="T20" fmla="*/ 148 w 300"/>
                  <a:gd name="T21" fmla="*/ 254 h 270"/>
                  <a:gd name="T22" fmla="*/ 145 w 300"/>
                  <a:gd name="T23" fmla="*/ 260 h 270"/>
                  <a:gd name="T24" fmla="*/ 136 w 300"/>
                  <a:gd name="T25" fmla="*/ 262 h 270"/>
                  <a:gd name="T26" fmla="*/ 118 w 300"/>
                  <a:gd name="T27" fmla="*/ 262 h 270"/>
                  <a:gd name="T28" fmla="*/ 108 w 300"/>
                  <a:gd name="T29" fmla="*/ 266 h 270"/>
                  <a:gd name="T30" fmla="*/ 95 w 300"/>
                  <a:gd name="T31" fmla="*/ 266 h 270"/>
                  <a:gd name="T32" fmla="*/ 77 w 300"/>
                  <a:gd name="T33" fmla="*/ 266 h 270"/>
                  <a:gd name="T34" fmla="*/ 65 w 300"/>
                  <a:gd name="T35" fmla="*/ 240 h 270"/>
                  <a:gd name="T36" fmla="*/ 50 w 300"/>
                  <a:gd name="T37" fmla="*/ 216 h 270"/>
                  <a:gd name="T38" fmla="*/ 26 w 300"/>
                  <a:gd name="T39" fmla="*/ 210 h 270"/>
                  <a:gd name="T40" fmla="*/ 1 w 300"/>
                  <a:gd name="T41" fmla="*/ 209 h 270"/>
                  <a:gd name="T42" fmla="*/ 2 w 300"/>
                  <a:gd name="T43" fmla="*/ 196 h 270"/>
                  <a:gd name="T44" fmla="*/ 2 w 300"/>
                  <a:gd name="T45" fmla="*/ 176 h 270"/>
                  <a:gd name="T46" fmla="*/ 10 w 300"/>
                  <a:gd name="T47" fmla="*/ 133 h 270"/>
                  <a:gd name="T48" fmla="*/ 19 w 300"/>
                  <a:gd name="T49" fmla="*/ 114 h 270"/>
                  <a:gd name="T50" fmla="*/ 23 w 300"/>
                  <a:gd name="T51" fmla="*/ 99 h 270"/>
                  <a:gd name="T52" fmla="*/ 27 w 300"/>
                  <a:gd name="T53" fmla="*/ 78 h 270"/>
                  <a:gd name="T54" fmla="*/ 23 w 300"/>
                  <a:gd name="T55" fmla="*/ 60 h 270"/>
                  <a:gd name="T56" fmla="*/ 31 w 300"/>
                  <a:gd name="T57" fmla="*/ 35 h 270"/>
                  <a:gd name="T58" fmla="*/ 43 w 300"/>
                  <a:gd name="T59" fmla="*/ 9 h 270"/>
                  <a:gd name="T60" fmla="*/ 64 w 300"/>
                  <a:gd name="T61" fmla="*/ 3 h 270"/>
                  <a:gd name="T62" fmla="*/ 88 w 300"/>
                  <a:gd name="T63" fmla="*/ 6 h 270"/>
                  <a:gd name="T64" fmla="*/ 108 w 300"/>
                  <a:gd name="T65" fmla="*/ 25 h 270"/>
                  <a:gd name="T66" fmla="*/ 132 w 300"/>
                  <a:gd name="T67" fmla="*/ 16 h 270"/>
                  <a:gd name="T68" fmla="*/ 169 w 300"/>
                  <a:gd name="T69" fmla="*/ 31 h 270"/>
                  <a:gd name="T70" fmla="*/ 199 w 300"/>
                  <a:gd name="T71" fmla="*/ 14 h 270"/>
                  <a:gd name="T72" fmla="*/ 233 w 300"/>
                  <a:gd name="T73" fmla="*/ 21 h 270"/>
                  <a:gd name="T74" fmla="*/ 258 w 300"/>
                  <a:gd name="T75" fmla="*/ 10 h 270"/>
                  <a:gd name="T76" fmla="*/ 271 w 300"/>
                  <a:gd name="T77" fmla="*/ 5 h 270"/>
                  <a:gd name="T78" fmla="*/ 282 w 300"/>
                  <a:gd name="T79" fmla="*/ 22 h 270"/>
                  <a:gd name="T80" fmla="*/ 298 w 300"/>
                  <a:gd name="T81" fmla="*/ 5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270">
                    <a:moveTo>
                      <a:pt x="298" y="51"/>
                    </a:moveTo>
                    <a:cubicBezTo>
                      <a:pt x="297" y="61"/>
                      <a:pt x="299" y="65"/>
                      <a:pt x="294" y="70"/>
                    </a:cubicBezTo>
                    <a:cubicBezTo>
                      <a:pt x="289" y="74"/>
                      <a:pt x="275" y="71"/>
                      <a:pt x="274" y="78"/>
                    </a:cubicBezTo>
                    <a:cubicBezTo>
                      <a:pt x="273" y="84"/>
                      <a:pt x="266" y="93"/>
                      <a:pt x="264" y="101"/>
                    </a:cubicBezTo>
                    <a:cubicBezTo>
                      <a:pt x="262" y="109"/>
                      <a:pt x="267" y="111"/>
                      <a:pt x="263" y="119"/>
                    </a:cubicBezTo>
                    <a:cubicBezTo>
                      <a:pt x="259" y="126"/>
                      <a:pt x="253" y="126"/>
                      <a:pt x="254" y="133"/>
                    </a:cubicBezTo>
                    <a:cubicBezTo>
                      <a:pt x="254" y="140"/>
                      <a:pt x="241" y="144"/>
                      <a:pt x="240" y="152"/>
                    </a:cubicBezTo>
                    <a:cubicBezTo>
                      <a:pt x="238" y="161"/>
                      <a:pt x="240" y="159"/>
                      <a:pt x="235" y="170"/>
                    </a:cubicBezTo>
                    <a:cubicBezTo>
                      <a:pt x="230" y="180"/>
                      <a:pt x="230" y="182"/>
                      <a:pt x="228" y="188"/>
                    </a:cubicBezTo>
                    <a:cubicBezTo>
                      <a:pt x="225" y="194"/>
                      <a:pt x="226" y="193"/>
                      <a:pt x="223" y="199"/>
                    </a:cubicBezTo>
                    <a:cubicBezTo>
                      <a:pt x="220" y="206"/>
                      <a:pt x="224" y="210"/>
                      <a:pt x="217" y="210"/>
                    </a:cubicBezTo>
                    <a:cubicBezTo>
                      <a:pt x="210" y="210"/>
                      <a:pt x="210" y="213"/>
                      <a:pt x="209" y="207"/>
                    </a:cubicBezTo>
                    <a:cubicBezTo>
                      <a:pt x="208" y="201"/>
                      <a:pt x="205" y="199"/>
                      <a:pt x="202" y="196"/>
                    </a:cubicBezTo>
                    <a:cubicBezTo>
                      <a:pt x="199" y="193"/>
                      <a:pt x="197" y="189"/>
                      <a:pt x="197" y="193"/>
                    </a:cubicBezTo>
                    <a:cubicBezTo>
                      <a:pt x="196" y="197"/>
                      <a:pt x="194" y="198"/>
                      <a:pt x="190" y="198"/>
                    </a:cubicBezTo>
                    <a:cubicBezTo>
                      <a:pt x="187" y="198"/>
                      <a:pt x="179" y="193"/>
                      <a:pt x="177" y="197"/>
                    </a:cubicBezTo>
                    <a:cubicBezTo>
                      <a:pt x="175" y="201"/>
                      <a:pt x="175" y="203"/>
                      <a:pt x="174" y="206"/>
                    </a:cubicBezTo>
                    <a:cubicBezTo>
                      <a:pt x="173" y="209"/>
                      <a:pt x="176" y="205"/>
                      <a:pt x="169" y="212"/>
                    </a:cubicBezTo>
                    <a:cubicBezTo>
                      <a:pt x="161" y="219"/>
                      <a:pt x="162" y="219"/>
                      <a:pt x="160" y="223"/>
                    </a:cubicBezTo>
                    <a:cubicBezTo>
                      <a:pt x="157" y="227"/>
                      <a:pt x="151" y="225"/>
                      <a:pt x="153" y="232"/>
                    </a:cubicBezTo>
                    <a:cubicBezTo>
                      <a:pt x="155" y="239"/>
                      <a:pt x="156" y="238"/>
                      <a:pt x="153" y="244"/>
                    </a:cubicBezTo>
                    <a:cubicBezTo>
                      <a:pt x="150" y="250"/>
                      <a:pt x="149" y="251"/>
                      <a:pt x="148" y="254"/>
                    </a:cubicBezTo>
                    <a:cubicBezTo>
                      <a:pt x="148" y="256"/>
                      <a:pt x="146" y="258"/>
                      <a:pt x="145" y="260"/>
                    </a:cubicBezTo>
                    <a:cubicBezTo>
                      <a:pt x="145" y="260"/>
                      <a:pt x="145" y="260"/>
                      <a:pt x="145" y="260"/>
                    </a:cubicBezTo>
                    <a:cubicBezTo>
                      <a:pt x="144" y="258"/>
                      <a:pt x="140" y="253"/>
                      <a:pt x="140" y="255"/>
                    </a:cubicBezTo>
                    <a:cubicBezTo>
                      <a:pt x="139" y="258"/>
                      <a:pt x="138" y="261"/>
                      <a:pt x="136" y="262"/>
                    </a:cubicBezTo>
                    <a:cubicBezTo>
                      <a:pt x="134" y="262"/>
                      <a:pt x="130" y="263"/>
                      <a:pt x="127" y="263"/>
                    </a:cubicBezTo>
                    <a:cubicBezTo>
                      <a:pt x="124" y="263"/>
                      <a:pt x="119" y="262"/>
                      <a:pt x="118" y="262"/>
                    </a:cubicBezTo>
                    <a:cubicBezTo>
                      <a:pt x="117" y="262"/>
                      <a:pt x="114" y="264"/>
                      <a:pt x="113" y="266"/>
                    </a:cubicBezTo>
                    <a:cubicBezTo>
                      <a:pt x="113" y="268"/>
                      <a:pt x="109" y="269"/>
                      <a:pt x="108" y="266"/>
                    </a:cubicBezTo>
                    <a:cubicBezTo>
                      <a:pt x="107" y="263"/>
                      <a:pt x="106" y="264"/>
                      <a:pt x="103" y="267"/>
                    </a:cubicBezTo>
                    <a:cubicBezTo>
                      <a:pt x="100" y="269"/>
                      <a:pt x="101" y="264"/>
                      <a:pt x="95" y="266"/>
                    </a:cubicBezTo>
                    <a:cubicBezTo>
                      <a:pt x="90" y="269"/>
                      <a:pt x="94" y="270"/>
                      <a:pt x="88" y="269"/>
                    </a:cubicBezTo>
                    <a:cubicBezTo>
                      <a:pt x="82" y="268"/>
                      <a:pt x="80" y="270"/>
                      <a:pt x="77" y="266"/>
                    </a:cubicBezTo>
                    <a:cubicBezTo>
                      <a:pt x="73" y="262"/>
                      <a:pt x="67" y="255"/>
                      <a:pt x="68" y="252"/>
                    </a:cubicBezTo>
                    <a:cubicBezTo>
                      <a:pt x="69" y="248"/>
                      <a:pt x="67" y="243"/>
                      <a:pt x="65" y="240"/>
                    </a:cubicBezTo>
                    <a:cubicBezTo>
                      <a:pt x="62" y="238"/>
                      <a:pt x="63" y="238"/>
                      <a:pt x="60" y="231"/>
                    </a:cubicBezTo>
                    <a:cubicBezTo>
                      <a:pt x="57" y="224"/>
                      <a:pt x="53" y="222"/>
                      <a:pt x="50" y="216"/>
                    </a:cubicBezTo>
                    <a:cubicBezTo>
                      <a:pt x="47" y="210"/>
                      <a:pt x="51" y="210"/>
                      <a:pt x="42" y="210"/>
                    </a:cubicBezTo>
                    <a:cubicBezTo>
                      <a:pt x="33" y="210"/>
                      <a:pt x="34" y="208"/>
                      <a:pt x="26" y="210"/>
                    </a:cubicBezTo>
                    <a:cubicBezTo>
                      <a:pt x="18" y="212"/>
                      <a:pt x="13" y="211"/>
                      <a:pt x="6" y="211"/>
                    </a:cubicBezTo>
                    <a:cubicBezTo>
                      <a:pt x="2" y="211"/>
                      <a:pt x="2" y="210"/>
                      <a:pt x="1" y="209"/>
                    </a:cubicBezTo>
                    <a:cubicBezTo>
                      <a:pt x="1" y="207"/>
                      <a:pt x="1" y="204"/>
                      <a:pt x="2" y="204"/>
                    </a:cubicBezTo>
                    <a:cubicBezTo>
                      <a:pt x="2" y="203"/>
                      <a:pt x="3" y="198"/>
                      <a:pt x="2" y="196"/>
                    </a:cubicBezTo>
                    <a:cubicBezTo>
                      <a:pt x="0" y="194"/>
                      <a:pt x="0" y="190"/>
                      <a:pt x="3" y="188"/>
                    </a:cubicBezTo>
                    <a:cubicBezTo>
                      <a:pt x="6" y="185"/>
                      <a:pt x="2" y="179"/>
                      <a:pt x="2" y="176"/>
                    </a:cubicBezTo>
                    <a:cubicBezTo>
                      <a:pt x="1" y="173"/>
                      <a:pt x="1" y="138"/>
                      <a:pt x="2" y="137"/>
                    </a:cubicBezTo>
                    <a:cubicBezTo>
                      <a:pt x="3" y="136"/>
                      <a:pt x="9" y="134"/>
                      <a:pt x="10" y="133"/>
                    </a:cubicBezTo>
                    <a:cubicBezTo>
                      <a:pt x="11" y="132"/>
                      <a:pt x="10" y="128"/>
                      <a:pt x="12" y="125"/>
                    </a:cubicBezTo>
                    <a:cubicBezTo>
                      <a:pt x="14" y="122"/>
                      <a:pt x="17" y="118"/>
                      <a:pt x="19" y="114"/>
                    </a:cubicBezTo>
                    <a:cubicBezTo>
                      <a:pt x="22" y="110"/>
                      <a:pt x="26" y="112"/>
                      <a:pt x="25" y="108"/>
                    </a:cubicBezTo>
                    <a:cubicBezTo>
                      <a:pt x="23" y="104"/>
                      <a:pt x="22" y="100"/>
                      <a:pt x="23" y="99"/>
                    </a:cubicBezTo>
                    <a:cubicBezTo>
                      <a:pt x="25" y="98"/>
                      <a:pt x="28" y="92"/>
                      <a:pt x="27" y="90"/>
                    </a:cubicBezTo>
                    <a:cubicBezTo>
                      <a:pt x="27" y="88"/>
                      <a:pt x="31" y="81"/>
                      <a:pt x="27" y="78"/>
                    </a:cubicBezTo>
                    <a:cubicBezTo>
                      <a:pt x="24" y="75"/>
                      <a:pt x="16" y="68"/>
                      <a:pt x="20" y="65"/>
                    </a:cubicBezTo>
                    <a:cubicBezTo>
                      <a:pt x="22" y="63"/>
                      <a:pt x="24" y="61"/>
                      <a:pt x="23" y="60"/>
                    </a:cubicBezTo>
                    <a:cubicBezTo>
                      <a:pt x="24" y="59"/>
                      <a:pt x="25" y="56"/>
                      <a:pt x="25" y="53"/>
                    </a:cubicBezTo>
                    <a:cubicBezTo>
                      <a:pt x="25" y="49"/>
                      <a:pt x="26" y="38"/>
                      <a:pt x="31" y="35"/>
                    </a:cubicBezTo>
                    <a:cubicBezTo>
                      <a:pt x="36" y="32"/>
                      <a:pt x="37" y="23"/>
                      <a:pt x="37" y="19"/>
                    </a:cubicBezTo>
                    <a:cubicBezTo>
                      <a:pt x="37" y="15"/>
                      <a:pt x="40" y="11"/>
                      <a:pt x="43" y="9"/>
                    </a:cubicBezTo>
                    <a:cubicBezTo>
                      <a:pt x="46" y="7"/>
                      <a:pt x="44" y="2"/>
                      <a:pt x="50" y="3"/>
                    </a:cubicBezTo>
                    <a:cubicBezTo>
                      <a:pt x="57" y="4"/>
                      <a:pt x="60" y="5"/>
                      <a:pt x="64" y="3"/>
                    </a:cubicBezTo>
                    <a:cubicBezTo>
                      <a:pt x="67" y="1"/>
                      <a:pt x="75" y="0"/>
                      <a:pt x="76" y="1"/>
                    </a:cubicBezTo>
                    <a:cubicBezTo>
                      <a:pt x="77" y="1"/>
                      <a:pt x="78" y="5"/>
                      <a:pt x="88" y="6"/>
                    </a:cubicBezTo>
                    <a:cubicBezTo>
                      <a:pt x="97" y="8"/>
                      <a:pt x="94" y="11"/>
                      <a:pt x="99" y="17"/>
                    </a:cubicBezTo>
                    <a:cubicBezTo>
                      <a:pt x="104" y="22"/>
                      <a:pt x="103" y="25"/>
                      <a:pt x="108" y="25"/>
                    </a:cubicBezTo>
                    <a:cubicBezTo>
                      <a:pt x="114" y="25"/>
                      <a:pt x="114" y="25"/>
                      <a:pt x="120" y="21"/>
                    </a:cubicBezTo>
                    <a:cubicBezTo>
                      <a:pt x="126" y="17"/>
                      <a:pt x="126" y="13"/>
                      <a:pt x="132" y="16"/>
                    </a:cubicBezTo>
                    <a:cubicBezTo>
                      <a:pt x="138" y="19"/>
                      <a:pt x="142" y="22"/>
                      <a:pt x="151" y="26"/>
                    </a:cubicBezTo>
                    <a:cubicBezTo>
                      <a:pt x="159" y="29"/>
                      <a:pt x="164" y="32"/>
                      <a:pt x="169" y="31"/>
                    </a:cubicBezTo>
                    <a:cubicBezTo>
                      <a:pt x="175" y="29"/>
                      <a:pt x="176" y="25"/>
                      <a:pt x="181" y="22"/>
                    </a:cubicBezTo>
                    <a:cubicBezTo>
                      <a:pt x="185" y="19"/>
                      <a:pt x="184" y="14"/>
                      <a:pt x="199" y="14"/>
                    </a:cubicBezTo>
                    <a:cubicBezTo>
                      <a:pt x="213" y="14"/>
                      <a:pt x="201" y="8"/>
                      <a:pt x="215" y="14"/>
                    </a:cubicBezTo>
                    <a:cubicBezTo>
                      <a:pt x="229" y="20"/>
                      <a:pt x="223" y="19"/>
                      <a:pt x="233" y="21"/>
                    </a:cubicBezTo>
                    <a:cubicBezTo>
                      <a:pt x="244" y="23"/>
                      <a:pt x="247" y="19"/>
                      <a:pt x="250" y="16"/>
                    </a:cubicBezTo>
                    <a:cubicBezTo>
                      <a:pt x="252" y="13"/>
                      <a:pt x="251" y="11"/>
                      <a:pt x="258" y="10"/>
                    </a:cubicBezTo>
                    <a:cubicBezTo>
                      <a:pt x="266" y="9"/>
                      <a:pt x="268" y="8"/>
                      <a:pt x="270" y="7"/>
                    </a:cubicBezTo>
                    <a:cubicBezTo>
                      <a:pt x="270" y="6"/>
                      <a:pt x="271" y="6"/>
                      <a:pt x="271" y="5"/>
                    </a:cubicBezTo>
                    <a:cubicBezTo>
                      <a:pt x="274" y="10"/>
                      <a:pt x="277" y="14"/>
                      <a:pt x="280" y="18"/>
                    </a:cubicBezTo>
                    <a:cubicBezTo>
                      <a:pt x="281" y="19"/>
                      <a:pt x="281" y="21"/>
                      <a:pt x="282" y="22"/>
                    </a:cubicBezTo>
                    <a:cubicBezTo>
                      <a:pt x="283" y="28"/>
                      <a:pt x="281" y="35"/>
                      <a:pt x="284" y="38"/>
                    </a:cubicBezTo>
                    <a:cubicBezTo>
                      <a:pt x="288" y="41"/>
                      <a:pt x="300" y="41"/>
                      <a:pt x="298" y="5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918">
                <a:extLst>
                  <a:ext uri="{FF2B5EF4-FFF2-40B4-BE49-F238E27FC236}">
                    <a16:creationId xmlns:a16="http://schemas.microsoft.com/office/drawing/2014/main" id="{19C0732B-5814-884D-8832-D884CFAA970D}"/>
                  </a:ext>
                </a:extLst>
              </p:cNvPr>
              <p:cNvSpPr>
                <a:spLocks/>
              </p:cNvSpPr>
              <p:nvPr/>
            </p:nvSpPr>
            <p:spPr bwMode="auto">
              <a:xfrm>
                <a:off x="2751" y="1859"/>
                <a:ext cx="195" cy="149"/>
              </a:xfrm>
              <a:custGeom>
                <a:avLst/>
                <a:gdLst>
                  <a:gd name="T0" fmla="*/ 322 w 326"/>
                  <a:gd name="T1" fmla="*/ 169 h 248"/>
                  <a:gd name="T2" fmla="*/ 303 w 326"/>
                  <a:gd name="T3" fmla="*/ 166 h 248"/>
                  <a:gd name="T4" fmla="*/ 289 w 326"/>
                  <a:gd name="T5" fmla="*/ 164 h 248"/>
                  <a:gd name="T6" fmla="*/ 270 w 326"/>
                  <a:gd name="T7" fmla="*/ 173 h 248"/>
                  <a:gd name="T8" fmla="*/ 253 w 326"/>
                  <a:gd name="T9" fmla="*/ 174 h 248"/>
                  <a:gd name="T10" fmla="*/ 229 w 326"/>
                  <a:gd name="T11" fmla="*/ 181 h 248"/>
                  <a:gd name="T12" fmla="*/ 211 w 326"/>
                  <a:gd name="T13" fmla="*/ 182 h 248"/>
                  <a:gd name="T14" fmla="*/ 193 w 326"/>
                  <a:gd name="T15" fmla="*/ 194 h 248"/>
                  <a:gd name="T16" fmla="*/ 170 w 326"/>
                  <a:gd name="T17" fmla="*/ 190 h 248"/>
                  <a:gd name="T18" fmla="*/ 146 w 326"/>
                  <a:gd name="T19" fmla="*/ 176 h 248"/>
                  <a:gd name="T20" fmla="*/ 120 w 326"/>
                  <a:gd name="T21" fmla="*/ 179 h 248"/>
                  <a:gd name="T22" fmla="*/ 108 w 326"/>
                  <a:gd name="T23" fmla="*/ 201 h 248"/>
                  <a:gd name="T24" fmla="*/ 106 w 326"/>
                  <a:gd name="T25" fmla="*/ 211 h 248"/>
                  <a:gd name="T26" fmla="*/ 91 w 326"/>
                  <a:gd name="T27" fmla="*/ 212 h 248"/>
                  <a:gd name="T28" fmla="*/ 73 w 326"/>
                  <a:gd name="T29" fmla="*/ 211 h 248"/>
                  <a:gd name="T30" fmla="*/ 58 w 326"/>
                  <a:gd name="T31" fmla="*/ 216 h 248"/>
                  <a:gd name="T32" fmla="*/ 53 w 326"/>
                  <a:gd name="T33" fmla="*/ 243 h 248"/>
                  <a:gd name="T34" fmla="*/ 47 w 326"/>
                  <a:gd name="T35" fmla="*/ 235 h 248"/>
                  <a:gd name="T36" fmla="*/ 31 w 326"/>
                  <a:gd name="T37" fmla="*/ 215 h 248"/>
                  <a:gd name="T38" fmla="*/ 21 w 326"/>
                  <a:gd name="T39" fmla="*/ 193 h 248"/>
                  <a:gd name="T40" fmla="*/ 12 w 326"/>
                  <a:gd name="T41" fmla="*/ 175 h 248"/>
                  <a:gd name="T42" fmla="*/ 10 w 326"/>
                  <a:gd name="T43" fmla="*/ 152 h 248"/>
                  <a:gd name="T44" fmla="*/ 10 w 326"/>
                  <a:gd name="T45" fmla="*/ 135 h 248"/>
                  <a:gd name="T46" fmla="*/ 27 w 326"/>
                  <a:gd name="T47" fmla="*/ 107 h 248"/>
                  <a:gd name="T48" fmla="*/ 37 w 326"/>
                  <a:gd name="T49" fmla="*/ 102 h 248"/>
                  <a:gd name="T50" fmla="*/ 59 w 326"/>
                  <a:gd name="T51" fmla="*/ 91 h 248"/>
                  <a:gd name="T52" fmla="*/ 74 w 326"/>
                  <a:gd name="T53" fmla="*/ 94 h 248"/>
                  <a:gd name="T54" fmla="*/ 104 w 326"/>
                  <a:gd name="T55" fmla="*/ 88 h 248"/>
                  <a:gd name="T56" fmla="*/ 120 w 326"/>
                  <a:gd name="T57" fmla="*/ 67 h 248"/>
                  <a:gd name="T58" fmla="*/ 132 w 326"/>
                  <a:gd name="T59" fmla="*/ 59 h 248"/>
                  <a:gd name="T60" fmla="*/ 168 w 326"/>
                  <a:gd name="T61" fmla="*/ 43 h 248"/>
                  <a:gd name="T62" fmla="*/ 187 w 326"/>
                  <a:gd name="T63" fmla="*/ 16 h 248"/>
                  <a:gd name="T64" fmla="*/ 209 w 326"/>
                  <a:gd name="T65" fmla="*/ 4 h 248"/>
                  <a:gd name="T66" fmla="*/ 220 w 326"/>
                  <a:gd name="T67" fmla="*/ 11 h 248"/>
                  <a:gd name="T68" fmla="*/ 235 w 326"/>
                  <a:gd name="T69" fmla="*/ 45 h 248"/>
                  <a:gd name="T70" fmla="*/ 245 w 326"/>
                  <a:gd name="T71" fmla="*/ 68 h 248"/>
                  <a:gd name="T72" fmla="*/ 248 w 326"/>
                  <a:gd name="T73" fmla="*/ 80 h 248"/>
                  <a:gd name="T74" fmla="*/ 275 w 326"/>
                  <a:gd name="T75" fmla="*/ 96 h 248"/>
                  <a:gd name="T76" fmla="*/ 292 w 326"/>
                  <a:gd name="T77" fmla="*/ 114 h 248"/>
                  <a:gd name="T78" fmla="*/ 306 w 326"/>
                  <a:gd name="T79" fmla="*/ 133 h 248"/>
                  <a:gd name="T80" fmla="*/ 325 w 326"/>
                  <a:gd name="T81" fmla="*/ 16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6" h="248">
                    <a:moveTo>
                      <a:pt x="326" y="167"/>
                    </a:moveTo>
                    <a:cubicBezTo>
                      <a:pt x="326" y="168"/>
                      <a:pt x="325" y="169"/>
                      <a:pt x="322" y="169"/>
                    </a:cubicBezTo>
                    <a:cubicBezTo>
                      <a:pt x="316" y="170"/>
                      <a:pt x="315" y="168"/>
                      <a:pt x="312" y="169"/>
                    </a:cubicBezTo>
                    <a:cubicBezTo>
                      <a:pt x="308" y="170"/>
                      <a:pt x="306" y="168"/>
                      <a:pt x="303" y="166"/>
                    </a:cubicBezTo>
                    <a:cubicBezTo>
                      <a:pt x="299" y="165"/>
                      <a:pt x="302" y="164"/>
                      <a:pt x="296" y="164"/>
                    </a:cubicBezTo>
                    <a:cubicBezTo>
                      <a:pt x="291" y="164"/>
                      <a:pt x="293" y="166"/>
                      <a:pt x="289" y="164"/>
                    </a:cubicBezTo>
                    <a:cubicBezTo>
                      <a:pt x="285" y="162"/>
                      <a:pt x="276" y="158"/>
                      <a:pt x="276" y="164"/>
                    </a:cubicBezTo>
                    <a:cubicBezTo>
                      <a:pt x="276" y="169"/>
                      <a:pt x="276" y="172"/>
                      <a:pt x="270" y="173"/>
                    </a:cubicBezTo>
                    <a:cubicBezTo>
                      <a:pt x="265" y="173"/>
                      <a:pt x="262" y="175"/>
                      <a:pt x="260" y="173"/>
                    </a:cubicBezTo>
                    <a:cubicBezTo>
                      <a:pt x="257" y="171"/>
                      <a:pt x="256" y="172"/>
                      <a:pt x="253" y="174"/>
                    </a:cubicBezTo>
                    <a:cubicBezTo>
                      <a:pt x="250" y="175"/>
                      <a:pt x="245" y="176"/>
                      <a:pt x="240" y="178"/>
                    </a:cubicBezTo>
                    <a:cubicBezTo>
                      <a:pt x="234" y="180"/>
                      <a:pt x="235" y="181"/>
                      <a:pt x="229" y="181"/>
                    </a:cubicBezTo>
                    <a:cubicBezTo>
                      <a:pt x="222" y="182"/>
                      <a:pt x="219" y="181"/>
                      <a:pt x="219" y="180"/>
                    </a:cubicBezTo>
                    <a:cubicBezTo>
                      <a:pt x="218" y="178"/>
                      <a:pt x="215" y="175"/>
                      <a:pt x="211" y="182"/>
                    </a:cubicBezTo>
                    <a:cubicBezTo>
                      <a:pt x="207" y="188"/>
                      <a:pt x="210" y="193"/>
                      <a:pt x="204" y="194"/>
                    </a:cubicBezTo>
                    <a:cubicBezTo>
                      <a:pt x="199" y="195"/>
                      <a:pt x="200" y="197"/>
                      <a:pt x="193" y="194"/>
                    </a:cubicBezTo>
                    <a:cubicBezTo>
                      <a:pt x="186" y="192"/>
                      <a:pt x="186" y="191"/>
                      <a:pt x="181" y="191"/>
                    </a:cubicBezTo>
                    <a:cubicBezTo>
                      <a:pt x="175" y="192"/>
                      <a:pt x="174" y="190"/>
                      <a:pt x="170" y="190"/>
                    </a:cubicBezTo>
                    <a:cubicBezTo>
                      <a:pt x="165" y="190"/>
                      <a:pt x="157" y="190"/>
                      <a:pt x="155" y="186"/>
                    </a:cubicBezTo>
                    <a:cubicBezTo>
                      <a:pt x="153" y="183"/>
                      <a:pt x="155" y="179"/>
                      <a:pt x="146" y="176"/>
                    </a:cubicBezTo>
                    <a:cubicBezTo>
                      <a:pt x="138" y="172"/>
                      <a:pt x="134" y="165"/>
                      <a:pt x="128" y="169"/>
                    </a:cubicBezTo>
                    <a:cubicBezTo>
                      <a:pt x="122" y="172"/>
                      <a:pt x="125" y="172"/>
                      <a:pt x="120" y="179"/>
                    </a:cubicBezTo>
                    <a:cubicBezTo>
                      <a:pt x="115" y="186"/>
                      <a:pt x="109" y="182"/>
                      <a:pt x="108" y="187"/>
                    </a:cubicBezTo>
                    <a:cubicBezTo>
                      <a:pt x="107" y="193"/>
                      <a:pt x="104" y="193"/>
                      <a:pt x="108" y="201"/>
                    </a:cubicBezTo>
                    <a:cubicBezTo>
                      <a:pt x="110" y="206"/>
                      <a:pt x="109" y="209"/>
                      <a:pt x="109" y="212"/>
                    </a:cubicBezTo>
                    <a:cubicBezTo>
                      <a:pt x="107" y="212"/>
                      <a:pt x="106" y="211"/>
                      <a:pt x="106" y="211"/>
                    </a:cubicBezTo>
                    <a:cubicBezTo>
                      <a:pt x="105" y="210"/>
                      <a:pt x="102" y="212"/>
                      <a:pt x="99" y="213"/>
                    </a:cubicBezTo>
                    <a:cubicBezTo>
                      <a:pt x="97" y="213"/>
                      <a:pt x="95" y="213"/>
                      <a:pt x="91" y="212"/>
                    </a:cubicBezTo>
                    <a:cubicBezTo>
                      <a:pt x="87" y="211"/>
                      <a:pt x="88" y="210"/>
                      <a:pt x="83" y="209"/>
                    </a:cubicBezTo>
                    <a:cubicBezTo>
                      <a:pt x="78" y="208"/>
                      <a:pt x="77" y="209"/>
                      <a:pt x="73" y="211"/>
                    </a:cubicBezTo>
                    <a:cubicBezTo>
                      <a:pt x="69" y="213"/>
                      <a:pt x="70" y="212"/>
                      <a:pt x="62" y="213"/>
                    </a:cubicBezTo>
                    <a:cubicBezTo>
                      <a:pt x="53" y="214"/>
                      <a:pt x="59" y="213"/>
                      <a:pt x="58" y="216"/>
                    </a:cubicBezTo>
                    <a:cubicBezTo>
                      <a:pt x="56" y="220"/>
                      <a:pt x="56" y="225"/>
                      <a:pt x="56" y="229"/>
                    </a:cubicBezTo>
                    <a:cubicBezTo>
                      <a:pt x="55" y="233"/>
                      <a:pt x="54" y="240"/>
                      <a:pt x="53" y="243"/>
                    </a:cubicBezTo>
                    <a:cubicBezTo>
                      <a:pt x="52" y="245"/>
                      <a:pt x="51" y="247"/>
                      <a:pt x="49" y="248"/>
                    </a:cubicBezTo>
                    <a:cubicBezTo>
                      <a:pt x="49" y="244"/>
                      <a:pt x="46" y="240"/>
                      <a:pt x="47" y="235"/>
                    </a:cubicBezTo>
                    <a:cubicBezTo>
                      <a:pt x="47" y="230"/>
                      <a:pt x="46" y="230"/>
                      <a:pt x="40" y="226"/>
                    </a:cubicBezTo>
                    <a:cubicBezTo>
                      <a:pt x="34" y="221"/>
                      <a:pt x="39" y="220"/>
                      <a:pt x="31" y="215"/>
                    </a:cubicBezTo>
                    <a:cubicBezTo>
                      <a:pt x="22" y="209"/>
                      <a:pt x="25" y="209"/>
                      <a:pt x="24" y="206"/>
                    </a:cubicBezTo>
                    <a:cubicBezTo>
                      <a:pt x="23" y="203"/>
                      <a:pt x="23" y="199"/>
                      <a:pt x="21" y="193"/>
                    </a:cubicBezTo>
                    <a:cubicBezTo>
                      <a:pt x="19" y="187"/>
                      <a:pt x="21" y="189"/>
                      <a:pt x="17" y="186"/>
                    </a:cubicBezTo>
                    <a:cubicBezTo>
                      <a:pt x="13" y="183"/>
                      <a:pt x="12" y="180"/>
                      <a:pt x="12" y="175"/>
                    </a:cubicBezTo>
                    <a:cubicBezTo>
                      <a:pt x="12" y="170"/>
                      <a:pt x="10" y="170"/>
                      <a:pt x="7" y="166"/>
                    </a:cubicBezTo>
                    <a:cubicBezTo>
                      <a:pt x="3" y="162"/>
                      <a:pt x="9" y="159"/>
                      <a:pt x="10" y="152"/>
                    </a:cubicBezTo>
                    <a:cubicBezTo>
                      <a:pt x="10" y="145"/>
                      <a:pt x="9" y="147"/>
                      <a:pt x="4" y="143"/>
                    </a:cubicBezTo>
                    <a:cubicBezTo>
                      <a:pt x="0" y="139"/>
                      <a:pt x="7" y="140"/>
                      <a:pt x="10" y="135"/>
                    </a:cubicBezTo>
                    <a:cubicBezTo>
                      <a:pt x="13" y="130"/>
                      <a:pt x="18" y="131"/>
                      <a:pt x="20" y="121"/>
                    </a:cubicBezTo>
                    <a:cubicBezTo>
                      <a:pt x="21" y="111"/>
                      <a:pt x="25" y="111"/>
                      <a:pt x="27" y="107"/>
                    </a:cubicBezTo>
                    <a:cubicBezTo>
                      <a:pt x="28" y="104"/>
                      <a:pt x="30" y="102"/>
                      <a:pt x="32" y="101"/>
                    </a:cubicBezTo>
                    <a:cubicBezTo>
                      <a:pt x="33" y="101"/>
                      <a:pt x="34" y="102"/>
                      <a:pt x="37" y="102"/>
                    </a:cubicBezTo>
                    <a:cubicBezTo>
                      <a:pt x="47" y="102"/>
                      <a:pt x="45" y="100"/>
                      <a:pt x="51" y="96"/>
                    </a:cubicBezTo>
                    <a:cubicBezTo>
                      <a:pt x="57" y="93"/>
                      <a:pt x="59" y="86"/>
                      <a:pt x="59" y="91"/>
                    </a:cubicBezTo>
                    <a:cubicBezTo>
                      <a:pt x="58" y="96"/>
                      <a:pt x="53" y="96"/>
                      <a:pt x="62" y="99"/>
                    </a:cubicBezTo>
                    <a:cubicBezTo>
                      <a:pt x="70" y="102"/>
                      <a:pt x="65" y="99"/>
                      <a:pt x="74" y="94"/>
                    </a:cubicBezTo>
                    <a:cubicBezTo>
                      <a:pt x="82" y="90"/>
                      <a:pt x="72" y="89"/>
                      <a:pt x="86" y="89"/>
                    </a:cubicBezTo>
                    <a:cubicBezTo>
                      <a:pt x="99" y="89"/>
                      <a:pt x="95" y="91"/>
                      <a:pt x="104" y="88"/>
                    </a:cubicBezTo>
                    <a:cubicBezTo>
                      <a:pt x="113" y="84"/>
                      <a:pt x="114" y="85"/>
                      <a:pt x="117" y="78"/>
                    </a:cubicBezTo>
                    <a:cubicBezTo>
                      <a:pt x="119" y="71"/>
                      <a:pt x="124" y="71"/>
                      <a:pt x="120" y="67"/>
                    </a:cubicBezTo>
                    <a:cubicBezTo>
                      <a:pt x="117" y="62"/>
                      <a:pt x="111" y="61"/>
                      <a:pt x="117" y="61"/>
                    </a:cubicBezTo>
                    <a:cubicBezTo>
                      <a:pt x="122" y="60"/>
                      <a:pt x="115" y="59"/>
                      <a:pt x="132" y="59"/>
                    </a:cubicBezTo>
                    <a:cubicBezTo>
                      <a:pt x="148" y="59"/>
                      <a:pt x="150" y="60"/>
                      <a:pt x="154" y="55"/>
                    </a:cubicBezTo>
                    <a:cubicBezTo>
                      <a:pt x="158" y="49"/>
                      <a:pt x="161" y="51"/>
                      <a:pt x="168" y="43"/>
                    </a:cubicBezTo>
                    <a:cubicBezTo>
                      <a:pt x="175" y="35"/>
                      <a:pt x="178" y="31"/>
                      <a:pt x="181" y="27"/>
                    </a:cubicBezTo>
                    <a:cubicBezTo>
                      <a:pt x="185" y="24"/>
                      <a:pt x="183" y="21"/>
                      <a:pt x="187" y="16"/>
                    </a:cubicBezTo>
                    <a:cubicBezTo>
                      <a:pt x="190" y="11"/>
                      <a:pt x="186" y="9"/>
                      <a:pt x="193" y="7"/>
                    </a:cubicBezTo>
                    <a:cubicBezTo>
                      <a:pt x="200" y="6"/>
                      <a:pt x="204" y="0"/>
                      <a:pt x="209" y="4"/>
                    </a:cubicBezTo>
                    <a:cubicBezTo>
                      <a:pt x="213" y="7"/>
                      <a:pt x="218" y="9"/>
                      <a:pt x="218" y="9"/>
                    </a:cubicBezTo>
                    <a:cubicBezTo>
                      <a:pt x="219" y="9"/>
                      <a:pt x="219" y="10"/>
                      <a:pt x="220" y="11"/>
                    </a:cubicBezTo>
                    <a:cubicBezTo>
                      <a:pt x="222" y="17"/>
                      <a:pt x="223" y="17"/>
                      <a:pt x="229" y="26"/>
                    </a:cubicBezTo>
                    <a:cubicBezTo>
                      <a:pt x="234" y="35"/>
                      <a:pt x="235" y="43"/>
                      <a:pt x="235" y="45"/>
                    </a:cubicBezTo>
                    <a:cubicBezTo>
                      <a:pt x="235" y="46"/>
                      <a:pt x="229" y="62"/>
                      <a:pt x="231" y="64"/>
                    </a:cubicBezTo>
                    <a:cubicBezTo>
                      <a:pt x="232" y="66"/>
                      <a:pt x="240" y="67"/>
                      <a:pt x="245" y="68"/>
                    </a:cubicBezTo>
                    <a:cubicBezTo>
                      <a:pt x="246" y="68"/>
                      <a:pt x="247" y="69"/>
                      <a:pt x="248" y="69"/>
                    </a:cubicBezTo>
                    <a:cubicBezTo>
                      <a:pt x="251" y="71"/>
                      <a:pt x="235" y="76"/>
                      <a:pt x="248" y="80"/>
                    </a:cubicBezTo>
                    <a:cubicBezTo>
                      <a:pt x="261" y="85"/>
                      <a:pt x="262" y="81"/>
                      <a:pt x="266" y="85"/>
                    </a:cubicBezTo>
                    <a:cubicBezTo>
                      <a:pt x="270" y="88"/>
                      <a:pt x="275" y="91"/>
                      <a:pt x="275" y="96"/>
                    </a:cubicBezTo>
                    <a:cubicBezTo>
                      <a:pt x="275" y="100"/>
                      <a:pt x="262" y="102"/>
                      <a:pt x="275" y="107"/>
                    </a:cubicBezTo>
                    <a:cubicBezTo>
                      <a:pt x="288" y="112"/>
                      <a:pt x="287" y="110"/>
                      <a:pt x="292" y="114"/>
                    </a:cubicBezTo>
                    <a:cubicBezTo>
                      <a:pt x="297" y="118"/>
                      <a:pt x="298" y="121"/>
                      <a:pt x="301" y="125"/>
                    </a:cubicBezTo>
                    <a:cubicBezTo>
                      <a:pt x="304" y="129"/>
                      <a:pt x="306" y="126"/>
                      <a:pt x="306" y="133"/>
                    </a:cubicBezTo>
                    <a:cubicBezTo>
                      <a:pt x="306" y="140"/>
                      <a:pt x="307" y="143"/>
                      <a:pt x="313" y="148"/>
                    </a:cubicBezTo>
                    <a:cubicBezTo>
                      <a:pt x="318" y="152"/>
                      <a:pt x="325" y="158"/>
                      <a:pt x="325" y="161"/>
                    </a:cubicBezTo>
                    <a:cubicBezTo>
                      <a:pt x="325" y="163"/>
                      <a:pt x="326" y="165"/>
                      <a:pt x="326" y="16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919">
                <a:extLst>
                  <a:ext uri="{FF2B5EF4-FFF2-40B4-BE49-F238E27FC236}">
                    <a16:creationId xmlns:a16="http://schemas.microsoft.com/office/drawing/2014/main" id="{8B1EA881-5AF1-7544-B18F-E02694AD7CE5}"/>
                  </a:ext>
                </a:extLst>
              </p:cNvPr>
              <p:cNvSpPr>
                <a:spLocks/>
              </p:cNvSpPr>
              <p:nvPr/>
            </p:nvSpPr>
            <p:spPr bwMode="auto">
              <a:xfrm>
                <a:off x="2979" y="1975"/>
                <a:ext cx="84" cy="96"/>
              </a:xfrm>
              <a:custGeom>
                <a:avLst/>
                <a:gdLst>
                  <a:gd name="T0" fmla="*/ 134 w 140"/>
                  <a:gd name="T1" fmla="*/ 77 h 160"/>
                  <a:gd name="T2" fmla="*/ 123 w 140"/>
                  <a:gd name="T3" fmla="*/ 90 h 160"/>
                  <a:gd name="T4" fmla="*/ 115 w 140"/>
                  <a:gd name="T5" fmla="*/ 107 h 160"/>
                  <a:gd name="T6" fmla="*/ 111 w 140"/>
                  <a:gd name="T7" fmla="*/ 114 h 160"/>
                  <a:gd name="T8" fmla="*/ 111 w 140"/>
                  <a:gd name="T9" fmla="*/ 114 h 160"/>
                  <a:gd name="T10" fmla="*/ 100 w 140"/>
                  <a:gd name="T11" fmla="*/ 109 h 160"/>
                  <a:gd name="T12" fmla="*/ 92 w 140"/>
                  <a:gd name="T13" fmla="*/ 106 h 160"/>
                  <a:gd name="T14" fmla="*/ 84 w 140"/>
                  <a:gd name="T15" fmla="*/ 116 h 160"/>
                  <a:gd name="T16" fmla="*/ 77 w 140"/>
                  <a:gd name="T17" fmla="*/ 114 h 160"/>
                  <a:gd name="T18" fmla="*/ 67 w 140"/>
                  <a:gd name="T19" fmla="*/ 119 h 160"/>
                  <a:gd name="T20" fmla="*/ 60 w 140"/>
                  <a:gd name="T21" fmla="*/ 126 h 160"/>
                  <a:gd name="T22" fmla="*/ 57 w 140"/>
                  <a:gd name="T23" fmla="*/ 139 h 160"/>
                  <a:gd name="T24" fmla="*/ 60 w 140"/>
                  <a:gd name="T25" fmla="*/ 147 h 160"/>
                  <a:gd name="T26" fmla="*/ 24 w 140"/>
                  <a:gd name="T27" fmla="*/ 146 h 160"/>
                  <a:gd name="T28" fmla="*/ 23 w 140"/>
                  <a:gd name="T29" fmla="*/ 146 h 160"/>
                  <a:gd name="T30" fmla="*/ 16 w 140"/>
                  <a:gd name="T31" fmla="*/ 157 h 160"/>
                  <a:gd name="T32" fmla="*/ 5 w 140"/>
                  <a:gd name="T33" fmla="*/ 157 h 160"/>
                  <a:gd name="T34" fmla="*/ 3 w 140"/>
                  <a:gd name="T35" fmla="*/ 156 h 160"/>
                  <a:gd name="T36" fmla="*/ 3 w 140"/>
                  <a:gd name="T37" fmla="*/ 139 h 160"/>
                  <a:gd name="T38" fmla="*/ 3 w 140"/>
                  <a:gd name="T39" fmla="*/ 121 h 160"/>
                  <a:gd name="T40" fmla="*/ 10 w 140"/>
                  <a:gd name="T41" fmla="*/ 107 h 160"/>
                  <a:gd name="T42" fmla="*/ 21 w 140"/>
                  <a:gd name="T43" fmla="*/ 92 h 160"/>
                  <a:gd name="T44" fmla="*/ 31 w 140"/>
                  <a:gd name="T45" fmla="*/ 76 h 160"/>
                  <a:gd name="T46" fmla="*/ 45 w 140"/>
                  <a:gd name="T47" fmla="*/ 62 h 160"/>
                  <a:gd name="T48" fmla="*/ 37 w 140"/>
                  <a:gd name="T49" fmla="*/ 51 h 160"/>
                  <a:gd name="T50" fmla="*/ 34 w 140"/>
                  <a:gd name="T51" fmla="*/ 45 h 160"/>
                  <a:gd name="T52" fmla="*/ 37 w 140"/>
                  <a:gd name="T53" fmla="*/ 33 h 160"/>
                  <a:gd name="T54" fmla="*/ 35 w 140"/>
                  <a:gd name="T55" fmla="*/ 24 h 160"/>
                  <a:gd name="T56" fmla="*/ 35 w 140"/>
                  <a:gd name="T57" fmla="*/ 17 h 160"/>
                  <a:gd name="T58" fmla="*/ 38 w 140"/>
                  <a:gd name="T59" fmla="*/ 16 h 160"/>
                  <a:gd name="T60" fmla="*/ 45 w 140"/>
                  <a:gd name="T61" fmla="*/ 13 h 160"/>
                  <a:gd name="T62" fmla="*/ 55 w 140"/>
                  <a:gd name="T63" fmla="*/ 15 h 160"/>
                  <a:gd name="T64" fmla="*/ 61 w 140"/>
                  <a:gd name="T65" fmla="*/ 15 h 160"/>
                  <a:gd name="T66" fmla="*/ 69 w 140"/>
                  <a:gd name="T67" fmla="*/ 18 h 160"/>
                  <a:gd name="T68" fmla="*/ 80 w 140"/>
                  <a:gd name="T69" fmla="*/ 13 h 160"/>
                  <a:gd name="T70" fmla="*/ 93 w 140"/>
                  <a:gd name="T71" fmla="*/ 12 h 160"/>
                  <a:gd name="T72" fmla="*/ 103 w 140"/>
                  <a:gd name="T73" fmla="*/ 12 h 160"/>
                  <a:gd name="T74" fmla="*/ 112 w 140"/>
                  <a:gd name="T75" fmla="*/ 0 h 160"/>
                  <a:gd name="T76" fmla="*/ 119 w 140"/>
                  <a:gd name="T77" fmla="*/ 15 h 160"/>
                  <a:gd name="T78" fmla="*/ 129 w 140"/>
                  <a:gd name="T79" fmla="*/ 35 h 160"/>
                  <a:gd name="T80" fmla="*/ 137 w 140"/>
                  <a:gd name="T81" fmla="*/ 52 h 160"/>
                  <a:gd name="T82" fmla="*/ 134 w 140"/>
                  <a:gd name="T83" fmla="*/ 7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60">
                    <a:moveTo>
                      <a:pt x="134" y="77"/>
                    </a:moveTo>
                    <a:cubicBezTo>
                      <a:pt x="128" y="83"/>
                      <a:pt x="128" y="82"/>
                      <a:pt x="123" y="90"/>
                    </a:cubicBezTo>
                    <a:cubicBezTo>
                      <a:pt x="119" y="98"/>
                      <a:pt x="119" y="100"/>
                      <a:pt x="115" y="107"/>
                    </a:cubicBezTo>
                    <a:cubicBezTo>
                      <a:pt x="113" y="109"/>
                      <a:pt x="112" y="112"/>
                      <a:pt x="111" y="114"/>
                    </a:cubicBezTo>
                    <a:cubicBezTo>
                      <a:pt x="111" y="114"/>
                      <a:pt x="111" y="114"/>
                      <a:pt x="111" y="114"/>
                    </a:cubicBezTo>
                    <a:cubicBezTo>
                      <a:pt x="105" y="112"/>
                      <a:pt x="103" y="112"/>
                      <a:pt x="100" y="109"/>
                    </a:cubicBezTo>
                    <a:cubicBezTo>
                      <a:pt x="98" y="106"/>
                      <a:pt x="93" y="98"/>
                      <a:pt x="92" y="106"/>
                    </a:cubicBezTo>
                    <a:cubicBezTo>
                      <a:pt x="92" y="113"/>
                      <a:pt x="87" y="118"/>
                      <a:pt x="84" y="116"/>
                    </a:cubicBezTo>
                    <a:cubicBezTo>
                      <a:pt x="81" y="114"/>
                      <a:pt x="80" y="110"/>
                      <a:pt x="77" y="114"/>
                    </a:cubicBezTo>
                    <a:cubicBezTo>
                      <a:pt x="73" y="118"/>
                      <a:pt x="69" y="116"/>
                      <a:pt x="67" y="119"/>
                    </a:cubicBezTo>
                    <a:cubicBezTo>
                      <a:pt x="64" y="122"/>
                      <a:pt x="60" y="122"/>
                      <a:pt x="60" y="126"/>
                    </a:cubicBezTo>
                    <a:cubicBezTo>
                      <a:pt x="60" y="130"/>
                      <a:pt x="54" y="134"/>
                      <a:pt x="57" y="139"/>
                    </a:cubicBezTo>
                    <a:cubicBezTo>
                      <a:pt x="59" y="142"/>
                      <a:pt x="60" y="144"/>
                      <a:pt x="60" y="147"/>
                    </a:cubicBezTo>
                    <a:cubicBezTo>
                      <a:pt x="42" y="147"/>
                      <a:pt x="27" y="147"/>
                      <a:pt x="24" y="146"/>
                    </a:cubicBezTo>
                    <a:cubicBezTo>
                      <a:pt x="24" y="146"/>
                      <a:pt x="23" y="146"/>
                      <a:pt x="23" y="146"/>
                    </a:cubicBezTo>
                    <a:cubicBezTo>
                      <a:pt x="19" y="146"/>
                      <a:pt x="20" y="154"/>
                      <a:pt x="16" y="157"/>
                    </a:cubicBezTo>
                    <a:cubicBezTo>
                      <a:pt x="11" y="160"/>
                      <a:pt x="12" y="158"/>
                      <a:pt x="5" y="157"/>
                    </a:cubicBezTo>
                    <a:cubicBezTo>
                      <a:pt x="4" y="156"/>
                      <a:pt x="4" y="156"/>
                      <a:pt x="3" y="156"/>
                    </a:cubicBezTo>
                    <a:cubicBezTo>
                      <a:pt x="0" y="153"/>
                      <a:pt x="3" y="147"/>
                      <a:pt x="3" y="139"/>
                    </a:cubicBezTo>
                    <a:cubicBezTo>
                      <a:pt x="2" y="131"/>
                      <a:pt x="3" y="125"/>
                      <a:pt x="3" y="121"/>
                    </a:cubicBezTo>
                    <a:cubicBezTo>
                      <a:pt x="3" y="117"/>
                      <a:pt x="9" y="115"/>
                      <a:pt x="10" y="107"/>
                    </a:cubicBezTo>
                    <a:cubicBezTo>
                      <a:pt x="10" y="100"/>
                      <a:pt x="16" y="99"/>
                      <a:pt x="21" y="92"/>
                    </a:cubicBezTo>
                    <a:cubicBezTo>
                      <a:pt x="27" y="84"/>
                      <a:pt x="27" y="85"/>
                      <a:pt x="31" y="76"/>
                    </a:cubicBezTo>
                    <a:cubicBezTo>
                      <a:pt x="36" y="68"/>
                      <a:pt x="44" y="66"/>
                      <a:pt x="45" y="62"/>
                    </a:cubicBezTo>
                    <a:cubicBezTo>
                      <a:pt x="46" y="58"/>
                      <a:pt x="45" y="55"/>
                      <a:pt x="37" y="51"/>
                    </a:cubicBezTo>
                    <a:cubicBezTo>
                      <a:pt x="30" y="47"/>
                      <a:pt x="34" y="50"/>
                      <a:pt x="34" y="45"/>
                    </a:cubicBezTo>
                    <a:cubicBezTo>
                      <a:pt x="34" y="40"/>
                      <a:pt x="35" y="39"/>
                      <a:pt x="37" y="33"/>
                    </a:cubicBezTo>
                    <a:cubicBezTo>
                      <a:pt x="38" y="27"/>
                      <a:pt x="37" y="27"/>
                      <a:pt x="35" y="24"/>
                    </a:cubicBezTo>
                    <a:cubicBezTo>
                      <a:pt x="33" y="22"/>
                      <a:pt x="34" y="20"/>
                      <a:pt x="35" y="17"/>
                    </a:cubicBezTo>
                    <a:cubicBezTo>
                      <a:pt x="36" y="17"/>
                      <a:pt x="36" y="17"/>
                      <a:pt x="38" y="16"/>
                    </a:cubicBezTo>
                    <a:cubicBezTo>
                      <a:pt x="40" y="14"/>
                      <a:pt x="41" y="11"/>
                      <a:pt x="45" y="13"/>
                    </a:cubicBezTo>
                    <a:cubicBezTo>
                      <a:pt x="49" y="15"/>
                      <a:pt x="53" y="17"/>
                      <a:pt x="55" y="15"/>
                    </a:cubicBezTo>
                    <a:cubicBezTo>
                      <a:pt x="56" y="14"/>
                      <a:pt x="59" y="12"/>
                      <a:pt x="61" y="15"/>
                    </a:cubicBezTo>
                    <a:cubicBezTo>
                      <a:pt x="63" y="17"/>
                      <a:pt x="67" y="19"/>
                      <a:pt x="69" y="18"/>
                    </a:cubicBezTo>
                    <a:cubicBezTo>
                      <a:pt x="70" y="17"/>
                      <a:pt x="75" y="14"/>
                      <a:pt x="80" y="13"/>
                    </a:cubicBezTo>
                    <a:cubicBezTo>
                      <a:pt x="86" y="12"/>
                      <a:pt x="90" y="10"/>
                      <a:pt x="93" y="12"/>
                    </a:cubicBezTo>
                    <a:cubicBezTo>
                      <a:pt x="96" y="14"/>
                      <a:pt x="101" y="16"/>
                      <a:pt x="103" y="12"/>
                    </a:cubicBezTo>
                    <a:cubicBezTo>
                      <a:pt x="105" y="9"/>
                      <a:pt x="108" y="4"/>
                      <a:pt x="112" y="0"/>
                    </a:cubicBezTo>
                    <a:cubicBezTo>
                      <a:pt x="116" y="6"/>
                      <a:pt x="117" y="12"/>
                      <a:pt x="119" y="15"/>
                    </a:cubicBezTo>
                    <a:cubicBezTo>
                      <a:pt x="121" y="19"/>
                      <a:pt x="129" y="29"/>
                      <a:pt x="129" y="35"/>
                    </a:cubicBezTo>
                    <a:cubicBezTo>
                      <a:pt x="129" y="40"/>
                      <a:pt x="137" y="40"/>
                      <a:pt x="137" y="52"/>
                    </a:cubicBezTo>
                    <a:cubicBezTo>
                      <a:pt x="137" y="64"/>
                      <a:pt x="140" y="71"/>
                      <a:pt x="134" y="7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920">
                <a:extLst>
                  <a:ext uri="{FF2B5EF4-FFF2-40B4-BE49-F238E27FC236}">
                    <a16:creationId xmlns:a16="http://schemas.microsoft.com/office/drawing/2014/main" id="{B7274E1B-936B-7143-AF59-F56AF47BEE17}"/>
                  </a:ext>
                </a:extLst>
              </p:cNvPr>
              <p:cNvSpPr>
                <a:spLocks/>
              </p:cNvSpPr>
              <p:nvPr/>
            </p:nvSpPr>
            <p:spPr bwMode="auto">
              <a:xfrm>
                <a:off x="2968" y="2062"/>
                <a:ext cx="33" cy="32"/>
              </a:xfrm>
              <a:custGeom>
                <a:avLst/>
                <a:gdLst>
                  <a:gd name="T0" fmla="*/ 54 w 55"/>
                  <a:gd name="T1" fmla="*/ 32 h 52"/>
                  <a:gd name="T2" fmla="*/ 50 w 55"/>
                  <a:gd name="T3" fmla="*/ 38 h 52"/>
                  <a:gd name="T4" fmla="*/ 47 w 55"/>
                  <a:gd name="T5" fmla="*/ 40 h 52"/>
                  <a:gd name="T6" fmla="*/ 45 w 55"/>
                  <a:gd name="T7" fmla="*/ 39 h 52"/>
                  <a:gd name="T8" fmla="*/ 29 w 55"/>
                  <a:gd name="T9" fmla="*/ 38 h 52"/>
                  <a:gd name="T10" fmla="*/ 25 w 55"/>
                  <a:gd name="T11" fmla="*/ 52 h 52"/>
                  <a:gd name="T12" fmla="*/ 11 w 55"/>
                  <a:gd name="T13" fmla="*/ 45 h 52"/>
                  <a:gd name="T14" fmla="*/ 6 w 55"/>
                  <a:gd name="T15" fmla="*/ 47 h 52"/>
                  <a:gd name="T16" fmla="*/ 6 w 55"/>
                  <a:gd name="T17" fmla="*/ 47 h 52"/>
                  <a:gd name="T18" fmla="*/ 5 w 55"/>
                  <a:gd name="T19" fmla="*/ 47 h 52"/>
                  <a:gd name="T20" fmla="*/ 5 w 55"/>
                  <a:gd name="T21" fmla="*/ 40 h 52"/>
                  <a:gd name="T22" fmla="*/ 11 w 55"/>
                  <a:gd name="T23" fmla="*/ 31 h 52"/>
                  <a:gd name="T24" fmla="*/ 12 w 55"/>
                  <a:gd name="T25" fmla="*/ 21 h 52"/>
                  <a:gd name="T26" fmla="*/ 17 w 55"/>
                  <a:gd name="T27" fmla="*/ 14 h 52"/>
                  <a:gd name="T28" fmla="*/ 22 w 55"/>
                  <a:gd name="T29" fmla="*/ 10 h 52"/>
                  <a:gd name="T30" fmla="*/ 24 w 55"/>
                  <a:gd name="T31" fmla="*/ 11 h 52"/>
                  <a:gd name="T32" fmla="*/ 35 w 55"/>
                  <a:gd name="T33" fmla="*/ 11 h 52"/>
                  <a:gd name="T34" fmla="*/ 42 w 55"/>
                  <a:gd name="T35" fmla="*/ 0 h 52"/>
                  <a:gd name="T36" fmla="*/ 43 w 55"/>
                  <a:gd name="T37" fmla="*/ 3 h 52"/>
                  <a:gd name="T38" fmla="*/ 49 w 55"/>
                  <a:gd name="T39" fmla="*/ 11 h 52"/>
                  <a:gd name="T40" fmla="*/ 53 w 55"/>
                  <a:gd name="T41" fmla="*/ 20 h 52"/>
                  <a:gd name="T42" fmla="*/ 54 w 55"/>
                  <a:gd name="T4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2">
                    <a:moveTo>
                      <a:pt x="54" y="32"/>
                    </a:moveTo>
                    <a:cubicBezTo>
                      <a:pt x="54" y="38"/>
                      <a:pt x="53" y="36"/>
                      <a:pt x="50" y="38"/>
                    </a:cubicBezTo>
                    <a:cubicBezTo>
                      <a:pt x="48" y="39"/>
                      <a:pt x="47" y="40"/>
                      <a:pt x="47" y="40"/>
                    </a:cubicBezTo>
                    <a:cubicBezTo>
                      <a:pt x="46" y="40"/>
                      <a:pt x="46" y="40"/>
                      <a:pt x="45" y="39"/>
                    </a:cubicBezTo>
                    <a:cubicBezTo>
                      <a:pt x="39" y="38"/>
                      <a:pt x="30" y="33"/>
                      <a:pt x="29" y="38"/>
                    </a:cubicBezTo>
                    <a:cubicBezTo>
                      <a:pt x="29" y="44"/>
                      <a:pt x="29" y="52"/>
                      <a:pt x="25" y="52"/>
                    </a:cubicBezTo>
                    <a:cubicBezTo>
                      <a:pt x="22" y="51"/>
                      <a:pt x="14" y="47"/>
                      <a:pt x="11" y="45"/>
                    </a:cubicBezTo>
                    <a:cubicBezTo>
                      <a:pt x="10" y="44"/>
                      <a:pt x="8" y="46"/>
                      <a:pt x="6" y="47"/>
                    </a:cubicBezTo>
                    <a:cubicBezTo>
                      <a:pt x="6" y="47"/>
                      <a:pt x="6" y="47"/>
                      <a:pt x="6" y="47"/>
                    </a:cubicBezTo>
                    <a:cubicBezTo>
                      <a:pt x="6" y="47"/>
                      <a:pt x="5" y="47"/>
                      <a:pt x="5" y="47"/>
                    </a:cubicBezTo>
                    <a:cubicBezTo>
                      <a:pt x="0" y="46"/>
                      <a:pt x="5" y="44"/>
                      <a:pt x="5" y="40"/>
                    </a:cubicBezTo>
                    <a:cubicBezTo>
                      <a:pt x="5" y="36"/>
                      <a:pt x="9" y="37"/>
                      <a:pt x="11" y="31"/>
                    </a:cubicBezTo>
                    <a:cubicBezTo>
                      <a:pt x="12" y="26"/>
                      <a:pt x="12" y="25"/>
                      <a:pt x="12" y="21"/>
                    </a:cubicBezTo>
                    <a:cubicBezTo>
                      <a:pt x="12" y="17"/>
                      <a:pt x="14" y="18"/>
                      <a:pt x="17" y="14"/>
                    </a:cubicBezTo>
                    <a:cubicBezTo>
                      <a:pt x="19" y="12"/>
                      <a:pt x="21" y="11"/>
                      <a:pt x="22" y="10"/>
                    </a:cubicBezTo>
                    <a:cubicBezTo>
                      <a:pt x="23" y="10"/>
                      <a:pt x="23" y="10"/>
                      <a:pt x="24" y="11"/>
                    </a:cubicBezTo>
                    <a:cubicBezTo>
                      <a:pt x="31" y="12"/>
                      <a:pt x="30" y="14"/>
                      <a:pt x="35" y="11"/>
                    </a:cubicBezTo>
                    <a:cubicBezTo>
                      <a:pt x="39" y="8"/>
                      <a:pt x="38" y="0"/>
                      <a:pt x="42" y="0"/>
                    </a:cubicBezTo>
                    <a:cubicBezTo>
                      <a:pt x="42" y="1"/>
                      <a:pt x="43" y="3"/>
                      <a:pt x="43" y="3"/>
                    </a:cubicBezTo>
                    <a:cubicBezTo>
                      <a:pt x="44" y="4"/>
                      <a:pt x="47" y="9"/>
                      <a:pt x="49" y="11"/>
                    </a:cubicBezTo>
                    <a:cubicBezTo>
                      <a:pt x="52" y="14"/>
                      <a:pt x="52" y="14"/>
                      <a:pt x="53" y="20"/>
                    </a:cubicBezTo>
                    <a:cubicBezTo>
                      <a:pt x="54" y="25"/>
                      <a:pt x="55" y="26"/>
                      <a:pt x="54" y="3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921">
                <a:extLst>
                  <a:ext uri="{FF2B5EF4-FFF2-40B4-BE49-F238E27FC236}">
                    <a16:creationId xmlns:a16="http://schemas.microsoft.com/office/drawing/2014/main" id="{F5ACF096-1DE0-4E4C-B9BC-48B92695BB69}"/>
                  </a:ext>
                </a:extLst>
              </p:cNvPr>
              <p:cNvSpPr>
                <a:spLocks/>
              </p:cNvSpPr>
              <p:nvPr/>
            </p:nvSpPr>
            <p:spPr bwMode="auto">
              <a:xfrm>
                <a:off x="2677" y="2008"/>
                <a:ext cx="30" cy="21"/>
              </a:xfrm>
              <a:custGeom>
                <a:avLst/>
                <a:gdLst>
                  <a:gd name="T0" fmla="*/ 51 w 51"/>
                  <a:gd name="T1" fmla="*/ 14 h 36"/>
                  <a:gd name="T2" fmla="*/ 50 w 51"/>
                  <a:gd name="T3" fmla="*/ 34 h 36"/>
                  <a:gd name="T4" fmla="*/ 1 w 51"/>
                  <a:gd name="T5" fmla="*/ 36 h 36"/>
                  <a:gd name="T6" fmla="*/ 0 w 51"/>
                  <a:gd name="T7" fmla="*/ 32 h 36"/>
                  <a:gd name="T8" fmla="*/ 15 w 51"/>
                  <a:gd name="T9" fmla="*/ 12 h 36"/>
                  <a:gd name="T10" fmla="*/ 13 w 51"/>
                  <a:gd name="T11" fmla="*/ 0 h 36"/>
                  <a:gd name="T12" fmla="*/ 30 w 51"/>
                  <a:gd name="T13" fmla="*/ 4 h 36"/>
                  <a:gd name="T14" fmla="*/ 49 w 51"/>
                  <a:gd name="T15" fmla="*/ 2 h 36"/>
                  <a:gd name="T16" fmla="*/ 50 w 51"/>
                  <a:gd name="T17" fmla="*/ 3 h 36"/>
                  <a:gd name="T18" fmla="*/ 51 w 51"/>
                  <a:gd name="T19"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6">
                    <a:moveTo>
                      <a:pt x="51" y="14"/>
                    </a:moveTo>
                    <a:cubicBezTo>
                      <a:pt x="51" y="20"/>
                      <a:pt x="50" y="34"/>
                      <a:pt x="50" y="34"/>
                    </a:cubicBezTo>
                    <a:cubicBezTo>
                      <a:pt x="1" y="36"/>
                      <a:pt x="1" y="36"/>
                      <a:pt x="1" y="36"/>
                    </a:cubicBezTo>
                    <a:cubicBezTo>
                      <a:pt x="0" y="35"/>
                      <a:pt x="0" y="34"/>
                      <a:pt x="0" y="32"/>
                    </a:cubicBezTo>
                    <a:cubicBezTo>
                      <a:pt x="1" y="22"/>
                      <a:pt x="15" y="13"/>
                      <a:pt x="15" y="12"/>
                    </a:cubicBezTo>
                    <a:cubicBezTo>
                      <a:pt x="16" y="11"/>
                      <a:pt x="11" y="8"/>
                      <a:pt x="13" y="0"/>
                    </a:cubicBezTo>
                    <a:cubicBezTo>
                      <a:pt x="16" y="1"/>
                      <a:pt x="21" y="3"/>
                      <a:pt x="30" y="4"/>
                    </a:cubicBezTo>
                    <a:cubicBezTo>
                      <a:pt x="39" y="4"/>
                      <a:pt x="46" y="3"/>
                      <a:pt x="49" y="2"/>
                    </a:cubicBezTo>
                    <a:cubicBezTo>
                      <a:pt x="50" y="2"/>
                      <a:pt x="50" y="3"/>
                      <a:pt x="50" y="3"/>
                    </a:cubicBezTo>
                    <a:cubicBezTo>
                      <a:pt x="51" y="7"/>
                      <a:pt x="51" y="9"/>
                      <a:pt x="51"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922">
                <a:extLst>
                  <a:ext uri="{FF2B5EF4-FFF2-40B4-BE49-F238E27FC236}">
                    <a16:creationId xmlns:a16="http://schemas.microsoft.com/office/drawing/2014/main" id="{161F8683-DAAB-4F48-884A-24F0C35A6273}"/>
                  </a:ext>
                </a:extLst>
              </p:cNvPr>
              <p:cNvSpPr>
                <a:spLocks/>
              </p:cNvSpPr>
              <p:nvPr/>
            </p:nvSpPr>
            <p:spPr bwMode="auto">
              <a:xfrm>
                <a:off x="2279" y="1764"/>
                <a:ext cx="93" cy="76"/>
              </a:xfrm>
              <a:custGeom>
                <a:avLst/>
                <a:gdLst>
                  <a:gd name="T0" fmla="*/ 149 w 155"/>
                  <a:gd name="T1" fmla="*/ 122 h 126"/>
                  <a:gd name="T2" fmla="*/ 147 w 155"/>
                  <a:gd name="T3" fmla="*/ 125 h 126"/>
                  <a:gd name="T4" fmla="*/ 128 w 155"/>
                  <a:gd name="T5" fmla="*/ 124 h 126"/>
                  <a:gd name="T6" fmla="*/ 114 w 155"/>
                  <a:gd name="T7" fmla="*/ 119 h 126"/>
                  <a:gd name="T8" fmla="*/ 94 w 155"/>
                  <a:gd name="T9" fmla="*/ 115 h 126"/>
                  <a:gd name="T10" fmla="*/ 90 w 155"/>
                  <a:gd name="T11" fmla="*/ 115 h 126"/>
                  <a:gd name="T12" fmla="*/ 63 w 155"/>
                  <a:gd name="T13" fmla="*/ 115 h 126"/>
                  <a:gd name="T14" fmla="*/ 47 w 155"/>
                  <a:gd name="T15" fmla="*/ 117 h 126"/>
                  <a:gd name="T16" fmla="*/ 15 w 155"/>
                  <a:gd name="T17" fmla="*/ 115 h 126"/>
                  <a:gd name="T18" fmla="*/ 15 w 155"/>
                  <a:gd name="T19" fmla="*/ 107 h 126"/>
                  <a:gd name="T20" fmla="*/ 14 w 155"/>
                  <a:gd name="T21" fmla="*/ 102 h 126"/>
                  <a:gd name="T22" fmla="*/ 17 w 155"/>
                  <a:gd name="T23" fmla="*/ 102 h 126"/>
                  <a:gd name="T24" fmla="*/ 31 w 155"/>
                  <a:gd name="T25" fmla="*/ 100 h 126"/>
                  <a:gd name="T26" fmla="*/ 38 w 155"/>
                  <a:gd name="T27" fmla="*/ 100 h 126"/>
                  <a:gd name="T28" fmla="*/ 46 w 155"/>
                  <a:gd name="T29" fmla="*/ 94 h 126"/>
                  <a:gd name="T30" fmla="*/ 59 w 155"/>
                  <a:gd name="T31" fmla="*/ 90 h 126"/>
                  <a:gd name="T32" fmla="*/ 69 w 155"/>
                  <a:gd name="T33" fmla="*/ 95 h 126"/>
                  <a:gd name="T34" fmla="*/ 84 w 155"/>
                  <a:gd name="T35" fmla="*/ 98 h 126"/>
                  <a:gd name="T36" fmla="*/ 90 w 155"/>
                  <a:gd name="T37" fmla="*/ 91 h 126"/>
                  <a:gd name="T38" fmla="*/ 77 w 155"/>
                  <a:gd name="T39" fmla="*/ 91 h 126"/>
                  <a:gd name="T40" fmla="*/ 69 w 155"/>
                  <a:gd name="T41" fmla="*/ 86 h 126"/>
                  <a:gd name="T42" fmla="*/ 59 w 155"/>
                  <a:gd name="T43" fmla="*/ 82 h 126"/>
                  <a:gd name="T44" fmla="*/ 50 w 155"/>
                  <a:gd name="T45" fmla="*/ 85 h 126"/>
                  <a:gd name="T46" fmla="*/ 35 w 155"/>
                  <a:gd name="T47" fmla="*/ 90 h 126"/>
                  <a:gd name="T48" fmla="*/ 22 w 155"/>
                  <a:gd name="T49" fmla="*/ 89 h 126"/>
                  <a:gd name="T50" fmla="*/ 18 w 155"/>
                  <a:gd name="T51" fmla="*/ 78 h 126"/>
                  <a:gd name="T52" fmla="*/ 8 w 155"/>
                  <a:gd name="T53" fmla="*/ 61 h 126"/>
                  <a:gd name="T54" fmla="*/ 3 w 155"/>
                  <a:gd name="T55" fmla="*/ 53 h 126"/>
                  <a:gd name="T56" fmla="*/ 21 w 155"/>
                  <a:gd name="T57" fmla="*/ 33 h 126"/>
                  <a:gd name="T58" fmla="*/ 27 w 155"/>
                  <a:gd name="T59" fmla="*/ 13 h 126"/>
                  <a:gd name="T60" fmla="*/ 32 w 155"/>
                  <a:gd name="T61" fmla="*/ 8 h 126"/>
                  <a:gd name="T62" fmla="*/ 40 w 155"/>
                  <a:gd name="T63" fmla="*/ 7 h 126"/>
                  <a:gd name="T64" fmla="*/ 49 w 155"/>
                  <a:gd name="T65" fmla="*/ 8 h 126"/>
                  <a:gd name="T66" fmla="*/ 58 w 155"/>
                  <a:gd name="T67" fmla="*/ 6 h 126"/>
                  <a:gd name="T68" fmla="*/ 66 w 155"/>
                  <a:gd name="T69" fmla="*/ 2 h 126"/>
                  <a:gd name="T70" fmla="*/ 78 w 155"/>
                  <a:gd name="T71" fmla="*/ 5 h 126"/>
                  <a:gd name="T72" fmla="*/ 89 w 155"/>
                  <a:gd name="T73" fmla="*/ 14 h 126"/>
                  <a:gd name="T74" fmla="*/ 99 w 155"/>
                  <a:gd name="T75" fmla="*/ 17 h 126"/>
                  <a:gd name="T76" fmla="*/ 107 w 155"/>
                  <a:gd name="T77" fmla="*/ 28 h 126"/>
                  <a:gd name="T78" fmla="*/ 111 w 155"/>
                  <a:gd name="T79" fmla="*/ 37 h 126"/>
                  <a:gd name="T80" fmla="*/ 125 w 155"/>
                  <a:gd name="T81" fmla="*/ 52 h 126"/>
                  <a:gd name="T82" fmla="*/ 132 w 155"/>
                  <a:gd name="T83" fmla="*/ 57 h 126"/>
                  <a:gd name="T84" fmla="*/ 131 w 155"/>
                  <a:gd name="T85" fmla="*/ 62 h 126"/>
                  <a:gd name="T86" fmla="*/ 136 w 155"/>
                  <a:gd name="T87" fmla="*/ 73 h 126"/>
                  <a:gd name="T88" fmla="*/ 134 w 155"/>
                  <a:gd name="T89" fmla="*/ 86 h 126"/>
                  <a:gd name="T90" fmla="*/ 144 w 155"/>
                  <a:gd name="T91" fmla="*/ 94 h 126"/>
                  <a:gd name="T92" fmla="*/ 150 w 155"/>
                  <a:gd name="T93" fmla="*/ 108 h 126"/>
                  <a:gd name="T94" fmla="*/ 149 w 155"/>
                  <a:gd name="T95"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6">
                    <a:moveTo>
                      <a:pt x="149" y="122"/>
                    </a:moveTo>
                    <a:cubicBezTo>
                      <a:pt x="149" y="124"/>
                      <a:pt x="148" y="124"/>
                      <a:pt x="147" y="125"/>
                    </a:cubicBezTo>
                    <a:cubicBezTo>
                      <a:pt x="142" y="126"/>
                      <a:pt x="132" y="123"/>
                      <a:pt x="128" y="124"/>
                    </a:cubicBezTo>
                    <a:cubicBezTo>
                      <a:pt x="123" y="125"/>
                      <a:pt x="120" y="123"/>
                      <a:pt x="114" y="119"/>
                    </a:cubicBezTo>
                    <a:cubicBezTo>
                      <a:pt x="108" y="116"/>
                      <a:pt x="106" y="115"/>
                      <a:pt x="94" y="115"/>
                    </a:cubicBezTo>
                    <a:cubicBezTo>
                      <a:pt x="93" y="115"/>
                      <a:pt x="91" y="115"/>
                      <a:pt x="90" y="115"/>
                    </a:cubicBezTo>
                    <a:cubicBezTo>
                      <a:pt x="74" y="116"/>
                      <a:pt x="72" y="115"/>
                      <a:pt x="63" y="115"/>
                    </a:cubicBezTo>
                    <a:cubicBezTo>
                      <a:pt x="54" y="115"/>
                      <a:pt x="50" y="118"/>
                      <a:pt x="47" y="117"/>
                    </a:cubicBezTo>
                    <a:cubicBezTo>
                      <a:pt x="44" y="116"/>
                      <a:pt x="23" y="115"/>
                      <a:pt x="15" y="115"/>
                    </a:cubicBezTo>
                    <a:cubicBezTo>
                      <a:pt x="15" y="113"/>
                      <a:pt x="14" y="111"/>
                      <a:pt x="15" y="107"/>
                    </a:cubicBezTo>
                    <a:cubicBezTo>
                      <a:pt x="15" y="104"/>
                      <a:pt x="15" y="103"/>
                      <a:pt x="14" y="102"/>
                    </a:cubicBezTo>
                    <a:cubicBezTo>
                      <a:pt x="17" y="102"/>
                      <a:pt x="17" y="102"/>
                      <a:pt x="17" y="102"/>
                    </a:cubicBezTo>
                    <a:cubicBezTo>
                      <a:pt x="17" y="102"/>
                      <a:pt x="26" y="101"/>
                      <a:pt x="31" y="100"/>
                    </a:cubicBezTo>
                    <a:cubicBezTo>
                      <a:pt x="37" y="100"/>
                      <a:pt x="34" y="101"/>
                      <a:pt x="38" y="100"/>
                    </a:cubicBezTo>
                    <a:cubicBezTo>
                      <a:pt x="43" y="100"/>
                      <a:pt x="43" y="96"/>
                      <a:pt x="46" y="94"/>
                    </a:cubicBezTo>
                    <a:cubicBezTo>
                      <a:pt x="49" y="92"/>
                      <a:pt x="55" y="94"/>
                      <a:pt x="59" y="90"/>
                    </a:cubicBezTo>
                    <a:cubicBezTo>
                      <a:pt x="63" y="87"/>
                      <a:pt x="67" y="93"/>
                      <a:pt x="69" y="95"/>
                    </a:cubicBezTo>
                    <a:cubicBezTo>
                      <a:pt x="71" y="97"/>
                      <a:pt x="77" y="98"/>
                      <a:pt x="84" y="98"/>
                    </a:cubicBezTo>
                    <a:cubicBezTo>
                      <a:pt x="90" y="98"/>
                      <a:pt x="89" y="95"/>
                      <a:pt x="90" y="91"/>
                    </a:cubicBezTo>
                    <a:cubicBezTo>
                      <a:pt x="90" y="87"/>
                      <a:pt x="85" y="90"/>
                      <a:pt x="77" y="91"/>
                    </a:cubicBezTo>
                    <a:cubicBezTo>
                      <a:pt x="70" y="92"/>
                      <a:pt x="74" y="89"/>
                      <a:pt x="69" y="86"/>
                    </a:cubicBezTo>
                    <a:cubicBezTo>
                      <a:pt x="63" y="83"/>
                      <a:pt x="64" y="83"/>
                      <a:pt x="59" y="82"/>
                    </a:cubicBezTo>
                    <a:cubicBezTo>
                      <a:pt x="55" y="81"/>
                      <a:pt x="56" y="82"/>
                      <a:pt x="50" y="85"/>
                    </a:cubicBezTo>
                    <a:cubicBezTo>
                      <a:pt x="45" y="88"/>
                      <a:pt x="44" y="89"/>
                      <a:pt x="35" y="90"/>
                    </a:cubicBezTo>
                    <a:cubicBezTo>
                      <a:pt x="27" y="91"/>
                      <a:pt x="27" y="90"/>
                      <a:pt x="22" y="89"/>
                    </a:cubicBezTo>
                    <a:cubicBezTo>
                      <a:pt x="22" y="86"/>
                      <a:pt x="21" y="82"/>
                      <a:pt x="18" y="78"/>
                    </a:cubicBezTo>
                    <a:cubicBezTo>
                      <a:pt x="13" y="72"/>
                      <a:pt x="13" y="64"/>
                      <a:pt x="8" y="61"/>
                    </a:cubicBezTo>
                    <a:cubicBezTo>
                      <a:pt x="2" y="59"/>
                      <a:pt x="0" y="54"/>
                      <a:pt x="3" y="53"/>
                    </a:cubicBezTo>
                    <a:cubicBezTo>
                      <a:pt x="6" y="52"/>
                      <a:pt x="16" y="43"/>
                      <a:pt x="21" y="33"/>
                    </a:cubicBezTo>
                    <a:cubicBezTo>
                      <a:pt x="26" y="25"/>
                      <a:pt x="27" y="20"/>
                      <a:pt x="27" y="13"/>
                    </a:cubicBezTo>
                    <a:cubicBezTo>
                      <a:pt x="29" y="11"/>
                      <a:pt x="30" y="9"/>
                      <a:pt x="32" y="8"/>
                    </a:cubicBezTo>
                    <a:cubicBezTo>
                      <a:pt x="33" y="7"/>
                      <a:pt x="37" y="8"/>
                      <a:pt x="40" y="7"/>
                    </a:cubicBezTo>
                    <a:cubicBezTo>
                      <a:pt x="44" y="7"/>
                      <a:pt x="43" y="8"/>
                      <a:pt x="49" y="8"/>
                    </a:cubicBezTo>
                    <a:cubicBezTo>
                      <a:pt x="55" y="8"/>
                      <a:pt x="55" y="8"/>
                      <a:pt x="58" y="6"/>
                    </a:cubicBezTo>
                    <a:cubicBezTo>
                      <a:pt x="61" y="4"/>
                      <a:pt x="61" y="4"/>
                      <a:pt x="66" y="2"/>
                    </a:cubicBezTo>
                    <a:cubicBezTo>
                      <a:pt x="72" y="0"/>
                      <a:pt x="69" y="2"/>
                      <a:pt x="78" y="5"/>
                    </a:cubicBezTo>
                    <a:cubicBezTo>
                      <a:pt x="87" y="8"/>
                      <a:pt x="86" y="10"/>
                      <a:pt x="89" y="14"/>
                    </a:cubicBezTo>
                    <a:cubicBezTo>
                      <a:pt x="92" y="19"/>
                      <a:pt x="92" y="17"/>
                      <a:pt x="99" y="17"/>
                    </a:cubicBezTo>
                    <a:cubicBezTo>
                      <a:pt x="105" y="17"/>
                      <a:pt x="106" y="20"/>
                      <a:pt x="107" y="28"/>
                    </a:cubicBezTo>
                    <a:cubicBezTo>
                      <a:pt x="109" y="35"/>
                      <a:pt x="108" y="32"/>
                      <a:pt x="111" y="37"/>
                    </a:cubicBezTo>
                    <a:cubicBezTo>
                      <a:pt x="114" y="42"/>
                      <a:pt x="118" y="43"/>
                      <a:pt x="125" y="52"/>
                    </a:cubicBezTo>
                    <a:cubicBezTo>
                      <a:pt x="128" y="57"/>
                      <a:pt x="130" y="57"/>
                      <a:pt x="132" y="57"/>
                    </a:cubicBezTo>
                    <a:cubicBezTo>
                      <a:pt x="132" y="59"/>
                      <a:pt x="132" y="61"/>
                      <a:pt x="131" y="62"/>
                    </a:cubicBezTo>
                    <a:cubicBezTo>
                      <a:pt x="129" y="64"/>
                      <a:pt x="135" y="69"/>
                      <a:pt x="136" y="73"/>
                    </a:cubicBezTo>
                    <a:cubicBezTo>
                      <a:pt x="138" y="77"/>
                      <a:pt x="135" y="79"/>
                      <a:pt x="134" y="86"/>
                    </a:cubicBezTo>
                    <a:cubicBezTo>
                      <a:pt x="134" y="93"/>
                      <a:pt x="140" y="93"/>
                      <a:pt x="144" y="94"/>
                    </a:cubicBezTo>
                    <a:cubicBezTo>
                      <a:pt x="149" y="95"/>
                      <a:pt x="146" y="103"/>
                      <a:pt x="150" y="108"/>
                    </a:cubicBezTo>
                    <a:cubicBezTo>
                      <a:pt x="155" y="114"/>
                      <a:pt x="149" y="117"/>
                      <a:pt x="149" y="12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923">
                <a:extLst>
                  <a:ext uri="{FF2B5EF4-FFF2-40B4-BE49-F238E27FC236}">
                    <a16:creationId xmlns:a16="http://schemas.microsoft.com/office/drawing/2014/main" id="{CF3B972C-16DC-F845-BB34-229C4B4AEC42}"/>
                  </a:ext>
                </a:extLst>
              </p:cNvPr>
              <p:cNvSpPr>
                <a:spLocks/>
              </p:cNvSpPr>
              <p:nvPr/>
            </p:nvSpPr>
            <p:spPr bwMode="auto">
              <a:xfrm>
                <a:off x="2287" y="1813"/>
                <a:ext cx="46" cy="12"/>
              </a:xfrm>
              <a:custGeom>
                <a:avLst/>
                <a:gdLst>
                  <a:gd name="T0" fmla="*/ 76 w 76"/>
                  <a:gd name="T1" fmla="*/ 10 h 21"/>
                  <a:gd name="T2" fmla="*/ 70 w 76"/>
                  <a:gd name="T3" fmla="*/ 17 h 21"/>
                  <a:gd name="T4" fmla="*/ 55 w 76"/>
                  <a:gd name="T5" fmla="*/ 14 h 21"/>
                  <a:gd name="T6" fmla="*/ 45 w 76"/>
                  <a:gd name="T7" fmla="*/ 9 h 21"/>
                  <a:gd name="T8" fmla="*/ 32 w 76"/>
                  <a:gd name="T9" fmla="*/ 13 h 21"/>
                  <a:gd name="T10" fmla="*/ 24 w 76"/>
                  <a:gd name="T11" fmla="*/ 19 h 21"/>
                  <a:gd name="T12" fmla="*/ 17 w 76"/>
                  <a:gd name="T13" fmla="*/ 19 h 21"/>
                  <a:gd name="T14" fmla="*/ 3 w 76"/>
                  <a:gd name="T15" fmla="*/ 21 h 21"/>
                  <a:gd name="T16" fmla="*/ 0 w 76"/>
                  <a:gd name="T17" fmla="*/ 21 h 21"/>
                  <a:gd name="T18" fmla="*/ 2 w 76"/>
                  <a:gd name="T19" fmla="*/ 17 h 21"/>
                  <a:gd name="T20" fmla="*/ 8 w 76"/>
                  <a:gd name="T21" fmla="*/ 10 h 21"/>
                  <a:gd name="T22" fmla="*/ 8 w 76"/>
                  <a:gd name="T23" fmla="*/ 8 h 21"/>
                  <a:gd name="T24" fmla="*/ 21 w 76"/>
                  <a:gd name="T25" fmla="*/ 9 h 21"/>
                  <a:gd name="T26" fmla="*/ 36 w 76"/>
                  <a:gd name="T27" fmla="*/ 4 h 21"/>
                  <a:gd name="T28" fmla="*/ 45 w 76"/>
                  <a:gd name="T29" fmla="*/ 1 h 21"/>
                  <a:gd name="T30" fmla="*/ 55 w 76"/>
                  <a:gd name="T31" fmla="*/ 5 h 21"/>
                  <a:gd name="T32" fmla="*/ 63 w 76"/>
                  <a:gd name="T33" fmla="*/ 10 h 21"/>
                  <a:gd name="T34" fmla="*/ 76 w 76"/>
                  <a:gd name="T3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1">
                    <a:moveTo>
                      <a:pt x="76" y="10"/>
                    </a:moveTo>
                    <a:cubicBezTo>
                      <a:pt x="75" y="14"/>
                      <a:pt x="76" y="17"/>
                      <a:pt x="70" y="17"/>
                    </a:cubicBezTo>
                    <a:cubicBezTo>
                      <a:pt x="63" y="17"/>
                      <a:pt x="57" y="16"/>
                      <a:pt x="55" y="14"/>
                    </a:cubicBezTo>
                    <a:cubicBezTo>
                      <a:pt x="53" y="12"/>
                      <a:pt x="49" y="6"/>
                      <a:pt x="45" y="9"/>
                    </a:cubicBezTo>
                    <a:cubicBezTo>
                      <a:pt x="41" y="13"/>
                      <a:pt x="35" y="11"/>
                      <a:pt x="32" y="13"/>
                    </a:cubicBezTo>
                    <a:cubicBezTo>
                      <a:pt x="29" y="15"/>
                      <a:pt x="29" y="19"/>
                      <a:pt x="24" y="19"/>
                    </a:cubicBezTo>
                    <a:cubicBezTo>
                      <a:pt x="20" y="20"/>
                      <a:pt x="23" y="19"/>
                      <a:pt x="17" y="19"/>
                    </a:cubicBezTo>
                    <a:cubicBezTo>
                      <a:pt x="12" y="20"/>
                      <a:pt x="3" y="21"/>
                      <a:pt x="3" y="21"/>
                    </a:cubicBezTo>
                    <a:cubicBezTo>
                      <a:pt x="0" y="21"/>
                      <a:pt x="0" y="21"/>
                      <a:pt x="0" y="21"/>
                    </a:cubicBezTo>
                    <a:cubicBezTo>
                      <a:pt x="0" y="20"/>
                      <a:pt x="0" y="20"/>
                      <a:pt x="2" y="17"/>
                    </a:cubicBezTo>
                    <a:cubicBezTo>
                      <a:pt x="6" y="11"/>
                      <a:pt x="8" y="13"/>
                      <a:pt x="8" y="10"/>
                    </a:cubicBezTo>
                    <a:cubicBezTo>
                      <a:pt x="8" y="9"/>
                      <a:pt x="8" y="9"/>
                      <a:pt x="8" y="8"/>
                    </a:cubicBezTo>
                    <a:cubicBezTo>
                      <a:pt x="14" y="9"/>
                      <a:pt x="13" y="11"/>
                      <a:pt x="21" y="9"/>
                    </a:cubicBezTo>
                    <a:cubicBezTo>
                      <a:pt x="30" y="8"/>
                      <a:pt x="31" y="7"/>
                      <a:pt x="36" y="4"/>
                    </a:cubicBezTo>
                    <a:cubicBezTo>
                      <a:pt x="42" y="1"/>
                      <a:pt x="41" y="0"/>
                      <a:pt x="45" y="1"/>
                    </a:cubicBezTo>
                    <a:cubicBezTo>
                      <a:pt x="50" y="2"/>
                      <a:pt x="49" y="2"/>
                      <a:pt x="55" y="5"/>
                    </a:cubicBezTo>
                    <a:cubicBezTo>
                      <a:pt x="60" y="8"/>
                      <a:pt x="56" y="11"/>
                      <a:pt x="63" y="10"/>
                    </a:cubicBezTo>
                    <a:cubicBezTo>
                      <a:pt x="71" y="9"/>
                      <a:pt x="76" y="6"/>
                      <a:pt x="76" y="1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924">
                <a:extLst>
                  <a:ext uri="{FF2B5EF4-FFF2-40B4-BE49-F238E27FC236}">
                    <a16:creationId xmlns:a16="http://schemas.microsoft.com/office/drawing/2014/main" id="{870AD21F-55EF-084C-A4EA-0D8B305D2340}"/>
                  </a:ext>
                </a:extLst>
              </p:cNvPr>
              <p:cNvSpPr>
                <a:spLocks/>
              </p:cNvSpPr>
              <p:nvPr/>
            </p:nvSpPr>
            <p:spPr bwMode="auto">
              <a:xfrm>
                <a:off x="2287" y="1833"/>
                <a:ext cx="51" cy="29"/>
              </a:xfrm>
              <a:custGeom>
                <a:avLst/>
                <a:gdLst>
                  <a:gd name="T0" fmla="*/ 78 w 85"/>
                  <a:gd name="T1" fmla="*/ 24 h 49"/>
                  <a:gd name="T2" fmla="*/ 58 w 85"/>
                  <a:gd name="T3" fmla="*/ 29 h 49"/>
                  <a:gd name="T4" fmla="*/ 45 w 85"/>
                  <a:gd name="T5" fmla="*/ 45 h 49"/>
                  <a:gd name="T6" fmla="*/ 43 w 85"/>
                  <a:gd name="T7" fmla="*/ 49 h 49"/>
                  <a:gd name="T8" fmla="*/ 41 w 85"/>
                  <a:gd name="T9" fmla="*/ 45 h 49"/>
                  <a:gd name="T10" fmla="*/ 34 w 85"/>
                  <a:gd name="T11" fmla="*/ 31 h 49"/>
                  <a:gd name="T12" fmla="*/ 35 w 85"/>
                  <a:gd name="T13" fmla="*/ 24 h 49"/>
                  <a:gd name="T14" fmla="*/ 30 w 85"/>
                  <a:gd name="T15" fmla="*/ 22 h 49"/>
                  <a:gd name="T16" fmla="*/ 24 w 85"/>
                  <a:gd name="T17" fmla="*/ 26 h 49"/>
                  <a:gd name="T18" fmla="*/ 16 w 85"/>
                  <a:gd name="T19" fmla="*/ 20 h 49"/>
                  <a:gd name="T20" fmla="*/ 13 w 85"/>
                  <a:gd name="T21" fmla="*/ 12 h 49"/>
                  <a:gd name="T22" fmla="*/ 7 w 85"/>
                  <a:gd name="T23" fmla="*/ 10 h 49"/>
                  <a:gd name="T24" fmla="*/ 1 w 85"/>
                  <a:gd name="T25" fmla="*/ 4 h 49"/>
                  <a:gd name="T26" fmla="*/ 1 w 85"/>
                  <a:gd name="T27" fmla="*/ 0 h 49"/>
                  <a:gd name="T28" fmla="*/ 33 w 85"/>
                  <a:gd name="T29" fmla="*/ 2 h 49"/>
                  <a:gd name="T30" fmla="*/ 49 w 85"/>
                  <a:gd name="T31" fmla="*/ 0 h 49"/>
                  <a:gd name="T32" fmla="*/ 76 w 85"/>
                  <a:gd name="T33" fmla="*/ 0 h 49"/>
                  <a:gd name="T34" fmla="*/ 80 w 85"/>
                  <a:gd name="T35" fmla="*/ 0 h 49"/>
                  <a:gd name="T36" fmla="*/ 79 w 85"/>
                  <a:gd name="T37" fmla="*/ 5 h 49"/>
                  <a:gd name="T38" fmla="*/ 73 w 85"/>
                  <a:gd name="T39" fmla="*/ 15 h 49"/>
                  <a:gd name="T40" fmla="*/ 78 w 85"/>
                  <a:gd name="T4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49">
                    <a:moveTo>
                      <a:pt x="78" y="24"/>
                    </a:moveTo>
                    <a:cubicBezTo>
                      <a:pt x="70" y="27"/>
                      <a:pt x="64" y="26"/>
                      <a:pt x="58" y="29"/>
                    </a:cubicBezTo>
                    <a:cubicBezTo>
                      <a:pt x="52" y="33"/>
                      <a:pt x="48" y="41"/>
                      <a:pt x="45" y="45"/>
                    </a:cubicBezTo>
                    <a:cubicBezTo>
                      <a:pt x="44" y="47"/>
                      <a:pt x="43" y="48"/>
                      <a:pt x="43" y="49"/>
                    </a:cubicBezTo>
                    <a:cubicBezTo>
                      <a:pt x="42" y="48"/>
                      <a:pt x="41" y="47"/>
                      <a:pt x="41" y="45"/>
                    </a:cubicBezTo>
                    <a:cubicBezTo>
                      <a:pt x="37" y="37"/>
                      <a:pt x="32" y="35"/>
                      <a:pt x="34" y="31"/>
                    </a:cubicBezTo>
                    <a:cubicBezTo>
                      <a:pt x="36" y="27"/>
                      <a:pt x="37" y="25"/>
                      <a:pt x="35" y="24"/>
                    </a:cubicBezTo>
                    <a:cubicBezTo>
                      <a:pt x="33" y="22"/>
                      <a:pt x="33" y="18"/>
                      <a:pt x="30" y="22"/>
                    </a:cubicBezTo>
                    <a:cubicBezTo>
                      <a:pt x="27" y="25"/>
                      <a:pt x="26" y="26"/>
                      <a:pt x="24" y="26"/>
                    </a:cubicBezTo>
                    <a:cubicBezTo>
                      <a:pt x="22" y="25"/>
                      <a:pt x="18" y="24"/>
                      <a:pt x="16" y="20"/>
                    </a:cubicBezTo>
                    <a:cubicBezTo>
                      <a:pt x="14" y="17"/>
                      <a:pt x="11" y="14"/>
                      <a:pt x="13" y="12"/>
                    </a:cubicBezTo>
                    <a:cubicBezTo>
                      <a:pt x="14" y="11"/>
                      <a:pt x="12" y="13"/>
                      <a:pt x="7" y="10"/>
                    </a:cubicBezTo>
                    <a:cubicBezTo>
                      <a:pt x="2" y="6"/>
                      <a:pt x="0" y="9"/>
                      <a:pt x="1" y="4"/>
                    </a:cubicBezTo>
                    <a:cubicBezTo>
                      <a:pt x="1" y="3"/>
                      <a:pt x="1" y="1"/>
                      <a:pt x="1" y="0"/>
                    </a:cubicBezTo>
                    <a:cubicBezTo>
                      <a:pt x="9" y="0"/>
                      <a:pt x="30" y="1"/>
                      <a:pt x="33" y="2"/>
                    </a:cubicBezTo>
                    <a:cubicBezTo>
                      <a:pt x="36" y="3"/>
                      <a:pt x="40" y="0"/>
                      <a:pt x="49" y="0"/>
                    </a:cubicBezTo>
                    <a:cubicBezTo>
                      <a:pt x="58" y="0"/>
                      <a:pt x="60" y="1"/>
                      <a:pt x="76" y="0"/>
                    </a:cubicBezTo>
                    <a:cubicBezTo>
                      <a:pt x="77" y="0"/>
                      <a:pt x="79" y="0"/>
                      <a:pt x="80" y="0"/>
                    </a:cubicBezTo>
                    <a:cubicBezTo>
                      <a:pt x="81" y="1"/>
                      <a:pt x="81" y="3"/>
                      <a:pt x="79" y="5"/>
                    </a:cubicBezTo>
                    <a:cubicBezTo>
                      <a:pt x="76" y="9"/>
                      <a:pt x="70" y="10"/>
                      <a:pt x="73" y="15"/>
                    </a:cubicBezTo>
                    <a:cubicBezTo>
                      <a:pt x="76" y="19"/>
                      <a:pt x="85" y="20"/>
                      <a:pt x="78"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925">
                <a:extLst>
                  <a:ext uri="{FF2B5EF4-FFF2-40B4-BE49-F238E27FC236}">
                    <a16:creationId xmlns:a16="http://schemas.microsoft.com/office/drawing/2014/main" id="{1C80E642-C387-CF4D-932A-2B1913AF50E1}"/>
                  </a:ext>
                </a:extLst>
              </p:cNvPr>
              <p:cNvSpPr>
                <a:spLocks/>
              </p:cNvSpPr>
              <p:nvPr/>
            </p:nvSpPr>
            <p:spPr bwMode="auto">
              <a:xfrm>
                <a:off x="2313" y="1833"/>
                <a:ext cx="113" cy="91"/>
              </a:xfrm>
              <a:custGeom>
                <a:avLst/>
                <a:gdLst>
                  <a:gd name="T0" fmla="*/ 173 w 189"/>
                  <a:gd name="T1" fmla="*/ 131 h 151"/>
                  <a:gd name="T2" fmla="*/ 162 w 189"/>
                  <a:gd name="T3" fmla="*/ 139 h 151"/>
                  <a:gd name="T4" fmla="*/ 151 w 189"/>
                  <a:gd name="T5" fmla="*/ 151 h 151"/>
                  <a:gd name="T6" fmla="*/ 140 w 189"/>
                  <a:gd name="T7" fmla="*/ 140 h 151"/>
                  <a:gd name="T8" fmla="*/ 124 w 189"/>
                  <a:gd name="T9" fmla="*/ 116 h 151"/>
                  <a:gd name="T10" fmla="*/ 110 w 189"/>
                  <a:gd name="T11" fmla="*/ 121 h 151"/>
                  <a:gd name="T12" fmla="*/ 111 w 189"/>
                  <a:gd name="T13" fmla="*/ 103 h 151"/>
                  <a:gd name="T14" fmla="*/ 104 w 189"/>
                  <a:gd name="T15" fmla="*/ 84 h 151"/>
                  <a:gd name="T16" fmla="*/ 90 w 189"/>
                  <a:gd name="T17" fmla="*/ 74 h 151"/>
                  <a:gd name="T18" fmla="*/ 71 w 189"/>
                  <a:gd name="T19" fmla="*/ 79 h 151"/>
                  <a:gd name="T20" fmla="*/ 57 w 189"/>
                  <a:gd name="T21" fmla="*/ 92 h 151"/>
                  <a:gd name="T22" fmla="*/ 45 w 189"/>
                  <a:gd name="T23" fmla="*/ 102 h 151"/>
                  <a:gd name="T24" fmla="*/ 34 w 189"/>
                  <a:gd name="T25" fmla="*/ 83 h 151"/>
                  <a:gd name="T26" fmla="*/ 23 w 189"/>
                  <a:gd name="T27" fmla="*/ 71 h 151"/>
                  <a:gd name="T28" fmla="*/ 10 w 189"/>
                  <a:gd name="T29" fmla="*/ 56 h 151"/>
                  <a:gd name="T30" fmla="*/ 0 w 189"/>
                  <a:gd name="T31" fmla="*/ 49 h 151"/>
                  <a:gd name="T32" fmla="*/ 15 w 189"/>
                  <a:gd name="T33" fmla="*/ 29 h 151"/>
                  <a:gd name="T34" fmla="*/ 30 w 189"/>
                  <a:gd name="T35" fmla="*/ 15 h 151"/>
                  <a:gd name="T36" fmla="*/ 37 w 189"/>
                  <a:gd name="T37" fmla="*/ 0 h 151"/>
                  <a:gd name="T38" fmla="*/ 71 w 189"/>
                  <a:gd name="T39" fmla="*/ 9 h 151"/>
                  <a:gd name="T40" fmla="*/ 92 w 189"/>
                  <a:gd name="T41" fmla="*/ 15 h 151"/>
                  <a:gd name="T42" fmla="*/ 107 w 189"/>
                  <a:gd name="T43" fmla="*/ 13 h 151"/>
                  <a:gd name="T44" fmla="*/ 118 w 189"/>
                  <a:gd name="T45" fmla="*/ 14 h 151"/>
                  <a:gd name="T46" fmla="*/ 131 w 189"/>
                  <a:gd name="T47" fmla="*/ 18 h 151"/>
                  <a:gd name="T48" fmla="*/ 151 w 189"/>
                  <a:gd name="T49" fmla="*/ 4 h 151"/>
                  <a:gd name="T50" fmla="*/ 158 w 189"/>
                  <a:gd name="T51" fmla="*/ 22 h 151"/>
                  <a:gd name="T52" fmla="*/ 166 w 189"/>
                  <a:gd name="T53" fmla="*/ 38 h 151"/>
                  <a:gd name="T54" fmla="*/ 168 w 189"/>
                  <a:gd name="T55" fmla="*/ 52 h 151"/>
                  <a:gd name="T56" fmla="*/ 177 w 189"/>
                  <a:gd name="T57" fmla="*/ 64 h 151"/>
                  <a:gd name="T58" fmla="*/ 172 w 189"/>
                  <a:gd name="T59" fmla="*/ 84 h 151"/>
                  <a:gd name="T60" fmla="*/ 179 w 189"/>
                  <a:gd name="T61" fmla="*/ 102 h 151"/>
                  <a:gd name="T62" fmla="*/ 182 w 189"/>
                  <a:gd name="T63" fmla="*/ 1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151">
                    <a:moveTo>
                      <a:pt x="170" y="123"/>
                    </a:moveTo>
                    <a:cubicBezTo>
                      <a:pt x="172" y="127"/>
                      <a:pt x="175" y="125"/>
                      <a:pt x="173" y="131"/>
                    </a:cubicBezTo>
                    <a:cubicBezTo>
                      <a:pt x="171" y="137"/>
                      <a:pt x="174" y="142"/>
                      <a:pt x="169" y="142"/>
                    </a:cubicBezTo>
                    <a:cubicBezTo>
                      <a:pt x="167" y="142"/>
                      <a:pt x="165" y="140"/>
                      <a:pt x="162" y="139"/>
                    </a:cubicBezTo>
                    <a:cubicBezTo>
                      <a:pt x="160" y="138"/>
                      <a:pt x="158" y="137"/>
                      <a:pt x="158" y="140"/>
                    </a:cubicBezTo>
                    <a:cubicBezTo>
                      <a:pt x="157" y="146"/>
                      <a:pt x="157" y="151"/>
                      <a:pt x="151" y="151"/>
                    </a:cubicBezTo>
                    <a:cubicBezTo>
                      <a:pt x="145" y="151"/>
                      <a:pt x="142" y="150"/>
                      <a:pt x="139" y="147"/>
                    </a:cubicBezTo>
                    <a:cubicBezTo>
                      <a:pt x="136" y="144"/>
                      <a:pt x="140" y="147"/>
                      <a:pt x="140" y="140"/>
                    </a:cubicBezTo>
                    <a:cubicBezTo>
                      <a:pt x="140" y="133"/>
                      <a:pt x="141" y="125"/>
                      <a:pt x="137" y="121"/>
                    </a:cubicBezTo>
                    <a:cubicBezTo>
                      <a:pt x="132" y="118"/>
                      <a:pt x="126" y="116"/>
                      <a:pt x="124" y="116"/>
                    </a:cubicBezTo>
                    <a:cubicBezTo>
                      <a:pt x="123" y="117"/>
                      <a:pt x="122" y="117"/>
                      <a:pt x="121" y="117"/>
                    </a:cubicBezTo>
                    <a:cubicBezTo>
                      <a:pt x="116" y="115"/>
                      <a:pt x="115" y="120"/>
                      <a:pt x="110" y="121"/>
                    </a:cubicBezTo>
                    <a:cubicBezTo>
                      <a:pt x="104" y="123"/>
                      <a:pt x="107" y="116"/>
                      <a:pt x="111" y="113"/>
                    </a:cubicBezTo>
                    <a:cubicBezTo>
                      <a:pt x="114" y="110"/>
                      <a:pt x="111" y="109"/>
                      <a:pt x="111" y="103"/>
                    </a:cubicBezTo>
                    <a:cubicBezTo>
                      <a:pt x="111" y="97"/>
                      <a:pt x="109" y="97"/>
                      <a:pt x="109" y="94"/>
                    </a:cubicBezTo>
                    <a:cubicBezTo>
                      <a:pt x="109" y="90"/>
                      <a:pt x="104" y="89"/>
                      <a:pt x="104" y="84"/>
                    </a:cubicBezTo>
                    <a:cubicBezTo>
                      <a:pt x="104" y="80"/>
                      <a:pt x="100" y="84"/>
                      <a:pt x="98" y="80"/>
                    </a:cubicBezTo>
                    <a:cubicBezTo>
                      <a:pt x="97" y="76"/>
                      <a:pt x="92" y="75"/>
                      <a:pt x="90" y="74"/>
                    </a:cubicBezTo>
                    <a:cubicBezTo>
                      <a:pt x="89" y="74"/>
                      <a:pt x="86" y="74"/>
                      <a:pt x="80" y="79"/>
                    </a:cubicBezTo>
                    <a:cubicBezTo>
                      <a:pt x="74" y="83"/>
                      <a:pt x="74" y="79"/>
                      <a:pt x="71" y="79"/>
                    </a:cubicBezTo>
                    <a:cubicBezTo>
                      <a:pt x="69" y="78"/>
                      <a:pt x="66" y="79"/>
                      <a:pt x="63" y="84"/>
                    </a:cubicBezTo>
                    <a:cubicBezTo>
                      <a:pt x="60" y="89"/>
                      <a:pt x="59" y="89"/>
                      <a:pt x="57" y="92"/>
                    </a:cubicBezTo>
                    <a:cubicBezTo>
                      <a:pt x="55" y="95"/>
                      <a:pt x="53" y="98"/>
                      <a:pt x="50" y="101"/>
                    </a:cubicBezTo>
                    <a:cubicBezTo>
                      <a:pt x="48" y="104"/>
                      <a:pt x="48" y="102"/>
                      <a:pt x="45" y="102"/>
                    </a:cubicBezTo>
                    <a:cubicBezTo>
                      <a:pt x="45" y="100"/>
                      <a:pt x="44" y="97"/>
                      <a:pt x="41" y="94"/>
                    </a:cubicBezTo>
                    <a:cubicBezTo>
                      <a:pt x="36" y="91"/>
                      <a:pt x="37" y="85"/>
                      <a:pt x="34" y="83"/>
                    </a:cubicBezTo>
                    <a:cubicBezTo>
                      <a:pt x="31" y="82"/>
                      <a:pt x="32" y="77"/>
                      <a:pt x="29" y="76"/>
                    </a:cubicBezTo>
                    <a:cubicBezTo>
                      <a:pt x="26" y="74"/>
                      <a:pt x="29" y="74"/>
                      <a:pt x="23" y="71"/>
                    </a:cubicBezTo>
                    <a:cubicBezTo>
                      <a:pt x="17" y="69"/>
                      <a:pt x="20" y="73"/>
                      <a:pt x="15" y="65"/>
                    </a:cubicBezTo>
                    <a:cubicBezTo>
                      <a:pt x="10" y="57"/>
                      <a:pt x="10" y="58"/>
                      <a:pt x="10" y="56"/>
                    </a:cubicBezTo>
                    <a:cubicBezTo>
                      <a:pt x="10" y="53"/>
                      <a:pt x="9" y="44"/>
                      <a:pt x="6" y="47"/>
                    </a:cubicBezTo>
                    <a:cubicBezTo>
                      <a:pt x="3" y="49"/>
                      <a:pt x="2" y="52"/>
                      <a:pt x="0" y="49"/>
                    </a:cubicBezTo>
                    <a:cubicBezTo>
                      <a:pt x="0" y="48"/>
                      <a:pt x="1" y="47"/>
                      <a:pt x="2" y="45"/>
                    </a:cubicBezTo>
                    <a:cubicBezTo>
                      <a:pt x="5" y="41"/>
                      <a:pt x="9" y="33"/>
                      <a:pt x="15" y="29"/>
                    </a:cubicBezTo>
                    <a:cubicBezTo>
                      <a:pt x="21" y="26"/>
                      <a:pt x="27" y="27"/>
                      <a:pt x="35" y="24"/>
                    </a:cubicBezTo>
                    <a:cubicBezTo>
                      <a:pt x="42" y="20"/>
                      <a:pt x="33" y="19"/>
                      <a:pt x="30" y="15"/>
                    </a:cubicBezTo>
                    <a:cubicBezTo>
                      <a:pt x="27" y="10"/>
                      <a:pt x="33" y="9"/>
                      <a:pt x="36" y="5"/>
                    </a:cubicBezTo>
                    <a:cubicBezTo>
                      <a:pt x="38" y="3"/>
                      <a:pt x="38" y="1"/>
                      <a:pt x="37" y="0"/>
                    </a:cubicBezTo>
                    <a:cubicBezTo>
                      <a:pt x="49" y="0"/>
                      <a:pt x="51" y="1"/>
                      <a:pt x="57" y="4"/>
                    </a:cubicBezTo>
                    <a:cubicBezTo>
                      <a:pt x="63" y="8"/>
                      <a:pt x="66" y="10"/>
                      <a:pt x="71" y="9"/>
                    </a:cubicBezTo>
                    <a:cubicBezTo>
                      <a:pt x="75" y="8"/>
                      <a:pt x="85" y="11"/>
                      <a:pt x="90" y="10"/>
                    </a:cubicBezTo>
                    <a:cubicBezTo>
                      <a:pt x="90" y="11"/>
                      <a:pt x="90" y="13"/>
                      <a:pt x="92" y="15"/>
                    </a:cubicBezTo>
                    <a:cubicBezTo>
                      <a:pt x="97" y="18"/>
                      <a:pt x="98" y="20"/>
                      <a:pt x="100" y="16"/>
                    </a:cubicBezTo>
                    <a:cubicBezTo>
                      <a:pt x="102" y="13"/>
                      <a:pt x="106" y="12"/>
                      <a:pt x="107" y="13"/>
                    </a:cubicBezTo>
                    <a:cubicBezTo>
                      <a:pt x="109" y="13"/>
                      <a:pt x="104" y="14"/>
                      <a:pt x="110" y="18"/>
                    </a:cubicBezTo>
                    <a:cubicBezTo>
                      <a:pt x="116" y="22"/>
                      <a:pt x="117" y="15"/>
                      <a:pt x="118" y="14"/>
                    </a:cubicBezTo>
                    <a:cubicBezTo>
                      <a:pt x="118" y="13"/>
                      <a:pt x="126" y="12"/>
                      <a:pt x="126" y="13"/>
                    </a:cubicBezTo>
                    <a:cubicBezTo>
                      <a:pt x="126" y="15"/>
                      <a:pt x="126" y="20"/>
                      <a:pt x="131" y="18"/>
                    </a:cubicBezTo>
                    <a:cubicBezTo>
                      <a:pt x="136" y="16"/>
                      <a:pt x="140" y="13"/>
                      <a:pt x="142" y="11"/>
                    </a:cubicBezTo>
                    <a:cubicBezTo>
                      <a:pt x="144" y="9"/>
                      <a:pt x="149" y="2"/>
                      <a:pt x="151" y="4"/>
                    </a:cubicBezTo>
                    <a:cubicBezTo>
                      <a:pt x="152" y="6"/>
                      <a:pt x="153" y="7"/>
                      <a:pt x="153" y="12"/>
                    </a:cubicBezTo>
                    <a:cubicBezTo>
                      <a:pt x="154" y="17"/>
                      <a:pt x="155" y="18"/>
                      <a:pt x="158" y="22"/>
                    </a:cubicBezTo>
                    <a:cubicBezTo>
                      <a:pt x="161" y="27"/>
                      <a:pt x="155" y="23"/>
                      <a:pt x="161" y="29"/>
                    </a:cubicBezTo>
                    <a:cubicBezTo>
                      <a:pt x="167" y="36"/>
                      <a:pt x="170" y="35"/>
                      <a:pt x="166" y="38"/>
                    </a:cubicBezTo>
                    <a:cubicBezTo>
                      <a:pt x="162" y="42"/>
                      <a:pt x="154" y="44"/>
                      <a:pt x="160" y="45"/>
                    </a:cubicBezTo>
                    <a:cubicBezTo>
                      <a:pt x="166" y="46"/>
                      <a:pt x="167" y="48"/>
                      <a:pt x="168" y="52"/>
                    </a:cubicBezTo>
                    <a:cubicBezTo>
                      <a:pt x="169" y="55"/>
                      <a:pt x="173" y="62"/>
                      <a:pt x="177" y="64"/>
                    </a:cubicBezTo>
                    <a:cubicBezTo>
                      <a:pt x="177" y="64"/>
                      <a:pt x="177" y="64"/>
                      <a:pt x="177" y="64"/>
                    </a:cubicBezTo>
                    <a:cubicBezTo>
                      <a:pt x="180" y="67"/>
                      <a:pt x="179" y="68"/>
                      <a:pt x="177" y="71"/>
                    </a:cubicBezTo>
                    <a:cubicBezTo>
                      <a:pt x="175" y="74"/>
                      <a:pt x="170" y="78"/>
                      <a:pt x="172" y="84"/>
                    </a:cubicBezTo>
                    <a:cubicBezTo>
                      <a:pt x="175" y="90"/>
                      <a:pt x="179" y="90"/>
                      <a:pt x="179" y="93"/>
                    </a:cubicBezTo>
                    <a:cubicBezTo>
                      <a:pt x="179" y="97"/>
                      <a:pt x="180" y="99"/>
                      <a:pt x="179" y="102"/>
                    </a:cubicBezTo>
                    <a:cubicBezTo>
                      <a:pt x="178" y="104"/>
                      <a:pt x="177" y="103"/>
                      <a:pt x="179" y="109"/>
                    </a:cubicBezTo>
                    <a:cubicBezTo>
                      <a:pt x="182" y="115"/>
                      <a:pt x="189" y="115"/>
                      <a:pt x="182" y="115"/>
                    </a:cubicBezTo>
                    <a:cubicBezTo>
                      <a:pt x="175" y="116"/>
                      <a:pt x="168" y="119"/>
                      <a:pt x="170" y="12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926">
                <a:extLst>
                  <a:ext uri="{FF2B5EF4-FFF2-40B4-BE49-F238E27FC236}">
                    <a16:creationId xmlns:a16="http://schemas.microsoft.com/office/drawing/2014/main" id="{4138B0D0-0E5D-1F46-8D6F-4EF9A7D78285}"/>
                  </a:ext>
                </a:extLst>
              </p:cNvPr>
              <p:cNvSpPr>
                <a:spLocks/>
              </p:cNvSpPr>
              <p:nvPr/>
            </p:nvSpPr>
            <p:spPr bwMode="auto">
              <a:xfrm>
                <a:off x="2338" y="1877"/>
                <a:ext cx="48" cy="54"/>
              </a:xfrm>
              <a:custGeom>
                <a:avLst/>
                <a:gdLst>
                  <a:gd name="T0" fmla="*/ 80 w 80"/>
                  <a:gd name="T1" fmla="*/ 43 h 90"/>
                  <a:gd name="T2" fmla="*/ 77 w 80"/>
                  <a:gd name="T3" fmla="*/ 47 h 90"/>
                  <a:gd name="T4" fmla="*/ 71 w 80"/>
                  <a:gd name="T5" fmla="*/ 54 h 90"/>
                  <a:gd name="T6" fmla="*/ 67 w 80"/>
                  <a:gd name="T7" fmla="*/ 62 h 90"/>
                  <a:gd name="T8" fmla="*/ 61 w 80"/>
                  <a:gd name="T9" fmla="*/ 66 h 90"/>
                  <a:gd name="T10" fmla="*/ 54 w 80"/>
                  <a:gd name="T11" fmla="*/ 75 h 90"/>
                  <a:gd name="T12" fmla="*/ 48 w 80"/>
                  <a:gd name="T13" fmla="*/ 86 h 90"/>
                  <a:gd name="T14" fmla="*/ 46 w 80"/>
                  <a:gd name="T15" fmla="*/ 90 h 90"/>
                  <a:gd name="T16" fmla="*/ 46 w 80"/>
                  <a:gd name="T17" fmla="*/ 89 h 90"/>
                  <a:gd name="T18" fmla="*/ 36 w 80"/>
                  <a:gd name="T19" fmla="*/ 81 h 90"/>
                  <a:gd name="T20" fmla="*/ 25 w 80"/>
                  <a:gd name="T21" fmla="*/ 73 h 90"/>
                  <a:gd name="T22" fmla="*/ 10 w 80"/>
                  <a:gd name="T23" fmla="*/ 68 h 90"/>
                  <a:gd name="T24" fmla="*/ 14 w 80"/>
                  <a:gd name="T25" fmla="*/ 62 h 90"/>
                  <a:gd name="T26" fmla="*/ 4 w 80"/>
                  <a:gd name="T27" fmla="*/ 47 h 90"/>
                  <a:gd name="T28" fmla="*/ 4 w 80"/>
                  <a:gd name="T29" fmla="*/ 41 h 90"/>
                  <a:gd name="T30" fmla="*/ 7 w 80"/>
                  <a:gd name="T31" fmla="*/ 36 h 90"/>
                  <a:gd name="T32" fmla="*/ 4 w 80"/>
                  <a:gd name="T33" fmla="*/ 29 h 90"/>
                  <a:gd name="T34" fmla="*/ 4 w 80"/>
                  <a:gd name="T35" fmla="*/ 28 h 90"/>
                  <a:gd name="T36" fmla="*/ 9 w 80"/>
                  <a:gd name="T37" fmla="*/ 27 h 90"/>
                  <a:gd name="T38" fmla="*/ 16 w 80"/>
                  <a:gd name="T39" fmla="*/ 18 h 90"/>
                  <a:gd name="T40" fmla="*/ 22 w 80"/>
                  <a:gd name="T41" fmla="*/ 10 h 90"/>
                  <a:gd name="T42" fmla="*/ 30 w 80"/>
                  <a:gd name="T43" fmla="*/ 5 h 90"/>
                  <a:gd name="T44" fmla="*/ 39 w 80"/>
                  <a:gd name="T45" fmla="*/ 5 h 90"/>
                  <a:gd name="T46" fmla="*/ 49 w 80"/>
                  <a:gd name="T47" fmla="*/ 0 h 90"/>
                  <a:gd name="T48" fmla="*/ 57 w 80"/>
                  <a:gd name="T49" fmla="*/ 6 h 90"/>
                  <a:gd name="T50" fmla="*/ 63 w 80"/>
                  <a:gd name="T51" fmla="*/ 10 h 90"/>
                  <a:gd name="T52" fmla="*/ 68 w 80"/>
                  <a:gd name="T53" fmla="*/ 20 h 90"/>
                  <a:gd name="T54" fmla="*/ 70 w 80"/>
                  <a:gd name="T55" fmla="*/ 29 h 90"/>
                  <a:gd name="T56" fmla="*/ 70 w 80"/>
                  <a:gd name="T57" fmla="*/ 39 h 90"/>
                  <a:gd name="T58" fmla="*/ 69 w 80"/>
                  <a:gd name="T59" fmla="*/ 47 h 90"/>
                  <a:gd name="T60" fmla="*/ 80 w 80"/>
                  <a:gd name="T61"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90">
                    <a:moveTo>
                      <a:pt x="80" y="43"/>
                    </a:moveTo>
                    <a:cubicBezTo>
                      <a:pt x="79" y="43"/>
                      <a:pt x="77" y="44"/>
                      <a:pt x="77" y="47"/>
                    </a:cubicBezTo>
                    <a:cubicBezTo>
                      <a:pt x="77" y="51"/>
                      <a:pt x="76" y="49"/>
                      <a:pt x="71" y="54"/>
                    </a:cubicBezTo>
                    <a:cubicBezTo>
                      <a:pt x="67" y="59"/>
                      <a:pt x="68" y="59"/>
                      <a:pt x="67" y="62"/>
                    </a:cubicBezTo>
                    <a:cubicBezTo>
                      <a:pt x="66" y="65"/>
                      <a:pt x="66" y="62"/>
                      <a:pt x="61" y="66"/>
                    </a:cubicBezTo>
                    <a:cubicBezTo>
                      <a:pt x="56" y="71"/>
                      <a:pt x="56" y="69"/>
                      <a:pt x="54" y="75"/>
                    </a:cubicBezTo>
                    <a:cubicBezTo>
                      <a:pt x="52" y="81"/>
                      <a:pt x="48" y="84"/>
                      <a:pt x="48" y="86"/>
                    </a:cubicBezTo>
                    <a:cubicBezTo>
                      <a:pt x="48" y="88"/>
                      <a:pt x="47" y="89"/>
                      <a:pt x="46" y="90"/>
                    </a:cubicBezTo>
                    <a:cubicBezTo>
                      <a:pt x="46" y="89"/>
                      <a:pt x="46" y="89"/>
                      <a:pt x="46" y="89"/>
                    </a:cubicBezTo>
                    <a:cubicBezTo>
                      <a:pt x="44" y="84"/>
                      <a:pt x="45" y="89"/>
                      <a:pt x="36" y="81"/>
                    </a:cubicBezTo>
                    <a:cubicBezTo>
                      <a:pt x="26" y="74"/>
                      <a:pt x="30" y="77"/>
                      <a:pt x="25" y="73"/>
                    </a:cubicBezTo>
                    <a:cubicBezTo>
                      <a:pt x="19" y="70"/>
                      <a:pt x="5" y="71"/>
                      <a:pt x="10" y="68"/>
                    </a:cubicBezTo>
                    <a:cubicBezTo>
                      <a:pt x="15" y="65"/>
                      <a:pt x="18" y="66"/>
                      <a:pt x="14" y="62"/>
                    </a:cubicBezTo>
                    <a:cubicBezTo>
                      <a:pt x="11" y="58"/>
                      <a:pt x="8" y="52"/>
                      <a:pt x="4" y="47"/>
                    </a:cubicBezTo>
                    <a:cubicBezTo>
                      <a:pt x="0" y="42"/>
                      <a:pt x="0" y="42"/>
                      <a:pt x="4" y="41"/>
                    </a:cubicBezTo>
                    <a:cubicBezTo>
                      <a:pt x="8" y="40"/>
                      <a:pt x="10" y="40"/>
                      <a:pt x="7" y="36"/>
                    </a:cubicBezTo>
                    <a:cubicBezTo>
                      <a:pt x="4" y="32"/>
                      <a:pt x="3" y="31"/>
                      <a:pt x="4" y="29"/>
                    </a:cubicBezTo>
                    <a:cubicBezTo>
                      <a:pt x="4" y="29"/>
                      <a:pt x="4" y="28"/>
                      <a:pt x="4" y="28"/>
                    </a:cubicBezTo>
                    <a:cubicBezTo>
                      <a:pt x="7" y="28"/>
                      <a:pt x="7" y="30"/>
                      <a:pt x="9" y="27"/>
                    </a:cubicBezTo>
                    <a:cubicBezTo>
                      <a:pt x="12" y="24"/>
                      <a:pt x="14" y="21"/>
                      <a:pt x="16" y="18"/>
                    </a:cubicBezTo>
                    <a:cubicBezTo>
                      <a:pt x="18" y="15"/>
                      <a:pt x="19" y="15"/>
                      <a:pt x="22" y="10"/>
                    </a:cubicBezTo>
                    <a:cubicBezTo>
                      <a:pt x="25" y="5"/>
                      <a:pt x="28" y="4"/>
                      <a:pt x="30" y="5"/>
                    </a:cubicBezTo>
                    <a:cubicBezTo>
                      <a:pt x="33" y="5"/>
                      <a:pt x="33" y="9"/>
                      <a:pt x="39" y="5"/>
                    </a:cubicBezTo>
                    <a:cubicBezTo>
                      <a:pt x="45" y="0"/>
                      <a:pt x="48" y="0"/>
                      <a:pt x="49" y="0"/>
                    </a:cubicBezTo>
                    <a:cubicBezTo>
                      <a:pt x="51" y="1"/>
                      <a:pt x="56" y="2"/>
                      <a:pt x="57" y="6"/>
                    </a:cubicBezTo>
                    <a:cubicBezTo>
                      <a:pt x="59" y="10"/>
                      <a:pt x="63" y="6"/>
                      <a:pt x="63" y="10"/>
                    </a:cubicBezTo>
                    <a:cubicBezTo>
                      <a:pt x="63" y="15"/>
                      <a:pt x="68" y="16"/>
                      <a:pt x="68" y="20"/>
                    </a:cubicBezTo>
                    <a:cubicBezTo>
                      <a:pt x="68" y="23"/>
                      <a:pt x="70" y="23"/>
                      <a:pt x="70" y="29"/>
                    </a:cubicBezTo>
                    <a:cubicBezTo>
                      <a:pt x="70" y="35"/>
                      <a:pt x="73" y="36"/>
                      <a:pt x="70" y="39"/>
                    </a:cubicBezTo>
                    <a:cubicBezTo>
                      <a:pt x="66" y="42"/>
                      <a:pt x="63" y="49"/>
                      <a:pt x="69" y="47"/>
                    </a:cubicBezTo>
                    <a:cubicBezTo>
                      <a:pt x="74" y="46"/>
                      <a:pt x="75" y="41"/>
                      <a:pt x="80" y="4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927">
                <a:extLst>
                  <a:ext uri="{FF2B5EF4-FFF2-40B4-BE49-F238E27FC236}">
                    <a16:creationId xmlns:a16="http://schemas.microsoft.com/office/drawing/2014/main" id="{21715993-D4DB-9741-82E2-F68E9F257542}"/>
                  </a:ext>
                </a:extLst>
              </p:cNvPr>
              <p:cNvSpPr>
                <a:spLocks/>
              </p:cNvSpPr>
              <p:nvPr/>
            </p:nvSpPr>
            <p:spPr bwMode="auto">
              <a:xfrm>
                <a:off x="2365" y="1903"/>
                <a:ext cx="63" cy="69"/>
              </a:xfrm>
              <a:custGeom>
                <a:avLst/>
                <a:gdLst>
                  <a:gd name="T0" fmla="*/ 102 w 105"/>
                  <a:gd name="T1" fmla="*/ 92 h 115"/>
                  <a:gd name="T2" fmla="*/ 100 w 105"/>
                  <a:gd name="T3" fmla="*/ 104 h 115"/>
                  <a:gd name="T4" fmla="*/ 98 w 105"/>
                  <a:gd name="T5" fmla="*/ 112 h 115"/>
                  <a:gd name="T6" fmla="*/ 100 w 105"/>
                  <a:gd name="T7" fmla="*/ 115 h 115"/>
                  <a:gd name="T8" fmla="*/ 93 w 105"/>
                  <a:gd name="T9" fmla="*/ 115 h 115"/>
                  <a:gd name="T10" fmla="*/ 75 w 105"/>
                  <a:gd name="T11" fmla="*/ 106 h 115"/>
                  <a:gd name="T12" fmla="*/ 56 w 105"/>
                  <a:gd name="T13" fmla="*/ 95 h 115"/>
                  <a:gd name="T14" fmla="*/ 45 w 105"/>
                  <a:gd name="T15" fmla="*/ 83 h 115"/>
                  <a:gd name="T16" fmla="*/ 30 w 105"/>
                  <a:gd name="T17" fmla="*/ 69 h 115"/>
                  <a:gd name="T18" fmla="*/ 16 w 105"/>
                  <a:gd name="T19" fmla="*/ 58 h 115"/>
                  <a:gd name="T20" fmla="*/ 0 w 105"/>
                  <a:gd name="T21" fmla="*/ 48 h 115"/>
                  <a:gd name="T22" fmla="*/ 2 w 105"/>
                  <a:gd name="T23" fmla="*/ 44 h 115"/>
                  <a:gd name="T24" fmla="*/ 8 w 105"/>
                  <a:gd name="T25" fmla="*/ 33 h 115"/>
                  <a:gd name="T26" fmla="*/ 15 w 105"/>
                  <a:gd name="T27" fmla="*/ 24 h 115"/>
                  <a:gd name="T28" fmla="*/ 21 w 105"/>
                  <a:gd name="T29" fmla="*/ 20 h 115"/>
                  <a:gd name="T30" fmla="*/ 25 w 105"/>
                  <a:gd name="T31" fmla="*/ 12 h 115"/>
                  <a:gd name="T32" fmla="*/ 31 w 105"/>
                  <a:gd name="T33" fmla="*/ 5 h 115"/>
                  <a:gd name="T34" fmla="*/ 34 w 105"/>
                  <a:gd name="T35" fmla="*/ 1 h 115"/>
                  <a:gd name="T36" fmla="*/ 37 w 105"/>
                  <a:gd name="T37" fmla="*/ 0 h 115"/>
                  <a:gd name="T38" fmla="*/ 50 w 105"/>
                  <a:gd name="T39" fmla="*/ 5 h 115"/>
                  <a:gd name="T40" fmla="*/ 53 w 105"/>
                  <a:gd name="T41" fmla="*/ 24 h 115"/>
                  <a:gd name="T42" fmla="*/ 52 w 105"/>
                  <a:gd name="T43" fmla="*/ 31 h 115"/>
                  <a:gd name="T44" fmla="*/ 64 w 105"/>
                  <a:gd name="T45" fmla="*/ 35 h 115"/>
                  <a:gd name="T46" fmla="*/ 71 w 105"/>
                  <a:gd name="T47" fmla="*/ 24 h 115"/>
                  <a:gd name="T48" fmla="*/ 75 w 105"/>
                  <a:gd name="T49" fmla="*/ 23 h 115"/>
                  <a:gd name="T50" fmla="*/ 76 w 105"/>
                  <a:gd name="T51" fmla="*/ 29 h 115"/>
                  <a:gd name="T52" fmla="*/ 80 w 105"/>
                  <a:gd name="T53" fmla="*/ 39 h 115"/>
                  <a:gd name="T54" fmla="*/ 77 w 105"/>
                  <a:gd name="T55" fmla="*/ 48 h 115"/>
                  <a:gd name="T56" fmla="*/ 75 w 105"/>
                  <a:gd name="T57" fmla="*/ 58 h 115"/>
                  <a:gd name="T58" fmla="*/ 87 w 105"/>
                  <a:gd name="T59" fmla="*/ 63 h 115"/>
                  <a:gd name="T60" fmla="*/ 92 w 105"/>
                  <a:gd name="T61" fmla="*/ 70 h 115"/>
                  <a:gd name="T62" fmla="*/ 98 w 105"/>
                  <a:gd name="T63" fmla="*/ 73 h 115"/>
                  <a:gd name="T64" fmla="*/ 103 w 105"/>
                  <a:gd name="T65" fmla="*/ 81 h 115"/>
                  <a:gd name="T66" fmla="*/ 102 w 105"/>
                  <a:gd name="T67"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15">
                    <a:moveTo>
                      <a:pt x="102" y="92"/>
                    </a:moveTo>
                    <a:cubicBezTo>
                      <a:pt x="98" y="96"/>
                      <a:pt x="100" y="101"/>
                      <a:pt x="100" y="104"/>
                    </a:cubicBezTo>
                    <a:cubicBezTo>
                      <a:pt x="99" y="107"/>
                      <a:pt x="97" y="112"/>
                      <a:pt x="98" y="112"/>
                    </a:cubicBezTo>
                    <a:cubicBezTo>
                      <a:pt x="98" y="113"/>
                      <a:pt x="99" y="114"/>
                      <a:pt x="100" y="115"/>
                    </a:cubicBezTo>
                    <a:cubicBezTo>
                      <a:pt x="97" y="115"/>
                      <a:pt x="95" y="115"/>
                      <a:pt x="93" y="115"/>
                    </a:cubicBezTo>
                    <a:cubicBezTo>
                      <a:pt x="90" y="115"/>
                      <a:pt x="86" y="113"/>
                      <a:pt x="75" y="106"/>
                    </a:cubicBezTo>
                    <a:cubicBezTo>
                      <a:pt x="63" y="100"/>
                      <a:pt x="59" y="99"/>
                      <a:pt x="56" y="95"/>
                    </a:cubicBezTo>
                    <a:cubicBezTo>
                      <a:pt x="53" y="90"/>
                      <a:pt x="50" y="89"/>
                      <a:pt x="45" y="83"/>
                    </a:cubicBezTo>
                    <a:cubicBezTo>
                      <a:pt x="40" y="77"/>
                      <a:pt x="39" y="77"/>
                      <a:pt x="30" y="69"/>
                    </a:cubicBezTo>
                    <a:cubicBezTo>
                      <a:pt x="22" y="62"/>
                      <a:pt x="21" y="65"/>
                      <a:pt x="16" y="58"/>
                    </a:cubicBezTo>
                    <a:cubicBezTo>
                      <a:pt x="11" y="52"/>
                      <a:pt x="3" y="51"/>
                      <a:pt x="0" y="48"/>
                    </a:cubicBezTo>
                    <a:cubicBezTo>
                      <a:pt x="1" y="47"/>
                      <a:pt x="2" y="46"/>
                      <a:pt x="2" y="44"/>
                    </a:cubicBezTo>
                    <a:cubicBezTo>
                      <a:pt x="2" y="42"/>
                      <a:pt x="6" y="39"/>
                      <a:pt x="8" y="33"/>
                    </a:cubicBezTo>
                    <a:cubicBezTo>
                      <a:pt x="10" y="27"/>
                      <a:pt x="10" y="29"/>
                      <a:pt x="15" y="24"/>
                    </a:cubicBezTo>
                    <a:cubicBezTo>
                      <a:pt x="20" y="20"/>
                      <a:pt x="20" y="23"/>
                      <a:pt x="21" y="20"/>
                    </a:cubicBezTo>
                    <a:cubicBezTo>
                      <a:pt x="22" y="17"/>
                      <a:pt x="21" y="17"/>
                      <a:pt x="25" y="12"/>
                    </a:cubicBezTo>
                    <a:cubicBezTo>
                      <a:pt x="30" y="7"/>
                      <a:pt x="31" y="9"/>
                      <a:pt x="31" y="5"/>
                    </a:cubicBezTo>
                    <a:cubicBezTo>
                      <a:pt x="31" y="2"/>
                      <a:pt x="33" y="1"/>
                      <a:pt x="34" y="1"/>
                    </a:cubicBezTo>
                    <a:cubicBezTo>
                      <a:pt x="35" y="1"/>
                      <a:pt x="36" y="1"/>
                      <a:pt x="37" y="0"/>
                    </a:cubicBezTo>
                    <a:cubicBezTo>
                      <a:pt x="39" y="0"/>
                      <a:pt x="45" y="2"/>
                      <a:pt x="50" y="5"/>
                    </a:cubicBezTo>
                    <a:cubicBezTo>
                      <a:pt x="54" y="9"/>
                      <a:pt x="53" y="17"/>
                      <a:pt x="53" y="24"/>
                    </a:cubicBezTo>
                    <a:cubicBezTo>
                      <a:pt x="53" y="31"/>
                      <a:pt x="49" y="28"/>
                      <a:pt x="52" y="31"/>
                    </a:cubicBezTo>
                    <a:cubicBezTo>
                      <a:pt x="55" y="34"/>
                      <a:pt x="58" y="35"/>
                      <a:pt x="64" y="35"/>
                    </a:cubicBezTo>
                    <a:cubicBezTo>
                      <a:pt x="70" y="35"/>
                      <a:pt x="70" y="30"/>
                      <a:pt x="71" y="24"/>
                    </a:cubicBezTo>
                    <a:cubicBezTo>
                      <a:pt x="71" y="21"/>
                      <a:pt x="73" y="22"/>
                      <a:pt x="75" y="23"/>
                    </a:cubicBezTo>
                    <a:cubicBezTo>
                      <a:pt x="75" y="25"/>
                      <a:pt x="74" y="26"/>
                      <a:pt x="76" y="29"/>
                    </a:cubicBezTo>
                    <a:cubicBezTo>
                      <a:pt x="79" y="33"/>
                      <a:pt x="80" y="36"/>
                      <a:pt x="80" y="39"/>
                    </a:cubicBezTo>
                    <a:cubicBezTo>
                      <a:pt x="79" y="42"/>
                      <a:pt x="80" y="44"/>
                      <a:pt x="77" y="48"/>
                    </a:cubicBezTo>
                    <a:cubicBezTo>
                      <a:pt x="74" y="53"/>
                      <a:pt x="69" y="53"/>
                      <a:pt x="75" y="58"/>
                    </a:cubicBezTo>
                    <a:cubicBezTo>
                      <a:pt x="80" y="63"/>
                      <a:pt x="83" y="61"/>
                      <a:pt x="87" y="63"/>
                    </a:cubicBezTo>
                    <a:cubicBezTo>
                      <a:pt x="92" y="66"/>
                      <a:pt x="92" y="68"/>
                      <a:pt x="92" y="70"/>
                    </a:cubicBezTo>
                    <a:cubicBezTo>
                      <a:pt x="93" y="71"/>
                      <a:pt x="95" y="71"/>
                      <a:pt x="98" y="73"/>
                    </a:cubicBezTo>
                    <a:cubicBezTo>
                      <a:pt x="100" y="76"/>
                      <a:pt x="103" y="77"/>
                      <a:pt x="103" y="81"/>
                    </a:cubicBezTo>
                    <a:cubicBezTo>
                      <a:pt x="102" y="84"/>
                      <a:pt x="105" y="87"/>
                      <a:pt x="102" y="9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28">
                <a:extLst>
                  <a:ext uri="{FF2B5EF4-FFF2-40B4-BE49-F238E27FC236}">
                    <a16:creationId xmlns:a16="http://schemas.microsoft.com/office/drawing/2014/main" id="{49245924-E0CE-DF4A-843B-930C4173F6A7}"/>
                  </a:ext>
                </a:extLst>
              </p:cNvPr>
              <p:cNvSpPr>
                <a:spLocks/>
              </p:cNvSpPr>
              <p:nvPr/>
            </p:nvSpPr>
            <p:spPr bwMode="auto">
              <a:xfrm>
                <a:off x="2407" y="1865"/>
                <a:ext cx="94" cy="107"/>
              </a:xfrm>
              <a:custGeom>
                <a:avLst/>
                <a:gdLst>
                  <a:gd name="T0" fmla="*/ 152 w 158"/>
                  <a:gd name="T1" fmla="*/ 79 h 178"/>
                  <a:gd name="T2" fmla="*/ 146 w 158"/>
                  <a:gd name="T3" fmla="*/ 96 h 178"/>
                  <a:gd name="T4" fmla="*/ 137 w 158"/>
                  <a:gd name="T5" fmla="*/ 111 h 178"/>
                  <a:gd name="T6" fmla="*/ 142 w 158"/>
                  <a:gd name="T7" fmla="*/ 131 h 178"/>
                  <a:gd name="T8" fmla="*/ 146 w 158"/>
                  <a:gd name="T9" fmla="*/ 144 h 178"/>
                  <a:gd name="T10" fmla="*/ 151 w 158"/>
                  <a:gd name="T11" fmla="*/ 159 h 178"/>
                  <a:gd name="T12" fmla="*/ 115 w 158"/>
                  <a:gd name="T13" fmla="*/ 154 h 178"/>
                  <a:gd name="T14" fmla="*/ 82 w 158"/>
                  <a:gd name="T15" fmla="*/ 160 h 178"/>
                  <a:gd name="T16" fmla="*/ 49 w 158"/>
                  <a:gd name="T17" fmla="*/ 168 h 178"/>
                  <a:gd name="T18" fmla="*/ 31 w 158"/>
                  <a:gd name="T19" fmla="*/ 178 h 178"/>
                  <a:gd name="T20" fmla="*/ 31 w 158"/>
                  <a:gd name="T21" fmla="*/ 167 h 178"/>
                  <a:gd name="T22" fmla="*/ 34 w 158"/>
                  <a:gd name="T23" fmla="*/ 144 h 178"/>
                  <a:gd name="T24" fmla="*/ 23 w 158"/>
                  <a:gd name="T25" fmla="*/ 133 h 178"/>
                  <a:gd name="T26" fmla="*/ 6 w 158"/>
                  <a:gd name="T27" fmla="*/ 121 h 178"/>
                  <a:gd name="T28" fmla="*/ 11 w 158"/>
                  <a:gd name="T29" fmla="*/ 102 h 178"/>
                  <a:gd name="T30" fmla="*/ 6 w 158"/>
                  <a:gd name="T31" fmla="*/ 86 h 178"/>
                  <a:gd name="T32" fmla="*/ 17 w 158"/>
                  <a:gd name="T33" fmla="*/ 78 h 178"/>
                  <a:gd name="T34" fmla="*/ 26 w 158"/>
                  <a:gd name="T35" fmla="*/ 62 h 178"/>
                  <a:gd name="T36" fmla="*/ 23 w 158"/>
                  <a:gd name="T37" fmla="*/ 49 h 178"/>
                  <a:gd name="T38" fmla="*/ 16 w 158"/>
                  <a:gd name="T39" fmla="*/ 31 h 178"/>
                  <a:gd name="T40" fmla="*/ 21 w 158"/>
                  <a:gd name="T41" fmla="*/ 11 h 178"/>
                  <a:gd name="T42" fmla="*/ 35 w 158"/>
                  <a:gd name="T43" fmla="*/ 12 h 178"/>
                  <a:gd name="T44" fmla="*/ 51 w 158"/>
                  <a:gd name="T45" fmla="*/ 6 h 178"/>
                  <a:gd name="T46" fmla="*/ 63 w 158"/>
                  <a:gd name="T47" fmla="*/ 2 h 178"/>
                  <a:gd name="T48" fmla="*/ 78 w 158"/>
                  <a:gd name="T49" fmla="*/ 11 h 178"/>
                  <a:gd name="T50" fmla="*/ 86 w 158"/>
                  <a:gd name="T51" fmla="*/ 13 h 178"/>
                  <a:gd name="T52" fmla="*/ 98 w 158"/>
                  <a:gd name="T53" fmla="*/ 27 h 178"/>
                  <a:gd name="T54" fmla="*/ 116 w 158"/>
                  <a:gd name="T55" fmla="*/ 27 h 178"/>
                  <a:gd name="T56" fmla="*/ 142 w 158"/>
                  <a:gd name="T57" fmla="*/ 26 h 178"/>
                  <a:gd name="T58" fmla="*/ 151 w 158"/>
                  <a:gd name="T59" fmla="*/ 38 h 178"/>
                  <a:gd name="T60" fmla="*/ 151 w 158"/>
                  <a:gd name="T61" fmla="*/ 46 h 178"/>
                  <a:gd name="T62" fmla="*/ 157 w 158"/>
                  <a:gd name="T63"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178">
                    <a:moveTo>
                      <a:pt x="157" y="67"/>
                    </a:moveTo>
                    <a:cubicBezTo>
                      <a:pt x="156" y="71"/>
                      <a:pt x="155" y="75"/>
                      <a:pt x="152" y="79"/>
                    </a:cubicBezTo>
                    <a:cubicBezTo>
                      <a:pt x="148" y="83"/>
                      <a:pt x="147" y="83"/>
                      <a:pt x="147" y="87"/>
                    </a:cubicBezTo>
                    <a:cubicBezTo>
                      <a:pt x="147" y="91"/>
                      <a:pt x="147" y="93"/>
                      <a:pt x="146" y="96"/>
                    </a:cubicBezTo>
                    <a:cubicBezTo>
                      <a:pt x="145" y="99"/>
                      <a:pt x="144" y="100"/>
                      <a:pt x="141" y="103"/>
                    </a:cubicBezTo>
                    <a:cubicBezTo>
                      <a:pt x="138" y="107"/>
                      <a:pt x="135" y="107"/>
                      <a:pt x="137" y="111"/>
                    </a:cubicBezTo>
                    <a:cubicBezTo>
                      <a:pt x="138" y="116"/>
                      <a:pt x="136" y="116"/>
                      <a:pt x="138" y="120"/>
                    </a:cubicBezTo>
                    <a:cubicBezTo>
                      <a:pt x="140" y="125"/>
                      <a:pt x="141" y="128"/>
                      <a:pt x="142" y="131"/>
                    </a:cubicBezTo>
                    <a:cubicBezTo>
                      <a:pt x="143" y="134"/>
                      <a:pt x="142" y="134"/>
                      <a:pt x="145" y="138"/>
                    </a:cubicBezTo>
                    <a:cubicBezTo>
                      <a:pt x="147" y="142"/>
                      <a:pt x="143" y="144"/>
                      <a:pt x="146" y="144"/>
                    </a:cubicBezTo>
                    <a:cubicBezTo>
                      <a:pt x="150" y="145"/>
                      <a:pt x="151" y="146"/>
                      <a:pt x="151" y="148"/>
                    </a:cubicBezTo>
                    <a:cubicBezTo>
                      <a:pt x="151" y="150"/>
                      <a:pt x="151" y="156"/>
                      <a:pt x="151" y="159"/>
                    </a:cubicBezTo>
                    <a:cubicBezTo>
                      <a:pt x="150" y="158"/>
                      <a:pt x="148" y="156"/>
                      <a:pt x="139" y="156"/>
                    </a:cubicBezTo>
                    <a:cubicBezTo>
                      <a:pt x="125" y="156"/>
                      <a:pt x="130" y="154"/>
                      <a:pt x="115" y="154"/>
                    </a:cubicBezTo>
                    <a:cubicBezTo>
                      <a:pt x="101" y="155"/>
                      <a:pt x="103" y="153"/>
                      <a:pt x="95" y="155"/>
                    </a:cubicBezTo>
                    <a:cubicBezTo>
                      <a:pt x="87" y="158"/>
                      <a:pt x="90" y="156"/>
                      <a:pt x="82" y="160"/>
                    </a:cubicBezTo>
                    <a:cubicBezTo>
                      <a:pt x="75" y="163"/>
                      <a:pt x="71" y="164"/>
                      <a:pt x="63" y="166"/>
                    </a:cubicBezTo>
                    <a:cubicBezTo>
                      <a:pt x="56" y="168"/>
                      <a:pt x="51" y="166"/>
                      <a:pt x="49" y="168"/>
                    </a:cubicBezTo>
                    <a:cubicBezTo>
                      <a:pt x="46" y="170"/>
                      <a:pt x="43" y="173"/>
                      <a:pt x="38" y="175"/>
                    </a:cubicBezTo>
                    <a:cubicBezTo>
                      <a:pt x="36" y="177"/>
                      <a:pt x="33" y="178"/>
                      <a:pt x="31" y="178"/>
                    </a:cubicBezTo>
                    <a:cubicBezTo>
                      <a:pt x="30" y="177"/>
                      <a:pt x="29" y="176"/>
                      <a:pt x="29" y="175"/>
                    </a:cubicBezTo>
                    <a:cubicBezTo>
                      <a:pt x="28" y="175"/>
                      <a:pt x="30" y="170"/>
                      <a:pt x="31" y="167"/>
                    </a:cubicBezTo>
                    <a:cubicBezTo>
                      <a:pt x="31" y="164"/>
                      <a:pt x="29" y="159"/>
                      <a:pt x="33" y="155"/>
                    </a:cubicBezTo>
                    <a:cubicBezTo>
                      <a:pt x="36" y="150"/>
                      <a:pt x="33" y="147"/>
                      <a:pt x="34" y="144"/>
                    </a:cubicBezTo>
                    <a:cubicBezTo>
                      <a:pt x="34" y="140"/>
                      <a:pt x="31" y="139"/>
                      <a:pt x="29" y="136"/>
                    </a:cubicBezTo>
                    <a:cubicBezTo>
                      <a:pt x="26" y="134"/>
                      <a:pt x="24" y="134"/>
                      <a:pt x="23" y="133"/>
                    </a:cubicBezTo>
                    <a:cubicBezTo>
                      <a:pt x="23" y="131"/>
                      <a:pt x="23" y="129"/>
                      <a:pt x="18" y="126"/>
                    </a:cubicBezTo>
                    <a:cubicBezTo>
                      <a:pt x="14" y="124"/>
                      <a:pt x="11" y="126"/>
                      <a:pt x="6" y="121"/>
                    </a:cubicBezTo>
                    <a:cubicBezTo>
                      <a:pt x="0" y="116"/>
                      <a:pt x="5" y="116"/>
                      <a:pt x="8" y="111"/>
                    </a:cubicBezTo>
                    <a:cubicBezTo>
                      <a:pt x="11" y="107"/>
                      <a:pt x="10" y="105"/>
                      <a:pt x="11" y="102"/>
                    </a:cubicBezTo>
                    <a:cubicBezTo>
                      <a:pt x="11" y="99"/>
                      <a:pt x="10" y="96"/>
                      <a:pt x="7" y="92"/>
                    </a:cubicBezTo>
                    <a:cubicBezTo>
                      <a:pt x="5" y="89"/>
                      <a:pt x="6" y="88"/>
                      <a:pt x="6" y="86"/>
                    </a:cubicBezTo>
                    <a:cubicBezTo>
                      <a:pt x="9" y="87"/>
                      <a:pt x="11" y="89"/>
                      <a:pt x="13" y="89"/>
                    </a:cubicBezTo>
                    <a:cubicBezTo>
                      <a:pt x="18" y="89"/>
                      <a:pt x="15" y="84"/>
                      <a:pt x="17" y="78"/>
                    </a:cubicBezTo>
                    <a:cubicBezTo>
                      <a:pt x="19" y="72"/>
                      <a:pt x="16" y="74"/>
                      <a:pt x="14" y="70"/>
                    </a:cubicBezTo>
                    <a:cubicBezTo>
                      <a:pt x="12" y="66"/>
                      <a:pt x="19" y="63"/>
                      <a:pt x="26" y="62"/>
                    </a:cubicBezTo>
                    <a:cubicBezTo>
                      <a:pt x="33" y="62"/>
                      <a:pt x="26" y="62"/>
                      <a:pt x="23" y="56"/>
                    </a:cubicBezTo>
                    <a:cubicBezTo>
                      <a:pt x="21" y="50"/>
                      <a:pt x="22" y="51"/>
                      <a:pt x="23" y="49"/>
                    </a:cubicBezTo>
                    <a:cubicBezTo>
                      <a:pt x="24" y="46"/>
                      <a:pt x="23" y="44"/>
                      <a:pt x="23" y="40"/>
                    </a:cubicBezTo>
                    <a:cubicBezTo>
                      <a:pt x="23" y="37"/>
                      <a:pt x="19" y="37"/>
                      <a:pt x="16" y="31"/>
                    </a:cubicBezTo>
                    <a:cubicBezTo>
                      <a:pt x="14" y="25"/>
                      <a:pt x="19" y="21"/>
                      <a:pt x="21" y="18"/>
                    </a:cubicBezTo>
                    <a:cubicBezTo>
                      <a:pt x="23" y="15"/>
                      <a:pt x="24" y="14"/>
                      <a:pt x="21" y="11"/>
                    </a:cubicBezTo>
                    <a:cubicBezTo>
                      <a:pt x="22" y="11"/>
                      <a:pt x="26" y="11"/>
                      <a:pt x="26" y="10"/>
                    </a:cubicBezTo>
                    <a:cubicBezTo>
                      <a:pt x="27" y="8"/>
                      <a:pt x="32" y="9"/>
                      <a:pt x="35" y="12"/>
                    </a:cubicBezTo>
                    <a:cubicBezTo>
                      <a:pt x="37" y="14"/>
                      <a:pt x="41" y="18"/>
                      <a:pt x="44" y="16"/>
                    </a:cubicBezTo>
                    <a:cubicBezTo>
                      <a:pt x="48" y="13"/>
                      <a:pt x="51" y="12"/>
                      <a:pt x="51" y="6"/>
                    </a:cubicBezTo>
                    <a:cubicBezTo>
                      <a:pt x="52" y="1"/>
                      <a:pt x="56" y="4"/>
                      <a:pt x="57" y="5"/>
                    </a:cubicBezTo>
                    <a:cubicBezTo>
                      <a:pt x="59" y="5"/>
                      <a:pt x="61" y="4"/>
                      <a:pt x="63" y="2"/>
                    </a:cubicBezTo>
                    <a:cubicBezTo>
                      <a:pt x="66" y="0"/>
                      <a:pt x="61" y="9"/>
                      <a:pt x="65" y="15"/>
                    </a:cubicBezTo>
                    <a:cubicBezTo>
                      <a:pt x="68" y="21"/>
                      <a:pt x="69" y="12"/>
                      <a:pt x="78" y="11"/>
                    </a:cubicBezTo>
                    <a:cubicBezTo>
                      <a:pt x="80" y="10"/>
                      <a:pt x="81" y="10"/>
                      <a:pt x="82" y="10"/>
                    </a:cubicBezTo>
                    <a:cubicBezTo>
                      <a:pt x="83" y="11"/>
                      <a:pt x="84" y="13"/>
                      <a:pt x="86" y="13"/>
                    </a:cubicBezTo>
                    <a:cubicBezTo>
                      <a:pt x="89" y="14"/>
                      <a:pt x="93" y="12"/>
                      <a:pt x="94" y="17"/>
                    </a:cubicBezTo>
                    <a:cubicBezTo>
                      <a:pt x="95" y="22"/>
                      <a:pt x="93" y="22"/>
                      <a:pt x="98" y="27"/>
                    </a:cubicBezTo>
                    <a:cubicBezTo>
                      <a:pt x="103" y="31"/>
                      <a:pt x="105" y="32"/>
                      <a:pt x="108" y="32"/>
                    </a:cubicBezTo>
                    <a:cubicBezTo>
                      <a:pt x="111" y="32"/>
                      <a:pt x="114" y="29"/>
                      <a:pt x="116" y="27"/>
                    </a:cubicBezTo>
                    <a:cubicBezTo>
                      <a:pt x="118" y="26"/>
                      <a:pt x="117" y="25"/>
                      <a:pt x="123" y="25"/>
                    </a:cubicBezTo>
                    <a:cubicBezTo>
                      <a:pt x="128" y="25"/>
                      <a:pt x="142" y="24"/>
                      <a:pt x="142" y="26"/>
                    </a:cubicBezTo>
                    <a:cubicBezTo>
                      <a:pt x="143" y="28"/>
                      <a:pt x="144" y="32"/>
                      <a:pt x="147" y="35"/>
                    </a:cubicBezTo>
                    <a:cubicBezTo>
                      <a:pt x="148" y="37"/>
                      <a:pt x="150" y="37"/>
                      <a:pt x="151" y="38"/>
                    </a:cubicBezTo>
                    <a:cubicBezTo>
                      <a:pt x="152" y="39"/>
                      <a:pt x="152" y="40"/>
                      <a:pt x="152" y="41"/>
                    </a:cubicBezTo>
                    <a:cubicBezTo>
                      <a:pt x="152" y="44"/>
                      <a:pt x="148" y="41"/>
                      <a:pt x="151" y="46"/>
                    </a:cubicBezTo>
                    <a:cubicBezTo>
                      <a:pt x="154" y="52"/>
                      <a:pt x="155" y="50"/>
                      <a:pt x="156" y="56"/>
                    </a:cubicBezTo>
                    <a:cubicBezTo>
                      <a:pt x="156" y="61"/>
                      <a:pt x="158" y="63"/>
                      <a:pt x="157" y="6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929">
                <a:extLst>
                  <a:ext uri="{FF2B5EF4-FFF2-40B4-BE49-F238E27FC236}">
                    <a16:creationId xmlns:a16="http://schemas.microsoft.com/office/drawing/2014/main" id="{DD68632E-80FD-C94D-BE39-BD84F4D74D61}"/>
                  </a:ext>
                </a:extLst>
              </p:cNvPr>
              <p:cNvSpPr>
                <a:spLocks/>
              </p:cNvSpPr>
              <p:nvPr/>
            </p:nvSpPr>
            <p:spPr bwMode="auto">
              <a:xfrm>
                <a:off x="2488" y="1858"/>
                <a:ext cx="69" cy="108"/>
              </a:xfrm>
              <a:custGeom>
                <a:avLst/>
                <a:gdLst>
                  <a:gd name="T0" fmla="*/ 114 w 116"/>
                  <a:gd name="T1" fmla="*/ 142 h 180"/>
                  <a:gd name="T2" fmla="*/ 112 w 116"/>
                  <a:gd name="T3" fmla="*/ 144 h 180"/>
                  <a:gd name="T4" fmla="*/ 106 w 116"/>
                  <a:gd name="T5" fmla="*/ 151 h 180"/>
                  <a:gd name="T6" fmla="*/ 91 w 116"/>
                  <a:gd name="T7" fmla="*/ 151 h 180"/>
                  <a:gd name="T8" fmla="*/ 81 w 116"/>
                  <a:gd name="T9" fmla="*/ 156 h 180"/>
                  <a:gd name="T10" fmla="*/ 68 w 116"/>
                  <a:gd name="T11" fmla="*/ 163 h 180"/>
                  <a:gd name="T12" fmla="*/ 58 w 116"/>
                  <a:gd name="T13" fmla="*/ 170 h 180"/>
                  <a:gd name="T14" fmla="*/ 43 w 116"/>
                  <a:gd name="T15" fmla="*/ 173 h 180"/>
                  <a:gd name="T16" fmla="*/ 31 w 116"/>
                  <a:gd name="T17" fmla="*/ 178 h 180"/>
                  <a:gd name="T18" fmla="*/ 19 w 116"/>
                  <a:gd name="T19" fmla="*/ 173 h 180"/>
                  <a:gd name="T20" fmla="*/ 16 w 116"/>
                  <a:gd name="T21" fmla="*/ 170 h 180"/>
                  <a:gd name="T22" fmla="*/ 16 w 116"/>
                  <a:gd name="T23" fmla="*/ 159 h 180"/>
                  <a:gd name="T24" fmla="*/ 11 w 116"/>
                  <a:gd name="T25" fmla="*/ 155 h 180"/>
                  <a:gd name="T26" fmla="*/ 10 w 116"/>
                  <a:gd name="T27" fmla="*/ 149 h 180"/>
                  <a:gd name="T28" fmla="*/ 7 w 116"/>
                  <a:gd name="T29" fmla="*/ 142 h 180"/>
                  <a:gd name="T30" fmla="*/ 3 w 116"/>
                  <a:gd name="T31" fmla="*/ 131 h 180"/>
                  <a:gd name="T32" fmla="*/ 2 w 116"/>
                  <a:gd name="T33" fmla="*/ 122 h 180"/>
                  <a:gd name="T34" fmla="*/ 6 w 116"/>
                  <a:gd name="T35" fmla="*/ 114 h 180"/>
                  <a:gd name="T36" fmla="*/ 11 w 116"/>
                  <a:gd name="T37" fmla="*/ 107 h 180"/>
                  <a:gd name="T38" fmla="*/ 12 w 116"/>
                  <a:gd name="T39" fmla="*/ 98 h 180"/>
                  <a:gd name="T40" fmla="*/ 17 w 116"/>
                  <a:gd name="T41" fmla="*/ 90 h 180"/>
                  <a:gd name="T42" fmla="*/ 22 w 116"/>
                  <a:gd name="T43" fmla="*/ 78 h 180"/>
                  <a:gd name="T44" fmla="*/ 21 w 116"/>
                  <a:gd name="T45" fmla="*/ 67 h 180"/>
                  <a:gd name="T46" fmla="*/ 16 w 116"/>
                  <a:gd name="T47" fmla="*/ 57 h 180"/>
                  <a:gd name="T48" fmla="*/ 17 w 116"/>
                  <a:gd name="T49" fmla="*/ 52 h 180"/>
                  <a:gd name="T50" fmla="*/ 16 w 116"/>
                  <a:gd name="T51" fmla="*/ 49 h 180"/>
                  <a:gd name="T52" fmla="*/ 17 w 116"/>
                  <a:gd name="T53" fmla="*/ 45 h 180"/>
                  <a:gd name="T54" fmla="*/ 15 w 116"/>
                  <a:gd name="T55" fmla="*/ 36 h 180"/>
                  <a:gd name="T56" fmla="*/ 15 w 116"/>
                  <a:gd name="T57" fmla="*/ 25 h 180"/>
                  <a:gd name="T58" fmla="*/ 13 w 116"/>
                  <a:gd name="T59" fmla="*/ 19 h 180"/>
                  <a:gd name="T60" fmla="*/ 11 w 116"/>
                  <a:gd name="T61" fmla="*/ 11 h 180"/>
                  <a:gd name="T62" fmla="*/ 14 w 116"/>
                  <a:gd name="T63" fmla="*/ 5 h 180"/>
                  <a:gd name="T64" fmla="*/ 66 w 116"/>
                  <a:gd name="T65" fmla="*/ 5 h 180"/>
                  <a:gd name="T66" fmla="*/ 69 w 116"/>
                  <a:gd name="T67" fmla="*/ 6 h 180"/>
                  <a:gd name="T68" fmla="*/ 76 w 116"/>
                  <a:gd name="T69" fmla="*/ 2 h 180"/>
                  <a:gd name="T70" fmla="*/ 83 w 116"/>
                  <a:gd name="T71" fmla="*/ 2 h 180"/>
                  <a:gd name="T72" fmla="*/ 83 w 116"/>
                  <a:gd name="T73" fmla="*/ 3 h 180"/>
                  <a:gd name="T74" fmla="*/ 83 w 116"/>
                  <a:gd name="T75" fmla="*/ 7 h 180"/>
                  <a:gd name="T76" fmla="*/ 83 w 116"/>
                  <a:gd name="T77" fmla="*/ 14 h 180"/>
                  <a:gd name="T78" fmla="*/ 91 w 116"/>
                  <a:gd name="T79" fmla="*/ 22 h 180"/>
                  <a:gd name="T80" fmla="*/ 95 w 116"/>
                  <a:gd name="T81" fmla="*/ 31 h 180"/>
                  <a:gd name="T82" fmla="*/ 93 w 116"/>
                  <a:gd name="T83" fmla="*/ 44 h 180"/>
                  <a:gd name="T84" fmla="*/ 94 w 116"/>
                  <a:gd name="T85" fmla="*/ 48 h 180"/>
                  <a:gd name="T86" fmla="*/ 97 w 116"/>
                  <a:gd name="T87" fmla="*/ 54 h 180"/>
                  <a:gd name="T88" fmla="*/ 93 w 116"/>
                  <a:gd name="T89" fmla="*/ 67 h 180"/>
                  <a:gd name="T90" fmla="*/ 98 w 116"/>
                  <a:gd name="T91" fmla="*/ 73 h 180"/>
                  <a:gd name="T92" fmla="*/ 100 w 116"/>
                  <a:gd name="T93" fmla="*/ 84 h 180"/>
                  <a:gd name="T94" fmla="*/ 99 w 116"/>
                  <a:gd name="T95" fmla="*/ 93 h 180"/>
                  <a:gd name="T96" fmla="*/ 97 w 116"/>
                  <a:gd name="T97" fmla="*/ 101 h 180"/>
                  <a:gd name="T98" fmla="*/ 99 w 116"/>
                  <a:gd name="T99" fmla="*/ 109 h 180"/>
                  <a:gd name="T100" fmla="*/ 98 w 116"/>
                  <a:gd name="T101" fmla="*/ 116 h 180"/>
                  <a:gd name="T102" fmla="*/ 97 w 116"/>
                  <a:gd name="T103" fmla="*/ 123 h 180"/>
                  <a:gd name="T104" fmla="*/ 103 w 116"/>
                  <a:gd name="T105" fmla="*/ 132 h 180"/>
                  <a:gd name="T106" fmla="*/ 112 w 116"/>
                  <a:gd name="T107" fmla="*/ 140 h 180"/>
                  <a:gd name="T108" fmla="*/ 114 w 116"/>
                  <a:gd name="T109" fmla="*/ 14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 h="180">
                    <a:moveTo>
                      <a:pt x="114" y="142"/>
                    </a:moveTo>
                    <a:cubicBezTo>
                      <a:pt x="114" y="142"/>
                      <a:pt x="113" y="143"/>
                      <a:pt x="112" y="144"/>
                    </a:cubicBezTo>
                    <a:cubicBezTo>
                      <a:pt x="108" y="148"/>
                      <a:pt x="116" y="151"/>
                      <a:pt x="106" y="151"/>
                    </a:cubicBezTo>
                    <a:cubicBezTo>
                      <a:pt x="97" y="151"/>
                      <a:pt x="94" y="151"/>
                      <a:pt x="91" y="151"/>
                    </a:cubicBezTo>
                    <a:cubicBezTo>
                      <a:pt x="89" y="151"/>
                      <a:pt x="86" y="153"/>
                      <a:pt x="81" y="156"/>
                    </a:cubicBezTo>
                    <a:cubicBezTo>
                      <a:pt x="77" y="160"/>
                      <a:pt x="72" y="161"/>
                      <a:pt x="68" y="163"/>
                    </a:cubicBezTo>
                    <a:cubicBezTo>
                      <a:pt x="64" y="165"/>
                      <a:pt x="66" y="168"/>
                      <a:pt x="58" y="170"/>
                    </a:cubicBezTo>
                    <a:cubicBezTo>
                      <a:pt x="51" y="171"/>
                      <a:pt x="47" y="168"/>
                      <a:pt x="43" y="173"/>
                    </a:cubicBezTo>
                    <a:cubicBezTo>
                      <a:pt x="39" y="178"/>
                      <a:pt x="34" y="180"/>
                      <a:pt x="31" y="178"/>
                    </a:cubicBezTo>
                    <a:cubicBezTo>
                      <a:pt x="28" y="176"/>
                      <a:pt x="25" y="177"/>
                      <a:pt x="19" y="173"/>
                    </a:cubicBezTo>
                    <a:cubicBezTo>
                      <a:pt x="17" y="172"/>
                      <a:pt x="16" y="171"/>
                      <a:pt x="16" y="170"/>
                    </a:cubicBezTo>
                    <a:cubicBezTo>
                      <a:pt x="16" y="167"/>
                      <a:pt x="16" y="161"/>
                      <a:pt x="16" y="159"/>
                    </a:cubicBezTo>
                    <a:cubicBezTo>
                      <a:pt x="16" y="157"/>
                      <a:pt x="15" y="156"/>
                      <a:pt x="11" y="155"/>
                    </a:cubicBezTo>
                    <a:cubicBezTo>
                      <a:pt x="8" y="155"/>
                      <a:pt x="12" y="153"/>
                      <a:pt x="10" y="149"/>
                    </a:cubicBezTo>
                    <a:cubicBezTo>
                      <a:pt x="7" y="145"/>
                      <a:pt x="8" y="145"/>
                      <a:pt x="7" y="142"/>
                    </a:cubicBezTo>
                    <a:cubicBezTo>
                      <a:pt x="6" y="139"/>
                      <a:pt x="5" y="136"/>
                      <a:pt x="3" y="131"/>
                    </a:cubicBezTo>
                    <a:cubicBezTo>
                      <a:pt x="1" y="127"/>
                      <a:pt x="3" y="127"/>
                      <a:pt x="2" y="122"/>
                    </a:cubicBezTo>
                    <a:cubicBezTo>
                      <a:pt x="0" y="118"/>
                      <a:pt x="3" y="118"/>
                      <a:pt x="6" y="114"/>
                    </a:cubicBezTo>
                    <a:cubicBezTo>
                      <a:pt x="9" y="111"/>
                      <a:pt x="10" y="110"/>
                      <a:pt x="11" y="107"/>
                    </a:cubicBezTo>
                    <a:cubicBezTo>
                      <a:pt x="12" y="104"/>
                      <a:pt x="12" y="102"/>
                      <a:pt x="12" y="98"/>
                    </a:cubicBezTo>
                    <a:cubicBezTo>
                      <a:pt x="12" y="94"/>
                      <a:pt x="13" y="94"/>
                      <a:pt x="17" y="90"/>
                    </a:cubicBezTo>
                    <a:cubicBezTo>
                      <a:pt x="20" y="86"/>
                      <a:pt x="21" y="82"/>
                      <a:pt x="22" y="78"/>
                    </a:cubicBezTo>
                    <a:cubicBezTo>
                      <a:pt x="23" y="74"/>
                      <a:pt x="21" y="72"/>
                      <a:pt x="21" y="67"/>
                    </a:cubicBezTo>
                    <a:cubicBezTo>
                      <a:pt x="20" y="61"/>
                      <a:pt x="19" y="63"/>
                      <a:pt x="16" y="57"/>
                    </a:cubicBezTo>
                    <a:cubicBezTo>
                      <a:pt x="13" y="52"/>
                      <a:pt x="17" y="55"/>
                      <a:pt x="17" y="52"/>
                    </a:cubicBezTo>
                    <a:cubicBezTo>
                      <a:pt x="17" y="51"/>
                      <a:pt x="17" y="50"/>
                      <a:pt x="16" y="49"/>
                    </a:cubicBezTo>
                    <a:cubicBezTo>
                      <a:pt x="17" y="48"/>
                      <a:pt x="17" y="45"/>
                      <a:pt x="17" y="45"/>
                    </a:cubicBezTo>
                    <a:cubicBezTo>
                      <a:pt x="16" y="44"/>
                      <a:pt x="15" y="40"/>
                      <a:pt x="15" y="36"/>
                    </a:cubicBezTo>
                    <a:cubicBezTo>
                      <a:pt x="15" y="32"/>
                      <a:pt x="16" y="26"/>
                      <a:pt x="15" y="25"/>
                    </a:cubicBezTo>
                    <a:cubicBezTo>
                      <a:pt x="13" y="24"/>
                      <a:pt x="14" y="22"/>
                      <a:pt x="13" y="19"/>
                    </a:cubicBezTo>
                    <a:cubicBezTo>
                      <a:pt x="12" y="17"/>
                      <a:pt x="11" y="14"/>
                      <a:pt x="11" y="11"/>
                    </a:cubicBezTo>
                    <a:cubicBezTo>
                      <a:pt x="11" y="9"/>
                      <a:pt x="11" y="5"/>
                      <a:pt x="14" y="5"/>
                    </a:cubicBezTo>
                    <a:cubicBezTo>
                      <a:pt x="17" y="4"/>
                      <a:pt x="65" y="4"/>
                      <a:pt x="66" y="5"/>
                    </a:cubicBezTo>
                    <a:cubicBezTo>
                      <a:pt x="68" y="5"/>
                      <a:pt x="67" y="6"/>
                      <a:pt x="69" y="6"/>
                    </a:cubicBezTo>
                    <a:cubicBezTo>
                      <a:pt x="70" y="6"/>
                      <a:pt x="73" y="4"/>
                      <a:pt x="76" y="2"/>
                    </a:cubicBezTo>
                    <a:cubicBezTo>
                      <a:pt x="79" y="0"/>
                      <a:pt x="83" y="2"/>
                      <a:pt x="83" y="2"/>
                    </a:cubicBezTo>
                    <a:cubicBezTo>
                      <a:pt x="83" y="2"/>
                      <a:pt x="83" y="2"/>
                      <a:pt x="83" y="3"/>
                    </a:cubicBezTo>
                    <a:cubicBezTo>
                      <a:pt x="84" y="3"/>
                      <a:pt x="84" y="5"/>
                      <a:pt x="83" y="7"/>
                    </a:cubicBezTo>
                    <a:cubicBezTo>
                      <a:pt x="82" y="10"/>
                      <a:pt x="79" y="11"/>
                      <a:pt x="83" y="14"/>
                    </a:cubicBezTo>
                    <a:cubicBezTo>
                      <a:pt x="86" y="17"/>
                      <a:pt x="89" y="20"/>
                      <a:pt x="91" y="22"/>
                    </a:cubicBezTo>
                    <a:cubicBezTo>
                      <a:pt x="93" y="24"/>
                      <a:pt x="96" y="26"/>
                      <a:pt x="95" y="31"/>
                    </a:cubicBezTo>
                    <a:cubicBezTo>
                      <a:pt x="93" y="36"/>
                      <a:pt x="93" y="41"/>
                      <a:pt x="93" y="44"/>
                    </a:cubicBezTo>
                    <a:cubicBezTo>
                      <a:pt x="93" y="46"/>
                      <a:pt x="93" y="48"/>
                      <a:pt x="94" y="48"/>
                    </a:cubicBezTo>
                    <a:cubicBezTo>
                      <a:pt x="95" y="49"/>
                      <a:pt x="98" y="49"/>
                      <a:pt x="97" y="54"/>
                    </a:cubicBezTo>
                    <a:cubicBezTo>
                      <a:pt x="97" y="58"/>
                      <a:pt x="94" y="64"/>
                      <a:pt x="93" y="67"/>
                    </a:cubicBezTo>
                    <a:cubicBezTo>
                      <a:pt x="91" y="70"/>
                      <a:pt x="94" y="69"/>
                      <a:pt x="98" y="73"/>
                    </a:cubicBezTo>
                    <a:cubicBezTo>
                      <a:pt x="103" y="78"/>
                      <a:pt x="102" y="81"/>
                      <a:pt x="100" y="84"/>
                    </a:cubicBezTo>
                    <a:cubicBezTo>
                      <a:pt x="99" y="87"/>
                      <a:pt x="99" y="89"/>
                      <a:pt x="99" y="93"/>
                    </a:cubicBezTo>
                    <a:cubicBezTo>
                      <a:pt x="99" y="97"/>
                      <a:pt x="96" y="95"/>
                      <a:pt x="97" y="101"/>
                    </a:cubicBezTo>
                    <a:cubicBezTo>
                      <a:pt x="98" y="107"/>
                      <a:pt x="99" y="105"/>
                      <a:pt x="99" y="109"/>
                    </a:cubicBezTo>
                    <a:cubicBezTo>
                      <a:pt x="99" y="112"/>
                      <a:pt x="100" y="113"/>
                      <a:pt x="98" y="116"/>
                    </a:cubicBezTo>
                    <a:cubicBezTo>
                      <a:pt x="97" y="120"/>
                      <a:pt x="93" y="119"/>
                      <a:pt x="97" y="123"/>
                    </a:cubicBezTo>
                    <a:cubicBezTo>
                      <a:pt x="101" y="128"/>
                      <a:pt x="99" y="129"/>
                      <a:pt x="103" y="132"/>
                    </a:cubicBezTo>
                    <a:cubicBezTo>
                      <a:pt x="107" y="136"/>
                      <a:pt x="109" y="138"/>
                      <a:pt x="112" y="140"/>
                    </a:cubicBezTo>
                    <a:cubicBezTo>
                      <a:pt x="113" y="141"/>
                      <a:pt x="114" y="141"/>
                      <a:pt x="114" y="14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930">
                <a:extLst>
                  <a:ext uri="{FF2B5EF4-FFF2-40B4-BE49-F238E27FC236}">
                    <a16:creationId xmlns:a16="http://schemas.microsoft.com/office/drawing/2014/main" id="{C113D8BB-DE11-924D-A875-82BA3078ABCB}"/>
                  </a:ext>
                </a:extLst>
              </p:cNvPr>
              <p:cNvSpPr>
                <a:spLocks/>
              </p:cNvSpPr>
              <p:nvPr/>
            </p:nvSpPr>
            <p:spPr bwMode="auto">
              <a:xfrm>
                <a:off x="2535" y="1859"/>
                <a:ext cx="29" cy="84"/>
              </a:xfrm>
              <a:custGeom>
                <a:avLst/>
                <a:gdLst>
                  <a:gd name="T0" fmla="*/ 49 w 49"/>
                  <a:gd name="T1" fmla="*/ 134 h 140"/>
                  <a:gd name="T2" fmla="*/ 47 w 49"/>
                  <a:gd name="T3" fmla="*/ 135 h 140"/>
                  <a:gd name="T4" fmla="*/ 40 w 49"/>
                  <a:gd name="T5" fmla="*/ 137 h 140"/>
                  <a:gd name="T6" fmla="*/ 35 w 49"/>
                  <a:gd name="T7" fmla="*/ 140 h 140"/>
                  <a:gd name="T8" fmla="*/ 33 w 49"/>
                  <a:gd name="T9" fmla="*/ 138 h 140"/>
                  <a:gd name="T10" fmla="*/ 24 w 49"/>
                  <a:gd name="T11" fmla="*/ 130 h 140"/>
                  <a:gd name="T12" fmla="*/ 18 w 49"/>
                  <a:gd name="T13" fmla="*/ 121 h 140"/>
                  <a:gd name="T14" fmla="*/ 19 w 49"/>
                  <a:gd name="T15" fmla="*/ 114 h 140"/>
                  <a:gd name="T16" fmla="*/ 20 w 49"/>
                  <a:gd name="T17" fmla="*/ 107 h 140"/>
                  <a:gd name="T18" fmla="*/ 18 w 49"/>
                  <a:gd name="T19" fmla="*/ 99 h 140"/>
                  <a:gd name="T20" fmla="*/ 20 w 49"/>
                  <a:gd name="T21" fmla="*/ 91 h 140"/>
                  <a:gd name="T22" fmla="*/ 21 w 49"/>
                  <a:gd name="T23" fmla="*/ 82 h 140"/>
                  <a:gd name="T24" fmla="*/ 19 w 49"/>
                  <a:gd name="T25" fmla="*/ 71 h 140"/>
                  <a:gd name="T26" fmla="*/ 14 w 49"/>
                  <a:gd name="T27" fmla="*/ 65 h 140"/>
                  <a:gd name="T28" fmla="*/ 18 w 49"/>
                  <a:gd name="T29" fmla="*/ 52 h 140"/>
                  <a:gd name="T30" fmla="*/ 15 w 49"/>
                  <a:gd name="T31" fmla="*/ 46 h 140"/>
                  <a:gd name="T32" fmla="*/ 14 w 49"/>
                  <a:gd name="T33" fmla="*/ 42 h 140"/>
                  <a:gd name="T34" fmla="*/ 16 w 49"/>
                  <a:gd name="T35" fmla="*/ 29 h 140"/>
                  <a:gd name="T36" fmla="*/ 12 w 49"/>
                  <a:gd name="T37" fmla="*/ 20 h 140"/>
                  <a:gd name="T38" fmla="*/ 4 w 49"/>
                  <a:gd name="T39" fmla="*/ 12 h 140"/>
                  <a:gd name="T40" fmla="*/ 4 w 49"/>
                  <a:gd name="T41" fmla="*/ 5 h 140"/>
                  <a:gd name="T42" fmla="*/ 4 w 49"/>
                  <a:gd name="T43" fmla="*/ 1 h 140"/>
                  <a:gd name="T44" fmla="*/ 10 w 49"/>
                  <a:gd name="T45" fmla="*/ 1 h 140"/>
                  <a:gd name="T46" fmla="*/ 19 w 49"/>
                  <a:gd name="T47" fmla="*/ 3 h 140"/>
                  <a:gd name="T48" fmla="*/ 28 w 49"/>
                  <a:gd name="T49" fmla="*/ 3 h 140"/>
                  <a:gd name="T50" fmla="*/ 28 w 49"/>
                  <a:gd name="T51" fmla="*/ 4 h 140"/>
                  <a:gd name="T52" fmla="*/ 26 w 49"/>
                  <a:gd name="T53" fmla="*/ 10 h 140"/>
                  <a:gd name="T54" fmla="*/ 25 w 49"/>
                  <a:gd name="T55" fmla="*/ 16 h 140"/>
                  <a:gd name="T56" fmla="*/ 30 w 49"/>
                  <a:gd name="T57" fmla="*/ 25 h 140"/>
                  <a:gd name="T58" fmla="*/ 38 w 49"/>
                  <a:gd name="T59" fmla="*/ 30 h 140"/>
                  <a:gd name="T60" fmla="*/ 39 w 49"/>
                  <a:gd name="T61" fmla="*/ 37 h 140"/>
                  <a:gd name="T62" fmla="*/ 40 w 49"/>
                  <a:gd name="T63" fmla="*/ 44 h 140"/>
                  <a:gd name="T64" fmla="*/ 41 w 49"/>
                  <a:gd name="T65" fmla="*/ 49 h 140"/>
                  <a:gd name="T66" fmla="*/ 44 w 49"/>
                  <a:gd name="T67" fmla="*/ 56 h 140"/>
                  <a:gd name="T68" fmla="*/ 45 w 49"/>
                  <a:gd name="T69" fmla="*/ 70 h 140"/>
                  <a:gd name="T70" fmla="*/ 46 w 49"/>
                  <a:gd name="T71" fmla="*/ 116 h 140"/>
                  <a:gd name="T72" fmla="*/ 44 w 49"/>
                  <a:gd name="T73" fmla="*/ 123 h 140"/>
                  <a:gd name="T74" fmla="*/ 49 w 49"/>
                  <a:gd name="T75"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140">
                    <a:moveTo>
                      <a:pt x="49" y="134"/>
                    </a:moveTo>
                    <a:cubicBezTo>
                      <a:pt x="49" y="134"/>
                      <a:pt x="48" y="134"/>
                      <a:pt x="47" y="135"/>
                    </a:cubicBezTo>
                    <a:cubicBezTo>
                      <a:pt x="42" y="136"/>
                      <a:pt x="45" y="133"/>
                      <a:pt x="40" y="137"/>
                    </a:cubicBezTo>
                    <a:cubicBezTo>
                      <a:pt x="37" y="139"/>
                      <a:pt x="36" y="139"/>
                      <a:pt x="35" y="140"/>
                    </a:cubicBezTo>
                    <a:cubicBezTo>
                      <a:pt x="35" y="139"/>
                      <a:pt x="34" y="139"/>
                      <a:pt x="33" y="138"/>
                    </a:cubicBezTo>
                    <a:cubicBezTo>
                      <a:pt x="30" y="136"/>
                      <a:pt x="28" y="134"/>
                      <a:pt x="24" y="130"/>
                    </a:cubicBezTo>
                    <a:cubicBezTo>
                      <a:pt x="20" y="127"/>
                      <a:pt x="22" y="126"/>
                      <a:pt x="18" y="121"/>
                    </a:cubicBezTo>
                    <a:cubicBezTo>
                      <a:pt x="14" y="117"/>
                      <a:pt x="18" y="118"/>
                      <a:pt x="19" y="114"/>
                    </a:cubicBezTo>
                    <a:cubicBezTo>
                      <a:pt x="21" y="111"/>
                      <a:pt x="20" y="110"/>
                      <a:pt x="20" y="107"/>
                    </a:cubicBezTo>
                    <a:cubicBezTo>
                      <a:pt x="20" y="103"/>
                      <a:pt x="19" y="105"/>
                      <a:pt x="18" y="99"/>
                    </a:cubicBezTo>
                    <a:cubicBezTo>
                      <a:pt x="17" y="93"/>
                      <a:pt x="20" y="95"/>
                      <a:pt x="20" y="91"/>
                    </a:cubicBezTo>
                    <a:cubicBezTo>
                      <a:pt x="20" y="87"/>
                      <a:pt x="20" y="85"/>
                      <a:pt x="21" y="82"/>
                    </a:cubicBezTo>
                    <a:cubicBezTo>
                      <a:pt x="23" y="79"/>
                      <a:pt x="24" y="76"/>
                      <a:pt x="19" y="71"/>
                    </a:cubicBezTo>
                    <a:cubicBezTo>
                      <a:pt x="15" y="67"/>
                      <a:pt x="12" y="68"/>
                      <a:pt x="14" y="65"/>
                    </a:cubicBezTo>
                    <a:cubicBezTo>
                      <a:pt x="15" y="62"/>
                      <a:pt x="18" y="56"/>
                      <a:pt x="18" y="52"/>
                    </a:cubicBezTo>
                    <a:cubicBezTo>
                      <a:pt x="19" y="47"/>
                      <a:pt x="16" y="47"/>
                      <a:pt x="15" y="46"/>
                    </a:cubicBezTo>
                    <a:cubicBezTo>
                      <a:pt x="14" y="46"/>
                      <a:pt x="14" y="44"/>
                      <a:pt x="14" y="42"/>
                    </a:cubicBezTo>
                    <a:cubicBezTo>
                      <a:pt x="14" y="39"/>
                      <a:pt x="14" y="34"/>
                      <a:pt x="16" y="29"/>
                    </a:cubicBezTo>
                    <a:cubicBezTo>
                      <a:pt x="17" y="24"/>
                      <a:pt x="14" y="22"/>
                      <a:pt x="12" y="20"/>
                    </a:cubicBezTo>
                    <a:cubicBezTo>
                      <a:pt x="10" y="18"/>
                      <a:pt x="7" y="15"/>
                      <a:pt x="4" y="12"/>
                    </a:cubicBezTo>
                    <a:cubicBezTo>
                      <a:pt x="0" y="9"/>
                      <a:pt x="3" y="8"/>
                      <a:pt x="4" y="5"/>
                    </a:cubicBezTo>
                    <a:cubicBezTo>
                      <a:pt x="5" y="3"/>
                      <a:pt x="5" y="1"/>
                      <a:pt x="4" y="1"/>
                    </a:cubicBezTo>
                    <a:cubicBezTo>
                      <a:pt x="6" y="1"/>
                      <a:pt x="8" y="0"/>
                      <a:pt x="10" y="1"/>
                    </a:cubicBezTo>
                    <a:cubicBezTo>
                      <a:pt x="13" y="2"/>
                      <a:pt x="14" y="2"/>
                      <a:pt x="19" y="3"/>
                    </a:cubicBezTo>
                    <a:cubicBezTo>
                      <a:pt x="23" y="3"/>
                      <a:pt x="27" y="2"/>
                      <a:pt x="28" y="3"/>
                    </a:cubicBezTo>
                    <a:cubicBezTo>
                      <a:pt x="28" y="3"/>
                      <a:pt x="28" y="4"/>
                      <a:pt x="28" y="4"/>
                    </a:cubicBezTo>
                    <a:cubicBezTo>
                      <a:pt x="28" y="6"/>
                      <a:pt x="28" y="8"/>
                      <a:pt x="26" y="10"/>
                    </a:cubicBezTo>
                    <a:cubicBezTo>
                      <a:pt x="25" y="12"/>
                      <a:pt x="25" y="12"/>
                      <a:pt x="25" y="16"/>
                    </a:cubicBezTo>
                    <a:cubicBezTo>
                      <a:pt x="26" y="21"/>
                      <a:pt x="27" y="23"/>
                      <a:pt x="30" y="25"/>
                    </a:cubicBezTo>
                    <a:cubicBezTo>
                      <a:pt x="34" y="28"/>
                      <a:pt x="37" y="27"/>
                      <a:pt x="38" y="30"/>
                    </a:cubicBezTo>
                    <a:cubicBezTo>
                      <a:pt x="38" y="33"/>
                      <a:pt x="39" y="34"/>
                      <a:pt x="39" y="37"/>
                    </a:cubicBezTo>
                    <a:cubicBezTo>
                      <a:pt x="39" y="40"/>
                      <a:pt x="39" y="41"/>
                      <a:pt x="40" y="44"/>
                    </a:cubicBezTo>
                    <a:cubicBezTo>
                      <a:pt x="40" y="46"/>
                      <a:pt x="39" y="46"/>
                      <a:pt x="41" y="49"/>
                    </a:cubicBezTo>
                    <a:cubicBezTo>
                      <a:pt x="43" y="52"/>
                      <a:pt x="43" y="54"/>
                      <a:pt x="44" y="56"/>
                    </a:cubicBezTo>
                    <a:cubicBezTo>
                      <a:pt x="45" y="58"/>
                      <a:pt x="45" y="68"/>
                      <a:pt x="45" y="70"/>
                    </a:cubicBezTo>
                    <a:cubicBezTo>
                      <a:pt x="45" y="72"/>
                      <a:pt x="46" y="116"/>
                      <a:pt x="46" y="116"/>
                    </a:cubicBezTo>
                    <a:cubicBezTo>
                      <a:pt x="46" y="116"/>
                      <a:pt x="42" y="119"/>
                      <a:pt x="44" y="123"/>
                    </a:cubicBezTo>
                    <a:cubicBezTo>
                      <a:pt x="46" y="126"/>
                      <a:pt x="49" y="133"/>
                      <a:pt x="49" y="13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931">
                <a:extLst>
                  <a:ext uri="{FF2B5EF4-FFF2-40B4-BE49-F238E27FC236}">
                    <a16:creationId xmlns:a16="http://schemas.microsoft.com/office/drawing/2014/main" id="{8972EE31-FEE8-9247-8E05-85C1849FE5AC}"/>
                  </a:ext>
                </a:extLst>
              </p:cNvPr>
              <p:cNvSpPr>
                <a:spLocks/>
              </p:cNvSpPr>
              <p:nvPr/>
            </p:nvSpPr>
            <p:spPr bwMode="auto">
              <a:xfrm>
                <a:off x="2550" y="1837"/>
                <a:ext cx="47" cy="103"/>
              </a:xfrm>
              <a:custGeom>
                <a:avLst/>
                <a:gdLst>
                  <a:gd name="T0" fmla="*/ 70 w 78"/>
                  <a:gd name="T1" fmla="*/ 58 h 173"/>
                  <a:gd name="T2" fmla="*/ 72 w 78"/>
                  <a:gd name="T3" fmla="*/ 67 h 173"/>
                  <a:gd name="T4" fmla="*/ 66 w 78"/>
                  <a:gd name="T5" fmla="*/ 73 h 173"/>
                  <a:gd name="T6" fmla="*/ 59 w 78"/>
                  <a:gd name="T7" fmla="*/ 84 h 173"/>
                  <a:gd name="T8" fmla="*/ 57 w 78"/>
                  <a:gd name="T9" fmla="*/ 92 h 173"/>
                  <a:gd name="T10" fmla="*/ 49 w 78"/>
                  <a:gd name="T11" fmla="*/ 96 h 173"/>
                  <a:gd name="T12" fmla="*/ 49 w 78"/>
                  <a:gd name="T13" fmla="*/ 135 h 173"/>
                  <a:gd name="T14" fmla="*/ 50 w 78"/>
                  <a:gd name="T15" fmla="*/ 147 h 173"/>
                  <a:gd name="T16" fmla="*/ 49 w 78"/>
                  <a:gd name="T17" fmla="*/ 155 h 173"/>
                  <a:gd name="T18" fmla="*/ 49 w 78"/>
                  <a:gd name="T19" fmla="*/ 163 h 173"/>
                  <a:gd name="T20" fmla="*/ 48 w 78"/>
                  <a:gd name="T21" fmla="*/ 168 h 173"/>
                  <a:gd name="T22" fmla="*/ 43 w 78"/>
                  <a:gd name="T23" fmla="*/ 169 h 173"/>
                  <a:gd name="T24" fmla="*/ 24 w 78"/>
                  <a:gd name="T25" fmla="*/ 172 h 173"/>
                  <a:gd name="T26" fmla="*/ 19 w 78"/>
                  <a:gd name="T27" fmla="*/ 161 h 173"/>
                  <a:gd name="T28" fmla="*/ 21 w 78"/>
                  <a:gd name="T29" fmla="*/ 154 h 173"/>
                  <a:gd name="T30" fmla="*/ 20 w 78"/>
                  <a:gd name="T31" fmla="*/ 108 h 173"/>
                  <a:gd name="T32" fmla="*/ 19 w 78"/>
                  <a:gd name="T33" fmla="*/ 94 h 173"/>
                  <a:gd name="T34" fmla="*/ 16 w 78"/>
                  <a:gd name="T35" fmla="*/ 87 h 173"/>
                  <a:gd name="T36" fmla="*/ 15 w 78"/>
                  <a:gd name="T37" fmla="*/ 82 h 173"/>
                  <a:gd name="T38" fmla="*/ 14 w 78"/>
                  <a:gd name="T39" fmla="*/ 75 h 173"/>
                  <a:gd name="T40" fmla="*/ 13 w 78"/>
                  <a:gd name="T41" fmla="*/ 68 h 173"/>
                  <a:gd name="T42" fmla="*/ 5 w 78"/>
                  <a:gd name="T43" fmla="*/ 63 h 173"/>
                  <a:gd name="T44" fmla="*/ 0 w 78"/>
                  <a:gd name="T45" fmla="*/ 54 h 173"/>
                  <a:gd name="T46" fmla="*/ 1 w 78"/>
                  <a:gd name="T47" fmla="*/ 48 h 173"/>
                  <a:gd name="T48" fmla="*/ 3 w 78"/>
                  <a:gd name="T49" fmla="*/ 42 h 173"/>
                  <a:gd name="T50" fmla="*/ 3 w 78"/>
                  <a:gd name="T51" fmla="*/ 41 h 173"/>
                  <a:gd name="T52" fmla="*/ 6 w 78"/>
                  <a:gd name="T53" fmla="*/ 37 h 173"/>
                  <a:gd name="T54" fmla="*/ 11 w 78"/>
                  <a:gd name="T55" fmla="*/ 31 h 173"/>
                  <a:gd name="T56" fmla="*/ 20 w 78"/>
                  <a:gd name="T57" fmla="*/ 28 h 173"/>
                  <a:gd name="T58" fmla="*/ 29 w 78"/>
                  <a:gd name="T59" fmla="*/ 28 h 173"/>
                  <a:gd name="T60" fmla="*/ 35 w 78"/>
                  <a:gd name="T61" fmla="*/ 24 h 173"/>
                  <a:gd name="T62" fmla="*/ 40 w 78"/>
                  <a:gd name="T63" fmla="*/ 16 h 173"/>
                  <a:gd name="T64" fmla="*/ 40 w 78"/>
                  <a:gd name="T65" fmla="*/ 14 h 173"/>
                  <a:gd name="T66" fmla="*/ 40 w 78"/>
                  <a:gd name="T67" fmla="*/ 6 h 173"/>
                  <a:gd name="T68" fmla="*/ 49 w 78"/>
                  <a:gd name="T69" fmla="*/ 2 h 173"/>
                  <a:gd name="T70" fmla="*/ 57 w 78"/>
                  <a:gd name="T71" fmla="*/ 5 h 173"/>
                  <a:gd name="T72" fmla="*/ 68 w 78"/>
                  <a:gd name="T73" fmla="*/ 16 h 173"/>
                  <a:gd name="T74" fmla="*/ 70 w 78"/>
                  <a:gd name="T75" fmla="*/ 19 h 173"/>
                  <a:gd name="T76" fmla="*/ 67 w 78"/>
                  <a:gd name="T77" fmla="*/ 24 h 173"/>
                  <a:gd name="T78" fmla="*/ 74 w 78"/>
                  <a:gd name="T79" fmla="*/ 37 h 173"/>
                  <a:gd name="T80" fmla="*/ 74 w 78"/>
                  <a:gd name="T81" fmla="*/ 49 h 173"/>
                  <a:gd name="T82" fmla="*/ 70 w 78"/>
                  <a:gd name="T83" fmla="*/ 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173">
                    <a:moveTo>
                      <a:pt x="70" y="58"/>
                    </a:moveTo>
                    <a:cubicBezTo>
                      <a:pt x="69" y="59"/>
                      <a:pt x="70" y="63"/>
                      <a:pt x="72" y="67"/>
                    </a:cubicBezTo>
                    <a:cubicBezTo>
                      <a:pt x="73" y="71"/>
                      <a:pt x="69" y="69"/>
                      <a:pt x="66" y="73"/>
                    </a:cubicBezTo>
                    <a:cubicBezTo>
                      <a:pt x="64" y="77"/>
                      <a:pt x="61" y="81"/>
                      <a:pt x="59" y="84"/>
                    </a:cubicBezTo>
                    <a:cubicBezTo>
                      <a:pt x="57" y="87"/>
                      <a:pt x="58" y="91"/>
                      <a:pt x="57" y="92"/>
                    </a:cubicBezTo>
                    <a:cubicBezTo>
                      <a:pt x="56" y="93"/>
                      <a:pt x="50" y="95"/>
                      <a:pt x="49" y="96"/>
                    </a:cubicBezTo>
                    <a:cubicBezTo>
                      <a:pt x="48" y="97"/>
                      <a:pt x="48" y="132"/>
                      <a:pt x="49" y="135"/>
                    </a:cubicBezTo>
                    <a:cubicBezTo>
                      <a:pt x="49" y="138"/>
                      <a:pt x="53" y="144"/>
                      <a:pt x="50" y="147"/>
                    </a:cubicBezTo>
                    <a:cubicBezTo>
                      <a:pt x="47" y="149"/>
                      <a:pt x="47" y="153"/>
                      <a:pt x="49" y="155"/>
                    </a:cubicBezTo>
                    <a:cubicBezTo>
                      <a:pt x="50" y="157"/>
                      <a:pt x="49" y="162"/>
                      <a:pt x="49" y="163"/>
                    </a:cubicBezTo>
                    <a:cubicBezTo>
                      <a:pt x="48" y="163"/>
                      <a:pt x="48" y="166"/>
                      <a:pt x="48" y="168"/>
                    </a:cubicBezTo>
                    <a:cubicBezTo>
                      <a:pt x="48" y="167"/>
                      <a:pt x="47" y="167"/>
                      <a:pt x="43" y="169"/>
                    </a:cubicBezTo>
                    <a:cubicBezTo>
                      <a:pt x="36" y="173"/>
                      <a:pt x="29" y="172"/>
                      <a:pt x="24" y="172"/>
                    </a:cubicBezTo>
                    <a:cubicBezTo>
                      <a:pt x="24" y="170"/>
                      <a:pt x="21" y="164"/>
                      <a:pt x="19" y="161"/>
                    </a:cubicBezTo>
                    <a:cubicBezTo>
                      <a:pt x="17" y="157"/>
                      <a:pt x="21" y="154"/>
                      <a:pt x="21" y="154"/>
                    </a:cubicBezTo>
                    <a:cubicBezTo>
                      <a:pt x="21" y="154"/>
                      <a:pt x="20" y="110"/>
                      <a:pt x="20" y="108"/>
                    </a:cubicBezTo>
                    <a:cubicBezTo>
                      <a:pt x="20" y="106"/>
                      <a:pt x="20" y="96"/>
                      <a:pt x="19" y="94"/>
                    </a:cubicBezTo>
                    <a:cubicBezTo>
                      <a:pt x="18" y="92"/>
                      <a:pt x="18" y="90"/>
                      <a:pt x="16" y="87"/>
                    </a:cubicBezTo>
                    <a:cubicBezTo>
                      <a:pt x="14" y="84"/>
                      <a:pt x="15" y="84"/>
                      <a:pt x="15" y="82"/>
                    </a:cubicBezTo>
                    <a:cubicBezTo>
                      <a:pt x="14" y="79"/>
                      <a:pt x="14" y="78"/>
                      <a:pt x="14" y="75"/>
                    </a:cubicBezTo>
                    <a:cubicBezTo>
                      <a:pt x="14" y="72"/>
                      <a:pt x="13" y="71"/>
                      <a:pt x="13" y="68"/>
                    </a:cubicBezTo>
                    <a:cubicBezTo>
                      <a:pt x="12" y="65"/>
                      <a:pt x="9" y="66"/>
                      <a:pt x="5" y="63"/>
                    </a:cubicBezTo>
                    <a:cubicBezTo>
                      <a:pt x="2" y="61"/>
                      <a:pt x="1" y="59"/>
                      <a:pt x="0" y="54"/>
                    </a:cubicBezTo>
                    <a:cubicBezTo>
                      <a:pt x="0" y="50"/>
                      <a:pt x="0" y="50"/>
                      <a:pt x="1" y="48"/>
                    </a:cubicBezTo>
                    <a:cubicBezTo>
                      <a:pt x="3" y="46"/>
                      <a:pt x="3" y="44"/>
                      <a:pt x="3" y="42"/>
                    </a:cubicBezTo>
                    <a:cubicBezTo>
                      <a:pt x="3" y="41"/>
                      <a:pt x="3" y="41"/>
                      <a:pt x="3" y="41"/>
                    </a:cubicBezTo>
                    <a:cubicBezTo>
                      <a:pt x="4" y="40"/>
                      <a:pt x="5" y="39"/>
                      <a:pt x="6" y="37"/>
                    </a:cubicBezTo>
                    <a:cubicBezTo>
                      <a:pt x="8" y="32"/>
                      <a:pt x="9" y="33"/>
                      <a:pt x="11" y="31"/>
                    </a:cubicBezTo>
                    <a:cubicBezTo>
                      <a:pt x="14" y="29"/>
                      <a:pt x="16" y="29"/>
                      <a:pt x="20" y="28"/>
                    </a:cubicBezTo>
                    <a:cubicBezTo>
                      <a:pt x="23" y="27"/>
                      <a:pt x="25" y="28"/>
                      <a:pt x="29" y="28"/>
                    </a:cubicBezTo>
                    <a:cubicBezTo>
                      <a:pt x="33" y="28"/>
                      <a:pt x="33" y="25"/>
                      <a:pt x="35" y="24"/>
                    </a:cubicBezTo>
                    <a:cubicBezTo>
                      <a:pt x="37" y="22"/>
                      <a:pt x="39" y="21"/>
                      <a:pt x="40" y="16"/>
                    </a:cubicBezTo>
                    <a:cubicBezTo>
                      <a:pt x="40" y="15"/>
                      <a:pt x="40" y="14"/>
                      <a:pt x="40" y="14"/>
                    </a:cubicBezTo>
                    <a:cubicBezTo>
                      <a:pt x="40" y="11"/>
                      <a:pt x="40" y="11"/>
                      <a:pt x="40" y="6"/>
                    </a:cubicBezTo>
                    <a:cubicBezTo>
                      <a:pt x="40" y="0"/>
                      <a:pt x="44" y="4"/>
                      <a:pt x="49" y="2"/>
                    </a:cubicBezTo>
                    <a:cubicBezTo>
                      <a:pt x="53" y="0"/>
                      <a:pt x="51" y="2"/>
                      <a:pt x="57" y="5"/>
                    </a:cubicBezTo>
                    <a:cubicBezTo>
                      <a:pt x="62" y="8"/>
                      <a:pt x="63" y="14"/>
                      <a:pt x="68" y="16"/>
                    </a:cubicBezTo>
                    <a:cubicBezTo>
                      <a:pt x="69" y="17"/>
                      <a:pt x="70" y="18"/>
                      <a:pt x="70" y="19"/>
                    </a:cubicBezTo>
                    <a:cubicBezTo>
                      <a:pt x="71" y="20"/>
                      <a:pt x="69" y="22"/>
                      <a:pt x="67" y="24"/>
                    </a:cubicBezTo>
                    <a:cubicBezTo>
                      <a:pt x="63" y="27"/>
                      <a:pt x="71" y="34"/>
                      <a:pt x="74" y="37"/>
                    </a:cubicBezTo>
                    <a:cubicBezTo>
                      <a:pt x="78" y="40"/>
                      <a:pt x="74" y="47"/>
                      <a:pt x="74" y="49"/>
                    </a:cubicBezTo>
                    <a:cubicBezTo>
                      <a:pt x="75" y="51"/>
                      <a:pt x="72" y="57"/>
                      <a:pt x="70"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932">
                <a:extLst>
                  <a:ext uri="{FF2B5EF4-FFF2-40B4-BE49-F238E27FC236}">
                    <a16:creationId xmlns:a16="http://schemas.microsoft.com/office/drawing/2014/main" id="{B0B54B55-DD42-1D41-A477-D7FC5D1373A9}"/>
                  </a:ext>
                </a:extLst>
              </p:cNvPr>
              <p:cNvSpPr>
                <a:spLocks/>
              </p:cNvSpPr>
              <p:nvPr/>
            </p:nvSpPr>
            <p:spPr bwMode="auto">
              <a:xfrm>
                <a:off x="2456" y="1792"/>
                <a:ext cx="118" cy="96"/>
              </a:xfrm>
              <a:custGeom>
                <a:avLst/>
                <a:gdLst>
                  <a:gd name="T0" fmla="*/ 197 w 197"/>
                  <a:gd name="T1" fmla="*/ 91 h 160"/>
                  <a:gd name="T2" fmla="*/ 186 w 197"/>
                  <a:gd name="T3" fmla="*/ 103 h 160"/>
                  <a:gd name="T4" fmla="*/ 168 w 197"/>
                  <a:gd name="T5" fmla="*/ 106 h 160"/>
                  <a:gd name="T6" fmla="*/ 160 w 197"/>
                  <a:gd name="T7" fmla="*/ 116 h 160"/>
                  <a:gd name="T8" fmla="*/ 142 w 197"/>
                  <a:gd name="T9" fmla="*/ 114 h 160"/>
                  <a:gd name="T10" fmla="*/ 136 w 197"/>
                  <a:gd name="T11" fmla="*/ 113 h 160"/>
                  <a:gd name="T12" fmla="*/ 122 w 197"/>
                  <a:gd name="T13" fmla="*/ 117 h 160"/>
                  <a:gd name="T14" fmla="*/ 67 w 197"/>
                  <a:gd name="T15" fmla="*/ 116 h 160"/>
                  <a:gd name="T16" fmla="*/ 66 w 197"/>
                  <a:gd name="T17" fmla="*/ 130 h 160"/>
                  <a:gd name="T18" fmla="*/ 68 w 197"/>
                  <a:gd name="T19" fmla="*/ 147 h 160"/>
                  <a:gd name="T20" fmla="*/ 70 w 197"/>
                  <a:gd name="T21" fmla="*/ 160 h 160"/>
                  <a:gd name="T22" fmla="*/ 60 w 197"/>
                  <a:gd name="T23" fmla="*/ 148 h 160"/>
                  <a:gd name="T24" fmla="*/ 34 w 197"/>
                  <a:gd name="T25" fmla="*/ 149 h 160"/>
                  <a:gd name="T26" fmla="*/ 16 w 197"/>
                  <a:gd name="T27" fmla="*/ 149 h 160"/>
                  <a:gd name="T28" fmla="*/ 4 w 197"/>
                  <a:gd name="T29" fmla="*/ 135 h 160"/>
                  <a:gd name="T30" fmla="*/ 1 w 197"/>
                  <a:gd name="T31" fmla="*/ 126 h 160"/>
                  <a:gd name="T32" fmla="*/ 8 w 197"/>
                  <a:gd name="T33" fmla="*/ 103 h 160"/>
                  <a:gd name="T34" fmla="*/ 19 w 197"/>
                  <a:gd name="T35" fmla="*/ 87 h 160"/>
                  <a:gd name="T36" fmla="*/ 27 w 197"/>
                  <a:gd name="T37" fmla="*/ 68 h 160"/>
                  <a:gd name="T38" fmla="*/ 33 w 197"/>
                  <a:gd name="T39" fmla="*/ 55 h 160"/>
                  <a:gd name="T40" fmla="*/ 46 w 197"/>
                  <a:gd name="T41" fmla="*/ 53 h 160"/>
                  <a:gd name="T42" fmla="*/ 57 w 197"/>
                  <a:gd name="T43" fmla="*/ 44 h 160"/>
                  <a:gd name="T44" fmla="*/ 66 w 197"/>
                  <a:gd name="T45" fmla="*/ 37 h 160"/>
                  <a:gd name="T46" fmla="*/ 83 w 197"/>
                  <a:gd name="T47" fmla="*/ 27 h 160"/>
                  <a:gd name="T48" fmla="*/ 105 w 197"/>
                  <a:gd name="T49" fmla="*/ 14 h 160"/>
                  <a:gd name="T50" fmla="*/ 133 w 197"/>
                  <a:gd name="T51" fmla="*/ 2 h 160"/>
                  <a:gd name="T52" fmla="*/ 143 w 197"/>
                  <a:gd name="T53" fmla="*/ 4 h 160"/>
                  <a:gd name="T54" fmla="*/ 145 w 197"/>
                  <a:gd name="T55" fmla="*/ 22 h 160"/>
                  <a:gd name="T56" fmla="*/ 162 w 197"/>
                  <a:gd name="T57" fmla="*/ 43 h 160"/>
                  <a:gd name="T58" fmla="*/ 166 w 197"/>
                  <a:gd name="T59" fmla="*/ 59 h 160"/>
                  <a:gd name="T60" fmla="*/ 184 w 197"/>
                  <a:gd name="T61" fmla="*/ 68 h 160"/>
                  <a:gd name="T62" fmla="*/ 193 w 197"/>
                  <a:gd name="T63" fmla="*/ 77 h 160"/>
                  <a:gd name="T64" fmla="*/ 197 w 197"/>
                  <a:gd name="T65" fmla="*/ 8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60">
                    <a:moveTo>
                      <a:pt x="197" y="89"/>
                    </a:moveTo>
                    <a:cubicBezTo>
                      <a:pt x="197" y="89"/>
                      <a:pt x="197" y="90"/>
                      <a:pt x="197" y="91"/>
                    </a:cubicBezTo>
                    <a:cubicBezTo>
                      <a:pt x="196" y="96"/>
                      <a:pt x="194" y="97"/>
                      <a:pt x="192" y="99"/>
                    </a:cubicBezTo>
                    <a:cubicBezTo>
                      <a:pt x="190" y="100"/>
                      <a:pt x="190" y="103"/>
                      <a:pt x="186" y="103"/>
                    </a:cubicBezTo>
                    <a:cubicBezTo>
                      <a:pt x="182" y="103"/>
                      <a:pt x="180" y="102"/>
                      <a:pt x="177" y="103"/>
                    </a:cubicBezTo>
                    <a:cubicBezTo>
                      <a:pt x="173" y="104"/>
                      <a:pt x="171" y="104"/>
                      <a:pt x="168" y="106"/>
                    </a:cubicBezTo>
                    <a:cubicBezTo>
                      <a:pt x="166" y="108"/>
                      <a:pt x="165" y="107"/>
                      <a:pt x="163" y="112"/>
                    </a:cubicBezTo>
                    <a:cubicBezTo>
                      <a:pt x="162" y="114"/>
                      <a:pt x="161" y="116"/>
                      <a:pt x="160" y="116"/>
                    </a:cubicBezTo>
                    <a:cubicBezTo>
                      <a:pt x="159" y="115"/>
                      <a:pt x="155" y="116"/>
                      <a:pt x="151" y="116"/>
                    </a:cubicBezTo>
                    <a:cubicBezTo>
                      <a:pt x="146" y="115"/>
                      <a:pt x="145" y="115"/>
                      <a:pt x="142" y="114"/>
                    </a:cubicBezTo>
                    <a:cubicBezTo>
                      <a:pt x="140" y="113"/>
                      <a:pt x="138" y="114"/>
                      <a:pt x="136" y="114"/>
                    </a:cubicBezTo>
                    <a:cubicBezTo>
                      <a:pt x="136" y="113"/>
                      <a:pt x="136" y="113"/>
                      <a:pt x="136" y="113"/>
                    </a:cubicBezTo>
                    <a:cubicBezTo>
                      <a:pt x="136" y="113"/>
                      <a:pt x="132" y="111"/>
                      <a:pt x="129" y="113"/>
                    </a:cubicBezTo>
                    <a:cubicBezTo>
                      <a:pt x="126" y="115"/>
                      <a:pt x="123" y="117"/>
                      <a:pt x="122" y="117"/>
                    </a:cubicBezTo>
                    <a:cubicBezTo>
                      <a:pt x="120" y="117"/>
                      <a:pt x="121" y="116"/>
                      <a:pt x="119" y="116"/>
                    </a:cubicBezTo>
                    <a:cubicBezTo>
                      <a:pt x="118" y="115"/>
                      <a:pt x="70" y="115"/>
                      <a:pt x="67" y="116"/>
                    </a:cubicBezTo>
                    <a:cubicBezTo>
                      <a:pt x="64" y="116"/>
                      <a:pt x="64" y="120"/>
                      <a:pt x="64" y="122"/>
                    </a:cubicBezTo>
                    <a:cubicBezTo>
                      <a:pt x="64" y="125"/>
                      <a:pt x="65" y="128"/>
                      <a:pt x="66" y="130"/>
                    </a:cubicBezTo>
                    <a:cubicBezTo>
                      <a:pt x="67" y="133"/>
                      <a:pt x="66" y="135"/>
                      <a:pt x="68" y="136"/>
                    </a:cubicBezTo>
                    <a:cubicBezTo>
                      <a:pt x="69" y="137"/>
                      <a:pt x="68" y="143"/>
                      <a:pt x="68" y="147"/>
                    </a:cubicBezTo>
                    <a:cubicBezTo>
                      <a:pt x="68" y="151"/>
                      <a:pt x="69" y="155"/>
                      <a:pt x="70" y="156"/>
                    </a:cubicBezTo>
                    <a:cubicBezTo>
                      <a:pt x="70" y="157"/>
                      <a:pt x="70" y="159"/>
                      <a:pt x="70" y="160"/>
                    </a:cubicBezTo>
                    <a:cubicBezTo>
                      <a:pt x="68" y="159"/>
                      <a:pt x="66" y="159"/>
                      <a:pt x="65" y="157"/>
                    </a:cubicBezTo>
                    <a:cubicBezTo>
                      <a:pt x="62" y="154"/>
                      <a:pt x="61" y="150"/>
                      <a:pt x="60" y="148"/>
                    </a:cubicBezTo>
                    <a:cubicBezTo>
                      <a:pt x="60" y="146"/>
                      <a:pt x="46" y="147"/>
                      <a:pt x="41" y="147"/>
                    </a:cubicBezTo>
                    <a:cubicBezTo>
                      <a:pt x="35" y="147"/>
                      <a:pt x="36" y="148"/>
                      <a:pt x="34" y="149"/>
                    </a:cubicBezTo>
                    <a:cubicBezTo>
                      <a:pt x="32" y="151"/>
                      <a:pt x="29" y="154"/>
                      <a:pt x="26" y="154"/>
                    </a:cubicBezTo>
                    <a:cubicBezTo>
                      <a:pt x="23" y="154"/>
                      <a:pt x="21" y="153"/>
                      <a:pt x="16" y="149"/>
                    </a:cubicBezTo>
                    <a:cubicBezTo>
                      <a:pt x="11" y="144"/>
                      <a:pt x="13" y="144"/>
                      <a:pt x="12" y="139"/>
                    </a:cubicBezTo>
                    <a:cubicBezTo>
                      <a:pt x="11" y="134"/>
                      <a:pt x="7" y="136"/>
                      <a:pt x="4" y="135"/>
                    </a:cubicBezTo>
                    <a:cubicBezTo>
                      <a:pt x="2" y="135"/>
                      <a:pt x="1" y="133"/>
                      <a:pt x="0" y="132"/>
                    </a:cubicBezTo>
                    <a:cubicBezTo>
                      <a:pt x="3" y="130"/>
                      <a:pt x="0" y="129"/>
                      <a:pt x="1" y="126"/>
                    </a:cubicBezTo>
                    <a:cubicBezTo>
                      <a:pt x="3" y="123"/>
                      <a:pt x="1" y="123"/>
                      <a:pt x="1" y="117"/>
                    </a:cubicBezTo>
                    <a:cubicBezTo>
                      <a:pt x="1" y="111"/>
                      <a:pt x="7" y="109"/>
                      <a:pt x="8" y="103"/>
                    </a:cubicBezTo>
                    <a:cubicBezTo>
                      <a:pt x="10" y="98"/>
                      <a:pt x="4" y="97"/>
                      <a:pt x="4" y="93"/>
                    </a:cubicBezTo>
                    <a:cubicBezTo>
                      <a:pt x="4" y="89"/>
                      <a:pt x="13" y="89"/>
                      <a:pt x="19" y="87"/>
                    </a:cubicBezTo>
                    <a:cubicBezTo>
                      <a:pt x="25" y="84"/>
                      <a:pt x="25" y="84"/>
                      <a:pt x="26" y="78"/>
                    </a:cubicBezTo>
                    <a:cubicBezTo>
                      <a:pt x="27" y="72"/>
                      <a:pt x="30" y="72"/>
                      <a:pt x="27" y="68"/>
                    </a:cubicBezTo>
                    <a:cubicBezTo>
                      <a:pt x="24" y="64"/>
                      <a:pt x="31" y="68"/>
                      <a:pt x="33" y="65"/>
                    </a:cubicBezTo>
                    <a:cubicBezTo>
                      <a:pt x="36" y="62"/>
                      <a:pt x="33" y="61"/>
                      <a:pt x="33" y="55"/>
                    </a:cubicBezTo>
                    <a:cubicBezTo>
                      <a:pt x="34" y="48"/>
                      <a:pt x="35" y="54"/>
                      <a:pt x="37" y="49"/>
                    </a:cubicBezTo>
                    <a:cubicBezTo>
                      <a:pt x="40" y="44"/>
                      <a:pt x="41" y="50"/>
                      <a:pt x="46" y="53"/>
                    </a:cubicBezTo>
                    <a:cubicBezTo>
                      <a:pt x="50" y="57"/>
                      <a:pt x="49" y="53"/>
                      <a:pt x="55" y="52"/>
                    </a:cubicBezTo>
                    <a:cubicBezTo>
                      <a:pt x="60" y="50"/>
                      <a:pt x="56" y="49"/>
                      <a:pt x="57" y="44"/>
                    </a:cubicBezTo>
                    <a:cubicBezTo>
                      <a:pt x="58" y="39"/>
                      <a:pt x="58" y="41"/>
                      <a:pt x="61" y="41"/>
                    </a:cubicBezTo>
                    <a:cubicBezTo>
                      <a:pt x="64" y="41"/>
                      <a:pt x="65" y="41"/>
                      <a:pt x="66" y="37"/>
                    </a:cubicBezTo>
                    <a:cubicBezTo>
                      <a:pt x="68" y="33"/>
                      <a:pt x="70" y="29"/>
                      <a:pt x="71" y="25"/>
                    </a:cubicBezTo>
                    <a:cubicBezTo>
                      <a:pt x="73" y="22"/>
                      <a:pt x="78" y="26"/>
                      <a:pt x="83" y="27"/>
                    </a:cubicBezTo>
                    <a:cubicBezTo>
                      <a:pt x="89" y="29"/>
                      <a:pt x="87" y="22"/>
                      <a:pt x="92" y="19"/>
                    </a:cubicBezTo>
                    <a:cubicBezTo>
                      <a:pt x="97" y="16"/>
                      <a:pt x="101" y="16"/>
                      <a:pt x="105" y="14"/>
                    </a:cubicBezTo>
                    <a:cubicBezTo>
                      <a:pt x="110" y="11"/>
                      <a:pt x="114" y="4"/>
                      <a:pt x="119" y="2"/>
                    </a:cubicBezTo>
                    <a:cubicBezTo>
                      <a:pt x="124" y="0"/>
                      <a:pt x="124" y="2"/>
                      <a:pt x="133" y="2"/>
                    </a:cubicBezTo>
                    <a:cubicBezTo>
                      <a:pt x="142" y="3"/>
                      <a:pt x="138" y="4"/>
                      <a:pt x="142" y="4"/>
                    </a:cubicBezTo>
                    <a:cubicBezTo>
                      <a:pt x="142" y="4"/>
                      <a:pt x="143" y="4"/>
                      <a:pt x="143" y="4"/>
                    </a:cubicBezTo>
                    <a:cubicBezTo>
                      <a:pt x="142" y="7"/>
                      <a:pt x="145" y="10"/>
                      <a:pt x="145" y="13"/>
                    </a:cubicBezTo>
                    <a:cubicBezTo>
                      <a:pt x="145" y="15"/>
                      <a:pt x="139" y="13"/>
                      <a:pt x="145" y="22"/>
                    </a:cubicBezTo>
                    <a:cubicBezTo>
                      <a:pt x="150" y="31"/>
                      <a:pt x="145" y="27"/>
                      <a:pt x="151" y="35"/>
                    </a:cubicBezTo>
                    <a:cubicBezTo>
                      <a:pt x="157" y="43"/>
                      <a:pt x="158" y="40"/>
                      <a:pt x="162" y="43"/>
                    </a:cubicBezTo>
                    <a:cubicBezTo>
                      <a:pt x="165" y="45"/>
                      <a:pt x="167" y="46"/>
                      <a:pt x="165" y="49"/>
                    </a:cubicBezTo>
                    <a:cubicBezTo>
                      <a:pt x="163" y="52"/>
                      <a:pt x="162" y="55"/>
                      <a:pt x="166" y="59"/>
                    </a:cubicBezTo>
                    <a:cubicBezTo>
                      <a:pt x="169" y="64"/>
                      <a:pt x="169" y="66"/>
                      <a:pt x="175" y="67"/>
                    </a:cubicBezTo>
                    <a:cubicBezTo>
                      <a:pt x="181" y="68"/>
                      <a:pt x="180" y="70"/>
                      <a:pt x="184" y="68"/>
                    </a:cubicBezTo>
                    <a:cubicBezTo>
                      <a:pt x="189" y="67"/>
                      <a:pt x="193" y="65"/>
                      <a:pt x="193" y="69"/>
                    </a:cubicBezTo>
                    <a:cubicBezTo>
                      <a:pt x="193" y="73"/>
                      <a:pt x="194" y="76"/>
                      <a:pt x="193" y="77"/>
                    </a:cubicBezTo>
                    <a:cubicBezTo>
                      <a:pt x="192" y="77"/>
                      <a:pt x="187" y="83"/>
                      <a:pt x="190" y="85"/>
                    </a:cubicBezTo>
                    <a:cubicBezTo>
                      <a:pt x="193" y="87"/>
                      <a:pt x="196" y="88"/>
                      <a:pt x="197" y="8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933">
                <a:extLst>
                  <a:ext uri="{FF2B5EF4-FFF2-40B4-BE49-F238E27FC236}">
                    <a16:creationId xmlns:a16="http://schemas.microsoft.com/office/drawing/2014/main" id="{9476B029-6C5A-944B-A1A2-F1B8B0884E4C}"/>
                  </a:ext>
                </a:extLst>
              </p:cNvPr>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934">
                <a:extLst>
                  <a:ext uri="{FF2B5EF4-FFF2-40B4-BE49-F238E27FC236}">
                    <a16:creationId xmlns:a16="http://schemas.microsoft.com/office/drawing/2014/main" id="{7840C0DA-788C-E844-AACC-C5C05143991E}"/>
                  </a:ext>
                </a:extLst>
              </p:cNvPr>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935">
                <a:extLst>
                  <a:ext uri="{FF2B5EF4-FFF2-40B4-BE49-F238E27FC236}">
                    <a16:creationId xmlns:a16="http://schemas.microsoft.com/office/drawing/2014/main" id="{D9359B5F-3021-594D-9CAB-B66CDF71F557}"/>
                  </a:ext>
                </a:extLst>
              </p:cNvPr>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936">
                <a:extLst>
                  <a:ext uri="{FF2B5EF4-FFF2-40B4-BE49-F238E27FC236}">
                    <a16:creationId xmlns:a16="http://schemas.microsoft.com/office/drawing/2014/main" id="{5C098623-44DB-764F-A504-FCE667B780D8}"/>
                  </a:ext>
                </a:extLst>
              </p:cNvPr>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937">
                <a:extLst>
                  <a:ext uri="{FF2B5EF4-FFF2-40B4-BE49-F238E27FC236}">
                    <a16:creationId xmlns:a16="http://schemas.microsoft.com/office/drawing/2014/main" id="{6A199B97-E656-684C-B55A-B0D0668C5C51}"/>
                  </a:ext>
                </a:extLst>
              </p:cNvPr>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938">
                <a:extLst>
                  <a:ext uri="{FF2B5EF4-FFF2-40B4-BE49-F238E27FC236}">
                    <a16:creationId xmlns:a16="http://schemas.microsoft.com/office/drawing/2014/main" id="{82E35B99-6EC5-8D47-8C9A-745FC2266028}"/>
                  </a:ext>
                </a:extLst>
              </p:cNvPr>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939">
                <a:extLst>
                  <a:ext uri="{FF2B5EF4-FFF2-40B4-BE49-F238E27FC236}">
                    <a16:creationId xmlns:a16="http://schemas.microsoft.com/office/drawing/2014/main" id="{A6E13974-1F24-E74D-B368-EE49FBCA6C65}"/>
                  </a:ext>
                </a:extLst>
              </p:cNvPr>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940">
                <a:extLst>
                  <a:ext uri="{FF2B5EF4-FFF2-40B4-BE49-F238E27FC236}">
                    <a16:creationId xmlns:a16="http://schemas.microsoft.com/office/drawing/2014/main" id="{A50D74D7-41DE-FA42-9C32-8A571F7C3528}"/>
                  </a:ext>
                </a:extLst>
              </p:cNvPr>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941">
                <a:extLst>
                  <a:ext uri="{FF2B5EF4-FFF2-40B4-BE49-F238E27FC236}">
                    <a16:creationId xmlns:a16="http://schemas.microsoft.com/office/drawing/2014/main" id="{D379BAD6-C14E-0E49-BDF4-AFBD24DCA7A6}"/>
                  </a:ext>
                </a:extLst>
              </p:cNvPr>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942">
                <a:extLst>
                  <a:ext uri="{FF2B5EF4-FFF2-40B4-BE49-F238E27FC236}">
                    <a16:creationId xmlns:a16="http://schemas.microsoft.com/office/drawing/2014/main" id="{4ACB871E-8CBA-BA4A-86B7-404EED471F8C}"/>
                  </a:ext>
                </a:extLst>
              </p:cNvPr>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943">
                <a:extLst>
                  <a:ext uri="{FF2B5EF4-FFF2-40B4-BE49-F238E27FC236}">
                    <a16:creationId xmlns:a16="http://schemas.microsoft.com/office/drawing/2014/main" id="{78F86C6B-D296-214F-90EC-C5FD9294A082}"/>
                  </a:ext>
                </a:extLst>
              </p:cNvPr>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944">
                <a:extLst>
                  <a:ext uri="{FF2B5EF4-FFF2-40B4-BE49-F238E27FC236}">
                    <a16:creationId xmlns:a16="http://schemas.microsoft.com/office/drawing/2014/main" id="{EC0FF101-8CE5-184D-91D9-97BFE662C098}"/>
                  </a:ext>
                </a:extLst>
              </p:cNvPr>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945">
                <a:extLst>
                  <a:ext uri="{FF2B5EF4-FFF2-40B4-BE49-F238E27FC236}">
                    <a16:creationId xmlns:a16="http://schemas.microsoft.com/office/drawing/2014/main" id="{0DC2C631-CEFF-7044-8D57-A4C372F47BE3}"/>
                  </a:ext>
                </a:extLst>
              </p:cNvPr>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946">
                <a:extLst>
                  <a:ext uri="{FF2B5EF4-FFF2-40B4-BE49-F238E27FC236}">
                    <a16:creationId xmlns:a16="http://schemas.microsoft.com/office/drawing/2014/main" id="{03EEA024-C720-F942-9DB7-2849A0AF3F18}"/>
                  </a:ext>
                </a:extLst>
              </p:cNvPr>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947">
                <a:extLst>
                  <a:ext uri="{FF2B5EF4-FFF2-40B4-BE49-F238E27FC236}">
                    <a16:creationId xmlns:a16="http://schemas.microsoft.com/office/drawing/2014/main" id="{27BDEB96-964E-3244-AFED-0948E82D3CE1}"/>
                  </a:ext>
                </a:extLst>
              </p:cNvPr>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948">
                <a:extLst>
                  <a:ext uri="{FF2B5EF4-FFF2-40B4-BE49-F238E27FC236}">
                    <a16:creationId xmlns:a16="http://schemas.microsoft.com/office/drawing/2014/main" id="{59F7ACF5-CC22-B94A-BF2E-14D4C7BC8E77}"/>
                  </a:ext>
                </a:extLst>
              </p:cNvPr>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949">
                <a:extLst>
                  <a:ext uri="{FF2B5EF4-FFF2-40B4-BE49-F238E27FC236}">
                    <a16:creationId xmlns:a16="http://schemas.microsoft.com/office/drawing/2014/main" id="{5DDA32AD-5E9B-B944-BF16-4CA8E6FF11B5}"/>
                  </a:ext>
                </a:extLst>
              </p:cNvPr>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950">
                <a:extLst>
                  <a:ext uri="{FF2B5EF4-FFF2-40B4-BE49-F238E27FC236}">
                    <a16:creationId xmlns:a16="http://schemas.microsoft.com/office/drawing/2014/main" id="{54E9BC40-CFA0-8440-B93F-DCEE57B845EE}"/>
                  </a:ext>
                </a:extLst>
              </p:cNvPr>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951">
                <a:extLst>
                  <a:ext uri="{FF2B5EF4-FFF2-40B4-BE49-F238E27FC236}">
                    <a16:creationId xmlns:a16="http://schemas.microsoft.com/office/drawing/2014/main" id="{B234787F-7707-8345-A457-31C7D6786C33}"/>
                  </a:ext>
                </a:extLst>
              </p:cNvPr>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952">
                <a:extLst>
                  <a:ext uri="{FF2B5EF4-FFF2-40B4-BE49-F238E27FC236}">
                    <a16:creationId xmlns:a16="http://schemas.microsoft.com/office/drawing/2014/main" id="{D280441B-4A60-8C4E-B80C-E9D383CBD76A}"/>
                  </a:ext>
                </a:extLst>
              </p:cNvPr>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953">
                <a:extLst>
                  <a:ext uri="{FF2B5EF4-FFF2-40B4-BE49-F238E27FC236}">
                    <a16:creationId xmlns:a16="http://schemas.microsoft.com/office/drawing/2014/main" id="{51E76030-5080-4F4E-922B-DD885757C186}"/>
                  </a:ext>
                </a:extLst>
              </p:cNvPr>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954">
                <a:extLst>
                  <a:ext uri="{FF2B5EF4-FFF2-40B4-BE49-F238E27FC236}">
                    <a16:creationId xmlns:a16="http://schemas.microsoft.com/office/drawing/2014/main" id="{E4BCCFE1-A0D7-6447-A8D5-A67ADB520F56}"/>
                  </a:ext>
                </a:extLst>
              </p:cNvPr>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955">
                <a:extLst>
                  <a:ext uri="{FF2B5EF4-FFF2-40B4-BE49-F238E27FC236}">
                    <a16:creationId xmlns:a16="http://schemas.microsoft.com/office/drawing/2014/main" id="{8C7B6F93-DB3E-3847-BCC7-04C2725BF378}"/>
                  </a:ext>
                </a:extLst>
              </p:cNvPr>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956">
                <a:extLst>
                  <a:ext uri="{FF2B5EF4-FFF2-40B4-BE49-F238E27FC236}">
                    <a16:creationId xmlns:a16="http://schemas.microsoft.com/office/drawing/2014/main" id="{5EA3D87E-AE4D-9F42-81F8-142E30196662}"/>
                  </a:ext>
                </a:extLst>
              </p:cNvPr>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957">
                <a:extLst>
                  <a:ext uri="{FF2B5EF4-FFF2-40B4-BE49-F238E27FC236}">
                    <a16:creationId xmlns:a16="http://schemas.microsoft.com/office/drawing/2014/main" id="{76C2895F-DA10-A745-8DFF-71A29DF77302}"/>
                  </a:ext>
                </a:extLst>
              </p:cNvPr>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958">
                <a:extLst>
                  <a:ext uri="{FF2B5EF4-FFF2-40B4-BE49-F238E27FC236}">
                    <a16:creationId xmlns:a16="http://schemas.microsoft.com/office/drawing/2014/main" id="{DD9AB21C-FAB8-E04D-9C43-4229EC45542A}"/>
                  </a:ext>
                </a:extLst>
              </p:cNvPr>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959">
                <a:extLst>
                  <a:ext uri="{FF2B5EF4-FFF2-40B4-BE49-F238E27FC236}">
                    <a16:creationId xmlns:a16="http://schemas.microsoft.com/office/drawing/2014/main" id="{CFCEAED1-03E2-5146-8A28-1CFA61EB2076}"/>
                  </a:ext>
                </a:extLst>
              </p:cNvPr>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960">
                <a:extLst>
                  <a:ext uri="{FF2B5EF4-FFF2-40B4-BE49-F238E27FC236}">
                    <a16:creationId xmlns:a16="http://schemas.microsoft.com/office/drawing/2014/main" id="{29B1FB7B-9183-0D4B-B0E1-B83398BB7621}"/>
                  </a:ext>
                </a:extLst>
              </p:cNvPr>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961">
                <a:extLst>
                  <a:ext uri="{FF2B5EF4-FFF2-40B4-BE49-F238E27FC236}">
                    <a16:creationId xmlns:a16="http://schemas.microsoft.com/office/drawing/2014/main" id="{A2D9360C-7930-0046-8CD9-D148FE24ECB3}"/>
                  </a:ext>
                </a:extLst>
              </p:cNvPr>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962">
                <a:extLst>
                  <a:ext uri="{FF2B5EF4-FFF2-40B4-BE49-F238E27FC236}">
                    <a16:creationId xmlns:a16="http://schemas.microsoft.com/office/drawing/2014/main" id="{0EE6E8EA-AC7F-3F42-AE4D-854FC8FEB477}"/>
                  </a:ext>
                </a:extLst>
              </p:cNvPr>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963">
                <a:extLst>
                  <a:ext uri="{FF2B5EF4-FFF2-40B4-BE49-F238E27FC236}">
                    <a16:creationId xmlns:a16="http://schemas.microsoft.com/office/drawing/2014/main" id="{FE2CAC71-42E7-954C-9595-B5E3B8B7937F}"/>
                  </a:ext>
                </a:extLst>
              </p:cNvPr>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964">
                <a:extLst>
                  <a:ext uri="{FF2B5EF4-FFF2-40B4-BE49-F238E27FC236}">
                    <a16:creationId xmlns:a16="http://schemas.microsoft.com/office/drawing/2014/main" id="{56B7AD3B-DA0C-8B44-90D4-C00EA308F940}"/>
                  </a:ext>
                </a:extLst>
              </p:cNvPr>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965">
                <a:extLst>
                  <a:ext uri="{FF2B5EF4-FFF2-40B4-BE49-F238E27FC236}">
                    <a16:creationId xmlns:a16="http://schemas.microsoft.com/office/drawing/2014/main" id="{95E2DC4A-EA84-9C4F-BE72-B15B0F306882}"/>
                  </a:ext>
                </a:extLst>
              </p:cNvPr>
              <p:cNvSpPr>
                <a:spLocks/>
              </p:cNvSpPr>
              <p:nvPr/>
            </p:nvSpPr>
            <p:spPr bwMode="auto">
              <a:xfrm>
                <a:off x="4646" y="2089"/>
                <a:ext cx="144" cy="138"/>
              </a:xfrm>
              <a:custGeom>
                <a:avLst/>
                <a:gdLst>
                  <a:gd name="T0" fmla="*/ 227 w 240"/>
                  <a:gd name="T1" fmla="*/ 227 h 229"/>
                  <a:gd name="T2" fmla="*/ 210 w 240"/>
                  <a:gd name="T3" fmla="*/ 220 h 229"/>
                  <a:gd name="T4" fmla="*/ 183 w 240"/>
                  <a:gd name="T5" fmla="*/ 213 h 229"/>
                  <a:gd name="T6" fmla="*/ 165 w 240"/>
                  <a:gd name="T7" fmla="*/ 212 h 229"/>
                  <a:gd name="T8" fmla="*/ 151 w 240"/>
                  <a:gd name="T9" fmla="*/ 195 h 229"/>
                  <a:gd name="T10" fmla="*/ 139 w 240"/>
                  <a:gd name="T11" fmla="*/ 177 h 229"/>
                  <a:gd name="T12" fmla="*/ 128 w 240"/>
                  <a:gd name="T13" fmla="*/ 155 h 229"/>
                  <a:gd name="T14" fmla="*/ 103 w 240"/>
                  <a:gd name="T15" fmla="*/ 150 h 229"/>
                  <a:gd name="T16" fmla="*/ 85 w 240"/>
                  <a:gd name="T17" fmla="*/ 143 h 229"/>
                  <a:gd name="T18" fmla="*/ 70 w 240"/>
                  <a:gd name="T19" fmla="*/ 153 h 229"/>
                  <a:gd name="T20" fmla="*/ 51 w 240"/>
                  <a:gd name="T21" fmla="*/ 160 h 229"/>
                  <a:gd name="T22" fmla="*/ 58 w 240"/>
                  <a:gd name="T23" fmla="*/ 175 h 229"/>
                  <a:gd name="T24" fmla="*/ 36 w 240"/>
                  <a:gd name="T25" fmla="*/ 187 h 229"/>
                  <a:gd name="T26" fmla="*/ 14 w 240"/>
                  <a:gd name="T27" fmla="*/ 185 h 229"/>
                  <a:gd name="T28" fmla="*/ 1 w 240"/>
                  <a:gd name="T29" fmla="*/ 185 h 229"/>
                  <a:gd name="T30" fmla="*/ 1 w 240"/>
                  <a:gd name="T31" fmla="*/ 155 h 229"/>
                  <a:gd name="T32" fmla="*/ 1 w 240"/>
                  <a:gd name="T33" fmla="*/ 117 h 229"/>
                  <a:gd name="T34" fmla="*/ 10 w 240"/>
                  <a:gd name="T35" fmla="*/ 44 h 229"/>
                  <a:gd name="T36" fmla="*/ 10 w 240"/>
                  <a:gd name="T37" fmla="*/ 0 h 229"/>
                  <a:gd name="T38" fmla="*/ 33 w 240"/>
                  <a:gd name="T39" fmla="*/ 10 h 229"/>
                  <a:gd name="T40" fmla="*/ 62 w 240"/>
                  <a:gd name="T41" fmla="*/ 22 h 229"/>
                  <a:gd name="T42" fmla="*/ 84 w 240"/>
                  <a:gd name="T43" fmla="*/ 35 h 229"/>
                  <a:gd name="T44" fmla="*/ 117 w 240"/>
                  <a:gd name="T45" fmla="*/ 52 h 229"/>
                  <a:gd name="T46" fmla="*/ 127 w 240"/>
                  <a:gd name="T47" fmla="*/ 75 h 229"/>
                  <a:gd name="T48" fmla="*/ 142 w 240"/>
                  <a:gd name="T49" fmla="*/ 86 h 229"/>
                  <a:gd name="T50" fmla="*/ 161 w 240"/>
                  <a:gd name="T51" fmla="*/ 95 h 229"/>
                  <a:gd name="T52" fmla="*/ 178 w 240"/>
                  <a:gd name="T53" fmla="*/ 111 h 229"/>
                  <a:gd name="T54" fmla="*/ 153 w 240"/>
                  <a:gd name="T55" fmla="*/ 124 h 229"/>
                  <a:gd name="T56" fmla="*/ 162 w 240"/>
                  <a:gd name="T57" fmla="*/ 141 h 229"/>
                  <a:gd name="T58" fmla="*/ 180 w 240"/>
                  <a:gd name="T59" fmla="*/ 155 h 229"/>
                  <a:gd name="T60" fmla="*/ 187 w 240"/>
                  <a:gd name="T61" fmla="*/ 180 h 229"/>
                  <a:gd name="T62" fmla="*/ 205 w 240"/>
                  <a:gd name="T63" fmla="*/ 182 h 229"/>
                  <a:gd name="T64" fmla="*/ 213 w 240"/>
                  <a:gd name="T65" fmla="*/ 196 h 229"/>
                  <a:gd name="T66" fmla="*/ 216 w 240"/>
                  <a:gd name="T67" fmla="*/ 205 h 229"/>
                  <a:gd name="T68" fmla="*/ 226 w 240"/>
                  <a:gd name="T69" fmla="*/ 211 h 229"/>
                  <a:gd name="T70" fmla="*/ 236 w 240"/>
                  <a:gd name="T71"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229">
                    <a:moveTo>
                      <a:pt x="236" y="223"/>
                    </a:moveTo>
                    <a:cubicBezTo>
                      <a:pt x="236" y="225"/>
                      <a:pt x="233" y="226"/>
                      <a:pt x="227" y="227"/>
                    </a:cubicBezTo>
                    <a:cubicBezTo>
                      <a:pt x="222" y="228"/>
                      <a:pt x="220" y="229"/>
                      <a:pt x="219" y="225"/>
                    </a:cubicBezTo>
                    <a:cubicBezTo>
                      <a:pt x="217" y="221"/>
                      <a:pt x="214" y="223"/>
                      <a:pt x="210" y="220"/>
                    </a:cubicBezTo>
                    <a:cubicBezTo>
                      <a:pt x="206" y="217"/>
                      <a:pt x="197" y="217"/>
                      <a:pt x="195" y="215"/>
                    </a:cubicBezTo>
                    <a:cubicBezTo>
                      <a:pt x="193" y="213"/>
                      <a:pt x="188" y="215"/>
                      <a:pt x="183" y="213"/>
                    </a:cubicBezTo>
                    <a:cubicBezTo>
                      <a:pt x="179" y="212"/>
                      <a:pt x="177" y="213"/>
                      <a:pt x="175" y="212"/>
                    </a:cubicBezTo>
                    <a:cubicBezTo>
                      <a:pt x="172" y="212"/>
                      <a:pt x="170" y="215"/>
                      <a:pt x="165" y="212"/>
                    </a:cubicBezTo>
                    <a:cubicBezTo>
                      <a:pt x="160" y="210"/>
                      <a:pt x="158" y="209"/>
                      <a:pt x="157" y="205"/>
                    </a:cubicBezTo>
                    <a:cubicBezTo>
                      <a:pt x="157" y="200"/>
                      <a:pt x="153" y="201"/>
                      <a:pt x="151" y="195"/>
                    </a:cubicBezTo>
                    <a:cubicBezTo>
                      <a:pt x="148" y="189"/>
                      <a:pt x="149" y="191"/>
                      <a:pt x="147" y="187"/>
                    </a:cubicBezTo>
                    <a:cubicBezTo>
                      <a:pt x="145" y="183"/>
                      <a:pt x="141" y="182"/>
                      <a:pt x="139" y="177"/>
                    </a:cubicBezTo>
                    <a:cubicBezTo>
                      <a:pt x="136" y="173"/>
                      <a:pt x="135" y="170"/>
                      <a:pt x="135" y="166"/>
                    </a:cubicBezTo>
                    <a:cubicBezTo>
                      <a:pt x="135" y="162"/>
                      <a:pt x="129" y="161"/>
                      <a:pt x="128" y="155"/>
                    </a:cubicBezTo>
                    <a:cubicBezTo>
                      <a:pt x="127" y="149"/>
                      <a:pt x="122" y="152"/>
                      <a:pt x="117" y="149"/>
                    </a:cubicBezTo>
                    <a:cubicBezTo>
                      <a:pt x="112" y="147"/>
                      <a:pt x="103" y="151"/>
                      <a:pt x="103" y="150"/>
                    </a:cubicBezTo>
                    <a:cubicBezTo>
                      <a:pt x="103" y="148"/>
                      <a:pt x="97" y="143"/>
                      <a:pt x="94" y="141"/>
                    </a:cubicBezTo>
                    <a:cubicBezTo>
                      <a:pt x="91" y="139"/>
                      <a:pt x="91" y="142"/>
                      <a:pt x="85" y="143"/>
                    </a:cubicBezTo>
                    <a:cubicBezTo>
                      <a:pt x="80" y="144"/>
                      <a:pt x="81" y="145"/>
                      <a:pt x="77" y="145"/>
                    </a:cubicBezTo>
                    <a:cubicBezTo>
                      <a:pt x="74" y="145"/>
                      <a:pt x="76" y="151"/>
                      <a:pt x="70" y="153"/>
                    </a:cubicBezTo>
                    <a:cubicBezTo>
                      <a:pt x="65" y="156"/>
                      <a:pt x="69" y="156"/>
                      <a:pt x="64" y="157"/>
                    </a:cubicBezTo>
                    <a:cubicBezTo>
                      <a:pt x="58" y="158"/>
                      <a:pt x="60" y="156"/>
                      <a:pt x="51" y="160"/>
                    </a:cubicBezTo>
                    <a:cubicBezTo>
                      <a:pt x="41" y="165"/>
                      <a:pt x="50" y="164"/>
                      <a:pt x="57" y="167"/>
                    </a:cubicBezTo>
                    <a:cubicBezTo>
                      <a:pt x="65" y="169"/>
                      <a:pt x="58" y="169"/>
                      <a:pt x="58" y="175"/>
                    </a:cubicBezTo>
                    <a:cubicBezTo>
                      <a:pt x="58" y="182"/>
                      <a:pt x="56" y="181"/>
                      <a:pt x="50" y="185"/>
                    </a:cubicBezTo>
                    <a:cubicBezTo>
                      <a:pt x="44" y="189"/>
                      <a:pt x="42" y="189"/>
                      <a:pt x="36" y="187"/>
                    </a:cubicBezTo>
                    <a:cubicBezTo>
                      <a:pt x="30" y="186"/>
                      <a:pt x="34" y="187"/>
                      <a:pt x="27" y="185"/>
                    </a:cubicBezTo>
                    <a:cubicBezTo>
                      <a:pt x="20" y="183"/>
                      <a:pt x="20" y="185"/>
                      <a:pt x="14" y="185"/>
                    </a:cubicBezTo>
                    <a:cubicBezTo>
                      <a:pt x="7" y="184"/>
                      <a:pt x="7" y="185"/>
                      <a:pt x="2" y="185"/>
                    </a:cubicBezTo>
                    <a:cubicBezTo>
                      <a:pt x="1" y="185"/>
                      <a:pt x="1" y="185"/>
                      <a:pt x="1" y="185"/>
                    </a:cubicBezTo>
                    <a:cubicBezTo>
                      <a:pt x="1" y="181"/>
                      <a:pt x="1" y="181"/>
                      <a:pt x="1" y="181"/>
                    </a:cubicBezTo>
                    <a:cubicBezTo>
                      <a:pt x="1" y="181"/>
                      <a:pt x="1" y="164"/>
                      <a:pt x="1" y="155"/>
                    </a:cubicBezTo>
                    <a:cubicBezTo>
                      <a:pt x="1" y="145"/>
                      <a:pt x="3" y="142"/>
                      <a:pt x="6" y="135"/>
                    </a:cubicBezTo>
                    <a:cubicBezTo>
                      <a:pt x="9" y="128"/>
                      <a:pt x="2" y="126"/>
                      <a:pt x="1" y="117"/>
                    </a:cubicBezTo>
                    <a:cubicBezTo>
                      <a:pt x="0" y="108"/>
                      <a:pt x="5" y="86"/>
                      <a:pt x="5" y="79"/>
                    </a:cubicBezTo>
                    <a:cubicBezTo>
                      <a:pt x="5" y="72"/>
                      <a:pt x="9" y="52"/>
                      <a:pt x="10" y="44"/>
                    </a:cubicBezTo>
                    <a:cubicBezTo>
                      <a:pt x="11" y="35"/>
                      <a:pt x="9" y="19"/>
                      <a:pt x="10" y="16"/>
                    </a:cubicBezTo>
                    <a:cubicBezTo>
                      <a:pt x="11" y="14"/>
                      <a:pt x="10" y="4"/>
                      <a:pt x="10" y="0"/>
                    </a:cubicBezTo>
                    <a:cubicBezTo>
                      <a:pt x="12" y="0"/>
                      <a:pt x="14" y="1"/>
                      <a:pt x="17" y="2"/>
                    </a:cubicBezTo>
                    <a:cubicBezTo>
                      <a:pt x="23" y="4"/>
                      <a:pt x="21" y="4"/>
                      <a:pt x="33" y="10"/>
                    </a:cubicBezTo>
                    <a:cubicBezTo>
                      <a:pt x="45" y="17"/>
                      <a:pt x="37" y="13"/>
                      <a:pt x="44" y="16"/>
                    </a:cubicBezTo>
                    <a:cubicBezTo>
                      <a:pt x="51" y="19"/>
                      <a:pt x="52" y="20"/>
                      <a:pt x="62" y="22"/>
                    </a:cubicBezTo>
                    <a:cubicBezTo>
                      <a:pt x="72" y="25"/>
                      <a:pt x="66" y="24"/>
                      <a:pt x="72" y="27"/>
                    </a:cubicBezTo>
                    <a:cubicBezTo>
                      <a:pt x="79" y="30"/>
                      <a:pt x="81" y="34"/>
                      <a:pt x="84" y="35"/>
                    </a:cubicBezTo>
                    <a:cubicBezTo>
                      <a:pt x="88" y="36"/>
                      <a:pt x="98" y="41"/>
                      <a:pt x="104" y="46"/>
                    </a:cubicBezTo>
                    <a:cubicBezTo>
                      <a:pt x="110" y="51"/>
                      <a:pt x="108" y="49"/>
                      <a:pt x="117" y="52"/>
                    </a:cubicBezTo>
                    <a:cubicBezTo>
                      <a:pt x="126" y="55"/>
                      <a:pt x="124" y="59"/>
                      <a:pt x="125" y="60"/>
                    </a:cubicBezTo>
                    <a:cubicBezTo>
                      <a:pt x="125" y="61"/>
                      <a:pt x="130" y="71"/>
                      <a:pt x="127" y="75"/>
                    </a:cubicBezTo>
                    <a:cubicBezTo>
                      <a:pt x="124" y="79"/>
                      <a:pt x="124" y="78"/>
                      <a:pt x="126" y="80"/>
                    </a:cubicBezTo>
                    <a:cubicBezTo>
                      <a:pt x="128" y="82"/>
                      <a:pt x="130" y="83"/>
                      <a:pt x="142" y="86"/>
                    </a:cubicBezTo>
                    <a:cubicBezTo>
                      <a:pt x="153" y="88"/>
                      <a:pt x="147" y="87"/>
                      <a:pt x="151" y="91"/>
                    </a:cubicBezTo>
                    <a:cubicBezTo>
                      <a:pt x="155" y="94"/>
                      <a:pt x="157" y="95"/>
                      <a:pt x="161" y="95"/>
                    </a:cubicBezTo>
                    <a:cubicBezTo>
                      <a:pt x="164" y="95"/>
                      <a:pt x="171" y="100"/>
                      <a:pt x="174" y="101"/>
                    </a:cubicBezTo>
                    <a:cubicBezTo>
                      <a:pt x="177" y="103"/>
                      <a:pt x="177" y="108"/>
                      <a:pt x="178" y="111"/>
                    </a:cubicBezTo>
                    <a:cubicBezTo>
                      <a:pt x="178" y="114"/>
                      <a:pt x="167" y="118"/>
                      <a:pt x="157" y="118"/>
                    </a:cubicBezTo>
                    <a:cubicBezTo>
                      <a:pt x="147" y="118"/>
                      <a:pt x="153" y="119"/>
                      <a:pt x="153" y="124"/>
                    </a:cubicBezTo>
                    <a:cubicBezTo>
                      <a:pt x="153" y="128"/>
                      <a:pt x="156" y="130"/>
                      <a:pt x="159" y="134"/>
                    </a:cubicBezTo>
                    <a:cubicBezTo>
                      <a:pt x="161" y="138"/>
                      <a:pt x="162" y="141"/>
                      <a:pt x="162" y="141"/>
                    </a:cubicBezTo>
                    <a:cubicBezTo>
                      <a:pt x="164" y="142"/>
                      <a:pt x="171" y="150"/>
                      <a:pt x="176" y="151"/>
                    </a:cubicBezTo>
                    <a:cubicBezTo>
                      <a:pt x="180" y="152"/>
                      <a:pt x="180" y="153"/>
                      <a:pt x="180" y="155"/>
                    </a:cubicBezTo>
                    <a:cubicBezTo>
                      <a:pt x="180" y="158"/>
                      <a:pt x="179" y="163"/>
                      <a:pt x="181" y="167"/>
                    </a:cubicBezTo>
                    <a:cubicBezTo>
                      <a:pt x="184" y="171"/>
                      <a:pt x="185" y="174"/>
                      <a:pt x="187" y="180"/>
                    </a:cubicBezTo>
                    <a:cubicBezTo>
                      <a:pt x="189" y="185"/>
                      <a:pt x="191" y="181"/>
                      <a:pt x="195" y="180"/>
                    </a:cubicBezTo>
                    <a:cubicBezTo>
                      <a:pt x="199" y="179"/>
                      <a:pt x="204" y="180"/>
                      <a:pt x="205" y="182"/>
                    </a:cubicBezTo>
                    <a:cubicBezTo>
                      <a:pt x="206" y="184"/>
                      <a:pt x="202" y="189"/>
                      <a:pt x="202" y="192"/>
                    </a:cubicBezTo>
                    <a:cubicBezTo>
                      <a:pt x="202" y="196"/>
                      <a:pt x="207" y="196"/>
                      <a:pt x="213" y="196"/>
                    </a:cubicBezTo>
                    <a:cubicBezTo>
                      <a:pt x="219" y="196"/>
                      <a:pt x="220" y="196"/>
                      <a:pt x="221" y="197"/>
                    </a:cubicBezTo>
                    <a:cubicBezTo>
                      <a:pt x="222" y="199"/>
                      <a:pt x="219" y="201"/>
                      <a:pt x="216" y="205"/>
                    </a:cubicBezTo>
                    <a:cubicBezTo>
                      <a:pt x="211" y="206"/>
                      <a:pt x="218" y="209"/>
                      <a:pt x="218" y="209"/>
                    </a:cubicBezTo>
                    <a:cubicBezTo>
                      <a:pt x="219" y="210"/>
                      <a:pt x="222" y="211"/>
                      <a:pt x="226" y="211"/>
                    </a:cubicBezTo>
                    <a:cubicBezTo>
                      <a:pt x="231" y="211"/>
                      <a:pt x="232" y="215"/>
                      <a:pt x="236" y="215"/>
                    </a:cubicBezTo>
                    <a:cubicBezTo>
                      <a:pt x="240" y="216"/>
                      <a:pt x="235" y="221"/>
                      <a:pt x="236" y="2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966">
                <a:extLst>
                  <a:ext uri="{FF2B5EF4-FFF2-40B4-BE49-F238E27FC236}">
                    <a16:creationId xmlns:a16="http://schemas.microsoft.com/office/drawing/2014/main" id="{FB9AC52C-5C65-7146-9F8E-29080B666280}"/>
                  </a:ext>
                </a:extLst>
              </p:cNvPr>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967">
                <a:extLst>
                  <a:ext uri="{FF2B5EF4-FFF2-40B4-BE49-F238E27FC236}">
                    <a16:creationId xmlns:a16="http://schemas.microsoft.com/office/drawing/2014/main" id="{03520CF6-B811-AB46-92A1-D7A0E0561E1D}"/>
                  </a:ext>
                </a:extLst>
              </p:cNvPr>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968">
                <a:extLst>
                  <a:ext uri="{FF2B5EF4-FFF2-40B4-BE49-F238E27FC236}">
                    <a16:creationId xmlns:a16="http://schemas.microsoft.com/office/drawing/2014/main" id="{2E49403E-20BD-B24E-8C15-0E69D5FE80F8}"/>
                  </a:ext>
                </a:extLst>
              </p:cNvPr>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969">
                <a:extLst>
                  <a:ext uri="{FF2B5EF4-FFF2-40B4-BE49-F238E27FC236}">
                    <a16:creationId xmlns:a16="http://schemas.microsoft.com/office/drawing/2014/main" id="{95049DDC-AEA3-F946-A2ED-0728D6705194}"/>
                  </a:ext>
                </a:extLst>
              </p:cNvPr>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970">
                <a:extLst>
                  <a:ext uri="{FF2B5EF4-FFF2-40B4-BE49-F238E27FC236}">
                    <a16:creationId xmlns:a16="http://schemas.microsoft.com/office/drawing/2014/main" id="{88BD48DC-CC73-4E4E-83AD-57C3736C2098}"/>
                  </a:ext>
                </a:extLst>
              </p:cNvPr>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971">
                <a:extLst>
                  <a:ext uri="{FF2B5EF4-FFF2-40B4-BE49-F238E27FC236}">
                    <a16:creationId xmlns:a16="http://schemas.microsoft.com/office/drawing/2014/main" id="{C662A7ED-78E9-9E43-9279-018538C09084}"/>
                  </a:ext>
                </a:extLst>
              </p:cNvPr>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972">
                <a:extLst>
                  <a:ext uri="{FF2B5EF4-FFF2-40B4-BE49-F238E27FC236}">
                    <a16:creationId xmlns:a16="http://schemas.microsoft.com/office/drawing/2014/main" id="{63694E31-374E-6745-ACD4-C36C15835B60}"/>
                  </a:ext>
                </a:extLst>
              </p:cNvPr>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973">
                <a:extLst>
                  <a:ext uri="{FF2B5EF4-FFF2-40B4-BE49-F238E27FC236}">
                    <a16:creationId xmlns:a16="http://schemas.microsoft.com/office/drawing/2014/main" id="{273FE5BA-8779-0A40-AEAA-52FCC5BD4E84}"/>
                  </a:ext>
                </a:extLst>
              </p:cNvPr>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974">
                <a:extLst>
                  <a:ext uri="{FF2B5EF4-FFF2-40B4-BE49-F238E27FC236}">
                    <a16:creationId xmlns:a16="http://schemas.microsoft.com/office/drawing/2014/main" id="{22A3DA5D-AC0A-8E40-BD94-9DDB09F1F720}"/>
                  </a:ext>
                </a:extLst>
              </p:cNvPr>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975">
                <a:extLst>
                  <a:ext uri="{FF2B5EF4-FFF2-40B4-BE49-F238E27FC236}">
                    <a16:creationId xmlns:a16="http://schemas.microsoft.com/office/drawing/2014/main" id="{D252B111-CEF0-244D-8D00-E61C4D1D39EE}"/>
                  </a:ext>
                </a:extLst>
              </p:cNvPr>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976">
                <a:extLst>
                  <a:ext uri="{FF2B5EF4-FFF2-40B4-BE49-F238E27FC236}">
                    <a16:creationId xmlns:a16="http://schemas.microsoft.com/office/drawing/2014/main" id="{CE637A8A-8991-BD4E-A940-464FE62D3835}"/>
                  </a:ext>
                </a:extLst>
              </p:cNvPr>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977">
                <a:extLst>
                  <a:ext uri="{FF2B5EF4-FFF2-40B4-BE49-F238E27FC236}">
                    <a16:creationId xmlns:a16="http://schemas.microsoft.com/office/drawing/2014/main" id="{35FD4636-44B7-0E43-BFFF-501BDC472ED6}"/>
                  </a:ext>
                </a:extLst>
              </p:cNvPr>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978">
                <a:extLst>
                  <a:ext uri="{FF2B5EF4-FFF2-40B4-BE49-F238E27FC236}">
                    <a16:creationId xmlns:a16="http://schemas.microsoft.com/office/drawing/2014/main" id="{76C0ED1E-1434-3B41-8405-BCB99E6A4AA0}"/>
                  </a:ext>
                </a:extLst>
              </p:cNvPr>
              <p:cNvSpPr>
                <a:spLocks/>
              </p:cNvSpPr>
              <p:nvPr/>
            </p:nvSpPr>
            <p:spPr bwMode="auto">
              <a:xfrm>
                <a:off x="1683" y="2926"/>
                <a:ext cx="62" cy="38"/>
              </a:xfrm>
              <a:custGeom>
                <a:avLst/>
                <a:gdLst>
                  <a:gd name="T0" fmla="*/ 89 w 103"/>
                  <a:gd name="T1" fmla="*/ 59 h 63"/>
                  <a:gd name="T2" fmla="*/ 82 w 103"/>
                  <a:gd name="T3" fmla="*/ 63 h 63"/>
                  <a:gd name="T4" fmla="*/ 30 w 103"/>
                  <a:gd name="T5" fmla="*/ 60 h 63"/>
                  <a:gd name="T6" fmla="*/ 25 w 103"/>
                  <a:gd name="T7" fmla="*/ 48 h 63"/>
                  <a:gd name="T8" fmla="*/ 8 w 103"/>
                  <a:gd name="T9" fmla="*/ 21 h 63"/>
                  <a:gd name="T10" fmla="*/ 3 w 103"/>
                  <a:gd name="T11" fmla="*/ 6 h 63"/>
                  <a:gd name="T12" fmla="*/ 0 w 103"/>
                  <a:gd name="T13" fmla="*/ 0 h 63"/>
                  <a:gd name="T14" fmla="*/ 3 w 103"/>
                  <a:gd name="T15" fmla="*/ 0 h 63"/>
                  <a:gd name="T16" fmla="*/ 14 w 103"/>
                  <a:gd name="T17" fmla="*/ 10 h 63"/>
                  <a:gd name="T18" fmla="*/ 13 w 103"/>
                  <a:gd name="T19" fmla="*/ 15 h 63"/>
                  <a:gd name="T20" fmla="*/ 17 w 103"/>
                  <a:gd name="T21" fmla="*/ 16 h 63"/>
                  <a:gd name="T22" fmla="*/ 25 w 103"/>
                  <a:gd name="T23" fmla="*/ 25 h 63"/>
                  <a:gd name="T24" fmla="*/ 35 w 103"/>
                  <a:gd name="T25" fmla="*/ 29 h 63"/>
                  <a:gd name="T26" fmla="*/ 48 w 103"/>
                  <a:gd name="T27" fmla="*/ 37 h 63"/>
                  <a:gd name="T28" fmla="*/ 56 w 103"/>
                  <a:gd name="T29" fmla="*/ 42 h 63"/>
                  <a:gd name="T30" fmla="*/ 69 w 103"/>
                  <a:gd name="T31" fmla="*/ 48 h 63"/>
                  <a:gd name="T32" fmla="*/ 80 w 103"/>
                  <a:gd name="T33" fmla="*/ 52 h 63"/>
                  <a:gd name="T34" fmla="*/ 90 w 103"/>
                  <a:gd name="T35" fmla="*/ 52 h 63"/>
                  <a:gd name="T36" fmla="*/ 100 w 103"/>
                  <a:gd name="T37" fmla="*/ 55 h 63"/>
                  <a:gd name="T38" fmla="*/ 89 w 103"/>
                  <a:gd name="T39"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63">
                    <a:moveTo>
                      <a:pt x="89" y="59"/>
                    </a:moveTo>
                    <a:cubicBezTo>
                      <a:pt x="83" y="60"/>
                      <a:pt x="83" y="61"/>
                      <a:pt x="82" y="63"/>
                    </a:cubicBezTo>
                    <a:cubicBezTo>
                      <a:pt x="55" y="54"/>
                      <a:pt x="30" y="60"/>
                      <a:pt x="30" y="60"/>
                    </a:cubicBezTo>
                    <a:cubicBezTo>
                      <a:pt x="27" y="58"/>
                      <a:pt x="26" y="51"/>
                      <a:pt x="25" y="48"/>
                    </a:cubicBezTo>
                    <a:cubicBezTo>
                      <a:pt x="23" y="44"/>
                      <a:pt x="9" y="25"/>
                      <a:pt x="8" y="21"/>
                    </a:cubicBezTo>
                    <a:cubicBezTo>
                      <a:pt x="7" y="18"/>
                      <a:pt x="3" y="8"/>
                      <a:pt x="3" y="6"/>
                    </a:cubicBezTo>
                    <a:cubicBezTo>
                      <a:pt x="2" y="5"/>
                      <a:pt x="1" y="2"/>
                      <a:pt x="0" y="0"/>
                    </a:cubicBezTo>
                    <a:cubicBezTo>
                      <a:pt x="1" y="0"/>
                      <a:pt x="2" y="0"/>
                      <a:pt x="3" y="0"/>
                    </a:cubicBezTo>
                    <a:cubicBezTo>
                      <a:pt x="6" y="0"/>
                      <a:pt x="9" y="4"/>
                      <a:pt x="14" y="10"/>
                    </a:cubicBezTo>
                    <a:cubicBezTo>
                      <a:pt x="18" y="16"/>
                      <a:pt x="14" y="10"/>
                      <a:pt x="13" y="15"/>
                    </a:cubicBezTo>
                    <a:cubicBezTo>
                      <a:pt x="12" y="19"/>
                      <a:pt x="13" y="15"/>
                      <a:pt x="17" y="16"/>
                    </a:cubicBezTo>
                    <a:cubicBezTo>
                      <a:pt x="22" y="17"/>
                      <a:pt x="23" y="23"/>
                      <a:pt x="25" y="25"/>
                    </a:cubicBezTo>
                    <a:cubicBezTo>
                      <a:pt x="26" y="26"/>
                      <a:pt x="28" y="28"/>
                      <a:pt x="35" y="29"/>
                    </a:cubicBezTo>
                    <a:cubicBezTo>
                      <a:pt x="42" y="30"/>
                      <a:pt x="43" y="35"/>
                      <a:pt x="48" y="37"/>
                    </a:cubicBezTo>
                    <a:cubicBezTo>
                      <a:pt x="53" y="39"/>
                      <a:pt x="52" y="40"/>
                      <a:pt x="56" y="42"/>
                    </a:cubicBezTo>
                    <a:cubicBezTo>
                      <a:pt x="60" y="43"/>
                      <a:pt x="62" y="45"/>
                      <a:pt x="69" y="48"/>
                    </a:cubicBezTo>
                    <a:cubicBezTo>
                      <a:pt x="76" y="50"/>
                      <a:pt x="73" y="50"/>
                      <a:pt x="80" y="52"/>
                    </a:cubicBezTo>
                    <a:cubicBezTo>
                      <a:pt x="87" y="54"/>
                      <a:pt x="86" y="53"/>
                      <a:pt x="90" y="52"/>
                    </a:cubicBezTo>
                    <a:cubicBezTo>
                      <a:pt x="93" y="50"/>
                      <a:pt x="96" y="52"/>
                      <a:pt x="100" y="55"/>
                    </a:cubicBezTo>
                    <a:cubicBezTo>
                      <a:pt x="103" y="58"/>
                      <a:pt x="97" y="59"/>
                      <a:pt x="89" y="5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979">
                <a:extLst>
                  <a:ext uri="{FF2B5EF4-FFF2-40B4-BE49-F238E27FC236}">
                    <a16:creationId xmlns:a16="http://schemas.microsoft.com/office/drawing/2014/main" id="{BBEAB130-C4D4-8B41-BCBE-B6BED324DE4C}"/>
                  </a:ext>
                </a:extLst>
              </p:cNvPr>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980">
                <a:extLst>
                  <a:ext uri="{FF2B5EF4-FFF2-40B4-BE49-F238E27FC236}">
                    <a16:creationId xmlns:a16="http://schemas.microsoft.com/office/drawing/2014/main" id="{19AA33E3-4359-8845-B9EC-11825D05A96B}"/>
                  </a:ext>
                </a:extLst>
              </p:cNvPr>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981">
                <a:extLst>
                  <a:ext uri="{FF2B5EF4-FFF2-40B4-BE49-F238E27FC236}">
                    <a16:creationId xmlns:a16="http://schemas.microsoft.com/office/drawing/2014/main" id="{AC3F9F58-4EB2-A646-A67C-1D06927E9FDA}"/>
                  </a:ext>
                </a:extLst>
              </p:cNvPr>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982">
                <a:extLst>
                  <a:ext uri="{FF2B5EF4-FFF2-40B4-BE49-F238E27FC236}">
                    <a16:creationId xmlns:a16="http://schemas.microsoft.com/office/drawing/2014/main" id="{C347DD17-67B9-794D-B343-9FDB0FC745B0}"/>
                  </a:ext>
                </a:extLst>
              </p:cNvPr>
              <p:cNvSpPr>
                <a:spLocks/>
              </p:cNvSpPr>
              <p:nvPr/>
            </p:nvSpPr>
            <p:spPr bwMode="auto">
              <a:xfrm>
                <a:off x="540" y="884"/>
                <a:ext cx="510" cy="251"/>
              </a:xfrm>
              <a:custGeom>
                <a:avLst/>
                <a:gdLst>
                  <a:gd name="T0" fmla="*/ 660 w 851"/>
                  <a:gd name="T1" fmla="*/ 404 h 419"/>
                  <a:gd name="T2" fmla="*/ 644 w 851"/>
                  <a:gd name="T3" fmla="*/ 394 h 419"/>
                  <a:gd name="T4" fmla="*/ 620 w 851"/>
                  <a:gd name="T5" fmla="*/ 404 h 419"/>
                  <a:gd name="T6" fmla="*/ 590 w 851"/>
                  <a:gd name="T7" fmla="*/ 389 h 419"/>
                  <a:gd name="T8" fmla="*/ 622 w 851"/>
                  <a:gd name="T9" fmla="*/ 372 h 419"/>
                  <a:gd name="T10" fmla="*/ 643 w 851"/>
                  <a:gd name="T11" fmla="*/ 346 h 419"/>
                  <a:gd name="T12" fmla="*/ 596 w 851"/>
                  <a:gd name="T13" fmla="*/ 339 h 419"/>
                  <a:gd name="T14" fmla="*/ 646 w 851"/>
                  <a:gd name="T15" fmla="*/ 312 h 419"/>
                  <a:gd name="T16" fmla="*/ 596 w 851"/>
                  <a:gd name="T17" fmla="*/ 319 h 419"/>
                  <a:gd name="T18" fmla="*/ 571 w 851"/>
                  <a:gd name="T19" fmla="*/ 284 h 419"/>
                  <a:gd name="T20" fmla="*/ 516 w 851"/>
                  <a:gd name="T21" fmla="*/ 278 h 419"/>
                  <a:gd name="T22" fmla="*/ 474 w 851"/>
                  <a:gd name="T23" fmla="*/ 266 h 419"/>
                  <a:gd name="T24" fmla="*/ 443 w 851"/>
                  <a:gd name="T25" fmla="*/ 260 h 419"/>
                  <a:gd name="T26" fmla="*/ 422 w 851"/>
                  <a:gd name="T27" fmla="*/ 279 h 419"/>
                  <a:gd name="T28" fmla="*/ 378 w 851"/>
                  <a:gd name="T29" fmla="*/ 286 h 419"/>
                  <a:gd name="T30" fmla="*/ 326 w 851"/>
                  <a:gd name="T31" fmla="*/ 293 h 419"/>
                  <a:gd name="T32" fmla="*/ 392 w 851"/>
                  <a:gd name="T33" fmla="*/ 259 h 419"/>
                  <a:gd name="T34" fmla="*/ 377 w 851"/>
                  <a:gd name="T35" fmla="*/ 256 h 419"/>
                  <a:gd name="T36" fmla="*/ 327 w 851"/>
                  <a:gd name="T37" fmla="*/ 279 h 419"/>
                  <a:gd name="T38" fmla="*/ 285 w 851"/>
                  <a:gd name="T39" fmla="*/ 303 h 419"/>
                  <a:gd name="T40" fmla="*/ 223 w 851"/>
                  <a:gd name="T41" fmla="*/ 331 h 419"/>
                  <a:gd name="T42" fmla="*/ 157 w 851"/>
                  <a:gd name="T43" fmla="*/ 357 h 419"/>
                  <a:gd name="T44" fmla="*/ 91 w 851"/>
                  <a:gd name="T45" fmla="*/ 384 h 419"/>
                  <a:gd name="T46" fmla="*/ 38 w 851"/>
                  <a:gd name="T47" fmla="*/ 397 h 419"/>
                  <a:gd name="T48" fmla="*/ 28 w 851"/>
                  <a:gd name="T49" fmla="*/ 404 h 419"/>
                  <a:gd name="T50" fmla="*/ 23 w 851"/>
                  <a:gd name="T51" fmla="*/ 386 h 419"/>
                  <a:gd name="T52" fmla="*/ 89 w 851"/>
                  <a:gd name="T53" fmla="*/ 362 h 419"/>
                  <a:gd name="T54" fmla="*/ 160 w 851"/>
                  <a:gd name="T55" fmla="*/ 336 h 419"/>
                  <a:gd name="T56" fmla="*/ 177 w 851"/>
                  <a:gd name="T57" fmla="*/ 304 h 419"/>
                  <a:gd name="T58" fmla="*/ 124 w 851"/>
                  <a:gd name="T59" fmla="*/ 312 h 419"/>
                  <a:gd name="T60" fmla="*/ 135 w 851"/>
                  <a:gd name="T61" fmla="*/ 288 h 419"/>
                  <a:gd name="T62" fmla="*/ 97 w 851"/>
                  <a:gd name="T63" fmla="*/ 269 h 419"/>
                  <a:gd name="T64" fmla="*/ 122 w 851"/>
                  <a:gd name="T65" fmla="*/ 249 h 419"/>
                  <a:gd name="T66" fmla="*/ 151 w 851"/>
                  <a:gd name="T67" fmla="*/ 219 h 419"/>
                  <a:gd name="T68" fmla="*/ 200 w 851"/>
                  <a:gd name="T69" fmla="*/ 199 h 419"/>
                  <a:gd name="T70" fmla="*/ 254 w 851"/>
                  <a:gd name="T71" fmla="*/ 188 h 419"/>
                  <a:gd name="T72" fmla="*/ 306 w 851"/>
                  <a:gd name="T73" fmla="*/ 171 h 419"/>
                  <a:gd name="T74" fmla="*/ 273 w 851"/>
                  <a:gd name="T75" fmla="*/ 165 h 419"/>
                  <a:gd name="T76" fmla="*/ 241 w 851"/>
                  <a:gd name="T77" fmla="*/ 146 h 419"/>
                  <a:gd name="T78" fmla="*/ 287 w 851"/>
                  <a:gd name="T79" fmla="*/ 119 h 419"/>
                  <a:gd name="T80" fmla="*/ 319 w 851"/>
                  <a:gd name="T81" fmla="*/ 123 h 419"/>
                  <a:gd name="T82" fmla="*/ 361 w 851"/>
                  <a:gd name="T83" fmla="*/ 121 h 419"/>
                  <a:gd name="T84" fmla="*/ 372 w 851"/>
                  <a:gd name="T85" fmla="*/ 107 h 419"/>
                  <a:gd name="T86" fmla="*/ 346 w 851"/>
                  <a:gd name="T87" fmla="*/ 70 h 419"/>
                  <a:gd name="T88" fmla="*/ 404 w 851"/>
                  <a:gd name="T89" fmla="*/ 54 h 419"/>
                  <a:gd name="T90" fmla="*/ 467 w 851"/>
                  <a:gd name="T91" fmla="*/ 36 h 419"/>
                  <a:gd name="T92" fmla="*/ 522 w 851"/>
                  <a:gd name="T93" fmla="*/ 21 h 419"/>
                  <a:gd name="T94" fmla="*/ 617 w 851"/>
                  <a:gd name="T95" fmla="*/ 5 h 419"/>
                  <a:gd name="T96" fmla="*/ 665 w 851"/>
                  <a:gd name="T97" fmla="*/ 11 h 419"/>
                  <a:gd name="T98" fmla="*/ 714 w 851"/>
                  <a:gd name="T99" fmla="*/ 20 h 419"/>
                  <a:gd name="T100" fmla="*/ 795 w 851"/>
                  <a:gd name="T101" fmla="*/ 30 h 419"/>
                  <a:gd name="T102" fmla="*/ 851 w 851"/>
                  <a:gd name="T103" fmla="*/ 40 h 419"/>
                  <a:gd name="T104" fmla="*/ 610 w 851"/>
                  <a:gd name="T105" fmla="*/ 269 h 419"/>
                  <a:gd name="T106" fmla="*/ 608 w 851"/>
                  <a:gd name="T107" fmla="*/ 304 h 419"/>
                  <a:gd name="T108" fmla="*/ 654 w 851"/>
                  <a:gd name="T109" fmla="*/ 286 h 419"/>
                  <a:gd name="T110" fmla="*/ 667 w 851"/>
                  <a:gd name="T111" fmla="*/ 297 h 419"/>
                  <a:gd name="T112" fmla="*/ 668 w 851"/>
                  <a:gd name="T113" fmla="*/ 334 h 419"/>
                  <a:gd name="T114" fmla="*/ 666 w 851"/>
                  <a:gd name="T115" fmla="*/ 36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1" h="419">
                    <a:moveTo>
                      <a:pt x="681" y="381"/>
                    </a:moveTo>
                    <a:cubicBezTo>
                      <a:pt x="680" y="383"/>
                      <a:pt x="679" y="384"/>
                      <a:pt x="676" y="386"/>
                    </a:cubicBezTo>
                    <a:cubicBezTo>
                      <a:pt x="673" y="388"/>
                      <a:pt x="671" y="388"/>
                      <a:pt x="668" y="393"/>
                    </a:cubicBezTo>
                    <a:cubicBezTo>
                      <a:pt x="665" y="398"/>
                      <a:pt x="666" y="401"/>
                      <a:pt x="660" y="404"/>
                    </a:cubicBezTo>
                    <a:cubicBezTo>
                      <a:pt x="654" y="408"/>
                      <a:pt x="648" y="409"/>
                      <a:pt x="645" y="412"/>
                    </a:cubicBezTo>
                    <a:cubicBezTo>
                      <a:pt x="643" y="413"/>
                      <a:pt x="638" y="413"/>
                      <a:pt x="636" y="414"/>
                    </a:cubicBezTo>
                    <a:cubicBezTo>
                      <a:pt x="638" y="406"/>
                      <a:pt x="640" y="410"/>
                      <a:pt x="646" y="405"/>
                    </a:cubicBezTo>
                    <a:cubicBezTo>
                      <a:pt x="652" y="399"/>
                      <a:pt x="641" y="399"/>
                      <a:pt x="644" y="394"/>
                    </a:cubicBezTo>
                    <a:cubicBezTo>
                      <a:pt x="648" y="388"/>
                      <a:pt x="640" y="394"/>
                      <a:pt x="629" y="391"/>
                    </a:cubicBezTo>
                    <a:cubicBezTo>
                      <a:pt x="619" y="388"/>
                      <a:pt x="636" y="386"/>
                      <a:pt x="639" y="382"/>
                    </a:cubicBezTo>
                    <a:cubicBezTo>
                      <a:pt x="641" y="377"/>
                      <a:pt x="634" y="378"/>
                      <a:pt x="625" y="385"/>
                    </a:cubicBezTo>
                    <a:cubicBezTo>
                      <a:pt x="617" y="392"/>
                      <a:pt x="623" y="393"/>
                      <a:pt x="620" y="404"/>
                    </a:cubicBezTo>
                    <a:cubicBezTo>
                      <a:pt x="618" y="415"/>
                      <a:pt x="616" y="408"/>
                      <a:pt x="607" y="414"/>
                    </a:cubicBezTo>
                    <a:cubicBezTo>
                      <a:pt x="597" y="419"/>
                      <a:pt x="593" y="410"/>
                      <a:pt x="591" y="406"/>
                    </a:cubicBezTo>
                    <a:cubicBezTo>
                      <a:pt x="589" y="402"/>
                      <a:pt x="600" y="398"/>
                      <a:pt x="602" y="393"/>
                    </a:cubicBezTo>
                    <a:cubicBezTo>
                      <a:pt x="603" y="388"/>
                      <a:pt x="591" y="393"/>
                      <a:pt x="590" y="389"/>
                    </a:cubicBezTo>
                    <a:cubicBezTo>
                      <a:pt x="590" y="386"/>
                      <a:pt x="591" y="386"/>
                      <a:pt x="593" y="384"/>
                    </a:cubicBezTo>
                    <a:cubicBezTo>
                      <a:pt x="594" y="382"/>
                      <a:pt x="599" y="384"/>
                      <a:pt x="605" y="384"/>
                    </a:cubicBezTo>
                    <a:cubicBezTo>
                      <a:pt x="611" y="384"/>
                      <a:pt x="614" y="384"/>
                      <a:pt x="614" y="375"/>
                    </a:cubicBezTo>
                    <a:cubicBezTo>
                      <a:pt x="614" y="366"/>
                      <a:pt x="620" y="373"/>
                      <a:pt x="622" y="372"/>
                    </a:cubicBezTo>
                    <a:cubicBezTo>
                      <a:pt x="623" y="370"/>
                      <a:pt x="630" y="368"/>
                      <a:pt x="633" y="367"/>
                    </a:cubicBezTo>
                    <a:cubicBezTo>
                      <a:pt x="637" y="365"/>
                      <a:pt x="648" y="359"/>
                      <a:pt x="652" y="352"/>
                    </a:cubicBezTo>
                    <a:cubicBezTo>
                      <a:pt x="657" y="345"/>
                      <a:pt x="654" y="340"/>
                      <a:pt x="653" y="331"/>
                    </a:cubicBezTo>
                    <a:cubicBezTo>
                      <a:pt x="652" y="323"/>
                      <a:pt x="651" y="338"/>
                      <a:pt x="643" y="346"/>
                    </a:cubicBezTo>
                    <a:cubicBezTo>
                      <a:pt x="635" y="353"/>
                      <a:pt x="635" y="347"/>
                      <a:pt x="617" y="347"/>
                    </a:cubicBezTo>
                    <a:cubicBezTo>
                      <a:pt x="599" y="347"/>
                      <a:pt x="617" y="352"/>
                      <a:pt x="610" y="365"/>
                    </a:cubicBezTo>
                    <a:cubicBezTo>
                      <a:pt x="603" y="378"/>
                      <a:pt x="588" y="373"/>
                      <a:pt x="593" y="369"/>
                    </a:cubicBezTo>
                    <a:cubicBezTo>
                      <a:pt x="598" y="365"/>
                      <a:pt x="596" y="349"/>
                      <a:pt x="596" y="339"/>
                    </a:cubicBezTo>
                    <a:cubicBezTo>
                      <a:pt x="597" y="330"/>
                      <a:pt x="606" y="337"/>
                      <a:pt x="607" y="336"/>
                    </a:cubicBezTo>
                    <a:cubicBezTo>
                      <a:pt x="609" y="335"/>
                      <a:pt x="619" y="335"/>
                      <a:pt x="629" y="331"/>
                    </a:cubicBezTo>
                    <a:cubicBezTo>
                      <a:pt x="639" y="328"/>
                      <a:pt x="636" y="331"/>
                      <a:pt x="647" y="326"/>
                    </a:cubicBezTo>
                    <a:cubicBezTo>
                      <a:pt x="658" y="321"/>
                      <a:pt x="647" y="319"/>
                      <a:pt x="646" y="312"/>
                    </a:cubicBezTo>
                    <a:cubicBezTo>
                      <a:pt x="644" y="306"/>
                      <a:pt x="646" y="312"/>
                      <a:pt x="633" y="321"/>
                    </a:cubicBezTo>
                    <a:cubicBezTo>
                      <a:pt x="620" y="330"/>
                      <a:pt x="628" y="319"/>
                      <a:pt x="628" y="309"/>
                    </a:cubicBezTo>
                    <a:cubicBezTo>
                      <a:pt x="628" y="300"/>
                      <a:pt x="622" y="307"/>
                      <a:pt x="618" y="320"/>
                    </a:cubicBezTo>
                    <a:cubicBezTo>
                      <a:pt x="614" y="333"/>
                      <a:pt x="599" y="323"/>
                      <a:pt x="596" y="319"/>
                    </a:cubicBezTo>
                    <a:cubicBezTo>
                      <a:pt x="592" y="316"/>
                      <a:pt x="592" y="309"/>
                      <a:pt x="592" y="306"/>
                    </a:cubicBezTo>
                    <a:cubicBezTo>
                      <a:pt x="593" y="304"/>
                      <a:pt x="591" y="300"/>
                      <a:pt x="583" y="296"/>
                    </a:cubicBezTo>
                    <a:cubicBezTo>
                      <a:pt x="576" y="292"/>
                      <a:pt x="576" y="290"/>
                      <a:pt x="583" y="286"/>
                    </a:cubicBezTo>
                    <a:cubicBezTo>
                      <a:pt x="589" y="282"/>
                      <a:pt x="585" y="283"/>
                      <a:pt x="571" y="284"/>
                    </a:cubicBezTo>
                    <a:cubicBezTo>
                      <a:pt x="557" y="285"/>
                      <a:pt x="562" y="284"/>
                      <a:pt x="561" y="281"/>
                    </a:cubicBezTo>
                    <a:cubicBezTo>
                      <a:pt x="560" y="278"/>
                      <a:pt x="555" y="281"/>
                      <a:pt x="548" y="278"/>
                    </a:cubicBezTo>
                    <a:cubicBezTo>
                      <a:pt x="541" y="275"/>
                      <a:pt x="538" y="277"/>
                      <a:pt x="534" y="274"/>
                    </a:cubicBezTo>
                    <a:cubicBezTo>
                      <a:pt x="529" y="272"/>
                      <a:pt x="522" y="277"/>
                      <a:pt x="516" y="278"/>
                    </a:cubicBezTo>
                    <a:cubicBezTo>
                      <a:pt x="510" y="279"/>
                      <a:pt x="500" y="282"/>
                      <a:pt x="503" y="277"/>
                    </a:cubicBezTo>
                    <a:cubicBezTo>
                      <a:pt x="506" y="273"/>
                      <a:pt x="489" y="270"/>
                      <a:pt x="485" y="268"/>
                    </a:cubicBezTo>
                    <a:cubicBezTo>
                      <a:pt x="482" y="266"/>
                      <a:pt x="466" y="273"/>
                      <a:pt x="460" y="272"/>
                    </a:cubicBezTo>
                    <a:cubicBezTo>
                      <a:pt x="454" y="271"/>
                      <a:pt x="467" y="266"/>
                      <a:pt x="474" y="266"/>
                    </a:cubicBezTo>
                    <a:cubicBezTo>
                      <a:pt x="482" y="266"/>
                      <a:pt x="477" y="261"/>
                      <a:pt x="478" y="255"/>
                    </a:cubicBezTo>
                    <a:cubicBezTo>
                      <a:pt x="479" y="250"/>
                      <a:pt x="468" y="252"/>
                      <a:pt x="466" y="250"/>
                    </a:cubicBezTo>
                    <a:cubicBezTo>
                      <a:pt x="464" y="248"/>
                      <a:pt x="455" y="253"/>
                      <a:pt x="449" y="251"/>
                    </a:cubicBezTo>
                    <a:cubicBezTo>
                      <a:pt x="444" y="250"/>
                      <a:pt x="459" y="256"/>
                      <a:pt x="443" y="260"/>
                    </a:cubicBezTo>
                    <a:cubicBezTo>
                      <a:pt x="427" y="264"/>
                      <a:pt x="441" y="266"/>
                      <a:pt x="435" y="267"/>
                    </a:cubicBezTo>
                    <a:cubicBezTo>
                      <a:pt x="428" y="268"/>
                      <a:pt x="429" y="269"/>
                      <a:pt x="433" y="272"/>
                    </a:cubicBezTo>
                    <a:cubicBezTo>
                      <a:pt x="437" y="276"/>
                      <a:pt x="438" y="276"/>
                      <a:pt x="434" y="279"/>
                    </a:cubicBezTo>
                    <a:cubicBezTo>
                      <a:pt x="429" y="283"/>
                      <a:pt x="425" y="282"/>
                      <a:pt x="422" y="279"/>
                    </a:cubicBezTo>
                    <a:cubicBezTo>
                      <a:pt x="419" y="277"/>
                      <a:pt x="420" y="279"/>
                      <a:pt x="413" y="278"/>
                    </a:cubicBezTo>
                    <a:cubicBezTo>
                      <a:pt x="405" y="277"/>
                      <a:pt x="408" y="278"/>
                      <a:pt x="403" y="277"/>
                    </a:cubicBezTo>
                    <a:cubicBezTo>
                      <a:pt x="397" y="276"/>
                      <a:pt x="397" y="279"/>
                      <a:pt x="392" y="279"/>
                    </a:cubicBezTo>
                    <a:cubicBezTo>
                      <a:pt x="388" y="279"/>
                      <a:pt x="388" y="283"/>
                      <a:pt x="378" y="286"/>
                    </a:cubicBezTo>
                    <a:cubicBezTo>
                      <a:pt x="368" y="289"/>
                      <a:pt x="372" y="289"/>
                      <a:pt x="362" y="292"/>
                    </a:cubicBezTo>
                    <a:cubicBezTo>
                      <a:pt x="352" y="295"/>
                      <a:pt x="355" y="294"/>
                      <a:pt x="343" y="297"/>
                    </a:cubicBezTo>
                    <a:cubicBezTo>
                      <a:pt x="330" y="300"/>
                      <a:pt x="335" y="301"/>
                      <a:pt x="324" y="301"/>
                    </a:cubicBezTo>
                    <a:cubicBezTo>
                      <a:pt x="313" y="301"/>
                      <a:pt x="323" y="296"/>
                      <a:pt x="326" y="293"/>
                    </a:cubicBezTo>
                    <a:cubicBezTo>
                      <a:pt x="329" y="291"/>
                      <a:pt x="337" y="287"/>
                      <a:pt x="339" y="284"/>
                    </a:cubicBezTo>
                    <a:cubicBezTo>
                      <a:pt x="340" y="281"/>
                      <a:pt x="349" y="281"/>
                      <a:pt x="355" y="279"/>
                    </a:cubicBezTo>
                    <a:cubicBezTo>
                      <a:pt x="360" y="277"/>
                      <a:pt x="366" y="272"/>
                      <a:pt x="371" y="268"/>
                    </a:cubicBezTo>
                    <a:cubicBezTo>
                      <a:pt x="377" y="264"/>
                      <a:pt x="384" y="261"/>
                      <a:pt x="392" y="259"/>
                    </a:cubicBezTo>
                    <a:cubicBezTo>
                      <a:pt x="399" y="256"/>
                      <a:pt x="401" y="255"/>
                      <a:pt x="412" y="253"/>
                    </a:cubicBezTo>
                    <a:cubicBezTo>
                      <a:pt x="422" y="252"/>
                      <a:pt x="419" y="252"/>
                      <a:pt x="422" y="249"/>
                    </a:cubicBezTo>
                    <a:cubicBezTo>
                      <a:pt x="424" y="245"/>
                      <a:pt x="408" y="249"/>
                      <a:pt x="396" y="251"/>
                    </a:cubicBezTo>
                    <a:cubicBezTo>
                      <a:pt x="384" y="253"/>
                      <a:pt x="387" y="254"/>
                      <a:pt x="377" y="256"/>
                    </a:cubicBezTo>
                    <a:cubicBezTo>
                      <a:pt x="367" y="259"/>
                      <a:pt x="371" y="261"/>
                      <a:pt x="367" y="261"/>
                    </a:cubicBezTo>
                    <a:cubicBezTo>
                      <a:pt x="363" y="262"/>
                      <a:pt x="366" y="264"/>
                      <a:pt x="352" y="268"/>
                    </a:cubicBezTo>
                    <a:cubicBezTo>
                      <a:pt x="339" y="272"/>
                      <a:pt x="348" y="271"/>
                      <a:pt x="340" y="273"/>
                    </a:cubicBezTo>
                    <a:cubicBezTo>
                      <a:pt x="331" y="275"/>
                      <a:pt x="338" y="279"/>
                      <a:pt x="327" y="279"/>
                    </a:cubicBezTo>
                    <a:cubicBezTo>
                      <a:pt x="317" y="279"/>
                      <a:pt x="321" y="281"/>
                      <a:pt x="311" y="282"/>
                    </a:cubicBezTo>
                    <a:cubicBezTo>
                      <a:pt x="301" y="282"/>
                      <a:pt x="308" y="287"/>
                      <a:pt x="297" y="288"/>
                    </a:cubicBezTo>
                    <a:cubicBezTo>
                      <a:pt x="286" y="289"/>
                      <a:pt x="283" y="293"/>
                      <a:pt x="278" y="296"/>
                    </a:cubicBezTo>
                    <a:cubicBezTo>
                      <a:pt x="273" y="299"/>
                      <a:pt x="281" y="301"/>
                      <a:pt x="285" y="303"/>
                    </a:cubicBezTo>
                    <a:cubicBezTo>
                      <a:pt x="288" y="305"/>
                      <a:pt x="283" y="309"/>
                      <a:pt x="277" y="313"/>
                    </a:cubicBezTo>
                    <a:cubicBezTo>
                      <a:pt x="271" y="316"/>
                      <a:pt x="271" y="316"/>
                      <a:pt x="261" y="320"/>
                    </a:cubicBezTo>
                    <a:cubicBezTo>
                      <a:pt x="251" y="323"/>
                      <a:pt x="256" y="321"/>
                      <a:pt x="241" y="325"/>
                    </a:cubicBezTo>
                    <a:cubicBezTo>
                      <a:pt x="226" y="328"/>
                      <a:pt x="235" y="327"/>
                      <a:pt x="223" y="331"/>
                    </a:cubicBezTo>
                    <a:cubicBezTo>
                      <a:pt x="212" y="335"/>
                      <a:pt x="221" y="332"/>
                      <a:pt x="203" y="339"/>
                    </a:cubicBezTo>
                    <a:cubicBezTo>
                      <a:pt x="185" y="346"/>
                      <a:pt x="199" y="341"/>
                      <a:pt x="188" y="342"/>
                    </a:cubicBezTo>
                    <a:cubicBezTo>
                      <a:pt x="177" y="343"/>
                      <a:pt x="185" y="344"/>
                      <a:pt x="174" y="350"/>
                    </a:cubicBezTo>
                    <a:cubicBezTo>
                      <a:pt x="162" y="355"/>
                      <a:pt x="169" y="354"/>
                      <a:pt x="157" y="357"/>
                    </a:cubicBezTo>
                    <a:cubicBezTo>
                      <a:pt x="146" y="360"/>
                      <a:pt x="149" y="361"/>
                      <a:pt x="139" y="361"/>
                    </a:cubicBezTo>
                    <a:cubicBezTo>
                      <a:pt x="129" y="361"/>
                      <a:pt x="124" y="367"/>
                      <a:pt x="114" y="367"/>
                    </a:cubicBezTo>
                    <a:cubicBezTo>
                      <a:pt x="104" y="367"/>
                      <a:pt x="111" y="369"/>
                      <a:pt x="99" y="373"/>
                    </a:cubicBezTo>
                    <a:cubicBezTo>
                      <a:pt x="87" y="377"/>
                      <a:pt x="97" y="377"/>
                      <a:pt x="91" y="384"/>
                    </a:cubicBezTo>
                    <a:cubicBezTo>
                      <a:pt x="86" y="392"/>
                      <a:pt x="81" y="384"/>
                      <a:pt x="73" y="386"/>
                    </a:cubicBezTo>
                    <a:cubicBezTo>
                      <a:pt x="65" y="388"/>
                      <a:pt x="60" y="391"/>
                      <a:pt x="57" y="388"/>
                    </a:cubicBezTo>
                    <a:cubicBezTo>
                      <a:pt x="54" y="385"/>
                      <a:pt x="47" y="390"/>
                      <a:pt x="44" y="390"/>
                    </a:cubicBezTo>
                    <a:cubicBezTo>
                      <a:pt x="41" y="390"/>
                      <a:pt x="44" y="392"/>
                      <a:pt x="38" y="397"/>
                    </a:cubicBezTo>
                    <a:cubicBezTo>
                      <a:pt x="32" y="402"/>
                      <a:pt x="41" y="399"/>
                      <a:pt x="47" y="401"/>
                    </a:cubicBezTo>
                    <a:cubicBezTo>
                      <a:pt x="52" y="402"/>
                      <a:pt x="48" y="404"/>
                      <a:pt x="42" y="408"/>
                    </a:cubicBezTo>
                    <a:cubicBezTo>
                      <a:pt x="36" y="412"/>
                      <a:pt x="36" y="409"/>
                      <a:pt x="30" y="409"/>
                    </a:cubicBezTo>
                    <a:cubicBezTo>
                      <a:pt x="23" y="409"/>
                      <a:pt x="31" y="404"/>
                      <a:pt x="28" y="404"/>
                    </a:cubicBezTo>
                    <a:cubicBezTo>
                      <a:pt x="24" y="405"/>
                      <a:pt x="22" y="404"/>
                      <a:pt x="22" y="401"/>
                    </a:cubicBezTo>
                    <a:cubicBezTo>
                      <a:pt x="21" y="398"/>
                      <a:pt x="18" y="403"/>
                      <a:pt x="9" y="402"/>
                    </a:cubicBezTo>
                    <a:cubicBezTo>
                      <a:pt x="0" y="402"/>
                      <a:pt x="8" y="398"/>
                      <a:pt x="10" y="394"/>
                    </a:cubicBezTo>
                    <a:cubicBezTo>
                      <a:pt x="13" y="390"/>
                      <a:pt x="23" y="392"/>
                      <a:pt x="23" y="386"/>
                    </a:cubicBezTo>
                    <a:cubicBezTo>
                      <a:pt x="23" y="381"/>
                      <a:pt x="31" y="385"/>
                      <a:pt x="42" y="384"/>
                    </a:cubicBezTo>
                    <a:cubicBezTo>
                      <a:pt x="53" y="383"/>
                      <a:pt x="45" y="383"/>
                      <a:pt x="50" y="380"/>
                    </a:cubicBezTo>
                    <a:cubicBezTo>
                      <a:pt x="56" y="378"/>
                      <a:pt x="58" y="375"/>
                      <a:pt x="72" y="370"/>
                    </a:cubicBezTo>
                    <a:cubicBezTo>
                      <a:pt x="85" y="366"/>
                      <a:pt x="79" y="367"/>
                      <a:pt x="89" y="362"/>
                    </a:cubicBezTo>
                    <a:cubicBezTo>
                      <a:pt x="98" y="356"/>
                      <a:pt x="97" y="360"/>
                      <a:pt x="107" y="359"/>
                    </a:cubicBezTo>
                    <a:cubicBezTo>
                      <a:pt x="117" y="357"/>
                      <a:pt x="115" y="354"/>
                      <a:pt x="120" y="350"/>
                    </a:cubicBezTo>
                    <a:cubicBezTo>
                      <a:pt x="125" y="345"/>
                      <a:pt x="128" y="345"/>
                      <a:pt x="143" y="343"/>
                    </a:cubicBezTo>
                    <a:cubicBezTo>
                      <a:pt x="158" y="341"/>
                      <a:pt x="152" y="342"/>
                      <a:pt x="160" y="336"/>
                    </a:cubicBezTo>
                    <a:cubicBezTo>
                      <a:pt x="168" y="330"/>
                      <a:pt x="167" y="330"/>
                      <a:pt x="172" y="326"/>
                    </a:cubicBezTo>
                    <a:cubicBezTo>
                      <a:pt x="178" y="321"/>
                      <a:pt x="186" y="319"/>
                      <a:pt x="198" y="314"/>
                    </a:cubicBezTo>
                    <a:cubicBezTo>
                      <a:pt x="211" y="309"/>
                      <a:pt x="198" y="311"/>
                      <a:pt x="190" y="312"/>
                    </a:cubicBezTo>
                    <a:cubicBezTo>
                      <a:pt x="182" y="313"/>
                      <a:pt x="181" y="310"/>
                      <a:pt x="177" y="304"/>
                    </a:cubicBezTo>
                    <a:cubicBezTo>
                      <a:pt x="174" y="299"/>
                      <a:pt x="168" y="311"/>
                      <a:pt x="164" y="314"/>
                    </a:cubicBezTo>
                    <a:cubicBezTo>
                      <a:pt x="161" y="317"/>
                      <a:pt x="159" y="319"/>
                      <a:pt x="151" y="318"/>
                    </a:cubicBezTo>
                    <a:cubicBezTo>
                      <a:pt x="143" y="317"/>
                      <a:pt x="150" y="308"/>
                      <a:pt x="146" y="304"/>
                    </a:cubicBezTo>
                    <a:cubicBezTo>
                      <a:pt x="143" y="300"/>
                      <a:pt x="131" y="308"/>
                      <a:pt x="124" y="312"/>
                    </a:cubicBezTo>
                    <a:cubicBezTo>
                      <a:pt x="117" y="317"/>
                      <a:pt x="120" y="315"/>
                      <a:pt x="104" y="317"/>
                    </a:cubicBezTo>
                    <a:cubicBezTo>
                      <a:pt x="88" y="320"/>
                      <a:pt x="98" y="310"/>
                      <a:pt x="102" y="309"/>
                    </a:cubicBezTo>
                    <a:cubicBezTo>
                      <a:pt x="107" y="309"/>
                      <a:pt x="111" y="307"/>
                      <a:pt x="120" y="298"/>
                    </a:cubicBezTo>
                    <a:cubicBezTo>
                      <a:pt x="130" y="289"/>
                      <a:pt x="134" y="291"/>
                      <a:pt x="135" y="288"/>
                    </a:cubicBezTo>
                    <a:cubicBezTo>
                      <a:pt x="137" y="285"/>
                      <a:pt x="148" y="272"/>
                      <a:pt x="148" y="267"/>
                    </a:cubicBezTo>
                    <a:cubicBezTo>
                      <a:pt x="148" y="262"/>
                      <a:pt x="139" y="277"/>
                      <a:pt x="124" y="281"/>
                    </a:cubicBezTo>
                    <a:cubicBezTo>
                      <a:pt x="108" y="285"/>
                      <a:pt x="108" y="283"/>
                      <a:pt x="102" y="282"/>
                    </a:cubicBezTo>
                    <a:cubicBezTo>
                      <a:pt x="95" y="281"/>
                      <a:pt x="98" y="277"/>
                      <a:pt x="97" y="269"/>
                    </a:cubicBezTo>
                    <a:cubicBezTo>
                      <a:pt x="96" y="262"/>
                      <a:pt x="108" y="263"/>
                      <a:pt x="113" y="261"/>
                    </a:cubicBezTo>
                    <a:cubicBezTo>
                      <a:pt x="118" y="260"/>
                      <a:pt x="133" y="261"/>
                      <a:pt x="136" y="258"/>
                    </a:cubicBezTo>
                    <a:cubicBezTo>
                      <a:pt x="140" y="254"/>
                      <a:pt x="128" y="257"/>
                      <a:pt x="118" y="256"/>
                    </a:cubicBezTo>
                    <a:cubicBezTo>
                      <a:pt x="107" y="255"/>
                      <a:pt x="116" y="252"/>
                      <a:pt x="122" y="249"/>
                    </a:cubicBezTo>
                    <a:cubicBezTo>
                      <a:pt x="128" y="245"/>
                      <a:pt x="117" y="244"/>
                      <a:pt x="118" y="240"/>
                    </a:cubicBezTo>
                    <a:cubicBezTo>
                      <a:pt x="118" y="236"/>
                      <a:pt x="118" y="236"/>
                      <a:pt x="120" y="234"/>
                    </a:cubicBezTo>
                    <a:cubicBezTo>
                      <a:pt x="121" y="232"/>
                      <a:pt x="127" y="231"/>
                      <a:pt x="132" y="229"/>
                    </a:cubicBezTo>
                    <a:cubicBezTo>
                      <a:pt x="137" y="227"/>
                      <a:pt x="142" y="224"/>
                      <a:pt x="151" y="219"/>
                    </a:cubicBezTo>
                    <a:cubicBezTo>
                      <a:pt x="160" y="214"/>
                      <a:pt x="156" y="218"/>
                      <a:pt x="162" y="215"/>
                    </a:cubicBezTo>
                    <a:cubicBezTo>
                      <a:pt x="168" y="212"/>
                      <a:pt x="174" y="215"/>
                      <a:pt x="175" y="210"/>
                    </a:cubicBezTo>
                    <a:cubicBezTo>
                      <a:pt x="177" y="206"/>
                      <a:pt x="181" y="208"/>
                      <a:pt x="186" y="204"/>
                    </a:cubicBezTo>
                    <a:cubicBezTo>
                      <a:pt x="190" y="200"/>
                      <a:pt x="191" y="202"/>
                      <a:pt x="200" y="199"/>
                    </a:cubicBezTo>
                    <a:cubicBezTo>
                      <a:pt x="209" y="195"/>
                      <a:pt x="214" y="192"/>
                      <a:pt x="215" y="198"/>
                    </a:cubicBezTo>
                    <a:cubicBezTo>
                      <a:pt x="215" y="203"/>
                      <a:pt x="218" y="200"/>
                      <a:pt x="223" y="199"/>
                    </a:cubicBezTo>
                    <a:cubicBezTo>
                      <a:pt x="229" y="198"/>
                      <a:pt x="235" y="194"/>
                      <a:pt x="236" y="193"/>
                    </a:cubicBezTo>
                    <a:cubicBezTo>
                      <a:pt x="237" y="192"/>
                      <a:pt x="250" y="188"/>
                      <a:pt x="254" y="188"/>
                    </a:cubicBezTo>
                    <a:cubicBezTo>
                      <a:pt x="258" y="187"/>
                      <a:pt x="261" y="188"/>
                      <a:pt x="266" y="186"/>
                    </a:cubicBezTo>
                    <a:cubicBezTo>
                      <a:pt x="271" y="185"/>
                      <a:pt x="270" y="187"/>
                      <a:pt x="279" y="188"/>
                    </a:cubicBezTo>
                    <a:cubicBezTo>
                      <a:pt x="289" y="188"/>
                      <a:pt x="287" y="184"/>
                      <a:pt x="292" y="178"/>
                    </a:cubicBezTo>
                    <a:cubicBezTo>
                      <a:pt x="296" y="173"/>
                      <a:pt x="299" y="173"/>
                      <a:pt x="306" y="171"/>
                    </a:cubicBezTo>
                    <a:cubicBezTo>
                      <a:pt x="313" y="168"/>
                      <a:pt x="321" y="163"/>
                      <a:pt x="329" y="155"/>
                    </a:cubicBezTo>
                    <a:cubicBezTo>
                      <a:pt x="337" y="147"/>
                      <a:pt x="326" y="156"/>
                      <a:pt x="317" y="158"/>
                    </a:cubicBezTo>
                    <a:cubicBezTo>
                      <a:pt x="308" y="160"/>
                      <a:pt x="306" y="161"/>
                      <a:pt x="294" y="164"/>
                    </a:cubicBezTo>
                    <a:cubicBezTo>
                      <a:pt x="283" y="166"/>
                      <a:pt x="281" y="166"/>
                      <a:pt x="273" y="165"/>
                    </a:cubicBezTo>
                    <a:cubicBezTo>
                      <a:pt x="265" y="163"/>
                      <a:pt x="267" y="165"/>
                      <a:pt x="250" y="162"/>
                    </a:cubicBezTo>
                    <a:cubicBezTo>
                      <a:pt x="233" y="160"/>
                      <a:pt x="236" y="166"/>
                      <a:pt x="220" y="163"/>
                    </a:cubicBezTo>
                    <a:cubicBezTo>
                      <a:pt x="204" y="160"/>
                      <a:pt x="220" y="153"/>
                      <a:pt x="223" y="150"/>
                    </a:cubicBezTo>
                    <a:cubicBezTo>
                      <a:pt x="226" y="147"/>
                      <a:pt x="237" y="149"/>
                      <a:pt x="241" y="146"/>
                    </a:cubicBezTo>
                    <a:cubicBezTo>
                      <a:pt x="244" y="144"/>
                      <a:pt x="221" y="144"/>
                      <a:pt x="217" y="137"/>
                    </a:cubicBezTo>
                    <a:cubicBezTo>
                      <a:pt x="213" y="130"/>
                      <a:pt x="227" y="134"/>
                      <a:pt x="240" y="129"/>
                    </a:cubicBezTo>
                    <a:cubicBezTo>
                      <a:pt x="252" y="123"/>
                      <a:pt x="251" y="125"/>
                      <a:pt x="268" y="124"/>
                    </a:cubicBezTo>
                    <a:cubicBezTo>
                      <a:pt x="284" y="123"/>
                      <a:pt x="280" y="124"/>
                      <a:pt x="287" y="119"/>
                    </a:cubicBezTo>
                    <a:cubicBezTo>
                      <a:pt x="294" y="113"/>
                      <a:pt x="297" y="116"/>
                      <a:pt x="300" y="115"/>
                    </a:cubicBezTo>
                    <a:cubicBezTo>
                      <a:pt x="303" y="113"/>
                      <a:pt x="313" y="112"/>
                      <a:pt x="323" y="110"/>
                    </a:cubicBezTo>
                    <a:cubicBezTo>
                      <a:pt x="333" y="109"/>
                      <a:pt x="332" y="114"/>
                      <a:pt x="329" y="115"/>
                    </a:cubicBezTo>
                    <a:cubicBezTo>
                      <a:pt x="327" y="116"/>
                      <a:pt x="325" y="118"/>
                      <a:pt x="319" y="123"/>
                    </a:cubicBezTo>
                    <a:cubicBezTo>
                      <a:pt x="314" y="128"/>
                      <a:pt x="321" y="125"/>
                      <a:pt x="329" y="126"/>
                    </a:cubicBezTo>
                    <a:cubicBezTo>
                      <a:pt x="337" y="127"/>
                      <a:pt x="334" y="126"/>
                      <a:pt x="340" y="125"/>
                    </a:cubicBezTo>
                    <a:cubicBezTo>
                      <a:pt x="346" y="124"/>
                      <a:pt x="345" y="126"/>
                      <a:pt x="354" y="126"/>
                    </a:cubicBezTo>
                    <a:cubicBezTo>
                      <a:pt x="363" y="126"/>
                      <a:pt x="359" y="124"/>
                      <a:pt x="361" y="121"/>
                    </a:cubicBezTo>
                    <a:cubicBezTo>
                      <a:pt x="364" y="118"/>
                      <a:pt x="364" y="121"/>
                      <a:pt x="372" y="122"/>
                    </a:cubicBezTo>
                    <a:cubicBezTo>
                      <a:pt x="380" y="122"/>
                      <a:pt x="372" y="115"/>
                      <a:pt x="372" y="114"/>
                    </a:cubicBezTo>
                    <a:cubicBezTo>
                      <a:pt x="372" y="112"/>
                      <a:pt x="378" y="109"/>
                      <a:pt x="382" y="106"/>
                    </a:cubicBezTo>
                    <a:cubicBezTo>
                      <a:pt x="387" y="102"/>
                      <a:pt x="375" y="107"/>
                      <a:pt x="372" y="107"/>
                    </a:cubicBezTo>
                    <a:cubicBezTo>
                      <a:pt x="369" y="107"/>
                      <a:pt x="361" y="103"/>
                      <a:pt x="359" y="103"/>
                    </a:cubicBezTo>
                    <a:cubicBezTo>
                      <a:pt x="356" y="102"/>
                      <a:pt x="357" y="95"/>
                      <a:pt x="359" y="94"/>
                    </a:cubicBezTo>
                    <a:cubicBezTo>
                      <a:pt x="361" y="92"/>
                      <a:pt x="357" y="86"/>
                      <a:pt x="357" y="85"/>
                    </a:cubicBezTo>
                    <a:cubicBezTo>
                      <a:pt x="357" y="83"/>
                      <a:pt x="348" y="73"/>
                      <a:pt x="346" y="70"/>
                    </a:cubicBezTo>
                    <a:cubicBezTo>
                      <a:pt x="344" y="66"/>
                      <a:pt x="355" y="65"/>
                      <a:pt x="359" y="61"/>
                    </a:cubicBezTo>
                    <a:cubicBezTo>
                      <a:pt x="362" y="58"/>
                      <a:pt x="367" y="60"/>
                      <a:pt x="375" y="59"/>
                    </a:cubicBezTo>
                    <a:cubicBezTo>
                      <a:pt x="382" y="58"/>
                      <a:pt x="385" y="58"/>
                      <a:pt x="390" y="58"/>
                    </a:cubicBezTo>
                    <a:cubicBezTo>
                      <a:pt x="395" y="57"/>
                      <a:pt x="395" y="56"/>
                      <a:pt x="404" y="54"/>
                    </a:cubicBezTo>
                    <a:cubicBezTo>
                      <a:pt x="413" y="52"/>
                      <a:pt x="412" y="53"/>
                      <a:pt x="421" y="51"/>
                    </a:cubicBezTo>
                    <a:cubicBezTo>
                      <a:pt x="430" y="49"/>
                      <a:pt x="427" y="50"/>
                      <a:pt x="438" y="49"/>
                    </a:cubicBezTo>
                    <a:cubicBezTo>
                      <a:pt x="448" y="47"/>
                      <a:pt x="449" y="42"/>
                      <a:pt x="449" y="42"/>
                    </a:cubicBezTo>
                    <a:cubicBezTo>
                      <a:pt x="449" y="42"/>
                      <a:pt x="461" y="39"/>
                      <a:pt x="467" y="36"/>
                    </a:cubicBezTo>
                    <a:cubicBezTo>
                      <a:pt x="473" y="34"/>
                      <a:pt x="474" y="34"/>
                      <a:pt x="480" y="31"/>
                    </a:cubicBezTo>
                    <a:cubicBezTo>
                      <a:pt x="485" y="28"/>
                      <a:pt x="489" y="28"/>
                      <a:pt x="495" y="24"/>
                    </a:cubicBezTo>
                    <a:cubicBezTo>
                      <a:pt x="501" y="21"/>
                      <a:pt x="507" y="25"/>
                      <a:pt x="510" y="24"/>
                    </a:cubicBezTo>
                    <a:cubicBezTo>
                      <a:pt x="513" y="22"/>
                      <a:pt x="515" y="23"/>
                      <a:pt x="522" y="21"/>
                    </a:cubicBezTo>
                    <a:cubicBezTo>
                      <a:pt x="528" y="19"/>
                      <a:pt x="539" y="21"/>
                      <a:pt x="543" y="19"/>
                    </a:cubicBezTo>
                    <a:cubicBezTo>
                      <a:pt x="547" y="17"/>
                      <a:pt x="553" y="17"/>
                      <a:pt x="565" y="13"/>
                    </a:cubicBezTo>
                    <a:cubicBezTo>
                      <a:pt x="577" y="9"/>
                      <a:pt x="578" y="14"/>
                      <a:pt x="586" y="13"/>
                    </a:cubicBezTo>
                    <a:cubicBezTo>
                      <a:pt x="595" y="12"/>
                      <a:pt x="602" y="9"/>
                      <a:pt x="617" y="5"/>
                    </a:cubicBezTo>
                    <a:cubicBezTo>
                      <a:pt x="633" y="0"/>
                      <a:pt x="623" y="2"/>
                      <a:pt x="632" y="1"/>
                    </a:cubicBezTo>
                    <a:cubicBezTo>
                      <a:pt x="642" y="1"/>
                      <a:pt x="643" y="5"/>
                      <a:pt x="651" y="6"/>
                    </a:cubicBezTo>
                    <a:cubicBezTo>
                      <a:pt x="660" y="6"/>
                      <a:pt x="655" y="7"/>
                      <a:pt x="651" y="10"/>
                    </a:cubicBezTo>
                    <a:cubicBezTo>
                      <a:pt x="647" y="12"/>
                      <a:pt x="652" y="11"/>
                      <a:pt x="665" y="11"/>
                    </a:cubicBezTo>
                    <a:cubicBezTo>
                      <a:pt x="679" y="11"/>
                      <a:pt x="675" y="9"/>
                      <a:pt x="684" y="10"/>
                    </a:cubicBezTo>
                    <a:cubicBezTo>
                      <a:pt x="692" y="11"/>
                      <a:pt x="689" y="15"/>
                      <a:pt x="687" y="20"/>
                    </a:cubicBezTo>
                    <a:cubicBezTo>
                      <a:pt x="685" y="25"/>
                      <a:pt x="689" y="22"/>
                      <a:pt x="697" y="21"/>
                    </a:cubicBezTo>
                    <a:cubicBezTo>
                      <a:pt x="705" y="19"/>
                      <a:pt x="702" y="20"/>
                      <a:pt x="714" y="20"/>
                    </a:cubicBezTo>
                    <a:cubicBezTo>
                      <a:pt x="725" y="20"/>
                      <a:pt x="722" y="21"/>
                      <a:pt x="730" y="22"/>
                    </a:cubicBezTo>
                    <a:cubicBezTo>
                      <a:pt x="738" y="23"/>
                      <a:pt x="745" y="25"/>
                      <a:pt x="755" y="27"/>
                    </a:cubicBezTo>
                    <a:cubicBezTo>
                      <a:pt x="764" y="29"/>
                      <a:pt x="761" y="27"/>
                      <a:pt x="773" y="25"/>
                    </a:cubicBezTo>
                    <a:cubicBezTo>
                      <a:pt x="785" y="24"/>
                      <a:pt x="779" y="26"/>
                      <a:pt x="795" y="30"/>
                    </a:cubicBezTo>
                    <a:cubicBezTo>
                      <a:pt x="810" y="33"/>
                      <a:pt x="800" y="30"/>
                      <a:pt x="810" y="27"/>
                    </a:cubicBezTo>
                    <a:cubicBezTo>
                      <a:pt x="820" y="25"/>
                      <a:pt x="815" y="27"/>
                      <a:pt x="826" y="27"/>
                    </a:cubicBezTo>
                    <a:cubicBezTo>
                      <a:pt x="837" y="27"/>
                      <a:pt x="834" y="29"/>
                      <a:pt x="844" y="36"/>
                    </a:cubicBezTo>
                    <a:cubicBezTo>
                      <a:pt x="849" y="40"/>
                      <a:pt x="851" y="40"/>
                      <a:pt x="851" y="40"/>
                    </a:cubicBezTo>
                    <a:cubicBezTo>
                      <a:pt x="823" y="63"/>
                      <a:pt x="590" y="249"/>
                      <a:pt x="575" y="269"/>
                    </a:cubicBezTo>
                    <a:cubicBezTo>
                      <a:pt x="584" y="270"/>
                      <a:pt x="580" y="273"/>
                      <a:pt x="589" y="272"/>
                    </a:cubicBezTo>
                    <a:cubicBezTo>
                      <a:pt x="597" y="270"/>
                      <a:pt x="600" y="268"/>
                      <a:pt x="604" y="268"/>
                    </a:cubicBezTo>
                    <a:cubicBezTo>
                      <a:pt x="608" y="268"/>
                      <a:pt x="614" y="266"/>
                      <a:pt x="610" y="269"/>
                    </a:cubicBezTo>
                    <a:cubicBezTo>
                      <a:pt x="607" y="273"/>
                      <a:pt x="604" y="273"/>
                      <a:pt x="604" y="276"/>
                    </a:cubicBezTo>
                    <a:cubicBezTo>
                      <a:pt x="605" y="280"/>
                      <a:pt x="605" y="280"/>
                      <a:pt x="606" y="286"/>
                    </a:cubicBezTo>
                    <a:cubicBezTo>
                      <a:pt x="608" y="292"/>
                      <a:pt x="611" y="292"/>
                      <a:pt x="609" y="296"/>
                    </a:cubicBezTo>
                    <a:cubicBezTo>
                      <a:pt x="607" y="300"/>
                      <a:pt x="605" y="303"/>
                      <a:pt x="608" y="304"/>
                    </a:cubicBezTo>
                    <a:cubicBezTo>
                      <a:pt x="610" y="304"/>
                      <a:pt x="612" y="306"/>
                      <a:pt x="616" y="304"/>
                    </a:cubicBezTo>
                    <a:cubicBezTo>
                      <a:pt x="620" y="301"/>
                      <a:pt x="624" y="301"/>
                      <a:pt x="630" y="298"/>
                    </a:cubicBezTo>
                    <a:cubicBezTo>
                      <a:pt x="635" y="296"/>
                      <a:pt x="639" y="292"/>
                      <a:pt x="641" y="290"/>
                    </a:cubicBezTo>
                    <a:cubicBezTo>
                      <a:pt x="643" y="288"/>
                      <a:pt x="648" y="287"/>
                      <a:pt x="654" y="286"/>
                    </a:cubicBezTo>
                    <a:cubicBezTo>
                      <a:pt x="659" y="285"/>
                      <a:pt x="660" y="285"/>
                      <a:pt x="662" y="285"/>
                    </a:cubicBezTo>
                    <a:cubicBezTo>
                      <a:pt x="663" y="284"/>
                      <a:pt x="666" y="282"/>
                      <a:pt x="668" y="284"/>
                    </a:cubicBezTo>
                    <a:cubicBezTo>
                      <a:pt x="670" y="286"/>
                      <a:pt x="670" y="286"/>
                      <a:pt x="669" y="289"/>
                    </a:cubicBezTo>
                    <a:cubicBezTo>
                      <a:pt x="667" y="292"/>
                      <a:pt x="665" y="293"/>
                      <a:pt x="667" y="297"/>
                    </a:cubicBezTo>
                    <a:cubicBezTo>
                      <a:pt x="670" y="301"/>
                      <a:pt x="671" y="303"/>
                      <a:pt x="670" y="306"/>
                    </a:cubicBezTo>
                    <a:cubicBezTo>
                      <a:pt x="669" y="309"/>
                      <a:pt x="674" y="311"/>
                      <a:pt x="673" y="314"/>
                    </a:cubicBezTo>
                    <a:cubicBezTo>
                      <a:pt x="673" y="314"/>
                      <a:pt x="670" y="318"/>
                      <a:pt x="670" y="322"/>
                    </a:cubicBezTo>
                    <a:cubicBezTo>
                      <a:pt x="670" y="326"/>
                      <a:pt x="667" y="331"/>
                      <a:pt x="668" y="334"/>
                    </a:cubicBezTo>
                    <a:cubicBezTo>
                      <a:pt x="668" y="338"/>
                      <a:pt x="666" y="342"/>
                      <a:pt x="665" y="347"/>
                    </a:cubicBezTo>
                    <a:cubicBezTo>
                      <a:pt x="664" y="351"/>
                      <a:pt x="663" y="351"/>
                      <a:pt x="662" y="354"/>
                    </a:cubicBezTo>
                    <a:cubicBezTo>
                      <a:pt x="661" y="358"/>
                      <a:pt x="658" y="361"/>
                      <a:pt x="659" y="363"/>
                    </a:cubicBezTo>
                    <a:cubicBezTo>
                      <a:pt x="660" y="365"/>
                      <a:pt x="663" y="366"/>
                      <a:pt x="666" y="368"/>
                    </a:cubicBezTo>
                    <a:cubicBezTo>
                      <a:pt x="669" y="370"/>
                      <a:pt x="668" y="369"/>
                      <a:pt x="673" y="373"/>
                    </a:cubicBezTo>
                    <a:cubicBezTo>
                      <a:pt x="677" y="377"/>
                      <a:pt x="681" y="379"/>
                      <a:pt x="681" y="38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983">
                <a:extLst>
                  <a:ext uri="{FF2B5EF4-FFF2-40B4-BE49-F238E27FC236}">
                    <a16:creationId xmlns:a16="http://schemas.microsoft.com/office/drawing/2014/main" id="{4B64EDAB-5CE9-9A4C-8A0E-F7BFD9DF2001}"/>
                  </a:ext>
                </a:extLst>
              </p:cNvPr>
              <p:cNvSpPr>
                <a:spLocks/>
              </p:cNvSpPr>
              <p:nvPr/>
            </p:nvSpPr>
            <p:spPr bwMode="auto">
              <a:xfrm>
                <a:off x="1711" y="1206"/>
                <a:ext cx="42" cy="20"/>
              </a:xfrm>
              <a:custGeom>
                <a:avLst/>
                <a:gdLst>
                  <a:gd name="T0" fmla="*/ 10 w 70"/>
                  <a:gd name="T1" fmla="*/ 8 h 33"/>
                  <a:gd name="T2" fmla="*/ 21 w 70"/>
                  <a:gd name="T3" fmla="*/ 17 h 33"/>
                  <a:gd name="T4" fmla="*/ 33 w 70"/>
                  <a:gd name="T5" fmla="*/ 25 h 33"/>
                  <a:gd name="T6" fmla="*/ 60 w 70"/>
                  <a:gd name="T7" fmla="*/ 32 h 33"/>
                  <a:gd name="T8" fmla="*/ 63 w 70"/>
                  <a:gd name="T9" fmla="*/ 24 h 33"/>
                  <a:gd name="T10" fmla="*/ 48 w 70"/>
                  <a:gd name="T11" fmla="*/ 14 h 33"/>
                  <a:gd name="T12" fmla="*/ 32 w 70"/>
                  <a:gd name="T13" fmla="*/ 8 h 33"/>
                  <a:gd name="T14" fmla="*/ 10 w 70"/>
                  <a:gd name="T15" fmla="*/ 8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3">
                    <a:moveTo>
                      <a:pt x="10" y="8"/>
                    </a:moveTo>
                    <a:cubicBezTo>
                      <a:pt x="17" y="13"/>
                      <a:pt x="19" y="11"/>
                      <a:pt x="21" y="17"/>
                    </a:cubicBezTo>
                    <a:cubicBezTo>
                      <a:pt x="23" y="22"/>
                      <a:pt x="20" y="21"/>
                      <a:pt x="33" y="25"/>
                    </a:cubicBezTo>
                    <a:cubicBezTo>
                      <a:pt x="46" y="29"/>
                      <a:pt x="57" y="31"/>
                      <a:pt x="60" y="32"/>
                    </a:cubicBezTo>
                    <a:cubicBezTo>
                      <a:pt x="62" y="33"/>
                      <a:pt x="70" y="29"/>
                      <a:pt x="63" y="24"/>
                    </a:cubicBezTo>
                    <a:cubicBezTo>
                      <a:pt x="57" y="20"/>
                      <a:pt x="56" y="18"/>
                      <a:pt x="48" y="14"/>
                    </a:cubicBezTo>
                    <a:cubicBezTo>
                      <a:pt x="41" y="11"/>
                      <a:pt x="44" y="9"/>
                      <a:pt x="32" y="8"/>
                    </a:cubicBezTo>
                    <a:cubicBezTo>
                      <a:pt x="20" y="7"/>
                      <a:pt x="0" y="0"/>
                      <a:pt x="10"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984">
                <a:extLst>
                  <a:ext uri="{FF2B5EF4-FFF2-40B4-BE49-F238E27FC236}">
                    <a16:creationId xmlns:a16="http://schemas.microsoft.com/office/drawing/2014/main" id="{597F6D16-DC13-5F49-983B-DDB037678A0D}"/>
                  </a:ext>
                </a:extLst>
              </p:cNvPr>
              <p:cNvSpPr>
                <a:spLocks/>
              </p:cNvSpPr>
              <p:nvPr/>
            </p:nvSpPr>
            <p:spPr bwMode="auto">
              <a:xfrm>
                <a:off x="1696" y="1255"/>
                <a:ext cx="32" cy="20"/>
              </a:xfrm>
              <a:custGeom>
                <a:avLst/>
                <a:gdLst>
                  <a:gd name="T0" fmla="*/ 3 w 53"/>
                  <a:gd name="T1" fmla="*/ 11 h 33"/>
                  <a:gd name="T2" fmla="*/ 8 w 53"/>
                  <a:gd name="T3" fmla="*/ 17 h 33"/>
                  <a:gd name="T4" fmla="*/ 11 w 53"/>
                  <a:gd name="T5" fmla="*/ 22 h 33"/>
                  <a:gd name="T6" fmla="*/ 16 w 53"/>
                  <a:gd name="T7" fmla="*/ 26 h 33"/>
                  <a:gd name="T8" fmla="*/ 25 w 53"/>
                  <a:gd name="T9" fmla="*/ 27 h 33"/>
                  <a:gd name="T10" fmla="*/ 28 w 53"/>
                  <a:gd name="T11" fmla="*/ 29 h 33"/>
                  <a:gd name="T12" fmla="*/ 33 w 53"/>
                  <a:gd name="T13" fmla="*/ 33 h 33"/>
                  <a:gd name="T14" fmla="*/ 39 w 53"/>
                  <a:gd name="T15" fmla="*/ 29 h 33"/>
                  <a:gd name="T16" fmla="*/ 43 w 53"/>
                  <a:gd name="T17" fmla="*/ 23 h 33"/>
                  <a:gd name="T18" fmla="*/ 50 w 53"/>
                  <a:gd name="T19" fmla="*/ 22 h 33"/>
                  <a:gd name="T20" fmla="*/ 48 w 53"/>
                  <a:gd name="T21" fmla="*/ 18 h 33"/>
                  <a:gd name="T22" fmla="*/ 37 w 53"/>
                  <a:gd name="T23" fmla="*/ 20 h 33"/>
                  <a:gd name="T24" fmla="*/ 27 w 53"/>
                  <a:gd name="T25" fmla="*/ 20 h 33"/>
                  <a:gd name="T26" fmla="*/ 21 w 53"/>
                  <a:gd name="T27" fmla="*/ 17 h 33"/>
                  <a:gd name="T28" fmla="*/ 14 w 53"/>
                  <a:gd name="T29" fmla="*/ 16 h 33"/>
                  <a:gd name="T30" fmla="*/ 12 w 53"/>
                  <a:gd name="T31" fmla="*/ 9 h 33"/>
                  <a:gd name="T32" fmla="*/ 15 w 53"/>
                  <a:gd name="T33" fmla="*/ 4 h 33"/>
                  <a:gd name="T34" fmla="*/ 8 w 53"/>
                  <a:gd name="T35" fmla="*/ 3 h 33"/>
                  <a:gd name="T36" fmla="*/ 1 w 53"/>
                  <a:gd name="T37" fmla="*/ 9 h 33"/>
                  <a:gd name="T38" fmla="*/ 3 w 53"/>
                  <a:gd name="T3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3">
                    <a:moveTo>
                      <a:pt x="3" y="11"/>
                    </a:moveTo>
                    <a:cubicBezTo>
                      <a:pt x="5" y="15"/>
                      <a:pt x="7" y="14"/>
                      <a:pt x="8" y="17"/>
                    </a:cubicBezTo>
                    <a:cubicBezTo>
                      <a:pt x="8" y="20"/>
                      <a:pt x="9" y="19"/>
                      <a:pt x="11" y="22"/>
                    </a:cubicBezTo>
                    <a:cubicBezTo>
                      <a:pt x="13" y="24"/>
                      <a:pt x="12" y="26"/>
                      <a:pt x="16" y="26"/>
                    </a:cubicBezTo>
                    <a:cubicBezTo>
                      <a:pt x="20" y="27"/>
                      <a:pt x="22" y="29"/>
                      <a:pt x="25" y="27"/>
                    </a:cubicBezTo>
                    <a:cubicBezTo>
                      <a:pt x="27" y="25"/>
                      <a:pt x="27" y="27"/>
                      <a:pt x="28" y="29"/>
                    </a:cubicBezTo>
                    <a:cubicBezTo>
                      <a:pt x="29" y="31"/>
                      <a:pt x="30" y="33"/>
                      <a:pt x="33" y="33"/>
                    </a:cubicBezTo>
                    <a:cubicBezTo>
                      <a:pt x="36" y="33"/>
                      <a:pt x="37" y="33"/>
                      <a:pt x="39" y="29"/>
                    </a:cubicBezTo>
                    <a:cubicBezTo>
                      <a:pt x="41" y="25"/>
                      <a:pt x="38" y="24"/>
                      <a:pt x="43" y="23"/>
                    </a:cubicBezTo>
                    <a:cubicBezTo>
                      <a:pt x="47" y="22"/>
                      <a:pt x="46" y="24"/>
                      <a:pt x="50" y="22"/>
                    </a:cubicBezTo>
                    <a:cubicBezTo>
                      <a:pt x="53" y="19"/>
                      <a:pt x="53" y="18"/>
                      <a:pt x="48" y="18"/>
                    </a:cubicBezTo>
                    <a:cubicBezTo>
                      <a:pt x="43" y="18"/>
                      <a:pt x="41" y="19"/>
                      <a:pt x="37" y="20"/>
                    </a:cubicBezTo>
                    <a:cubicBezTo>
                      <a:pt x="33" y="20"/>
                      <a:pt x="30" y="21"/>
                      <a:pt x="27" y="20"/>
                    </a:cubicBezTo>
                    <a:cubicBezTo>
                      <a:pt x="25" y="19"/>
                      <a:pt x="26" y="18"/>
                      <a:pt x="21" y="17"/>
                    </a:cubicBezTo>
                    <a:cubicBezTo>
                      <a:pt x="16" y="16"/>
                      <a:pt x="16" y="20"/>
                      <a:pt x="14" y="16"/>
                    </a:cubicBezTo>
                    <a:cubicBezTo>
                      <a:pt x="12" y="12"/>
                      <a:pt x="10" y="12"/>
                      <a:pt x="12" y="9"/>
                    </a:cubicBezTo>
                    <a:cubicBezTo>
                      <a:pt x="14" y="7"/>
                      <a:pt x="15" y="7"/>
                      <a:pt x="15" y="4"/>
                    </a:cubicBezTo>
                    <a:cubicBezTo>
                      <a:pt x="14" y="2"/>
                      <a:pt x="12" y="0"/>
                      <a:pt x="8" y="3"/>
                    </a:cubicBezTo>
                    <a:cubicBezTo>
                      <a:pt x="3" y="7"/>
                      <a:pt x="0" y="8"/>
                      <a:pt x="1" y="9"/>
                    </a:cubicBezTo>
                    <a:cubicBezTo>
                      <a:pt x="3" y="11"/>
                      <a:pt x="2" y="10"/>
                      <a:pt x="3"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985">
                <a:extLst>
                  <a:ext uri="{FF2B5EF4-FFF2-40B4-BE49-F238E27FC236}">
                    <a16:creationId xmlns:a16="http://schemas.microsoft.com/office/drawing/2014/main" id="{E7EF6FF1-4D81-444C-89B2-B1B0560AFE73}"/>
                  </a:ext>
                </a:extLst>
              </p:cNvPr>
              <p:cNvSpPr>
                <a:spLocks/>
              </p:cNvSpPr>
              <p:nvPr/>
            </p:nvSpPr>
            <p:spPr bwMode="auto">
              <a:xfrm>
                <a:off x="1770" y="1182"/>
                <a:ext cx="91" cy="83"/>
              </a:xfrm>
              <a:custGeom>
                <a:avLst/>
                <a:gdLst>
                  <a:gd name="T0" fmla="*/ 9 w 152"/>
                  <a:gd name="T1" fmla="*/ 96 h 138"/>
                  <a:gd name="T2" fmla="*/ 23 w 152"/>
                  <a:gd name="T3" fmla="*/ 88 h 138"/>
                  <a:gd name="T4" fmla="*/ 17 w 152"/>
                  <a:gd name="T5" fmla="*/ 84 h 138"/>
                  <a:gd name="T6" fmla="*/ 18 w 152"/>
                  <a:gd name="T7" fmla="*/ 79 h 138"/>
                  <a:gd name="T8" fmla="*/ 29 w 152"/>
                  <a:gd name="T9" fmla="*/ 74 h 138"/>
                  <a:gd name="T10" fmla="*/ 44 w 152"/>
                  <a:gd name="T11" fmla="*/ 66 h 138"/>
                  <a:gd name="T12" fmla="*/ 46 w 152"/>
                  <a:gd name="T13" fmla="*/ 58 h 138"/>
                  <a:gd name="T14" fmla="*/ 57 w 152"/>
                  <a:gd name="T15" fmla="*/ 44 h 138"/>
                  <a:gd name="T16" fmla="*/ 72 w 152"/>
                  <a:gd name="T17" fmla="*/ 27 h 138"/>
                  <a:gd name="T18" fmla="*/ 91 w 152"/>
                  <a:gd name="T19" fmla="*/ 13 h 138"/>
                  <a:gd name="T20" fmla="*/ 106 w 152"/>
                  <a:gd name="T21" fmla="*/ 4 h 138"/>
                  <a:gd name="T22" fmla="*/ 123 w 152"/>
                  <a:gd name="T23" fmla="*/ 3 h 138"/>
                  <a:gd name="T24" fmla="*/ 111 w 152"/>
                  <a:gd name="T25" fmla="*/ 11 h 138"/>
                  <a:gd name="T26" fmla="*/ 108 w 152"/>
                  <a:gd name="T27" fmla="*/ 21 h 138"/>
                  <a:gd name="T28" fmla="*/ 96 w 152"/>
                  <a:gd name="T29" fmla="*/ 32 h 138"/>
                  <a:gd name="T30" fmla="*/ 79 w 152"/>
                  <a:gd name="T31" fmla="*/ 49 h 138"/>
                  <a:gd name="T32" fmla="*/ 93 w 152"/>
                  <a:gd name="T33" fmla="*/ 42 h 138"/>
                  <a:gd name="T34" fmla="*/ 111 w 152"/>
                  <a:gd name="T35" fmla="*/ 45 h 138"/>
                  <a:gd name="T36" fmla="*/ 92 w 152"/>
                  <a:gd name="T37" fmla="*/ 57 h 138"/>
                  <a:gd name="T38" fmla="*/ 106 w 152"/>
                  <a:gd name="T39" fmla="*/ 58 h 138"/>
                  <a:gd name="T40" fmla="*/ 119 w 152"/>
                  <a:gd name="T41" fmla="*/ 61 h 138"/>
                  <a:gd name="T42" fmla="*/ 126 w 152"/>
                  <a:gd name="T43" fmla="*/ 59 h 138"/>
                  <a:gd name="T44" fmla="*/ 142 w 152"/>
                  <a:gd name="T45" fmla="*/ 60 h 138"/>
                  <a:gd name="T46" fmla="*/ 134 w 152"/>
                  <a:gd name="T47" fmla="*/ 76 h 138"/>
                  <a:gd name="T48" fmla="*/ 141 w 152"/>
                  <a:gd name="T49" fmla="*/ 84 h 138"/>
                  <a:gd name="T50" fmla="*/ 145 w 152"/>
                  <a:gd name="T51" fmla="*/ 90 h 138"/>
                  <a:gd name="T52" fmla="*/ 128 w 152"/>
                  <a:gd name="T53" fmla="*/ 100 h 138"/>
                  <a:gd name="T54" fmla="*/ 132 w 152"/>
                  <a:gd name="T55" fmla="*/ 107 h 138"/>
                  <a:gd name="T56" fmla="*/ 146 w 152"/>
                  <a:gd name="T57" fmla="*/ 95 h 138"/>
                  <a:gd name="T58" fmla="*/ 136 w 152"/>
                  <a:gd name="T59" fmla="*/ 112 h 138"/>
                  <a:gd name="T60" fmla="*/ 135 w 152"/>
                  <a:gd name="T61" fmla="*/ 132 h 138"/>
                  <a:gd name="T62" fmla="*/ 118 w 152"/>
                  <a:gd name="T63" fmla="*/ 132 h 138"/>
                  <a:gd name="T64" fmla="*/ 119 w 152"/>
                  <a:gd name="T65" fmla="*/ 123 h 138"/>
                  <a:gd name="T66" fmla="*/ 114 w 152"/>
                  <a:gd name="T67" fmla="*/ 120 h 138"/>
                  <a:gd name="T68" fmla="*/ 117 w 152"/>
                  <a:gd name="T69" fmla="*/ 102 h 138"/>
                  <a:gd name="T70" fmla="*/ 103 w 152"/>
                  <a:gd name="T71" fmla="*/ 116 h 138"/>
                  <a:gd name="T72" fmla="*/ 86 w 152"/>
                  <a:gd name="T73" fmla="*/ 125 h 138"/>
                  <a:gd name="T74" fmla="*/ 68 w 152"/>
                  <a:gd name="T75" fmla="*/ 126 h 138"/>
                  <a:gd name="T76" fmla="*/ 82 w 152"/>
                  <a:gd name="T77" fmla="*/ 118 h 138"/>
                  <a:gd name="T78" fmla="*/ 97 w 152"/>
                  <a:gd name="T79" fmla="*/ 107 h 138"/>
                  <a:gd name="T80" fmla="*/ 81 w 152"/>
                  <a:gd name="T81" fmla="*/ 114 h 138"/>
                  <a:gd name="T82" fmla="*/ 77 w 152"/>
                  <a:gd name="T83" fmla="*/ 108 h 138"/>
                  <a:gd name="T84" fmla="*/ 65 w 152"/>
                  <a:gd name="T85" fmla="*/ 108 h 138"/>
                  <a:gd name="T86" fmla="*/ 45 w 152"/>
                  <a:gd name="T87" fmla="*/ 108 h 138"/>
                  <a:gd name="T88" fmla="*/ 24 w 152"/>
                  <a:gd name="T89" fmla="*/ 106 h 138"/>
                  <a:gd name="T90" fmla="*/ 8 w 152"/>
                  <a:gd name="T91" fmla="*/ 109 h 138"/>
                  <a:gd name="T92" fmla="*/ 3 w 152"/>
                  <a:gd name="T93"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 h="138">
                    <a:moveTo>
                      <a:pt x="3" y="100"/>
                    </a:moveTo>
                    <a:cubicBezTo>
                      <a:pt x="5" y="98"/>
                      <a:pt x="6" y="97"/>
                      <a:pt x="9" y="96"/>
                    </a:cubicBezTo>
                    <a:cubicBezTo>
                      <a:pt x="12" y="94"/>
                      <a:pt x="11" y="95"/>
                      <a:pt x="15" y="93"/>
                    </a:cubicBezTo>
                    <a:cubicBezTo>
                      <a:pt x="20" y="91"/>
                      <a:pt x="19" y="90"/>
                      <a:pt x="23" y="88"/>
                    </a:cubicBezTo>
                    <a:cubicBezTo>
                      <a:pt x="26" y="87"/>
                      <a:pt x="33" y="85"/>
                      <a:pt x="29" y="84"/>
                    </a:cubicBezTo>
                    <a:cubicBezTo>
                      <a:pt x="25" y="84"/>
                      <a:pt x="20" y="82"/>
                      <a:pt x="17" y="84"/>
                    </a:cubicBezTo>
                    <a:cubicBezTo>
                      <a:pt x="13" y="85"/>
                      <a:pt x="12" y="86"/>
                      <a:pt x="13" y="83"/>
                    </a:cubicBezTo>
                    <a:cubicBezTo>
                      <a:pt x="14" y="81"/>
                      <a:pt x="15" y="79"/>
                      <a:pt x="18" y="79"/>
                    </a:cubicBezTo>
                    <a:cubicBezTo>
                      <a:pt x="21" y="79"/>
                      <a:pt x="21" y="78"/>
                      <a:pt x="24" y="78"/>
                    </a:cubicBezTo>
                    <a:cubicBezTo>
                      <a:pt x="28" y="77"/>
                      <a:pt x="28" y="77"/>
                      <a:pt x="29" y="74"/>
                    </a:cubicBezTo>
                    <a:cubicBezTo>
                      <a:pt x="30" y="72"/>
                      <a:pt x="29" y="70"/>
                      <a:pt x="32" y="70"/>
                    </a:cubicBezTo>
                    <a:cubicBezTo>
                      <a:pt x="36" y="69"/>
                      <a:pt x="46" y="68"/>
                      <a:pt x="44" y="66"/>
                    </a:cubicBezTo>
                    <a:cubicBezTo>
                      <a:pt x="42" y="64"/>
                      <a:pt x="41" y="63"/>
                      <a:pt x="43" y="60"/>
                    </a:cubicBezTo>
                    <a:cubicBezTo>
                      <a:pt x="45" y="58"/>
                      <a:pt x="43" y="58"/>
                      <a:pt x="46" y="58"/>
                    </a:cubicBezTo>
                    <a:cubicBezTo>
                      <a:pt x="49" y="57"/>
                      <a:pt x="53" y="57"/>
                      <a:pt x="53" y="53"/>
                    </a:cubicBezTo>
                    <a:cubicBezTo>
                      <a:pt x="54" y="49"/>
                      <a:pt x="55" y="45"/>
                      <a:pt x="57" y="44"/>
                    </a:cubicBezTo>
                    <a:cubicBezTo>
                      <a:pt x="58" y="43"/>
                      <a:pt x="63" y="41"/>
                      <a:pt x="66" y="37"/>
                    </a:cubicBezTo>
                    <a:cubicBezTo>
                      <a:pt x="68" y="32"/>
                      <a:pt x="68" y="30"/>
                      <a:pt x="72" y="27"/>
                    </a:cubicBezTo>
                    <a:cubicBezTo>
                      <a:pt x="77" y="25"/>
                      <a:pt x="81" y="24"/>
                      <a:pt x="84" y="21"/>
                    </a:cubicBezTo>
                    <a:cubicBezTo>
                      <a:pt x="87" y="17"/>
                      <a:pt x="87" y="15"/>
                      <a:pt x="91" y="13"/>
                    </a:cubicBezTo>
                    <a:cubicBezTo>
                      <a:pt x="94" y="11"/>
                      <a:pt x="93" y="10"/>
                      <a:pt x="97" y="8"/>
                    </a:cubicBezTo>
                    <a:cubicBezTo>
                      <a:pt x="102" y="5"/>
                      <a:pt x="100" y="5"/>
                      <a:pt x="106" y="4"/>
                    </a:cubicBezTo>
                    <a:cubicBezTo>
                      <a:pt x="112" y="3"/>
                      <a:pt x="112" y="0"/>
                      <a:pt x="116" y="0"/>
                    </a:cubicBezTo>
                    <a:cubicBezTo>
                      <a:pt x="120" y="0"/>
                      <a:pt x="125" y="0"/>
                      <a:pt x="123" y="3"/>
                    </a:cubicBezTo>
                    <a:cubicBezTo>
                      <a:pt x="122" y="6"/>
                      <a:pt x="117" y="6"/>
                      <a:pt x="114" y="7"/>
                    </a:cubicBezTo>
                    <a:cubicBezTo>
                      <a:pt x="111" y="9"/>
                      <a:pt x="108" y="11"/>
                      <a:pt x="111" y="11"/>
                    </a:cubicBezTo>
                    <a:cubicBezTo>
                      <a:pt x="114" y="12"/>
                      <a:pt x="118" y="11"/>
                      <a:pt x="116" y="14"/>
                    </a:cubicBezTo>
                    <a:cubicBezTo>
                      <a:pt x="114" y="17"/>
                      <a:pt x="112" y="19"/>
                      <a:pt x="108" y="21"/>
                    </a:cubicBezTo>
                    <a:cubicBezTo>
                      <a:pt x="105" y="24"/>
                      <a:pt x="101" y="25"/>
                      <a:pt x="101" y="26"/>
                    </a:cubicBezTo>
                    <a:cubicBezTo>
                      <a:pt x="100" y="27"/>
                      <a:pt x="99" y="28"/>
                      <a:pt x="96" y="32"/>
                    </a:cubicBezTo>
                    <a:cubicBezTo>
                      <a:pt x="92" y="35"/>
                      <a:pt x="90" y="38"/>
                      <a:pt x="88" y="40"/>
                    </a:cubicBezTo>
                    <a:cubicBezTo>
                      <a:pt x="86" y="43"/>
                      <a:pt x="80" y="47"/>
                      <a:pt x="79" y="49"/>
                    </a:cubicBezTo>
                    <a:cubicBezTo>
                      <a:pt x="78" y="52"/>
                      <a:pt x="77" y="56"/>
                      <a:pt x="80" y="54"/>
                    </a:cubicBezTo>
                    <a:cubicBezTo>
                      <a:pt x="83" y="51"/>
                      <a:pt x="91" y="42"/>
                      <a:pt x="93" y="42"/>
                    </a:cubicBezTo>
                    <a:cubicBezTo>
                      <a:pt x="95" y="42"/>
                      <a:pt x="96" y="43"/>
                      <a:pt x="102" y="43"/>
                    </a:cubicBezTo>
                    <a:cubicBezTo>
                      <a:pt x="107" y="44"/>
                      <a:pt x="114" y="43"/>
                      <a:pt x="111" y="45"/>
                    </a:cubicBezTo>
                    <a:cubicBezTo>
                      <a:pt x="108" y="47"/>
                      <a:pt x="102" y="50"/>
                      <a:pt x="99" y="52"/>
                    </a:cubicBezTo>
                    <a:cubicBezTo>
                      <a:pt x="95" y="53"/>
                      <a:pt x="88" y="55"/>
                      <a:pt x="92" y="57"/>
                    </a:cubicBezTo>
                    <a:cubicBezTo>
                      <a:pt x="97" y="58"/>
                      <a:pt x="97" y="57"/>
                      <a:pt x="99" y="58"/>
                    </a:cubicBezTo>
                    <a:cubicBezTo>
                      <a:pt x="101" y="59"/>
                      <a:pt x="104" y="54"/>
                      <a:pt x="106" y="58"/>
                    </a:cubicBezTo>
                    <a:cubicBezTo>
                      <a:pt x="108" y="63"/>
                      <a:pt x="109" y="66"/>
                      <a:pt x="112" y="64"/>
                    </a:cubicBezTo>
                    <a:cubicBezTo>
                      <a:pt x="115" y="62"/>
                      <a:pt x="118" y="63"/>
                      <a:pt x="119" y="61"/>
                    </a:cubicBezTo>
                    <a:cubicBezTo>
                      <a:pt x="121" y="58"/>
                      <a:pt x="120" y="55"/>
                      <a:pt x="122" y="55"/>
                    </a:cubicBezTo>
                    <a:cubicBezTo>
                      <a:pt x="124" y="55"/>
                      <a:pt x="123" y="58"/>
                      <a:pt x="126" y="59"/>
                    </a:cubicBezTo>
                    <a:cubicBezTo>
                      <a:pt x="129" y="60"/>
                      <a:pt x="128" y="59"/>
                      <a:pt x="134" y="59"/>
                    </a:cubicBezTo>
                    <a:cubicBezTo>
                      <a:pt x="140" y="59"/>
                      <a:pt x="140" y="57"/>
                      <a:pt x="142" y="60"/>
                    </a:cubicBezTo>
                    <a:cubicBezTo>
                      <a:pt x="144" y="64"/>
                      <a:pt x="149" y="63"/>
                      <a:pt x="144" y="66"/>
                    </a:cubicBezTo>
                    <a:cubicBezTo>
                      <a:pt x="140" y="69"/>
                      <a:pt x="133" y="73"/>
                      <a:pt x="134" y="76"/>
                    </a:cubicBezTo>
                    <a:cubicBezTo>
                      <a:pt x="135" y="78"/>
                      <a:pt x="128" y="80"/>
                      <a:pt x="133" y="82"/>
                    </a:cubicBezTo>
                    <a:cubicBezTo>
                      <a:pt x="137" y="85"/>
                      <a:pt x="138" y="87"/>
                      <a:pt x="141" y="84"/>
                    </a:cubicBezTo>
                    <a:cubicBezTo>
                      <a:pt x="144" y="80"/>
                      <a:pt x="149" y="78"/>
                      <a:pt x="149" y="82"/>
                    </a:cubicBezTo>
                    <a:cubicBezTo>
                      <a:pt x="149" y="85"/>
                      <a:pt x="152" y="87"/>
                      <a:pt x="145" y="90"/>
                    </a:cubicBezTo>
                    <a:cubicBezTo>
                      <a:pt x="139" y="92"/>
                      <a:pt x="136" y="93"/>
                      <a:pt x="134" y="95"/>
                    </a:cubicBezTo>
                    <a:cubicBezTo>
                      <a:pt x="132" y="97"/>
                      <a:pt x="129" y="97"/>
                      <a:pt x="128" y="100"/>
                    </a:cubicBezTo>
                    <a:cubicBezTo>
                      <a:pt x="127" y="102"/>
                      <a:pt x="121" y="102"/>
                      <a:pt x="125" y="106"/>
                    </a:cubicBezTo>
                    <a:cubicBezTo>
                      <a:pt x="129" y="109"/>
                      <a:pt x="128" y="112"/>
                      <a:pt x="132" y="107"/>
                    </a:cubicBezTo>
                    <a:cubicBezTo>
                      <a:pt x="136" y="102"/>
                      <a:pt x="135" y="101"/>
                      <a:pt x="140" y="99"/>
                    </a:cubicBezTo>
                    <a:cubicBezTo>
                      <a:pt x="144" y="96"/>
                      <a:pt x="146" y="91"/>
                      <a:pt x="146" y="95"/>
                    </a:cubicBezTo>
                    <a:cubicBezTo>
                      <a:pt x="147" y="98"/>
                      <a:pt x="148" y="101"/>
                      <a:pt x="144" y="104"/>
                    </a:cubicBezTo>
                    <a:cubicBezTo>
                      <a:pt x="139" y="107"/>
                      <a:pt x="135" y="110"/>
                      <a:pt x="136" y="112"/>
                    </a:cubicBezTo>
                    <a:cubicBezTo>
                      <a:pt x="137" y="113"/>
                      <a:pt x="148" y="106"/>
                      <a:pt x="146" y="112"/>
                    </a:cubicBezTo>
                    <a:cubicBezTo>
                      <a:pt x="144" y="118"/>
                      <a:pt x="138" y="128"/>
                      <a:pt x="135" y="132"/>
                    </a:cubicBezTo>
                    <a:cubicBezTo>
                      <a:pt x="131" y="136"/>
                      <a:pt x="128" y="133"/>
                      <a:pt x="125" y="135"/>
                    </a:cubicBezTo>
                    <a:cubicBezTo>
                      <a:pt x="121" y="137"/>
                      <a:pt x="114" y="138"/>
                      <a:pt x="118" y="132"/>
                    </a:cubicBezTo>
                    <a:cubicBezTo>
                      <a:pt x="122" y="126"/>
                      <a:pt x="123" y="126"/>
                      <a:pt x="123" y="124"/>
                    </a:cubicBezTo>
                    <a:cubicBezTo>
                      <a:pt x="124" y="121"/>
                      <a:pt x="123" y="118"/>
                      <a:pt x="119" y="123"/>
                    </a:cubicBezTo>
                    <a:cubicBezTo>
                      <a:pt x="115" y="129"/>
                      <a:pt x="114" y="138"/>
                      <a:pt x="111" y="130"/>
                    </a:cubicBezTo>
                    <a:cubicBezTo>
                      <a:pt x="109" y="122"/>
                      <a:pt x="110" y="124"/>
                      <a:pt x="114" y="120"/>
                    </a:cubicBezTo>
                    <a:cubicBezTo>
                      <a:pt x="118" y="116"/>
                      <a:pt x="119" y="114"/>
                      <a:pt x="119" y="110"/>
                    </a:cubicBezTo>
                    <a:cubicBezTo>
                      <a:pt x="119" y="107"/>
                      <a:pt x="118" y="99"/>
                      <a:pt x="117" y="102"/>
                    </a:cubicBezTo>
                    <a:cubicBezTo>
                      <a:pt x="115" y="106"/>
                      <a:pt x="115" y="108"/>
                      <a:pt x="111" y="111"/>
                    </a:cubicBezTo>
                    <a:cubicBezTo>
                      <a:pt x="107" y="114"/>
                      <a:pt x="107" y="114"/>
                      <a:pt x="103" y="116"/>
                    </a:cubicBezTo>
                    <a:cubicBezTo>
                      <a:pt x="99" y="118"/>
                      <a:pt x="97" y="116"/>
                      <a:pt x="93" y="120"/>
                    </a:cubicBezTo>
                    <a:cubicBezTo>
                      <a:pt x="90" y="123"/>
                      <a:pt x="91" y="122"/>
                      <a:pt x="86" y="125"/>
                    </a:cubicBezTo>
                    <a:cubicBezTo>
                      <a:pt x="80" y="128"/>
                      <a:pt x="81" y="129"/>
                      <a:pt x="77" y="129"/>
                    </a:cubicBezTo>
                    <a:cubicBezTo>
                      <a:pt x="73" y="130"/>
                      <a:pt x="68" y="128"/>
                      <a:pt x="68" y="126"/>
                    </a:cubicBezTo>
                    <a:cubicBezTo>
                      <a:pt x="68" y="123"/>
                      <a:pt x="67" y="124"/>
                      <a:pt x="73" y="123"/>
                    </a:cubicBezTo>
                    <a:cubicBezTo>
                      <a:pt x="78" y="121"/>
                      <a:pt x="75" y="121"/>
                      <a:pt x="82" y="118"/>
                    </a:cubicBezTo>
                    <a:cubicBezTo>
                      <a:pt x="90" y="115"/>
                      <a:pt x="88" y="116"/>
                      <a:pt x="93" y="113"/>
                    </a:cubicBezTo>
                    <a:cubicBezTo>
                      <a:pt x="98" y="109"/>
                      <a:pt x="101" y="108"/>
                      <a:pt x="97" y="107"/>
                    </a:cubicBezTo>
                    <a:cubicBezTo>
                      <a:pt x="92" y="106"/>
                      <a:pt x="91" y="104"/>
                      <a:pt x="88" y="108"/>
                    </a:cubicBezTo>
                    <a:cubicBezTo>
                      <a:pt x="84" y="112"/>
                      <a:pt x="85" y="113"/>
                      <a:pt x="81" y="114"/>
                    </a:cubicBezTo>
                    <a:cubicBezTo>
                      <a:pt x="76" y="114"/>
                      <a:pt x="73" y="116"/>
                      <a:pt x="73" y="113"/>
                    </a:cubicBezTo>
                    <a:cubicBezTo>
                      <a:pt x="73" y="110"/>
                      <a:pt x="76" y="109"/>
                      <a:pt x="77" y="108"/>
                    </a:cubicBezTo>
                    <a:cubicBezTo>
                      <a:pt x="78" y="107"/>
                      <a:pt x="75" y="104"/>
                      <a:pt x="72" y="105"/>
                    </a:cubicBezTo>
                    <a:cubicBezTo>
                      <a:pt x="68" y="105"/>
                      <a:pt x="69" y="105"/>
                      <a:pt x="65" y="108"/>
                    </a:cubicBezTo>
                    <a:cubicBezTo>
                      <a:pt x="61" y="111"/>
                      <a:pt x="60" y="111"/>
                      <a:pt x="56" y="111"/>
                    </a:cubicBezTo>
                    <a:cubicBezTo>
                      <a:pt x="52" y="111"/>
                      <a:pt x="51" y="108"/>
                      <a:pt x="45" y="108"/>
                    </a:cubicBezTo>
                    <a:cubicBezTo>
                      <a:pt x="40" y="108"/>
                      <a:pt x="38" y="108"/>
                      <a:pt x="34" y="108"/>
                    </a:cubicBezTo>
                    <a:cubicBezTo>
                      <a:pt x="31" y="108"/>
                      <a:pt x="27" y="105"/>
                      <a:pt x="24" y="106"/>
                    </a:cubicBezTo>
                    <a:cubicBezTo>
                      <a:pt x="21" y="108"/>
                      <a:pt x="24" y="110"/>
                      <a:pt x="18" y="110"/>
                    </a:cubicBezTo>
                    <a:cubicBezTo>
                      <a:pt x="13" y="109"/>
                      <a:pt x="12" y="109"/>
                      <a:pt x="8" y="109"/>
                    </a:cubicBezTo>
                    <a:cubicBezTo>
                      <a:pt x="4" y="109"/>
                      <a:pt x="1" y="109"/>
                      <a:pt x="1" y="107"/>
                    </a:cubicBezTo>
                    <a:cubicBezTo>
                      <a:pt x="0" y="105"/>
                      <a:pt x="2" y="103"/>
                      <a:pt x="3" y="10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986">
                <a:extLst>
                  <a:ext uri="{FF2B5EF4-FFF2-40B4-BE49-F238E27FC236}">
                    <a16:creationId xmlns:a16="http://schemas.microsoft.com/office/drawing/2014/main" id="{0E42C9F9-45A4-5440-B1AB-F16E5571A86F}"/>
                  </a:ext>
                </a:extLst>
              </p:cNvPr>
              <p:cNvSpPr>
                <a:spLocks/>
              </p:cNvSpPr>
              <p:nvPr/>
            </p:nvSpPr>
            <p:spPr bwMode="auto">
              <a:xfrm>
                <a:off x="1258" y="837"/>
                <a:ext cx="137" cy="51"/>
              </a:xfrm>
              <a:custGeom>
                <a:avLst/>
                <a:gdLst>
                  <a:gd name="T0" fmla="*/ 90 w 229"/>
                  <a:gd name="T1" fmla="*/ 11 h 84"/>
                  <a:gd name="T2" fmla="*/ 79 w 229"/>
                  <a:gd name="T3" fmla="*/ 25 h 84"/>
                  <a:gd name="T4" fmla="*/ 55 w 229"/>
                  <a:gd name="T5" fmla="*/ 33 h 84"/>
                  <a:gd name="T6" fmla="*/ 45 w 229"/>
                  <a:gd name="T7" fmla="*/ 43 h 84"/>
                  <a:gd name="T8" fmla="*/ 25 w 229"/>
                  <a:gd name="T9" fmla="*/ 52 h 84"/>
                  <a:gd name="T10" fmla="*/ 6 w 229"/>
                  <a:gd name="T11" fmla="*/ 61 h 84"/>
                  <a:gd name="T12" fmla="*/ 22 w 229"/>
                  <a:gd name="T13" fmla="*/ 72 h 84"/>
                  <a:gd name="T14" fmla="*/ 23 w 229"/>
                  <a:gd name="T15" fmla="*/ 84 h 84"/>
                  <a:gd name="T16" fmla="*/ 47 w 229"/>
                  <a:gd name="T17" fmla="*/ 80 h 84"/>
                  <a:gd name="T18" fmla="*/ 73 w 229"/>
                  <a:gd name="T19" fmla="*/ 74 h 84"/>
                  <a:gd name="T20" fmla="*/ 86 w 229"/>
                  <a:gd name="T21" fmla="*/ 67 h 84"/>
                  <a:gd name="T22" fmla="*/ 106 w 229"/>
                  <a:gd name="T23" fmla="*/ 57 h 84"/>
                  <a:gd name="T24" fmla="*/ 118 w 229"/>
                  <a:gd name="T25" fmla="*/ 53 h 84"/>
                  <a:gd name="T26" fmla="*/ 147 w 229"/>
                  <a:gd name="T27" fmla="*/ 45 h 84"/>
                  <a:gd name="T28" fmla="*/ 162 w 229"/>
                  <a:gd name="T29" fmla="*/ 41 h 84"/>
                  <a:gd name="T30" fmla="*/ 199 w 229"/>
                  <a:gd name="T31" fmla="*/ 33 h 84"/>
                  <a:gd name="T32" fmla="*/ 227 w 229"/>
                  <a:gd name="T33" fmla="*/ 27 h 84"/>
                  <a:gd name="T34" fmla="*/ 220 w 229"/>
                  <a:gd name="T35" fmla="*/ 15 h 84"/>
                  <a:gd name="T36" fmla="*/ 197 w 229"/>
                  <a:gd name="T37" fmla="*/ 11 h 84"/>
                  <a:gd name="T38" fmla="*/ 180 w 229"/>
                  <a:gd name="T39" fmla="*/ 11 h 84"/>
                  <a:gd name="T40" fmla="*/ 164 w 229"/>
                  <a:gd name="T41" fmla="*/ 3 h 84"/>
                  <a:gd name="T42" fmla="*/ 150 w 229"/>
                  <a:gd name="T43" fmla="*/ 1 h 84"/>
                  <a:gd name="T44" fmla="*/ 131 w 229"/>
                  <a:gd name="T45" fmla="*/ 4 h 84"/>
                  <a:gd name="T46" fmla="*/ 107 w 229"/>
                  <a:gd name="T47" fmla="*/ 8 h 84"/>
                  <a:gd name="T48" fmla="*/ 90 w 229"/>
                  <a:gd name="T49"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9" h="84">
                    <a:moveTo>
                      <a:pt x="90" y="11"/>
                    </a:moveTo>
                    <a:cubicBezTo>
                      <a:pt x="89" y="22"/>
                      <a:pt x="91" y="20"/>
                      <a:pt x="79" y="25"/>
                    </a:cubicBezTo>
                    <a:cubicBezTo>
                      <a:pt x="66" y="30"/>
                      <a:pt x="57" y="27"/>
                      <a:pt x="55" y="33"/>
                    </a:cubicBezTo>
                    <a:cubicBezTo>
                      <a:pt x="53" y="39"/>
                      <a:pt x="54" y="39"/>
                      <a:pt x="45" y="43"/>
                    </a:cubicBezTo>
                    <a:cubicBezTo>
                      <a:pt x="35" y="46"/>
                      <a:pt x="37" y="45"/>
                      <a:pt x="25" y="52"/>
                    </a:cubicBezTo>
                    <a:cubicBezTo>
                      <a:pt x="13" y="59"/>
                      <a:pt x="0" y="56"/>
                      <a:pt x="6" y="61"/>
                    </a:cubicBezTo>
                    <a:cubicBezTo>
                      <a:pt x="13" y="66"/>
                      <a:pt x="25" y="68"/>
                      <a:pt x="22" y="72"/>
                    </a:cubicBezTo>
                    <a:cubicBezTo>
                      <a:pt x="20" y="76"/>
                      <a:pt x="13" y="84"/>
                      <a:pt x="23" y="84"/>
                    </a:cubicBezTo>
                    <a:cubicBezTo>
                      <a:pt x="34" y="84"/>
                      <a:pt x="39" y="83"/>
                      <a:pt x="47" y="80"/>
                    </a:cubicBezTo>
                    <a:cubicBezTo>
                      <a:pt x="55" y="77"/>
                      <a:pt x="64" y="78"/>
                      <a:pt x="73" y="74"/>
                    </a:cubicBezTo>
                    <a:cubicBezTo>
                      <a:pt x="82" y="70"/>
                      <a:pt x="72" y="74"/>
                      <a:pt x="86" y="67"/>
                    </a:cubicBezTo>
                    <a:cubicBezTo>
                      <a:pt x="101" y="60"/>
                      <a:pt x="94" y="61"/>
                      <a:pt x="106" y="57"/>
                    </a:cubicBezTo>
                    <a:cubicBezTo>
                      <a:pt x="118" y="53"/>
                      <a:pt x="107" y="55"/>
                      <a:pt x="118" y="53"/>
                    </a:cubicBezTo>
                    <a:cubicBezTo>
                      <a:pt x="129" y="51"/>
                      <a:pt x="139" y="49"/>
                      <a:pt x="147" y="45"/>
                    </a:cubicBezTo>
                    <a:cubicBezTo>
                      <a:pt x="155" y="42"/>
                      <a:pt x="130" y="44"/>
                      <a:pt x="162" y="41"/>
                    </a:cubicBezTo>
                    <a:cubicBezTo>
                      <a:pt x="193" y="37"/>
                      <a:pt x="185" y="35"/>
                      <a:pt x="199" y="33"/>
                    </a:cubicBezTo>
                    <a:cubicBezTo>
                      <a:pt x="213" y="30"/>
                      <a:pt x="229" y="36"/>
                      <a:pt x="227" y="27"/>
                    </a:cubicBezTo>
                    <a:cubicBezTo>
                      <a:pt x="225" y="18"/>
                      <a:pt x="226" y="16"/>
                      <a:pt x="220" y="15"/>
                    </a:cubicBezTo>
                    <a:cubicBezTo>
                      <a:pt x="215" y="14"/>
                      <a:pt x="202" y="12"/>
                      <a:pt x="197" y="11"/>
                    </a:cubicBezTo>
                    <a:cubicBezTo>
                      <a:pt x="193" y="10"/>
                      <a:pt x="189" y="11"/>
                      <a:pt x="180" y="11"/>
                    </a:cubicBezTo>
                    <a:cubicBezTo>
                      <a:pt x="172" y="11"/>
                      <a:pt x="165" y="6"/>
                      <a:pt x="164" y="3"/>
                    </a:cubicBezTo>
                    <a:cubicBezTo>
                      <a:pt x="162" y="1"/>
                      <a:pt x="156" y="0"/>
                      <a:pt x="150" y="1"/>
                    </a:cubicBezTo>
                    <a:cubicBezTo>
                      <a:pt x="145" y="2"/>
                      <a:pt x="145" y="2"/>
                      <a:pt x="131" y="4"/>
                    </a:cubicBezTo>
                    <a:cubicBezTo>
                      <a:pt x="117" y="7"/>
                      <a:pt x="117" y="6"/>
                      <a:pt x="107" y="8"/>
                    </a:cubicBezTo>
                    <a:cubicBezTo>
                      <a:pt x="97" y="9"/>
                      <a:pt x="86" y="4"/>
                      <a:pt x="90"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987">
                <a:extLst>
                  <a:ext uri="{FF2B5EF4-FFF2-40B4-BE49-F238E27FC236}">
                    <a16:creationId xmlns:a16="http://schemas.microsoft.com/office/drawing/2014/main" id="{41ECF045-A2AF-D04E-8532-AD60FF239A72}"/>
                  </a:ext>
                </a:extLst>
              </p:cNvPr>
              <p:cNvSpPr>
                <a:spLocks/>
              </p:cNvSpPr>
              <p:nvPr/>
            </p:nvSpPr>
            <p:spPr bwMode="auto">
              <a:xfrm>
                <a:off x="1512" y="845"/>
                <a:ext cx="77" cy="40"/>
              </a:xfrm>
              <a:custGeom>
                <a:avLst/>
                <a:gdLst>
                  <a:gd name="T0" fmla="*/ 3 w 129"/>
                  <a:gd name="T1" fmla="*/ 33 h 67"/>
                  <a:gd name="T2" fmla="*/ 12 w 129"/>
                  <a:gd name="T3" fmla="*/ 26 h 67"/>
                  <a:gd name="T4" fmla="*/ 24 w 129"/>
                  <a:gd name="T5" fmla="*/ 24 h 67"/>
                  <a:gd name="T6" fmla="*/ 27 w 129"/>
                  <a:gd name="T7" fmla="*/ 33 h 67"/>
                  <a:gd name="T8" fmla="*/ 38 w 129"/>
                  <a:gd name="T9" fmla="*/ 33 h 67"/>
                  <a:gd name="T10" fmla="*/ 49 w 129"/>
                  <a:gd name="T11" fmla="*/ 27 h 67"/>
                  <a:gd name="T12" fmla="*/ 54 w 129"/>
                  <a:gd name="T13" fmla="*/ 23 h 67"/>
                  <a:gd name="T14" fmla="*/ 47 w 129"/>
                  <a:gd name="T15" fmla="*/ 20 h 67"/>
                  <a:gd name="T16" fmla="*/ 42 w 129"/>
                  <a:gd name="T17" fmla="*/ 14 h 67"/>
                  <a:gd name="T18" fmla="*/ 52 w 129"/>
                  <a:gd name="T19" fmla="*/ 14 h 67"/>
                  <a:gd name="T20" fmla="*/ 57 w 129"/>
                  <a:gd name="T21" fmla="*/ 13 h 67"/>
                  <a:gd name="T22" fmla="*/ 61 w 129"/>
                  <a:gd name="T23" fmla="*/ 9 h 67"/>
                  <a:gd name="T24" fmla="*/ 72 w 129"/>
                  <a:gd name="T25" fmla="*/ 5 h 67"/>
                  <a:gd name="T26" fmla="*/ 81 w 129"/>
                  <a:gd name="T27" fmla="*/ 5 h 67"/>
                  <a:gd name="T28" fmla="*/ 88 w 129"/>
                  <a:gd name="T29" fmla="*/ 9 h 67"/>
                  <a:gd name="T30" fmla="*/ 94 w 129"/>
                  <a:gd name="T31" fmla="*/ 9 h 67"/>
                  <a:gd name="T32" fmla="*/ 100 w 129"/>
                  <a:gd name="T33" fmla="*/ 5 h 67"/>
                  <a:gd name="T34" fmla="*/ 109 w 129"/>
                  <a:gd name="T35" fmla="*/ 4 h 67"/>
                  <a:gd name="T36" fmla="*/ 123 w 129"/>
                  <a:gd name="T37" fmla="*/ 1 h 67"/>
                  <a:gd name="T38" fmla="*/ 119 w 129"/>
                  <a:gd name="T39" fmla="*/ 7 h 67"/>
                  <a:gd name="T40" fmla="*/ 125 w 129"/>
                  <a:gd name="T41" fmla="*/ 10 h 67"/>
                  <a:gd name="T42" fmla="*/ 122 w 129"/>
                  <a:gd name="T43" fmla="*/ 15 h 67"/>
                  <a:gd name="T44" fmla="*/ 111 w 129"/>
                  <a:gd name="T45" fmla="*/ 17 h 67"/>
                  <a:gd name="T46" fmla="*/ 101 w 129"/>
                  <a:gd name="T47" fmla="*/ 21 h 67"/>
                  <a:gd name="T48" fmla="*/ 88 w 129"/>
                  <a:gd name="T49" fmla="*/ 26 h 67"/>
                  <a:gd name="T50" fmla="*/ 95 w 129"/>
                  <a:gd name="T51" fmla="*/ 28 h 67"/>
                  <a:gd name="T52" fmla="*/ 101 w 129"/>
                  <a:gd name="T53" fmla="*/ 28 h 67"/>
                  <a:gd name="T54" fmla="*/ 106 w 129"/>
                  <a:gd name="T55" fmla="*/ 32 h 67"/>
                  <a:gd name="T56" fmla="*/ 112 w 129"/>
                  <a:gd name="T57" fmla="*/ 24 h 67"/>
                  <a:gd name="T58" fmla="*/ 116 w 129"/>
                  <a:gd name="T59" fmla="*/ 27 h 67"/>
                  <a:gd name="T60" fmla="*/ 109 w 129"/>
                  <a:gd name="T61" fmla="*/ 36 h 67"/>
                  <a:gd name="T62" fmla="*/ 101 w 129"/>
                  <a:gd name="T63" fmla="*/ 43 h 67"/>
                  <a:gd name="T64" fmla="*/ 92 w 129"/>
                  <a:gd name="T65" fmla="*/ 51 h 67"/>
                  <a:gd name="T66" fmla="*/ 83 w 129"/>
                  <a:gd name="T67" fmla="*/ 56 h 67"/>
                  <a:gd name="T68" fmla="*/ 64 w 129"/>
                  <a:gd name="T69" fmla="*/ 59 h 67"/>
                  <a:gd name="T70" fmla="*/ 59 w 129"/>
                  <a:gd name="T71" fmla="*/ 59 h 67"/>
                  <a:gd name="T72" fmla="*/ 51 w 129"/>
                  <a:gd name="T73" fmla="*/ 59 h 67"/>
                  <a:gd name="T74" fmla="*/ 49 w 129"/>
                  <a:gd name="T75" fmla="*/ 65 h 67"/>
                  <a:gd name="T76" fmla="*/ 36 w 129"/>
                  <a:gd name="T77" fmla="*/ 65 h 67"/>
                  <a:gd name="T78" fmla="*/ 28 w 129"/>
                  <a:gd name="T79" fmla="*/ 62 h 67"/>
                  <a:gd name="T80" fmla="*/ 27 w 129"/>
                  <a:gd name="T81" fmla="*/ 54 h 67"/>
                  <a:gd name="T82" fmla="*/ 15 w 129"/>
                  <a:gd name="T83" fmla="*/ 43 h 67"/>
                  <a:gd name="T84" fmla="*/ 6 w 129"/>
                  <a:gd name="T85" fmla="*/ 41 h 67"/>
                  <a:gd name="T86" fmla="*/ 3 w 129"/>
                  <a:gd name="T8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67">
                    <a:moveTo>
                      <a:pt x="3" y="33"/>
                    </a:moveTo>
                    <a:cubicBezTo>
                      <a:pt x="6" y="27"/>
                      <a:pt x="10" y="26"/>
                      <a:pt x="12" y="26"/>
                    </a:cubicBezTo>
                    <a:cubicBezTo>
                      <a:pt x="13" y="27"/>
                      <a:pt x="23" y="21"/>
                      <a:pt x="24" y="24"/>
                    </a:cubicBezTo>
                    <a:cubicBezTo>
                      <a:pt x="26" y="27"/>
                      <a:pt x="21" y="33"/>
                      <a:pt x="27" y="33"/>
                    </a:cubicBezTo>
                    <a:cubicBezTo>
                      <a:pt x="33" y="34"/>
                      <a:pt x="31" y="34"/>
                      <a:pt x="38" y="33"/>
                    </a:cubicBezTo>
                    <a:cubicBezTo>
                      <a:pt x="46" y="32"/>
                      <a:pt x="44" y="29"/>
                      <a:pt x="49" y="27"/>
                    </a:cubicBezTo>
                    <a:cubicBezTo>
                      <a:pt x="54" y="25"/>
                      <a:pt x="58" y="24"/>
                      <a:pt x="54" y="23"/>
                    </a:cubicBezTo>
                    <a:cubicBezTo>
                      <a:pt x="51" y="21"/>
                      <a:pt x="52" y="21"/>
                      <a:pt x="47" y="20"/>
                    </a:cubicBezTo>
                    <a:cubicBezTo>
                      <a:pt x="42" y="18"/>
                      <a:pt x="38" y="15"/>
                      <a:pt x="42" y="14"/>
                    </a:cubicBezTo>
                    <a:cubicBezTo>
                      <a:pt x="46" y="14"/>
                      <a:pt x="48" y="15"/>
                      <a:pt x="52" y="14"/>
                    </a:cubicBezTo>
                    <a:cubicBezTo>
                      <a:pt x="55" y="14"/>
                      <a:pt x="57" y="17"/>
                      <a:pt x="57" y="13"/>
                    </a:cubicBezTo>
                    <a:cubicBezTo>
                      <a:pt x="57" y="10"/>
                      <a:pt x="56" y="9"/>
                      <a:pt x="61" y="9"/>
                    </a:cubicBezTo>
                    <a:cubicBezTo>
                      <a:pt x="67" y="8"/>
                      <a:pt x="68" y="4"/>
                      <a:pt x="72" y="5"/>
                    </a:cubicBezTo>
                    <a:cubicBezTo>
                      <a:pt x="76" y="6"/>
                      <a:pt x="78" y="3"/>
                      <a:pt x="81" y="5"/>
                    </a:cubicBezTo>
                    <a:cubicBezTo>
                      <a:pt x="84" y="7"/>
                      <a:pt x="84" y="8"/>
                      <a:pt x="88" y="9"/>
                    </a:cubicBezTo>
                    <a:cubicBezTo>
                      <a:pt x="91" y="9"/>
                      <a:pt x="94" y="12"/>
                      <a:pt x="94" y="9"/>
                    </a:cubicBezTo>
                    <a:cubicBezTo>
                      <a:pt x="94" y="6"/>
                      <a:pt x="93" y="5"/>
                      <a:pt x="100" y="5"/>
                    </a:cubicBezTo>
                    <a:cubicBezTo>
                      <a:pt x="106" y="5"/>
                      <a:pt x="101" y="5"/>
                      <a:pt x="109" y="4"/>
                    </a:cubicBezTo>
                    <a:cubicBezTo>
                      <a:pt x="116" y="3"/>
                      <a:pt x="123" y="0"/>
                      <a:pt x="123" y="1"/>
                    </a:cubicBezTo>
                    <a:cubicBezTo>
                      <a:pt x="124" y="2"/>
                      <a:pt x="114" y="4"/>
                      <a:pt x="119" y="7"/>
                    </a:cubicBezTo>
                    <a:cubicBezTo>
                      <a:pt x="123" y="9"/>
                      <a:pt x="125" y="7"/>
                      <a:pt x="125" y="10"/>
                    </a:cubicBezTo>
                    <a:cubicBezTo>
                      <a:pt x="125" y="12"/>
                      <a:pt x="129" y="15"/>
                      <a:pt x="122" y="15"/>
                    </a:cubicBezTo>
                    <a:cubicBezTo>
                      <a:pt x="116" y="15"/>
                      <a:pt x="112" y="16"/>
                      <a:pt x="111" y="17"/>
                    </a:cubicBezTo>
                    <a:cubicBezTo>
                      <a:pt x="109" y="18"/>
                      <a:pt x="108" y="18"/>
                      <a:pt x="101" y="21"/>
                    </a:cubicBezTo>
                    <a:cubicBezTo>
                      <a:pt x="94" y="24"/>
                      <a:pt x="87" y="25"/>
                      <a:pt x="88" y="26"/>
                    </a:cubicBezTo>
                    <a:cubicBezTo>
                      <a:pt x="89" y="28"/>
                      <a:pt x="88" y="28"/>
                      <a:pt x="95" y="28"/>
                    </a:cubicBezTo>
                    <a:cubicBezTo>
                      <a:pt x="101" y="28"/>
                      <a:pt x="99" y="23"/>
                      <a:pt x="101" y="28"/>
                    </a:cubicBezTo>
                    <a:cubicBezTo>
                      <a:pt x="103" y="33"/>
                      <a:pt x="105" y="36"/>
                      <a:pt x="106" y="32"/>
                    </a:cubicBezTo>
                    <a:cubicBezTo>
                      <a:pt x="107" y="28"/>
                      <a:pt x="109" y="24"/>
                      <a:pt x="112" y="24"/>
                    </a:cubicBezTo>
                    <a:cubicBezTo>
                      <a:pt x="115" y="24"/>
                      <a:pt x="117" y="24"/>
                      <a:pt x="116" y="27"/>
                    </a:cubicBezTo>
                    <a:cubicBezTo>
                      <a:pt x="114" y="30"/>
                      <a:pt x="110" y="33"/>
                      <a:pt x="109" y="36"/>
                    </a:cubicBezTo>
                    <a:cubicBezTo>
                      <a:pt x="109" y="39"/>
                      <a:pt x="104" y="39"/>
                      <a:pt x="101" y="43"/>
                    </a:cubicBezTo>
                    <a:cubicBezTo>
                      <a:pt x="97" y="47"/>
                      <a:pt x="96" y="47"/>
                      <a:pt x="92" y="51"/>
                    </a:cubicBezTo>
                    <a:cubicBezTo>
                      <a:pt x="89" y="54"/>
                      <a:pt x="94" y="55"/>
                      <a:pt x="83" y="56"/>
                    </a:cubicBezTo>
                    <a:cubicBezTo>
                      <a:pt x="72" y="58"/>
                      <a:pt x="68" y="59"/>
                      <a:pt x="64" y="59"/>
                    </a:cubicBezTo>
                    <a:cubicBezTo>
                      <a:pt x="61" y="60"/>
                      <a:pt x="62" y="58"/>
                      <a:pt x="59" y="59"/>
                    </a:cubicBezTo>
                    <a:cubicBezTo>
                      <a:pt x="55" y="60"/>
                      <a:pt x="51" y="56"/>
                      <a:pt x="51" y="59"/>
                    </a:cubicBezTo>
                    <a:cubicBezTo>
                      <a:pt x="52" y="63"/>
                      <a:pt x="56" y="64"/>
                      <a:pt x="49" y="65"/>
                    </a:cubicBezTo>
                    <a:cubicBezTo>
                      <a:pt x="43" y="66"/>
                      <a:pt x="43" y="64"/>
                      <a:pt x="36" y="65"/>
                    </a:cubicBezTo>
                    <a:cubicBezTo>
                      <a:pt x="30" y="66"/>
                      <a:pt x="26" y="67"/>
                      <a:pt x="28" y="62"/>
                    </a:cubicBezTo>
                    <a:cubicBezTo>
                      <a:pt x="30" y="57"/>
                      <a:pt x="35" y="60"/>
                      <a:pt x="27" y="54"/>
                    </a:cubicBezTo>
                    <a:cubicBezTo>
                      <a:pt x="18" y="49"/>
                      <a:pt x="19" y="45"/>
                      <a:pt x="15" y="43"/>
                    </a:cubicBezTo>
                    <a:cubicBezTo>
                      <a:pt x="10" y="42"/>
                      <a:pt x="10" y="43"/>
                      <a:pt x="6" y="41"/>
                    </a:cubicBezTo>
                    <a:cubicBezTo>
                      <a:pt x="1" y="38"/>
                      <a:pt x="0" y="37"/>
                      <a:pt x="3"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988">
                <a:extLst>
                  <a:ext uri="{FF2B5EF4-FFF2-40B4-BE49-F238E27FC236}">
                    <a16:creationId xmlns:a16="http://schemas.microsoft.com/office/drawing/2014/main" id="{0A55FE06-D2C8-864D-B797-93B4EF05A6E7}"/>
                  </a:ext>
                </a:extLst>
              </p:cNvPr>
              <p:cNvSpPr>
                <a:spLocks/>
              </p:cNvSpPr>
              <p:nvPr/>
            </p:nvSpPr>
            <p:spPr bwMode="auto">
              <a:xfrm>
                <a:off x="1365" y="801"/>
                <a:ext cx="99" cy="24"/>
              </a:xfrm>
              <a:custGeom>
                <a:avLst/>
                <a:gdLst>
                  <a:gd name="T0" fmla="*/ 4 w 165"/>
                  <a:gd name="T1" fmla="*/ 28 h 40"/>
                  <a:gd name="T2" fmla="*/ 28 w 165"/>
                  <a:gd name="T3" fmla="*/ 24 h 40"/>
                  <a:gd name="T4" fmla="*/ 58 w 165"/>
                  <a:gd name="T5" fmla="*/ 17 h 40"/>
                  <a:gd name="T6" fmla="*/ 74 w 165"/>
                  <a:gd name="T7" fmla="*/ 11 h 40"/>
                  <a:gd name="T8" fmla="*/ 109 w 165"/>
                  <a:gd name="T9" fmla="*/ 6 h 40"/>
                  <a:gd name="T10" fmla="*/ 134 w 165"/>
                  <a:gd name="T11" fmla="*/ 3 h 40"/>
                  <a:gd name="T12" fmla="*/ 164 w 165"/>
                  <a:gd name="T13" fmla="*/ 3 h 40"/>
                  <a:gd name="T14" fmla="*/ 149 w 165"/>
                  <a:gd name="T15" fmla="*/ 10 h 40"/>
                  <a:gd name="T16" fmla="*/ 142 w 165"/>
                  <a:gd name="T17" fmla="*/ 14 h 40"/>
                  <a:gd name="T18" fmla="*/ 133 w 165"/>
                  <a:gd name="T19" fmla="*/ 20 h 40"/>
                  <a:gd name="T20" fmla="*/ 112 w 165"/>
                  <a:gd name="T21" fmla="*/ 22 h 40"/>
                  <a:gd name="T22" fmla="*/ 94 w 165"/>
                  <a:gd name="T23" fmla="*/ 26 h 40"/>
                  <a:gd name="T24" fmla="*/ 93 w 165"/>
                  <a:gd name="T25" fmla="*/ 18 h 40"/>
                  <a:gd name="T26" fmla="*/ 78 w 165"/>
                  <a:gd name="T27" fmla="*/ 25 h 40"/>
                  <a:gd name="T28" fmla="*/ 70 w 165"/>
                  <a:gd name="T29" fmla="*/ 30 h 40"/>
                  <a:gd name="T30" fmla="*/ 60 w 165"/>
                  <a:gd name="T31" fmla="*/ 32 h 40"/>
                  <a:gd name="T32" fmla="*/ 43 w 165"/>
                  <a:gd name="T33" fmla="*/ 37 h 40"/>
                  <a:gd name="T34" fmla="*/ 34 w 165"/>
                  <a:gd name="T35" fmla="*/ 35 h 40"/>
                  <a:gd name="T36" fmla="*/ 21 w 165"/>
                  <a:gd name="T37" fmla="*/ 39 h 40"/>
                  <a:gd name="T38" fmla="*/ 7 w 165"/>
                  <a:gd name="T39" fmla="*/ 37 h 40"/>
                  <a:gd name="T40" fmla="*/ 0 w 165"/>
                  <a:gd name="T41" fmla="*/ 34 h 40"/>
                  <a:gd name="T42" fmla="*/ 4 w 165"/>
                  <a:gd name="T4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40">
                    <a:moveTo>
                      <a:pt x="4" y="28"/>
                    </a:moveTo>
                    <a:cubicBezTo>
                      <a:pt x="14" y="25"/>
                      <a:pt x="10" y="25"/>
                      <a:pt x="28" y="24"/>
                    </a:cubicBezTo>
                    <a:cubicBezTo>
                      <a:pt x="46" y="24"/>
                      <a:pt x="47" y="19"/>
                      <a:pt x="58" y="17"/>
                    </a:cubicBezTo>
                    <a:cubicBezTo>
                      <a:pt x="70" y="14"/>
                      <a:pt x="46" y="15"/>
                      <a:pt x="74" y="11"/>
                    </a:cubicBezTo>
                    <a:cubicBezTo>
                      <a:pt x="102" y="7"/>
                      <a:pt x="92" y="8"/>
                      <a:pt x="109" y="6"/>
                    </a:cubicBezTo>
                    <a:cubicBezTo>
                      <a:pt x="127" y="3"/>
                      <a:pt x="119" y="6"/>
                      <a:pt x="134" y="3"/>
                    </a:cubicBezTo>
                    <a:cubicBezTo>
                      <a:pt x="149" y="0"/>
                      <a:pt x="165" y="0"/>
                      <a:pt x="164" y="3"/>
                    </a:cubicBezTo>
                    <a:cubicBezTo>
                      <a:pt x="163" y="6"/>
                      <a:pt x="153" y="8"/>
                      <a:pt x="149" y="10"/>
                    </a:cubicBezTo>
                    <a:cubicBezTo>
                      <a:pt x="144" y="12"/>
                      <a:pt x="145" y="10"/>
                      <a:pt x="142" y="14"/>
                    </a:cubicBezTo>
                    <a:cubicBezTo>
                      <a:pt x="138" y="18"/>
                      <a:pt x="143" y="18"/>
                      <a:pt x="133" y="20"/>
                    </a:cubicBezTo>
                    <a:cubicBezTo>
                      <a:pt x="122" y="21"/>
                      <a:pt x="118" y="17"/>
                      <a:pt x="112" y="22"/>
                    </a:cubicBezTo>
                    <a:cubicBezTo>
                      <a:pt x="106" y="27"/>
                      <a:pt x="89" y="31"/>
                      <a:pt x="94" y="26"/>
                    </a:cubicBezTo>
                    <a:cubicBezTo>
                      <a:pt x="100" y="22"/>
                      <a:pt x="99" y="16"/>
                      <a:pt x="93" y="18"/>
                    </a:cubicBezTo>
                    <a:cubicBezTo>
                      <a:pt x="88" y="20"/>
                      <a:pt x="81" y="21"/>
                      <a:pt x="78" y="25"/>
                    </a:cubicBezTo>
                    <a:cubicBezTo>
                      <a:pt x="74" y="29"/>
                      <a:pt x="74" y="29"/>
                      <a:pt x="70" y="30"/>
                    </a:cubicBezTo>
                    <a:cubicBezTo>
                      <a:pt x="66" y="31"/>
                      <a:pt x="66" y="28"/>
                      <a:pt x="60" y="32"/>
                    </a:cubicBezTo>
                    <a:cubicBezTo>
                      <a:pt x="54" y="36"/>
                      <a:pt x="45" y="36"/>
                      <a:pt x="43" y="37"/>
                    </a:cubicBezTo>
                    <a:cubicBezTo>
                      <a:pt x="41" y="38"/>
                      <a:pt x="38" y="33"/>
                      <a:pt x="34" y="35"/>
                    </a:cubicBezTo>
                    <a:cubicBezTo>
                      <a:pt x="30" y="37"/>
                      <a:pt x="25" y="37"/>
                      <a:pt x="21" y="39"/>
                    </a:cubicBezTo>
                    <a:cubicBezTo>
                      <a:pt x="17" y="40"/>
                      <a:pt x="11" y="37"/>
                      <a:pt x="7" y="37"/>
                    </a:cubicBezTo>
                    <a:cubicBezTo>
                      <a:pt x="3" y="37"/>
                      <a:pt x="0" y="37"/>
                      <a:pt x="0" y="34"/>
                    </a:cubicBezTo>
                    <a:cubicBezTo>
                      <a:pt x="0" y="32"/>
                      <a:pt x="1" y="29"/>
                      <a:pt x="4" y="2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989">
                <a:extLst>
                  <a:ext uri="{FF2B5EF4-FFF2-40B4-BE49-F238E27FC236}">
                    <a16:creationId xmlns:a16="http://schemas.microsoft.com/office/drawing/2014/main" id="{98CD0119-F34D-2543-9635-B7E447D3A3BA}"/>
                  </a:ext>
                </a:extLst>
              </p:cNvPr>
              <p:cNvSpPr>
                <a:spLocks/>
              </p:cNvSpPr>
              <p:nvPr/>
            </p:nvSpPr>
            <p:spPr bwMode="auto">
              <a:xfrm>
                <a:off x="1400" y="810"/>
                <a:ext cx="137" cy="36"/>
              </a:xfrm>
              <a:custGeom>
                <a:avLst/>
                <a:gdLst>
                  <a:gd name="T0" fmla="*/ 13 w 229"/>
                  <a:gd name="T1" fmla="*/ 36 h 60"/>
                  <a:gd name="T2" fmla="*/ 30 w 229"/>
                  <a:gd name="T3" fmla="*/ 41 h 60"/>
                  <a:gd name="T4" fmla="*/ 47 w 229"/>
                  <a:gd name="T5" fmla="*/ 39 h 60"/>
                  <a:gd name="T6" fmla="*/ 65 w 229"/>
                  <a:gd name="T7" fmla="*/ 34 h 60"/>
                  <a:gd name="T8" fmla="*/ 85 w 229"/>
                  <a:gd name="T9" fmla="*/ 36 h 60"/>
                  <a:gd name="T10" fmla="*/ 94 w 229"/>
                  <a:gd name="T11" fmla="*/ 38 h 60"/>
                  <a:gd name="T12" fmla="*/ 70 w 229"/>
                  <a:gd name="T13" fmla="*/ 41 h 60"/>
                  <a:gd name="T14" fmla="*/ 41 w 229"/>
                  <a:gd name="T15" fmla="*/ 47 h 60"/>
                  <a:gd name="T16" fmla="*/ 46 w 229"/>
                  <a:gd name="T17" fmla="*/ 58 h 60"/>
                  <a:gd name="T18" fmla="*/ 70 w 229"/>
                  <a:gd name="T19" fmla="*/ 56 h 60"/>
                  <a:gd name="T20" fmla="*/ 88 w 229"/>
                  <a:gd name="T21" fmla="*/ 51 h 60"/>
                  <a:gd name="T22" fmla="*/ 100 w 229"/>
                  <a:gd name="T23" fmla="*/ 46 h 60"/>
                  <a:gd name="T24" fmla="*/ 118 w 229"/>
                  <a:gd name="T25" fmla="*/ 45 h 60"/>
                  <a:gd name="T26" fmla="*/ 151 w 229"/>
                  <a:gd name="T27" fmla="*/ 42 h 60"/>
                  <a:gd name="T28" fmla="*/ 159 w 229"/>
                  <a:gd name="T29" fmla="*/ 41 h 60"/>
                  <a:gd name="T30" fmla="*/ 178 w 229"/>
                  <a:gd name="T31" fmla="*/ 41 h 60"/>
                  <a:gd name="T32" fmla="*/ 212 w 229"/>
                  <a:gd name="T33" fmla="*/ 31 h 60"/>
                  <a:gd name="T34" fmla="*/ 227 w 229"/>
                  <a:gd name="T35" fmla="*/ 21 h 60"/>
                  <a:gd name="T36" fmla="*/ 210 w 229"/>
                  <a:gd name="T37" fmla="*/ 15 h 60"/>
                  <a:gd name="T38" fmla="*/ 198 w 229"/>
                  <a:gd name="T39" fmla="*/ 21 h 60"/>
                  <a:gd name="T40" fmla="*/ 187 w 229"/>
                  <a:gd name="T41" fmla="*/ 18 h 60"/>
                  <a:gd name="T42" fmla="*/ 193 w 229"/>
                  <a:gd name="T43" fmla="*/ 14 h 60"/>
                  <a:gd name="T44" fmla="*/ 197 w 229"/>
                  <a:gd name="T45" fmla="*/ 5 h 60"/>
                  <a:gd name="T46" fmla="*/ 197 w 229"/>
                  <a:gd name="T47" fmla="*/ 1 h 60"/>
                  <a:gd name="T48" fmla="*/ 182 w 229"/>
                  <a:gd name="T49" fmla="*/ 3 h 60"/>
                  <a:gd name="T50" fmla="*/ 169 w 229"/>
                  <a:gd name="T51" fmla="*/ 9 h 60"/>
                  <a:gd name="T52" fmla="*/ 160 w 229"/>
                  <a:gd name="T53" fmla="*/ 12 h 60"/>
                  <a:gd name="T54" fmla="*/ 165 w 229"/>
                  <a:gd name="T55" fmla="*/ 18 h 60"/>
                  <a:gd name="T56" fmla="*/ 154 w 229"/>
                  <a:gd name="T57" fmla="*/ 22 h 60"/>
                  <a:gd name="T58" fmla="*/ 158 w 229"/>
                  <a:gd name="T59" fmla="*/ 30 h 60"/>
                  <a:gd name="T60" fmla="*/ 132 w 229"/>
                  <a:gd name="T61" fmla="*/ 30 h 60"/>
                  <a:gd name="T62" fmla="*/ 122 w 229"/>
                  <a:gd name="T63" fmla="*/ 24 h 60"/>
                  <a:gd name="T64" fmla="*/ 123 w 229"/>
                  <a:gd name="T65" fmla="*/ 18 h 60"/>
                  <a:gd name="T66" fmla="*/ 110 w 229"/>
                  <a:gd name="T67" fmla="*/ 13 h 60"/>
                  <a:gd name="T68" fmla="*/ 99 w 229"/>
                  <a:gd name="T69" fmla="*/ 12 h 60"/>
                  <a:gd name="T70" fmla="*/ 88 w 229"/>
                  <a:gd name="T71" fmla="*/ 7 h 60"/>
                  <a:gd name="T72" fmla="*/ 78 w 229"/>
                  <a:gd name="T73" fmla="*/ 9 h 60"/>
                  <a:gd name="T74" fmla="*/ 65 w 229"/>
                  <a:gd name="T75" fmla="*/ 13 h 60"/>
                  <a:gd name="T76" fmla="*/ 56 w 229"/>
                  <a:gd name="T77" fmla="*/ 16 h 60"/>
                  <a:gd name="T78" fmla="*/ 40 w 229"/>
                  <a:gd name="T79" fmla="*/ 20 h 60"/>
                  <a:gd name="T80" fmla="*/ 31 w 229"/>
                  <a:gd name="T81" fmla="*/ 24 h 60"/>
                  <a:gd name="T82" fmla="*/ 19 w 229"/>
                  <a:gd name="T83" fmla="*/ 30 h 60"/>
                  <a:gd name="T84" fmla="*/ 4 w 229"/>
                  <a:gd name="T85" fmla="*/ 36 h 60"/>
                  <a:gd name="T86" fmla="*/ 8 w 229"/>
                  <a:gd name="T87" fmla="*/ 40 h 60"/>
                  <a:gd name="T88" fmla="*/ 13 w 229"/>
                  <a:gd name="T8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 h="60">
                    <a:moveTo>
                      <a:pt x="13" y="36"/>
                    </a:moveTo>
                    <a:cubicBezTo>
                      <a:pt x="24" y="42"/>
                      <a:pt x="16" y="41"/>
                      <a:pt x="30" y="41"/>
                    </a:cubicBezTo>
                    <a:cubicBezTo>
                      <a:pt x="43" y="41"/>
                      <a:pt x="31" y="41"/>
                      <a:pt x="47" y="39"/>
                    </a:cubicBezTo>
                    <a:cubicBezTo>
                      <a:pt x="63" y="36"/>
                      <a:pt x="60" y="33"/>
                      <a:pt x="65" y="34"/>
                    </a:cubicBezTo>
                    <a:cubicBezTo>
                      <a:pt x="70" y="35"/>
                      <a:pt x="79" y="36"/>
                      <a:pt x="85" y="36"/>
                    </a:cubicBezTo>
                    <a:cubicBezTo>
                      <a:pt x="91" y="36"/>
                      <a:pt x="104" y="35"/>
                      <a:pt x="94" y="38"/>
                    </a:cubicBezTo>
                    <a:cubicBezTo>
                      <a:pt x="83" y="40"/>
                      <a:pt x="85" y="37"/>
                      <a:pt x="70" y="41"/>
                    </a:cubicBezTo>
                    <a:cubicBezTo>
                      <a:pt x="55" y="45"/>
                      <a:pt x="39" y="40"/>
                      <a:pt x="41" y="47"/>
                    </a:cubicBezTo>
                    <a:cubicBezTo>
                      <a:pt x="43" y="54"/>
                      <a:pt x="36" y="57"/>
                      <a:pt x="46" y="58"/>
                    </a:cubicBezTo>
                    <a:cubicBezTo>
                      <a:pt x="56" y="58"/>
                      <a:pt x="59" y="60"/>
                      <a:pt x="70" y="56"/>
                    </a:cubicBezTo>
                    <a:cubicBezTo>
                      <a:pt x="81" y="52"/>
                      <a:pt x="76" y="55"/>
                      <a:pt x="88" y="51"/>
                    </a:cubicBezTo>
                    <a:cubicBezTo>
                      <a:pt x="100" y="46"/>
                      <a:pt x="84" y="47"/>
                      <a:pt x="100" y="46"/>
                    </a:cubicBezTo>
                    <a:cubicBezTo>
                      <a:pt x="116" y="45"/>
                      <a:pt x="108" y="46"/>
                      <a:pt x="118" y="45"/>
                    </a:cubicBezTo>
                    <a:cubicBezTo>
                      <a:pt x="128" y="44"/>
                      <a:pt x="150" y="42"/>
                      <a:pt x="151" y="42"/>
                    </a:cubicBezTo>
                    <a:cubicBezTo>
                      <a:pt x="152" y="42"/>
                      <a:pt x="144" y="40"/>
                      <a:pt x="159" y="41"/>
                    </a:cubicBezTo>
                    <a:cubicBezTo>
                      <a:pt x="174" y="41"/>
                      <a:pt x="158" y="46"/>
                      <a:pt x="178" y="41"/>
                    </a:cubicBezTo>
                    <a:cubicBezTo>
                      <a:pt x="199" y="36"/>
                      <a:pt x="207" y="35"/>
                      <a:pt x="212" y="31"/>
                    </a:cubicBezTo>
                    <a:cubicBezTo>
                      <a:pt x="218" y="27"/>
                      <a:pt x="229" y="27"/>
                      <a:pt x="227" y="21"/>
                    </a:cubicBezTo>
                    <a:cubicBezTo>
                      <a:pt x="225" y="15"/>
                      <a:pt x="218" y="12"/>
                      <a:pt x="210" y="15"/>
                    </a:cubicBezTo>
                    <a:cubicBezTo>
                      <a:pt x="202" y="18"/>
                      <a:pt x="208" y="19"/>
                      <a:pt x="198" y="21"/>
                    </a:cubicBezTo>
                    <a:cubicBezTo>
                      <a:pt x="188" y="22"/>
                      <a:pt x="183" y="21"/>
                      <a:pt x="187" y="18"/>
                    </a:cubicBezTo>
                    <a:cubicBezTo>
                      <a:pt x="191" y="15"/>
                      <a:pt x="190" y="17"/>
                      <a:pt x="193" y="14"/>
                    </a:cubicBezTo>
                    <a:cubicBezTo>
                      <a:pt x="197" y="11"/>
                      <a:pt x="195" y="6"/>
                      <a:pt x="197" y="5"/>
                    </a:cubicBezTo>
                    <a:cubicBezTo>
                      <a:pt x="199" y="4"/>
                      <a:pt x="204" y="1"/>
                      <a:pt x="197" y="1"/>
                    </a:cubicBezTo>
                    <a:cubicBezTo>
                      <a:pt x="191" y="1"/>
                      <a:pt x="184" y="0"/>
                      <a:pt x="182" y="3"/>
                    </a:cubicBezTo>
                    <a:cubicBezTo>
                      <a:pt x="180" y="6"/>
                      <a:pt x="172" y="7"/>
                      <a:pt x="169" y="9"/>
                    </a:cubicBezTo>
                    <a:cubicBezTo>
                      <a:pt x="166" y="11"/>
                      <a:pt x="157" y="9"/>
                      <a:pt x="160" y="12"/>
                    </a:cubicBezTo>
                    <a:cubicBezTo>
                      <a:pt x="164" y="15"/>
                      <a:pt x="170" y="16"/>
                      <a:pt x="165" y="18"/>
                    </a:cubicBezTo>
                    <a:cubicBezTo>
                      <a:pt x="160" y="21"/>
                      <a:pt x="151" y="20"/>
                      <a:pt x="154" y="22"/>
                    </a:cubicBezTo>
                    <a:cubicBezTo>
                      <a:pt x="157" y="24"/>
                      <a:pt x="167" y="30"/>
                      <a:pt x="158" y="30"/>
                    </a:cubicBezTo>
                    <a:cubicBezTo>
                      <a:pt x="148" y="29"/>
                      <a:pt x="139" y="30"/>
                      <a:pt x="132" y="30"/>
                    </a:cubicBezTo>
                    <a:cubicBezTo>
                      <a:pt x="124" y="29"/>
                      <a:pt x="121" y="26"/>
                      <a:pt x="122" y="24"/>
                    </a:cubicBezTo>
                    <a:cubicBezTo>
                      <a:pt x="123" y="23"/>
                      <a:pt x="131" y="20"/>
                      <a:pt x="123" y="18"/>
                    </a:cubicBezTo>
                    <a:cubicBezTo>
                      <a:pt x="115" y="16"/>
                      <a:pt x="112" y="13"/>
                      <a:pt x="110" y="13"/>
                    </a:cubicBezTo>
                    <a:cubicBezTo>
                      <a:pt x="108" y="13"/>
                      <a:pt x="102" y="11"/>
                      <a:pt x="99" y="12"/>
                    </a:cubicBezTo>
                    <a:cubicBezTo>
                      <a:pt x="96" y="12"/>
                      <a:pt x="92" y="7"/>
                      <a:pt x="88" y="7"/>
                    </a:cubicBezTo>
                    <a:cubicBezTo>
                      <a:pt x="84" y="8"/>
                      <a:pt x="82" y="5"/>
                      <a:pt x="78" y="9"/>
                    </a:cubicBezTo>
                    <a:cubicBezTo>
                      <a:pt x="74" y="13"/>
                      <a:pt x="70" y="11"/>
                      <a:pt x="65" y="13"/>
                    </a:cubicBezTo>
                    <a:cubicBezTo>
                      <a:pt x="60" y="15"/>
                      <a:pt x="66" y="12"/>
                      <a:pt x="56" y="16"/>
                    </a:cubicBezTo>
                    <a:cubicBezTo>
                      <a:pt x="45" y="20"/>
                      <a:pt x="44" y="17"/>
                      <a:pt x="40" y="20"/>
                    </a:cubicBezTo>
                    <a:cubicBezTo>
                      <a:pt x="35" y="23"/>
                      <a:pt x="39" y="19"/>
                      <a:pt x="31" y="24"/>
                    </a:cubicBezTo>
                    <a:cubicBezTo>
                      <a:pt x="22" y="29"/>
                      <a:pt x="27" y="24"/>
                      <a:pt x="19" y="30"/>
                    </a:cubicBezTo>
                    <a:cubicBezTo>
                      <a:pt x="11" y="35"/>
                      <a:pt x="0" y="34"/>
                      <a:pt x="4" y="36"/>
                    </a:cubicBezTo>
                    <a:cubicBezTo>
                      <a:pt x="8" y="38"/>
                      <a:pt x="7" y="40"/>
                      <a:pt x="8" y="40"/>
                    </a:cubicBezTo>
                    <a:cubicBezTo>
                      <a:pt x="9" y="39"/>
                      <a:pt x="12" y="36"/>
                      <a:pt x="13" y="3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990">
                <a:extLst>
                  <a:ext uri="{FF2B5EF4-FFF2-40B4-BE49-F238E27FC236}">
                    <a16:creationId xmlns:a16="http://schemas.microsoft.com/office/drawing/2014/main" id="{5736026E-13A3-5A4C-8102-CCA7E38971A8}"/>
                  </a:ext>
                </a:extLst>
              </p:cNvPr>
              <p:cNvSpPr>
                <a:spLocks/>
              </p:cNvSpPr>
              <p:nvPr/>
            </p:nvSpPr>
            <p:spPr bwMode="auto">
              <a:xfrm>
                <a:off x="1392" y="819"/>
                <a:ext cx="28" cy="9"/>
              </a:xfrm>
              <a:custGeom>
                <a:avLst/>
                <a:gdLst>
                  <a:gd name="T0" fmla="*/ 3 w 46"/>
                  <a:gd name="T1" fmla="*/ 14 h 14"/>
                  <a:gd name="T2" fmla="*/ 13 w 46"/>
                  <a:gd name="T3" fmla="*/ 13 h 14"/>
                  <a:gd name="T4" fmla="*/ 21 w 46"/>
                  <a:gd name="T5" fmla="*/ 11 h 14"/>
                  <a:gd name="T6" fmla="*/ 27 w 46"/>
                  <a:gd name="T7" fmla="*/ 9 h 14"/>
                  <a:gd name="T8" fmla="*/ 35 w 46"/>
                  <a:gd name="T9" fmla="*/ 7 h 14"/>
                  <a:gd name="T10" fmla="*/ 39 w 46"/>
                  <a:gd name="T11" fmla="*/ 5 h 14"/>
                  <a:gd name="T12" fmla="*/ 43 w 46"/>
                  <a:gd name="T13" fmla="*/ 2 h 14"/>
                  <a:gd name="T14" fmla="*/ 35 w 46"/>
                  <a:gd name="T15" fmla="*/ 1 h 14"/>
                  <a:gd name="T16" fmla="*/ 27 w 46"/>
                  <a:gd name="T17" fmla="*/ 3 h 14"/>
                  <a:gd name="T18" fmla="*/ 20 w 46"/>
                  <a:gd name="T19" fmla="*/ 5 h 14"/>
                  <a:gd name="T20" fmla="*/ 13 w 46"/>
                  <a:gd name="T21" fmla="*/ 8 h 14"/>
                  <a:gd name="T22" fmla="*/ 4 w 46"/>
                  <a:gd name="T23" fmla="*/ 10 h 14"/>
                  <a:gd name="T24" fmla="*/ 3 w 46"/>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4">
                    <a:moveTo>
                      <a:pt x="3" y="14"/>
                    </a:moveTo>
                    <a:cubicBezTo>
                      <a:pt x="8" y="14"/>
                      <a:pt x="10" y="13"/>
                      <a:pt x="13" y="13"/>
                    </a:cubicBezTo>
                    <a:cubicBezTo>
                      <a:pt x="17" y="12"/>
                      <a:pt x="18" y="13"/>
                      <a:pt x="21" y="11"/>
                    </a:cubicBezTo>
                    <a:cubicBezTo>
                      <a:pt x="25" y="10"/>
                      <a:pt x="23" y="11"/>
                      <a:pt x="27" y="9"/>
                    </a:cubicBezTo>
                    <a:cubicBezTo>
                      <a:pt x="32" y="7"/>
                      <a:pt x="31" y="8"/>
                      <a:pt x="35" y="7"/>
                    </a:cubicBezTo>
                    <a:cubicBezTo>
                      <a:pt x="38" y="6"/>
                      <a:pt x="36" y="7"/>
                      <a:pt x="39" y="5"/>
                    </a:cubicBezTo>
                    <a:cubicBezTo>
                      <a:pt x="43" y="3"/>
                      <a:pt x="46" y="3"/>
                      <a:pt x="43" y="2"/>
                    </a:cubicBezTo>
                    <a:cubicBezTo>
                      <a:pt x="40" y="1"/>
                      <a:pt x="38" y="0"/>
                      <a:pt x="35" y="1"/>
                    </a:cubicBezTo>
                    <a:cubicBezTo>
                      <a:pt x="31" y="2"/>
                      <a:pt x="30" y="2"/>
                      <a:pt x="27" y="3"/>
                    </a:cubicBezTo>
                    <a:cubicBezTo>
                      <a:pt x="24" y="4"/>
                      <a:pt x="23" y="4"/>
                      <a:pt x="20" y="5"/>
                    </a:cubicBezTo>
                    <a:cubicBezTo>
                      <a:pt x="17" y="6"/>
                      <a:pt x="18" y="6"/>
                      <a:pt x="13" y="8"/>
                    </a:cubicBezTo>
                    <a:cubicBezTo>
                      <a:pt x="9" y="9"/>
                      <a:pt x="8" y="7"/>
                      <a:pt x="4" y="10"/>
                    </a:cubicBezTo>
                    <a:cubicBezTo>
                      <a:pt x="0" y="13"/>
                      <a:pt x="1" y="14"/>
                      <a:pt x="3"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991">
                <a:extLst>
                  <a:ext uri="{FF2B5EF4-FFF2-40B4-BE49-F238E27FC236}">
                    <a16:creationId xmlns:a16="http://schemas.microsoft.com/office/drawing/2014/main" id="{E028F15D-DF13-1640-A603-3307EB3BE238}"/>
                  </a:ext>
                </a:extLst>
              </p:cNvPr>
              <p:cNvSpPr>
                <a:spLocks/>
              </p:cNvSpPr>
              <p:nvPr/>
            </p:nvSpPr>
            <p:spPr bwMode="auto">
              <a:xfrm>
                <a:off x="1488" y="793"/>
                <a:ext cx="47" cy="12"/>
              </a:xfrm>
              <a:custGeom>
                <a:avLst/>
                <a:gdLst>
                  <a:gd name="T0" fmla="*/ 10 w 78"/>
                  <a:gd name="T1" fmla="*/ 9 h 20"/>
                  <a:gd name="T2" fmla="*/ 3 w 78"/>
                  <a:gd name="T3" fmla="*/ 17 h 20"/>
                  <a:gd name="T4" fmla="*/ 16 w 78"/>
                  <a:gd name="T5" fmla="*/ 20 h 20"/>
                  <a:gd name="T6" fmla="*/ 30 w 78"/>
                  <a:gd name="T7" fmla="*/ 18 h 20"/>
                  <a:gd name="T8" fmla="*/ 46 w 78"/>
                  <a:gd name="T9" fmla="*/ 17 h 20"/>
                  <a:gd name="T10" fmla="*/ 59 w 78"/>
                  <a:gd name="T11" fmla="*/ 13 h 20"/>
                  <a:gd name="T12" fmla="*/ 59 w 78"/>
                  <a:gd name="T13" fmla="*/ 8 h 20"/>
                  <a:gd name="T14" fmla="*/ 77 w 78"/>
                  <a:gd name="T15" fmla="*/ 5 h 20"/>
                  <a:gd name="T16" fmla="*/ 67 w 78"/>
                  <a:gd name="T17" fmla="*/ 2 h 20"/>
                  <a:gd name="T18" fmla="*/ 51 w 78"/>
                  <a:gd name="T19" fmla="*/ 2 h 20"/>
                  <a:gd name="T20" fmla="*/ 43 w 78"/>
                  <a:gd name="T21" fmla="*/ 5 h 20"/>
                  <a:gd name="T22" fmla="*/ 32 w 78"/>
                  <a:gd name="T23" fmla="*/ 6 h 20"/>
                  <a:gd name="T24" fmla="*/ 19 w 78"/>
                  <a:gd name="T25" fmla="*/ 7 h 20"/>
                  <a:gd name="T26" fmla="*/ 10 w 78"/>
                  <a:gd name="T2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20">
                    <a:moveTo>
                      <a:pt x="10" y="9"/>
                    </a:moveTo>
                    <a:cubicBezTo>
                      <a:pt x="5" y="11"/>
                      <a:pt x="0" y="13"/>
                      <a:pt x="3" y="17"/>
                    </a:cubicBezTo>
                    <a:cubicBezTo>
                      <a:pt x="6" y="20"/>
                      <a:pt x="7" y="20"/>
                      <a:pt x="16" y="20"/>
                    </a:cubicBezTo>
                    <a:cubicBezTo>
                      <a:pt x="25" y="19"/>
                      <a:pt x="20" y="18"/>
                      <a:pt x="30" y="18"/>
                    </a:cubicBezTo>
                    <a:cubicBezTo>
                      <a:pt x="40" y="18"/>
                      <a:pt x="35" y="19"/>
                      <a:pt x="46" y="17"/>
                    </a:cubicBezTo>
                    <a:cubicBezTo>
                      <a:pt x="56" y="15"/>
                      <a:pt x="57" y="16"/>
                      <a:pt x="59" y="13"/>
                    </a:cubicBezTo>
                    <a:cubicBezTo>
                      <a:pt x="60" y="10"/>
                      <a:pt x="50" y="8"/>
                      <a:pt x="59" y="8"/>
                    </a:cubicBezTo>
                    <a:cubicBezTo>
                      <a:pt x="67" y="7"/>
                      <a:pt x="75" y="7"/>
                      <a:pt x="77" y="5"/>
                    </a:cubicBezTo>
                    <a:cubicBezTo>
                      <a:pt x="78" y="4"/>
                      <a:pt x="75" y="2"/>
                      <a:pt x="67" y="2"/>
                    </a:cubicBezTo>
                    <a:cubicBezTo>
                      <a:pt x="58" y="2"/>
                      <a:pt x="55" y="0"/>
                      <a:pt x="51" y="2"/>
                    </a:cubicBezTo>
                    <a:cubicBezTo>
                      <a:pt x="48" y="4"/>
                      <a:pt x="48" y="5"/>
                      <a:pt x="43" y="5"/>
                    </a:cubicBezTo>
                    <a:cubicBezTo>
                      <a:pt x="38" y="5"/>
                      <a:pt x="37" y="6"/>
                      <a:pt x="32" y="6"/>
                    </a:cubicBezTo>
                    <a:cubicBezTo>
                      <a:pt x="27" y="7"/>
                      <a:pt x="26" y="7"/>
                      <a:pt x="19" y="7"/>
                    </a:cubicBezTo>
                    <a:cubicBezTo>
                      <a:pt x="12" y="8"/>
                      <a:pt x="9" y="7"/>
                      <a:pt x="10"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992">
                <a:extLst>
                  <a:ext uri="{FF2B5EF4-FFF2-40B4-BE49-F238E27FC236}">
                    <a16:creationId xmlns:a16="http://schemas.microsoft.com/office/drawing/2014/main" id="{3A7DB4E9-BAF9-F54C-902B-59BB72A2B021}"/>
                  </a:ext>
                </a:extLst>
              </p:cNvPr>
              <p:cNvSpPr>
                <a:spLocks/>
              </p:cNvSpPr>
              <p:nvPr/>
            </p:nvSpPr>
            <p:spPr bwMode="auto">
              <a:xfrm>
                <a:off x="1504" y="785"/>
                <a:ext cx="45" cy="10"/>
              </a:xfrm>
              <a:custGeom>
                <a:avLst/>
                <a:gdLst>
                  <a:gd name="T0" fmla="*/ 8 w 74"/>
                  <a:gd name="T1" fmla="*/ 7 h 17"/>
                  <a:gd name="T2" fmla="*/ 24 w 74"/>
                  <a:gd name="T3" fmla="*/ 5 h 17"/>
                  <a:gd name="T4" fmla="*/ 38 w 74"/>
                  <a:gd name="T5" fmla="*/ 4 h 17"/>
                  <a:gd name="T6" fmla="*/ 53 w 74"/>
                  <a:gd name="T7" fmla="*/ 1 h 17"/>
                  <a:gd name="T8" fmla="*/ 65 w 74"/>
                  <a:gd name="T9" fmla="*/ 4 h 17"/>
                  <a:gd name="T10" fmla="*/ 68 w 74"/>
                  <a:gd name="T11" fmla="*/ 9 h 17"/>
                  <a:gd name="T12" fmla="*/ 56 w 74"/>
                  <a:gd name="T13" fmla="*/ 12 h 17"/>
                  <a:gd name="T14" fmla="*/ 42 w 74"/>
                  <a:gd name="T15" fmla="*/ 11 h 17"/>
                  <a:gd name="T16" fmla="*/ 24 w 74"/>
                  <a:gd name="T17" fmla="*/ 10 h 17"/>
                  <a:gd name="T18" fmla="*/ 13 w 74"/>
                  <a:gd name="T19" fmla="*/ 12 h 17"/>
                  <a:gd name="T20" fmla="*/ 1 w 74"/>
                  <a:gd name="T21" fmla="*/ 13 h 17"/>
                  <a:gd name="T22" fmla="*/ 8 w 74"/>
                  <a:gd name="T2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7">
                    <a:moveTo>
                      <a:pt x="8" y="7"/>
                    </a:moveTo>
                    <a:cubicBezTo>
                      <a:pt x="15" y="6"/>
                      <a:pt x="16" y="6"/>
                      <a:pt x="24" y="5"/>
                    </a:cubicBezTo>
                    <a:cubicBezTo>
                      <a:pt x="31" y="4"/>
                      <a:pt x="29" y="6"/>
                      <a:pt x="38" y="4"/>
                    </a:cubicBezTo>
                    <a:cubicBezTo>
                      <a:pt x="47" y="2"/>
                      <a:pt x="44" y="1"/>
                      <a:pt x="53" y="1"/>
                    </a:cubicBezTo>
                    <a:cubicBezTo>
                      <a:pt x="61" y="2"/>
                      <a:pt x="64" y="0"/>
                      <a:pt x="65" y="4"/>
                    </a:cubicBezTo>
                    <a:cubicBezTo>
                      <a:pt x="67" y="7"/>
                      <a:pt x="74" y="7"/>
                      <a:pt x="68" y="9"/>
                    </a:cubicBezTo>
                    <a:cubicBezTo>
                      <a:pt x="62" y="11"/>
                      <a:pt x="64" y="12"/>
                      <a:pt x="56" y="12"/>
                    </a:cubicBezTo>
                    <a:cubicBezTo>
                      <a:pt x="48" y="12"/>
                      <a:pt x="50" y="11"/>
                      <a:pt x="42" y="11"/>
                    </a:cubicBezTo>
                    <a:cubicBezTo>
                      <a:pt x="35" y="10"/>
                      <a:pt x="29" y="9"/>
                      <a:pt x="24" y="10"/>
                    </a:cubicBezTo>
                    <a:cubicBezTo>
                      <a:pt x="19" y="10"/>
                      <a:pt x="21" y="10"/>
                      <a:pt x="13" y="12"/>
                    </a:cubicBezTo>
                    <a:cubicBezTo>
                      <a:pt x="5" y="13"/>
                      <a:pt x="2" y="17"/>
                      <a:pt x="1" y="13"/>
                    </a:cubicBezTo>
                    <a:cubicBezTo>
                      <a:pt x="0" y="9"/>
                      <a:pt x="4" y="7"/>
                      <a:pt x="8"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993">
                <a:extLst>
                  <a:ext uri="{FF2B5EF4-FFF2-40B4-BE49-F238E27FC236}">
                    <a16:creationId xmlns:a16="http://schemas.microsoft.com/office/drawing/2014/main" id="{D9936356-6526-1D43-866A-41B09B98A14C}"/>
                  </a:ext>
                </a:extLst>
              </p:cNvPr>
              <p:cNvSpPr>
                <a:spLocks/>
              </p:cNvSpPr>
              <p:nvPr/>
            </p:nvSpPr>
            <p:spPr bwMode="auto">
              <a:xfrm>
                <a:off x="1586" y="778"/>
                <a:ext cx="57" cy="23"/>
              </a:xfrm>
              <a:custGeom>
                <a:avLst/>
                <a:gdLst>
                  <a:gd name="T0" fmla="*/ 34 w 95"/>
                  <a:gd name="T1" fmla="*/ 3 h 38"/>
                  <a:gd name="T2" fmla="*/ 19 w 95"/>
                  <a:gd name="T3" fmla="*/ 5 h 38"/>
                  <a:gd name="T4" fmla="*/ 12 w 95"/>
                  <a:gd name="T5" fmla="*/ 7 h 38"/>
                  <a:gd name="T6" fmla="*/ 21 w 95"/>
                  <a:gd name="T7" fmla="*/ 14 h 38"/>
                  <a:gd name="T8" fmla="*/ 30 w 95"/>
                  <a:gd name="T9" fmla="*/ 16 h 38"/>
                  <a:gd name="T10" fmla="*/ 25 w 95"/>
                  <a:gd name="T11" fmla="*/ 20 h 38"/>
                  <a:gd name="T12" fmla="*/ 11 w 95"/>
                  <a:gd name="T13" fmla="*/ 21 h 38"/>
                  <a:gd name="T14" fmla="*/ 2 w 95"/>
                  <a:gd name="T15" fmla="*/ 22 h 38"/>
                  <a:gd name="T16" fmla="*/ 13 w 95"/>
                  <a:gd name="T17" fmla="*/ 26 h 38"/>
                  <a:gd name="T18" fmla="*/ 26 w 95"/>
                  <a:gd name="T19" fmla="*/ 25 h 38"/>
                  <a:gd name="T20" fmla="*/ 41 w 95"/>
                  <a:gd name="T21" fmla="*/ 26 h 38"/>
                  <a:gd name="T22" fmla="*/ 52 w 95"/>
                  <a:gd name="T23" fmla="*/ 29 h 38"/>
                  <a:gd name="T24" fmla="*/ 57 w 95"/>
                  <a:gd name="T25" fmla="*/ 32 h 38"/>
                  <a:gd name="T26" fmla="*/ 70 w 95"/>
                  <a:gd name="T27" fmla="*/ 35 h 38"/>
                  <a:gd name="T28" fmla="*/ 81 w 95"/>
                  <a:gd name="T29" fmla="*/ 32 h 38"/>
                  <a:gd name="T30" fmla="*/ 84 w 95"/>
                  <a:gd name="T31" fmla="*/ 24 h 38"/>
                  <a:gd name="T32" fmla="*/ 88 w 95"/>
                  <a:gd name="T33" fmla="*/ 19 h 38"/>
                  <a:gd name="T34" fmla="*/ 87 w 95"/>
                  <a:gd name="T35" fmla="*/ 14 h 38"/>
                  <a:gd name="T36" fmla="*/ 72 w 95"/>
                  <a:gd name="T37" fmla="*/ 10 h 38"/>
                  <a:gd name="T38" fmla="*/ 61 w 95"/>
                  <a:gd name="T39" fmla="*/ 8 h 38"/>
                  <a:gd name="T40" fmla="*/ 56 w 95"/>
                  <a:gd name="T41" fmla="*/ 11 h 38"/>
                  <a:gd name="T42" fmla="*/ 50 w 95"/>
                  <a:gd name="T43" fmla="*/ 3 h 38"/>
                  <a:gd name="T44" fmla="*/ 36 w 95"/>
                  <a:gd name="T45" fmla="*/ 2 h 38"/>
                  <a:gd name="T46" fmla="*/ 34 w 95"/>
                  <a:gd name="T4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38">
                    <a:moveTo>
                      <a:pt x="34" y="3"/>
                    </a:moveTo>
                    <a:cubicBezTo>
                      <a:pt x="27" y="2"/>
                      <a:pt x="21" y="4"/>
                      <a:pt x="19" y="5"/>
                    </a:cubicBezTo>
                    <a:cubicBezTo>
                      <a:pt x="16" y="6"/>
                      <a:pt x="6" y="0"/>
                      <a:pt x="12" y="7"/>
                    </a:cubicBezTo>
                    <a:cubicBezTo>
                      <a:pt x="17" y="14"/>
                      <a:pt x="17" y="12"/>
                      <a:pt x="21" y="14"/>
                    </a:cubicBezTo>
                    <a:cubicBezTo>
                      <a:pt x="25" y="16"/>
                      <a:pt x="31" y="13"/>
                      <a:pt x="30" y="16"/>
                    </a:cubicBezTo>
                    <a:cubicBezTo>
                      <a:pt x="28" y="19"/>
                      <a:pt x="35" y="20"/>
                      <a:pt x="25" y="20"/>
                    </a:cubicBezTo>
                    <a:cubicBezTo>
                      <a:pt x="16" y="19"/>
                      <a:pt x="15" y="20"/>
                      <a:pt x="11" y="21"/>
                    </a:cubicBezTo>
                    <a:cubicBezTo>
                      <a:pt x="8" y="21"/>
                      <a:pt x="0" y="18"/>
                      <a:pt x="2" y="22"/>
                    </a:cubicBezTo>
                    <a:cubicBezTo>
                      <a:pt x="4" y="26"/>
                      <a:pt x="6" y="27"/>
                      <a:pt x="13" y="26"/>
                    </a:cubicBezTo>
                    <a:cubicBezTo>
                      <a:pt x="19" y="25"/>
                      <a:pt x="26" y="23"/>
                      <a:pt x="26" y="25"/>
                    </a:cubicBezTo>
                    <a:cubicBezTo>
                      <a:pt x="26" y="28"/>
                      <a:pt x="36" y="24"/>
                      <a:pt x="41" y="26"/>
                    </a:cubicBezTo>
                    <a:cubicBezTo>
                      <a:pt x="45" y="27"/>
                      <a:pt x="47" y="26"/>
                      <a:pt x="52" y="29"/>
                    </a:cubicBezTo>
                    <a:cubicBezTo>
                      <a:pt x="56" y="31"/>
                      <a:pt x="50" y="29"/>
                      <a:pt x="57" y="32"/>
                    </a:cubicBezTo>
                    <a:cubicBezTo>
                      <a:pt x="64" y="35"/>
                      <a:pt x="58" y="35"/>
                      <a:pt x="70" y="35"/>
                    </a:cubicBezTo>
                    <a:cubicBezTo>
                      <a:pt x="81" y="35"/>
                      <a:pt x="78" y="38"/>
                      <a:pt x="81" y="32"/>
                    </a:cubicBezTo>
                    <a:cubicBezTo>
                      <a:pt x="85" y="27"/>
                      <a:pt x="83" y="28"/>
                      <a:pt x="84" y="24"/>
                    </a:cubicBezTo>
                    <a:cubicBezTo>
                      <a:pt x="86" y="21"/>
                      <a:pt x="87" y="23"/>
                      <a:pt x="88" y="19"/>
                    </a:cubicBezTo>
                    <a:cubicBezTo>
                      <a:pt x="89" y="16"/>
                      <a:pt x="95" y="15"/>
                      <a:pt x="87" y="14"/>
                    </a:cubicBezTo>
                    <a:cubicBezTo>
                      <a:pt x="79" y="13"/>
                      <a:pt x="74" y="10"/>
                      <a:pt x="72" y="10"/>
                    </a:cubicBezTo>
                    <a:cubicBezTo>
                      <a:pt x="71" y="10"/>
                      <a:pt x="63" y="6"/>
                      <a:pt x="61" y="8"/>
                    </a:cubicBezTo>
                    <a:cubicBezTo>
                      <a:pt x="59" y="11"/>
                      <a:pt x="56" y="16"/>
                      <a:pt x="56" y="11"/>
                    </a:cubicBezTo>
                    <a:cubicBezTo>
                      <a:pt x="56" y="5"/>
                      <a:pt x="54" y="3"/>
                      <a:pt x="50" y="3"/>
                    </a:cubicBezTo>
                    <a:cubicBezTo>
                      <a:pt x="46" y="3"/>
                      <a:pt x="37" y="1"/>
                      <a:pt x="36" y="2"/>
                    </a:cubicBezTo>
                    <a:cubicBezTo>
                      <a:pt x="35" y="2"/>
                      <a:pt x="37" y="6"/>
                      <a:pt x="3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994">
                <a:extLst>
                  <a:ext uri="{FF2B5EF4-FFF2-40B4-BE49-F238E27FC236}">
                    <a16:creationId xmlns:a16="http://schemas.microsoft.com/office/drawing/2014/main" id="{8BEC3224-6A2F-ED4F-A710-185C395C9494}"/>
                  </a:ext>
                </a:extLst>
              </p:cNvPr>
              <p:cNvSpPr>
                <a:spLocks/>
              </p:cNvSpPr>
              <p:nvPr/>
            </p:nvSpPr>
            <p:spPr bwMode="auto">
              <a:xfrm>
                <a:off x="1558" y="798"/>
                <a:ext cx="14" cy="11"/>
              </a:xfrm>
              <a:custGeom>
                <a:avLst/>
                <a:gdLst>
                  <a:gd name="T0" fmla="*/ 7 w 24"/>
                  <a:gd name="T1" fmla="*/ 3 h 18"/>
                  <a:gd name="T2" fmla="*/ 4 w 24"/>
                  <a:gd name="T3" fmla="*/ 10 h 18"/>
                  <a:gd name="T4" fmla="*/ 13 w 24"/>
                  <a:gd name="T5" fmla="*/ 15 h 18"/>
                  <a:gd name="T6" fmla="*/ 22 w 24"/>
                  <a:gd name="T7" fmla="*/ 14 h 18"/>
                  <a:gd name="T8" fmla="*/ 19 w 24"/>
                  <a:gd name="T9" fmla="*/ 5 h 18"/>
                  <a:gd name="T10" fmla="*/ 8 w 24"/>
                  <a:gd name="T11" fmla="*/ 0 h 18"/>
                  <a:gd name="T12" fmla="*/ 7 w 24"/>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7" y="3"/>
                    </a:moveTo>
                    <a:cubicBezTo>
                      <a:pt x="7" y="6"/>
                      <a:pt x="0" y="5"/>
                      <a:pt x="4" y="10"/>
                    </a:cubicBezTo>
                    <a:cubicBezTo>
                      <a:pt x="9" y="15"/>
                      <a:pt x="5" y="13"/>
                      <a:pt x="13" y="15"/>
                    </a:cubicBezTo>
                    <a:cubicBezTo>
                      <a:pt x="21" y="17"/>
                      <a:pt x="24" y="18"/>
                      <a:pt x="22" y="14"/>
                    </a:cubicBezTo>
                    <a:cubicBezTo>
                      <a:pt x="20" y="10"/>
                      <a:pt x="20" y="8"/>
                      <a:pt x="19" y="5"/>
                    </a:cubicBezTo>
                    <a:cubicBezTo>
                      <a:pt x="19" y="2"/>
                      <a:pt x="8" y="0"/>
                      <a:pt x="8" y="0"/>
                    </a:cubicBezTo>
                    <a:cubicBezTo>
                      <a:pt x="7" y="1"/>
                      <a:pt x="9" y="3"/>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995">
                <a:extLst>
                  <a:ext uri="{FF2B5EF4-FFF2-40B4-BE49-F238E27FC236}">
                    <a16:creationId xmlns:a16="http://schemas.microsoft.com/office/drawing/2014/main" id="{D40C11F5-5B17-D544-8213-156C2777BE7D}"/>
                  </a:ext>
                </a:extLst>
              </p:cNvPr>
              <p:cNvSpPr>
                <a:spLocks/>
              </p:cNvSpPr>
              <p:nvPr/>
            </p:nvSpPr>
            <p:spPr bwMode="auto">
              <a:xfrm>
                <a:off x="1529" y="827"/>
                <a:ext cx="14" cy="11"/>
              </a:xfrm>
              <a:custGeom>
                <a:avLst/>
                <a:gdLst>
                  <a:gd name="T0" fmla="*/ 10 w 24"/>
                  <a:gd name="T1" fmla="*/ 4 h 18"/>
                  <a:gd name="T2" fmla="*/ 20 w 24"/>
                  <a:gd name="T3" fmla="*/ 2 h 18"/>
                  <a:gd name="T4" fmla="*/ 22 w 24"/>
                  <a:gd name="T5" fmla="*/ 9 h 18"/>
                  <a:gd name="T6" fmla="*/ 14 w 24"/>
                  <a:gd name="T7" fmla="*/ 13 h 18"/>
                  <a:gd name="T8" fmla="*/ 2 w 24"/>
                  <a:gd name="T9" fmla="*/ 13 h 18"/>
                  <a:gd name="T10" fmla="*/ 10 w 24"/>
                  <a:gd name="T11" fmla="*/ 4 h 18"/>
                </a:gdLst>
                <a:ahLst/>
                <a:cxnLst>
                  <a:cxn ang="0">
                    <a:pos x="T0" y="T1"/>
                  </a:cxn>
                  <a:cxn ang="0">
                    <a:pos x="T2" y="T3"/>
                  </a:cxn>
                  <a:cxn ang="0">
                    <a:pos x="T4" y="T5"/>
                  </a:cxn>
                  <a:cxn ang="0">
                    <a:pos x="T6" y="T7"/>
                  </a:cxn>
                  <a:cxn ang="0">
                    <a:pos x="T8" y="T9"/>
                  </a:cxn>
                  <a:cxn ang="0">
                    <a:pos x="T10" y="T11"/>
                  </a:cxn>
                </a:cxnLst>
                <a:rect l="0" t="0" r="r" b="b"/>
                <a:pathLst>
                  <a:path w="24" h="18">
                    <a:moveTo>
                      <a:pt x="10" y="4"/>
                    </a:moveTo>
                    <a:cubicBezTo>
                      <a:pt x="17" y="1"/>
                      <a:pt x="19" y="0"/>
                      <a:pt x="20" y="2"/>
                    </a:cubicBezTo>
                    <a:cubicBezTo>
                      <a:pt x="22" y="4"/>
                      <a:pt x="24" y="7"/>
                      <a:pt x="22" y="9"/>
                    </a:cubicBezTo>
                    <a:cubicBezTo>
                      <a:pt x="20" y="11"/>
                      <a:pt x="20" y="13"/>
                      <a:pt x="14" y="13"/>
                    </a:cubicBezTo>
                    <a:cubicBezTo>
                      <a:pt x="9" y="13"/>
                      <a:pt x="0" y="18"/>
                      <a:pt x="2" y="13"/>
                    </a:cubicBezTo>
                    <a:cubicBezTo>
                      <a:pt x="3" y="8"/>
                      <a:pt x="5" y="4"/>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996">
                <a:extLst>
                  <a:ext uri="{FF2B5EF4-FFF2-40B4-BE49-F238E27FC236}">
                    <a16:creationId xmlns:a16="http://schemas.microsoft.com/office/drawing/2014/main" id="{7654213A-36DD-C542-A52A-EB8AA8536C24}"/>
                  </a:ext>
                </a:extLst>
              </p:cNvPr>
              <p:cNvSpPr>
                <a:spLocks/>
              </p:cNvSpPr>
              <p:nvPr/>
            </p:nvSpPr>
            <p:spPr bwMode="auto">
              <a:xfrm>
                <a:off x="1548" y="810"/>
                <a:ext cx="75" cy="26"/>
              </a:xfrm>
              <a:custGeom>
                <a:avLst/>
                <a:gdLst>
                  <a:gd name="T0" fmla="*/ 15 w 124"/>
                  <a:gd name="T1" fmla="*/ 6 h 42"/>
                  <a:gd name="T2" fmla="*/ 25 w 124"/>
                  <a:gd name="T3" fmla="*/ 4 h 42"/>
                  <a:gd name="T4" fmla="*/ 36 w 124"/>
                  <a:gd name="T5" fmla="*/ 9 h 42"/>
                  <a:gd name="T6" fmla="*/ 40 w 124"/>
                  <a:gd name="T7" fmla="*/ 19 h 42"/>
                  <a:gd name="T8" fmla="*/ 47 w 124"/>
                  <a:gd name="T9" fmla="*/ 20 h 42"/>
                  <a:gd name="T10" fmla="*/ 48 w 124"/>
                  <a:gd name="T11" fmla="*/ 12 h 42"/>
                  <a:gd name="T12" fmla="*/ 59 w 124"/>
                  <a:gd name="T13" fmla="*/ 8 h 42"/>
                  <a:gd name="T14" fmla="*/ 65 w 124"/>
                  <a:gd name="T15" fmla="*/ 13 h 42"/>
                  <a:gd name="T16" fmla="*/ 72 w 124"/>
                  <a:gd name="T17" fmla="*/ 19 h 42"/>
                  <a:gd name="T18" fmla="*/ 76 w 124"/>
                  <a:gd name="T19" fmla="*/ 18 h 42"/>
                  <a:gd name="T20" fmla="*/ 75 w 124"/>
                  <a:gd name="T21" fmla="*/ 13 h 42"/>
                  <a:gd name="T22" fmla="*/ 69 w 124"/>
                  <a:gd name="T23" fmla="*/ 8 h 42"/>
                  <a:gd name="T24" fmla="*/ 68 w 124"/>
                  <a:gd name="T25" fmla="*/ 4 h 42"/>
                  <a:gd name="T26" fmla="*/ 75 w 124"/>
                  <a:gd name="T27" fmla="*/ 3 h 42"/>
                  <a:gd name="T28" fmla="*/ 88 w 124"/>
                  <a:gd name="T29" fmla="*/ 3 h 42"/>
                  <a:gd name="T30" fmla="*/ 99 w 124"/>
                  <a:gd name="T31" fmla="*/ 2 h 42"/>
                  <a:gd name="T32" fmla="*/ 104 w 124"/>
                  <a:gd name="T33" fmla="*/ 4 h 42"/>
                  <a:gd name="T34" fmla="*/ 115 w 124"/>
                  <a:gd name="T35" fmla="*/ 5 h 42"/>
                  <a:gd name="T36" fmla="*/ 123 w 124"/>
                  <a:gd name="T37" fmla="*/ 12 h 42"/>
                  <a:gd name="T38" fmla="*/ 115 w 124"/>
                  <a:gd name="T39" fmla="*/ 19 h 42"/>
                  <a:gd name="T40" fmla="*/ 109 w 124"/>
                  <a:gd name="T41" fmla="*/ 22 h 42"/>
                  <a:gd name="T42" fmla="*/ 105 w 124"/>
                  <a:gd name="T43" fmla="*/ 27 h 42"/>
                  <a:gd name="T44" fmla="*/ 97 w 124"/>
                  <a:gd name="T45" fmla="*/ 31 h 42"/>
                  <a:gd name="T46" fmla="*/ 91 w 124"/>
                  <a:gd name="T47" fmla="*/ 35 h 42"/>
                  <a:gd name="T48" fmla="*/ 84 w 124"/>
                  <a:gd name="T49" fmla="*/ 39 h 42"/>
                  <a:gd name="T50" fmla="*/ 72 w 124"/>
                  <a:gd name="T51" fmla="*/ 41 h 42"/>
                  <a:gd name="T52" fmla="*/ 58 w 124"/>
                  <a:gd name="T53" fmla="*/ 41 h 42"/>
                  <a:gd name="T54" fmla="*/ 48 w 124"/>
                  <a:gd name="T55" fmla="*/ 41 h 42"/>
                  <a:gd name="T56" fmla="*/ 45 w 124"/>
                  <a:gd name="T57" fmla="*/ 37 h 42"/>
                  <a:gd name="T58" fmla="*/ 48 w 124"/>
                  <a:gd name="T59" fmla="*/ 32 h 42"/>
                  <a:gd name="T60" fmla="*/ 39 w 124"/>
                  <a:gd name="T61" fmla="*/ 27 h 42"/>
                  <a:gd name="T62" fmla="*/ 34 w 124"/>
                  <a:gd name="T63" fmla="*/ 28 h 42"/>
                  <a:gd name="T64" fmla="*/ 24 w 124"/>
                  <a:gd name="T65" fmla="*/ 29 h 42"/>
                  <a:gd name="T66" fmla="*/ 15 w 124"/>
                  <a:gd name="T67" fmla="*/ 27 h 42"/>
                  <a:gd name="T68" fmla="*/ 11 w 124"/>
                  <a:gd name="T69" fmla="*/ 23 h 42"/>
                  <a:gd name="T70" fmla="*/ 7 w 124"/>
                  <a:gd name="T71" fmla="*/ 19 h 42"/>
                  <a:gd name="T72" fmla="*/ 2 w 124"/>
                  <a:gd name="T73" fmla="*/ 15 h 42"/>
                  <a:gd name="T74" fmla="*/ 7 w 124"/>
                  <a:gd name="T75" fmla="*/ 10 h 42"/>
                  <a:gd name="T76" fmla="*/ 15 w 124"/>
                  <a:gd name="T7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 h="42">
                    <a:moveTo>
                      <a:pt x="15" y="6"/>
                    </a:moveTo>
                    <a:cubicBezTo>
                      <a:pt x="21" y="4"/>
                      <a:pt x="23" y="3"/>
                      <a:pt x="25" y="4"/>
                    </a:cubicBezTo>
                    <a:cubicBezTo>
                      <a:pt x="27" y="6"/>
                      <a:pt x="36" y="6"/>
                      <a:pt x="36" y="9"/>
                    </a:cubicBezTo>
                    <a:cubicBezTo>
                      <a:pt x="36" y="13"/>
                      <a:pt x="34" y="17"/>
                      <a:pt x="40" y="19"/>
                    </a:cubicBezTo>
                    <a:cubicBezTo>
                      <a:pt x="46" y="21"/>
                      <a:pt x="47" y="24"/>
                      <a:pt x="47" y="20"/>
                    </a:cubicBezTo>
                    <a:cubicBezTo>
                      <a:pt x="47" y="16"/>
                      <a:pt x="39" y="14"/>
                      <a:pt x="48" y="12"/>
                    </a:cubicBezTo>
                    <a:cubicBezTo>
                      <a:pt x="56" y="10"/>
                      <a:pt x="56" y="5"/>
                      <a:pt x="59" y="8"/>
                    </a:cubicBezTo>
                    <a:cubicBezTo>
                      <a:pt x="61" y="10"/>
                      <a:pt x="60" y="9"/>
                      <a:pt x="65" y="13"/>
                    </a:cubicBezTo>
                    <a:cubicBezTo>
                      <a:pt x="69" y="17"/>
                      <a:pt x="69" y="17"/>
                      <a:pt x="72" y="19"/>
                    </a:cubicBezTo>
                    <a:cubicBezTo>
                      <a:pt x="75" y="21"/>
                      <a:pt x="76" y="21"/>
                      <a:pt x="76" y="18"/>
                    </a:cubicBezTo>
                    <a:cubicBezTo>
                      <a:pt x="76" y="16"/>
                      <a:pt x="77" y="15"/>
                      <a:pt x="75" y="13"/>
                    </a:cubicBezTo>
                    <a:cubicBezTo>
                      <a:pt x="72" y="11"/>
                      <a:pt x="71" y="9"/>
                      <a:pt x="69" y="8"/>
                    </a:cubicBezTo>
                    <a:cubicBezTo>
                      <a:pt x="68" y="6"/>
                      <a:pt x="62" y="5"/>
                      <a:pt x="68" y="4"/>
                    </a:cubicBezTo>
                    <a:cubicBezTo>
                      <a:pt x="73" y="4"/>
                      <a:pt x="65" y="3"/>
                      <a:pt x="75" y="3"/>
                    </a:cubicBezTo>
                    <a:cubicBezTo>
                      <a:pt x="86" y="3"/>
                      <a:pt x="81" y="3"/>
                      <a:pt x="88" y="3"/>
                    </a:cubicBezTo>
                    <a:cubicBezTo>
                      <a:pt x="94" y="2"/>
                      <a:pt x="96" y="0"/>
                      <a:pt x="99" y="2"/>
                    </a:cubicBezTo>
                    <a:cubicBezTo>
                      <a:pt x="103" y="3"/>
                      <a:pt x="98" y="3"/>
                      <a:pt x="104" y="4"/>
                    </a:cubicBezTo>
                    <a:cubicBezTo>
                      <a:pt x="111" y="5"/>
                      <a:pt x="114" y="4"/>
                      <a:pt x="115" y="5"/>
                    </a:cubicBezTo>
                    <a:cubicBezTo>
                      <a:pt x="117" y="7"/>
                      <a:pt x="124" y="9"/>
                      <a:pt x="123" y="12"/>
                    </a:cubicBezTo>
                    <a:cubicBezTo>
                      <a:pt x="122" y="14"/>
                      <a:pt x="118" y="17"/>
                      <a:pt x="115" y="19"/>
                    </a:cubicBezTo>
                    <a:cubicBezTo>
                      <a:pt x="113" y="21"/>
                      <a:pt x="110" y="19"/>
                      <a:pt x="109" y="22"/>
                    </a:cubicBezTo>
                    <a:cubicBezTo>
                      <a:pt x="108" y="26"/>
                      <a:pt x="107" y="24"/>
                      <a:pt x="105" y="27"/>
                    </a:cubicBezTo>
                    <a:cubicBezTo>
                      <a:pt x="103" y="30"/>
                      <a:pt x="98" y="28"/>
                      <a:pt x="97" y="31"/>
                    </a:cubicBezTo>
                    <a:cubicBezTo>
                      <a:pt x="96" y="33"/>
                      <a:pt x="91" y="32"/>
                      <a:pt x="91" y="35"/>
                    </a:cubicBezTo>
                    <a:cubicBezTo>
                      <a:pt x="91" y="37"/>
                      <a:pt x="90" y="37"/>
                      <a:pt x="84" y="39"/>
                    </a:cubicBezTo>
                    <a:cubicBezTo>
                      <a:pt x="79" y="40"/>
                      <a:pt x="78" y="40"/>
                      <a:pt x="72" y="41"/>
                    </a:cubicBezTo>
                    <a:cubicBezTo>
                      <a:pt x="66" y="42"/>
                      <a:pt x="64" y="40"/>
                      <a:pt x="58" y="41"/>
                    </a:cubicBezTo>
                    <a:cubicBezTo>
                      <a:pt x="52" y="42"/>
                      <a:pt x="51" y="41"/>
                      <a:pt x="48" y="41"/>
                    </a:cubicBezTo>
                    <a:cubicBezTo>
                      <a:pt x="45" y="41"/>
                      <a:pt x="42" y="39"/>
                      <a:pt x="45" y="37"/>
                    </a:cubicBezTo>
                    <a:cubicBezTo>
                      <a:pt x="48" y="35"/>
                      <a:pt x="52" y="34"/>
                      <a:pt x="48" y="32"/>
                    </a:cubicBezTo>
                    <a:cubicBezTo>
                      <a:pt x="44" y="31"/>
                      <a:pt x="40" y="26"/>
                      <a:pt x="39" y="27"/>
                    </a:cubicBezTo>
                    <a:cubicBezTo>
                      <a:pt x="37" y="28"/>
                      <a:pt x="38" y="26"/>
                      <a:pt x="34" y="28"/>
                    </a:cubicBezTo>
                    <a:cubicBezTo>
                      <a:pt x="30" y="29"/>
                      <a:pt x="30" y="28"/>
                      <a:pt x="24" y="29"/>
                    </a:cubicBezTo>
                    <a:cubicBezTo>
                      <a:pt x="19" y="29"/>
                      <a:pt x="16" y="28"/>
                      <a:pt x="15" y="27"/>
                    </a:cubicBezTo>
                    <a:cubicBezTo>
                      <a:pt x="14" y="26"/>
                      <a:pt x="12" y="24"/>
                      <a:pt x="11" y="23"/>
                    </a:cubicBezTo>
                    <a:cubicBezTo>
                      <a:pt x="9" y="22"/>
                      <a:pt x="12" y="21"/>
                      <a:pt x="7" y="19"/>
                    </a:cubicBezTo>
                    <a:cubicBezTo>
                      <a:pt x="2" y="17"/>
                      <a:pt x="0" y="16"/>
                      <a:pt x="2" y="15"/>
                    </a:cubicBezTo>
                    <a:cubicBezTo>
                      <a:pt x="4" y="14"/>
                      <a:pt x="5" y="10"/>
                      <a:pt x="7" y="10"/>
                    </a:cubicBezTo>
                    <a:cubicBezTo>
                      <a:pt x="9" y="10"/>
                      <a:pt x="13" y="4"/>
                      <a:pt x="1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997">
                <a:extLst>
                  <a:ext uri="{FF2B5EF4-FFF2-40B4-BE49-F238E27FC236}">
                    <a16:creationId xmlns:a16="http://schemas.microsoft.com/office/drawing/2014/main" id="{BE9E35C4-CDB2-2E44-AFC3-DC6DA934D2D7}"/>
                  </a:ext>
                </a:extLst>
              </p:cNvPr>
              <p:cNvSpPr>
                <a:spLocks/>
              </p:cNvSpPr>
              <p:nvPr/>
            </p:nvSpPr>
            <p:spPr bwMode="auto">
              <a:xfrm>
                <a:off x="1596" y="795"/>
                <a:ext cx="19" cy="6"/>
              </a:xfrm>
              <a:custGeom>
                <a:avLst/>
                <a:gdLst>
                  <a:gd name="T0" fmla="*/ 5 w 32"/>
                  <a:gd name="T1" fmla="*/ 9 h 10"/>
                  <a:gd name="T2" fmla="*/ 20 w 32"/>
                  <a:gd name="T3" fmla="*/ 9 h 10"/>
                  <a:gd name="T4" fmla="*/ 27 w 32"/>
                  <a:gd name="T5" fmla="*/ 6 h 10"/>
                  <a:gd name="T6" fmla="*/ 15 w 32"/>
                  <a:gd name="T7" fmla="*/ 1 h 10"/>
                  <a:gd name="T8" fmla="*/ 4 w 32"/>
                  <a:gd name="T9" fmla="*/ 3 h 10"/>
                  <a:gd name="T10" fmla="*/ 5 w 32"/>
                  <a:gd name="T11" fmla="*/ 9 h 10"/>
                </a:gdLst>
                <a:ahLst/>
                <a:cxnLst>
                  <a:cxn ang="0">
                    <a:pos x="T0" y="T1"/>
                  </a:cxn>
                  <a:cxn ang="0">
                    <a:pos x="T2" y="T3"/>
                  </a:cxn>
                  <a:cxn ang="0">
                    <a:pos x="T4" y="T5"/>
                  </a:cxn>
                  <a:cxn ang="0">
                    <a:pos x="T6" y="T7"/>
                  </a:cxn>
                  <a:cxn ang="0">
                    <a:pos x="T8" y="T9"/>
                  </a:cxn>
                  <a:cxn ang="0">
                    <a:pos x="T10" y="T11"/>
                  </a:cxn>
                </a:cxnLst>
                <a:rect l="0" t="0" r="r" b="b"/>
                <a:pathLst>
                  <a:path w="32" h="10">
                    <a:moveTo>
                      <a:pt x="5" y="9"/>
                    </a:moveTo>
                    <a:cubicBezTo>
                      <a:pt x="12" y="9"/>
                      <a:pt x="13" y="10"/>
                      <a:pt x="20" y="9"/>
                    </a:cubicBezTo>
                    <a:cubicBezTo>
                      <a:pt x="26" y="9"/>
                      <a:pt x="32" y="9"/>
                      <a:pt x="27" y="6"/>
                    </a:cubicBezTo>
                    <a:cubicBezTo>
                      <a:pt x="21" y="4"/>
                      <a:pt x="18" y="0"/>
                      <a:pt x="15" y="1"/>
                    </a:cubicBezTo>
                    <a:cubicBezTo>
                      <a:pt x="12" y="1"/>
                      <a:pt x="4" y="0"/>
                      <a:pt x="4" y="3"/>
                    </a:cubicBezTo>
                    <a:cubicBezTo>
                      <a:pt x="4" y="6"/>
                      <a:pt x="0" y="6"/>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998">
                <a:extLst>
                  <a:ext uri="{FF2B5EF4-FFF2-40B4-BE49-F238E27FC236}">
                    <a16:creationId xmlns:a16="http://schemas.microsoft.com/office/drawing/2014/main" id="{C40016D2-4141-714D-9687-EAC4C7552175}"/>
                  </a:ext>
                </a:extLst>
              </p:cNvPr>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999">
                <a:extLst>
                  <a:ext uri="{FF2B5EF4-FFF2-40B4-BE49-F238E27FC236}">
                    <a16:creationId xmlns:a16="http://schemas.microsoft.com/office/drawing/2014/main" id="{BB9E901D-2925-944C-BB5B-9B23CC638DEA}"/>
                  </a:ext>
                </a:extLst>
              </p:cNvPr>
              <p:cNvSpPr>
                <a:spLocks/>
              </p:cNvSpPr>
              <p:nvPr/>
            </p:nvSpPr>
            <p:spPr bwMode="auto">
              <a:xfrm>
                <a:off x="1651" y="785"/>
                <a:ext cx="38" cy="21"/>
              </a:xfrm>
              <a:custGeom>
                <a:avLst/>
                <a:gdLst>
                  <a:gd name="T0" fmla="*/ 2 w 64"/>
                  <a:gd name="T1" fmla="*/ 17 h 34"/>
                  <a:gd name="T2" fmla="*/ 5 w 64"/>
                  <a:gd name="T3" fmla="*/ 7 h 34"/>
                  <a:gd name="T4" fmla="*/ 15 w 64"/>
                  <a:gd name="T5" fmla="*/ 1 h 34"/>
                  <a:gd name="T6" fmla="*/ 28 w 64"/>
                  <a:gd name="T7" fmla="*/ 4 h 34"/>
                  <a:gd name="T8" fmla="*/ 40 w 64"/>
                  <a:gd name="T9" fmla="*/ 8 h 34"/>
                  <a:gd name="T10" fmla="*/ 60 w 64"/>
                  <a:gd name="T11" fmla="*/ 9 h 34"/>
                  <a:gd name="T12" fmla="*/ 47 w 64"/>
                  <a:gd name="T13" fmla="*/ 14 h 34"/>
                  <a:gd name="T14" fmla="*/ 41 w 64"/>
                  <a:gd name="T15" fmla="*/ 18 h 34"/>
                  <a:gd name="T16" fmla="*/ 25 w 64"/>
                  <a:gd name="T17" fmla="*/ 19 h 34"/>
                  <a:gd name="T18" fmla="*/ 16 w 64"/>
                  <a:gd name="T19" fmla="*/ 19 h 34"/>
                  <a:gd name="T20" fmla="*/ 20 w 64"/>
                  <a:gd name="T21" fmla="*/ 24 h 34"/>
                  <a:gd name="T22" fmla="*/ 43 w 64"/>
                  <a:gd name="T23" fmla="*/ 24 h 34"/>
                  <a:gd name="T24" fmla="*/ 57 w 64"/>
                  <a:gd name="T25" fmla="*/ 22 h 34"/>
                  <a:gd name="T26" fmla="*/ 57 w 64"/>
                  <a:gd name="T27" fmla="*/ 28 h 34"/>
                  <a:gd name="T28" fmla="*/ 44 w 64"/>
                  <a:gd name="T29" fmla="*/ 31 h 34"/>
                  <a:gd name="T30" fmla="*/ 29 w 64"/>
                  <a:gd name="T31" fmla="*/ 33 h 34"/>
                  <a:gd name="T32" fmla="*/ 12 w 64"/>
                  <a:gd name="T33" fmla="*/ 33 h 34"/>
                  <a:gd name="T34" fmla="*/ 6 w 64"/>
                  <a:gd name="T35" fmla="*/ 27 h 34"/>
                  <a:gd name="T36" fmla="*/ 7 w 64"/>
                  <a:gd name="T37" fmla="*/ 22 h 34"/>
                  <a:gd name="T38" fmla="*/ 2 w 64"/>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4">
                    <a:moveTo>
                      <a:pt x="2" y="17"/>
                    </a:moveTo>
                    <a:cubicBezTo>
                      <a:pt x="2" y="9"/>
                      <a:pt x="0" y="8"/>
                      <a:pt x="5" y="7"/>
                    </a:cubicBezTo>
                    <a:cubicBezTo>
                      <a:pt x="10" y="6"/>
                      <a:pt x="8" y="0"/>
                      <a:pt x="15" y="1"/>
                    </a:cubicBezTo>
                    <a:cubicBezTo>
                      <a:pt x="22" y="2"/>
                      <a:pt x="23" y="1"/>
                      <a:pt x="28" y="4"/>
                    </a:cubicBezTo>
                    <a:cubicBezTo>
                      <a:pt x="33" y="8"/>
                      <a:pt x="36" y="6"/>
                      <a:pt x="40" y="8"/>
                    </a:cubicBezTo>
                    <a:cubicBezTo>
                      <a:pt x="44" y="10"/>
                      <a:pt x="64" y="5"/>
                      <a:pt x="60" y="9"/>
                    </a:cubicBezTo>
                    <a:cubicBezTo>
                      <a:pt x="55" y="13"/>
                      <a:pt x="49" y="12"/>
                      <a:pt x="47" y="14"/>
                    </a:cubicBezTo>
                    <a:cubicBezTo>
                      <a:pt x="45" y="16"/>
                      <a:pt x="43" y="17"/>
                      <a:pt x="41" y="18"/>
                    </a:cubicBezTo>
                    <a:cubicBezTo>
                      <a:pt x="39" y="19"/>
                      <a:pt x="28" y="19"/>
                      <a:pt x="25" y="19"/>
                    </a:cubicBezTo>
                    <a:cubicBezTo>
                      <a:pt x="22" y="20"/>
                      <a:pt x="16" y="17"/>
                      <a:pt x="16" y="19"/>
                    </a:cubicBezTo>
                    <a:cubicBezTo>
                      <a:pt x="16" y="22"/>
                      <a:pt x="7" y="23"/>
                      <a:pt x="20" y="24"/>
                    </a:cubicBezTo>
                    <a:cubicBezTo>
                      <a:pt x="34" y="25"/>
                      <a:pt x="32" y="24"/>
                      <a:pt x="43" y="24"/>
                    </a:cubicBezTo>
                    <a:cubicBezTo>
                      <a:pt x="53" y="23"/>
                      <a:pt x="56" y="21"/>
                      <a:pt x="57" y="22"/>
                    </a:cubicBezTo>
                    <a:cubicBezTo>
                      <a:pt x="59" y="24"/>
                      <a:pt x="64" y="26"/>
                      <a:pt x="57" y="28"/>
                    </a:cubicBezTo>
                    <a:cubicBezTo>
                      <a:pt x="50" y="30"/>
                      <a:pt x="53" y="30"/>
                      <a:pt x="44" y="31"/>
                    </a:cubicBezTo>
                    <a:cubicBezTo>
                      <a:pt x="34" y="31"/>
                      <a:pt x="34" y="32"/>
                      <a:pt x="29" y="33"/>
                    </a:cubicBezTo>
                    <a:cubicBezTo>
                      <a:pt x="23" y="34"/>
                      <a:pt x="15" y="33"/>
                      <a:pt x="12" y="33"/>
                    </a:cubicBezTo>
                    <a:cubicBezTo>
                      <a:pt x="10" y="33"/>
                      <a:pt x="5" y="29"/>
                      <a:pt x="6" y="27"/>
                    </a:cubicBezTo>
                    <a:cubicBezTo>
                      <a:pt x="7" y="25"/>
                      <a:pt x="12" y="23"/>
                      <a:pt x="7" y="22"/>
                    </a:cubicBezTo>
                    <a:cubicBezTo>
                      <a:pt x="3" y="22"/>
                      <a:pt x="6" y="16"/>
                      <a:pt x="2"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1000">
                <a:extLst>
                  <a:ext uri="{FF2B5EF4-FFF2-40B4-BE49-F238E27FC236}">
                    <a16:creationId xmlns:a16="http://schemas.microsoft.com/office/drawing/2014/main" id="{6236E293-F556-544F-8C15-73F5FA56ED01}"/>
                  </a:ext>
                </a:extLst>
              </p:cNvPr>
              <p:cNvSpPr>
                <a:spLocks/>
              </p:cNvSpPr>
              <p:nvPr/>
            </p:nvSpPr>
            <p:spPr bwMode="auto">
              <a:xfrm>
                <a:off x="1633" y="736"/>
                <a:ext cx="417" cy="107"/>
              </a:xfrm>
              <a:custGeom>
                <a:avLst/>
                <a:gdLst>
                  <a:gd name="T0" fmla="*/ 7 w 695"/>
                  <a:gd name="T1" fmla="*/ 128 h 178"/>
                  <a:gd name="T2" fmla="*/ 44 w 695"/>
                  <a:gd name="T3" fmla="*/ 123 h 178"/>
                  <a:gd name="T4" fmla="*/ 93 w 695"/>
                  <a:gd name="T5" fmla="*/ 128 h 178"/>
                  <a:gd name="T6" fmla="*/ 133 w 695"/>
                  <a:gd name="T7" fmla="*/ 124 h 178"/>
                  <a:gd name="T8" fmla="*/ 175 w 695"/>
                  <a:gd name="T9" fmla="*/ 107 h 178"/>
                  <a:gd name="T10" fmla="*/ 222 w 695"/>
                  <a:gd name="T11" fmla="*/ 111 h 178"/>
                  <a:gd name="T12" fmla="*/ 207 w 695"/>
                  <a:gd name="T13" fmla="*/ 97 h 178"/>
                  <a:gd name="T14" fmla="*/ 183 w 695"/>
                  <a:gd name="T15" fmla="*/ 94 h 178"/>
                  <a:gd name="T16" fmla="*/ 150 w 695"/>
                  <a:gd name="T17" fmla="*/ 97 h 178"/>
                  <a:gd name="T18" fmla="*/ 112 w 695"/>
                  <a:gd name="T19" fmla="*/ 82 h 178"/>
                  <a:gd name="T20" fmla="*/ 133 w 695"/>
                  <a:gd name="T21" fmla="*/ 69 h 178"/>
                  <a:gd name="T22" fmla="*/ 98 w 695"/>
                  <a:gd name="T23" fmla="*/ 61 h 178"/>
                  <a:gd name="T24" fmla="*/ 141 w 695"/>
                  <a:gd name="T25" fmla="*/ 48 h 178"/>
                  <a:gd name="T26" fmla="*/ 199 w 695"/>
                  <a:gd name="T27" fmla="*/ 40 h 178"/>
                  <a:gd name="T28" fmla="*/ 232 w 695"/>
                  <a:gd name="T29" fmla="*/ 57 h 178"/>
                  <a:gd name="T30" fmla="*/ 254 w 695"/>
                  <a:gd name="T31" fmla="*/ 79 h 178"/>
                  <a:gd name="T32" fmla="*/ 266 w 695"/>
                  <a:gd name="T33" fmla="*/ 71 h 178"/>
                  <a:gd name="T34" fmla="*/ 299 w 695"/>
                  <a:gd name="T35" fmla="*/ 55 h 178"/>
                  <a:gd name="T36" fmla="*/ 322 w 695"/>
                  <a:gd name="T37" fmla="*/ 53 h 178"/>
                  <a:gd name="T38" fmla="*/ 287 w 695"/>
                  <a:gd name="T39" fmla="*/ 48 h 178"/>
                  <a:gd name="T40" fmla="*/ 230 w 695"/>
                  <a:gd name="T41" fmla="*/ 38 h 178"/>
                  <a:gd name="T42" fmla="*/ 268 w 695"/>
                  <a:gd name="T43" fmla="*/ 24 h 178"/>
                  <a:gd name="T44" fmla="*/ 358 w 695"/>
                  <a:gd name="T45" fmla="*/ 17 h 178"/>
                  <a:gd name="T46" fmla="*/ 418 w 695"/>
                  <a:gd name="T47" fmla="*/ 7 h 178"/>
                  <a:gd name="T48" fmla="*/ 492 w 695"/>
                  <a:gd name="T49" fmla="*/ 7 h 178"/>
                  <a:gd name="T50" fmla="*/ 574 w 695"/>
                  <a:gd name="T51" fmla="*/ 8 h 178"/>
                  <a:gd name="T52" fmla="*/ 659 w 695"/>
                  <a:gd name="T53" fmla="*/ 11 h 178"/>
                  <a:gd name="T54" fmla="*/ 634 w 695"/>
                  <a:gd name="T55" fmla="*/ 30 h 178"/>
                  <a:gd name="T56" fmla="*/ 588 w 695"/>
                  <a:gd name="T57" fmla="*/ 43 h 178"/>
                  <a:gd name="T58" fmla="*/ 496 w 695"/>
                  <a:gd name="T59" fmla="*/ 63 h 178"/>
                  <a:gd name="T60" fmla="*/ 434 w 695"/>
                  <a:gd name="T61" fmla="*/ 73 h 178"/>
                  <a:gd name="T62" fmla="*/ 385 w 695"/>
                  <a:gd name="T63" fmla="*/ 96 h 178"/>
                  <a:gd name="T64" fmla="*/ 303 w 695"/>
                  <a:gd name="T65" fmla="*/ 118 h 178"/>
                  <a:gd name="T66" fmla="*/ 270 w 695"/>
                  <a:gd name="T67" fmla="*/ 136 h 178"/>
                  <a:gd name="T68" fmla="*/ 193 w 695"/>
                  <a:gd name="T69" fmla="*/ 134 h 178"/>
                  <a:gd name="T70" fmla="*/ 114 w 695"/>
                  <a:gd name="T71" fmla="*/ 141 h 178"/>
                  <a:gd name="T72" fmla="*/ 167 w 695"/>
                  <a:gd name="T73" fmla="*/ 151 h 178"/>
                  <a:gd name="T74" fmla="*/ 240 w 695"/>
                  <a:gd name="T75" fmla="*/ 148 h 178"/>
                  <a:gd name="T76" fmla="*/ 222 w 695"/>
                  <a:gd name="T77" fmla="*/ 171 h 178"/>
                  <a:gd name="T78" fmla="*/ 158 w 695"/>
                  <a:gd name="T79" fmla="*/ 174 h 178"/>
                  <a:gd name="T80" fmla="*/ 90 w 695"/>
                  <a:gd name="T81" fmla="*/ 173 h 178"/>
                  <a:gd name="T82" fmla="*/ 37 w 695"/>
                  <a:gd name="T83" fmla="*/ 167 h 178"/>
                  <a:gd name="T84" fmla="*/ 54 w 695"/>
                  <a:gd name="T85" fmla="*/ 145 h 178"/>
                  <a:gd name="T86" fmla="*/ 28 w 695"/>
                  <a:gd name="T87" fmla="*/ 13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5" h="178">
                    <a:moveTo>
                      <a:pt x="28" y="138"/>
                    </a:moveTo>
                    <a:cubicBezTo>
                      <a:pt x="21" y="136"/>
                      <a:pt x="23" y="136"/>
                      <a:pt x="17" y="134"/>
                    </a:cubicBezTo>
                    <a:cubicBezTo>
                      <a:pt x="11" y="132"/>
                      <a:pt x="6" y="133"/>
                      <a:pt x="7" y="128"/>
                    </a:cubicBezTo>
                    <a:cubicBezTo>
                      <a:pt x="8" y="124"/>
                      <a:pt x="0" y="121"/>
                      <a:pt x="12" y="122"/>
                    </a:cubicBezTo>
                    <a:cubicBezTo>
                      <a:pt x="24" y="123"/>
                      <a:pt x="19" y="121"/>
                      <a:pt x="28" y="122"/>
                    </a:cubicBezTo>
                    <a:cubicBezTo>
                      <a:pt x="37" y="123"/>
                      <a:pt x="37" y="122"/>
                      <a:pt x="44" y="123"/>
                    </a:cubicBezTo>
                    <a:cubicBezTo>
                      <a:pt x="52" y="125"/>
                      <a:pt x="63" y="122"/>
                      <a:pt x="65" y="125"/>
                    </a:cubicBezTo>
                    <a:cubicBezTo>
                      <a:pt x="66" y="128"/>
                      <a:pt x="65" y="128"/>
                      <a:pt x="74" y="128"/>
                    </a:cubicBezTo>
                    <a:cubicBezTo>
                      <a:pt x="82" y="128"/>
                      <a:pt x="90" y="126"/>
                      <a:pt x="93" y="128"/>
                    </a:cubicBezTo>
                    <a:cubicBezTo>
                      <a:pt x="95" y="130"/>
                      <a:pt x="109" y="135"/>
                      <a:pt x="109" y="131"/>
                    </a:cubicBezTo>
                    <a:cubicBezTo>
                      <a:pt x="109" y="127"/>
                      <a:pt x="116" y="125"/>
                      <a:pt x="118" y="125"/>
                    </a:cubicBezTo>
                    <a:cubicBezTo>
                      <a:pt x="121" y="125"/>
                      <a:pt x="129" y="127"/>
                      <a:pt x="133" y="124"/>
                    </a:cubicBezTo>
                    <a:cubicBezTo>
                      <a:pt x="137" y="121"/>
                      <a:pt x="134" y="119"/>
                      <a:pt x="148" y="118"/>
                    </a:cubicBezTo>
                    <a:cubicBezTo>
                      <a:pt x="162" y="117"/>
                      <a:pt x="174" y="115"/>
                      <a:pt x="177" y="115"/>
                    </a:cubicBezTo>
                    <a:cubicBezTo>
                      <a:pt x="180" y="115"/>
                      <a:pt x="172" y="110"/>
                      <a:pt x="175" y="107"/>
                    </a:cubicBezTo>
                    <a:cubicBezTo>
                      <a:pt x="179" y="105"/>
                      <a:pt x="186" y="101"/>
                      <a:pt x="193" y="103"/>
                    </a:cubicBezTo>
                    <a:cubicBezTo>
                      <a:pt x="200" y="106"/>
                      <a:pt x="197" y="106"/>
                      <a:pt x="206" y="109"/>
                    </a:cubicBezTo>
                    <a:cubicBezTo>
                      <a:pt x="216" y="111"/>
                      <a:pt x="220" y="115"/>
                      <a:pt x="222" y="111"/>
                    </a:cubicBezTo>
                    <a:cubicBezTo>
                      <a:pt x="225" y="108"/>
                      <a:pt x="225" y="104"/>
                      <a:pt x="224" y="104"/>
                    </a:cubicBezTo>
                    <a:cubicBezTo>
                      <a:pt x="223" y="104"/>
                      <a:pt x="223" y="94"/>
                      <a:pt x="220" y="96"/>
                    </a:cubicBezTo>
                    <a:cubicBezTo>
                      <a:pt x="216" y="97"/>
                      <a:pt x="210" y="96"/>
                      <a:pt x="207" y="97"/>
                    </a:cubicBezTo>
                    <a:cubicBezTo>
                      <a:pt x="203" y="98"/>
                      <a:pt x="189" y="100"/>
                      <a:pt x="197" y="96"/>
                    </a:cubicBezTo>
                    <a:cubicBezTo>
                      <a:pt x="205" y="91"/>
                      <a:pt x="200" y="83"/>
                      <a:pt x="197" y="85"/>
                    </a:cubicBezTo>
                    <a:cubicBezTo>
                      <a:pt x="194" y="88"/>
                      <a:pt x="184" y="93"/>
                      <a:pt x="183" y="94"/>
                    </a:cubicBezTo>
                    <a:cubicBezTo>
                      <a:pt x="182" y="95"/>
                      <a:pt x="172" y="95"/>
                      <a:pt x="171" y="96"/>
                    </a:cubicBezTo>
                    <a:cubicBezTo>
                      <a:pt x="169" y="98"/>
                      <a:pt x="163" y="89"/>
                      <a:pt x="161" y="92"/>
                    </a:cubicBezTo>
                    <a:cubicBezTo>
                      <a:pt x="158" y="95"/>
                      <a:pt x="156" y="94"/>
                      <a:pt x="150" y="97"/>
                    </a:cubicBezTo>
                    <a:cubicBezTo>
                      <a:pt x="145" y="99"/>
                      <a:pt x="136" y="100"/>
                      <a:pt x="133" y="99"/>
                    </a:cubicBezTo>
                    <a:cubicBezTo>
                      <a:pt x="131" y="99"/>
                      <a:pt x="118" y="96"/>
                      <a:pt x="116" y="96"/>
                    </a:cubicBezTo>
                    <a:cubicBezTo>
                      <a:pt x="115" y="95"/>
                      <a:pt x="96" y="82"/>
                      <a:pt x="112" y="82"/>
                    </a:cubicBezTo>
                    <a:cubicBezTo>
                      <a:pt x="129" y="81"/>
                      <a:pt x="134" y="78"/>
                      <a:pt x="141" y="78"/>
                    </a:cubicBezTo>
                    <a:cubicBezTo>
                      <a:pt x="148" y="78"/>
                      <a:pt x="156" y="74"/>
                      <a:pt x="149" y="72"/>
                    </a:cubicBezTo>
                    <a:cubicBezTo>
                      <a:pt x="141" y="70"/>
                      <a:pt x="143" y="67"/>
                      <a:pt x="133" y="69"/>
                    </a:cubicBezTo>
                    <a:cubicBezTo>
                      <a:pt x="124" y="70"/>
                      <a:pt x="124" y="72"/>
                      <a:pt x="113" y="73"/>
                    </a:cubicBezTo>
                    <a:cubicBezTo>
                      <a:pt x="101" y="75"/>
                      <a:pt x="99" y="81"/>
                      <a:pt x="99" y="74"/>
                    </a:cubicBezTo>
                    <a:cubicBezTo>
                      <a:pt x="98" y="66"/>
                      <a:pt x="88" y="64"/>
                      <a:pt x="98" y="61"/>
                    </a:cubicBezTo>
                    <a:cubicBezTo>
                      <a:pt x="108" y="58"/>
                      <a:pt x="110" y="50"/>
                      <a:pt x="115" y="51"/>
                    </a:cubicBezTo>
                    <a:cubicBezTo>
                      <a:pt x="120" y="52"/>
                      <a:pt x="123" y="51"/>
                      <a:pt x="128" y="51"/>
                    </a:cubicBezTo>
                    <a:cubicBezTo>
                      <a:pt x="134" y="52"/>
                      <a:pt x="137" y="49"/>
                      <a:pt x="141" y="48"/>
                    </a:cubicBezTo>
                    <a:cubicBezTo>
                      <a:pt x="146" y="48"/>
                      <a:pt x="147" y="40"/>
                      <a:pt x="159" y="41"/>
                    </a:cubicBezTo>
                    <a:cubicBezTo>
                      <a:pt x="170" y="41"/>
                      <a:pt x="173" y="38"/>
                      <a:pt x="177" y="38"/>
                    </a:cubicBezTo>
                    <a:cubicBezTo>
                      <a:pt x="182" y="38"/>
                      <a:pt x="195" y="36"/>
                      <a:pt x="199" y="40"/>
                    </a:cubicBezTo>
                    <a:cubicBezTo>
                      <a:pt x="203" y="44"/>
                      <a:pt x="212" y="40"/>
                      <a:pt x="215" y="45"/>
                    </a:cubicBezTo>
                    <a:cubicBezTo>
                      <a:pt x="217" y="49"/>
                      <a:pt x="223" y="47"/>
                      <a:pt x="224" y="51"/>
                    </a:cubicBezTo>
                    <a:cubicBezTo>
                      <a:pt x="226" y="55"/>
                      <a:pt x="222" y="61"/>
                      <a:pt x="232" y="57"/>
                    </a:cubicBezTo>
                    <a:cubicBezTo>
                      <a:pt x="242" y="53"/>
                      <a:pt x="246" y="57"/>
                      <a:pt x="247" y="59"/>
                    </a:cubicBezTo>
                    <a:cubicBezTo>
                      <a:pt x="247" y="61"/>
                      <a:pt x="231" y="69"/>
                      <a:pt x="241" y="69"/>
                    </a:cubicBezTo>
                    <a:cubicBezTo>
                      <a:pt x="252" y="70"/>
                      <a:pt x="249" y="74"/>
                      <a:pt x="254" y="79"/>
                    </a:cubicBezTo>
                    <a:cubicBezTo>
                      <a:pt x="259" y="83"/>
                      <a:pt x="259" y="79"/>
                      <a:pt x="269" y="83"/>
                    </a:cubicBezTo>
                    <a:cubicBezTo>
                      <a:pt x="279" y="87"/>
                      <a:pt x="294" y="85"/>
                      <a:pt x="284" y="82"/>
                    </a:cubicBezTo>
                    <a:cubicBezTo>
                      <a:pt x="274" y="79"/>
                      <a:pt x="274" y="78"/>
                      <a:pt x="266" y="71"/>
                    </a:cubicBezTo>
                    <a:cubicBezTo>
                      <a:pt x="259" y="63"/>
                      <a:pt x="253" y="67"/>
                      <a:pt x="258" y="62"/>
                    </a:cubicBezTo>
                    <a:cubicBezTo>
                      <a:pt x="263" y="57"/>
                      <a:pt x="259" y="56"/>
                      <a:pt x="271" y="56"/>
                    </a:cubicBezTo>
                    <a:cubicBezTo>
                      <a:pt x="282" y="56"/>
                      <a:pt x="291" y="53"/>
                      <a:pt x="299" y="55"/>
                    </a:cubicBezTo>
                    <a:cubicBezTo>
                      <a:pt x="307" y="57"/>
                      <a:pt x="313" y="63"/>
                      <a:pt x="319" y="66"/>
                    </a:cubicBezTo>
                    <a:cubicBezTo>
                      <a:pt x="326" y="69"/>
                      <a:pt x="333" y="65"/>
                      <a:pt x="326" y="61"/>
                    </a:cubicBezTo>
                    <a:cubicBezTo>
                      <a:pt x="320" y="57"/>
                      <a:pt x="315" y="57"/>
                      <a:pt x="322" y="53"/>
                    </a:cubicBezTo>
                    <a:cubicBezTo>
                      <a:pt x="329" y="49"/>
                      <a:pt x="332" y="47"/>
                      <a:pt x="326" y="47"/>
                    </a:cubicBezTo>
                    <a:cubicBezTo>
                      <a:pt x="319" y="47"/>
                      <a:pt x="320" y="45"/>
                      <a:pt x="310" y="47"/>
                    </a:cubicBezTo>
                    <a:cubicBezTo>
                      <a:pt x="301" y="49"/>
                      <a:pt x="297" y="48"/>
                      <a:pt x="287" y="48"/>
                    </a:cubicBezTo>
                    <a:cubicBezTo>
                      <a:pt x="277" y="48"/>
                      <a:pt x="268" y="47"/>
                      <a:pt x="261" y="48"/>
                    </a:cubicBezTo>
                    <a:cubicBezTo>
                      <a:pt x="254" y="50"/>
                      <a:pt x="255" y="49"/>
                      <a:pt x="245" y="46"/>
                    </a:cubicBezTo>
                    <a:cubicBezTo>
                      <a:pt x="235" y="42"/>
                      <a:pt x="234" y="38"/>
                      <a:pt x="230" y="38"/>
                    </a:cubicBezTo>
                    <a:cubicBezTo>
                      <a:pt x="225" y="37"/>
                      <a:pt x="212" y="32"/>
                      <a:pt x="224" y="30"/>
                    </a:cubicBezTo>
                    <a:cubicBezTo>
                      <a:pt x="236" y="27"/>
                      <a:pt x="237" y="23"/>
                      <a:pt x="248" y="24"/>
                    </a:cubicBezTo>
                    <a:cubicBezTo>
                      <a:pt x="260" y="25"/>
                      <a:pt x="256" y="25"/>
                      <a:pt x="268" y="24"/>
                    </a:cubicBezTo>
                    <a:cubicBezTo>
                      <a:pt x="281" y="24"/>
                      <a:pt x="294" y="23"/>
                      <a:pt x="298" y="23"/>
                    </a:cubicBezTo>
                    <a:cubicBezTo>
                      <a:pt x="303" y="23"/>
                      <a:pt x="316" y="15"/>
                      <a:pt x="329" y="15"/>
                    </a:cubicBezTo>
                    <a:cubicBezTo>
                      <a:pt x="343" y="16"/>
                      <a:pt x="350" y="13"/>
                      <a:pt x="358" y="17"/>
                    </a:cubicBezTo>
                    <a:cubicBezTo>
                      <a:pt x="366" y="21"/>
                      <a:pt x="368" y="15"/>
                      <a:pt x="377" y="12"/>
                    </a:cubicBezTo>
                    <a:cubicBezTo>
                      <a:pt x="387" y="10"/>
                      <a:pt x="378" y="7"/>
                      <a:pt x="395" y="7"/>
                    </a:cubicBezTo>
                    <a:cubicBezTo>
                      <a:pt x="412" y="8"/>
                      <a:pt x="403" y="5"/>
                      <a:pt x="418" y="7"/>
                    </a:cubicBezTo>
                    <a:cubicBezTo>
                      <a:pt x="433" y="9"/>
                      <a:pt x="429" y="9"/>
                      <a:pt x="442" y="9"/>
                    </a:cubicBezTo>
                    <a:cubicBezTo>
                      <a:pt x="455" y="10"/>
                      <a:pt x="459" y="7"/>
                      <a:pt x="463" y="8"/>
                    </a:cubicBezTo>
                    <a:cubicBezTo>
                      <a:pt x="466" y="9"/>
                      <a:pt x="481" y="4"/>
                      <a:pt x="492" y="7"/>
                    </a:cubicBezTo>
                    <a:cubicBezTo>
                      <a:pt x="503" y="9"/>
                      <a:pt x="499" y="7"/>
                      <a:pt x="515" y="8"/>
                    </a:cubicBezTo>
                    <a:cubicBezTo>
                      <a:pt x="531" y="10"/>
                      <a:pt x="527" y="3"/>
                      <a:pt x="544" y="6"/>
                    </a:cubicBezTo>
                    <a:cubicBezTo>
                      <a:pt x="561" y="9"/>
                      <a:pt x="561" y="10"/>
                      <a:pt x="574" y="8"/>
                    </a:cubicBezTo>
                    <a:cubicBezTo>
                      <a:pt x="587" y="7"/>
                      <a:pt x="578" y="0"/>
                      <a:pt x="596" y="3"/>
                    </a:cubicBezTo>
                    <a:cubicBezTo>
                      <a:pt x="614" y="6"/>
                      <a:pt x="615" y="5"/>
                      <a:pt x="630" y="6"/>
                    </a:cubicBezTo>
                    <a:cubicBezTo>
                      <a:pt x="645" y="7"/>
                      <a:pt x="647" y="9"/>
                      <a:pt x="659" y="11"/>
                    </a:cubicBezTo>
                    <a:cubicBezTo>
                      <a:pt x="671" y="13"/>
                      <a:pt x="695" y="11"/>
                      <a:pt x="689" y="16"/>
                    </a:cubicBezTo>
                    <a:cubicBezTo>
                      <a:pt x="683" y="21"/>
                      <a:pt x="675" y="23"/>
                      <a:pt x="665" y="25"/>
                    </a:cubicBezTo>
                    <a:cubicBezTo>
                      <a:pt x="654" y="28"/>
                      <a:pt x="641" y="29"/>
                      <a:pt x="634" y="30"/>
                    </a:cubicBezTo>
                    <a:cubicBezTo>
                      <a:pt x="627" y="32"/>
                      <a:pt x="617" y="31"/>
                      <a:pt x="609" y="34"/>
                    </a:cubicBezTo>
                    <a:cubicBezTo>
                      <a:pt x="601" y="37"/>
                      <a:pt x="560" y="33"/>
                      <a:pt x="572" y="36"/>
                    </a:cubicBezTo>
                    <a:cubicBezTo>
                      <a:pt x="584" y="39"/>
                      <a:pt x="605" y="41"/>
                      <a:pt x="588" y="43"/>
                    </a:cubicBezTo>
                    <a:cubicBezTo>
                      <a:pt x="571" y="45"/>
                      <a:pt x="542" y="47"/>
                      <a:pt x="533" y="49"/>
                    </a:cubicBezTo>
                    <a:cubicBezTo>
                      <a:pt x="525" y="50"/>
                      <a:pt x="537" y="45"/>
                      <a:pt x="519" y="51"/>
                    </a:cubicBezTo>
                    <a:cubicBezTo>
                      <a:pt x="500" y="58"/>
                      <a:pt x="488" y="60"/>
                      <a:pt x="496" y="63"/>
                    </a:cubicBezTo>
                    <a:cubicBezTo>
                      <a:pt x="504" y="65"/>
                      <a:pt x="481" y="69"/>
                      <a:pt x="484" y="70"/>
                    </a:cubicBezTo>
                    <a:cubicBezTo>
                      <a:pt x="487" y="71"/>
                      <a:pt x="450" y="67"/>
                      <a:pt x="452" y="70"/>
                    </a:cubicBezTo>
                    <a:cubicBezTo>
                      <a:pt x="453" y="73"/>
                      <a:pt x="435" y="69"/>
                      <a:pt x="434" y="73"/>
                    </a:cubicBezTo>
                    <a:cubicBezTo>
                      <a:pt x="434" y="77"/>
                      <a:pt x="421" y="76"/>
                      <a:pt x="406" y="76"/>
                    </a:cubicBezTo>
                    <a:cubicBezTo>
                      <a:pt x="390" y="76"/>
                      <a:pt x="373" y="81"/>
                      <a:pt x="384" y="83"/>
                    </a:cubicBezTo>
                    <a:cubicBezTo>
                      <a:pt x="396" y="86"/>
                      <a:pt x="399" y="94"/>
                      <a:pt x="385" y="96"/>
                    </a:cubicBezTo>
                    <a:cubicBezTo>
                      <a:pt x="371" y="99"/>
                      <a:pt x="353" y="100"/>
                      <a:pt x="358" y="102"/>
                    </a:cubicBezTo>
                    <a:cubicBezTo>
                      <a:pt x="363" y="103"/>
                      <a:pt x="334" y="106"/>
                      <a:pt x="335" y="110"/>
                    </a:cubicBezTo>
                    <a:cubicBezTo>
                      <a:pt x="336" y="115"/>
                      <a:pt x="301" y="116"/>
                      <a:pt x="303" y="118"/>
                    </a:cubicBezTo>
                    <a:cubicBezTo>
                      <a:pt x="305" y="121"/>
                      <a:pt x="260" y="109"/>
                      <a:pt x="274" y="117"/>
                    </a:cubicBezTo>
                    <a:cubicBezTo>
                      <a:pt x="289" y="125"/>
                      <a:pt x="314" y="128"/>
                      <a:pt x="301" y="131"/>
                    </a:cubicBezTo>
                    <a:cubicBezTo>
                      <a:pt x="288" y="134"/>
                      <a:pt x="286" y="136"/>
                      <a:pt x="270" y="136"/>
                    </a:cubicBezTo>
                    <a:cubicBezTo>
                      <a:pt x="254" y="136"/>
                      <a:pt x="252" y="121"/>
                      <a:pt x="244" y="128"/>
                    </a:cubicBezTo>
                    <a:cubicBezTo>
                      <a:pt x="235" y="135"/>
                      <a:pt x="233" y="135"/>
                      <a:pt x="219" y="135"/>
                    </a:cubicBezTo>
                    <a:cubicBezTo>
                      <a:pt x="206" y="135"/>
                      <a:pt x="201" y="131"/>
                      <a:pt x="193" y="134"/>
                    </a:cubicBezTo>
                    <a:cubicBezTo>
                      <a:pt x="184" y="137"/>
                      <a:pt x="187" y="136"/>
                      <a:pt x="171" y="138"/>
                    </a:cubicBezTo>
                    <a:cubicBezTo>
                      <a:pt x="156" y="139"/>
                      <a:pt x="150" y="135"/>
                      <a:pt x="142" y="138"/>
                    </a:cubicBezTo>
                    <a:cubicBezTo>
                      <a:pt x="134" y="141"/>
                      <a:pt x="119" y="138"/>
                      <a:pt x="114" y="141"/>
                    </a:cubicBezTo>
                    <a:cubicBezTo>
                      <a:pt x="110" y="143"/>
                      <a:pt x="101" y="147"/>
                      <a:pt x="110" y="149"/>
                    </a:cubicBezTo>
                    <a:cubicBezTo>
                      <a:pt x="119" y="151"/>
                      <a:pt x="118" y="152"/>
                      <a:pt x="141" y="153"/>
                    </a:cubicBezTo>
                    <a:cubicBezTo>
                      <a:pt x="164" y="154"/>
                      <a:pt x="152" y="152"/>
                      <a:pt x="167" y="151"/>
                    </a:cubicBezTo>
                    <a:cubicBezTo>
                      <a:pt x="183" y="150"/>
                      <a:pt x="170" y="146"/>
                      <a:pt x="189" y="147"/>
                    </a:cubicBezTo>
                    <a:cubicBezTo>
                      <a:pt x="207" y="148"/>
                      <a:pt x="197" y="147"/>
                      <a:pt x="217" y="148"/>
                    </a:cubicBezTo>
                    <a:cubicBezTo>
                      <a:pt x="236" y="149"/>
                      <a:pt x="229" y="146"/>
                      <a:pt x="240" y="148"/>
                    </a:cubicBezTo>
                    <a:cubicBezTo>
                      <a:pt x="251" y="151"/>
                      <a:pt x="255" y="153"/>
                      <a:pt x="253" y="158"/>
                    </a:cubicBezTo>
                    <a:cubicBezTo>
                      <a:pt x="251" y="163"/>
                      <a:pt x="255" y="160"/>
                      <a:pt x="242" y="164"/>
                    </a:cubicBezTo>
                    <a:cubicBezTo>
                      <a:pt x="228" y="168"/>
                      <a:pt x="234" y="166"/>
                      <a:pt x="222" y="171"/>
                    </a:cubicBezTo>
                    <a:cubicBezTo>
                      <a:pt x="210" y="175"/>
                      <a:pt x="208" y="175"/>
                      <a:pt x="196" y="176"/>
                    </a:cubicBezTo>
                    <a:cubicBezTo>
                      <a:pt x="185" y="178"/>
                      <a:pt x="175" y="170"/>
                      <a:pt x="172" y="171"/>
                    </a:cubicBezTo>
                    <a:cubicBezTo>
                      <a:pt x="170" y="172"/>
                      <a:pt x="171" y="172"/>
                      <a:pt x="158" y="174"/>
                    </a:cubicBezTo>
                    <a:cubicBezTo>
                      <a:pt x="144" y="176"/>
                      <a:pt x="153" y="173"/>
                      <a:pt x="135" y="175"/>
                    </a:cubicBezTo>
                    <a:cubicBezTo>
                      <a:pt x="117" y="177"/>
                      <a:pt x="111" y="176"/>
                      <a:pt x="105" y="177"/>
                    </a:cubicBezTo>
                    <a:cubicBezTo>
                      <a:pt x="100" y="177"/>
                      <a:pt x="95" y="173"/>
                      <a:pt x="90" y="173"/>
                    </a:cubicBezTo>
                    <a:cubicBezTo>
                      <a:pt x="84" y="173"/>
                      <a:pt x="86" y="168"/>
                      <a:pt x="75" y="171"/>
                    </a:cubicBezTo>
                    <a:cubicBezTo>
                      <a:pt x="65" y="174"/>
                      <a:pt x="56" y="172"/>
                      <a:pt x="53" y="172"/>
                    </a:cubicBezTo>
                    <a:cubicBezTo>
                      <a:pt x="50" y="173"/>
                      <a:pt x="40" y="166"/>
                      <a:pt x="37" y="167"/>
                    </a:cubicBezTo>
                    <a:cubicBezTo>
                      <a:pt x="34" y="168"/>
                      <a:pt x="24" y="163"/>
                      <a:pt x="32" y="161"/>
                    </a:cubicBezTo>
                    <a:cubicBezTo>
                      <a:pt x="40" y="158"/>
                      <a:pt x="38" y="157"/>
                      <a:pt x="44" y="154"/>
                    </a:cubicBezTo>
                    <a:cubicBezTo>
                      <a:pt x="50" y="150"/>
                      <a:pt x="51" y="150"/>
                      <a:pt x="54" y="145"/>
                    </a:cubicBezTo>
                    <a:cubicBezTo>
                      <a:pt x="57" y="141"/>
                      <a:pt x="60" y="134"/>
                      <a:pt x="53" y="134"/>
                    </a:cubicBezTo>
                    <a:cubicBezTo>
                      <a:pt x="45" y="134"/>
                      <a:pt x="45" y="135"/>
                      <a:pt x="40" y="136"/>
                    </a:cubicBezTo>
                    <a:cubicBezTo>
                      <a:pt x="36" y="137"/>
                      <a:pt x="33" y="136"/>
                      <a:pt x="28" y="1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1001">
                <a:extLst>
                  <a:ext uri="{FF2B5EF4-FFF2-40B4-BE49-F238E27FC236}">
                    <a16:creationId xmlns:a16="http://schemas.microsoft.com/office/drawing/2014/main" id="{2210FCCC-4326-0542-AE74-16A8066D5444}"/>
                  </a:ext>
                </a:extLst>
              </p:cNvPr>
              <p:cNvSpPr>
                <a:spLocks/>
              </p:cNvSpPr>
              <p:nvPr/>
            </p:nvSpPr>
            <p:spPr bwMode="auto">
              <a:xfrm>
                <a:off x="1558" y="960"/>
                <a:ext cx="92" cy="44"/>
              </a:xfrm>
              <a:custGeom>
                <a:avLst/>
                <a:gdLst>
                  <a:gd name="T0" fmla="*/ 60 w 153"/>
                  <a:gd name="T1" fmla="*/ 16 h 73"/>
                  <a:gd name="T2" fmla="*/ 49 w 153"/>
                  <a:gd name="T3" fmla="*/ 27 h 73"/>
                  <a:gd name="T4" fmla="*/ 43 w 153"/>
                  <a:gd name="T5" fmla="*/ 35 h 73"/>
                  <a:gd name="T6" fmla="*/ 37 w 153"/>
                  <a:gd name="T7" fmla="*/ 43 h 73"/>
                  <a:gd name="T8" fmla="*/ 24 w 153"/>
                  <a:gd name="T9" fmla="*/ 48 h 73"/>
                  <a:gd name="T10" fmla="*/ 8 w 153"/>
                  <a:gd name="T11" fmla="*/ 52 h 73"/>
                  <a:gd name="T12" fmla="*/ 13 w 153"/>
                  <a:gd name="T13" fmla="*/ 60 h 73"/>
                  <a:gd name="T14" fmla="*/ 33 w 153"/>
                  <a:gd name="T15" fmla="*/ 57 h 73"/>
                  <a:gd name="T16" fmla="*/ 36 w 153"/>
                  <a:gd name="T17" fmla="*/ 58 h 73"/>
                  <a:gd name="T18" fmla="*/ 31 w 153"/>
                  <a:gd name="T19" fmla="*/ 69 h 73"/>
                  <a:gd name="T20" fmla="*/ 54 w 153"/>
                  <a:gd name="T21" fmla="*/ 67 h 73"/>
                  <a:gd name="T22" fmla="*/ 66 w 153"/>
                  <a:gd name="T23" fmla="*/ 59 h 73"/>
                  <a:gd name="T24" fmla="*/ 86 w 153"/>
                  <a:gd name="T25" fmla="*/ 46 h 73"/>
                  <a:gd name="T26" fmla="*/ 99 w 153"/>
                  <a:gd name="T27" fmla="*/ 46 h 73"/>
                  <a:gd name="T28" fmla="*/ 106 w 153"/>
                  <a:gd name="T29" fmla="*/ 54 h 73"/>
                  <a:gd name="T30" fmla="*/ 121 w 153"/>
                  <a:gd name="T31" fmla="*/ 59 h 73"/>
                  <a:gd name="T32" fmla="*/ 135 w 153"/>
                  <a:gd name="T33" fmla="*/ 58 h 73"/>
                  <a:gd name="T34" fmla="*/ 144 w 153"/>
                  <a:gd name="T35" fmla="*/ 48 h 73"/>
                  <a:gd name="T36" fmla="*/ 123 w 153"/>
                  <a:gd name="T37" fmla="*/ 44 h 73"/>
                  <a:gd name="T38" fmla="*/ 127 w 153"/>
                  <a:gd name="T39" fmla="*/ 32 h 73"/>
                  <a:gd name="T40" fmla="*/ 111 w 153"/>
                  <a:gd name="T41" fmla="*/ 27 h 73"/>
                  <a:gd name="T42" fmla="*/ 100 w 153"/>
                  <a:gd name="T43" fmla="*/ 19 h 73"/>
                  <a:gd name="T44" fmla="*/ 89 w 153"/>
                  <a:gd name="T45" fmla="*/ 13 h 73"/>
                  <a:gd name="T46" fmla="*/ 77 w 153"/>
                  <a:gd name="T47" fmla="*/ 2 h 73"/>
                  <a:gd name="T48" fmla="*/ 65 w 153"/>
                  <a:gd name="T49" fmla="*/ 11 h 73"/>
                  <a:gd name="T50" fmla="*/ 60 w 153"/>
                  <a:gd name="T5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73">
                    <a:moveTo>
                      <a:pt x="60" y="16"/>
                    </a:moveTo>
                    <a:cubicBezTo>
                      <a:pt x="54" y="22"/>
                      <a:pt x="49" y="20"/>
                      <a:pt x="49" y="27"/>
                    </a:cubicBezTo>
                    <a:cubicBezTo>
                      <a:pt x="48" y="34"/>
                      <a:pt x="45" y="30"/>
                      <a:pt x="43" y="35"/>
                    </a:cubicBezTo>
                    <a:cubicBezTo>
                      <a:pt x="41" y="40"/>
                      <a:pt x="43" y="40"/>
                      <a:pt x="37" y="43"/>
                    </a:cubicBezTo>
                    <a:cubicBezTo>
                      <a:pt x="31" y="46"/>
                      <a:pt x="29" y="45"/>
                      <a:pt x="24" y="48"/>
                    </a:cubicBezTo>
                    <a:cubicBezTo>
                      <a:pt x="19" y="50"/>
                      <a:pt x="8" y="47"/>
                      <a:pt x="8" y="52"/>
                    </a:cubicBezTo>
                    <a:cubicBezTo>
                      <a:pt x="8" y="57"/>
                      <a:pt x="0" y="64"/>
                      <a:pt x="13" y="60"/>
                    </a:cubicBezTo>
                    <a:cubicBezTo>
                      <a:pt x="26" y="57"/>
                      <a:pt x="29" y="55"/>
                      <a:pt x="33" y="57"/>
                    </a:cubicBezTo>
                    <a:cubicBezTo>
                      <a:pt x="36" y="58"/>
                      <a:pt x="37" y="54"/>
                      <a:pt x="36" y="58"/>
                    </a:cubicBezTo>
                    <a:cubicBezTo>
                      <a:pt x="35" y="62"/>
                      <a:pt x="15" y="66"/>
                      <a:pt x="31" y="69"/>
                    </a:cubicBezTo>
                    <a:cubicBezTo>
                      <a:pt x="48" y="72"/>
                      <a:pt x="47" y="73"/>
                      <a:pt x="54" y="67"/>
                    </a:cubicBezTo>
                    <a:cubicBezTo>
                      <a:pt x="62" y="61"/>
                      <a:pt x="50" y="67"/>
                      <a:pt x="66" y="59"/>
                    </a:cubicBezTo>
                    <a:cubicBezTo>
                      <a:pt x="82" y="51"/>
                      <a:pt x="80" y="46"/>
                      <a:pt x="86" y="46"/>
                    </a:cubicBezTo>
                    <a:cubicBezTo>
                      <a:pt x="92" y="46"/>
                      <a:pt x="95" y="41"/>
                      <a:pt x="99" y="46"/>
                    </a:cubicBezTo>
                    <a:cubicBezTo>
                      <a:pt x="104" y="52"/>
                      <a:pt x="99" y="50"/>
                      <a:pt x="106" y="54"/>
                    </a:cubicBezTo>
                    <a:cubicBezTo>
                      <a:pt x="112" y="58"/>
                      <a:pt x="111" y="59"/>
                      <a:pt x="121" y="59"/>
                    </a:cubicBezTo>
                    <a:cubicBezTo>
                      <a:pt x="130" y="59"/>
                      <a:pt x="116" y="60"/>
                      <a:pt x="135" y="58"/>
                    </a:cubicBezTo>
                    <a:cubicBezTo>
                      <a:pt x="153" y="56"/>
                      <a:pt x="153" y="48"/>
                      <a:pt x="144" y="48"/>
                    </a:cubicBezTo>
                    <a:cubicBezTo>
                      <a:pt x="134" y="48"/>
                      <a:pt x="121" y="52"/>
                      <a:pt x="123" y="44"/>
                    </a:cubicBezTo>
                    <a:cubicBezTo>
                      <a:pt x="126" y="36"/>
                      <a:pt x="139" y="37"/>
                      <a:pt x="127" y="32"/>
                    </a:cubicBezTo>
                    <a:cubicBezTo>
                      <a:pt x="114" y="28"/>
                      <a:pt x="113" y="28"/>
                      <a:pt x="111" y="27"/>
                    </a:cubicBezTo>
                    <a:cubicBezTo>
                      <a:pt x="108" y="27"/>
                      <a:pt x="102" y="19"/>
                      <a:pt x="100" y="19"/>
                    </a:cubicBezTo>
                    <a:cubicBezTo>
                      <a:pt x="97" y="19"/>
                      <a:pt x="90" y="12"/>
                      <a:pt x="89" y="13"/>
                    </a:cubicBezTo>
                    <a:cubicBezTo>
                      <a:pt x="87" y="13"/>
                      <a:pt x="82" y="0"/>
                      <a:pt x="77" y="2"/>
                    </a:cubicBezTo>
                    <a:cubicBezTo>
                      <a:pt x="71" y="5"/>
                      <a:pt x="66" y="8"/>
                      <a:pt x="65" y="11"/>
                    </a:cubicBezTo>
                    <a:cubicBezTo>
                      <a:pt x="65" y="13"/>
                      <a:pt x="60" y="10"/>
                      <a:pt x="60"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1002">
                <a:extLst>
                  <a:ext uri="{FF2B5EF4-FFF2-40B4-BE49-F238E27FC236}">
                    <a16:creationId xmlns:a16="http://schemas.microsoft.com/office/drawing/2014/main" id="{D982D23B-CF3D-484E-9A13-BE9D86A4CE6F}"/>
                  </a:ext>
                </a:extLst>
              </p:cNvPr>
              <p:cNvSpPr>
                <a:spLocks/>
              </p:cNvSpPr>
              <p:nvPr/>
            </p:nvSpPr>
            <p:spPr bwMode="auto">
              <a:xfrm>
                <a:off x="1583" y="1003"/>
                <a:ext cx="35" cy="17"/>
              </a:xfrm>
              <a:custGeom>
                <a:avLst/>
                <a:gdLst>
                  <a:gd name="T0" fmla="*/ 23 w 58"/>
                  <a:gd name="T1" fmla="*/ 6 h 28"/>
                  <a:gd name="T2" fmla="*/ 11 w 58"/>
                  <a:gd name="T3" fmla="*/ 17 h 28"/>
                  <a:gd name="T4" fmla="*/ 13 w 58"/>
                  <a:gd name="T5" fmla="*/ 23 h 28"/>
                  <a:gd name="T6" fmla="*/ 29 w 58"/>
                  <a:gd name="T7" fmla="*/ 23 h 28"/>
                  <a:gd name="T8" fmla="*/ 43 w 58"/>
                  <a:gd name="T9" fmla="*/ 14 h 28"/>
                  <a:gd name="T10" fmla="*/ 56 w 58"/>
                  <a:gd name="T11" fmla="*/ 6 h 28"/>
                  <a:gd name="T12" fmla="*/ 52 w 58"/>
                  <a:gd name="T13" fmla="*/ 3 h 28"/>
                  <a:gd name="T14" fmla="*/ 37 w 58"/>
                  <a:gd name="T15" fmla="*/ 3 h 28"/>
                  <a:gd name="T16" fmla="*/ 23 w 58"/>
                  <a:gd name="T1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8">
                    <a:moveTo>
                      <a:pt x="23" y="6"/>
                    </a:moveTo>
                    <a:cubicBezTo>
                      <a:pt x="18" y="9"/>
                      <a:pt x="13" y="15"/>
                      <a:pt x="11" y="17"/>
                    </a:cubicBezTo>
                    <a:cubicBezTo>
                      <a:pt x="10" y="18"/>
                      <a:pt x="0" y="22"/>
                      <a:pt x="13" y="23"/>
                    </a:cubicBezTo>
                    <a:cubicBezTo>
                      <a:pt x="26" y="23"/>
                      <a:pt x="19" y="28"/>
                      <a:pt x="29" y="23"/>
                    </a:cubicBezTo>
                    <a:cubicBezTo>
                      <a:pt x="39" y="17"/>
                      <a:pt x="33" y="19"/>
                      <a:pt x="43" y="14"/>
                    </a:cubicBezTo>
                    <a:cubicBezTo>
                      <a:pt x="52" y="9"/>
                      <a:pt x="55" y="7"/>
                      <a:pt x="56" y="6"/>
                    </a:cubicBezTo>
                    <a:cubicBezTo>
                      <a:pt x="57" y="4"/>
                      <a:pt x="58" y="3"/>
                      <a:pt x="52" y="3"/>
                    </a:cubicBezTo>
                    <a:cubicBezTo>
                      <a:pt x="47" y="3"/>
                      <a:pt x="40" y="0"/>
                      <a:pt x="37" y="3"/>
                    </a:cubicBezTo>
                    <a:cubicBezTo>
                      <a:pt x="34" y="6"/>
                      <a:pt x="22" y="2"/>
                      <a:pt x="23"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1003">
                <a:extLst>
                  <a:ext uri="{FF2B5EF4-FFF2-40B4-BE49-F238E27FC236}">
                    <a16:creationId xmlns:a16="http://schemas.microsoft.com/office/drawing/2014/main" id="{0D814E13-D23E-384D-A485-80CAC010BEF2}"/>
                  </a:ext>
                </a:extLst>
              </p:cNvPr>
              <p:cNvSpPr>
                <a:spLocks/>
              </p:cNvSpPr>
              <p:nvPr/>
            </p:nvSpPr>
            <p:spPr bwMode="auto">
              <a:xfrm>
                <a:off x="1623" y="1010"/>
                <a:ext cx="17" cy="18"/>
              </a:xfrm>
              <a:custGeom>
                <a:avLst/>
                <a:gdLst>
                  <a:gd name="T0" fmla="*/ 22 w 29"/>
                  <a:gd name="T1" fmla="*/ 6 h 30"/>
                  <a:gd name="T2" fmla="*/ 6 w 29"/>
                  <a:gd name="T3" fmla="*/ 11 h 30"/>
                  <a:gd name="T4" fmla="*/ 4 w 29"/>
                  <a:gd name="T5" fmla="*/ 18 h 30"/>
                  <a:gd name="T6" fmla="*/ 9 w 29"/>
                  <a:gd name="T7" fmla="*/ 26 h 30"/>
                  <a:gd name="T8" fmla="*/ 19 w 29"/>
                  <a:gd name="T9" fmla="*/ 24 h 30"/>
                  <a:gd name="T10" fmla="*/ 26 w 29"/>
                  <a:gd name="T11" fmla="*/ 14 h 30"/>
                  <a:gd name="T12" fmla="*/ 29 w 29"/>
                  <a:gd name="T13" fmla="*/ 6 h 30"/>
                  <a:gd name="T14" fmla="*/ 22 w 29"/>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22" y="6"/>
                    </a:moveTo>
                    <a:cubicBezTo>
                      <a:pt x="18" y="9"/>
                      <a:pt x="8" y="8"/>
                      <a:pt x="6" y="11"/>
                    </a:cubicBezTo>
                    <a:cubicBezTo>
                      <a:pt x="4" y="14"/>
                      <a:pt x="0" y="11"/>
                      <a:pt x="4" y="18"/>
                    </a:cubicBezTo>
                    <a:cubicBezTo>
                      <a:pt x="7" y="24"/>
                      <a:pt x="2" y="26"/>
                      <a:pt x="9" y="26"/>
                    </a:cubicBezTo>
                    <a:cubicBezTo>
                      <a:pt x="16" y="27"/>
                      <a:pt x="14" y="30"/>
                      <a:pt x="19" y="24"/>
                    </a:cubicBezTo>
                    <a:cubicBezTo>
                      <a:pt x="25" y="17"/>
                      <a:pt x="23" y="19"/>
                      <a:pt x="26" y="14"/>
                    </a:cubicBezTo>
                    <a:cubicBezTo>
                      <a:pt x="29" y="10"/>
                      <a:pt x="29" y="9"/>
                      <a:pt x="29" y="6"/>
                    </a:cubicBezTo>
                    <a:cubicBezTo>
                      <a:pt x="29" y="4"/>
                      <a:pt x="21" y="0"/>
                      <a:pt x="2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1004">
                <a:extLst>
                  <a:ext uri="{FF2B5EF4-FFF2-40B4-BE49-F238E27FC236}">
                    <a16:creationId xmlns:a16="http://schemas.microsoft.com/office/drawing/2014/main" id="{268E4635-427C-6244-B50E-7F9011BCEC92}"/>
                  </a:ext>
                </a:extLst>
              </p:cNvPr>
              <p:cNvSpPr>
                <a:spLocks/>
              </p:cNvSpPr>
              <p:nvPr/>
            </p:nvSpPr>
            <p:spPr bwMode="auto">
              <a:xfrm>
                <a:off x="1657" y="993"/>
                <a:ext cx="17" cy="13"/>
              </a:xfrm>
              <a:custGeom>
                <a:avLst/>
                <a:gdLst>
                  <a:gd name="T0" fmla="*/ 5 w 28"/>
                  <a:gd name="T1" fmla="*/ 6 h 21"/>
                  <a:gd name="T2" fmla="*/ 10 w 28"/>
                  <a:gd name="T3" fmla="*/ 15 h 21"/>
                  <a:gd name="T4" fmla="*/ 24 w 28"/>
                  <a:gd name="T5" fmla="*/ 15 h 21"/>
                  <a:gd name="T6" fmla="*/ 22 w 28"/>
                  <a:gd name="T7" fmla="*/ 6 h 21"/>
                  <a:gd name="T8" fmla="*/ 10 w 28"/>
                  <a:gd name="T9" fmla="*/ 2 h 21"/>
                  <a:gd name="T10" fmla="*/ 5 w 28"/>
                  <a:gd name="T11" fmla="*/ 6 h 21"/>
                </a:gdLst>
                <a:ahLst/>
                <a:cxnLst>
                  <a:cxn ang="0">
                    <a:pos x="T0" y="T1"/>
                  </a:cxn>
                  <a:cxn ang="0">
                    <a:pos x="T2" y="T3"/>
                  </a:cxn>
                  <a:cxn ang="0">
                    <a:pos x="T4" y="T5"/>
                  </a:cxn>
                  <a:cxn ang="0">
                    <a:pos x="T6" y="T7"/>
                  </a:cxn>
                  <a:cxn ang="0">
                    <a:pos x="T8" y="T9"/>
                  </a:cxn>
                  <a:cxn ang="0">
                    <a:pos x="T10" y="T11"/>
                  </a:cxn>
                </a:cxnLst>
                <a:rect l="0" t="0" r="r" b="b"/>
                <a:pathLst>
                  <a:path w="28" h="21">
                    <a:moveTo>
                      <a:pt x="5" y="6"/>
                    </a:moveTo>
                    <a:cubicBezTo>
                      <a:pt x="5" y="11"/>
                      <a:pt x="0" y="13"/>
                      <a:pt x="10" y="15"/>
                    </a:cubicBezTo>
                    <a:cubicBezTo>
                      <a:pt x="21" y="18"/>
                      <a:pt x="23" y="21"/>
                      <a:pt x="24" y="15"/>
                    </a:cubicBezTo>
                    <a:cubicBezTo>
                      <a:pt x="26" y="9"/>
                      <a:pt x="28" y="9"/>
                      <a:pt x="22" y="6"/>
                    </a:cubicBezTo>
                    <a:cubicBezTo>
                      <a:pt x="17" y="3"/>
                      <a:pt x="14" y="0"/>
                      <a:pt x="10" y="2"/>
                    </a:cubicBezTo>
                    <a:cubicBezTo>
                      <a:pt x="7" y="4"/>
                      <a:pt x="3" y="4"/>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1005">
                <a:extLst>
                  <a:ext uri="{FF2B5EF4-FFF2-40B4-BE49-F238E27FC236}">
                    <a16:creationId xmlns:a16="http://schemas.microsoft.com/office/drawing/2014/main" id="{8478C9FC-92B9-C74E-B509-677B099C3686}"/>
                  </a:ext>
                </a:extLst>
              </p:cNvPr>
              <p:cNvSpPr>
                <a:spLocks/>
              </p:cNvSpPr>
              <p:nvPr/>
            </p:nvSpPr>
            <p:spPr bwMode="auto">
              <a:xfrm>
                <a:off x="1676" y="992"/>
                <a:ext cx="10" cy="9"/>
              </a:xfrm>
              <a:custGeom>
                <a:avLst/>
                <a:gdLst>
                  <a:gd name="T0" fmla="*/ 1 w 17"/>
                  <a:gd name="T1" fmla="*/ 4 h 14"/>
                  <a:gd name="T2" fmla="*/ 7 w 17"/>
                  <a:gd name="T3" fmla="*/ 10 h 14"/>
                  <a:gd name="T4" fmla="*/ 15 w 17"/>
                  <a:gd name="T5" fmla="*/ 10 h 14"/>
                  <a:gd name="T6" fmla="*/ 12 w 17"/>
                  <a:gd name="T7" fmla="*/ 4 h 14"/>
                  <a:gd name="T8" fmla="*/ 1 w 17"/>
                  <a:gd name="T9" fmla="*/ 0 h 14"/>
                  <a:gd name="T10" fmla="*/ 1 w 17"/>
                  <a:gd name="T11" fmla="*/ 4 h 14"/>
                </a:gdLst>
                <a:ahLst/>
                <a:cxnLst>
                  <a:cxn ang="0">
                    <a:pos x="T0" y="T1"/>
                  </a:cxn>
                  <a:cxn ang="0">
                    <a:pos x="T2" y="T3"/>
                  </a:cxn>
                  <a:cxn ang="0">
                    <a:pos x="T4" y="T5"/>
                  </a:cxn>
                  <a:cxn ang="0">
                    <a:pos x="T6" y="T7"/>
                  </a:cxn>
                  <a:cxn ang="0">
                    <a:pos x="T8" y="T9"/>
                  </a:cxn>
                  <a:cxn ang="0">
                    <a:pos x="T10" y="T11"/>
                  </a:cxn>
                </a:cxnLst>
                <a:rect l="0" t="0" r="r" b="b"/>
                <a:pathLst>
                  <a:path w="17" h="14">
                    <a:moveTo>
                      <a:pt x="1" y="4"/>
                    </a:moveTo>
                    <a:cubicBezTo>
                      <a:pt x="2" y="7"/>
                      <a:pt x="1" y="10"/>
                      <a:pt x="7" y="10"/>
                    </a:cubicBezTo>
                    <a:cubicBezTo>
                      <a:pt x="13" y="11"/>
                      <a:pt x="15" y="14"/>
                      <a:pt x="15" y="10"/>
                    </a:cubicBezTo>
                    <a:cubicBezTo>
                      <a:pt x="15" y="7"/>
                      <a:pt x="17" y="6"/>
                      <a:pt x="12" y="4"/>
                    </a:cubicBezTo>
                    <a:cubicBezTo>
                      <a:pt x="7" y="1"/>
                      <a:pt x="1" y="0"/>
                      <a:pt x="1" y="0"/>
                    </a:cubicBezTo>
                    <a:cubicBezTo>
                      <a:pt x="1" y="0"/>
                      <a:pt x="0" y="1"/>
                      <a:pt x="1"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1006">
                <a:extLst>
                  <a:ext uri="{FF2B5EF4-FFF2-40B4-BE49-F238E27FC236}">
                    <a16:creationId xmlns:a16="http://schemas.microsoft.com/office/drawing/2014/main" id="{FF6D7CED-68FD-964B-ACAB-4B5BDEF39527}"/>
                  </a:ext>
                </a:extLst>
              </p:cNvPr>
              <p:cNvSpPr>
                <a:spLocks/>
              </p:cNvSpPr>
              <p:nvPr/>
            </p:nvSpPr>
            <p:spPr bwMode="auto">
              <a:xfrm>
                <a:off x="1716" y="926"/>
                <a:ext cx="36" cy="18"/>
              </a:xfrm>
              <a:custGeom>
                <a:avLst/>
                <a:gdLst>
                  <a:gd name="T0" fmla="*/ 28 w 59"/>
                  <a:gd name="T1" fmla="*/ 3 h 30"/>
                  <a:gd name="T2" fmla="*/ 9 w 59"/>
                  <a:gd name="T3" fmla="*/ 12 h 30"/>
                  <a:gd name="T4" fmla="*/ 3 w 59"/>
                  <a:gd name="T5" fmla="*/ 19 h 30"/>
                  <a:gd name="T6" fmla="*/ 12 w 59"/>
                  <a:gd name="T7" fmla="*/ 29 h 30"/>
                  <a:gd name="T8" fmla="*/ 30 w 59"/>
                  <a:gd name="T9" fmla="*/ 26 h 30"/>
                  <a:gd name="T10" fmla="*/ 42 w 59"/>
                  <a:gd name="T11" fmla="*/ 20 h 30"/>
                  <a:gd name="T12" fmla="*/ 52 w 59"/>
                  <a:gd name="T13" fmla="*/ 12 h 30"/>
                  <a:gd name="T14" fmla="*/ 54 w 59"/>
                  <a:gd name="T15" fmla="*/ 3 h 30"/>
                  <a:gd name="T16" fmla="*/ 40 w 59"/>
                  <a:gd name="T17" fmla="*/ 1 h 30"/>
                  <a:gd name="T18" fmla="*/ 29 w 59"/>
                  <a:gd name="T19" fmla="*/ 3 h 30"/>
                  <a:gd name="T20" fmla="*/ 28 w 59"/>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0">
                    <a:moveTo>
                      <a:pt x="28" y="3"/>
                    </a:moveTo>
                    <a:cubicBezTo>
                      <a:pt x="17" y="7"/>
                      <a:pt x="14" y="8"/>
                      <a:pt x="9" y="12"/>
                    </a:cubicBezTo>
                    <a:cubicBezTo>
                      <a:pt x="5" y="15"/>
                      <a:pt x="0" y="11"/>
                      <a:pt x="3" y="19"/>
                    </a:cubicBezTo>
                    <a:cubicBezTo>
                      <a:pt x="6" y="27"/>
                      <a:pt x="4" y="30"/>
                      <a:pt x="12" y="29"/>
                    </a:cubicBezTo>
                    <a:cubicBezTo>
                      <a:pt x="19" y="29"/>
                      <a:pt x="22" y="28"/>
                      <a:pt x="30" y="26"/>
                    </a:cubicBezTo>
                    <a:cubicBezTo>
                      <a:pt x="37" y="23"/>
                      <a:pt x="37" y="25"/>
                      <a:pt x="42" y="20"/>
                    </a:cubicBezTo>
                    <a:cubicBezTo>
                      <a:pt x="48" y="16"/>
                      <a:pt x="49" y="15"/>
                      <a:pt x="52" y="12"/>
                    </a:cubicBezTo>
                    <a:cubicBezTo>
                      <a:pt x="56" y="8"/>
                      <a:pt x="59" y="4"/>
                      <a:pt x="54" y="3"/>
                    </a:cubicBezTo>
                    <a:cubicBezTo>
                      <a:pt x="48" y="2"/>
                      <a:pt x="47" y="0"/>
                      <a:pt x="40" y="1"/>
                    </a:cubicBezTo>
                    <a:cubicBezTo>
                      <a:pt x="33" y="3"/>
                      <a:pt x="29" y="3"/>
                      <a:pt x="29" y="3"/>
                    </a:cubicBezTo>
                    <a:lnTo>
                      <a:pt x="28" y="3"/>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1007">
                <a:extLst>
                  <a:ext uri="{FF2B5EF4-FFF2-40B4-BE49-F238E27FC236}">
                    <a16:creationId xmlns:a16="http://schemas.microsoft.com/office/drawing/2014/main" id="{06EF05BA-6EEE-E440-BF99-5E9FC19011B9}"/>
                  </a:ext>
                </a:extLst>
              </p:cNvPr>
              <p:cNvSpPr>
                <a:spLocks/>
              </p:cNvSpPr>
              <p:nvPr/>
            </p:nvSpPr>
            <p:spPr bwMode="auto">
              <a:xfrm>
                <a:off x="1568" y="1102"/>
                <a:ext cx="26" cy="16"/>
              </a:xfrm>
              <a:custGeom>
                <a:avLst/>
                <a:gdLst>
                  <a:gd name="T0" fmla="*/ 18 w 44"/>
                  <a:gd name="T1" fmla="*/ 4 h 26"/>
                  <a:gd name="T2" fmla="*/ 6 w 44"/>
                  <a:gd name="T3" fmla="*/ 9 h 26"/>
                  <a:gd name="T4" fmla="*/ 2 w 44"/>
                  <a:gd name="T5" fmla="*/ 18 h 26"/>
                  <a:gd name="T6" fmla="*/ 4 w 44"/>
                  <a:gd name="T7" fmla="*/ 23 h 26"/>
                  <a:gd name="T8" fmla="*/ 10 w 44"/>
                  <a:gd name="T9" fmla="*/ 20 h 26"/>
                  <a:gd name="T10" fmla="*/ 18 w 44"/>
                  <a:gd name="T11" fmla="*/ 22 h 26"/>
                  <a:gd name="T12" fmla="*/ 25 w 44"/>
                  <a:gd name="T13" fmla="*/ 19 h 26"/>
                  <a:gd name="T14" fmla="*/ 30 w 44"/>
                  <a:gd name="T15" fmla="*/ 12 h 26"/>
                  <a:gd name="T16" fmla="*/ 36 w 44"/>
                  <a:gd name="T17" fmla="*/ 6 h 26"/>
                  <a:gd name="T18" fmla="*/ 23 w 44"/>
                  <a:gd name="T19" fmla="*/ 1 h 26"/>
                  <a:gd name="T20" fmla="*/ 18 w 4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6">
                    <a:moveTo>
                      <a:pt x="18" y="4"/>
                    </a:moveTo>
                    <a:cubicBezTo>
                      <a:pt x="12" y="7"/>
                      <a:pt x="8" y="5"/>
                      <a:pt x="6" y="9"/>
                    </a:cubicBezTo>
                    <a:cubicBezTo>
                      <a:pt x="4" y="14"/>
                      <a:pt x="2" y="16"/>
                      <a:pt x="2" y="18"/>
                    </a:cubicBezTo>
                    <a:cubicBezTo>
                      <a:pt x="1" y="20"/>
                      <a:pt x="0" y="26"/>
                      <a:pt x="4" y="23"/>
                    </a:cubicBezTo>
                    <a:cubicBezTo>
                      <a:pt x="7" y="21"/>
                      <a:pt x="6" y="20"/>
                      <a:pt x="10" y="20"/>
                    </a:cubicBezTo>
                    <a:cubicBezTo>
                      <a:pt x="15" y="21"/>
                      <a:pt x="15" y="20"/>
                      <a:pt x="18" y="22"/>
                    </a:cubicBezTo>
                    <a:cubicBezTo>
                      <a:pt x="21" y="23"/>
                      <a:pt x="24" y="23"/>
                      <a:pt x="25" y="19"/>
                    </a:cubicBezTo>
                    <a:cubicBezTo>
                      <a:pt x="26" y="14"/>
                      <a:pt x="27" y="14"/>
                      <a:pt x="30" y="12"/>
                    </a:cubicBezTo>
                    <a:cubicBezTo>
                      <a:pt x="33" y="10"/>
                      <a:pt x="44" y="6"/>
                      <a:pt x="36" y="6"/>
                    </a:cubicBezTo>
                    <a:cubicBezTo>
                      <a:pt x="28" y="5"/>
                      <a:pt x="27" y="1"/>
                      <a:pt x="23" y="1"/>
                    </a:cubicBezTo>
                    <a:cubicBezTo>
                      <a:pt x="19" y="0"/>
                      <a:pt x="25" y="3"/>
                      <a:pt x="1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1008">
                <a:extLst>
                  <a:ext uri="{FF2B5EF4-FFF2-40B4-BE49-F238E27FC236}">
                    <a16:creationId xmlns:a16="http://schemas.microsoft.com/office/drawing/2014/main" id="{5E7D255F-9729-DD49-B7BA-2DB5DEF70C89}"/>
                  </a:ext>
                </a:extLst>
              </p:cNvPr>
              <p:cNvSpPr>
                <a:spLocks/>
              </p:cNvSpPr>
              <p:nvPr/>
            </p:nvSpPr>
            <p:spPr bwMode="auto">
              <a:xfrm>
                <a:off x="1696" y="798"/>
                <a:ext cx="23" cy="11"/>
              </a:xfrm>
              <a:custGeom>
                <a:avLst/>
                <a:gdLst>
                  <a:gd name="T0" fmla="*/ 18 w 39"/>
                  <a:gd name="T1" fmla="*/ 4 h 17"/>
                  <a:gd name="T2" fmla="*/ 11 w 39"/>
                  <a:gd name="T3" fmla="*/ 10 h 17"/>
                  <a:gd name="T4" fmla="*/ 9 w 39"/>
                  <a:gd name="T5" fmla="*/ 15 h 17"/>
                  <a:gd name="T6" fmla="*/ 24 w 39"/>
                  <a:gd name="T7" fmla="*/ 11 h 17"/>
                  <a:gd name="T8" fmla="*/ 35 w 39"/>
                  <a:gd name="T9" fmla="*/ 6 h 17"/>
                  <a:gd name="T10" fmla="*/ 18 w 39"/>
                  <a:gd name="T11" fmla="*/ 4 h 17"/>
                </a:gdLst>
                <a:ahLst/>
                <a:cxnLst>
                  <a:cxn ang="0">
                    <a:pos x="T0" y="T1"/>
                  </a:cxn>
                  <a:cxn ang="0">
                    <a:pos x="T2" y="T3"/>
                  </a:cxn>
                  <a:cxn ang="0">
                    <a:pos x="T4" y="T5"/>
                  </a:cxn>
                  <a:cxn ang="0">
                    <a:pos x="T6" y="T7"/>
                  </a:cxn>
                  <a:cxn ang="0">
                    <a:pos x="T8" y="T9"/>
                  </a:cxn>
                  <a:cxn ang="0">
                    <a:pos x="T10" y="T11"/>
                  </a:cxn>
                </a:cxnLst>
                <a:rect l="0" t="0" r="r" b="b"/>
                <a:pathLst>
                  <a:path w="39" h="17">
                    <a:moveTo>
                      <a:pt x="18" y="4"/>
                    </a:moveTo>
                    <a:cubicBezTo>
                      <a:pt x="15" y="5"/>
                      <a:pt x="12" y="8"/>
                      <a:pt x="11" y="10"/>
                    </a:cubicBezTo>
                    <a:cubicBezTo>
                      <a:pt x="10" y="11"/>
                      <a:pt x="0" y="13"/>
                      <a:pt x="9" y="15"/>
                    </a:cubicBezTo>
                    <a:cubicBezTo>
                      <a:pt x="18" y="17"/>
                      <a:pt x="17" y="11"/>
                      <a:pt x="24" y="11"/>
                    </a:cubicBezTo>
                    <a:cubicBezTo>
                      <a:pt x="30" y="11"/>
                      <a:pt x="39" y="9"/>
                      <a:pt x="35" y="6"/>
                    </a:cubicBezTo>
                    <a:cubicBezTo>
                      <a:pt x="30" y="3"/>
                      <a:pt x="19" y="0"/>
                      <a:pt x="1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1009">
                <a:extLst>
                  <a:ext uri="{FF2B5EF4-FFF2-40B4-BE49-F238E27FC236}">
                    <a16:creationId xmlns:a16="http://schemas.microsoft.com/office/drawing/2014/main" id="{5C8067ED-4532-EC4D-BC88-3C524F0B1683}"/>
                  </a:ext>
                </a:extLst>
              </p:cNvPr>
              <p:cNvSpPr>
                <a:spLocks/>
              </p:cNvSpPr>
              <p:nvPr/>
            </p:nvSpPr>
            <p:spPr bwMode="auto">
              <a:xfrm>
                <a:off x="1657" y="768"/>
                <a:ext cx="18" cy="10"/>
              </a:xfrm>
              <a:custGeom>
                <a:avLst/>
                <a:gdLst>
                  <a:gd name="T0" fmla="*/ 10 w 30"/>
                  <a:gd name="T1" fmla="*/ 3 h 17"/>
                  <a:gd name="T2" fmla="*/ 4 w 30"/>
                  <a:gd name="T3" fmla="*/ 11 h 17"/>
                  <a:gd name="T4" fmla="*/ 13 w 30"/>
                  <a:gd name="T5" fmla="*/ 14 h 17"/>
                  <a:gd name="T6" fmla="*/ 23 w 30"/>
                  <a:gd name="T7" fmla="*/ 14 h 17"/>
                  <a:gd name="T8" fmla="*/ 25 w 30"/>
                  <a:gd name="T9" fmla="*/ 5 h 17"/>
                  <a:gd name="T10" fmla="*/ 15 w 30"/>
                  <a:gd name="T11" fmla="*/ 1 h 17"/>
                  <a:gd name="T12" fmla="*/ 10 w 30"/>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30" h="17">
                    <a:moveTo>
                      <a:pt x="10" y="3"/>
                    </a:moveTo>
                    <a:cubicBezTo>
                      <a:pt x="6" y="5"/>
                      <a:pt x="0" y="8"/>
                      <a:pt x="4" y="11"/>
                    </a:cubicBezTo>
                    <a:cubicBezTo>
                      <a:pt x="9" y="13"/>
                      <a:pt x="9" y="10"/>
                      <a:pt x="13" y="14"/>
                    </a:cubicBezTo>
                    <a:cubicBezTo>
                      <a:pt x="18" y="17"/>
                      <a:pt x="17" y="17"/>
                      <a:pt x="23" y="14"/>
                    </a:cubicBezTo>
                    <a:cubicBezTo>
                      <a:pt x="29" y="10"/>
                      <a:pt x="30" y="7"/>
                      <a:pt x="25" y="5"/>
                    </a:cubicBezTo>
                    <a:cubicBezTo>
                      <a:pt x="19" y="3"/>
                      <a:pt x="17" y="0"/>
                      <a:pt x="15" y="1"/>
                    </a:cubicBezTo>
                    <a:cubicBezTo>
                      <a:pt x="14" y="2"/>
                      <a:pt x="10" y="1"/>
                      <a:pt x="10"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1010">
                <a:extLst>
                  <a:ext uri="{FF2B5EF4-FFF2-40B4-BE49-F238E27FC236}">
                    <a16:creationId xmlns:a16="http://schemas.microsoft.com/office/drawing/2014/main" id="{E3061724-BD99-4E4D-988E-6B942C0F9165}"/>
                  </a:ext>
                </a:extLst>
              </p:cNvPr>
              <p:cNvSpPr>
                <a:spLocks/>
              </p:cNvSpPr>
              <p:nvPr/>
            </p:nvSpPr>
            <p:spPr bwMode="auto">
              <a:xfrm>
                <a:off x="1708" y="904"/>
                <a:ext cx="25" cy="16"/>
              </a:xfrm>
              <a:custGeom>
                <a:avLst/>
                <a:gdLst>
                  <a:gd name="T0" fmla="*/ 27 w 41"/>
                  <a:gd name="T1" fmla="*/ 9 h 27"/>
                  <a:gd name="T2" fmla="*/ 17 w 41"/>
                  <a:gd name="T3" fmla="*/ 17 h 27"/>
                  <a:gd name="T4" fmla="*/ 4 w 41"/>
                  <a:gd name="T5" fmla="*/ 24 h 27"/>
                  <a:gd name="T6" fmla="*/ 23 w 41"/>
                  <a:gd name="T7" fmla="*/ 24 h 27"/>
                  <a:gd name="T8" fmla="*/ 33 w 41"/>
                  <a:gd name="T9" fmla="*/ 16 h 27"/>
                  <a:gd name="T10" fmla="*/ 37 w 41"/>
                  <a:gd name="T11" fmla="*/ 7 h 27"/>
                  <a:gd name="T12" fmla="*/ 33 w 41"/>
                  <a:gd name="T13" fmla="*/ 4 h 27"/>
                  <a:gd name="T14" fmla="*/ 27 w 41"/>
                  <a:gd name="T15" fmla="*/ 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7">
                    <a:moveTo>
                      <a:pt x="27" y="9"/>
                    </a:moveTo>
                    <a:cubicBezTo>
                      <a:pt x="26" y="14"/>
                      <a:pt x="25" y="15"/>
                      <a:pt x="17" y="17"/>
                    </a:cubicBezTo>
                    <a:cubicBezTo>
                      <a:pt x="10" y="20"/>
                      <a:pt x="0" y="21"/>
                      <a:pt x="4" y="24"/>
                    </a:cubicBezTo>
                    <a:cubicBezTo>
                      <a:pt x="8" y="27"/>
                      <a:pt x="18" y="27"/>
                      <a:pt x="23" y="24"/>
                    </a:cubicBezTo>
                    <a:cubicBezTo>
                      <a:pt x="28" y="21"/>
                      <a:pt x="30" y="21"/>
                      <a:pt x="33" y="16"/>
                    </a:cubicBezTo>
                    <a:cubicBezTo>
                      <a:pt x="37" y="10"/>
                      <a:pt x="34" y="7"/>
                      <a:pt x="37" y="7"/>
                    </a:cubicBezTo>
                    <a:cubicBezTo>
                      <a:pt x="41" y="6"/>
                      <a:pt x="37" y="0"/>
                      <a:pt x="33" y="4"/>
                    </a:cubicBezTo>
                    <a:cubicBezTo>
                      <a:pt x="29" y="8"/>
                      <a:pt x="26" y="4"/>
                      <a:pt x="27"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1011">
                <a:extLst>
                  <a:ext uri="{FF2B5EF4-FFF2-40B4-BE49-F238E27FC236}">
                    <a16:creationId xmlns:a16="http://schemas.microsoft.com/office/drawing/2014/main" id="{8E843DF9-0AB1-E64F-98DD-64A8E55913AC}"/>
                  </a:ext>
                </a:extLst>
              </p:cNvPr>
              <p:cNvSpPr>
                <a:spLocks/>
              </p:cNvSpPr>
              <p:nvPr/>
            </p:nvSpPr>
            <p:spPr bwMode="auto">
              <a:xfrm>
                <a:off x="1751" y="928"/>
                <a:ext cx="19" cy="7"/>
              </a:xfrm>
              <a:custGeom>
                <a:avLst/>
                <a:gdLst>
                  <a:gd name="T0" fmla="*/ 1 w 31"/>
                  <a:gd name="T1" fmla="*/ 5 h 12"/>
                  <a:gd name="T2" fmla="*/ 11 w 31"/>
                  <a:gd name="T3" fmla="*/ 10 h 12"/>
                  <a:gd name="T4" fmla="*/ 25 w 31"/>
                  <a:gd name="T5" fmla="*/ 10 h 12"/>
                  <a:gd name="T6" fmla="*/ 25 w 31"/>
                  <a:gd name="T7" fmla="*/ 4 h 12"/>
                  <a:gd name="T8" fmla="*/ 15 w 31"/>
                  <a:gd name="T9" fmla="*/ 0 h 12"/>
                  <a:gd name="T10" fmla="*/ 4 w 31"/>
                  <a:gd name="T11" fmla="*/ 3 h 12"/>
                  <a:gd name="T12" fmla="*/ 1 w 31"/>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 y="5"/>
                    </a:moveTo>
                    <a:cubicBezTo>
                      <a:pt x="3" y="8"/>
                      <a:pt x="3" y="9"/>
                      <a:pt x="11" y="10"/>
                    </a:cubicBezTo>
                    <a:cubicBezTo>
                      <a:pt x="19" y="11"/>
                      <a:pt x="23" y="12"/>
                      <a:pt x="25" y="10"/>
                    </a:cubicBezTo>
                    <a:cubicBezTo>
                      <a:pt x="26" y="8"/>
                      <a:pt x="31" y="5"/>
                      <a:pt x="25" y="4"/>
                    </a:cubicBezTo>
                    <a:cubicBezTo>
                      <a:pt x="18" y="2"/>
                      <a:pt x="20" y="0"/>
                      <a:pt x="15" y="0"/>
                    </a:cubicBezTo>
                    <a:cubicBezTo>
                      <a:pt x="9" y="0"/>
                      <a:pt x="5" y="1"/>
                      <a:pt x="4" y="3"/>
                    </a:cubicBezTo>
                    <a:cubicBezTo>
                      <a:pt x="3" y="4"/>
                      <a:pt x="0"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1012">
                <a:extLst>
                  <a:ext uri="{FF2B5EF4-FFF2-40B4-BE49-F238E27FC236}">
                    <a16:creationId xmlns:a16="http://schemas.microsoft.com/office/drawing/2014/main" id="{793F1A14-8F4B-C24E-89B0-C69BCA3C0838}"/>
                  </a:ext>
                </a:extLst>
              </p:cNvPr>
              <p:cNvSpPr>
                <a:spLocks/>
              </p:cNvSpPr>
              <p:nvPr/>
            </p:nvSpPr>
            <p:spPr bwMode="auto">
              <a:xfrm>
                <a:off x="1749" y="1039"/>
                <a:ext cx="10" cy="8"/>
              </a:xfrm>
              <a:custGeom>
                <a:avLst/>
                <a:gdLst>
                  <a:gd name="T0" fmla="*/ 4 w 17"/>
                  <a:gd name="T1" fmla="*/ 7 h 14"/>
                  <a:gd name="T2" fmla="*/ 4 w 17"/>
                  <a:gd name="T3" fmla="*/ 12 h 14"/>
                  <a:gd name="T4" fmla="*/ 12 w 17"/>
                  <a:gd name="T5" fmla="*/ 11 h 14"/>
                  <a:gd name="T6" fmla="*/ 17 w 17"/>
                  <a:gd name="T7" fmla="*/ 6 h 14"/>
                  <a:gd name="T8" fmla="*/ 11 w 17"/>
                  <a:gd name="T9" fmla="*/ 2 h 14"/>
                  <a:gd name="T10" fmla="*/ 4 w 17"/>
                  <a:gd name="T11" fmla="*/ 7 h 14"/>
                </a:gdLst>
                <a:ahLst/>
                <a:cxnLst>
                  <a:cxn ang="0">
                    <a:pos x="T0" y="T1"/>
                  </a:cxn>
                  <a:cxn ang="0">
                    <a:pos x="T2" y="T3"/>
                  </a:cxn>
                  <a:cxn ang="0">
                    <a:pos x="T4" y="T5"/>
                  </a:cxn>
                  <a:cxn ang="0">
                    <a:pos x="T6" y="T7"/>
                  </a:cxn>
                  <a:cxn ang="0">
                    <a:pos x="T8" y="T9"/>
                  </a:cxn>
                  <a:cxn ang="0">
                    <a:pos x="T10" y="T11"/>
                  </a:cxn>
                </a:cxnLst>
                <a:rect l="0" t="0" r="r" b="b"/>
                <a:pathLst>
                  <a:path w="17" h="14">
                    <a:moveTo>
                      <a:pt x="4" y="7"/>
                    </a:moveTo>
                    <a:cubicBezTo>
                      <a:pt x="3" y="9"/>
                      <a:pt x="0" y="12"/>
                      <a:pt x="4" y="12"/>
                    </a:cubicBezTo>
                    <a:cubicBezTo>
                      <a:pt x="7" y="13"/>
                      <a:pt x="9" y="14"/>
                      <a:pt x="12" y="11"/>
                    </a:cubicBezTo>
                    <a:cubicBezTo>
                      <a:pt x="15" y="9"/>
                      <a:pt x="17" y="9"/>
                      <a:pt x="17" y="6"/>
                    </a:cubicBezTo>
                    <a:cubicBezTo>
                      <a:pt x="16" y="3"/>
                      <a:pt x="14" y="0"/>
                      <a:pt x="11" y="2"/>
                    </a:cubicBezTo>
                    <a:cubicBezTo>
                      <a:pt x="8" y="4"/>
                      <a:pt x="3" y="6"/>
                      <a:pt x="4"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1013">
                <a:extLst>
                  <a:ext uri="{FF2B5EF4-FFF2-40B4-BE49-F238E27FC236}">
                    <a16:creationId xmlns:a16="http://schemas.microsoft.com/office/drawing/2014/main" id="{F9113950-AAD5-E24D-A889-FB868017154A}"/>
                  </a:ext>
                </a:extLst>
              </p:cNvPr>
              <p:cNvSpPr>
                <a:spLocks/>
              </p:cNvSpPr>
              <p:nvPr/>
            </p:nvSpPr>
            <p:spPr bwMode="auto">
              <a:xfrm>
                <a:off x="1798" y="1020"/>
                <a:ext cx="11" cy="10"/>
              </a:xfrm>
              <a:custGeom>
                <a:avLst/>
                <a:gdLst>
                  <a:gd name="T0" fmla="*/ 1 w 18"/>
                  <a:gd name="T1" fmla="*/ 8 h 17"/>
                  <a:gd name="T2" fmla="*/ 3 w 18"/>
                  <a:gd name="T3" fmla="*/ 12 h 17"/>
                  <a:gd name="T4" fmla="*/ 10 w 18"/>
                  <a:gd name="T5" fmla="*/ 15 h 17"/>
                  <a:gd name="T6" fmla="*/ 16 w 18"/>
                  <a:gd name="T7" fmla="*/ 10 h 17"/>
                  <a:gd name="T8" fmla="*/ 12 w 18"/>
                  <a:gd name="T9" fmla="*/ 6 h 17"/>
                  <a:gd name="T10" fmla="*/ 10 w 18"/>
                  <a:gd name="T11" fmla="*/ 3 h 17"/>
                  <a:gd name="T12" fmla="*/ 4 w 18"/>
                  <a:gd name="T13" fmla="*/ 6 h 17"/>
                  <a:gd name="T14" fmla="*/ 1 w 18"/>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 y="8"/>
                    </a:moveTo>
                    <a:cubicBezTo>
                      <a:pt x="1" y="9"/>
                      <a:pt x="0" y="10"/>
                      <a:pt x="3" y="12"/>
                    </a:cubicBezTo>
                    <a:cubicBezTo>
                      <a:pt x="5" y="14"/>
                      <a:pt x="7" y="17"/>
                      <a:pt x="10" y="15"/>
                    </a:cubicBezTo>
                    <a:cubicBezTo>
                      <a:pt x="13" y="12"/>
                      <a:pt x="18" y="11"/>
                      <a:pt x="16" y="10"/>
                    </a:cubicBezTo>
                    <a:cubicBezTo>
                      <a:pt x="13" y="8"/>
                      <a:pt x="12" y="8"/>
                      <a:pt x="12" y="6"/>
                    </a:cubicBezTo>
                    <a:cubicBezTo>
                      <a:pt x="13" y="5"/>
                      <a:pt x="10" y="0"/>
                      <a:pt x="10" y="3"/>
                    </a:cubicBezTo>
                    <a:cubicBezTo>
                      <a:pt x="9" y="5"/>
                      <a:pt x="6" y="6"/>
                      <a:pt x="4" y="6"/>
                    </a:cubicBezTo>
                    <a:cubicBezTo>
                      <a:pt x="3" y="6"/>
                      <a:pt x="1" y="5"/>
                      <a:pt x="1"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1014">
                <a:extLst>
                  <a:ext uri="{FF2B5EF4-FFF2-40B4-BE49-F238E27FC236}">
                    <a16:creationId xmlns:a16="http://schemas.microsoft.com/office/drawing/2014/main" id="{DB25E883-1611-E947-9C86-00334178E57B}"/>
                  </a:ext>
                </a:extLst>
              </p:cNvPr>
              <p:cNvSpPr>
                <a:spLocks/>
              </p:cNvSpPr>
              <p:nvPr/>
            </p:nvSpPr>
            <p:spPr bwMode="auto">
              <a:xfrm>
                <a:off x="1737" y="910"/>
                <a:ext cx="9" cy="5"/>
              </a:xfrm>
              <a:custGeom>
                <a:avLst/>
                <a:gdLst>
                  <a:gd name="T0" fmla="*/ 4 w 16"/>
                  <a:gd name="T1" fmla="*/ 1 h 9"/>
                  <a:gd name="T2" fmla="*/ 1 w 16"/>
                  <a:gd name="T3" fmla="*/ 6 h 9"/>
                  <a:gd name="T4" fmla="*/ 7 w 16"/>
                  <a:gd name="T5" fmla="*/ 8 h 9"/>
                  <a:gd name="T6" fmla="*/ 14 w 16"/>
                  <a:gd name="T7" fmla="*/ 5 h 9"/>
                  <a:gd name="T8" fmla="*/ 12 w 16"/>
                  <a:gd name="T9" fmla="*/ 1 h 9"/>
                  <a:gd name="T10" fmla="*/ 4 w 16"/>
                  <a:gd name="T11" fmla="*/ 1 h 9"/>
                </a:gdLst>
                <a:ahLst/>
                <a:cxnLst>
                  <a:cxn ang="0">
                    <a:pos x="T0" y="T1"/>
                  </a:cxn>
                  <a:cxn ang="0">
                    <a:pos x="T2" y="T3"/>
                  </a:cxn>
                  <a:cxn ang="0">
                    <a:pos x="T4" y="T5"/>
                  </a:cxn>
                  <a:cxn ang="0">
                    <a:pos x="T6" y="T7"/>
                  </a:cxn>
                  <a:cxn ang="0">
                    <a:pos x="T8" y="T9"/>
                  </a:cxn>
                  <a:cxn ang="0">
                    <a:pos x="T10" y="T11"/>
                  </a:cxn>
                </a:cxnLst>
                <a:rect l="0" t="0" r="r" b="b"/>
                <a:pathLst>
                  <a:path w="16" h="9">
                    <a:moveTo>
                      <a:pt x="4" y="1"/>
                    </a:moveTo>
                    <a:cubicBezTo>
                      <a:pt x="3" y="2"/>
                      <a:pt x="0" y="4"/>
                      <a:pt x="1" y="6"/>
                    </a:cubicBezTo>
                    <a:cubicBezTo>
                      <a:pt x="2" y="8"/>
                      <a:pt x="4" y="9"/>
                      <a:pt x="7" y="8"/>
                    </a:cubicBezTo>
                    <a:cubicBezTo>
                      <a:pt x="10" y="7"/>
                      <a:pt x="13" y="6"/>
                      <a:pt x="14" y="5"/>
                    </a:cubicBezTo>
                    <a:cubicBezTo>
                      <a:pt x="15" y="3"/>
                      <a:pt x="16" y="2"/>
                      <a:pt x="12" y="1"/>
                    </a:cubicBezTo>
                    <a:cubicBezTo>
                      <a:pt x="8" y="1"/>
                      <a:pt x="4" y="0"/>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1015">
                <a:extLst>
                  <a:ext uri="{FF2B5EF4-FFF2-40B4-BE49-F238E27FC236}">
                    <a16:creationId xmlns:a16="http://schemas.microsoft.com/office/drawing/2014/main" id="{3822EC4E-16F5-F54F-A71E-20B8F3DDA24D}"/>
                  </a:ext>
                </a:extLst>
              </p:cNvPr>
              <p:cNvSpPr>
                <a:spLocks noEditPoints="1"/>
              </p:cNvSpPr>
              <p:nvPr/>
            </p:nvSpPr>
            <p:spPr bwMode="auto">
              <a:xfrm>
                <a:off x="1624" y="849"/>
                <a:ext cx="269" cy="177"/>
              </a:xfrm>
              <a:custGeom>
                <a:avLst/>
                <a:gdLst>
                  <a:gd name="T0" fmla="*/ 175 w 447"/>
                  <a:gd name="T1" fmla="*/ 198 h 295"/>
                  <a:gd name="T2" fmla="*/ 213 w 447"/>
                  <a:gd name="T3" fmla="*/ 171 h 295"/>
                  <a:gd name="T4" fmla="*/ 247 w 447"/>
                  <a:gd name="T5" fmla="*/ 134 h 295"/>
                  <a:gd name="T6" fmla="*/ 196 w 447"/>
                  <a:gd name="T7" fmla="*/ 121 h 295"/>
                  <a:gd name="T8" fmla="*/ 217 w 447"/>
                  <a:gd name="T9" fmla="*/ 98 h 295"/>
                  <a:gd name="T10" fmla="*/ 194 w 447"/>
                  <a:gd name="T11" fmla="*/ 82 h 295"/>
                  <a:gd name="T12" fmla="*/ 149 w 447"/>
                  <a:gd name="T13" fmla="*/ 97 h 295"/>
                  <a:gd name="T14" fmla="*/ 81 w 447"/>
                  <a:gd name="T15" fmla="*/ 86 h 295"/>
                  <a:gd name="T16" fmla="*/ 23 w 447"/>
                  <a:gd name="T17" fmla="*/ 79 h 295"/>
                  <a:gd name="T18" fmla="*/ 42 w 447"/>
                  <a:gd name="T19" fmla="*/ 62 h 295"/>
                  <a:gd name="T20" fmla="*/ 20 w 447"/>
                  <a:gd name="T21" fmla="*/ 36 h 295"/>
                  <a:gd name="T22" fmla="*/ 88 w 447"/>
                  <a:gd name="T23" fmla="*/ 5 h 295"/>
                  <a:gd name="T24" fmla="*/ 141 w 447"/>
                  <a:gd name="T25" fmla="*/ 4 h 295"/>
                  <a:gd name="T26" fmla="*/ 84 w 447"/>
                  <a:gd name="T27" fmla="*/ 36 h 295"/>
                  <a:gd name="T28" fmla="*/ 103 w 447"/>
                  <a:gd name="T29" fmla="*/ 50 h 295"/>
                  <a:gd name="T30" fmla="*/ 115 w 447"/>
                  <a:gd name="T31" fmla="*/ 23 h 295"/>
                  <a:gd name="T32" fmla="*/ 169 w 447"/>
                  <a:gd name="T33" fmla="*/ 4 h 295"/>
                  <a:gd name="T34" fmla="*/ 193 w 447"/>
                  <a:gd name="T35" fmla="*/ 28 h 295"/>
                  <a:gd name="T36" fmla="*/ 223 w 447"/>
                  <a:gd name="T37" fmla="*/ 36 h 295"/>
                  <a:gd name="T38" fmla="*/ 213 w 447"/>
                  <a:gd name="T39" fmla="*/ 7 h 295"/>
                  <a:gd name="T40" fmla="*/ 273 w 447"/>
                  <a:gd name="T41" fmla="*/ 28 h 295"/>
                  <a:gd name="T42" fmla="*/ 305 w 447"/>
                  <a:gd name="T43" fmla="*/ 54 h 295"/>
                  <a:gd name="T44" fmla="*/ 336 w 447"/>
                  <a:gd name="T45" fmla="*/ 75 h 295"/>
                  <a:gd name="T46" fmla="*/ 360 w 447"/>
                  <a:gd name="T47" fmla="*/ 97 h 295"/>
                  <a:gd name="T48" fmla="*/ 341 w 447"/>
                  <a:gd name="T49" fmla="*/ 120 h 295"/>
                  <a:gd name="T50" fmla="*/ 365 w 447"/>
                  <a:gd name="T51" fmla="*/ 131 h 295"/>
                  <a:gd name="T52" fmla="*/ 405 w 447"/>
                  <a:gd name="T53" fmla="*/ 150 h 295"/>
                  <a:gd name="T54" fmla="*/ 439 w 447"/>
                  <a:gd name="T55" fmla="*/ 162 h 295"/>
                  <a:gd name="T56" fmla="*/ 410 w 447"/>
                  <a:gd name="T57" fmla="*/ 186 h 295"/>
                  <a:gd name="T58" fmla="*/ 380 w 447"/>
                  <a:gd name="T59" fmla="*/ 205 h 295"/>
                  <a:gd name="T60" fmla="*/ 353 w 447"/>
                  <a:gd name="T61" fmla="*/ 193 h 295"/>
                  <a:gd name="T62" fmla="*/ 321 w 447"/>
                  <a:gd name="T63" fmla="*/ 180 h 295"/>
                  <a:gd name="T64" fmla="*/ 316 w 447"/>
                  <a:gd name="T65" fmla="*/ 206 h 295"/>
                  <a:gd name="T66" fmla="*/ 336 w 447"/>
                  <a:gd name="T67" fmla="*/ 244 h 295"/>
                  <a:gd name="T68" fmla="*/ 321 w 447"/>
                  <a:gd name="T69" fmla="*/ 252 h 295"/>
                  <a:gd name="T70" fmla="*/ 309 w 447"/>
                  <a:gd name="T71" fmla="*/ 263 h 295"/>
                  <a:gd name="T72" fmla="*/ 286 w 447"/>
                  <a:gd name="T73" fmla="*/ 256 h 295"/>
                  <a:gd name="T74" fmla="*/ 258 w 447"/>
                  <a:gd name="T75" fmla="*/ 240 h 295"/>
                  <a:gd name="T76" fmla="*/ 272 w 447"/>
                  <a:gd name="T77" fmla="*/ 263 h 295"/>
                  <a:gd name="T78" fmla="*/ 274 w 447"/>
                  <a:gd name="T79" fmla="*/ 285 h 295"/>
                  <a:gd name="T80" fmla="*/ 227 w 447"/>
                  <a:gd name="T81" fmla="*/ 271 h 295"/>
                  <a:gd name="T82" fmla="*/ 188 w 447"/>
                  <a:gd name="T83" fmla="*/ 250 h 295"/>
                  <a:gd name="T84" fmla="*/ 187 w 447"/>
                  <a:gd name="T85" fmla="*/ 234 h 295"/>
                  <a:gd name="T86" fmla="*/ 163 w 447"/>
                  <a:gd name="T87" fmla="*/ 218 h 295"/>
                  <a:gd name="T88" fmla="*/ 119 w 447"/>
                  <a:gd name="T89" fmla="*/ 228 h 295"/>
                  <a:gd name="T90" fmla="*/ 92 w 447"/>
                  <a:gd name="T91" fmla="*/ 211 h 295"/>
                  <a:gd name="T92" fmla="*/ 257 w 447"/>
                  <a:gd name="T93" fmla="*/ 165 h 295"/>
                  <a:gd name="T94" fmla="*/ 251 w 447"/>
                  <a:gd name="T95" fmla="*/ 183 h 295"/>
                  <a:gd name="T96" fmla="*/ 282 w 447"/>
                  <a:gd name="T97" fmla="*/ 177 h 295"/>
                  <a:gd name="T98" fmla="*/ 269 w 447"/>
                  <a:gd name="T99" fmla="*/ 16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295">
                    <a:moveTo>
                      <a:pt x="114" y="201"/>
                    </a:moveTo>
                    <a:cubicBezTo>
                      <a:pt x="116" y="200"/>
                      <a:pt x="129" y="204"/>
                      <a:pt x="140" y="204"/>
                    </a:cubicBezTo>
                    <a:cubicBezTo>
                      <a:pt x="151" y="204"/>
                      <a:pt x="152" y="204"/>
                      <a:pt x="175" y="198"/>
                    </a:cubicBezTo>
                    <a:cubicBezTo>
                      <a:pt x="198" y="191"/>
                      <a:pt x="184" y="195"/>
                      <a:pt x="192" y="193"/>
                    </a:cubicBezTo>
                    <a:cubicBezTo>
                      <a:pt x="201" y="191"/>
                      <a:pt x="190" y="184"/>
                      <a:pt x="190" y="176"/>
                    </a:cubicBezTo>
                    <a:cubicBezTo>
                      <a:pt x="190" y="167"/>
                      <a:pt x="201" y="173"/>
                      <a:pt x="213" y="171"/>
                    </a:cubicBezTo>
                    <a:cubicBezTo>
                      <a:pt x="225" y="170"/>
                      <a:pt x="224" y="170"/>
                      <a:pt x="227" y="162"/>
                    </a:cubicBezTo>
                    <a:cubicBezTo>
                      <a:pt x="231" y="154"/>
                      <a:pt x="239" y="157"/>
                      <a:pt x="246" y="151"/>
                    </a:cubicBezTo>
                    <a:cubicBezTo>
                      <a:pt x="254" y="144"/>
                      <a:pt x="248" y="142"/>
                      <a:pt x="247" y="134"/>
                    </a:cubicBezTo>
                    <a:cubicBezTo>
                      <a:pt x="247" y="125"/>
                      <a:pt x="229" y="128"/>
                      <a:pt x="231" y="124"/>
                    </a:cubicBezTo>
                    <a:cubicBezTo>
                      <a:pt x="233" y="120"/>
                      <a:pt x="215" y="126"/>
                      <a:pt x="217" y="122"/>
                    </a:cubicBezTo>
                    <a:cubicBezTo>
                      <a:pt x="219" y="118"/>
                      <a:pt x="206" y="122"/>
                      <a:pt x="196" y="121"/>
                    </a:cubicBezTo>
                    <a:cubicBezTo>
                      <a:pt x="186" y="120"/>
                      <a:pt x="200" y="115"/>
                      <a:pt x="208" y="112"/>
                    </a:cubicBezTo>
                    <a:cubicBezTo>
                      <a:pt x="216" y="110"/>
                      <a:pt x="219" y="114"/>
                      <a:pt x="220" y="108"/>
                    </a:cubicBezTo>
                    <a:cubicBezTo>
                      <a:pt x="221" y="102"/>
                      <a:pt x="215" y="104"/>
                      <a:pt x="217" y="98"/>
                    </a:cubicBezTo>
                    <a:cubicBezTo>
                      <a:pt x="219" y="92"/>
                      <a:pt x="200" y="98"/>
                      <a:pt x="204" y="93"/>
                    </a:cubicBezTo>
                    <a:cubicBezTo>
                      <a:pt x="208" y="88"/>
                      <a:pt x="192" y="94"/>
                      <a:pt x="193" y="92"/>
                    </a:cubicBezTo>
                    <a:cubicBezTo>
                      <a:pt x="193" y="90"/>
                      <a:pt x="197" y="86"/>
                      <a:pt x="194" y="82"/>
                    </a:cubicBezTo>
                    <a:cubicBezTo>
                      <a:pt x="192" y="77"/>
                      <a:pt x="187" y="84"/>
                      <a:pt x="180" y="88"/>
                    </a:cubicBezTo>
                    <a:cubicBezTo>
                      <a:pt x="174" y="91"/>
                      <a:pt x="163" y="90"/>
                      <a:pt x="153" y="89"/>
                    </a:cubicBezTo>
                    <a:cubicBezTo>
                      <a:pt x="144" y="88"/>
                      <a:pt x="148" y="92"/>
                      <a:pt x="149" y="97"/>
                    </a:cubicBezTo>
                    <a:cubicBezTo>
                      <a:pt x="150" y="102"/>
                      <a:pt x="147" y="101"/>
                      <a:pt x="138" y="99"/>
                    </a:cubicBezTo>
                    <a:cubicBezTo>
                      <a:pt x="129" y="98"/>
                      <a:pt x="141" y="90"/>
                      <a:pt x="117" y="94"/>
                    </a:cubicBezTo>
                    <a:cubicBezTo>
                      <a:pt x="94" y="97"/>
                      <a:pt x="101" y="86"/>
                      <a:pt x="81" y="86"/>
                    </a:cubicBezTo>
                    <a:cubicBezTo>
                      <a:pt x="60" y="86"/>
                      <a:pt x="69" y="87"/>
                      <a:pt x="52" y="83"/>
                    </a:cubicBezTo>
                    <a:cubicBezTo>
                      <a:pt x="35" y="79"/>
                      <a:pt x="44" y="82"/>
                      <a:pt x="39" y="85"/>
                    </a:cubicBezTo>
                    <a:cubicBezTo>
                      <a:pt x="33" y="89"/>
                      <a:pt x="33" y="81"/>
                      <a:pt x="23" y="79"/>
                    </a:cubicBezTo>
                    <a:cubicBezTo>
                      <a:pt x="13" y="78"/>
                      <a:pt x="3" y="73"/>
                      <a:pt x="2" y="65"/>
                    </a:cubicBezTo>
                    <a:cubicBezTo>
                      <a:pt x="0" y="57"/>
                      <a:pt x="19" y="66"/>
                      <a:pt x="27" y="67"/>
                    </a:cubicBezTo>
                    <a:cubicBezTo>
                      <a:pt x="35" y="68"/>
                      <a:pt x="42" y="66"/>
                      <a:pt x="42" y="62"/>
                    </a:cubicBezTo>
                    <a:cubicBezTo>
                      <a:pt x="42" y="58"/>
                      <a:pt x="37" y="59"/>
                      <a:pt x="27" y="58"/>
                    </a:cubicBezTo>
                    <a:cubicBezTo>
                      <a:pt x="17" y="57"/>
                      <a:pt x="10" y="56"/>
                      <a:pt x="8" y="50"/>
                    </a:cubicBezTo>
                    <a:cubicBezTo>
                      <a:pt x="6" y="45"/>
                      <a:pt x="20" y="42"/>
                      <a:pt x="20" y="36"/>
                    </a:cubicBezTo>
                    <a:cubicBezTo>
                      <a:pt x="21" y="31"/>
                      <a:pt x="36" y="31"/>
                      <a:pt x="42" y="25"/>
                    </a:cubicBezTo>
                    <a:cubicBezTo>
                      <a:pt x="49" y="19"/>
                      <a:pt x="55" y="17"/>
                      <a:pt x="61" y="12"/>
                    </a:cubicBezTo>
                    <a:cubicBezTo>
                      <a:pt x="66" y="8"/>
                      <a:pt x="75" y="8"/>
                      <a:pt x="88" y="5"/>
                    </a:cubicBezTo>
                    <a:cubicBezTo>
                      <a:pt x="101" y="2"/>
                      <a:pt x="98" y="3"/>
                      <a:pt x="105" y="2"/>
                    </a:cubicBezTo>
                    <a:cubicBezTo>
                      <a:pt x="112" y="0"/>
                      <a:pt x="126" y="2"/>
                      <a:pt x="134" y="2"/>
                    </a:cubicBezTo>
                    <a:cubicBezTo>
                      <a:pt x="143" y="1"/>
                      <a:pt x="143" y="3"/>
                      <a:pt x="141" y="4"/>
                    </a:cubicBezTo>
                    <a:cubicBezTo>
                      <a:pt x="138" y="5"/>
                      <a:pt x="128" y="10"/>
                      <a:pt x="118" y="13"/>
                    </a:cubicBezTo>
                    <a:cubicBezTo>
                      <a:pt x="108" y="17"/>
                      <a:pt x="106" y="13"/>
                      <a:pt x="98" y="19"/>
                    </a:cubicBezTo>
                    <a:cubicBezTo>
                      <a:pt x="91" y="25"/>
                      <a:pt x="94" y="26"/>
                      <a:pt x="84" y="36"/>
                    </a:cubicBezTo>
                    <a:cubicBezTo>
                      <a:pt x="74" y="46"/>
                      <a:pt x="83" y="43"/>
                      <a:pt x="88" y="50"/>
                    </a:cubicBezTo>
                    <a:cubicBezTo>
                      <a:pt x="93" y="57"/>
                      <a:pt x="92" y="60"/>
                      <a:pt x="98" y="59"/>
                    </a:cubicBezTo>
                    <a:cubicBezTo>
                      <a:pt x="105" y="58"/>
                      <a:pt x="102" y="56"/>
                      <a:pt x="103" y="50"/>
                    </a:cubicBezTo>
                    <a:cubicBezTo>
                      <a:pt x="104" y="45"/>
                      <a:pt x="102" y="43"/>
                      <a:pt x="103" y="39"/>
                    </a:cubicBezTo>
                    <a:cubicBezTo>
                      <a:pt x="105" y="36"/>
                      <a:pt x="115" y="40"/>
                      <a:pt x="119" y="37"/>
                    </a:cubicBezTo>
                    <a:cubicBezTo>
                      <a:pt x="123" y="35"/>
                      <a:pt x="116" y="30"/>
                      <a:pt x="115" y="23"/>
                    </a:cubicBezTo>
                    <a:cubicBezTo>
                      <a:pt x="115" y="16"/>
                      <a:pt x="127" y="20"/>
                      <a:pt x="133" y="16"/>
                    </a:cubicBezTo>
                    <a:cubicBezTo>
                      <a:pt x="138" y="12"/>
                      <a:pt x="139" y="13"/>
                      <a:pt x="148" y="11"/>
                    </a:cubicBezTo>
                    <a:cubicBezTo>
                      <a:pt x="157" y="8"/>
                      <a:pt x="159" y="9"/>
                      <a:pt x="169" y="4"/>
                    </a:cubicBezTo>
                    <a:cubicBezTo>
                      <a:pt x="179" y="0"/>
                      <a:pt x="189" y="3"/>
                      <a:pt x="197" y="2"/>
                    </a:cubicBezTo>
                    <a:cubicBezTo>
                      <a:pt x="205" y="1"/>
                      <a:pt x="202" y="8"/>
                      <a:pt x="202" y="12"/>
                    </a:cubicBezTo>
                    <a:cubicBezTo>
                      <a:pt x="202" y="15"/>
                      <a:pt x="198" y="24"/>
                      <a:pt x="193" y="28"/>
                    </a:cubicBezTo>
                    <a:cubicBezTo>
                      <a:pt x="189" y="32"/>
                      <a:pt x="175" y="29"/>
                      <a:pt x="180" y="39"/>
                    </a:cubicBezTo>
                    <a:cubicBezTo>
                      <a:pt x="185" y="49"/>
                      <a:pt x="193" y="36"/>
                      <a:pt x="200" y="33"/>
                    </a:cubicBezTo>
                    <a:cubicBezTo>
                      <a:pt x="207" y="30"/>
                      <a:pt x="218" y="38"/>
                      <a:pt x="223" y="36"/>
                    </a:cubicBezTo>
                    <a:cubicBezTo>
                      <a:pt x="229" y="34"/>
                      <a:pt x="234" y="29"/>
                      <a:pt x="243" y="25"/>
                    </a:cubicBezTo>
                    <a:cubicBezTo>
                      <a:pt x="252" y="21"/>
                      <a:pt x="229" y="24"/>
                      <a:pt x="217" y="20"/>
                    </a:cubicBezTo>
                    <a:cubicBezTo>
                      <a:pt x="205" y="16"/>
                      <a:pt x="208" y="12"/>
                      <a:pt x="213" y="7"/>
                    </a:cubicBezTo>
                    <a:cubicBezTo>
                      <a:pt x="218" y="2"/>
                      <a:pt x="233" y="5"/>
                      <a:pt x="243" y="4"/>
                    </a:cubicBezTo>
                    <a:cubicBezTo>
                      <a:pt x="253" y="3"/>
                      <a:pt x="263" y="6"/>
                      <a:pt x="278" y="13"/>
                    </a:cubicBezTo>
                    <a:cubicBezTo>
                      <a:pt x="292" y="21"/>
                      <a:pt x="290" y="23"/>
                      <a:pt x="273" y="28"/>
                    </a:cubicBezTo>
                    <a:cubicBezTo>
                      <a:pt x="256" y="33"/>
                      <a:pt x="297" y="28"/>
                      <a:pt x="291" y="36"/>
                    </a:cubicBezTo>
                    <a:cubicBezTo>
                      <a:pt x="286" y="44"/>
                      <a:pt x="307" y="36"/>
                      <a:pt x="292" y="50"/>
                    </a:cubicBezTo>
                    <a:cubicBezTo>
                      <a:pt x="278" y="65"/>
                      <a:pt x="320" y="42"/>
                      <a:pt x="305" y="54"/>
                    </a:cubicBezTo>
                    <a:cubicBezTo>
                      <a:pt x="290" y="66"/>
                      <a:pt x="330" y="52"/>
                      <a:pt x="313" y="60"/>
                    </a:cubicBezTo>
                    <a:cubicBezTo>
                      <a:pt x="295" y="69"/>
                      <a:pt x="341" y="57"/>
                      <a:pt x="324" y="65"/>
                    </a:cubicBezTo>
                    <a:cubicBezTo>
                      <a:pt x="307" y="72"/>
                      <a:pt x="354" y="64"/>
                      <a:pt x="336" y="75"/>
                    </a:cubicBezTo>
                    <a:cubicBezTo>
                      <a:pt x="318" y="86"/>
                      <a:pt x="355" y="74"/>
                      <a:pt x="350" y="78"/>
                    </a:cubicBezTo>
                    <a:cubicBezTo>
                      <a:pt x="345" y="82"/>
                      <a:pt x="379" y="81"/>
                      <a:pt x="368" y="85"/>
                    </a:cubicBezTo>
                    <a:cubicBezTo>
                      <a:pt x="358" y="89"/>
                      <a:pt x="375" y="94"/>
                      <a:pt x="360" y="97"/>
                    </a:cubicBezTo>
                    <a:cubicBezTo>
                      <a:pt x="345" y="100"/>
                      <a:pt x="367" y="103"/>
                      <a:pt x="354" y="107"/>
                    </a:cubicBezTo>
                    <a:cubicBezTo>
                      <a:pt x="340" y="111"/>
                      <a:pt x="355" y="110"/>
                      <a:pt x="349" y="115"/>
                    </a:cubicBezTo>
                    <a:cubicBezTo>
                      <a:pt x="344" y="120"/>
                      <a:pt x="328" y="118"/>
                      <a:pt x="341" y="120"/>
                    </a:cubicBezTo>
                    <a:cubicBezTo>
                      <a:pt x="354" y="121"/>
                      <a:pt x="348" y="124"/>
                      <a:pt x="351" y="124"/>
                    </a:cubicBezTo>
                    <a:cubicBezTo>
                      <a:pt x="355" y="124"/>
                      <a:pt x="355" y="131"/>
                      <a:pt x="359" y="131"/>
                    </a:cubicBezTo>
                    <a:cubicBezTo>
                      <a:pt x="363" y="132"/>
                      <a:pt x="362" y="131"/>
                      <a:pt x="365" y="131"/>
                    </a:cubicBezTo>
                    <a:cubicBezTo>
                      <a:pt x="368" y="131"/>
                      <a:pt x="371" y="140"/>
                      <a:pt x="373" y="139"/>
                    </a:cubicBezTo>
                    <a:cubicBezTo>
                      <a:pt x="375" y="138"/>
                      <a:pt x="376" y="142"/>
                      <a:pt x="388" y="142"/>
                    </a:cubicBezTo>
                    <a:cubicBezTo>
                      <a:pt x="400" y="142"/>
                      <a:pt x="398" y="150"/>
                      <a:pt x="405" y="150"/>
                    </a:cubicBezTo>
                    <a:cubicBezTo>
                      <a:pt x="413" y="150"/>
                      <a:pt x="410" y="156"/>
                      <a:pt x="413" y="156"/>
                    </a:cubicBezTo>
                    <a:cubicBezTo>
                      <a:pt x="415" y="156"/>
                      <a:pt x="422" y="159"/>
                      <a:pt x="424" y="159"/>
                    </a:cubicBezTo>
                    <a:cubicBezTo>
                      <a:pt x="426" y="159"/>
                      <a:pt x="432" y="163"/>
                      <a:pt x="439" y="162"/>
                    </a:cubicBezTo>
                    <a:cubicBezTo>
                      <a:pt x="447" y="161"/>
                      <a:pt x="436" y="173"/>
                      <a:pt x="428" y="175"/>
                    </a:cubicBezTo>
                    <a:cubicBezTo>
                      <a:pt x="420" y="177"/>
                      <a:pt x="423" y="175"/>
                      <a:pt x="416" y="177"/>
                    </a:cubicBezTo>
                    <a:cubicBezTo>
                      <a:pt x="408" y="179"/>
                      <a:pt x="413" y="184"/>
                      <a:pt x="410" y="186"/>
                    </a:cubicBezTo>
                    <a:cubicBezTo>
                      <a:pt x="407" y="188"/>
                      <a:pt x="410" y="191"/>
                      <a:pt x="404" y="191"/>
                    </a:cubicBezTo>
                    <a:cubicBezTo>
                      <a:pt x="398" y="191"/>
                      <a:pt x="404" y="194"/>
                      <a:pt x="388" y="194"/>
                    </a:cubicBezTo>
                    <a:cubicBezTo>
                      <a:pt x="372" y="195"/>
                      <a:pt x="389" y="202"/>
                      <a:pt x="380" y="205"/>
                    </a:cubicBezTo>
                    <a:cubicBezTo>
                      <a:pt x="370" y="208"/>
                      <a:pt x="378" y="214"/>
                      <a:pt x="373" y="210"/>
                    </a:cubicBezTo>
                    <a:cubicBezTo>
                      <a:pt x="367" y="206"/>
                      <a:pt x="368" y="210"/>
                      <a:pt x="363" y="205"/>
                    </a:cubicBezTo>
                    <a:cubicBezTo>
                      <a:pt x="357" y="200"/>
                      <a:pt x="355" y="201"/>
                      <a:pt x="353" y="193"/>
                    </a:cubicBezTo>
                    <a:cubicBezTo>
                      <a:pt x="352" y="185"/>
                      <a:pt x="345" y="188"/>
                      <a:pt x="345" y="179"/>
                    </a:cubicBezTo>
                    <a:cubicBezTo>
                      <a:pt x="345" y="170"/>
                      <a:pt x="338" y="179"/>
                      <a:pt x="336" y="177"/>
                    </a:cubicBezTo>
                    <a:cubicBezTo>
                      <a:pt x="333" y="175"/>
                      <a:pt x="324" y="180"/>
                      <a:pt x="321" y="180"/>
                    </a:cubicBezTo>
                    <a:cubicBezTo>
                      <a:pt x="318" y="179"/>
                      <a:pt x="307" y="184"/>
                      <a:pt x="307" y="184"/>
                    </a:cubicBezTo>
                    <a:cubicBezTo>
                      <a:pt x="307" y="184"/>
                      <a:pt x="305" y="195"/>
                      <a:pt x="310" y="198"/>
                    </a:cubicBezTo>
                    <a:cubicBezTo>
                      <a:pt x="314" y="200"/>
                      <a:pt x="313" y="204"/>
                      <a:pt x="316" y="206"/>
                    </a:cubicBezTo>
                    <a:cubicBezTo>
                      <a:pt x="319" y="208"/>
                      <a:pt x="324" y="214"/>
                      <a:pt x="330" y="219"/>
                    </a:cubicBezTo>
                    <a:cubicBezTo>
                      <a:pt x="336" y="224"/>
                      <a:pt x="325" y="226"/>
                      <a:pt x="336" y="233"/>
                    </a:cubicBezTo>
                    <a:cubicBezTo>
                      <a:pt x="348" y="240"/>
                      <a:pt x="339" y="238"/>
                      <a:pt x="336" y="244"/>
                    </a:cubicBezTo>
                    <a:cubicBezTo>
                      <a:pt x="334" y="250"/>
                      <a:pt x="336" y="245"/>
                      <a:pt x="330" y="244"/>
                    </a:cubicBezTo>
                    <a:cubicBezTo>
                      <a:pt x="324" y="243"/>
                      <a:pt x="328" y="246"/>
                      <a:pt x="324" y="245"/>
                    </a:cubicBezTo>
                    <a:cubicBezTo>
                      <a:pt x="321" y="244"/>
                      <a:pt x="324" y="245"/>
                      <a:pt x="321" y="252"/>
                    </a:cubicBezTo>
                    <a:cubicBezTo>
                      <a:pt x="318" y="259"/>
                      <a:pt x="325" y="262"/>
                      <a:pt x="318" y="263"/>
                    </a:cubicBezTo>
                    <a:cubicBezTo>
                      <a:pt x="312" y="263"/>
                      <a:pt x="318" y="268"/>
                      <a:pt x="312" y="271"/>
                    </a:cubicBezTo>
                    <a:cubicBezTo>
                      <a:pt x="305" y="274"/>
                      <a:pt x="309" y="270"/>
                      <a:pt x="309" y="263"/>
                    </a:cubicBezTo>
                    <a:cubicBezTo>
                      <a:pt x="309" y="257"/>
                      <a:pt x="305" y="263"/>
                      <a:pt x="301" y="260"/>
                    </a:cubicBezTo>
                    <a:cubicBezTo>
                      <a:pt x="297" y="256"/>
                      <a:pt x="296" y="261"/>
                      <a:pt x="292" y="257"/>
                    </a:cubicBezTo>
                    <a:cubicBezTo>
                      <a:pt x="288" y="252"/>
                      <a:pt x="292" y="259"/>
                      <a:pt x="286" y="256"/>
                    </a:cubicBezTo>
                    <a:cubicBezTo>
                      <a:pt x="280" y="253"/>
                      <a:pt x="282" y="256"/>
                      <a:pt x="276" y="250"/>
                    </a:cubicBezTo>
                    <a:cubicBezTo>
                      <a:pt x="269" y="245"/>
                      <a:pt x="272" y="252"/>
                      <a:pt x="266" y="246"/>
                    </a:cubicBezTo>
                    <a:cubicBezTo>
                      <a:pt x="260" y="239"/>
                      <a:pt x="259" y="242"/>
                      <a:pt x="258" y="240"/>
                    </a:cubicBezTo>
                    <a:cubicBezTo>
                      <a:pt x="256" y="238"/>
                      <a:pt x="250" y="240"/>
                      <a:pt x="254" y="249"/>
                    </a:cubicBezTo>
                    <a:cubicBezTo>
                      <a:pt x="258" y="257"/>
                      <a:pt x="258" y="252"/>
                      <a:pt x="263" y="256"/>
                    </a:cubicBezTo>
                    <a:cubicBezTo>
                      <a:pt x="268" y="259"/>
                      <a:pt x="269" y="262"/>
                      <a:pt x="272" y="263"/>
                    </a:cubicBezTo>
                    <a:cubicBezTo>
                      <a:pt x="275" y="264"/>
                      <a:pt x="276" y="271"/>
                      <a:pt x="285" y="278"/>
                    </a:cubicBezTo>
                    <a:cubicBezTo>
                      <a:pt x="295" y="284"/>
                      <a:pt x="286" y="282"/>
                      <a:pt x="285" y="289"/>
                    </a:cubicBezTo>
                    <a:cubicBezTo>
                      <a:pt x="285" y="295"/>
                      <a:pt x="283" y="289"/>
                      <a:pt x="274" y="285"/>
                    </a:cubicBezTo>
                    <a:cubicBezTo>
                      <a:pt x="264" y="281"/>
                      <a:pt x="270" y="283"/>
                      <a:pt x="261" y="280"/>
                    </a:cubicBezTo>
                    <a:cubicBezTo>
                      <a:pt x="251" y="276"/>
                      <a:pt x="261" y="280"/>
                      <a:pt x="241" y="276"/>
                    </a:cubicBezTo>
                    <a:cubicBezTo>
                      <a:pt x="221" y="273"/>
                      <a:pt x="232" y="276"/>
                      <a:pt x="227" y="271"/>
                    </a:cubicBezTo>
                    <a:cubicBezTo>
                      <a:pt x="223" y="266"/>
                      <a:pt x="219" y="265"/>
                      <a:pt x="214" y="263"/>
                    </a:cubicBezTo>
                    <a:cubicBezTo>
                      <a:pt x="208" y="261"/>
                      <a:pt x="209" y="272"/>
                      <a:pt x="200" y="270"/>
                    </a:cubicBezTo>
                    <a:cubicBezTo>
                      <a:pt x="192" y="268"/>
                      <a:pt x="196" y="258"/>
                      <a:pt x="188" y="250"/>
                    </a:cubicBezTo>
                    <a:cubicBezTo>
                      <a:pt x="180" y="243"/>
                      <a:pt x="194" y="251"/>
                      <a:pt x="203" y="247"/>
                    </a:cubicBezTo>
                    <a:cubicBezTo>
                      <a:pt x="211" y="242"/>
                      <a:pt x="198" y="244"/>
                      <a:pt x="198" y="240"/>
                    </a:cubicBezTo>
                    <a:cubicBezTo>
                      <a:pt x="197" y="237"/>
                      <a:pt x="186" y="240"/>
                      <a:pt x="187" y="234"/>
                    </a:cubicBezTo>
                    <a:cubicBezTo>
                      <a:pt x="189" y="228"/>
                      <a:pt x="186" y="234"/>
                      <a:pt x="179" y="226"/>
                    </a:cubicBezTo>
                    <a:cubicBezTo>
                      <a:pt x="172" y="217"/>
                      <a:pt x="179" y="226"/>
                      <a:pt x="178" y="222"/>
                    </a:cubicBezTo>
                    <a:cubicBezTo>
                      <a:pt x="177" y="218"/>
                      <a:pt x="170" y="223"/>
                      <a:pt x="163" y="218"/>
                    </a:cubicBezTo>
                    <a:cubicBezTo>
                      <a:pt x="156" y="214"/>
                      <a:pt x="161" y="222"/>
                      <a:pt x="151" y="220"/>
                    </a:cubicBezTo>
                    <a:cubicBezTo>
                      <a:pt x="141" y="217"/>
                      <a:pt x="146" y="220"/>
                      <a:pt x="141" y="218"/>
                    </a:cubicBezTo>
                    <a:cubicBezTo>
                      <a:pt x="136" y="217"/>
                      <a:pt x="132" y="223"/>
                      <a:pt x="119" y="228"/>
                    </a:cubicBezTo>
                    <a:cubicBezTo>
                      <a:pt x="107" y="233"/>
                      <a:pt x="113" y="229"/>
                      <a:pt x="99" y="228"/>
                    </a:cubicBezTo>
                    <a:cubicBezTo>
                      <a:pt x="85" y="227"/>
                      <a:pt x="95" y="224"/>
                      <a:pt x="90" y="218"/>
                    </a:cubicBezTo>
                    <a:cubicBezTo>
                      <a:pt x="85" y="212"/>
                      <a:pt x="91" y="215"/>
                      <a:pt x="92" y="211"/>
                    </a:cubicBezTo>
                    <a:cubicBezTo>
                      <a:pt x="93" y="208"/>
                      <a:pt x="99" y="209"/>
                      <a:pt x="105" y="206"/>
                    </a:cubicBezTo>
                    <a:cubicBezTo>
                      <a:pt x="102" y="200"/>
                      <a:pt x="112" y="203"/>
                      <a:pt x="114" y="201"/>
                    </a:cubicBezTo>
                    <a:close/>
                    <a:moveTo>
                      <a:pt x="257" y="165"/>
                    </a:moveTo>
                    <a:cubicBezTo>
                      <a:pt x="257" y="167"/>
                      <a:pt x="247" y="171"/>
                      <a:pt x="249" y="173"/>
                    </a:cubicBezTo>
                    <a:cubicBezTo>
                      <a:pt x="250" y="175"/>
                      <a:pt x="249" y="180"/>
                      <a:pt x="248" y="181"/>
                    </a:cubicBezTo>
                    <a:cubicBezTo>
                      <a:pt x="247" y="182"/>
                      <a:pt x="248" y="184"/>
                      <a:pt x="251" y="183"/>
                    </a:cubicBezTo>
                    <a:cubicBezTo>
                      <a:pt x="254" y="182"/>
                      <a:pt x="256" y="177"/>
                      <a:pt x="261" y="178"/>
                    </a:cubicBezTo>
                    <a:cubicBezTo>
                      <a:pt x="266" y="179"/>
                      <a:pt x="268" y="177"/>
                      <a:pt x="272" y="178"/>
                    </a:cubicBezTo>
                    <a:cubicBezTo>
                      <a:pt x="277" y="179"/>
                      <a:pt x="280" y="181"/>
                      <a:pt x="282" y="177"/>
                    </a:cubicBezTo>
                    <a:cubicBezTo>
                      <a:pt x="285" y="174"/>
                      <a:pt x="290" y="170"/>
                      <a:pt x="286" y="169"/>
                    </a:cubicBezTo>
                    <a:cubicBezTo>
                      <a:pt x="283" y="168"/>
                      <a:pt x="282" y="165"/>
                      <a:pt x="277" y="166"/>
                    </a:cubicBezTo>
                    <a:cubicBezTo>
                      <a:pt x="273" y="168"/>
                      <a:pt x="271" y="169"/>
                      <a:pt x="269" y="164"/>
                    </a:cubicBezTo>
                    <a:cubicBezTo>
                      <a:pt x="268" y="160"/>
                      <a:pt x="265" y="159"/>
                      <a:pt x="263" y="161"/>
                    </a:cubicBezTo>
                    <a:cubicBezTo>
                      <a:pt x="261" y="164"/>
                      <a:pt x="257" y="163"/>
                      <a:pt x="257" y="16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1016">
                <a:extLst>
                  <a:ext uri="{FF2B5EF4-FFF2-40B4-BE49-F238E27FC236}">
                    <a16:creationId xmlns:a16="http://schemas.microsoft.com/office/drawing/2014/main" id="{23AB2ECE-AC8E-4E42-B063-51D2D1DC7018}"/>
                  </a:ext>
                </a:extLst>
              </p:cNvPr>
              <p:cNvSpPr>
                <a:spLocks noEditPoints="1"/>
              </p:cNvSpPr>
              <p:nvPr/>
            </p:nvSpPr>
            <p:spPr bwMode="auto">
              <a:xfrm>
                <a:off x="885" y="843"/>
                <a:ext cx="969" cy="473"/>
              </a:xfrm>
              <a:custGeom>
                <a:avLst/>
                <a:gdLst>
                  <a:gd name="T0" fmla="*/ 1515 w 1616"/>
                  <a:gd name="T1" fmla="*/ 518 h 788"/>
                  <a:gd name="T2" fmla="*/ 1542 w 1616"/>
                  <a:gd name="T3" fmla="*/ 454 h 788"/>
                  <a:gd name="T4" fmla="*/ 1530 w 1616"/>
                  <a:gd name="T5" fmla="*/ 376 h 788"/>
                  <a:gd name="T6" fmla="*/ 1488 w 1616"/>
                  <a:gd name="T7" fmla="*/ 359 h 788"/>
                  <a:gd name="T8" fmla="*/ 1417 w 1616"/>
                  <a:gd name="T9" fmla="*/ 374 h 788"/>
                  <a:gd name="T10" fmla="*/ 1421 w 1616"/>
                  <a:gd name="T11" fmla="*/ 322 h 788"/>
                  <a:gd name="T12" fmla="*/ 1340 w 1616"/>
                  <a:gd name="T13" fmla="*/ 287 h 788"/>
                  <a:gd name="T14" fmla="*/ 1260 w 1616"/>
                  <a:gd name="T15" fmla="*/ 319 h 788"/>
                  <a:gd name="T16" fmla="*/ 1233 w 1616"/>
                  <a:gd name="T17" fmla="*/ 400 h 788"/>
                  <a:gd name="T18" fmla="*/ 1127 w 1616"/>
                  <a:gd name="T19" fmla="*/ 498 h 788"/>
                  <a:gd name="T20" fmla="*/ 1070 w 1616"/>
                  <a:gd name="T21" fmla="*/ 578 h 788"/>
                  <a:gd name="T22" fmla="*/ 1073 w 1616"/>
                  <a:gd name="T23" fmla="*/ 523 h 788"/>
                  <a:gd name="T24" fmla="*/ 1010 w 1616"/>
                  <a:gd name="T25" fmla="*/ 456 h 788"/>
                  <a:gd name="T26" fmla="*/ 908 w 1616"/>
                  <a:gd name="T27" fmla="*/ 410 h 788"/>
                  <a:gd name="T28" fmla="*/ 964 w 1616"/>
                  <a:gd name="T29" fmla="*/ 303 h 788"/>
                  <a:gd name="T30" fmla="*/ 1076 w 1616"/>
                  <a:gd name="T31" fmla="*/ 251 h 788"/>
                  <a:gd name="T32" fmla="*/ 1139 w 1616"/>
                  <a:gd name="T33" fmla="*/ 198 h 788"/>
                  <a:gd name="T34" fmla="*/ 1245 w 1616"/>
                  <a:gd name="T35" fmla="*/ 202 h 788"/>
                  <a:gd name="T36" fmla="*/ 1316 w 1616"/>
                  <a:gd name="T37" fmla="*/ 132 h 788"/>
                  <a:gd name="T38" fmla="*/ 1278 w 1616"/>
                  <a:gd name="T39" fmla="*/ 113 h 788"/>
                  <a:gd name="T40" fmla="*/ 1219 w 1616"/>
                  <a:gd name="T41" fmla="*/ 159 h 788"/>
                  <a:gd name="T42" fmla="*/ 1173 w 1616"/>
                  <a:gd name="T43" fmla="*/ 128 h 788"/>
                  <a:gd name="T44" fmla="*/ 1182 w 1616"/>
                  <a:gd name="T45" fmla="*/ 63 h 788"/>
                  <a:gd name="T46" fmla="*/ 1233 w 1616"/>
                  <a:gd name="T47" fmla="*/ 1 h 788"/>
                  <a:gd name="T48" fmla="*/ 1138 w 1616"/>
                  <a:gd name="T49" fmla="*/ 68 h 788"/>
                  <a:gd name="T50" fmla="*/ 1105 w 1616"/>
                  <a:gd name="T51" fmla="*/ 134 h 788"/>
                  <a:gd name="T52" fmla="*/ 1089 w 1616"/>
                  <a:gd name="T53" fmla="*/ 124 h 788"/>
                  <a:gd name="T54" fmla="*/ 1035 w 1616"/>
                  <a:gd name="T55" fmla="*/ 133 h 788"/>
                  <a:gd name="T56" fmla="*/ 935 w 1616"/>
                  <a:gd name="T57" fmla="*/ 151 h 788"/>
                  <a:gd name="T58" fmla="*/ 866 w 1616"/>
                  <a:gd name="T59" fmla="*/ 145 h 788"/>
                  <a:gd name="T60" fmla="*/ 718 w 1616"/>
                  <a:gd name="T61" fmla="*/ 152 h 788"/>
                  <a:gd name="T62" fmla="*/ 603 w 1616"/>
                  <a:gd name="T63" fmla="*/ 107 h 788"/>
                  <a:gd name="T64" fmla="*/ 523 w 1616"/>
                  <a:gd name="T65" fmla="*/ 96 h 788"/>
                  <a:gd name="T66" fmla="*/ 352 w 1616"/>
                  <a:gd name="T67" fmla="*/ 117 h 788"/>
                  <a:gd name="T68" fmla="*/ 29 w 1616"/>
                  <a:gd name="T69" fmla="*/ 343 h 788"/>
                  <a:gd name="T70" fmla="*/ 94 w 1616"/>
                  <a:gd name="T71" fmla="*/ 356 h 788"/>
                  <a:gd name="T72" fmla="*/ 98 w 1616"/>
                  <a:gd name="T73" fmla="*/ 440 h 788"/>
                  <a:gd name="T74" fmla="*/ 39 w 1616"/>
                  <a:gd name="T75" fmla="*/ 508 h 788"/>
                  <a:gd name="T76" fmla="*/ 69 w 1616"/>
                  <a:gd name="T77" fmla="*/ 556 h 788"/>
                  <a:gd name="T78" fmla="*/ 704 w 1616"/>
                  <a:gd name="T79" fmla="*/ 636 h 788"/>
                  <a:gd name="T80" fmla="*/ 784 w 1616"/>
                  <a:gd name="T81" fmla="*/ 659 h 788"/>
                  <a:gd name="T82" fmla="*/ 896 w 1616"/>
                  <a:gd name="T83" fmla="*/ 646 h 788"/>
                  <a:gd name="T84" fmla="*/ 990 w 1616"/>
                  <a:gd name="T85" fmla="*/ 732 h 788"/>
                  <a:gd name="T86" fmla="*/ 1206 w 1616"/>
                  <a:gd name="T87" fmla="*/ 726 h 788"/>
                  <a:gd name="T88" fmla="*/ 1274 w 1616"/>
                  <a:gd name="T89" fmla="*/ 731 h 788"/>
                  <a:gd name="T90" fmla="*/ 1325 w 1616"/>
                  <a:gd name="T91" fmla="*/ 742 h 788"/>
                  <a:gd name="T92" fmla="*/ 1343 w 1616"/>
                  <a:gd name="T93" fmla="*/ 756 h 788"/>
                  <a:gd name="T94" fmla="*/ 1426 w 1616"/>
                  <a:gd name="T95" fmla="*/ 718 h 788"/>
                  <a:gd name="T96" fmla="*/ 1358 w 1616"/>
                  <a:gd name="T97" fmla="*/ 716 h 788"/>
                  <a:gd name="T98" fmla="*/ 1320 w 1616"/>
                  <a:gd name="T99" fmla="*/ 661 h 788"/>
                  <a:gd name="T100" fmla="*/ 1307 w 1616"/>
                  <a:gd name="T101" fmla="*/ 639 h 788"/>
                  <a:gd name="T102" fmla="*/ 1351 w 1616"/>
                  <a:gd name="T103" fmla="*/ 602 h 788"/>
                  <a:gd name="T104" fmla="*/ 1514 w 1616"/>
                  <a:gd name="T105" fmla="*/ 587 h 788"/>
                  <a:gd name="T106" fmla="*/ 492 w 1616"/>
                  <a:gd name="T107" fmla="*/ 208 h 788"/>
                  <a:gd name="T108" fmla="*/ 506 w 1616"/>
                  <a:gd name="T109" fmla="*/ 182 h 788"/>
                  <a:gd name="T110" fmla="*/ 587 w 1616"/>
                  <a:gd name="T111" fmla="*/ 187 h 788"/>
                  <a:gd name="T112" fmla="*/ 504 w 1616"/>
                  <a:gd name="T113" fmla="*/ 220 h 788"/>
                  <a:gd name="T114" fmla="*/ 605 w 1616"/>
                  <a:gd name="T115" fmla="*/ 303 h 788"/>
                  <a:gd name="T116" fmla="*/ 558 w 1616"/>
                  <a:gd name="T117" fmla="*/ 292 h 788"/>
                  <a:gd name="T118" fmla="*/ 679 w 1616"/>
                  <a:gd name="T119" fmla="*/ 279 h 788"/>
                  <a:gd name="T120" fmla="*/ 705 w 1616"/>
                  <a:gd name="T121" fmla="*/ 55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6" h="788">
                    <a:moveTo>
                      <a:pt x="1608" y="526"/>
                    </a:moveTo>
                    <a:cubicBezTo>
                      <a:pt x="1613" y="520"/>
                      <a:pt x="1616" y="518"/>
                      <a:pt x="1612" y="516"/>
                    </a:cubicBezTo>
                    <a:cubicBezTo>
                      <a:pt x="1607" y="514"/>
                      <a:pt x="1606" y="511"/>
                      <a:pt x="1603" y="511"/>
                    </a:cubicBezTo>
                    <a:cubicBezTo>
                      <a:pt x="1601" y="511"/>
                      <a:pt x="1595" y="507"/>
                      <a:pt x="1593" y="509"/>
                    </a:cubicBezTo>
                    <a:cubicBezTo>
                      <a:pt x="1591" y="511"/>
                      <a:pt x="1581" y="521"/>
                      <a:pt x="1584" y="515"/>
                    </a:cubicBezTo>
                    <a:cubicBezTo>
                      <a:pt x="1587" y="509"/>
                      <a:pt x="1592" y="506"/>
                      <a:pt x="1589" y="502"/>
                    </a:cubicBezTo>
                    <a:cubicBezTo>
                      <a:pt x="1585" y="498"/>
                      <a:pt x="1575" y="498"/>
                      <a:pt x="1571" y="500"/>
                    </a:cubicBezTo>
                    <a:cubicBezTo>
                      <a:pt x="1567" y="502"/>
                      <a:pt x="1558" y="506"/>
                      <a:pt x="1552" y="508"/>
                    </a:cubicBezTo>
                    <a:cubicBezTo>
                      <a:pt x="1546" y="511"/>
                      <a:pt x="1550" y="509"/>
                      <a:pt x="1533" y="514"/>
                    </a:cubicBezTo>
                    <a:cubicBezTo>
                      <a:pt x="1515" y="519"/>
                      <a:pt x="1508" y="523"/>
                      <a:pt x="1515" y="518"/>
                    </a:cubicBezTo>
                    <a:cubicBezTo>
                      <a:pt x="1521" y="513"/>
                      <a:pt x="1519" y="512"/>
                      <a:pt x="1531" y="509"/>
                    </a:cubicBezTo>
                    <a:cubicBezTo>
                      <a:pt x="1542" y="506"/>
                      <a:pt x="1546" y="500"/>
                      <a:pt x="1554" y="499"/>
                    </a:cubicBezTo>
                    <a:cubicBezTo>
                      <a:pt x="1563" y="498"/>
                      <a:pt x="1562" y="497"/>
                      <a:pt x="1574" y="493"/>
                    </a:cubicBezTo>
                    <a:cubicBezTo>
                      <a:pt x="1586" y="489"/>
                      <a:pt x="1600" y="490"/>
                      <a:pt x="1593" y="485"/>
                    </a:cubicBezTo>
                    <a:cubicBezTo>
                      <a:pt x="1587" y="480"/>
                      <a:pt x="1591" y="479"/>
                      <a:pt x="1580" y="478"/>
                    </a:cubicBezTo>
                    <a:cubicBezTo>
                      <a:pt x="1569" y="478"/>
                      <a:pt x="1562" y="474"/>
                      <a:pt x="1560" y="474"/>
                    </a:cubicBezTo>
                    <a:cubicBezTo>
                      <a:pt x="1557" y="474"/>
                      <a:pt x="1555" y="467"/>
                      <a:pt x="1550" y="467"/>
                    </a:cubicBezTo>
                    <a:cubicBezTo>
                      <a:pt x="1546" y="467"/>
                      <a:pt x="1537" y="467"/>
                      <a:pt x="1535" y="467"/>
                    </a:cubicBezTo>
                    <a:cubicBezTo>
                      <a:pt x="1533" y="467"/>
                      <a:pt x="1543" y="462"/>
                      <a:pt x="1542" y="460"/>
                    </a:cubicBezTo>
                    <a:cubicBezTo>
                      <a:pt x="1541" y="458"/>
                      <a:pt x="1549" y="456"/>
                      <a:pt x="1542" y="454"/>
                    </a:cubicBezTo>
                    <a:cubicBezTo>
                      <a:pt x="1535" y="452"/>
                      <a:pt x="1536" y="450"/>
                      <a:pt x="1532" y="448"/>
                    </a:cubicBezTo>
                    <a:cubicBezTo>
                      <a:pt x="1527" y="446"/>
                      <a:pt x="1521" y="442"/>
                      <a:pt x="1524" y="441"/>
                    </a:cubicBezTo>
                    <a:cubicBezTo>
                      <a:pt x="1526" y="440"/>
                      <a:pt x="1518" y="438"/>
                      <a:pt x="1527" y="434"/>
                    </a:cubicBezTo>
                    <a:cubicBezTo>
                      <a:pt x="1535" y="430"/>
                      <a:pt x="1530" y="428"/>
                      <a:pt x="1534" y="425"/>
                    </a:cubicBezTo>
                    <a:cubicBezTo>
                      <a:pt x="1539" y="422"/>
                      <a:pt x="1530" y="417"/>
                      <a:pt x="1536" y="416"/>
                    </a:cubicBezTo>
                    <a:cubicBezTo>
                      <a:pt x="1542" y="414"/>
                      <a:pt x="1533" y="412"/>
                      <a:pt x="1538" y="408"/>
                    </a:cubicBezTo>
                    <a:cubicBezTo>
                      <a:pt x="1542" y="404"/>
                      <a:pt x="1531" y="398"/>
                      <a:pt x="1534" y="397"/>
                    </a:cubicBezTo>
                    <a:cubicBezTo>
                      <a:pt x="1538" y="396"/>
                      <a:pt x="1541" y="392"/>
                      <a:pt x="1532" y="391"/>
                    </a:cubicBezTo>
                    <a:cubicBezTo>
                      <a:pt x="1523" y="390"/>
                      <a:pt x="1530" y="387"/>
                      <a:pt x="1527" y="385"/>
                    </a:cubicBezTo>
                    <a:cubicBezTo>
                      <a:pt x="1524" y="382"/>
                      <a:pt x="1534" y="381"/>
                      <a:pt x="1530" y="376"/>
                    </a:cubicBezTo>
                    <a:cubicBezTo>
                      <a:pt x="1526" y="371"/>
                      <a:pt x="1530" y="368"/>
                      <a:pt x="1528" y="366"/>
                    </a:cubicBezTo>
                    <a:cubicBezTo>
                      <a:pt x="1527" y="365"/>
                      <a:pt x="1518" y="365"/>
                      <a:pt x="1522" y="362"/>
                    </a:cubicBezTo>
                    <a:cubicBezTo>
                      <a:pt x="1526" y="360"/>
                      <a:pt x="1521" y="362"/>
                      <a:pt x="1523" y="356"/>
                    </a:cubicBezTo>
                    <a:cubicBezTo>
                      <a:pt x="1525" y="350"/>
                      <a:pt x="1518" y="349"/>
                      <a:pt x="1521" y="349"/>
                    </a:cubicBezTo>
                    <a:cubicBezTo>
                      <a:pt x="1524" y="350"/>
                      <a:pt x="1517" y="348"/>
                      <a:pt x="1519" y="344"/>
                    </a:cubicBezTo>
                    <a:cubicBezTo>
                      <a:pt x="1521" y="340"/>
                      <a:pt x="1519" y="332"/>
                      <a:pt x="1518" y="334"/>
                    </a:cubicBezTo>
                    <a:cubicBezTo>
                      <a:pt x="1516" y="336"/>
                      <a:pt x="1506" y="338"/>
                      <a:pt x="1506" y="342"/>
                    </a:cubicBezTo>
                    <a:cubicBezTo>
                      <a:pt x="1506" y="346"/>
                      <a:pt x="1501" y="348"/>
                      <a:pt x="1500" y="349"/>
                    </a:cubicBezTo>
                    <a:cubicBezTo>
                      <a:pt x="1499" y="351"/>
                      <a:pt x="1494" y="348"/>
                      <a:pt x="1494" y="352"/>
                    </a:cubicBezTo>
                    <a:cubicBezTo>
                      <a:pt x="1494" y="357"/>
                      <a:pt x="1490" y="356"/>
                      <a:pt x="1488" y="359"/>
                    </a:cubicBezTo>
                    <a:cubicBezTo>
                      <a:pt x="1486" y="363"/>
                      <a:pt x="1483" y="363"/>
                      <a:pt x="1482" y="365"/>
                    </a:cubicBezTo>
                    <a:cubicBezTo>
                      <a:pt x="1482" y="367"/>
                      <a:pt x="1475" y="367"/>
                      <a:pt x="1474" y="370"/>
                    </a:cubicBezTo>
                    <a:cubicBezTo>
                      <a:pt x="1474" y="372"/>
                      <a:pt x="1474" y="375"/>
                      <a:pt x="1468" y="376"/>
                    </a:cubicBezTo>
                    <a:cubicBezTo>
                      <a:pt x="1461" y="376"/>
                      <a:pt x="1461" y="374"/>
                      <a:pt x="1459" y="376"/>
                    </a:cubicBezTo>
                    <a:cubicBezTo>
                      <a:pt x="1456" y="379"/>
                      <a:pt x="1456" y="380"/>
                      <a:pt x="1451" y="382"/>
                    </a:cubicBezTo>
                    <a:cubicBezTo>
                      <a:pt x="1445" y="385"/>
                      <a:pt x="1441" y="386"/>
                      <a:pt x="1438" y="388"/>
                    </a:cubicBezTo>
                    <a:cubicBezTo>
                      <a:pt x="1435" y="390"/>
                      <a:pt x="1431" y="391"/>
                      <a:pt x="1430" y="391"/>
                    </a:cubicBezTo>
                    <a:cubicBezTo>
                      <a:pt x="1429" y="390"/>
                      <a:pt x="1431" y="393"/>
                      <a:pt x="1428" y="388"/>
                    </a:cubicBezTo>
                    <a:cubicBezTo>
                      <a:pt x="1425" y="383"/>
                      <a:pt x="1429" y="384"/>
                      <a:pt x="1423" y="381"/>
                    </a:cubicBezTo>
                    <a:cubicBezTo>
                      <a:pt x="1416" y="378"/>
                      <a:pt x="1416" y="377"/>
                      <a:pt x="1417" y="374"/>
                    </a:cubicBezTo>
                    <a:cubicBezTo>
                      <a:pt x="1417" y="372"/>
                      <a:pt x="1400" y="380"/>
                      <a:pt x="1402" y="374"/>
                    </a:cubicBezTo>
                    <a:cubicBezTo>
                      <a:pt x="1404" y="369"/>
                      <a:pt x="1382" y="382"/>
                      <a:pt x="1391" y="375"/>
                    </a:cubicBezTo>
                    <a:cubicBezTo>
                      <a:pt x="1401" y="368"/>
                      <a:pt x="1398" y="367"/>
                      <a:pt x="1404" y="365"/>
                    </a:cubicBezTo>
                    <a:cubicBezTo>
                      <a:pt x="1410" y="364"/>
                      <a:pt x="1406" y="363"/>
                      <a:pt x="1408" y="357"/>
                    </a:cubicBezTo>
                    <a:cubicBezTo>
                      <a:pt x="1410" y="352"/>
                      <a:pt x="1407" y="353"/>
                      <a:pt x="1410" y="348"/>
                    </a:cubicBezTo>
                    <a:cubicBezTo>
                      <a:pt x="1413" y="344"/>
                      <a:pt x="1406" y="343"/>
                      <a:pt x="1413" y="339"/>
                    </a:cubicBezTo>
                    <a:cubicBezTo>
                      <a:pt x="1421" y="335"/>
                      <a:pt x="1417" y="335"/>
                      <a:pt x="1422" y="331"/>
                    </a:cubicBezTo>
                    <a:cubicBezTo>
                      <a:pt x="1428" y="327"/>
                      <a:pt x="1426" y="326"/>
                      <a:pt x="1429" y="324"/>
                    </a:cubicBezTo>
                    <a:cubicBezTo>
                      <a:pt x="1433" y="322"/>
                      <a:pt x="1434" y="315"/>
                      <a:pt x="1430" y="319"/>
                    </a:cubicBezTo>
                    <a:cubicBezTo>
                      <a:pt x="1426" y="322"/>
                      <a:pt x="1424" y="326"/>
                      <a:pt x="1421" y="322"/>
                    </a:cubicBezTo>
                    <a:cubicBezTo>
                      <a:pt x="1418" y="319"/>
                      <a:pt x="1416" y="316"/>
                      <a:pt x="1411" y="316"/>
                    </a:cubicBezTo>
                    <a:cubicBezTo>
                      <a:pt x="1406" y="316"/>
                      <a:pt x="1398" y="315"/>
                      <a:pt x="1397" y="315"/>
                    </a:cubicBezTo>
                    <a:cubicBezTo>
                      <a:pt x="1396" y="315"/>
                      <a:pt x="1393" y="312"/>
                      <a:pt x="1396" y="307"/>
                    </a:cubicBezTo>
                    <a:cubicBezTo>
                      <a:pt x="1400" y="302"/>
                      <a:pt x="1407" y="303"/>
                      <a:pt x="1400" y="301"/>
                    </a:cubicBezTo>
                    <a:cubicBezTo>
                      <a:pt x="1393" y="298"/>
                      <a:pt x="1393" y="300"/>
                      <a:pt x="1389" y="295"/>
                    </a:cubicBezTo>
                    <a:cubicBezTo>
                      <a:pt x="1386" y="289"/>
                      <a:pt x="1384" y="287"/>
                      <a:pt x="1382" y="288"/>
                    </a:cubicBezTo>
                    <a:cubicBezTo>
                      <a:pt x="1379" y="289"/>
                      <a:pt x="1381" y="284"/>
                      <a:pt x="1375" y="284"/>
                    </a:cubicBezTo>
                    <a:cubicBezTo>
                      <a:pt x="1370" y="284"/>
                      <a:pt x="1362" y="281"/>
                      <a:pt x="1360" y="282"/>
                    </a:cubicBezTo>
                    <a:cubicBezTo>
                      <a:pt x="1358" y="284"/>
                      <a:pt x="1358" y="286"/>
                      <a:pt x="1353" y="287"/>
                    </a:cubicBezTo>
                    <a:cubicBezTo>
                      <a:pt x="1348" y="288"/>
                      <a:pt x="1347" y="287"/>
                      <a:pt x="1340" y="287"/>
                    </a:cubicBezTo>
                    <a:cubicBezTo>
                      <a:pt x="1334" y="287"/>
                      <a:pt x="1336" y="285"/>
                      <a:pt x="1330" y="285"/>
                    </a:cubicBezTo>
                    <a:cubicBezTo>
                      <a:pt x="1324" y="285"/>
                      <a:pt x="1322" y="285"/>
                      <a:pt x="1319" y="285"/>
                    </a:cubicBezTo>
                    <a:cubicBezTo>
                      <a:pt x="1315" y="284"/>
                      <a:pt x="1311" y="279"/>
                      <a:pt x="1308" y="279"/>
                    </a:cubicBezTo>
                    <a:cubicBezTo>
                      <a:pt x="1305" y="279"/>
                      <a:pt x="1299" y="279"/>
                      <a:pt x="1298" y="280"/>
                    </a:cubicBezTo>
                    <a:cubicBezTo>
                      <a:pt x="1297" y="282"/>
                      <a:pt x="1291" y="279"/>
                      <a:pt x="1288" y="283"/>
                    </a:cubicBezTo>
                    <a:cubicBezTo>
                      <a:pt x="1285" y="287"/>
                      <a:pt x="1279" y="288"/>
                      <a:pt x="1279" y="290"/>
                    </a:cubicBezTo>
                    <a:cubicBezTo>
                      <a:pt x="1279" y="293"/>
                      <a:pt x="1278" y="296"/>
                      <a:pt x="1278" y="299"/>
                    </a:cubicBezTo>
                    <a:cubicBezTo>
                      <a:pt x="1278" y="301"/>
                      <a:pt x="1284" y="302"/>
                      <a:pt x="1278" y="306"/>
                    </a:cubicBezTo>
                    <a:cubicBezTo>
                      <a:pt x="1272" y="310"/>
                      <a:pt x="1273" y="311"/>
                      <a:pt x="1268" y="315"/>
                    </a:cubicBezTo>
                    <a:cubicBezTo>
                      <a:pt x="1262" y="318"/>
                      <a:pt x="1265" y="317"/>
                      <a:pt x="1260" y="319"/>
                    </a:cubicBezTo>
                    <a:cubicBezTo>
                      <a:pt x="1254" y="322"/>
                      <a:pt x="1247" y="324"/>
                      <a:pt x="1253" y="325"/>
                    </a:cubicBezTo>
                    <a:cubicBezTo>
                      <a:pt x="1260" y="326"/>
                      <a:pt x="1267" y="324"/>
                      <a:pt x="1266" y="326"/>
                    </a:cubicBezTo>
                    <a:cubicBezTo>
                      <a:pt x="1265" y="328"/>
                      <a:pt x="1259" y="332"/>
                      <a:pt x="1259" y="334"/>
                    </a:cubicBezTo>
                    <a:cubicBezTo>
                      <a:pt x="1260" y="337"/>
                      <a:pt x="1262" y="341"/>
                      <a:pt x="1260" y="344"/>
                    </a:cubicBezTo>
                    <a:cubicBezTo>
                      <a:pt x="1258" y="346"/>
                      <a:pt x="1254" y="352"/>
                      <a:pt x="1251" y="353"/>
                    </a:cubicBezTo>
                    <a:cubicBezTo>
                      <a:pt x="1249" y="354"/>
                      <a:pt x="1249" y="354"/>
                      <a:pt x="1240" y="359"/>
                    </a:cubicBezTo>
                    <a:cubicBezTo>
                      <a:pt x="1231" y="365"/>
                      <a:pt x="1228" y="365"/>
                      <a:pt x="1225" y="368"/>
                    </a:cubicBezTo>
                    <a:cubicBezTo>
                      <a:pt x="1222" y="372"/>
                      <a:pt x="1214" y="370"/>
                      <a:pt x="1215" y="375"/>
                    </a:cubicBezTo>
                    <a:cubicBezTo>
                      <a:pt x="1216" y="380"/>
                      <a:pt x="1220" y="380"/>
                      <a:pt x="1224" y="387"/>
                    </a:cubicBezTo>
                    <a:cubicBezTo>
                      <a:pt x="1229" y="394"/>
                      <a:pt x="1235" y="394"/>
                      <a:pt x="1233" y="400"/>
                    </a:cubicBezTo>
                    <a:cubicBezTo>
                      <a:pt x="1232" y="407"/>
                      <a:pt x="1232" y="412"/>
                      <a:pt x="1230" y="419"/>
                    </a:cubicBezTo>
                    <a:cubicBezTo>
                      <a:pt x="1227" y="427"/>
                      <a:pt x="1224" y="428"/>
                      <a:pt x="1221" y="433"/>
                    </a:cubicBezTo>
                    <a:cubicBezTo>
                      <a:pt x="1218" y="439"/>
                      <a:pt x="1216" y="439"/>
                      <a:pt x="1211" y="445"/>
                    </a:cubicBezTo>
                    <a:cubicBezTo>
                      <a:pt x="1207" y="450"/>
                      <a:pt x="1195" y="456"/>
                      <a:pt x="1192" y="458"/>
                    </a:cubicBezTo>
                    <a:cubicBezTo>
                      <a:pt x="1190" y="460"/>
                      <a:pt x="1186" y="464"/>
                      <a:pt x="1179" y="466"/>
                    </a:cubicBezTo>
                    <a:cubicBezTo>
                      <a:pt x="1172" y="468"/>
                      <a:pt x="1173" y="469"/>
                      <a:pt x="1166" y="471"/>
                    </a:cubicBezTo>
                    <a:cubicBezTo>
                      <a:pt x="1159" y="473"/>
                      <a:pt x="1157" y="471"/>
                      <a:pt x="1151" y="474"/>
                    </a:cubicBezTo>
                    <a:cubicBezTo>
                      <a:pt x="1145" y="477"/>
                      <a:pt x="1138" y="480"/>
                      <a:pt x="1134" y="482"/>
                    </a:cubicBezTo>
                    <a:cubicBezTo>
                      <a:pt x="1130" y="484"/>
                      <a:pt x="1126" y="482"/>
                      <a:pt x="1126" y="486"/>
                    </a:cubicBezTo>
                    <a:cubicBezTo>
                      <a:pt x="1126" y="490"/>
                      <a:pt x="1125" y="496"/>
                      <a:pt x="1127" y="498"/>
                    </a:cubicBezTo>
                    <a:cubicBezTo>
                      <a:pt x="1129" y="500"/>
                      <a:pt x="1130" y="501"/>
                      <a:pt x="1128" y="506"/>
                    </a:cubicBezTo>
                    <a:cubicBezTo>
                      <a:pt x="1126" y="512"/>
                      <a:pt x="1119" y="518"/>
                      <a:pt x="1119" y="521"/>
                    </a:cubicBezTo>
                    <a:cubicBezTo>
                      <a:pt x="1119" y="525"/>
                      <a:pt x="1117" y="522"/>
                      <a:pt x="1117" y="528"/>
                    </a:cubicBezTo>
                    <a:cubicBezTo>
                      <a:pt x="1117" y="535"/>
                      <a:pt x="1111" y="541"/>
                      <a:pt x="1113" y="543"/>
                    </a:cubicBezTo>
                    <a:cubicBezTo>
                      <a:pt x="1115" y="546"/>
                      <a:pt x="1117" y="545"/>
                      <a:pt x="1111" y="550"/>
                    </a:cubicBezTo>
                    <a:cubicBezTo>
                      <a:pt x="1105" y="555"/>
                      <a:pt x="1099" y="557"/>
                      <a:pt x="1098" y="562"/>
                    </a:cubicBezTo>
                    <a:cubicBezTo>
                      <a:pt x="1097" y="567"/>
                      <a:pt x="1096" y="574"/>
                      <a:pt x="1094" y="571"/>
                    </a:cubicBezTo>
                    <a:cubicBezTo>
                      <a:pt x="1092" y="569"/>
                      <a:pt x="1086" y="565"/>
                      <a:pt x="1084" y="567"/>
                    </a:cubicBezTo>
                    <a:cubicBezTo>
                      <a:pt x="1083" y="569"/>
                      <a:pt x="1078" y="571"/>
                      <a:pt x="1077" y="575"/>
                    </a:cubicBezTo>
                    <a:cubicBezTo>
                      <a:pt x="1076" y="578"/>
                      <a:pt x="1073" y="583"/>
                      <a:pt x="1070" y="578"/>
                    </a:cubicBezTo>
                    <a:cubicBezTo>
                      <a:pt x="1067" y="573"/>
                      <a:pt x="1059" y="578"/>
                      <a:pt x="1060" y="573"/>
                    </a:cubicBezTo>
                    <a:cubicBezTo>
                      <a:pt x="1062" y="567"/>
                      <a:pt x="1067" y="572"/>
                      <a:pt x="1062" y="565"/>
                    </a:cubicBezTo>
                    <a:cubicBezTo>
                      <a:pt x="1057" y="557"/>
                      <a:pt x="1062" y="555"/>
                      <a:pt x="1056" y="552"/>
                    </a:cubicBezTo>
                    <a:cubicBezTo>
                      <a:pt x="1050" y="550"/>
                      <a:pt x="1046" y="547"/>
                      <a:pt x="1049" y="545"/>
                    </a:cubicBezTo>
                    <a:cubicBezTo>
                      <a:pt x="1052" y="543"/>
                      <a:pt x="1061" y="546"/>
                      <a:pt x="1054" y="541"/>
                    </a:cubicBezTo>
                    <a:cubicBezTo>
                      <a:pt x="1047" y="535"/>
                      <a:pt x="1043" y="534"/>
                      <a:pt x="1046" y="531"/>
                    </a:cubicBezTo>
                    <a:cubicBezTo>
                      <a:pt x="1049" y="527"/>
                      <a:pt x="1052" y="521"/>
                      <a:pt x="1054" y="526"/>
                    </a:cubicBezTo>
                    <a:cubicBezTo>
                      <a:pt x="1057" y="531"/>
                      <a:pt x="1055" y="533"/>
                      <a:pt x="1064" y="534"/>
                    </a:cubicBezTo>
                    <a:cubicBezTo>
                      <a:pt x="1072" y="535"/>
                      <a:pt x="1079" y="543"/>
                      <a:pt x="1078" y="534"/>
                    </a:cubicBezTo>
                    <a:cubicBezTo>
                      <a:pt x="1076" y="526"/>
                      <a:pt x="1082" y="524"/>
                      <a:pt x="1073" y="523"/>
                    </a:cubicBezTo>
                    <a:cubicBezTo>
                      <a:pt x="1064" y="522"/>
                      <a:pt x="1056" y="526"/>
                      <a:pt x="1056" y="521"/>
                    </a:cubicBezTo>
                    <a:cubicBezTo>
                      <a:pt x="1056" y="515"/>
                      <a:pt x="1057" y="511"/>
                      <a:pt x="1060" y="508"/>
                    </a:cubicBezTo>
                    <a:cubicBezTo>
                      <a:pt x="1063" y="505"/>
                      <a:pt x="1062" y="510"/>
                      <a:pt x="1062" y="501"/>
                    </a:cubicBezTo>
                    <a:cubicBezTo>
                      <a:pt x="1062" y="492"/>
                      <a:pt x="1065" y="495"/>
                      <a:pt x="1069" y="488"/>
                    </a:cubicBezTo>
                    <a:cubicBezTo>
                      <a:pt x="1073" y="481"/>
                      <a:pt x="1080" y="476"/>
                      <a:pt x="1080" y="474"/>
                    </a:cubicBezTo>
                    <a:cubicBezTo>
                      <a:pt x="1079" y="471"/>
                      <a:pt x="1081" y="470"/>
                      <a:pt x="1074" y="470"/>
                    </a:cubicBezTo>
                    <a:cubicBezTo>
                      <a:pt x="1066" y="470"/>
                      <a:pt x="1063" y="468"/>
                      <a:pt x="1056" y="468"/>
                    </a:cubicBezTo>
                    <a:cubicBezTo>
                      <a:pt x="1049" y="468"/>
                      <a:pt x="1046" y="466"/>
                      <a:pt x="1040" y="467"/>
                    </a:cubicBezTo>
                    <a:cubicBezTo>
                      <a:pt x="1033" y="468"/>
                      <a:pt x="1025" y="470"/>
                      <a:pt x="1022" y="466"/>
                    </a:cubicBezTo>
                    <a:cubicBezTo>
                      <a:pt x="1018" y="462"/>
                      <a:pt x="1019" y="459"/>
                      <a:pt x="1010" y="456"/>
                    </a:cubicBezTo>
                    <a:cubicBezTo>
                      <a:pt x="1001" y="453"/>
                      <a:pt x="998" y="451"/>
                      <a:pt x="993" y="449"/>
                    </a:cubicBezTo>
                    <a:cubicBezTo>
                      <a:pt x="989" y="448"/>
                      <a:pt x="987" y="449"/>
                      <a:pt x="985" y="444"/>
                    </a:cubicBezTo>
                    <a:cubicBezTo>
                      <a:pt x="984" y="439"/>
                      <a:pt x="984" y="438"/>
                      <a:pt x="979" y="433"/>
                    </a:cubicBezTo>
                    <a:cubicBezTo>
                      <a:pt x="974" y="429"/>
                      <a:pt x="974" y="424"/>
                      <a:pt x="967" y="424"/>
                    </a:cubicBezTo>
                    <a:cubicBezTo>
                      <a:pt x="961" y="423"/>
                      <a:pt x="965" y="422"/>
                      <a:pt x="956" y="420"/>
                    </a:cubicBezTo>
                    <a:cubicBezTo>
                      <a:pt x="947" y="418"/>
                      <a:pt x="947" y="416"/>
                      <a:pt x="939" y="416"/>
                    </a:cubicBezTo>
                    <a:cubicBezTo>
                      <a:pt x="932" y="416"/>
                      <a:pt x="929" y="414"/>
                      <a:pt x="922" y="416"/>
                    </a:cubicBezTo>
                    <a:cubicBezTo>
                      <a:pt x="915" y="419"/>
                      <a:pt x="918" y="418"/>
                      <a:pt x="910" y="420"/>
                    </a:cubicBezTo>
                    <a:cubicBezTo>
                      <a:pt x="903" y="423"/>
                      <a:pt x="894" y="429"/>
                      <a:pt x="900" y="423"/>
                    </a:cubicBezTo>
                    <a:cubicBezTo>
                      <a:pt x="906" y="417"/>
                      <a:pt x="905" y="417"/>
                      <a:pt x="908" y="410"/>
                    </a:cubicBezTo>
                    <a:cubicBezTo>
                      <a:pt x="912" y="403"/>
                      <a:pt x="912" y="404"/>
                      <a:pt x="914" y="396"/>
                    </a:cubicBezTo>
                    <a:cubicBezTo>
                      <a:pt x="916" y="388"/>
                      <a:pt x="914" y="388"/>
                      <a:pt x="917" y="380"/>
                    </a:cubicBezTo>
                    <a:cubicBezTo>
                      <a:pt x="920" y="373"/>
                      <a:pt x="918" y="374"/>
                      <a:pt x="912" y="374"/>
                    </a:cubicBezTo>
                    <a:cubicBezTo>
                      <a:pt x="907" y="374"/>
                      <a:pt x="904" y="374"/>
                      <a:pt x="901" y="375"/>
                    </a:cubicBezTo>
                    <a:cubicBezTo>
                      <a:pt x="898" y="375"/>
                      <a:pt x="889" y="379"/>
                      <a:pt x="894" y="370"/>
                    </a:cubicBezTo>
                    <a:cubicBezTo>
                      <a:pt x="899" y="362"/>
                      <a:pt x="904" y="349"/>
                      <a:pt x="911" y="344"/>
                    </a:cubicBezTo>
                    <a:cubicBezTo>
                      <a:pt x="919" y="340"/>
                      <a:pt x="911" y="339"/>
                      <a:pt x="923" y="333"/>
                    </a:cubicBezTo>
                    <a:cubicBezTo>
                      <a:pt x="936" y="327"/>
                      <a:pt x="932" y="328"/>
                      <a:pt x="941" y="322"/>
                    </a:cubicBezTo>
                    <a:cubicBezTo>
                      <a:pt x="949" y="315"/>
                      <a:pt x="948" y="315"/>
                      <a:pt x="954" y="311"/>
                    </a:cubicBezTo>
                    <a:cubicBezTo>
                      <a:pt x="961" y="306"/>
                      <a:pt x="955" y="305"/>
                      <a:pt x="964" y="303"/>
                    </a:cubicBezTo>
                    <a:cubicBezTo>
                      <a:pt x="973" y="301"/>
                      <a:pt x="972" y="301"/>
                      <a:pt x="979" y="297"/>
                    </a:cubicBezTo>
                    <a:cubicBezTo>
                      <a:pt x="987" y="294"/>
                      <a:pt x="983" y="289"/>
                      <a:pt x="994" y="286"/>
                    </a:cubicBezTo>
                    <a:cubicBezTo>
                      <a:pt x="1004" y="284"/>
                      <a:pt x="998" y="280"/>
                      <a:pt x="1007" y="279"/>
                    </a:cubicBezTo>
                    <a:cubicBezTo>
                      <a:pt x="1016" y="279"/>
                      <a:pt x="1017" y="271"/>
                      <a:pt x="1024" y="271"/>
                    </a:cubicBezTo>
                    <a:cubicBezTo>
                      <a:pt x="1032" y="271"/>
                      <a:pt x="1039" y="274"/>
                      <a:pt x="1048" y="270"/>
                    </a:cubicBezTo>
                    <a:cubicBezTo>
                      <a:pt x="1057" y="267"/>
                      <a:pt x="1065" y="263"/>
                      <a:pt x="1055" y="259"/>
                    </a:cubicBezTo>
                    <a:cubicBezTo>
                      <a:pt x="1046" y="255"/>
                      <a:pt x="1045" y="255"/>
                      <a:pt x="1038" y="252"/>
                    </a:cubicBezTo>
                    <a:cubicBezTo>
                      <a:pt x="1032" y="250"/>
                      <a:pt x="1023" y="243"/>
                      <a:pt x="1030" y="244"/>
                    </a:cubicBezTo>
                    <a:cubicBezTo>
                      <a:pt x="1038" y="245"/>
                      <a:pt x="1045" y="253"/>
                      <a:pt x="1055" y="254"/>
                    </a:cubicBezTo>
                    <a:cubicBezTo>
                      <a:pt x="1064" y="254"/>
                      <a:pt x="1068" y="257"/>
                      <a:pt x="1076" y="251"/>
                    </a:cubicBezTo>
                    <a:cubicBezTo>
                      <a:pt x="1085" y="244"/>
                      <a:pt x="1078" y="237"/>
                      <a:pt x="1086" y="239"/>
                    </a:cubicBezTo>
                    <a:cubicBezTo>
                      <a:pt x="1095" y="242"/>
                      <a:pt x="1091" y="249"/>
                      <a:pt x="1106" y="244"/>
                    </a:cubicBezTo>
                    <a:cubicBezTo>
                      <a:pt x="1121" y="239"/>
                      <a:pt x="1110" y="241"/>
                      <a:pt x="1126" y="238"/>
                    </a:cubicBezTo>
                    <a:cubicBezTo>
                      <a:pt x="1142" y="234"/>
                      <a:pt x="1137" y="232"/>
                      <a:pt x="1148" y="228"/>
                    </a:cubicBezTo>
                    <a:cubicBezTo>
                      <a:pt x="1159" y="224"/>
                      <a:pt x="1162" y="225"/>
                      <a:pt x="1162" y="219"/>
                    </a:cubicBezTo>
                    <a:cubicBezTo>
                      <a:pt x="1163" y="212"/>
                      <a:pt x="1168" y="211"/>
                      <a:pt x="1163" y="211"/>
                    </a:cubicBezTo>
                    <a:cubicBezTo>
                      <a:pt x="1157" y="211"/>
                      <a:pt x="1153" y="212"/>
                      <a:pt x="1145" y="211"/>
                    </a:cubicBezTo>
                    <a:cubicBezTo>
                      <a:pt x="1137" y="210"/>
                      <a:pt x="1131" y="215"/>
                      <a:pt x="1128" y="208"/>
                    </a:cubicBezTo>
                    <a:cubicBezTo>
                      <a:pt x="1125" y="201"/>
                      <a:pt x="1118" y="194"/>
                      <a:pt x="1125" y="196"/>
                    </a:cubicBezTo>
                    <a:cubicBezTo>
                      <a:pt x="1131" y="198"/>
                      <a:pt x="1134" y="195"/>
                      <a:pt x="1139" y="198"/>
                    </a:cubicBezTo>
                    <a:cubicBezTo>
                      <a:pt x="1144" y="200"/>
                      <a:pt x="1140" y="201"/>
                      <a:pt x="1148" y="203"/>
                    </a:cubicBezTo>
                    <a:cubicBezTo>
                      <a:pt x="1156" y="205"/>
                      <a:pt x="1153" y="206"/>
                      <a:pt x="1160" y="207"/>
                    </a:cubicBezTo>
                    <a:cubicBezTo>
                      <a:pt x="1168" y="207"/>
                      <a:pt x="1171" y="205"/>
                      <a:pt x="1175" y="204"/>
                    </a:cubicBezTo>
                    <a:cubicBezTo>
                      <a:pt x="1179" y="204"/>
                      <a:pt x="1182" y="202"/>
                      <a:pt x="1186" y="198"/>
                    </a:cubicBezTo>
                    <a:cubicBezTo>
                      <a:pt x="1191" y="195"/>
                      <a:pt x="1202" y="193"/>
                      <a:pt x="1203" y="191"/>
                    </a:cubicBezTo>
                    <a:cubicBezTo>
                      <a:pt x="1204" y="189"/>
                      <a:pt x="1192" y="184"/>
                      <a:pt x="1197" y="183"/>
                    </a:cubicBezTo>
                    <a:cubicBezTo>
                      <a:pt x="1202" y="181"/>
                      <a:pt x="1215" y="180"/>
                      <a:pt x="1218" y="181"/>
                    </a:cubicBezTo>
                    <a:cubicBezTo>
                      <a:pt x="1220" y="183"/>
                      <a:pt x="1220" y="186"/>
                      <a:pt x="1223" y="187"/>
                    </a:cubicBezTo>
                    <a:cubicBezTo>
                      <a:pt x="1226" y="188"/>
                      <a:pt x="1227" y="196"/>
                      <a:pt x="1227" y="196"/>
                    </a:cubicBezTo>
                    <a:cubicBezTo>
                      <a:pt x="1227" y="197"/>
                      <a:pt x="1241" y="203"/>
                      <a:pt x="1245" y="202"/>
                    </a:cubicBezTo>
                    <a:cubicBezTo>
                      <a:pt x="1249" y="200"/>
                      <a:pt x="1250" y="198"/>
                      <a:pt x="1246" y="195"/>
                    </a:cubicBezTo>
                    <a:cubicBezTo>
                      <a:pt x="1241" y="193"/>
                      <a:pt x="1237" y="187"/>
                      <a:pt x="1240" y="187"/>
                    </a:cubicBezTo>
                    <a:cubicBezTo>
                      <a:pt x="1244" y="188"/>
                      <a:pt x="1247" y="176"/>
                      <a:pt x="1251" y="180"/>
                    </a:cubicBezTo>
                    <a:cubicBezTo>
                      <a:pt x="1254" y="183"/>
                      <a:pt x="1245" y="193"/>
                      <a:pt x="1263" y="187"/>
                    </a:cubicBezTo>
                    <a:cubicBezTo>
                      <a:pt x="1282" y="181"/>
                      <a:pt x="1283" y="175"/>
                      <a:pt x="1288" y="175"/>
                    </a:cubicBezTo>
                    <a:cubicBezTo>
                      <a:pt x="1293" y="175"/>
                      <a:pt x="1290" y="174"/>
                      <a:pt x="1299" y="171"/>
                    </a:cubicBezTo>
                    <a:cubicBezTo>
                      <a:pt x="1309" y="167"/>
                      <a:pt x="1305" y="171"/>
                      <a:pt x="1312" y="164"/>
                    </a:cubicBezTo>
                    <a:cubicBezTo>
                      <a:pt x="1319" y="157"/>
                      <a:pt x="1321" y="159"/>
                      <a:pt x="1317" y="153"/>
                    </a:cubicBezTo>
                    <a:cubicBezTo>
                      <a:pt x="1313" y="148"/>
                      <a:pt x="1309" y="149"/>
                      <a:pt x="1312" y="142"/>
                    </a:cubicBezTo>
                    <a:cubicBezTo>
                      <a:pt x="1315" y="135"/>
                      <a:pt x="1304" y="128"/>
                      <a:pt x="1316" y="132"/>
                    </a:cubicBezTo>
                    <a:cubicBezTo>
                      <a:pt x="1328" y="135"/>
                      <a:pt x="1329" y="130"/>
                      <a:pt x="1335" y="128"/>
                    </a:cubicBezTo>
                    <a:cubicBezTo>
                      <a:pt x="1340" y="126"/>
                      <a:pt x="1342" y="122"/>
                      <a:pt x="1341" y="121"/>
                    </a:cubicBezTo>
                    <a:cubicBezTo>
                      <a:pt x="1339" y="120"/>
                      <a:pt x="1343" y="117"/>
                      <a:pt x="1339" y="115"/>
                    </a:cubicBezTo>
                    <a:cubicBezTo>
                      <a:pt x="1336" y="113"/>
                      <a:pt x="1332" y="111"/>
                      <a:pt x="1334" y="109"/>
                    </a:cubicBezTo>
                    <a:cubicBezTo>
                      <a:pt x="1336" y="108"/>
                      <a:pt x="1346" y="106"/>
                      <a:pt x="1331" y="105"/>
                    </a:cubicBezTo>
                    <a:cubicBezTo>
                      <a:pt x="1316" y="104"/>
                      <a:pt x="1316" y="104"/>
                      <a:pt x="1311" y="103"/>
                    </a:cubicBezTo>
                    <a:cubicBezTo>
                      <a:pt x="1306" y="103"/>
                      <a:pt x="1303" y="101"/>
                      <a:pt x="1300" y="102"/>
                    </a:cubicBezTo>
                    <a:cubicBezTo>
                      <a:pt x="1297" y="103"/>
                      <a:pt x="1291" y="103"/>
                      <a:pt x="1290" y="104"/>
                    </a:cubicBezTo>
                    <a:cubicBezTo>
                      <a:pt x="1288" y="104"/>
                      <a:pt x="1284" y="102"/>
                      <a:pt x="1283" y="104"/>
                    </a:cubicBezTo>
                    <a:cubicBezTo>
                      <a:pt x="1282" y="107"/>
                      <a:pt x="1278" y="109"/>
                      <a:pt x="1278" y="113"/>
                    </a:cubicBezTo>
                    <a:cubicBezTo>
                      <a:pt x="1277" y="116"/>
                      <a:pt x="1273" y="114"/>
                      <a:pt x="1275" y="117"/>
                    </a:cubicBezTo>
                    <a:cubicBezTo>
                      <a:pt x="1277" y="119"/>
                      <a:pt x="1279" y="121"/>
                      <a:pt x="1277" y="123"/>
                    </a:cubicBezTo>
                    <a:cubicBezTo>
                      <a:pt x="1274" y="125"/>
                      <a:pt x="1280" y="130"/>
                      <a:pt x="1272" y="129"/>
                    </a:cubicBezTo>
                    <a:cubicBezTo>
                      <a:pt x="1264" y="129"/>
                      <a:pt x="1263" y="127"/>
                      <a:pt x="1261" y="129"/>
                    </a:cubicBezTo>
                    <a:cubicBezTo>
                      <a:pt x="1258" y="130"/>
                      <a:pt x="1255" y="133"/>
                      <a:pt x="1252" y="137"/>
                    </a:cubicBezTo>
                    <a:cubicBezTo>
                      <a:pt x="1249" y="140"/>
                      <a:pt x="1239" y="144"/>
                      <a:pt x="1236" y="146"/>
                    </a:cubicBezTo>
                    <a:cubicBezTo>
                      <a:pt x="1236" y="146"/>
                      <a:pt x="1236" y="146"/>
                      <a:pt x="1236" y="146"/>
                    </a:cubicBezTo>
                    <a:cubicBezTo>
                      <a:pt x="1237" y="146"/>
                      <a:pt x="1243" y="138"/>
                      <a:pt x="1234" y="140"/>
                    </a:cubicBezTo>
                    <a:cubicBezTo>
                      <a:pt x="1223" y="142"/>
                      <a:pt x="1220" y="152"/>
                      <a:pt x="1221" y="153"/>
                    </a:cubicBezTo>
                    <a:cubicBezTo>
                      <a:pt x="1222" y="154"/>
                      <a:pt x="1227" y="156"/>
                      <a:pt x="1219" y="159"/>
                    </a:cubicBezTo>
                    <a:cubicBezTo>
                      <a:pt x="1211" y="161"/>
                      <a:pt x="1204" y="163"/>
                      <a:pt x="1201" y="165"/>
                    </a:cubicBezTo>
                    <a:cubicBezTo>
                      <a:pt x="1197" y="167"/>
                      <a:pt x="1194" y="168"/>
                      <a:pt x="1194" y="157"/>
                    </a:cubicBezTo>
                    <a:cubicBezTo>
                      <a:pt x="1194" y="147"/>
                      <a:pt x="1193" y="144"/>
                      <a:pt x="1197" y="142"/>
                    </a:cubicBezTo>
                    <a:cubicBezTo>
                      <a:pt x="1201" y="141"/>
                      <a:pt x="1198" y="140"/>
                      <a:pt x="1204" y="139"/>
                    </a:cubicBezTo>
                    <a:cubicBezTo>
                      <a:pt x="1210" y="138"/>
                      <a:pt x="1215" y="139"/>
                      <a:pt x="1218" y="132"/>
                    </a:cubicBezTo>
                    <a:cubicBezTo>
                      <a:pt x="1220" y="126"/>
                      <a:pt x="1222" y="117"/>
                      <a:pt x="1210" y="117"/>
                    </a:cubicBezTo>
                    <a:cubicBezTo>
                      <a:pt x="1198" y="117"/>
                      <a:pt x="1194" y="117"/>
                      <a:pt x="1189" y="122"/>
                    </a:cubicBezTo>
                    <a:cubicBezTo>
                      <a:pt x="1183" y="126"/>
                      <a:pt x="1181" y="132"/>
                      <a:pt x="1177" y="136"/>
                    </a:cubicBezTo>
                    <a:cubicBezTo>
                      <a:pt x="1173" y="141"/>
                      <a:pt x="1168" y="142"/>
                      <a:pt x="1168" y="137"/>
                    </a:cubicBezTo>
                    <a:cubicBezTo>
                      <a:pt x="1168" y="132"/>
                      <a:pt x="1169" y="134"/>
                      <a:pt x="1173" y="128"/>
                    </a:cubicBezTo>
                    <a:cubicBezTo>
                      <a:pt x="1176" y="122"/>
                      <a:pt x="1180" y="124"/>
                      <a:pt x="1176" y="119"/>
                    </a:cubicBezTo>
                    <a:cubicBezTo>
                      <a:pt x="1173" y="114"/>
                      <a:pt x="1168" y="112"/>
                      <a:pt x="1175" y="112"/>
                    </a:cubicBezTo>
                    <a:cubicBezTo>
                      <a:pt x="1182" y="112"/>
                      <a:pt x="1188" y="115"/>
                      <a:pt x="1189" y="112"/>
                    </a:cubicBezTo>
                    <a:cubicBezTo>
                      <a:pt x="1190" y="109"/>
                      <a:pt x="1198" y="104"/>
                      <a:pt x="1185" y="106"/>
                    </a:cubicBezTo>
                    <a:cubicBezTo>
                      <a:pt x="1172" y="107"/>
                      <a:pt x="1166" y="107"/>
                      <a:pt x="1163" y="107"/>
                    </a:cubicBezTo>
                    <a:cubicBezTo>
                      <a:pt x="1160" y="108"/>
                      <a:pt x="1153" y="106"/>
                      <a:pt x="1157" y="103"/>
                    </a:cubicBezTo>
                    <a:cubicBezTo>
                      <a:pt x="1162" y="99"/>
                      <a:pt x="1171" y="97"/>
                      <a:pt x="1178" y="94"/>
                    </a:cubicBezTo>
                    <a:cubicBezTo>
                      <a:pt x="1185" y="91"/>
                      <a:pt x="1185" y="89"/>
                      <a:pt x="1181" y="84"/>
                    </a:cubicBezTo>
                    <a:cubicBezTo>
                      <a:pt x="1178" y="80"/>
                      <a:pt x="1173" y="79"/>
                      <a:pt x="1178" y="73"/>
                    </a:cubicBezTo>
                    <a:cubicBezTo>
                      <a:pt x="1182" y="68"/>
                      <a:pt x="1187" y="66"/>
                      <a:pt x="1182" y="63"/>
                    </a:cubicBezTo>
                    <a:cubicBezTo>
                      <a:pt x="1178" y="60"/>
                      <a:pt x="1169" y="56"/>
                      <a:pt x="1174" y="54"/>
                    </a:cubicBezTo>
                    <a:cubicBezTo>
                      <a:pt x="1179" y="52"/>
                      <a:pt x="1183" y="51"/>
                      <a:pt x="1192" y="48"/>
                    </a:cubicBezTo>
                    <a:cubicBezTo>
                      <a:pt x="1200" y="45"/>
                      <a:pt x="1206" y="33"/>
                      <a:pt x="1211" y="35"/>
                    </a:cubicBezTo>
                    <a:cubicBezTo>
                      <a:pt x="1215" y="36"/>
                      <a:pt x="1221" y="37"/>
                      <a:pt x="1240" y="31"/>
                    </a:cubicBezTo>
                    <a:cubicBezTo>
                      <a:pt x="1258" y="25"/>
                      <a:pt x="1258" y="22"/>
                      <a:pt x="1269" y="18"/>
                    </a:cubicBezTo>
                    <a:cubicBezTo>
                      <a:pt x="1280" y="14"/>
                      <a:pt x="1281" y="11"/>
                      <a:pt x="1286" y="9"/>
                    </a:cubicBezTo>
                    <a:cubicBezTo>
                      <a:pt x="1291" y="7"/>
                      <a:pt x="1287" y="1"/>
                      <a:pt x="1278" y="3"/>
                    </a:cubicBezTo>
                    <a:cubicBezTo>
                      <a:pt x="1269" y="6"/>
                      <a:pt x="1262" y="5"/>
                      <a:pt x="1260" y="6"/>
                    </a:cubicBezTo>
                    <a:cubicBezTo>
                      <a:pt x="1258" y="6"/>
                      <a:pt x="1259" y="2"/>
                      <a:pt x="1252" y="3"/>
                    </a:cubicBezTo>
                    <a:cubicBezTo>
                      <a:pt x="1244" y="3"/>
                      <a:pt x="1239" y="0"/>
                      <a:pt x="1233" y="1"/>
                    </a:cubicBezTo>
                    <a:cubicBezTo>
                      <a:pt x="1227" y="2"/>
                      <a:pt x="1213" y="6"/>
                      <a:pt x="1210" y="7"/>
                    </a:cubicBezTo>
                    <a:cubicBezTo>
                      <a:pt x="1208" y="7"/>
                      <a:pt x="1204" y="8"/>
                      <a:pt x="1205" y="10"/>
                    </a:cubicBezTo>
                    <a:cubicBezTo>
                      <a:pt x="1206" y="12"/>
                      <a:pt x="1210" y="16"/>
                      <a:pt x="1204" y="15"/>
                    </a:cubicBezTo>
                    <a:cubicBezTo>
                      <a:pt x="1198" y="13"/>
                      <a:pt x="1197" y="10"/>
                      <a:pt x="1194" y="13"/>
                    </a:cubicBezTo>
                    <a:cubicBezTo>
                      <a:pt x="1191" y="15"/>
                      <a:pt x="1188" y="15"/>
                      <a:pt x="1184" y="22"/>
                    </a:cubicBezTo>
                    <a:cubicBezTo>
                      <a:pt x="1179" y="29"/>
                      <a:pt x="1172" y="33"/>
                      <a:pt x="1171" y="34"/>
                    </a:cubicBezTo>
                    <a:cubicBezTo>
                      <a:pt x="1170" y="35"/>
                      <a:pt x="1172" y="36"/>
                      <a:pt x="1171" y="41"/>
                    </a:cubicBezTo>
                    <a:cubicBezTo>
                      <a:pt x="1170" y="46"/>
                      <a:pt x="1160" y="48"/>
                      <a:pt x="1152" y="53"/>
                    </a:cubicBezTo>
                    <a:cubicBezTo>
                      <a:pt x="1144" y="57"/>
                      <a:pt x="1140" y="59"/>
                      <a:pt x="1140" y="61"/>
                    </a:cubicBezTo>
                    <a:cubicBezTo>
                      <a:pt x="1140" y="62"/>
                      <a:pt x="1147" y="67"/>
                      <a:pt x="1138" y="68"/>
                    </a:cubicBezTo>
                    <a:cubicBezTo>
                      <a:pt x="1129" y="68"/>
                      <a:pt x="1126" y="64"/>
                      <a:pt x="1120" y="68"/>
                    </a:cubicBezTo>
                    <a:cubicBezTo>
                      <a:pt x="1113" y="72"/>
                      <a:pt x="1107" y="75"/>
                      <a:pt x="1107" y="80"/>
                    </a:cubicBezTo>
                    <a:cubicBezTo>
                      <a:pt x="1108" y="84"/>
                      <a:pt x="1107" y="84"/>
                      <a:pt x="1102" y="90"/>
                    </a:cubicBezTo>
                    <a:cubicBezTo>
                      <a:pt x="1097" y="96"/>
                      <a:pt x="1090" y="94"/>
                      <a:pt x="1096" y="99"/>
                    </a:cubicBezTo>
                    <a:cubicBezTo>
                      <a:pt x="1102" y="104"/>
                      <a:pt x="1108" y="106"/>
                      <a:pt x="1113" y="107"/>
                    </a:cubicBezTo>
                    <a:cubicBezTo>
                      <a:pt x="1118" y="108"/>
                      <a:pt x="1122" y="109"/>
                      <a:pt x="1120" y="112"/>
                    </a:cubicBezTo>
                    <a:cubicBezTo>
                      <a:pt x="1118" y="115"/>
                      <a:pt x="1114" y="117"/>
                      <a:pt x="1112" y="119"/>
                    </a:cubicBezTo>
                    <a:cubicBezTo>
                      <a:pt x="1109" y="121"/>
                      <a:pt x="1104" y="128"/>
                      <a:pt x="1107" y="128"/>
                    </a:cubicBezTo>
                    <a:cubicBezTo>
                      <a:pt x="1109" y="128"/>
                      <a:pt x="1121" y="121"/>
                      <a:pt x="1118" y="125"/>
                    </a:cubicBezTo>
                    <a:cubicBezTo>
                      <a:pt x="1115" y="128"/>
                      <a:pt x="1112" y="133"/>
                      <a:pt x="1105" y="134"/>
                    </a:cubicBezTo>
                    <a:cubicBezTo>
                      <a:pt x="1098" y="135"/>
                      <a:pt x="1096" y="134"/>
                      <a:pt x="1090" y="138"/>
                    </a:cubicBezTo>
                    <a:cubicBezTo>
                      <a:pt x="1085" y="141"/>
                      <a:pt x="1085" y="144"/>
                      <a:pt x="1078" y="145"/>
                    </a:cubicBezTo>
                    <a:cubicBezTo>
                      <a:pt x="1071" y="146"/>
                      <a:pt x="1060" y="147"/>
                      <a:pt x="1059" y="151"/>
                    </a:cubicBezTo>
                    <a:cubicBezTo>
                      <a:pt x="1058" y="156"/>
                      <a:pt x="1061" y="160"/>
                      <a:pt x="1054" y="163"/>
                    </a:cubicBezTo>
                    <a:cubicBezTo>
                      <a:pt x="1047" y="167"/>
                      <a:pt x="1047" y="170"/>
                      <a:pt x="1042" y="165"/>
                    </a:cubicBezTo>
                    <a:cubicBezTo>
                      <a:pt x="1038" y="160"/>
                      <a:pt x="1031" y="160"/>
                      <a:pt x="1041" y="155"/>
                    </a:cubicBezTo>
                    <a:cubicBezTo>
                      <a:pt x="1052" y="149"/>
                      <a:pt x="1049" y="148"/>
                      <a:pt x="1055" y="144"/>
                    </a:cubicBezTo>
                    <a:cubicBezTo>
                      <a:pt x="1062" y="139"/>
                      <a:pt x="1034" y="136"/>
                      <a:pt x="1046" y="134"/>
                    </a:cubicBezTo>
                    <a:cubicBezTo>
                      <a:pt x="1058" y="133"/>
                      <a:pt x="1059" y="135"/>
                      <a:pt x="1070" y="131"/>
                    </a:cubicBezTo>
                    <a:cubicBezTo>
                      <a:pt x="1080" y="127"/>
                      <a:pt x="1095" y="129"/>
                      <a:pt x="1089" y="124"/>
                    </a:cubicBezTo>
                    <a:cubicBezTo>
                      <a:pt x="1083" y="119"/>
                      <a:pt x="1081" y="120"/>
                      <a:pt x="1081" y="116"/>
                    </a:cubicBezTo>
                    <a:cubicBezTo>
                      <a:pt x="1081" y="112"/>
                      <a:pt x="1102" y="110"/>
                      <a:pt x="1088" y="109"/>
                    </a:cubicBezTo>
                    <a:cubicBezTo>
                      <a:pt x="1074" y="107"/>
                      <a:pt x="1071" y="112"/>
                      <a:pt x="1068" y="106"/>
                    </a:cubicBezTo>
                    <a:cubicBezTo>
                      <a:pt x="1065" y="100"/>
                      <a:pt x="1065" y="96"/>
                      <a:pt x="1057" y="100"/>
                    </a:cubicBezTo>
                    <a:cubicBezTo>
                      <a:pt x="1049" y="105"/>
                      <a:pt x="1046" y="104"/>
                      <a:pt x="1044" y="108"/>
                    </a:cubicBezTo>
                    <a:cubicBezTo>
                      <a:pt x="1041" y="112"/>
                      <a:pt x="1041" y="115"/>
                      <a:pt x="1034" y="117"/>
                    </a:cubicBezTo>
                    <a:cubicBezTo>
                      <a:pt x="1028" y="118"/>
                      <a:pt x="1016" y="119"/>
                      <a:pt x="1015" y="120"/>
                    </a:cubicBezTo>
                    <a:cubicBezTo>
                      <a:pt x="1013" y="121"/>
                      <a:pt x="1010" y="126"/>
                      <a:pt x="1015" y="126"/>
                    </a:cubicBezTo>
                    <a:cubicBezTo>
                      <a:pt x="1020" y="127"/>
                      <a:pt x="1034" y="127"/>
                      <a:pt x="1035" y="129"/>
                    </a:cubicBezTo>
                    <a:cubicBezTo>
                      <a:pt x="1035" y="130"/>
                      <a:pt x="1039" y="131"/>
                      <a:pt x="1035" y="133"/>
                    </a:cubicBezTo>
                    <a:cubicBezTo>
                      <a:pt x="1031" y="135"/>
                      <a:pt x="1026" y="138"/>
                      <a:pt x="1023" y="138"/>
                    </a:cubicBezTo>
                    <a:cubicBezTo>
                      <a:pt x="1019" y="138"/>
                      <a:pt x="1014" y="135"/>
                      <a:pt x="1015" y="140"/>
                    </a:cubicBezTo>
                    <a:cubicBezTo>
                      <a:pt x="1017" y="145"/>
                      <a:pt x="1034" y="143"/>
                      <a:pt x="1034" y="147"/>
                    </a:cubicBezTo>
                    <a:cubicBezTo>
                      <a:pt x="1033" y="151"/>
                      <a:pt x="1030" y="153"/>
                      <a:pt x="1026" y="153"/>
                    </a:cubicBezTo>
                    <a:cubicBezTo>
                      <a:pt x="1022" y="154"/>
                      <a:pt x="1024" y="156"/>
                      <a:pt x="1015" y="151"/>
                    </a:cubicBezTo>
                    <a:cubicBezTo>
                      <a:pt x="1006" y="145"/>
                      <a:pt x="1003" y="144"/>
                      <a:pt x="1001" y="147"/>
                    </a:cubicBezTo>
                    <a:cubicBezTo>
                      <a:pt x="999" y="151"/>
                      <a:pt x="1007" y="155"/>
                      <a:pt x="995" y="152"/>
                    </a:cubicBezTo>
                    <a:cubicBezTo>
                      <a:pt x="982" y="149"/>
                      <a:pt x="988" y="147"/>
                      <a:pt x="977" y="149"/>
                    </a:cubicBezTo>
                    <a:cubicBezTo>
                      <a:pt x="966" y="151"/>
                      <a:pt x="964" y="152"/>
                      <a:pt x="955" y="152"/>
                    </a:cubicBezTo>
                    <a:cubicBezTo>
                      <a:pt x="945" y="153"/>
                      <a:pt x="945" y="154"/>
                      <a:pt x="935" y="151"/>
                    </a:cubicBezTo>
                    <a:cubicBezTo>
                      <a:pt x="925" y="148"/>
                      <a:pt x="917" y="144"/>
                      <a:pt x="911" y="144"/>
                    </a:cubicBezTo>
                    <a:cubicBezTo>
                      <a:pt x="905" y="145"/>
                      <a:pt x="901" y="146"/>
                      <a:pt x="899" y="142"/>
                    </a:cubicBezTo>
                    <a:cubicBezTo>
                      <a:pt x="897" y="138"/>
                      <a:pt x="894" y="135"/>
                      <a:pt x="895" y="132"/>
                    </a:cubicBezTo>
                    <a:cubicBezTo>
                      <a:pt x="896" y="129"/>
                      <a:pt x="908" y="122"/>
                      <a:pt x="891" y="123"/>
                    </a:cubicBezTo>
                    <a:cubicBezTo>
                      <a:pt x="875" y="124"/>
                      <a:pt x="881" y="124"/>
                      <a:pt x="867" y="127"/>
                    </a:cubicBezTo>
                    <a:cubicBezTo>
                      <a:pt x="854" y="130"/>
                      <a:pt x="847" y="130"/>
                      <a:pt x="841" y="133"/>
                    </a:cubicBezTo>
                    <a:cubicBezTo>
                      <a:pt x="835" y="135"/>
                      <a:pt x="825" y="140"/>
                      <a:pt x="831" y="142"/>
                    </a:cubicBezTo>
                    <a:cubicBezTo>
                      <a:pt x="837" y="144"/>
                      <a:pt x="850" y="141"/>
                      <a:pt x="859" y="140"/>
                    </a:cubicBezTo>
                    <a:cubicBezTo>
                      <a:pt x="869" y="138"/>
                      <a:pt x="888" y="132"/>
                      <a:pt x="885" y="136"/>
                    </a:cubicBezTo>
                    <a:cubicBezTo>
                      <a:pt x="883" y="139"/>
                      <a:pt x="877" y="143"/>
                      <a:pt x="866" y="145"/>
                    </a:cubicBezTo>
                    <a:cubicBezTo>
                      <a:pt x="856" y="146"/>
                      <a:pt x="852" y="146"/>
                      <a:pt x="845" y="148"/>
                    </a:cubicBezTo>
                    <a:cubicBezTo>
                      <a:pt x="839" y="151"/>
                      <a:pt x="828" y="152"/>
                      <a:pt x="826" y="159"/>
                    </a:cubicBezTo>
                    <a:cubicBezTo>
                      <a:pt x="825" y="166"/>
                      <a:pt x="825" y="179"/>
                      <a:pt x="820" y="171"/>
                    </a:cubicBezTo>
                    <a:cubicBezTo>
                      <a:pt x="814" y="164"/>
                      <a:pt x="820" y="166"/>
                      <a:pt x="814" y="159"/>
                    </a:cubicBezTo>
                    <a:cubicBezTo>
                      <a:pt x="808" y="153"/>
                      <a:pt x="808" y="151"/>
                      <a:pt x="803" y="151"/>
                    </a:cubicBezTo>
                    <a:cubicBezTo>
                      <a:pt x="798" y="151"/>
                      <a:pt x="798" y="146"/>
                      <a:pt x="789" y="147"/>
                    </a:cubicBezTo>
                    <a:cubicBezTo>
                      <a:pt x="781" y="149"/>
                      <a:pt x="789" y="148"/>
                      <a:pt x="776" y="150"/>
                    </a:cubicBezTo>
                    <a:cubicBezTo>
                      <a:pt x="762" y="152"/>
                      <a:pt x="759" y="152"/>
                      <a:pt x="748" y="153"/>
                    </a:cubicBezTo>
                    <a:cubicBezTo>
                      <a:pt x="738" y="154"/>
                      <a:pt x="740" y="155"/>
                      <a:pt x="730" y="154"/>
                    </a:cubicBezTo>
                    <a:cubicBezTo>
                      <a:pt x="720" y="152"/>
                      <a:pt x="730" y="152"/>
                      <a:pt x="718" y="152"/>
                    </a:cubicBezTo>
                    <a:cubicBezTo>
                      <a:pt x="705" y="151"/>
                      <a:pt x="695" y="144"/>
                      <a:pt x="705" y="142"/>
                    </a:cubicBezTo>
                    <a:cubicBezTo>
                      <a:pt x="715" y="140"/>
                      <a:pt x="729" y="142"/>
                      <a:pt x="735" y="139"/>
                    </a:cubicBezTo>
                    <a:cubicBezTo>
                      <a:pt x="741" y="136"/>
                      <a:pt x="742" y="131"/>
                      <a:pt x="733" y="128"/>
                    </a:cubicBezTo>
                    <a:cubicBezTo>
                      <a:pt x="723" y="124"/>
                      <a:pt x="718" y="123"/>
                      <a:pt x="708" y="124"/>
                    </a:cubicBezTo>
                    <a:cubicBezTo>
                      <a:pt x="698" y="125"/>
                      <a:pt x="696" y="126"/>
                      <a:pt x="690" y="125"/>
                    </a:cubicBezTo>
                    <a:cubicBezTo>
                      <a:pt x="685" y="123"/>
                      <a:pt x="687" y="123"/>
                      <a:pt x="676" y="120"/>
                    </a:cubicBezTo>
                    <a:cubicBezTo>
                      <a:pt x="666" y="116"/>
                      <a:pt x="670" y="117"/>
                      <a:pt x="660" y="114"/>
                    </a:cubicBezTo>
                    <a:cubicBezTo>
                      <a:pt x="650" y="111"/>
                      <a:pt x="653" y="110"/>
                      <a:pt x="643" y="108"/>
                    </a:cubicBezTo>
                    <a:cubicBezTo>
                      <a:pt x="633" y="105"/>
                      <a:pt x="638" y="103"/>
                      <a:pt x="625" y="104"/>
                    </a:cubicBezTo>
                    <a:cubicBezTo>
                      <a:pt x="612" y="105"/>
                      <a:pt x="607" y="106"/>
                      <a:pt x="603" y="107"/>
                    </a:cubicBezTo>
                    <a:cubicBezTo>
                      <a:pt x="600" y="108"/>
                      <a:pt x="601" y="113"/>
                      <a:pt x="591" y="115"/>
                    </a:cubicBezTo>
                    <a:cubicBezTo>
                      <a:pt x="580" y="117"/>
                      <a:pt x="564" y="115"/>
                      <a:pt x="586" y="104"/>
                    </a:cubicBezTo>
                    <a:cubicBezTo>
                      <a:pt x="591" y="99"/>
                      <a:pt x="600" y="95"/>
                      <a:pt x="592" y="96"/>
                    </a:cubicBezTo>
                    <a:cubicBezTo>
                      <a:pt x="583" y="97"/>
                      <a:pt x="574" y="97"/>
                      <a:pt x="570" y="100"/>
                    </a:cubicBezTo>
                    <a:cubicBezTo>
                      <a:pt x="566" y="103"/>
                      <a:pt x="560" y="102"/>
                      <a:pt x="556" y="107"/>
                    </a:cubicBezTo>
                    <a:cubicBezTo>
                      <a:pt x="551" y="112"/>
                      <a:pt x="546" y="116"/>
                      <a:pt x="544" y="109"/>
                    </a:cubicBezTo>
                    <a:cubicBezTo>
                      <a:pt x="542" y="102"/>
                      <a:pt x="540" y="102"/>
                      <a:pt x="544" y="99"/>
                    </a:cubicBezTo>
                    <a:cubicBezTo>
                      <a:pt x="548" y="95"/>
                      <a:pt x="557" y="86"/>
                      <a:pt x="544" y="84"/>
                    </a:cubicBezTo>
                    <a:cubicBezTo>
                      <a:pt x="530" y="82"/>
                      <a:pt x="526" y="80"/>
                      <a:pt x="528" y="87"/>
                    </a:cubicBezTo>
                    <a:cubicBezTo>
                      <a:pt x="530" y="94"/>
                      <a:pt x="532" y="94"/>
                      <a:pt x="523" y="96"/>
                    </a:cubicBezTo>
                    <a:cubicBezTo>
                      <a:pt x="514" y="98"/>
                      <a:pt x="513" y="104"/>
                      <a:pt x="507" y="104"/>
                    </a:cubicBezTo>
                    <a:cubicBezTo>
                      <a:pt x="502" y="105"/>
                      <a:pt x="498" y="106"/>
                      <a:pt x="499" y="101"/>
                    </a:cubicBezTo>
                    <a:cubicBezTo>
                      <a:pt x="501" y="95"/>
                      <a:pt x="496" y="93"/>
                      <a:pt x="486" y="94"/>
                    </a:cubicBezTo>
                    <a:cubicBezTo>
                      <a:pt x="477" y="94"/>
                      <a:pt x="464" y="94"/>
                      <a:pt x="462" y="97"/>
                    </a:cubicBezTo>
                    <a:cubicBezTo>
                      <a:pt x="460" y="100"/>
                      <a:pt x="450" y="104"/>
                      <a:pt x="445" y="104"/>
                    </a:cubicBezTo>
                    <a:cubicBezTo>
                      <a:pt x="441" y="104"/>
                      <a:pt x="439" y="101"/>
                      <a:pt x="431" y="105"/>
                    </a:cubicBezTo>
                    <a:cubicBezTo>
                      <a:pt x="422" y="109"/>
                      <a:pt x="427" y="107"/>
                      <a:pt x="417" y="110"/>
                    </a:cubicBezTo>
                    <a:cubicBezTo>
                      <a:pt x="407" y="113"/>
                      <a:pt x="410" y="107"/>
                      <a:pt x="396" y="108"/>
                    </a:cubicBezTo>
                    <a:cubicBezTo>
                      <a:pt x="381" y="109"/>
                      <a:pt x="382" y="107"/>
                      <a:pt x="370" y="110"/>
                    </a:cubicBezTo>
                    <a:cubicBezTo>
                      <a:pt x="358" y="114"/>
                      <a:pt x="353" y="111"/>
                      <a:pt x="352" y="117"/>
                    </a:cubicBezTo>
                    <a:cubicBezTo>
                      <a:pt x="350" y="123"/>
                      <a:pt x="356" y="125"/>
                      <a:pt x="343" y="124"/>
                    </a:cubicBezTo>
                    <a:cubicBezTo>
                      <a:pt x="330" y="123"/>
                      <a:pt x="335" y="129"/>
                      <a:pt x="323" y="123"/>
                    </a:cubicBezTo>
                    <a:cubicBezTo>
                      <a:pt x="311" y="116"/>
                      <a:pt x="318" y="111"/>
                      <a:pt x="305" y="110"/>
                    </a:cubicBezTo>
                    <a:cubicBezTo>
                      <a:pt x="293" y="108"/>
                      <a:pt x="289" y="106"/>
                      <a:pt x="281" y="106"/>
                    </a:cubicBezTo>
                    <a:cubicBezTo>
                      <a:pt x="278" y="106"/>
                      <a:pt x="277" y="107"/>
                      <a:pt x="276" y="107"/>
                    </a:cubicBezTo>
                    <a:cubicBezTo>
                      <a:pt x="248" y="130"/>
                      <a:pt x="15" y="316"/>
                      <a:pt x="0" y="336"/>
                    </a:cubicBezTo>
                    <a:cubicBezTo>
                      <a:pt x="9" y="337"/>
                      <a:pt x="5" y="340"/>
                      <a:pt x="14" y="339"/>
                    </a:cubicBezTo>
                    <a:cubicBezTo>
                      <a:pt x="22" y="337"/>
                      <a:pt x="25" y="335"/>
                      <a:pt x="29" y="335"/>
                    </a:cubicBezTo>
                    <a:cubicBezTo>
                      <a:pt x="33" y="335"/>
                      <a:pt x="39" y="333"/>
                      <a:pt x="35" y="336"/>
                    </a:cubicBezTo>
                    <a:cubicBezTo>
                      <a:pt x="32" y="340"/>
                      <a:pt x="29" y="340"/>
                      <a:pt x="29" y="343"/>
                    </a:cubicBezTo>
                    <a:cubicBezTo>
                      <a:pt x="30" y="347"/>
                      <a:pt x="30" y="347"/>
                      <a:pt x="31" y="353"/>
                    </a:cubicBezTo>
                    <a:cubicBezTo>
                      <a:pt x="33" y="359"/>
                      <a:pt x="36" y="359"/>
                      <a:pt x="34" y="363"/>
                    </a:cubicBezTo>
                    <a:cubicBezTo>
                      <a:pt x="32" y="367"/>
                      <a:pt x="30" y="370"/>
                      <a:pt x="33" y="371"/>
                    </a:cubicBezTo>
                    <a:cubicBezTo>
                      <a:pt x="35" y="371"/>
                      <a:pt x="37" y="373"/>
                      <a:pt x="41" y="371"/>
                    </a:cubicBezTo>
                    <a:cubicBezTo>
                      <a:pt x="45" y="368"/>
                      <a:pt x="49" y="368"/>
                      <a:pt x="55" y="365"/>
                    </a:cubicBezTo>
                    <a:cubicBezTo>
                      <a:pt x="60" y="363"/>
                      <a:pt x="64" y="359"/>
                      <a:pt x="66" y="357"/>
                    </a:cubicBezTo>
                    <a:cubicBezTo>
                      <a:pt x="68" y="355"/>
                      <a:pt x="73" y="354"/>
                      <a:pt x="79" y="353"/>
                    </a:cubicBezTo>
                    <a:cubicBezTo>
                      <a:pt x="84" y="352"/>
                      <a:pt x="85" y="352"/>
                      <a:pt x="87" y="352"/>
                    </a:cubicBezTo>
                    <a:cubicBezTo>
                      <a:pt x="88" y="351"/>
                      <a:pt x="91" y="349"/>
                      <a:pt x="93" y="351"/>
                    </a:cubicBezTo>
                    <a:cubicBezTo>
                      <a:pt x="95" y="353"/>
                      <a:pt x="95" y="353"/>
                      <a:pt x="94" y="356"/>
                    </a:cubicBezTo>
                    <a:cubicBezTo>
                      <a:pt x="92" y="359"/>
                      <a:pt x="90" y="360"/>
                      <a:pt x="92" y="364"/>
                    </a:cubicBezTo>
                    <a:cubicBezTo>
                      <a:pt x="95" y="368"/>
                      <a:pt x="96" y="370"/>
                      <a:pt x="95" y="373"/>
                    </a:cubicBezTo>
                    <a:cubicBezTo>
                      <a:pt x="94" y="376"/>
                      <a:pt x="99" y="378"/>
                      <a:pt x="98" y="381"/>
                    </a:cubicBezTo>
                    <a:cubicBezTo>
                      <a:pt x="98" y="381"/>
                      <a:pt x="95" y="385"/>
                      <a:pt x="95" y="389"/>
                    </a:cubicBezTo>
                    <a:cubicBezTo>
                      <a:pt x="95" y="393"/>
                      <a:pt x="92" y="398"/>
                      <a:pt x="93" y="401"/>
                    </a:cubicBezTo>
                    <a:cubicBezTo>
                      <a:pt x="93" y="405"/>
                      <a:pt x="91" y="409"/>
                      <a:pt x="90" y="414"/>
                    </a:cubicBezTo>
                    <a:cubicBezTo>
                      <a:pt x="89" y="418"/>
                      <a:pt x="88" y="418"/>
                      <a:pt x="87" y="421"/>
                    </a:cubicBezTo>
                    <a:cubicBezTo>
                      <a:pt x="86" y="425"/>
                      <a:pt x="83" y="428"/>
                      <a:pt x="84" y="430"/>
                    </a:cubicBezTo>
                    <a:cubicBezTo>
                      <a:pt x="85" y="432"/>
                      <a:pt x="88" y="433"/>
                      <a:pt x="91" y="435"/>
                    </a:cubicBezTo>
                    <a:cubicBezTo>
                      <a:pt x="94" y="437"/>
                      <a:pt x="93" y="436"/>
                      <a:pt x="98" y="440"/>
                    </a:cubicBezTo>
                    <a:cubicBezTo>
                      <a:pt x="102" y="444"/>
                      <a:pt x="106" y="446"/>
                      <a:pt x="106" y="448"/>
                    </a:cubicBezTo>
                    <a:cubicBezTo>
                      <a:pt x="105" y="450"/>
                      <a:pt x="104" y="451"/>
                      <a:pt x="101" y="453"/>
                    </a:cubicBezTo>
                    <a:cubicBezTo>
                      <a:pt x="98" y="455"/>
                      <a:pt x="96" y="455"/>
                      <a:pt x="93" y="460"/>
                    </a:cubicBezTo>
                    <a:cubicBezTo>
                      <a:pt x="90" y="465"/>
                      <a:pt x="91" y="468"/>
                      <a:pt x="85" y="471"/>
                    </a:cubicBezTo>
                    <a:cubicBezTo>
                      <a:pt x="79" y="475"/>
                      <a:pt x="73" y="476"/>
                      <a:pt x="70" y="479"/>
                    </a:cubicBezTo>
                    <a:cubicBezTo>
                      <a:pt x="68" y="480"/>
                      <a:pt x="63" y="480"/>
                      <a:pt x="61" y="481"/>
                    </a:cubicBezTo>
                    <a:cubicBezTo>
                      <a:pt x="61" y="481"/>
                      <a:pt x="61" y="481"/>
                      <a:pt x="61" y="482"/>
                    </a:cubicBezTo>
                    <a:cubicBezTo>
                      <a:pt x="59" y="491"/>
                      <a:pt x="62" y="494"/>
                      <a:pt x="58" y="497"/>
                    </a:cubicBezTo>
                    <a:cubicBezTo>
                      <a:pt x="54" y="501"/>
                      <a:pt x="52" y="500"/>
                      <a:pt x="48" y="504"/>
                    </a:cubicBezTo>
                    <a:cubicBezTo>
                      <a:pt x="45" y="507"/>
                      <a:pt x="41" y="501"/>
                      <a:pt x="39" y="508"/>
                    </a:cubicBezTo>
                    <a:cubicBezTo>
                      <a:pt x="38" y="516"/>
                      <a:pt x="25" y="519"/>
                      <a:pt x="37" y="520"/>
                    </a:cubicBezTo>
                    <a:cubicBezTo>
                      <a:pt x="49" y="521"/>
                      <a:pt x="38" y="521"/>
                      <a:pt x="50" y="514"/>
                    </a:cubicBezTo>
                    <a:cubicBezTo>
                      <a:pt x="61" y="506"/>
                      <a:pt x="55" y="507"/>
                      <a:pt x="64" y="504"/>
                    </a:cubicBezTo>
                    <a:cubicBezTo>
                      <a:pt x="74" y="501"/>
                      <a:pt x="79" y="489"/>
                      <a:pt x="81" y="497"/>
                    </a:cubicBezTo>
                    <a:cubicBezTo>
                      <a:pt x="83" y="506"/>
                      <a:pt x="87" y="505"/>
                      <a:pt x="75" y="511"/>
                    </a:cubicBezTo>
                    <a:cubicBezTo>
                      <a:pt x="62" y="518"/>
                      <a:pt x="60" y="522"/>
                      <a:pt x="52" y="525"/>
                    </a:cubicBezTo>
                    <a:cubicBezTo>
                      <a:pt x="45" y="527"/>
                      <a:pt x="40" y="523"/>
                      <a:pt x="41" y="530"/>
                    </a:cubicBezTo>
                    <a:cubicBezTo>
                      <a:pt x="42" y="537"/>
                      <a:pt x="53" y="527"/>
                      <a:pt x="49" y="535"/>
                    </a:cubicBezTo>
                    <a:cubicBezTo>
                      <a:pt x="45" y="543"/>
                      <a:pt x="64" y="541"/>
                      <a:pt x="58" y="546"/>
                    </a:cubicBezTo>
                    <a:cubicBezTo>
                      <a:pt x="51" y="550"/>
                      <a:pt x="81" y="549"/>
                      <a:pt x="69" y="556"/>
                    </a:cubicBezTo>
                    <a:cubicBezTo>
                      <a:pt x="58" y="562"/>
                      <a:pt x="49" y="557"/>
                      <a:pt x="45" y="566"/>
                    </a:cubicBezTo>
                    <a:cubicBezTo>
                      <a:pt x="42" y="574"/>
                      <a:pt x="32" y="585"/>
                      <a:pt x="40" y="587"/>
                    </a:cubicBezTo>
                    <a:cubicBezTo>
                      <a:pt x="48" y="588"/>
                      <a:pt x="45" y="587"/>
                      <a:pt x="56" y="590"/>
                    </a:cubicBezTo>
                    <a:cubicBezTo>
                      <a:pt x="67" y="593"/>
                      <a:pt x="67" y="588"/>
                      <a:pt x="72" y="595"/>
                    </a:cubicBezTo>
                    <a:cubicBezTo>
                      <a:pt x="77" y="603"/>
                      <a:pt x="88" y="600"/>
                      <a:pt x="85" y="604"/>
                    </a:cubicBezTo>
                    <a:cubicBezTo>
                      <a:pt x="82" y="607"/>
                      <a:pt x="89" y="605"/>
                      <a:pt x="88" y="611"/>
                    </a:cubicBezTo>
                    <a:cubicBezTo>
                      <a:pt x="87" y="617"/>
                      <a:pt x="96" y="615"/>
                      <a:pt x="95" y="621"/>
                    </a:cubicBezTo>
                    <a:cubicBezTo>
                      <a:pt x="94" y="627"/>
                      <a:pt x="105" y="628"/>
                      <a:pt x="104" y="633"/>
                    </a:cubicBezTo>
                    <a:cubicBezTo>
                      <a:pt x="104" y="634"/>
                      <a:pt x="104" y="635"/>
                      <a:pt x="104" y="636"/>
                    </a:cubicBezTo>
                    <a:cubicBezTo>
                      <a:pt x="150" y="636"/>
                      <a:pt x="697" y="639"/>
                      <a:pt x="704" y="636"/>
                    </a:cubicBezTo>
                    <a:cubicBezTo>
                      <a:pt x="711" y="633"/>
                      <a:pt x="719" y="619"/>
                      <a:pt x="719" y="627"/>
                    </a:cubicBezTo>
                    <a:cubicBezTo>
                      <a:pt x="719" y="635"/>
                      <a:pt x="713" y="643"/>
                      <a:pt x="715" y="643"/>
                    </a:cubicBezTo>
                    <a:cubicBezTo>
                      <a:pt x="717" y="643"/>
                      <a:pt x="723" y="643"/>
                      <a:pt x="726" y="645"/>
                    </a:cubicBezTo>
                    <a:cubicBezTo>
                      <a:pt x="730" y="647"/>
                      <a:pt x="733" y="649"/>
                      <a:pt x="735" y="648"/>
                    </a:cubicBezTo>
                    <a:cubicBezTo>
                      <a:pt x="738" y="647"/>
                      <a:pt x="741" y="643"/>
                      <a:pt x="745" y="644"/>
                    </a:cubicBezTo>
                    <a:cubicBezTo>
                      <a:pt x="748" y="645"/>
                      <a:pt x="751" y="647"/>
                      <a:pt x="753" y="649"/>
                    </a:cubicBezTo>
                    <a:cubicBezTo>
                      <a:pt x="755" y="650"/>
                      <a:pt x="755" y="650"/>
                      <a:pt x="757" y="653"/>
                    </a:cubicBezTo>
                    <a:cubicBezTo>
                      <a:pt x="758" y="656"/>
                      <a:pt x="761" y="652"/>
                      <a:pt x="764" y="655"/>
                    </a:cubicBezTo>
                    <a:cubicBezTo>
                      <a:pt x="767" y="658"/>
                      <a:pt x="764" y="660"/>
                      <a:pt x="771" y="660"/>
                    </a:cubicBezTo>
                    <a:cubicBezTo>
                      <a:pt x="778" y="661"/>
                      <a:pt x="779" y="659"/>
                      <a:pt x="784" y="659"/>
                    </a:cubicBezTo>
                    <a:cubicBezTo>
                      <a:pt x="789" y="658"/>
                      <a:pt x="790" y="658"/>
                      <a:pt x="792" y="660"/>
                    </a:cubicBezTo>
                    <a:cubicBezTo>
                      <a:pt x="795" y="661"/>
                      <a:pt x="809" y="666"/>
                      <a:pt x="809" y="668"/>
                    </a:cubicBezTo>
                    <a:cubicBezTo>
                      <a:pt x="810" y="669"/>
                      <a:pt x="810" y="674"/>
                      <a:pt x="810" y="674"/>
                    </a:cubicBezTo>
                    <a:cubicBezTo>
                      <a:pt x="811" y="674"/>
                      <a:pt x="811" y="674"/>
                      <a:pt x="811" y="674"/>
                    </a:cubicBezTo>
                    <a:cubicBezTo>
                      <a:pt x="814" y="674"/>
                      <a:pt x="817" y="667"/>
                      <a:pt x="819" y="665"/>
                    </a:cubicBezTo>
                    <a:cubicBezTo>
                      <a:pt x="824" y="661"/>
                      <a:pt x="823" y="656"/>
                      <a:pt x="833" y="652"/>
                    </a:cubicBezTo>
                    <a:cubicBezTo>
                      <a:pt x="842" y="649"/>
                      <a:pt x="844" y="641"/>
                      <a:pt x="849" y="642"/>
                    </a:cubicBezTo>
                    <a:cubicBezTo>
                      <a:pt x="854" y="643"/>
                      <a:pt x="856" y="637"/>
                      <a:pt x="862" y="637"/>
                    </a:cubicBezTo>
                    <a:cubicBezTo>
                      <a:pt x="868" y="637"/>
                      <a:pt x="876" y="641"/>
                      <a:pt x="882" y="641"/>
                    </a:cubicBezTo>
                    <a:cubicBezTo>
                      <a:pt x="888" y="641"/>
                      <a:pt x="896" y="642"/>
                      <a:pt x="896" y="646"/>
                    </a:cubicBezTo>
                    <a:cubicBezTo>
                      <a:pt x="895" y="651"/>
                      <a:pt x="885" y="661"/>
                      <a:pt x="896" y="663"/>
                    </a:cubicBezTo>
                    <a:cubicBezTo>
                      <a:pt x="907" y="664"/>
                      <a:pt x="914" y="661"/>
                      <a:pt x="914" y="666"/>
                    </a:cubicBezTo>
                    <a:cubicBezTo>
                      <a:pt x="913" y="670"/>
                      <a:pt x="905" y="672"/>
                      <a:pt x="911" y="676"/>
                    </a:cubicBezTo>
                    <a:cubicBezTo>
                      <a:pt x="917" y="681"/>
                      <a:pt x="908" y="688"/>
                      <a:pt x="910" y="689"/>
                    </a:cubicBezTo>
                    <a:cubicBezTo>
                      <a:pt x="911" y="690"/>
                      <a:pt x="912" y="690"/>
                      <a:pt x="909" y="695"/>
                    </a:cubicBezTo>
                    <a:cubicBezTo>
                      <a:pt x="906" y="700"/>
                      <a:pt x="906" y="703"/>
                      <a:pt x="914" y="705"/>
                    </a:cubicBezTo>
                    <a:cubicBezTo>
                      <a:pt x="921" y="708"/>
                      <a:pt x="920" y="709"/>
                      <a:pt x="931" y="710"/>
                    </a:cubicBezTo>
                    <a:cubicBezTo>
                      <a:pt x="942" y="710"/>
                      <a:pt x="941" y="710"/>
                      <a:pt x="955" y="712"/>
                    </a:cubicBezTo>
                    <a:cubicBezTo>
                      <a:pt x="969" y="715"/>
                      <a:pt x="971" y="714"/>
                      <a:pt x="977" y="720"/>
                    </a:cubicBezTo>
                    <a:cubicBezTo>
                      <a:pt x="983" y="726"/>
                      <a:pt x="992" y="720"/>
                      <a:pt x="990" y="732"/>
                    </a:cubicBezTo>
                    <a:cubicBezTo>
                      <a:pt x="989" y="739"/>
                      <a:pt x="988" y="743"/>
                      <a:pt x="988" y="747"/>
                    </a:cubicBezTo>
                    <a:cubicBezTo>
                      <a:pt x="989" y="747"/>
                      <a:pt x="990" y="748"/>
                      <a:pt x="994" y="751"/>
                    </a:cubicBezTo>
                    <a:cubicBezTo>
                      <a:pt x="1003" y="758"/>
                      <a:pt x="1029" y="759"/>
                      <a:pt x="1033" y="763"/>
                    </a:cubicBezTo>
                    <a:cubicBezTo>
                      <a:pt x="1037" y="767"/>
                      <a:pt x="1040" y="771"/>
                      <a:pt x="1045" y="772"/>
                    </a:cubicBezTo>
                    <a:cubicBezTo>
                      <a:pt x="1046" y="770"/>
                      <a:pt x="1047" y="768"/>
                      <a:pt x="1049" y="766"/>
                    </a:cubicBezTo>
                    <a:cubicBezTo>
                      <a:pt x="1054" y="760"/>
                      <a:pt x="1058" y="763"/>
                      <a:pt x="1061" y="767"/>
                    </a:cubicBezTo>
                    <a:cubicBezTo>
                      <a:pt x="1064" y="765"/>
                      <a:pt x="1073" y="761"/>
                      <a:pt x="1074" y="760"/>
                    </a:cubicBezTo>
                    <a:cubicBezTo>
                      <a:pt x="1076" y="759"/>
                      <a:pt x="1097" y="746"/>
                      <a:pt x="1097" y="746"/>
                    </a:cubicBezTo>
                    <a:cubicBezTo>
                      <a:pt x="1097" y="746"/>
                      <a:pt x="1171" y="752"/>
                      <a:pt x="1180" y="746"/>
                    </a:cubicBezTo>
                    <a:cubicBezTo>
                      <a:pt x="1188" y="739"/>
                      <a:pt x="1192" y="736"/>
                      <a:pt x="1206" y="726"/>
                    </a:cubicBezTo>
                    <a:cubicBezTo>
                      <a:pt x="1220" y="716"/>
                      <a:pt x="1219" y="711"/>
                      <a:pt x="1229" y="702"/>
                    </a:cubicBezTo>
                    <a:cubicBezTo>
                      <a:pt x="1239" y="692"/>
                      <a:pt x="1255" y="670"/>
                      <a:pt x="1256" y="676"/>
                    </a:cubicBezTo>
                    <a:cubicBezTo>
                      <a:pt x="1258" y="681"/>
                      <a:pt x="1255" y="683"/>
                      <a:pt x="1259" y="684"/>
                    </a:cubicBezTo>
                    <a:cubicBezTo>
                      <a:pt x="1263" y="685"/>
                      <a:pt x="1264" y="685"/>
                      <a:pt x="1269" y="684"/>
                    </a:cubicBezTo>
                    <a:cubicBezTo>
                      <a:pt x="1273" y="682"/>
                      <a:pt x="1280" y="679"/>
                      <a:pt x="1280" y="682"/>
                    </a:cubicBezTo>
                    <a:cubicBezTo>
                      <a:pt x="1280" y="685"/>
                      <a:pt x="1281" y="688"/>
                      <a:pt x="1280" y="692"/>
                    </a:cubicBezTo>
                    <a:cubicBezTo>
                      <a:pt x="1279" y="696"/>
                      <a:pt x="1280" y="696"/>
                      <a:pt x="1278" y="702"/>
                    </a:cubicBezTo>
                    <a:cubicBezTo>
                      <a:pt x="1275" y="709"/>
                      <a:pt x="1274" y="712"/>
                      <a:pt x="1272" y="717"/>
                    </a:cubicBezTo>
                    <a:cubicBezTo>
                      <a:pt x="1270" y="722"/>
                      <a:pt x="1269" y="726"/>
                      <a:pt x="1271" y="727"/>
                    </a:cubicBezTo>
                    <a:cubicBezTo>
                      <a:pt x="1273" y="728"/>
                      <a:pt x="1275" y="729"/>
                      <a:pt x="1274" y="731"/>
                    </a:cubicBezTo>
                    <a:cubicBezTo>
                      <a:pt x="1274" y="733"/>
                      <a:pt x="1271" y="739"/>
                      <a:pt x="1273" y="739"/>
                    </a:cubicBezTo>
                    <a:cubicBezTo>
                      <a:pt x="1274" y="739"/>
                      <a:pt x="1279" y="743"/>
                      <a:pt x="1279" y="744"/>
                    </a:cubicBezTo>
                    <a:cubicBezTo>
                      <a:pt x="1279" y="744"/>
                      <a:pt x="1279" y="745"/>
                      <a:pt x="1279" y="747"/>
                    </a:cubicBezTo>
                    <a:cubicBezTo>
                      <a:pt x="1281" y="746"/>
                      <a:pt x="1283" y="745"/>
                      <a:pt x="1287" y="744"/>
                    </a:cubicBezTo>
                    <a:cubicBezTo>
                      <a:pt x="1303" y="742"/>
                      <a:pt x="1299" y="735"/>
                      <a:pt x="1309" y="736"/>
                    </a:cubicBezTo>
                    <a:cubicBezTo>
                      <a:pt x="1318" y="737"/>
                      <a:pt x="1319" y="734"/>
                      <a:pt x="1327" y="732"/>
                    </a:cubicBezTo>
                    <a:cubicBezTo>
                      <a:pt x="1335" y="730"/>
                      <a:pt x="1346" y="718"/>
                      <a:pt x="1342" y="724"/>
                    </a:cubicBezTo>
                    <a:cubicBezTo>
                      <a:pt x="1339" y="729"/>
                      <a:pt x="1330" y="736"/>
                      <a:pt x="1337" y="736"/>
                    </a:cubicBezTo>
                    <a:cubicBezTo>
                      <a:pt x="1343" y="736"/>
                      <a:pt x="1356" y="738"/>
                      <a:pt x="1350" y="740"/>
                    </a:cubicBezTo>
                    <a:cubicBezTo>
                      <a:pt x="1344" y="742"/>
                      <a:pt x="1338" y="737"/>
                      <a:pt x="1325" y="742"/>
                    </a:cubicBezTo>
                    <a:cubicBezTo>
                      <a:pt x="1313" y="747"/>
                      <a:pt x="1310" y="752"/>
                      <a:pt x="1301" y="757"/>
                    </a:cubicBezTo>
                    <a:cubicBezTo>
                      <a:pt x="1292" y="761"/>
                      <a:pt x="1293" y="760"/>
                      <a:pt x="1291" y="765"/>
                    </a:cubicBezTo>
                    <a:cubicBezTo>
                      <a:pt x="1289" y="771"/>
                      <a:pt x="1283" y="770"/>
                      <a:pt x="1285" y="775"/>
                    </a:cubicBezTo>
                    <a:cubicBezTo>
                      <a:pt x="1287" y="779"/>
                      <a:pt x="1286" y="783"/>
                      <a:pt x="1289" y="783"/>
                    </a:cubicBezTo>
                    <a:cubicBezTo>
                      <a:pt x="1293" y="783"/>
                      <a:pt x="1290" y="788"/>
                      <a:pt x="1297" y="787"/>
                    </a:cubicBezTo>
                    <a:cubicBezTo>
                      <a:pt x="1304" y="785"/>
                      <a:pt x="1300" y="783"/>
                      <a:pt x="1306" y="781"/>
                    </a:cubicBezTo>
                    <a:cubicBezTo>
                      <a:pt x="1312" y="779"/>
                      <a:pt x="1309" y="780"/>
                      <a:pt x="1316" y="776"/>
                    </a:cubicBezTo>
                    <a:cubicBezTo>
                      <a:pt x="1323" y="772"/>
                      <a:pt x="1318" y="771"/>
                      <a:pt x="1324" y="768"/>
                    </a:cubicBezTo>
                    <a:cubicBezTo>
                      <a:pt x="1330" y="766"/>
                      <a:pt x="1330" y="766"/>
                      <a:pt x="1334" y="763"/>
                    </a:cubicBezTo>
                    <a:cubicBezTo>
                      <a:pt x="1338" y="761"/>
                      <a:pt x="1339" y="754"/>
                      <a:pt x="1343" y="756"/>
                    </a:cubicBezTo>
                    <a:cubicBezTo>
                      <a:pt x="1347" y="757"/>
                      <a:pt x="1350" y="758"/>
                      <a:pt x="1354" y="758"/>
                    </a:cubicBezTo>
                    <a:cubicBezTo>
                      <a:pt x="1359" y="758"/>
                      <a:pt x="1366" y="753"/>
                      <a:pt x="1372" y="752"/>
                    </a:cubicBezTo>
                    <a:cubicBezTo>
                      <a:pt x="1378" y="751"/>
                      <a:pt x="1375" y="752"/>
                      <a:pt x="1384" y="750"/>
                    </a:cubicBezTo>
                    <a:cubicBezTo>
                      <a:pt x="1393" y="748"/>
                      <a:pt x="1388" y="747"/>
                      <a:pt x="1397" y="744"/>
                    </a:cubicBezTo>
                    <a:cubicBezTo>
                      <a:pt x="1406" y="742"/>
                      <a:pt x="1410" y="745"/>
                      <a:pt x="1414" y="741"/>
                    </a:cubicBezTo>
                    <a:cubicBezTo>
                      <a:pt x="1418" y="736"/>
                      <a:pt x="1405" y="734"/>
                      <a:pt x="1414" y="732"/>
                    </a:cubicBezTo>
                    <a:cubicBezTo>
                      <a:pt x="1422" y="730"/>
                      <a:pt x="1419" y="734"/>
                      <a:pt x="1429" y="730"/>
                    </a:cubicBezTo>
                    <a:cubicBezTo>
                      <a:pt x="1439" y="726"/>
                      <a:pt x="1447" y="724"/>
                      <a:pt x="1449" y="719"/>
                    </a:cubicBezTo>
                    <a:cubicBezTo>
                      <a:pt x="1451" y="714"/>
                      <a:pt x="1451" y="705"/>
                      <a:pt x="1443" y="712"/>
                    </a:cubicBezTo>
                    <a:cubicBezTo>
                      <a:pt x="1434" y="720"/>
                      <a:pt x="1421" y="723"/>
                      <a:pt x="1426" y="718"/>
                    </a:cubicBezTo>
                    <a:cubicBezTo>
                      <a:pt x="1430" y="714"/>
                      <a:pt x="1435" y="712"/>
                      <a:pt x="1438" y="707"/>
                    </a:cubicBezTo>
                    <a:cubicBezTo>
                      <a:pt x="1442" y="701"/>
                      <a:pt x="1449" y="694"/>
                      <a:pt x="1445" y="693"/>
                    </a:cubicBezTo>
                    <a:cubicBezTo>
                      <a:pt x="1441" y="692"/>
                      <a:pt x="1435" y="691"/>
                      <a:pt x="1431" y="698"/>
                    </a:cubicBezTo>
                    <a:cubicBezTo>
                      <a:pt x="1426" y="706"/>
                      <a:pt x="1420" y="704"/>
                      <a:pt x="1415" y="713"/>
                    </a:cubicBezTo>
                    <a:cubicBezTo>
                      <a:pt x="1411" y="722"/>
                      <a:pt x="1412" y="727"/>
                      <a:pt x="1406" y="726"/>
                    </a:cubicBezTo>
                    <a:cubicBezTo>
                      <a:pt x="1400" y="726"/>
                      <a:pt x="1401" y="722"/>
                      <a:pt x="1395" y="724"/>
                    </a:cubicBezTo>
                    <a:cubicBezTo>
                      <a:pt x="1389" y="726"/>
                      <a:pt x="1394" y="732"/>
                      <a:pt x="1386" y="728"/>
                    </a:cubicBezTo>
                    <a:cubicBezTo>
                      <a:pt x="1379" y="724"/>
                      <a:pt x="1383" y="724"/>
                      <a:pt x="1377" y="723"/>
                    </a:cubicBezTo>
                    <a:cubicBezTo>
                      <a:pt x="1370" y="723"/>
                      <a:pt x="1369" y="722"/>
                      <a:pt x="1366" y="721"/>
                    </a:cubicBezTo>
                    <a:cubicBezTo>
                      <a:pt x="1363" y="720"/>
                      <a:pt x="1358" y="716"/>
                      <a:pt x="1358" y="716"/>
                    </a:cubicBezTo>
                    <a:cubicBezTo>
                      <a:pt x="1358" y="715"/>
                      <a:pt x="1356" y="710"/>
                      <a:pt x="1352" y="710"/>
                    </a:cubicBezTo>
                    <a:cubicBezTo>
                      <a:pt x="1348" y="711"/>
                      <a:pt x="1346" y="708"/>
                      <a:pt x="1347" y="703"/>
                    </a:cubicBezTo>
                    <a:cubicBezTo>
                      <a:pt x="1347" y="699"/>
                      <a:pt x="1344" y="697"/>
                      <a:pt x="1347" y="692"/>
                    </a:cubicBezTo>
                    <a:cubicBezTo>
                      <a:pt x="1349" y="688"/>
                      <a:pt x="1341" y="689"/>
                      <a:pt x="1346" y="684"/>
                    </a:cubicBezTo>
                    <a:cubicBezTo>
                      <a:pt x="1351" y="679"/>
                      <a:pt x="1356" y="675"/>
                      <a:pt x="1360" y="672"/>
                    </a:cubicBezTo>
                    <a:cubicBezTo>
                      <a:pt x="1363" y="668"/>
                      <a:pt x="1364" y="664"/>
                      <a:pt x="1360" y="666"/>
                    </a:cubicBezTo>
                    <a:cubicBezTo>
                      <a:pt x="1355" y="669"/>
                      <a:pt x="1353" y="668"/>
                      <a:pt x="1347" y="670"/>
                    </a:cubicBezTo>
                    <a:cubicBezTo>
                      <a:pt x="1342" y="671"/>
                      <a:pt x="1339" y="679"/>
                      <a:pt x="1336" y="673"/>
                    </a:cubicBezTo>
                    <a:cubicBezTo>
                      <a:pt x="1334" y="667"/>
                      <a:pt x="1331" y="665"/>
                      <a:pt x="1326" y="664"/>
                    </a:cubicBezTo>
                    <a:cubicBezTo>
                      <a:pt x="1321" y="664"/>
                      <a:pt x="1313" y="663"/>
                      <a:pt x="1320" y="661"/>
                    </a:cubicBezTo>
                    <a:cubicBezTo>
                      <a:pt x="1326" y="659"/>
                      <a:pt x="1324" y="658"/>
                      <a:pt x="1336" y="659"/>
                    </a:cubicBezTo>
                    <a:cubicBezTo>
                      <a:pt x="1348" y="660"/>
                      <a:pt x="1351" y="661"/>
                      <a:pt x="1355" y="660"/>
                    </a:cubicBezTo>
                    <a:cubicBezTo>
                      <a:pt x="1358" y="658"/>
                      <a:pt x="1357" y="656"/>
                      <a:pt x="1363" y="655"/>
                    </a:cubicBezTo>
                    <a:cubicBezTo>
                      <a:pt x="1369" y="653"/>
                      <a:pt x="1372" y="654"/>
                      <a:pt x="1375" y="652"/>
                    </a:cubicBezTo>
                    <a:cubicBezTo>
                      <a:pt x="1377" y="650"/>
                      <a:pt x="1379" y="647"/>
                      <a:pt x="1379" y="642"/>
                    </a:cubicBezTo>
                    <a:cubicBezTo>
                      <a:pt x="1379" y="637"/>
                      <a:pt x="1381" y="632"/>
                      <a:pt x="1376" y="632"/>
                    </a:cubicBezTo>
                    <a:cubicBezTo>
                      <a:pt x="1370" y="631"/>
                      <a:pt x="1367" y="627"/>
                      <a:pt x="1361" y="628"/>
                    </a:cubicBezTo>
                    <a:cubicBezTo>
                      <a:pt x="1356" y="629"/>
                      <a:pt x="1354" y="625"/>
                      <a:pt x="1345" y="628"/>
                    </a:cubicBezTo>
                    <a:cubicBezTo>
                      <a:pt x="1336" y="632"/>
                      <a:pt x="1346" y="629"/>
                      <a:pt x="1333" y="632"/>
                    </a:cubicBezTo>
                    <a:cubicBezTo>
                      <a:pt x="1319" y="635"/>
                      <a:pt x="1315" y="635"/>
                      <a:pt x="1307" y="639"/>
                    </a:cubicBezTo>
                    <a:cubicBezTo>
                      <a:pt x="1299" y="642"/>
                      <a:pt x="1294" y="645"/>
                      <a:pt x="1287" y="648"/>
                    </a:cubicBezTo>
                    <a:cubicBezTo>
                      <a:pt x="1280" y="651"/>
                      <a:pt x="1270" y="654"/>
                      <a:pt x="1266" y="658"/>
                    </a:cubicBezTo>
                    <a:cubicBezTo>
                      <a:pt x="1262" y="662"/>
                      <a:pt x="1259" y="666"/>
                      <a:pt x="1249" y="670"/>
                    </a:cubicBezTo>
                    <a:cubicBezTo>
                      <a:pt x="1240" y="674"/>
                      <a:pt x="1231" y="679"/>
                      <a:pt x="1240" y="670"/>
                    </a:cubicBezTo>
                    <a:cubicBezTo>
                      <a:pt x="1248" y="662"/>
                      <a:pt x="1261" y="655"/>
                      <a:pt x="1266" y="651"/>
                    </a:cubicBezTo>
                    <a:cubicBezTo>
                      <a:pt x="1271" y="647"/>
                      <a:pt x="1265" y="646"/>
                      <a:pt x="1277" y="641"/>
                    </a:cubicBezTo>
                    <a:cubicBezTo>
                      <a:pt x="1289" y="636"/>
                      <a:pt x="1294" y="633"/>
                      <a:pt x="1300" y="631"/>
                    </a:cubicBezTo>
                    <a:cubicBezTo>
                      <a:pt x="1305" y="628"/>
                      <a:pt x="1323" y="627"/>
                      <a:pt x="1326" y="623"/>
                    </a:cubicBezTo>
                    <a:cubicBezTo>
                      <a:pt x="1328" y="620"/>
                      <a:pt x="1325" y="614"/>
                      <a:pt x="1331" y="611"/>
                    </a:cubicBezTo>
                    <a:cubicBezTo>
                      <a:pt x="1338" y="608"/>
                      <a:pt x="1346" y="602"/>
                      <a:pt x="1351" y="602"/>
                    </a:cubicBezTo>
                    <a:cubicBezTo>
                      <a:pt x="1357" y="602"/>
                      <a:pt x="1366" y="600"/>
                      <a:pt x="1373" y="600"/>
                    </a:cubicBezTo>
                    <a:cubicBezTo>
                      <a:pt x="1380" y="601"/>
                      <a:pt x="1386" y="602"/>
                      <a:pt x="1389" y="602"/>
                    </a:cubicBezTo>
                    <a:cubicBezTo>
                      <a:pt x="1392" y="602"/>
                      <a:pt x="1398" y="599"/>
                      <a:pt x="1402" y="600"/>
                    </a:cubicBezTo>
                    <a:cubicBezTo>
                      <a:pt x="1406" y="601"/>
                      <a:pt x="1413" y="607"/>
                      <a:pt x="1418" y="604"/>
                    </a:cubicBezTo>
                    <a:cubicBezTo>
                      <a:pt x="1423" y="601"/>
                      <a:pt x="1420" y="598"/>
                      <a:pt x="1429" y="600"/>
                    </a:cubicBezTo>
                    <a:cubicBezTo>
                      <a:pt x="1438" y="602"/>
                      <a:pt x="1436" y="600"/>
                      <a:pt x="1445" y="603"/>
                    </a:cubicBezTo>
                    <a:cubicBezTo>
                      <a:pt x="1455" y="606"/>
                      <a:pt x="1458" y="608"/>
                      <a:pt x="1467" y="604"/>
                    </a:cubicBezTo>
                    <a:cubicBezTo>
                      <a:pt x="1476" y="601"/>
                      <a:pt x="1474" y="601"/>
                      <a:pt x="1481" y="600"/>
                    </a:cubicBezTo>
                    <a:cubicBezTo>
                      <a:pt x="1489" y="600"/>
                      <a:pt x="1486" y="604"/>
                      <a:pt x="1497" y="598"/>
                    </a:cubicBezTo>
                    <a:cubicBezTo>
                      <a:pt x="1507" y="591"/>
                      <a:pt x="1500" y="593"/>
                      <a:pt x="1514" y="587"/>
                    </a:cubicBezTo>
                    <a:cubicBezTo>
                      <a:pt x="1527" y="581"/>
                      <a:pt x="1518" y="578"/>
                      <a:pt x="1530" y="575"/>
                    </a:cubicBezTo>
                    <a:cubicBezTo>
                      <a:pt x="1543" y="573"/>
                      <a:pt x="1549" y="574"/>
                      <a:pt x="1558" y="571"/>
                    </a:cubicBezTo>
                    <a:cubicBezTo>
                      <a:pt x="1566" y="568"/>
                      <a:pt x="1570" y="571"/>
                      <a:pt x="1579" y="565"/>
                    </a:cubicBezTo>
                    <a:cubicBezTo>
                      <a:pt x="1589" y="559"/>
                      <a:pt x="1596" y="558"/>
                      <a:pt x="1602" y="552"/>
                    </a:cubicBezTo>
                    <a:cubicBezTo>
                      <a:pt x="1608" y="545"/>
                      <a:pt x="1607" y="546"/>
                      <a:pt x="1604" y="543"/>
                    </a:cubicBezTo>
                    <a:cubicBezTo>
                      <a:pt x="1601" y="541"/>
                      <a:pt x="1595" y="541"/>
                      <a:pt x="1602" y="536"/>
                    </a:cubicBezTo>
                    <a:cubicBezTo>
                      <a:pt x="1608" y="532"/>
                      <a:pt x="1609" y="530"/>
                      <a:pt x="1608" y="529"/>
                    </a:cubicBezTo>
                    <a:cubicBezTo>
                      <a:pt x="1607" y="528"/>
                      <a:pt x="1604" y="531"/>
                      <a:pt x="1608" y="526"/>
                    </a:cubicBezTo>
                    <a:close/>
                    <a:moveTo>
                      <a:pt x="476" y="212"/>
                    </a:moveTo>
                    <a:cubicBezTo>
                      <a:pt x="484" y="211"/>
                      <a:pt x="490" y="211"/>
                      <a:pt x="492" y="208"/>
                    </a:cubicBezTo>
                    <a:cubicBezTo>
                      <a:pt x="495" y="204"/>
                      <a:pt x="494" y="205"/>
                      <a:pt x="500" y="203"/>
                    </a:cubicBezTo>
                    <a:cubicBezTo>
                      <a:pt x="507" y="200"/>
                      <a:pt x="501" y="198"/>
                      <a:pt x="512" y="196"/>
                    </a:cubicBezTo>
                    <a:cubicBezTo>
                      <a:pt x="523" y="194"/>
                      <a:pt x="515" y="195"/>
                      <a:pt x="525" y="194"/>
                    </a:cubicBezTo>
                    <a:cubicBezTo>
                      <a:pt x="536" y="193"/>
                      <a:pt x="540" y="189"/>
                      <a:pt x="531" y="188"/>
                    </a:cubicBezTo>
                    <a:cubicBezTo>
                      <a:pt x="522" y="186"/>
                      <a:pt x="520" y="188"/>
                      <a:pt x="512" y="190"/>
                    </a:cubicBezTo>
                    <a:cubicBezTo>
                      <a:pt x="505" y="192"/>
                      <a:pt x="512" y="194"/>
                      <a:pt x="500" y="191"/>
                    </a:cubicBezTo>
                    <a:cubicBezTo>
                      <a:pt x="487" y="189"/>
                      <a:pt x="484" y="193"/>
                      <a:pt x="477" y="194"/>
                    </a:cubicBezTo>
                    <a:cubicBezTo>
                      <a:pt x="470" y="195"/>
                      <a:pt x="461" y="193"/>
                      <a:pt x="468" y="189"/>
                    </a:cubicBezTo>
                    <a:cubicBezTo>
                      <a:pt x="474" y="185"/>
                      <a:pt x="476" y="185"/>
                      <a:pt x="485" y="185"/>
                    </a:cubicBezTo>
                    <a:cubicBezTo>
                      <a:pt x="493" y="186"/>
                      <a:pt x="500" y="183"/>
                      <a:pt x="506" y="182"/>
                    </a:cubicBezTo>
                    <a:cubicBezTo>
                      <a:pt x="511" y="181"/>
                      <a:pt x="514" y="179"/>
                      <a:pt x="519" y="181"/>
                    </a:cubicBezTo>
                    <a:cubicBezTo>
                      <a:pt x="528" y="180"/>
                      <a:pt x="526" y="181"/>
                      <a:pt x="534" y="178"/>
                    </a:cubicBezTo>
                    <a:cubicBezTo>
                      <a:pt x="542" y="176"/>
                      <a:pt x="540" y="177"/>
                      <a:pt x="546" y="175"/>
                    </a:cubicBezTo>
                    <a:cubicBezTo>
                      <a:pt x="552" y="174"/>
                      <a:pt x="560" y="172"/>
                      <a:pt x="568" y="172"/>
                    </a:cubicBezTo>
                    <a:cubicBezTo>
                      <a:pt x="577" y="171"/>
                      <a:pt x="573" y="173"/>
                      <a:pt x="581" y="172"/>
                    </a:cubicBezTo>
                    <a:cubicBezTo>
                      <a:pt x="589" y="171"/>
                      <a:pt x="595" y="167"/>
                      <a:pt x="597" y="170"/>
                    </a:cubicBezTo>
                    <a:cubicBezTo>
                      <a:pt x="599" y="172"/>
                      <a:pt x="600" y="176"/>
                      <a:pt x="592" y="177"/>
                    </a:cubicBezTo>
                    <a:cubicBezTo>
                      <a:pt x="584" y="177"/>
                      <a:pt x="580" y="179"/>
                      <a:pt x="576" y="180"/>
                    </a:cubicBezTo>
                    <a:cubicBezTo>
                      <a:pt x="573" y="181"/>
                      <a:pt x="560" y="180"/>
                      <a:pt x="569" y="184"/>
                    </a:cubicBezTo>
                    <a:cubicBezTo>
                      <a:pt x="578" y="188"/>
                      <a:pt x="578" y="188"/>
                      <a:pt x="587" y="187"/>
                    </a:cubicBezTo>
                    <a:cubicBezTo>
                      <a:pt x="595" y="186"/>
                      <a:pt x="598" y="186"/>
                      <a:pt x="603" y="183"/>
                    </a:cubicBezTo>
                    <a:cubicBezTo>
                      <a:pt x="608" y="180"/>
                      <a:pt x="622" y="171"/>
                      <a:pt x="619" y="178"/>
                    </a:cubicBezTo>
                    <a:cubicBezTo>
                      <a:pt x="616" y="185"/>
                      <a:pt x="619" y="184"/>
                      <a:pt x="611" y="188"/>
                    </a:cubicBezTo>
                    <a:cubicBezTo>
                      <a:pt x="604" y="191"/>
                      <a:pt x="598" y="194"/>
                      <a:pt x="596" y="197"/>
                    </a:cubicBezTo>
                    <a:cubicBezTo>
                      <a:pt x="595" y="199"/>
                      <a:pt x="586" y="205"/>
                      <a:pt x="580" y="202"/>
                    </a:cubicBezTo>
                    <a:cubicBezTo>
                      <a:pt x="575" y="200"/>
                      <a:pt x="570" y="196"/>
                      <a:pt x="562" y="198"/>
                    </a:cubicBezTo>
                    <a:cubicBezTo>
                      <a:pt x="555" y="199"/>
                      <a:pt x="550" y="202"/>
                      <a:pt x="551" y="205"/>
                    </a:cubicBezTo>
                    <a:cubicBezTo>
                      <a:pt x="553" y="208"/>
                      <a:pt x="548" y="212"/>
                      <a:pt x="543" y="213"/>
                    </a:cubicBezTo>
                    <a:cubicBezTo>
                      <a:pt x="537" y="214"/>
                      <a:pt x="525" y="220"/>
                      <a:pt x="518" y="222"/>
                    </a:cubicBezTo>
                    <a:cubicBezTo>
                      <a:pt x="510" y="224"/>
                      <a:pt x="501" y="224"/>
                      <a:pt x="504" y="220"/>
                    </a:cubicBezTo>
                    <a:cubicBezTo>
                      <a:pt x="508" y="217"/>
                      <a:pt x="517" y="218"/>
                      <a:pt x="523" y="214"/>
                    </a:cubicBezTo>
                    <a:cubicBezTo>
                      <a:pt x="529" y="211"/>
                      <a:pt x="537" y="207"/>
                      <a:pt x="537" y="205"/>
                    </a:cubicBezTo>
                    <a:cubicBezTo>
                      <a:pt x="536" y="203"/>
                      <a:pt x="533" y="202"/>
                      <a:pt x="526" y="206"/>
                    </a:cubicBezTo>
                    <a:cubicBezTo>
                      <a:pt x="519" y="210"/>
                      <a:pt x="503" y="214"/>
                      <a:pt x="499" y="215"/>
                    </a:cubicBezTo>
                    <a:cubicBezTo>
                      <a:pt x="494" y="216"/>
                      <a:pt x="488" y="217"/>
                      <a:pt x="483" y="216"/>
                    </a:cubicBezTo>
                    <a:cubicBezTo>
                      <a:pt x="478" y="215"/>
                      <a:pt x="467" y="214"/>
                      <a:pt x="476" y="212"/>
                    </a:cubicBezTo>
                    <a:close/>
                    <a:moveTo>
                      <a:pt x="679" y="279"/>
                    </a:moveTo>
                    <a:cubicBezTo>
                      <a:pt x="674" y="276"/>
                      <a:pt x="671" y="275"/>
                      <a:pt x="661" y="279"/>
                    </a:cubicBezTo>
                    <a:cubicBezTo>
                      <a:pt x="651" y="282"/>
                      <a:pt x="647" y="288"/>
                      <a:pt x="632" y="292"/>
                    </a:cubicBezTo>
                    <a:cubicBezTo>
                      <a:pt x="616" y="296"/>
                      <a:pt x="616" y="301"/>
                      <a:pt x="605" y="303"/>
                    </a:cubicBezTo>
                    <a:cubicBezTo>
                      <a:pt x="593" y="305"/>
                      <a:pt x="585" y="306"/>
                      <a:pt x="577" y="308"/>
                    </a:cubicBezTo>
                    <a:cubicBezTo>
                      <a:pt x="570" y="309"/>
                      <a:pt x="572" y="310"/>
                      <a:pt x="564" y="313"/>
                    </a:cubicBezTo>
                    <a:cubicBezTo>
                      <a:pt x="555" y="317"/>
                      <a:pt x="553" y="319"/>
                      <a:pt x="540" y="322"/>
                    </a:cubicBezTo>
                    <a:cubicBezTo>
                      <a:pt x="528" y="324"/>
                      <a:pt x="519" y="327"/>
                      <a:pt x="511" y="324"/>
                    </a:cubicBezTo>
                    <a:cubicBezTo>
                      <a:pt x="503" y="322"/>
                      <a:pt x="486" y="318"/>
                      <a:pt x="487" y="315"/>
                    </a:cubicBezTo>
                    <a:cubicBezTo>
                      <a:pt x="487" y="312"/>
                      <a:pt x="490" y="312"/>
                      <a:pt x="496" y="313"/>
                    </a:cubicBezTo>
                    <a:cubicBezTo>
                      <a:pt x="504" y="312"/>
                      <a:pt x="503" y="311"/>
                      <a:pt x="514" y="311"/>
                    </a:cubicBezTo>
                    <a:cubicBezTo>
                      <a:pt x="525" y="311"/>
                      <a:pt x="532" y="306"/>
                      <a:pt x="533" y="304"/>
                    </a:cubicBezTo>
                    <a:cubicBezTo>
                      <a:pt x="534" y="302"/>
                      <a:pt x="543" y="303"/>
                      <a:pt x="549" y="301"/>
                    </a:cubicBezTo>
                    <a:cubicBezTo>
                      <a:pt x="555" y="298"/>
                      <a:pt x="560" y="298"/>
                      <a:pt x="558" y="292"/>
                    </a:cubicBezTo>
                    <a:cubicBezTo>
                      <a:pt x="557" y="286"/>
                      <a:pt x="562" y="287"/>
                      <a:pt x="558" y="282"/>
                    </a:cubicBezTo>
                    <a:cubicBezTo>
                      <a:pt x="555" y="277"/>
                      <a:pt x="551" y="274"/>
                      <a:pt x="555" y="274"/>
                    </a:cubicBezTo>
                    <a:cubicBezTo>
                      <a:pt x="558" y="274"/>
                      <a:pt x="562" y="275"/>
                      <a:pt x="571" y="279"/>
                    </a:cubicBezTo>
                    <a:cubicBezTo>
                      <a:pt x="581" y="282"/>
                      <a:pt x="581" y="283"/>
                      <a:pt x="582" y="287"/>
                    </a:cubicBezTo>
                    <a:cubicBezTo>
                      <a:pt x="582" y="291"/>
                      <a:pt x="586" y="294"/>
                      <a:pt x="590" y="294"/>
                    </a:cubicBezTo>
                    <a:cubicBezTo>
                      <a:pt x="595" y="293"/>
                      <a:pt x="605" y="293"/>
                      <a:pt x="610" y="291"/>
                    </a:cubicBezTo>
                    <a:cubicBezTo>
                      <a:pt x="616" y="288"/>
                      <a:pt x="627" y="288"/>
                      <a:pt x="634" y="282"/>
                    </a:cubicBezTo>
                    <a:cubicBezTo>
                      <a:pt x="641" y="277"/>
                      <a:pt x="646" y="274"/>
                      <a:pt x="654" y="274"/>
                    </a:cubicBezTo>
                    <a:cubicBezTo>
                      <a:pt x="662" y="274"/>
                      <a:pt x="691" y="266"/>
                      <a:pt x="688" y="272"/>
                    </a:cubicBezTo>
                    <a:cubicBezTo>
                      <a:pt x="686" y="279"/>
                      <a:pt x="683" y="282"/>
                      <a:pt x="679" y="279"/>
                    </a:cubicBezTo>
                    <a:close/>
                    <a:moveTo>
                      <a:pt x="724" y="529"/>
                    </a:moveTo>
                    <a:cubicBezTo>
                      <a:pt x="722" y="536"/>
                      <a:pt x="719" y="549"/>
                      <a:pt x="718" y="556"/>
                    </a:cubicBezTo>
                    <a:cubicBezTo>
                      <a:pt x="718" y="563"/>
                      <a:pt x="714" y="564"/>
                      <a:pt x="715" y="567"/>
                    </a:cubicBezTo>
                    <a:cubicBezTo>
                      <a:pt x="717" y="571"/>
                      <a:pt x="718" y="579"/>
                      <a:pt x="713" y="583"/>
                    </a:cubicBezTo>
                    <a:cubicBezTo>
                      <a:pt x="708" y="587"/>
                      <a:pt x="700" y="596"/>
                      <a:pt x="695" y="598"/>
                    </a:cubicBezTo>
                    <a:cubicBezTo>
                      <a:pt x="691" y="599"/>
                      <a:pt x="683" y="601"/>
                      <a:pt x="689" y="591"/>
                    </a:cubicBezTo>
                    <a:cubicBezTo>
                      <a:pt x="695" y="581"/>
                      <a:pt x="703" y="580"/>
                      <a:pt x="706" y="575"/>
                    </a:cubicBezTo>
                    <a:cubicBezTo>
                      <a:pt x="709" y="570"/>
                      <a:pt x="712" y="563"/>
                      <a:pt x="708" y="565"/>
                    </a:cubicBezTo>
                    <a:cubicBezTo>
                      <a:pt x="705" y="567"/>
                      <a:pt x="698" y="571"/>
                      <a:pt x="702" y="564"/>
                    </a:cubicBezTo>
                    <a:cubicBezTo>
                      <a:pt x="705" y="556"/>
                      <a:pt x="709" y="550"/>
                      <a:pt x="705" y="551"/>
                    </a:cubicBezTo>
                    <a:cubicBezTo>
                      <a:pt x="700" y="553"/>
                      <a:pt x="698" y="565"/>
                      <a:pt x="695" y="558"/>
                    </a:cubicBezTo>
                    <a:cubicBezTo>
                      <a:pt x="692" y="552"/>
                      <a:pt x="695" y="546"/>
                      <a:pt x="693" y="541"/>
                    </a:cubicBezTo>
                    <a:cubicBezTo>
                      <a:pt x="690" y="536"/>
                      <a:pt x="685" y="533"/>
                      <a:pt x="689" y="531"/>
                    </a:cubicBezTo>
                    <a:cubicBezTo>
                      <a:pt x="693" y="528"/>
                      <a:pt x="697" y="529"/>
                      <a:pt x="694" y="527"/>
                    </a:cubicBezTo>
                    <a:cubicBezTo>
                      <a:pt x="691" y="525"/>
                      <a:pt x="687" y="524"/>
                      <a:pt x="689" y="521"/>
                    </a:cubicBezTo>
                    <a:cubicBezTo>
                      <a:pt x="693" y="516"/>
                      <a:pt x="703" y="504"/>
                      <a:pt x="710" y="504"/>
                    </a:cubicBezTo>
                    <a:cubicBezTo>
                      <a:pt x="717" y="504"/>
                      <a:pt x="729" y="504"/>
                      <a:pt x="729" y="511"/>
                    </a:cubicBezTo>
                    <a:cubicBezTo>
                      <a:pt x="729" y="518"/>
                      <a:pt x="726" y="522"/>
                      <a:pt x="724" y="5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1017">
                <a:extLst>
                  <a:ext uri="{FF2B5EF4-FFF2-40B4-BE49-F238E27FC236}">
                    <a16:creationId xmlns:a16="http://schemas.microsoft.com/office/drawing/2014/main" id="{4FD49688-E372-F141-82A9-1D2F9C07DC2A}"/>
                  </a:ext>
                </a:extLst>
              </p:cNvPr>
              <p:cNvSpPr>
                <a:spLocks/>
              </p:cNvSpPr>
              <p:nvPr/>
            </p:nvSpPr>
            <p:spPr bwMode="auto">
              <a:xfrm>
                <a:off x="870" y="1139"/>
                <a:ext cx="35" cy="43"/>
              </a:xfrm>
              <a:custGeom>
                <a:avLst/>
                <a:gdLst>
                  <a:gd name="T0" fmla="*/ 18 w 57"/>
                  <a:gd name="T1" fmla="*/ 7 h 73"/>
                  <a:gd name="T2" fmla="*/ 6 w 57"/>
                  <a:gd name="T3" fmla="*/ 39 h 73"/>
                  <a:gd name="T4" fmla="*/ 6 w 57"/>
                  <a:gd name="T5" fmla="*/ 62 h 73"/>
                  <a:gd name="T6" fmla="*/ 14 w 57"/>
                  <a:gd name="T7" fmla="*/ 53 h 73"/>
                  <a:gd name="T8" fmla="*/ 25 w 57"/>
                  <a:gd name="T9" fmla="*/ 26 h 73"/>
                  <a:gd name="T10" fmla="*/ 42 w 57"/>
                  <a:gd name="T11" fmla="*/ 12 h 73"/>
                  <a:gd name="T12" fmla="*/ 46 w 57"/>
                  <a:gd name="T13" fmla="*/ 3 h 73"/>
                  <a:gd name="T14" fmla="*/ 31 w 57"/>
                  <a:gd name="T15" fmla="*/ 6 h 73"/>
                  <a:gd name="T16" fmla="*/ 27 w 57"/>
                  <a:gd name="T17" fmla="*/ 2 h 73"/>
                  <a:gd name="T18" fmla="*/ 18 w 57"/>
                  <a:gd name="T1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3">
                    <a:moveTo>
                      <a:pt x="18" y="7"/>
                    </a:moveTo>
                    <a:cubicBezTo>
                      <a:pt x="3" y="25"/>
                      <a:pt x="6" y="32"/>
                      <a:pt x="6" y="39"/>
                    </a:cubicBezTo>
                    <a:cubicBezTo>
                      <a:pt x="6" y="47"/>
                      <a:pt x="0" y="59"/>
                      <a:pt x="6" y="62"/>
                    </a:cubicBezTo>
                    <a:cubicBezTo>
                      <a:pt x="12" y="65"/>
                      <a:pt x="7" y="73"/>
                      <a:pt x="14" y="53"/>
                    </a:cubicBezTo>
                    <a:cubicBezTo>
                      <a:pt x="21" y="34"/>
                      <a:pt x="11" y="34"/>
                      <a:pt x="25" y="26"/>
                    </a:cubicBezTo>
                    <a:cubicBezTo>
                      <a:pt x="39" y="19"/>
                      <a:pt x="40" y="12"/>
                      <a:pt x="42" y="12"/>
                    </a:cubicBezTo>
                    <a:cubicBezTo>
                      <a:pt x="44" y="11"/>
                      <a:pt x="57" y="0"/>
                      <a:pt x="46" y="3"/>
                    </a:cubicBezTo>
                    <a:cubicBezTo>
                      <a:pt x="36" y="6"/>
                      <a:pt x="31" y="6"/>
                      <a:pt x="31" y="6"/>
                    </a:cubicBezTo>
                    <a:cubicBezTo>
                      <a:pt x="27" y="2"/>
                      <a:pt x="27" y="2"/>
                      <a:pt x="27" y="2"/>
                    </a:cubicBezTo>
                    <a:lnTo>
                      <a:pt x="18" y="7"/>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1018">
                <a:extLst>
                  <a:ext uri="{FF2B5EF4-FFF2-40B4-BE49-F238E27FC236}">
                    <a16:creationId xmlns:a16="http://schemas.microsoft.com/office/drawing/2014/main" id="{4E00DA93-0AC8-3F41-BB1C-C83A4DBDCCE4}"/>
                  </a:ext>
                </a:extLst>
              </p:cNvPr>
              <p:cNvSpPr>
                <a:spLocks/>
              </p:cNvSpPr>
              <p:nvPr/>
            </p:nvSpPr>
            <p:spPr bwMode="auto">
              <a:xfrm>
                <a:off x="891" y="1193"/>
                <a:ext cx="45" cy="42"/>
              </a:xfrm>
              <a:custGeom>
                <a:avLst/>
                <a:gdLst>
                  <a:gd name="T0" fmla="*/ 7 w 75"/>
                  <a:gd name="T1" fmla="*/ 4 h 70"/>
                  <a:gd name="T2" fmla="*/ 5 w 75"/>
                  <a:gd name="T3" fmla="*/ 15 h 70"/>
                  <a:gd name="T4" fmla="*/ 7 w 75"/>
                  <a:gd name="T5" fmla="*/ 20 h 70"/>
                  <a:gd name="T6" fmla="*/ 9 w 75"/>
                  <a:gd name="T7" fmla="*/ 23 h 70"/>
                  <a:gd name="T8" fmla="*/ 18 w 75"/>
                  <a:gd name="T9" fmla="*/ 25 h 70"/>
                  <a:gd name="T10" fmla="*/ 19 w 75"/>
                  <a:gd name="T11" fmla="*/ 30 h 70"/>
                  <a:gd name="T12" fmla="*/ 18 w 75"/>
                  <a:gd name="T13" fmla="*/ 34 h 70"/>
                  <a:gd name="T14" fmla="*/ 22 w 75"/>
                  <a:gd name="T15" fmla="*/ 40 h 70"/>
                  <a:gd name="T16" fmla="*/ 23 w 75"/>
                  <a:gd name="T17" fmla="*/ 45 h 70"/>
                  <a:gd name="T18" fmla="*/ 28 w 75"/>
                  <a:gd name="T19" fmla="*/ 48 h 70"/>
                  <a:gd name="T20" fmla="*/ 32 w 75"/>
                  <a:gd name="T21" fmla="*/ 54 h 70"/>
                  <a:gd name="T22" fmla="*/ 42 w 75"/>
                  <a:gd name="T23" fmla="*/ 57 h 70"/>
                  <a:gd name="T24" fmla="*/ 45 w 75"/>
                  <a:gd name="T25" fmla="*/ 67 h 70"/>
                  <a:gd name="T26" fmla="*/ 57 w 75"/>
                  <a:gd name="T27" fmla="*/ 70 h 70"/>
                  <a:gd name="T28" fmla="*/ 68 w 75"/>
                  <a:gd name="T29" fmla="*/ 67 h 70"/>
                  <a:gd name="T30" fmla="*/ 73 w 75"/>
                  <a:gd name="T31" fmla="*/ 61 h 70"/>
                  <a:gd name="T32" fmla="*/ 67 w 75"/>
                  <a:gd name="T33" fmla="*/ 50 h 70"/>
                  <a:gd name="T34" fmla="*/ 63 w 75"/>
                  <a:gd name="T35" fmla="*/ 42 h 70"/>
                  <a:gd name="T36" fmla="*/ 59 w 75"/>
                  <a:gd name="T37" fmla="*/ 33 h 70"/>
                  <a:gd name="T38" fmla="*/ 56 w 75"/>
                  <a:gd name="T39" fmla="*/ 19 h 70"/>
                  <a:gd name="T40" fmla="*/ 44 w 75"/>
                  <a:gd name="T41" fmla="*/ 13 h 70"/>
                  <a:gd name="T42" fmla="*/ 34 w 75"/>
                  <a:gd name="T43" fmla="*/ 11 h 70"/>
                  <a:gd name="T44" fmla="*/ 24 w 75"/>
                  <a:gd name="T45" fmla="*/ 8 h 70"/>
                  <a:gd name="T46" fmla="*/ 13 w 75"/>
                  <a:gd name="T47" fmla="*/ 3 h 70"/>
                  <a:gd name="T48" fmla="*/ 7 w 75"/>
                  <a:gd name="T4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70">
                    <a:moveTo>
                      <a:pt x="7" y="4"/>
                    </a:moveTo>
                    <a:cubicBezTo>
                      <a:pt x="4" y="10"/>
                      <a:pt x="2" y="14"/>
                      <a:pt x="5" y="15"/>
                    </a:cubicBezTo>
                    <a:cubicBezTo>
                      <a:pt x="9" y="16"/>
                      <a:pt x="5" y="18"/>
                      <a:pt x="7" y="20"/>
                    </a:cubicBezTo>
                    <a:cubicBezTo>
                      <a:pt x="10" y="21"/>
                      <a:pt x="0" y="22"/>
                      <a:pt x="9" y="23"/>
                    </a:cubicBezTo>
                    <a:cubicBezTo>
                      <a:pt x="18" y="25"/>
                      <a:pt x="13" y="23"/>
                      <a:pt x="18" y="25"/>
                    </a:cubicBezTo>
                    <a:cubicBezTo>
                      <a:pt x="22" y="27"/>
                      <a:pt x="15" y="28"/>
                      <a:pt x="19" y="30"/>
                    </a:cubicBezTo>
                    <a:cubicBezTo>
                      <a:pt x="23" y="32"/>
                      <a:pt x="13" y="31"/>
                      <a:pt x="18" y="34"/>
                    </a:cubicBezTo>
                    <a:cubicBezTo>
                      <a:pt x="23" y="36"/>
                      <a:pt x="20" y="39"/>
                      <a:pt x="22" y="40"/>
                    </a:cubicBezTo>
                    <a:cubicBezTo>
                      <a:pt x="24" y="41"/>
                      <a:pt x="19" y="44"/>
                      <a:pt x="23" y="45"/>
                    </a:cubicBezTo>
                    <a:cubicBezTo>
                      <a:pt x="28" y="47"/>
                      <a:pt x="24" y="48"/>
                      <a:pt x="28" y="48"/>
                    </a:cubicBezTo>
                    <a:cubicBezTo>
                      <a:pt x="31" y="48"/>
                      <a:pt x="29" y="53"/>
                      <a:pt x="32" y="54"/>
                    </a:cubicBezTo>
                    <a:cubicBezTo>
                      <a:pt x="36" y="55"/>
                      <a:pt x="33" y="57"/>
                      <a:pt x="42" y="57"/>
                    </a:cubicBezTo>
                    <a:cubicBezTo>
                      <a:pt x="51" y="58"/>
                      <a:pt x="36" y="66"/>
                      <a:pt x="45" y="67"/>
                    </a:cubicBezTo>
                    <a:cubicBezTo>
                      <a:pt x="53" y="68"/>
                      <a:pt x="50" y="70"/>
                      <a:pt x="57" y="70"/>
                    </a:cubicBezTo>
                    <a:cubicBezTo>
                      <a:pt x="63" y="70"/>
                      <a:pt x="65" y="69"/>
                      <a:pt x="68" y="67"/>
                    </a:cubicBezTo>
                    <a:cubicBezTo>
                      <a:pt x="71" y="65"/>
                      <a:pt x="72" y="66"/>
                      <a:pt x="73" y="61"/>
                    </a:cubicBezTo>
                    <a:cubicBezTo>
                      <a:pt x="75" y="56"/>
                      <a:pt x="72" y="53"/>
                      <a:pt x="67" y="50"/>
                    </a:cubicBezTo>
                    <a:cubicBezTo>
                      <a:pt x="63" y="47"/>
                      <a:pt x="68" y="46"/>
                      <a:pt x="63" y="42"/>
                    </a:cubicBezTo>
                    <a:cubicBezTo>
                      <a:pt x="59" y="38"/>
                      <a:pt x="60" y="41"/>
                      <a:pt x="59" y="33"/>
                    </a:cubicBezTo>
                    <a:cubicBezTo>
                      <a:pt x="58" y="25"/>
                      <a:pt x="58" y="21"/>
                      <a:pt x="56" y="19"/>
                    </a:cubicBezTo>
                    <a:cubicBezTo>
                      <a:pt x="53" y="17"/>
                      <a:pt x="48" y="13"/>
                      <a:pt x="44" y="13"/>
                    </a:cubicBezTo>
                    <a:cubicBezTo>
                      <a:pt x="40" y="13"/>
                      <a:pt x="39" y="13"/>
                      <a:pt x="34" y="11"/>
                    </a:cubicBezTo>
                    <a:cubicBezTo>
                      <a:pt x="29" y="10"/>
                      <a:pt x="28" y="8"/>
                      <a:pt x="24" y="8"/>
                    </a:cubicBezTo>
                    <a:cubicBezTo>
                      <a:pt x="21" y="7"/>
                      <a:pt x="15" y="3"/>
                      <a:pt x="13" y="3"/>
                    </a:cubicBezTo>
                    <a:cubicBezTo>
                      <a:pt x="10" y="3"/>
                      <a:pt x="5" y="0"/>
                      <a:pt x="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19">
                <a:extLst>
                  <a:ext uri="{FF2B5EF4-FFF2-40B4-BE49-F238E27FC236}">
                    <a16:creationId xmlns:a16="http://schemas.microsoft.com/office/drawing/2014/main" id="{B9BE6283-FC60-9E4C-8BEF-0EF5942FFFEF}"/>
                  </a:ext>
                </a:extLst>
              </p:cNvPr>
              <p:cNvSpPr>
                <a:spLocks/>
              </p:cNvSpPr>
              <p:nvPr/>
            </p:nvSpPr>
            <p:spPr bwMode="auto">
              <a:xfrm>
                <a:off x="1429" y="1957"/>
                <a:ext cx="589" cy="657"/>
              </a:xfrm>
              <a:custGeom>
                <a:avLst/>
                <a:gdLst>
                  <a:gd name="T0" fmla="*/ 935 w 982"/>
                  <a:gd name="T1" fmla="*/ 448 h 1095"/>
                  <a:gd name="T2" fmla="*/ 883 w 982"/>
                  <a:gd name="T3" fmla="*/ 519 h 1095"/>
                  <a:gd name="T4" fmla="*/ 883 w 982"/>
                  <a:gd name="T5" fmla="*/ 619 h 1095"/>
                  <a:gd name="T6" fmla="*/ 874 w 982"/>
                  <a:gd name="T7" fmla="*/ 694 h 1095"/>
                  <a:gd name="T8" fmla="*/ 848 w 982"/>
                  <a:gd name="T9" fmla="*/ 751 h 1095"/>
                  <a:gd name="T10" fmla="*/ 802 w 982"/>
                  <a:gd name="T11" fmla="*/ 788 h 1095"/>
                  <a:gd name="T12" fmla="*/ 758 w 982"/>
                  <a:gd name="T13" fmla="*/ 806 h 1095"/>
                  <a:gd name="T14" fmla="*/ 697 w 982"/>
                  <a:gd name="T15" fmla="*/ 842 h 1095"/>
                  <a:gd name="T16" fmla="*/ 680 w 982"/>
                  <a:gd name="T17" fmla="*/ 910 h 1095"/>
                  <a:gd name="T18" fmla="*/ 651 w 982"/>
                  <a:gd name="T19" fmla="*/ 1001 h 1095"/>
                  <a:gd name="T20" fmla="*/ 620 w 982"/>
                  <a:gd name="T21" fmla="*/ 1041 h 1095"/>
                  <a:gd name="T22" fmla="*/ 627 w 982"/>
                  <a:gd name="T23" fmla="*/ 1012 h 1095"/>
                  <a:gd name="T24" fmla="*/ 611 w 982"/>
                  <a:gd name="T25" fmla="*/ 1071 h 1095"/>
                  <a:gd name="T26" fmla="*/ 586 w 982"/>
                  <a:gd name="T27" fmla="*/ 1056 h 1095"/>
                  <a:gd name="T28" fmla="*/ 518 w 982"/>
                  <a:gd name="T29" fmla="*/ 1016 h 1095"/>
                  <a:gd name="T30" fmla="*/ 490 w 982"/>
                  <a:gd name="T31" fmla="*/ 974 h 1095"/>
                  <a:gd name="T32" fmla="*/ 551 w 982"/>
                  <a:gd name="T33" fmla="*/ 902 h 1095"/>
                  <a:gd name="T34" fmla="*/ 530 w 982"/>
                  <a:gd name="T35" fmla="*/ 844 h 1095"/>
                  <a:gd name="T36" fmla="*/ 490 w 982"/>
                  <a:gd name="T37" fmla="*/ 778 h 1095"/>
                  <a:gd name="T38" fmla="*/ 432 w 982"/>
                  <a:gd name="T39" fmla="*/ 736 h 1095"/>
                  <a:gd name="T40" fmla="*/ 432 w 982"/>
                  <a:gd name="T41" fmla="*/ 655 h 1095"/>
                  <a:gd name="T42" fmla="*/ 364 w 982"/>
                  <a:gd name="T43" fmla="*/ 603 h 1095"/>
                  <a:gd name="T44" fmla="*/ 343 w 982"/>
                  <a:gd name="T45" fmla="*/ 533 h 1095"/>
                  <a:gd name="T46" fmla="*/ 247 w 982"/>
                  <a:gd name="T47" fmla="*/ 492 h 1095"/>
                  <a:gd name="T48" fmla="*/ 198 w 982"/>
                  <a:gd name="T49" fmla="*/ 425 h 1095"/>
                  <a:gd name="T50" fmla="*/ 109 w 982"/>
                  <a:gd name="T51" fmla="*/ 455 h 1095"/>
                  <a:gd name="T52" fmla="*/ 29 w 982"/>
                  <a:gd name="T53" fmla="*/ 415 h 1095"/>
                  <a:gd name="T54" fmla="*/ 20 w 982"/>
                  <a:gd name="T55" fmla="*/ 332 h 1095"/>
                  <a:gd name="T56" fmla="*/ 68 w 982"/>
                  <a:gd name="T57" fmla="*/ 271 h 1095"/>
                  <a:gd name="T58" fmla="*/ 103 w 982"/>
                  <a:gd name="T59" fmla="*/ 253 h 1095"/>
                  <a:gd name="T60" fmla="*/ 104 w 982"/>
                  <a:gd name="T61" fmla="*/ 162 h 1095"/>
                  <a:gd name="T62" fmla="*/ 99 w 982"/>
                  <a:gd name="T63" fmla="*/ 114 h 1095"/>
                  <a:gd name="T64" fmla="*/ 164 w 982"/>
                  <a:gd name="T65" fmla="*/ 90 h 1095"/>
                  <a:gd name="T66" fmla="*/ 196 w 982"/>
                  <a:gd name="T67" fmla="*/ 126 h 1095"/>
                  <a:gd name="T68" fmla="*/ 243 w 982"/>
                  <a:gd name="T69" fmla="*/ 100 h 1095"/>
                  <a:gd name="T70" fmla="*/ 240 w 982"/>
                  <a:gd name="T71" fmla="*/ 47 h 1095"/>
                  <a:gd name="T72" fmla="*/ 271 w 982"/>
                  <a:gd name="T73" fmla="*/ 44 h 1095"/>
                  <a:gd name="T74" fmla="*/ 331 w 982"/>
                  <a:gd name="T75" fmla="*/ 14 h 1095"/>
                  <a:gd name="T76" fmla="*/ 355 w 982"/>
                  <a:gd name="T77" fmla="*/ 27 h 1095"/>
                  <a:gd name="T78" fmla="*/ 354 w 982"/>
                  <a:gd name="T79" fmla="*/ 91 h 1095"/>
                  <a:gd name="T80" fmla="*/ 405 w 982"/>
                  <a:gd name="T81" fmla="*/ 99 h 1095"/>
                  <a:gd name="T82" fmla="*/ 444 w 982"/>
                  <a:gd name="T83" fmla="*/ 83 h 1095"/>
                  <a:gd name="T84" fmla="*/ 512 w 982"/>
                  <a:gd name="T85" fmla="*/ 85 h 1095"/>
                  <a:gd name="T86" fmla="*/ 558 w 982"/>
                  <a:gd name="T87" fmla="*/ 31 h 1095"/>
                  <a:gd name="T88" fmla="*/ 601 w 982"/>
                  <a:gd name="T89" fmla="*/ 112 h 1095"/>
                  <a:gd name="T90" fmla="*/ 565 w 982"/>
                  <a:gd name="T91" fmla="*/ 173 h 1095"/>
                  <a:gd name="T92" fmla="*/ 634 w 982"/>
                  <a:gd name="T93" fmla="*/ 155 h 1095"/>
                  <a:gd name="T94" fmla="*/ 624 w 982"/>
                  <a:gd name="T95" fmla="*/ 198 h 1095"/>
                  <a:gd name="T96" fmla="*/ 666 w 982"/>
                  <a:gd name="T97" fmla="*/ 168 h 1095"/>
                  <a:gd name="T98" fmla="*/ 712 w 982"/>
                  <a:gd name="T99" fmla="*/ 190 h 1095"/>
                  <a:gd name="T100" fmla="*/ 738 w 982"/>
                  <a:gd name="T101" fmla="*/ 217 h 1095"/>
                  <a:gd name="T102" fmla="*/ 825 w 982"/>
                  <a:gd name="T103" fmla="*/ 228 h 1095"/>
                  <a:gd name="T104" fmla="*/ 936 w 982"/>
                  <a:gd name="T105" fmla="*/ 293 h 1095"/>
                  <a:gd name="T106" fmla="*/ 979 w 982"/>
                  <a:gd name="T107" fmla="*/ 37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1095">
                    <a:moveTo>
                      <a:pt x="979" y="370"/>
                    </a:moveTo>
                    <a:cubicBezTo>
                      <a:pt x="979" y="373"/>
                      <a:pt x="980" y="386"/>
                      <a:pt x="977" y="392"/>
                    </a:cubicBezTo>
                    <a:cubicBezTo>
                      <a:pt x="974" y="398"/>
                      <a:pt x="972" y="404"/>
                      <a:pt x="965" y="411"/>
                    </a:cubicBezTo>
                    <a:cubicBezTo>
                      <a:pt x="959" y="418"/>
                      <a:pt x="962" y="417"/>
                      <a:pt x="955" y="427"/>
                    </a:cubicBezTo>
                    <a:cubicBezTo>
                      <a:pt x="948" y="436"/>
                      <a:pt x="953" y="432"/>
                      <a:pt x="949" y="438"/>
                    </a:cubicBezTo>
                    <a:cubicBezTo>
                      <a:pt x="945" y="443"/>
                      <a:pt x="939" y="448"/>
                      <a:pt x="935" y="448"/>
                    </a:cubicBezTo>
                    <a:cubicBezTo>
                      <a:pt x="931" y="449"/>
                      <a:pt x="929" y="456"/>
                      <a:pt x="924" y="461"/>
                    </a:cubicBezTo>
                    <a:cubicBezTo>
                      <a:pt x="920" y="465"/>
                      <a:pt x="921" y="470"/>
                      <a:pt x="917" y="476"/>
                    </a:cubicBezTo>
                    <a:cubicBezTo>
                      <a:pt x="913" y="482"/>
                      <a:pt x="914" y="489"/>
                      <a:pt x="910" y="495"/>
                    </a:cubicBezTo>
                    <a:cubicBezTo>
                      <a:pt x="907" y="501"/>
                      <a:pt x="904" y="503"/>
                      <a:pt x="901" y="511"/>
                    </a:cubicBezTo>
                    <a:cubicBezTo>
                      <a:pt x="898" y="520"/>
                      <a:pt x="894" y="512"/>
                      <a:pt x="889" y="506"/>
                    </a:cubicBezTo>
                    <a:cubicBezTo>
                      <a:pt x="883" y="500"/>
                      <a:pt x="888" y="516"/>
                      <a:pt x="883" y="519"/>
                    </a:cubicBezTo>
                    <a:cubicBezTo>
                      <a:pt x="878" y="521"/>
                      <a:pt x="881" y="526"/>
                      <a:pt x="881" y="531"/>
                    </a:cubicBezTo>
                    <a:cubicBezTo>
                      <a:pt x="880" y="537"/>
                      <a:pt x="883" y="538"/>
                      <a:pt x="884" y="545"/>
                    </a:cubicBezTo>
                    <a:cubicBezTo>
                      <a:pt x="885" y="553"/>
                      <a:pt x="883" y="553"/>
                      <a:pt x="882" y="561"/>
                    </a:cubicBezTo>
                    <a:cubicBezTo>
                      <a:pt x="881" y="569"/>
                      <a:pt x="883" y="568"/>
                      <a:pt x="885" y="578"/>
                    </a:cubicBezTo>
                    <a:cubicBezTo>
                      <a:pt x="887" y="588"/>
                      <a:pt x="889" y="601"/>
                      <a:pt x="889" y="605"/>
                    </a:cubicBezTo>
                    <a:cubicBezTo>
                      <a:pt x="888" y="608"/>
                      <a:pt x="887" y="614"/>
                      <a:pt x="883" y="619"/>
                    </a:cubicBezTo>
                    <a:cubicBezTo>
                      <a:pt x="879" y="624"/>
                      <a:pt x="882" y="624"/>
                      <a:pt x="881" y="629"/>
                    </a:cubicBezTo>
                    <a:cubicBezTo>
                      <a:pt x="880" y="634"/>
                      <a:pt x="883" y="637"/>
                      <a:pt x="883" y="642"/>
                    </a:cubicBezTo>
                    <a:cubicBezTo>
                      <a:pt x="883" y="648"/>
                      <a:pt x="883" y="648"/>
                      <a:pt x="879" y="654"/>
                    </a:cubicBezTo>
                    <a:cubicBezTo>
                      <a:pt x="874" y="660"/>
                      <a:pt x="876" y="660"/>
                      <a:pt x="873" y="666"/>
                    </a:cubicBezTo>
                    <a:cubicBezTo>
                      <a:pt x="870" y="671"/>
                      <a:pt x="872" y="673"/>
                      <a:pt x="874" y="684"/>
                    </a:cubicBezTo>
                    <a:cubicBezTo>
                      <a:pt x="876" y="695"/>
                      <a:pt x="874" y="690"/>
                      <a:pt x="874" y="694"/>
                    </a:cubicBezTo>
                    <a:cubicBezTo>
                      <a:pt x="874" y="698"/>
                      <a:pt x="871" y="700"/>
                      <a:pt x="868" y="704"/>
                    </a:cubicBezTo>
                    <a:cubicBezTo>
                      <a:pt x="865" y="708"/>
                      <a:pt x="868" y="708"/>
                      <a:pt x="865" y="713"/>
                    </a:cubicBezTo>
                    <a:cubicBezTo>
                      <a:pt x="862" y="718"/>
                      <a:pt x="863" y="718"/>
                      <a:pt x="863" y="723"/>
                    </a:cubicBezTo>
                    <a:cubicBezTo>
                      <a:pt x="863" y="728"/>
                      <a:pt x="862" y="726"/>
                      <a:pt x="857" y="730"/>
                    </a:cubicBezTo>
                    <a:cubicBezTo>
                      <a:pt x="851" y="733"/>
                      <a:pt x="854" y="734"/>
                      <a:pt x="850" y="739"/>
                    </a:cubicBezTo>
                    <a:cubicBezTo>
                      <a:pt x="846" y="743"/>
                      <a:pt x="848" y="745"/>
                      <a:pt x="848" y="751"/>
                    </a:cubicBezTo>
                    <a:cubicBezTo>
                      <a:pt x="847" y="756"/>
                      <a:pt x="846" y="757"/>
                      <a:pt x="850" y="761"/>
                    </a:cubicBezTo>
                    <a:cubicBezTo>
                      <a:pt x="853" y="765"/>
                      <a:pt x="842" y="769"/>
                      <a:pt x="839" y="770"/>
                    </a:cubicBezTo>
                    <a:cubicBezTo>
                      <a:pt x="836" y="771"/>
                      <a:pt x="838" y="772"/>
                      <a:pt x="829" y="777"/>
                    </a:cubicBezTo>
                    <a:cubicBezTo>
                      <a:pt x="821" y="782"/>
                      <a:pt x="828" y="780"/>
                      <a:pt x="826" y="788"/>
                    </a:cubicBezTo>
                    <a:cubicBezTo>
                      <a:pt x="824" y="796"/>
                      <a:pt x="817" y="792"/>
                      <a:pt x="813" y="792"/>
                    </a:cubicBezTo>
                    <a:cubicBezTo>
                      <a:pt x="809" y="793"/>
                      <a:pt x="803" y="790"/>
                      <a:pt x="802" y="788"/>
                    </a:cubicBezTo>
                    <a:cubicBezTo>
                      <a:pt x="801" y="786"/>
                      <a:pt x="798" y="792"/>
                      <a:pt x="795" y="795"/>
                    </a:cubicBezTo>
                    <a:cubicBezTo>
                      <a:pt x="793" y="798"/>
                      <a:pt x="782" y="798"/>
                      <a:pt x="778" y="797"/>
                    </a:cubicBezTo>
                    <a:cubicBezTo>
                      <a:pt x="774" y="796"/>
                      <a:pt x="784" y="795"/>
                      <a:pt x="778" y="792"/>
                    </a:cubicBezTo>
                    <a:cubicBezTo>
                      <a:pt x="772" y="790"/>
                      <a:pt x="769" y="792"/>
                      <a:pt x="763" y="792"/>
                    </a:cubicBezTo>
                    <a:cubicBezTo>
                      <a:pt x="757" y="792"/>
                      <a:pt x="763" y="795"/>
                      <a:pt x="766" y="800"/>
                    </a:cubicBezTo>
                    <a:cubicBezTo>
                      <a:pt x="768" y="805"/>
                      <a:pt x="766" y="804"/>
                      <a:pt x="758" y="806"/>
                    </a:cubicBezTo>
                    <a:cubicBezTo>
                      <a:pt x="749" y="808"/>
                      <a:pt x="749" y="808"/>
                      <a:pt x="748" y="811"/>
                    </a:cubicBezTo>
                    <a:cubicBezTo>
                      <a:pt x="746" y="813"/>
                      <a:pt x="750" y="816"/>
                      <a:pt x="749" y="820"/>
                    </a:cubicBezTo>
                    <a:cubicBezTo>
                      <a:pt x="749" y="824"/>
                      <a:pt x="744" y="823"/>
                      <a:pt x="737" y="815"/>
                    </a:cubicBezTo>
                    <a:cubicBezTo>
                      <a:pt x="731" y="807"/>
                      <a:pt x="726" y="821"/>
                      <a:pt x="718" y="824"/>
                    </a:cubicBezTo>
                    <a:cubicBezTo>
                      <a:pt x="709" y="827"/>
                      <a:pt x="716" y="828"/>
                      <a:pt x="710" y="832"/>
                    </a:cubicBezTo>
                    <a:cubicBezTo>
                      <a:pt x="704" y="837"/>
                      <a:pt x="706" y="836"/>
                      <a:pt x="697" y="842"/>
                    </a:cubicBezTo>
                    <a:cubicBezTo>
                      <a:pt x="688" y="848"/>
                      <a:pt x="691" y="847"/>
                      <a:pt x="686" y="852"/>
                    </a:cubicBezTo>
                    <a:cubicBezTo>
                      <a:pt x="681" y="856"/>
                      <a:pt x="682" y="860"/>
                      <a:pt x="677" y="861"/>
                    </a:cubicBezTo>
                    <a:cubicBezTo>
                      <a:pt x="673" y="862"/>
                      <a:pt x="679" y="869"/>
                      <a:pt x="677" y="873"/>
                    </a:cubicBezTo>
                    <a:cubicBezTo>
                      <a:pt x="676" y="877"/>
                      <a:pt x="673" y="882"/>
                      <a:pt x="675" y="888"/>
                    </a:cubicBezTo>
                    <a:cubicBezTo>
                      <a:pt x="677" y="893"/>
                      <a:pt x="677" y="895"/>
                      <a:pt x="679" y="900"/>
                    </a:cubicBezTo>
                    <a:cubicBezTo>
                      <a:pt x="681" y="904"/>
                      <a:pt x="679" y="904"/>
                      <a:pt x="680" y="910"/>
                    </a:cubicBezTo>
                    <a:cubicBezTo>
                      <a:pt x="681" y="916"/>
                      <a:pt x="680" y="922"/>
                      <a:pt x="683" y="928"/>
                    </a:cubicBezTo>
                    <a:cubicBezTo>
                      <a:pt x="686" y="935"/>
                      <a:pt x="683" y="935"/>
                      <a:pt x="681" y="946"/>
                    </a:cubicBezTo>
                    <a:cubicBezTo>
                      <a:pt x="679" y="957"/>
                      <a:pt x="675" y="954"/>
                      <a:pt x="673" y="956"/>
                    </a:cubicBezTo>
                    <a:cubicBezTo>
                      <a:pt x="670" y="958"/>
                      <a:pt x="668" y="962"/>
                      <a:pt x="663" y="967"/>
                    </a:cubicBezTo>
                    <a:cubicBezTo>
                      <a:pt x="659" y="972"/>
                      <a:pt x="659" y="980"/>
                      <a:pt x="655" y="986"/>
                    </a:cubicBezTo>
                    <a:cubicBezTo>
                      <a:pt x="652" y="992"/>
                      <a:pt x="655" y="993"/>
                      <a:pt x="651" y="1001"/>
                    </a:cubicBezTo>
                    <a:cubicBezTo>
                      <a:pt x="648" y="1010"/>
                      <a:pt x="651" y="1013"/>
                      <a:pt x="645" y="1019"/>
                    </a:cubicBezTo>
                    <a:cubicBezTo>
                      <a:pt x="639" y="1025"/>
                      <a:pt x="642" y="1024"/>
                      <a:pt x="639" y="1026"/>
                    </a:cubicBezTo>
                    <a:cubicBezTo>
                      <a:pt x="637" y="1028"/>
                      <a:pt x="635" y="1031"/>
                      <a:pt x="632" y="1036"/>
                    </a:cubicBezTo>
                    <a:cubicBezTo>
                      <a:pt x="629" y="1040"/>
                      <a:pt x="629" y="1042"/>
                      <a:pt x="626" y="1046"/>
                    </a:cubicBezTo>
                    <a:cubicBezTo>
                      <a:pt x="622" y="1050"/>
                      <a:pt x="622" y="1050"/>
                      <a:pt x="619" y="1049"/>
                    </a:cubicBezTo>
                    <a:cubicBezTo>
                      <a:pt x="615" y="1047"/>
                      <a:pt x="618" y="1045"/>
                      <a:pt x="620" y="1041"/>
                    </a:cubicBezTo>
                    <a:cubicBezTo>
                      <a:pt x="622" y="1037"/>
                      <a:pt x="626" y="1035"/>
                      <a:pt x="630" y="1028"/>
                    </a:cubicBezTo>
                    <a:cubicBezTo>
                      <a:pt x="634" y="1022"/>
                      <a:pt x="636" y="1023"/>
                      <a:pt x="638" y="1019"/>
                    </a:cubicBezTo>
                    <a:cubicBezTo>
                      <a:pt x="640" y="1014"/>
                      <a:pt x="643" y="1006"/>
                      <a:pt x="643" y="1002"/>
                    </a:cubicBezTo>
                    <a:cubicBezTo>
                      <a:pt x="643" y="998"/>
                      <a:pt x="640" y="1001"/>
                      <a:pt x="636" y="998"/>
                    </a:cubicBezTo>
                    <a:cubicBezTo>
                      <a:pt x="632" y="995"/>
                      <a:pt x="631" y="996"/>
                      <a:pt x="629" y="1000"/>
                    </a:cubicBezTo>
                    <a:cubicBezTo>
                      <a:pt x="628" y="1005"/>
                      <a:pt x="630" y="1007"/>
                      <a:pt x="627" y="1012"/>
                    </a:cubicBezTo>
                    <a:cubicBezTo>
                      <a:pt x="625" y="1017"/>
                      <a:pt x="627" y="1017"/>
                      <a:pt x="623" y="1022"/>
                    </a:cubicBezTo>
                    <a:cubicBezTo>
                      <a:pt x="619" y="1026"/>
                      <a:pt x="620" y="1025"/>
                      <a:pt x="618" y="1027"/>
                    </a:cubicBezTo>
                    <a:cubicBezTo>
                      <a:pt x="616" y="1029"/>
                      <a:pt x="616" y="1034"/>
                      <a:pt x="613" y="1039"/>
                    </a:cubicBezTo>
                    <a:cubicBezTo>
                      <a:pt x="610" y="1043"/>
                      <a:pt x="612" y="1044"/>
                      <a:pt x="614" y="1047"/>
                    </a:cubicBezTo>
                    <a:cubicBezTo>
                      <a:pt x="617" y="1051"/>
                      <a:pt x="617" y="1054"/>
                      <a:pt x="613" y="1058"/>
                    </a:cubicBezTo>
                    <a:cubicBezTo>
                      <a:pt x="609" y="1063"/>
                      <a:pt x="611" y="1064"/>
                      <a:pt x="611" y="1071"/>
                    </a:cubicBezTo>
                    <a:cubicBezTo>
                      <a:pt x="611" y="1079"/>
                      <a:pt x="610" y="1076"/>
                      <a:pt x="607" y="1080"/>
                    </a:cubicBezTo>
                    <a:cubicBezTo>
                      <a:pt x="605" y="1084"/>
                      <a:pt x="606" y="1083"/>
                      <a:pt x="603" y="1087"/>
                    </a:cubicBezTo>
                    <a:cubicBezTo>
                      <a:pt x="599" y="1091"/>
                      <a:pt x="599" y="1091"/>
                      <a:pt x="596" y="1095"/>
                    </a:cubicBezTo>
                    <a:cubicBezTo>
                      <a:pt x="593" y="1091"/>
                      <a:pt x="588" y="1086"/>
                      <a:pt x="588" y="1082"/>
                    </a:cubicBezTo>
                    <a:cubicBezTo>
                      <a:pt x="588" y="1078"/>
                      <a:pt x="593" y="1071"/>
                      <a:pt x="595" y="1066"/>
                    </a:cubicBezTo>
                    <a:cubicBezTo>
                      <a:pt x="596" y="1062"/>
                      <a:pt x="589" y="1061"/>
                      <a:pt x="586" y="1056"/>
                    </a:cubicBezTo>
                    <a:cubicBezTo>
                      <a:pt x="582" y="1051"/>
                      <a:pt x="577" y="1049"/>
                      <a:pt x="572" y="1045"/>
                    </a:cubicBezTo>
                    <a:cubicBezTo>
                      <a:pt x="567" y="1042"/>
                      <a:pt x="568" y="1042"/>
                      <a:pt x="560" y="1036"/>
                    </a:cubicBezTo>
                    <a:cubicBezTo>
                      <a:pt x="552" y="1030"/>
                      <a:pt x="554" y="1029"/>
                      <a:pt x="545" y="1027"/>
                    </a:cubicBezTo>
                    <a:cubicBezTo>
                      <a:pt x="537" y="1025"/>
                      <a:pt x="538" y="1024"/>
                      <a:pt x="533" y="1018"/>
                    </a:cubicBezTo>
                    <a:cubicBezTo>
                      <a:pt x="528" y="1012"/>
                      <a:pt x="526" y="1013"/>
                      <a:pt x="526" y="1016"/>
                    </a:cubicBezTo>
                    <a:cubicBezTo>
                      <a:pt x="526" y="1020"/>
                      <a:pt x="521" y="1021"/>
                      <a:pt x="518" y="1016"/>
                    </a:cubicBezTo>
                    <a:cubicBezTo>
                      <a:pt x="515" y="1012"/>
                      <a:pt x="515" y="1011"/>
                      <a:pt x="513" y="1007"/>
                    </a:cubicBezTo>
                    <a:cubicBezTo>
                      <a:pt x="510" y="1003"/>
                      <a:pt x="499" y="997"/>
                      <a:pt x="495" y="993"/>
                    </a:cubicBezTo>
                    <a:cubicBezTo>
                      <a:pt x="492" y="990"/>
                      <a:pt x="482" y="997"/>
                      <a:pt x="477" y="997"/>
                    </a:cubicBezTo>
                    <a:cubicBezTo>
                      <a:pt x="476" y="997"/>
                      <a:pt x="475" y="997"/>
                      <a:pt x="475" y="997"/>
                    </a:cubicBezTo>
                    <a:cubicBezTo>
                      <a:pt x="473" y="996"/>
                      <a:pt x="477" y="991"/>
                      <a:pt x="482" y="986"/>
                    </a:cubicBezTo>
                    <a:cubicBezTo>
                      <a:pt x="487" y="979"/>
                      <a:pt x="490" y="978"/>
                      <a:pt x="490" y="974"/>
                    </a:cubicBezTo>
                    <a:cubicBezTo>
                      <a:pt x="490" y="970"/>
                      <a:pt x="492" y="965"/>
                      <a:pt x="499" y="957"/>
                    </a:cubicBezTo>
                    <a:cubicBezTo>
                      <a:pt x="506" y="948"/>
                      <a:pt x="505" y="952"/>
                      <a:pt x="507" y="947"/>
                    </a:cubicBezTo>
                    <a:cubicBezTo>
                      <a:pt x="508" y="942"/>
                      <a:pt x="510" y="940"/>
                      <a:pt x="516" y="934"/>
                    </a:cubicBezTo>
                    <a:cubicBezTo>
                      <a:pt x="522" y="928"/>
                      <a:pt x="522" y="928"/>
                      <a:pt x="529" y="924"/>
                    </a:cubicBezTo>
                    <a:cubicBezTo>
                      <a:pt x="536" y="920"/>
                      <a:pt x="540" y="917"/>
                      <a:pt x="545" y="913"/>
                    </a:cubicBezTo>
                    <a:cubicBezTo>
                      <a:pt x="551" y="910"/>
                      <a:pt x="548" y="910"/>
                      <a:pt x="551" y="902"/>
                    </a:cubicBezTo>
                    <a:cubicBezTo>
                      <a:pt x="554" y="894"/>
                      <a:pt x="552" y="893"/>
                      <a:pt x="551" y="884"/>
                    </a:cubicBezTo>
                    <a:cubicBezTo>
                      <a:pt x="550" y="875"/>
                      <a:pt x="551" y="878"/>
                      <a:pt x="548" y="873"/>
                    </a:cubicBezTo>
                    <a:cubicBezTo>
                      <a:pt x="544" y="867"/>
                      <a:pt x="542" y="866"/>
                      <a:pt x="536" y="864"/>
                    </a:cubicBezTo>
                    <a:cubicBezTo>
                      <a:pt x="530" y="863"/>
                      <a:pt x="529" y="869"/>
                      <a:pt x="527" y="864"/>
                    </a:cubicBezTo>
                    <a:cubicBezTo>
                      <a:pt x="527" y="864"/>
                      <a:pt x="527" y="863"/>
                      <a:pt x="527" y="862"/>
                    </a:cubicBezTo>
                    <a:cubicBezTo>
                      <a:pt x="524" y="854"/>
                      <a:pt x="527" y="852"/>
                      <a:pt x="530" y="844"/>
                    </a:cubicBezTo>
                    <a:cubicBezTo>
                      <a:pt x="534" y="836"/>
                      <a:pt x="529" y="834"/>
                      <a:pt x="530" y="827"/>
                    </a:cubicBezTo>
                    <a:cubicBezTo>
                      <a:pt x="531" y="820"/>
                      <a:pt x="529" y="821"/>
                      <a:pt x="524" y="818"/>
                    </a:cubicBezTo>
                    <a:cubicBezTo>
                      <a:pt x="520" y="815"/>
                      <a:pt x="520" y="821"/>
                      <a:pt x="506" y="820"/>
                    </a:cubicBezTo>
                    <a:cubicBezTo>
                      <a:pt x="493" y="819"/>
                      <a:pt x="501" y="817"/>
                      <a:pt x="499" y="811"/>
                    </a:cubicBezTo>
                    <a:cubicBezTo>
                      <a:pt x="497" y="804"/>
                      <a:pt x="495" y="805"/>
                      <a:pt x="495" y="794"/>
                    </a:cubicBezTo>
                    <a:cubicBezTo>
                      <a:pt x="495" y="782"/>
                      <a:pt x="493" y="787"/>
                      <a:pt x="490" y="778"/>
                    </a:cubicBezTo>
                    <a:cubicBezTo>
                      <a:pt x="486" y="768"/>
                      <a:pt x="479" y="772"/>
                      <a:pt x="475" y="768"/>
                    </a:cubicBezTo>
                    <a:cubicBezTo>
                      <a:pt x="471" y="764"/>
                      <a:pt x="466" y="771"/>
                      <a:pt x="466" y="771"/>
                    </a:cubicBezTo>
                    <a:cubicBezTo>
                      <a:pt x="466" y="771"/>
                      <a:pt x="456" y="773"/>
                      <a:pt x="450" y="773"/>
                    </a:cubicBezTo>
                    <a:cubicBezTo>
                      <a:pt x="445" y="773"/>
                      <a:pt x="446" y="769"/>
                      <a:pt x="438" y="767"/>
                    </a:cubicBezTo>
                    <a:cubicBezTo>
                      <a:pt x="431" y="765"/>
                      <a:pt x="433" y="764"/>
                      <a:pt x="433" y="757"/>
                    </a:cubicBezTo>
                    <a:cubicBezTo>
                      <a:pt x="433" y="750"/>
                      <a:pt x="433" y="743"/>
                      <a:pt x="432" y="736"/>
                    </a:cubicBezTo>
                    <a:cubicBezTo>
                      <a:pt x="431" y="730"/>
                      <a:pt x="426" y="724"/>
                      <a:pt x="425" y="717"/>
                    </a:cubicBezTo>
                    <a:cubicBezTo>
                      <a:pt x="425" y="717"/>
                      <a:pt x="425" y="717"/>
                      <a:pt x="425" y="717"/>
                    </a:cubicBezTo>
                    <a:cubicBezTo>
                      <a:pt x="424" y="711"/>
                      <a:pt x="431" y="710"/>
                      <a:pt x="428" y="707"/>
                    </a:cubicBezTo>
                    <a:cubicBezTo>
                      <a:pt x="426" y="704"/>
                      <a:pt x="425" y="697"/>
                      <a:pt x="426" y="693"/>
                    </a:cubicBezTo>
                    <a:cubicBezTo>
                      <a:pt x="428" y="689"/>
                      <a:pt x="428" y="683"/>
                      <a:pt x="432" y="675"/>
                    </a:cubicBezTo>
                    <a:cubicBezTo>
                      <a:pt x="437" y="667"/>
                      <a:pt x="435" y="664"/>
                      <a:pt x="432" y="655"/>
                    </a:cubicBezTo>
                    <a:cubicBezTo>
                      <a:pt x="430" y="646"/>
                      <a:pt x="426" y="652"/>
                      <a:pt x="425" y="644"/>
                    </a:cubicBezTo>
                    <a:cubicBezTo>
                      <a:pt x="423" y="635"/>
                      <a:pt x="418" y="639"/>
                      <a:pt x="412" y="635"/>
                    </a:cubicBezTo>
                    <a:cubicBezTo>
                      <a:pt x="406" y="631"/>
                      <a:pt x="408" y="630"/>
                      <a:pt x="408" y="625"/>
                    </a:cubicBezTo>
                    <a:cubicBezTo>
                      <a:pt x="409" y="620"/>
                      <a:pt x="407" y="615"/>
                      <a:pt x="408" y="609"/>
                    </a:cubicBezTo>
                    <a:cubicBezTo>
                      <a:pt x="410" y="603"/>
                      <a:pt x="393" y="606"/>
                      <a:pt x="383" y="605"/>
                    </a:cubicBezTo>
                    <a:cubicBezTo>
                      <a:pt x="373" y="604"/>
                      <a:pt x="371" y="604"/>
                      <a:pt x="364" y="603"/>
                    </a:cubicBezTo>
                    <a:cubicBezTo>
                      <a:pt x="356" y="602"/>
                      <a:pt x="361" y="596"/>
                      <a:pt x="361" y="591"/>
                    </a:cubicBezTo>
                    <a:cubicBezTo>
                      <a:pt x="361" y="587"/>
                      <a:pt x="359" y="586"/>
                      <a:pt x="354" y="581"/>
                    </a:cubicBezTo>
                    <a:cubicBezTo>
                      <a:pt x="348" y="575"/>
                      <a:pt x="356" y="571"/>
                      <a:pt x="357" y="570"/>
                    </a:cubicBezTo>
                    <a:cubicBezTo>
                      <a:pt x="357" y="569"/>
                      <a:pt x="357" y="563"/>
                      <a:pt x="357" y="559"/>
                    </a:cubicBezTo>
                    <a:cubicBezTo>
                      <a:pt x="356" y="555"/>
                      <a:pt x="351" y="550"/>
                      <a:pt x="350" y="545"/>
                    </a:cubicBezTo>
                    <a:cubicBezTo>
                      <a:pt x="348" y="539"/>
                      <a:pt x="348" y="538"/>
                      <a:pt x="343" y="533"/>
                    </a:cubicBezTo>
                    <a:cubicBezTo>
                      <a:pt x="339" y="528"/>
                      <a:pt x="336" y="529"/>
                      <a:pt x="327" y="529"/>
                    </a:cubicBezTo>
                    <a:cubicBezTo>
                      <a:pt x="318" y="529"/>
                      <a:pt x="321" y="530"/>
                      <a:pt x="315" y="525"/>
                    </a:cubicBezTo>
                    <a:cubicBezTo>
                      <a:pt x="309" y="521"/>
                      <a:pt x="303" y="521"/>
                      <a:pt x="295" y="515"/>
                    </a:cubicBezTo>
                    <a:cubicBezTo>
                      <a:pt x="286" y="509"/>
                      <a:pt x="288" y="511"/>
                      <a:pt x="280" y="505"/>
                    </a:cubicBezTo>
                    <a:cubicBezTo>
                      <a:pt x="272" y="498"/>
                      <a:pt x="273" y="500"/>
                      <a:pt x="264" y="499"/>
                    </a:cubicBezTo>
                    <a:cubicBezTo>
                      <a:pt x="255" y="499"/>
                      <a:pt x="252" y="496"/>
                      <a:pt x="247" y="492"/>
                    </a:cubicBezTo>
                    <a:cubicBezTo>
                      <a:pt x="242" y="489"/>
                      <a:pt x="238" y="487"/>
                      <a:pt x="232" y="482"/>
                    </a:cubicBezTo>
                    <a:cubicBezTo>
                      <a:pt x="227" y="478"/>
                      <a:pt x="229" y="476"/>
                      <a:pt x="223" y="468"/>
                    </a:cubicBezTo>
                    <a:cubicBezTo>
                      <a:pt x="217" y="460"/>
                      <a:pt x="224" y="458"/>
                      <a:pt x="223" y="452"/>
                    </a:cubicBezTo>
                    <a:cubicBezTo>
                      <a:pt x="222" y="446"/>
                      <a:pt x="220" y="446"/>
                      <a:pt x="221" y="441"/>
                    </a:cubicBezTo>
                    <a:cubicBezTo>
                      <a:pt x="222" y="437"/>
                      <a:pt x="222" y="430"/>
                      <a:pt x="221" y="425"/>
                    </a:cubicBezTo>
                    <a:cubicBezTo>
                      <a:pt x="220" y="421"/>
                      <a:pt x="207" y="424"/>
                      <a:pt x="198" y="425"/>
                    </a:cubicBezTo>
                    <a:cubicBezTo>
                      <a:pt x="189" y="426"/>
                      <a:pt x="187" y="427"/>
                      <a:pt x="183" y="429"/>
                    </a:cubicBezTo>
                    <a:cubicBezTo>
                      <a:pt x="179" y="431"/>
                      <a:pt x="169" y="439"/>
                      <a:pt x="168" y="441"/>
                    </a:cubicBezTo>
                    <a:cubicBezTo>
                      <a:pt x="167" y="444"/>
                      <a:pt x="157" y="444"/>
                      <a:pt x="153" y="448"/>
                    </a:cubicBezTo>
                    <a:cubicBezTo>
                      <a:pt x="149" y="452"/>
                      <a:pt x="143" y="460"/>
                      <a:pt x="135" y="456"/>
                    </a:cubicBezTo>
                    <a:cubicBezTo>
                      <a:pt x="129" y="453"/>
                      <a:pt x="124" y="454"/>
                      <a:pt x="117" y="455"/>
                    </a:cubicBezTo>
                    <a:cubicBezTo>
                      <a:pt x="114" y="455"/>
                      <a:pt x="112" y="455"/>
                      <a:pt x="109" y="455"/>
                    </a:cubicBezTo>
                    <a:cubicBezTo>
                      <a:pt x="99" y="455"/>
                      <a:pt x="98" y="458"/>
                      <a:pt x="93" y="454"/>
                    </a:cubicBezTo>
                    <a:cubicBezTo>
                      <a:pt x="87" y="449"/>
                      <a:pt x="89" y="427"/>
                      <a:pt x="91" y="417"/>
                    </a:cubicBezTo>
                    <a:cubicBezTo>
                      <a:pt x="93" y="407"/>
                      <a:pt x="80" y="420"/>
                      <a:pt x="73" y="428"/>
                    </a:cubicBezTo>
                    <a:cubicBezTo>
                      <a:pt x="67" y="435"/>
                      <a:pt x="58" y="429"/>
                      <a:pt x="54" y="429"/>
                    </a:cubicBezTo>
                    <a:cubicBezTo>
                      <a:pt x="51" y="429"/>
                      <a:pt x="51" y="424"/>
                      <a:pt x="46" y="418"/>
                    </a:cubicBezTo>
                    <a:cubicBezTo>
                      <a:pt x="42" y="413"/>
                      <a:pt x="36" y="415"/>
                      <a:pt x="29" y="415"/>
                    </a:cubicBezTo>
                    <a:cubicBezTo>
                      <a:pt x="22" y="415"/>
                      <a:pt x="27" y="411"/>
                      <a:pt x="27" y="403"/>
                    </a:cubicBezTo>
                    <a:cubicBezTo>
                      <a:pt x="26" y="396"/>
                      <a:pt x="22" y="393"/>
                      <a:pt x="18" y="389"/>
                    </a:cubicBezTo>
                    <a:cubicBezTo>
                      <a:pt x="14" y="385"/>
                      <a:pt x="16" y="384"/>
                      <a:pt x="12" y="376"/>
                    </a:cubicBezTo>
                    <a:cubicBezTo>
                      <a:pt x="9" y="368"/>
                      <a:pt x="7" y="367"/>
                      <a:pt x="3" y="360"/>
                    </a:cubicBezTo>
                    <a:cubicBezTo>
                      <a:pt x="0" y="354"/>
                      <a:pt x="9" y="352"/>
                      <a:pt x="8" y="347"/>
                    </a:cubicBezTo>
                    <a:cubicBezTo>
                      <a:pt x="8" y="342"/>
                      <a:pt x="16" y="335"/>
                      <a:pt x="20" y="332"/>
                    </a:cubicBezTo>
                    <a:cubicBezTo>
                      <a:pt x="25" y="329"/>
                      <a:pt x="21" y="326"/>
                      <a:pt x="20" y="324"/>
                    </a:cubicBezTo>
                    <a:cubicBezTo>
                      <a:pt x="18" y="322"/>
                      <a:pt x="19" y="317"/>
                      <a:pt x="22" y="312"/>
                    </a:cubicBezTo>
                    <a:cubicBezTo>
                      <a:pt x="25" y="307"/>
                      <a:pt x="25" y="302"/>
                      <a:pt x="27" y="296"/>
                    </a:cubicBezTo>
                    <a:cubicBezTo>
                      <a:pt x="28" y="289"/>
                      <a:pt x="32" y="290"/>
                      <a:pt x="36" y="286"/>
                    </a:cubicBezTo>
                    <a:cubicBezTo>
                      <a:pt x="40" y="281"/>
                      <a:pt x="44" y="282"/>
                      <a:pt x="51" y="277"/>
                    </a:cubicBezTo>
                    <a:cubicBezTo>
                      <a:pt x="57" y="273"/>
                      <a:pt x="59" y="273"/>
                      <a:pt x="68" y="271"/>
                    </a:cubicBezTo>
                    <a:cubicBezTo>
                      <a:pt x="77" y="269"/>
                      <a:pt x="74" y="271"/>
                      <a:pt x="76" y="267"/>
                    </a:cubicBezTo>
                    <a:cubicBezTo>
                      <a:pt x="78" y="262"/>
                      <a:pt x="89" y="266"/>
                      <a:pt x="92" y="269"/>
                    </a:cubicBezTo>
                    <a:cubicBezTo>
                      <a:pt x="96" y="273"/>
                      <a:pt x="97" y="270"/>
                      <a:pt x="99" y="269"/>
                    </a:cubicBezTo>
                    <a:cubicBezTo>
                      <a:pt x="99" y="269"/>
                      <a:pt x="99" y="267"/>
                      <a:pt x="98" y="266"/>
                    </a:cubicBezTo>
                    <a:cubicBezTo>
                      <a:pt x="99" y="266"/>
                      <a:pt x="100" y="266"/>
                      <a:pt x="100" y="263"/>
                    </a:cubicBezTo>
                    <a:cubicBezTo>
                      <a:pt x="101" y="260"/>
                      <a:pt x="102" y="257"/>
                      <a:pt x="103" y="253"/>
                    </a:cubicBezTo>
                    <a:cubicBezTo>
                      <a:pt x="103" y="249"/>
                      <a:pt x="104" y="244"/>
                      <a:pt x="104" y="239"/>
                    </a:cubicBezTo>
                    <a:cubicBezTo>
                      <a:pt x="105" y="234"/>
                      <a:pt x="103" y="228"/>
                      <a:pt x="104" y="224"/>
                    </a:cubicBezTo>
                    <a:cubicBezTo>
                      <a:pt x="105" y="220"/>
                      <a:pt x="105" y="209"/>
                      <a:pt x="108" y="202"/>
                    </a:cubicBezTo>
                    <a:cubicBezTo>
                      <a:pt x="110" y="195"/>
                      <a:pt x="111" y="194"/>
                      <a:pt x="112" y="188"/>
                    </a:cubicBezTo>
                    <a:cubicBezTo>
                      <a:pt x="113" y="182"/>
                      <a:pt x="113" y="178"/>
                      <a:pt x="110" y="175"/>
                    </a:cubicBezTo>
                    <a:cubicBezTo>
                      <a:pt x="106" y="171"/>
                      <a:pt x="107" y="166"/>
                      <a:pt x="104" y="162"/>
                    </a:cubicBezTo>
                    <a:cubicBezTo>
                      <a:pt x="101" y="158"/>
                      <a:pt x="91" y="157"/>
                      <a:pt x="92" y="149"/>
                    </a:cubicBezTo>
                    <a:cubicBezTo>
                      <a:pt x="93" y="142"/>
                      <a:pt x="95" y="135"/>
                      <a:pt x="97" y="133"/>
                    </a:cubicBezTo>
                    <a:cubicBezTo>
                      <a:pt x="99" y="130"/>
                      <a:pt x="99" y="127"/>
                      <a:pt x="107" y="128"/>
                    </a:cubicBezTo>
                    <a:cubicBezTo>
                      <a:pt x="114" y="130"/>
                      <a:pt x="119" y="131"/>
                      <a:pt x="118" y="126"/>
                    </a:cubicBezTo>
                    <a:cubicBezTo>
                      <a:pt x="116" y="121"/>
                      <a:pt x="117" y="122"/>
                      <a:pt x="112" y="120"/>
                    </a:cubicBezTo>
                    <a:cubicBezTo>
                      <a:pt x="107" y="119"/>
                      <a:pt x="99" y="117"/>
                      <a:pt x="99" y="114"/>
                    </a:cubicBezTo>
                    <a:cubicBezTo>
                      <a:pt x="99" y="112"/>
                      <a:pt x="97" y="102"/>
                      <a:pt x="101" y="101"/>
                    </a:cubicBezTo>
                    <a:cubicBezTo>
                      <a:pt x="104" y="100"/>
                      <a:pt x="140" y="102"/>
                      <a:pt x="140" y="98"/>
                    </a:cubicBezTo>
                    <a:cubicBezTo>
                      <a:pt x="141" y="95"/>
                      <a:pt x="143" y="91"/>
                      <a:pt x="144" y="93"/>
                    </a:cubicBezTo>
                    <a:cubicBezTo>
                      <a:pt x="146" y="96"/>
                      <a:pt x="144" y="101"/>
                      <a:pt x="147" y="100"/>
                    </a:cubicBezTo>
                    <a:cubicBezTo>
                      <a:pt x="151" y="99"/>
                      <a:pt x="155" y="93"/>
                      <a:pt x="157" y="91"/>
                    </a:cubicBezTo>
                    <a:cubicBezTo>
                      <a:pt x="160" y="90"/>
                      <a:pt x="162" y="87"/>
                      <a:pt x="164" y="90"/>
                    </a:cubicBezTo>
                    <a:cubicBezTo>
                      <a:pt x="165" y="92"/>
                      <a:pt x="166" y="92"/>
                      <a:pt x="167" y="92"/>
                    </a:cubicBezTo>
                    <a:cubicBezTo>
                      <a:pt x="166" y="92"/>
                      <a:pt x="166" y="94"/>
                      <a:pt x="168" y="96"/>
                    </a:cubicBezTo>
                    <a:cubicBezTo>
                      <a:pt x="171" y="101"/>
                      <a:pt x="170" y="98"/>
                      <a:pt x="170" y="105"/>
                    </a:cubicBezTo>
                    <a:cubicBezTo>
                      <a:pt x="171" y="111"/>
                      <a:pt x="169" y="111"/>
                      <a:pt x="175" y="116"/>
                    </a:cubicBezTo>
                    <a:cubicBezTo>
                      <a:pt x="181" y="122"/>
                      <a:pt x="179" y="125"/>
                      <a:pt x="187" y="126"/>
                    </a:cubicBezTo>
                    <a:cubicBezTo>
                      <a:pt x="194" y="127"/>
                      <a:pt x="191" y="130"/>
                      <a:pt x="196" y="126"/>
                    </a:cubicBezTo>
                    <a:cubicBezTo>
                      <a:pt x="200" y="123"/>
                      <a:pt x="206" y="117"/>
                      <a:pt x="206" y="121"/>
                    </a:cubicBezTo>
                    <a:cubicBezTo>
                      <a:pt x="207" y="124"/>
                      <a:pt x="206" y="128"/>
                      <a:pt x="208" y="128"/>
                    </a:cubicBezTo>
                    <a:cubicBezTo>
                      <a:pt x="210" y="129"/>
                      <a:pt x="212" y="125"/>
                      <a:pt x="217" y="122"/>
                    </a:cubicBezTo>
                    <a:cubicBezTo>
                      <a:pt x="222" y="118"/>
                      <a:pt x="222" y="115"/>
                      <a:pt x="229" y="113"/>
                    </a:cubicBezTo>
                    <a:cubicBezTo>
                      <a:pt x="235" y="110"/>
                      <a:pt x="235" y="113"/>
                      <a:pt x="238" y="109"/>
                    </a:cubicBezTo>
                    <a:cubicBezTo>
                      <a:pt x="241" y="105"/>
                      <a:pt x="243" y="103"/>
                      <a:pt x="243" y="100"/>
                    </a:cubicBezTo>
                    <a:cubicBezTo>
                      <a:pt x="243" y="97"/>
                      <a:pt x="245" y="93"/>
                      <a:pt x="252" y="92"/>
                    </a:cubicBezTo>
                    <a:cubicBezTo>
                      <a:pt x="260" y="92"/>
                      <a:pt x="263" y="90"/>
                      <a:pt x="263" y="87"/>
                    </a:cubicBezTo>
                    <a:cubicBezTo>
                      <a:pt x="263" y="85"/>
                      <a:pt x="266" y="81"/>
                      <a:pt x="262" y="81"/>
                    </a:cubicBezTo>
                    <a:cubicBezTo>
                      <a:pt x="257" y="81"/>
                      <a:pt x="247" y="80"/>
                      <a:pt x="247" y="78"/>
                    </a:cubicBezTo>
                    <a:cubicBezTo>
                      <a:pt x="247" y="76"/>
                      <a:pt x="241" y="68"/>
                      <a:pt x="241" y="61"/>
                    </a:cubicBezTo>
                    <a:cubicBezTo>
                      <a:pt x="242" y="54"/>
                      <a:pt x="243" y="52"/>
                      <a:pt x="240" y="47"/>
                    </a:cubicBezTo>
                    <a:cubicBezTo>
                      <a:pt x="237" y="42"/>
                      <a:pt x="234" y="40"/>
                      <a:pt x="232" y="36"/>
                    </a:cubicBezTo>
                    <a:cubicBezTo>
                      <a:pt x="230" y="32"/>
                      <a:pt x="229" y="27"/>
                      <a:pt x="232" y="29"/>
                    </a:cubicBezTo>
                    <a:cubicBezTo>
                      <a:pt x="235" y="30"/>
                      <a:pt x="241" y="33"/>
                      <a:pt x="246" y="34"/>
                    </a:cubicBezTo>
                    <a:cubicBezTo>
                      <a:pt x="250" y="35"/>
                      <a:pt x="250" y="36"/>
                      <a:pt x="253" y="37"/>
                    </a:cubicBezTo>
                    <a:cubicBezTo>
                      <a:pt x="256" y="38"/>
                      <a:pt x="259" y="39"/>
                      <a:pt x="264" y="39"/>
                    </a:cubicBezTo>
                    <a:cubicBezTo>
                      <a:pt x="269" y="40"/>
                      <a:pt x="268" y="40"/>
                      <a:pt x="271" y="44"/>
                    </a:cubicBezTo>
                    <a:cubicBezTo>
                      <a:pt x="273" y="48"/>
                      <a:pt x="273" y="49"/>
                      <a:pt x="278" y="48"/>
                    </a:cubicBezTo>
                    <a:cubicBezTo>
                      <a:pt x="283" y="48"/>
                      <a:pt x="278" y="38"/>
                      <a:pt x="280" y="36"/>
                    </a:cubicBezTo>
                    <a:cubicBezTo>
                      <a:pt x="283" y="34"/>
                      <a:pt x="284" y="33"/>
                      <a:pt x="291" y="33"/>
                    </a:cubicBezTo>
                    <a:cubicBezTo>
                      <a:pt x="297" y="33"/>
                      <a:pt x="299" y="31"/>
                      <a:pt x="306" y="28"/>
                    </a:cubicBezTo>
                    <a:cubicBezTo>
                      <a:pt x="313" y="26"/>
                      <a:pt x="312" y="23"/>
                      <a:pt x="320" y="21"/>
                    </a:cubicBezTo>
                    <a:cubicBezTo>
                      <a:pt x="327" y="19"/>
                      <a:pt x="331" y="17"/>
                      <a:pt x="331" y="14"/>
                    </a:cubicBezTo>
                    <a:cubicBezTo>
                      <a:pt x="332" y="11"/>
                      <a:pt x="334" y="6"/>
                      <a:pt x="333" y="3"/>
                    </a:cubicBezTo>
                    <a:cubicBezTo>
                      <a:pt x="336" y="3"/>
                      <a:pt x="341" y="3"/>
                      <a:pt x="342" y="3"/>
                    </a:cubicBezTo>
                    <a:cubicBezTo>
                      <a:pt x="343" y="3"/>
                      <a:pt x="346" y="0"/>
                      <a:pt x="347" y="3"/>
                    </a:cubicBezTo>
                    <a:cubicBezTo>
                      <a:pt x="348" y="6"/>
                      <a:pt x="352" y="5"/>
                      <a:pt x="347" y="12"/>
                    </a:cubicBezTo>
                    <a:cubicBezTo>
                      <a:pt x="341" y="19"/>
                      <a:pt x="344" y="21"/>
                      <a:pt x="348" y="22"/>
                    </a:cubicBezTo>
                    <a:cubicBezTo>
                      <a:pt x="352" y="23"/>
                      <a:pt x="355" y="23"/>
                      <a:pt x="355" y="27"/>
                    </a:cubicBezTo>
                    <a:cubicBezTo>
                      <a:pt x="356" y="31"/>
                      <a:pt x="359" y="31"/>
                      <a:pt x="358" y="36"/>
                    </a:cubicBezTo>
                    <a:cubicBezTo>
                      <a:pt x="358" y="42"/>
                      <a:pt x="357" y="40"/>
                      <a:pt x="354" y="45"/>
                    </a:cubicBezTo>
                    <a:cubicBezTo>
                      <a:pt x="351" y="50"/>
                      <a:pt x="352" y="48"/>
                      <a:pt x="351" y="55"/>
                    </a:cubicBezTo>
                    <a:cubicBezTo>
                      <a:pt x="350" y="62"/>
                      <a:pt x="347" y="59"/>
                      <a:pt x="347" y="66"/>
                    </a:cubicBezTo>
                    <a:cubicBezTo>
                      <a:pt x="347" y="73"/>
                      <a:pt x="344" y="76"/>
                      <a:pt x="348" y="80"/>
                    </a:cubicBezTo>
                    <a:cubicBezTo>
                      <a:pt x="352" y="84"/>
                      <a:pt x="353" y="85"/>
                      <a:pt x="354" y="91"/>
                    </a:cubicBezTo>
                    <a:cubicBezTo>
                      <a:pt x="356" y="96"/>
                      <a:pt x="351" y="98"/>
                      <a:pt x="355" y="101"/>
                    </a:cubicBezTo>
                    <a:cubicBezTo>
                      <a:pt x="359" y="104"/>
                      <a:pt x="361" y="104"/>
                      <a:pt x="366" y="109"/>
                    </a:cubicBezTo>
                    <a:cubicBezTo>
                      <a:pt x="370" y="114"/>
                      <a:pt x="375" y="116"/>
                      <a:pt x="378" y="114"/>
                    </a:cubicBezTo>
                    <a:cubicBezTo>
                      <a:pt x="381" y="113"/>
                      <a:pt x="384" y="110"/>
                      <a:pt x="387" y="108"/>
                    </a:cubicBezTo>
                    <a:cubicBezTo>
                      <a:pt x="389" y="106"/>
                      <a:pt x="390" y="105"/>
                      <a:pt x="393" y="104"/>
                    </a:cubicBezTo>
                    <a:cubicBezTo>
                      <a:pt x="397" y="102"/>
                      <a:pt x="399" y="100"/>
                      <a:pt x="405" y="99"/>
                    </a:cubicBezTo>
                    <a:cubicBezTo>
                      <a:pt x="411" y="97"/>
                      <a:pt x="414" y="92"/>
                      <a:pt x="419" y="94"/>
                    </a:cubicBezTo>
                    <a:cubicBezTo>
                      <a:pt x="423" y="95"/>
                      <a:pt x="429" y="96"/>
                      <a:pt x="429" y="97"/>
                    </a:cubicBezTo>
                    <a:cubicBezTo>
                      <a:pt x="430" y="97"/>
                      <a:pt x="432" y="97"/>
                      <a:pt x="435" y="97"/>
                    </a:cubicBezTo>
                    <a:cubicBezTo>
                      <a:pt x="438" y="96"/>
                      <a:pt x="441" y="96"/>
                      <a:pt x="442" y="97"/>
                    </a:cubicBezTo>
                    <a:cubicBezTo>
                      <a:pt x="446" y="98"/>
                      <a:pt x="451" y="97"/>
                      <a:pt x="450" y="93"/>
                    </a:cubicBezTo>
                    <a:cubicBezTo>
                      <a:pt x="449" y="89"/>
                      <a:pt x="437" y="85"/>
                      <a:pt x="444" y="83"/>
                    </a:cubicBezTo>
                    <a:cubicBezTo>
                      <a:pt x="451" y="81"/>
                      <a:pt x="454" y="81"/>
                      <a:pt x="457" y="81"/>
                    </a:cubicBezTo>
                    <a:cubicBezTo>
                      <a:pt x="460" y="81"/>
                      <a:pt x="468" y="76"/>
                      <a:pt x="472" y="79"/>
                    </a:cubicBezTo>
                    <a:cubicBezTo>
                      <a:pt x="476" y="81"/>
                      <a:pt x="477" y="81"/>
                      <a:pt x="482" y="85"/>
                    </a:cubicBezTo>
                    <a:cubicBezTo>
                      <a:pt x="482" y="85"/>
                      <a:pt x="482" y="85"/>
                      <a:pt x="483" y="85"/>
                    </a:cubicBezTo>
                    <a:cubicBezTo>
                      <a:pt x="488" y="89"/>
                      <a:pt x="491" y="92"/>
                      <a:pt x="495" y="89"/>
                    </a:cubicBezTo>
                    <a:cubicBezTo>
                      <a:pt x="500" y="87"/>
                      <a:pt x="507" y="83"/>
                      <a:pt x="512" y="85"/>
                    </a:cubicBezTo>
                    <a:cubicBezTo>
                      <a:pt x="516" y="86"/>
                      <a:pt x="522" y="89"/>
                      <a:pt x="527" y="86"/>
                    </a:cubicBezTo>
                    <a:cubicBezTo>
                      <a:pt x="531" y="83"/>
                      <a:pt x="536" y="74"/>
                      <a:pt x="538" y="67"/>
                    </a:cubicBezTo>
                    <a:cubicBezTo>
                      <a:pt x="540" y="61"/>
                      <a:pt x="545" y="50"/>
                      <a:pt x="547" y="46"/>
                    </a:cubicBezTo>
                    <a:cubicBezTo>
                      <a:pt x="549" y="42"/>
                      <a:pt x="556" y="34"/>
                      <a:pt x="556" y="34"/>
                    </a:cubicBezTo>
                    <a:cubicBezTo>
                      <a:pt x="556" y="31"/>
                      <a:pt x="556" y="31"/>
                      <a:pt x="556" y="31"/>
                    </a:cubicBezTo>
                    <a:cubicBezTo>
                      <a:pt x="557" y="32"/>
                      <a:pt x="558" y="33"/>
                      <a:pt x="558" y="31"/>
                    </a:cubicBezTo>
                    <a:cubicBezTo>
                      <a:pt x="558" y="28"/>
                      <a:pt x="568" y="35"/>
                      <a:pt x="569" y="41"/>
                    </a:cubicBezTo>
                    <a:cubicBezTo>
                      <a:pt x="570" y="47"/>
                      <a:pt x="571" y="52"/>
                      <a:pt x="572" y="61"/>
                    </a:cubicBezTo>
                    <a:cubicBezTo>
                      <a:pt x="573" y="70"/>
                      <a:pt x="578" y="71"/>
                      <a:pt x="579" y="84"/>
                    </a:cubicBezTo>
                    <a:cubicBezTo>
                      <a:pt x="581" y="97"/>
                      <a:pt x="584" y="87"/>
                      <a:pt x="587" y="94"/>
                    </a:cubicBezTo>
                    <a:cubicBezTo>
                      <a:pt x="590" y="102"/>
                      <a:pt x="594" y="97"/>
                      <a:pt x="597" y="100"/>
                    </a:cubicBezTo>
                    <a:cubicBezTo>
                      <a:pt x="601" y="104"/>
                      <a:pt x="603" y="107"/>
                      <a:pt x="601" y="112"/>
                    </a:cubicBezTo>
                    <a:cubicBezTo>
                      <a:pt x="599" y="116"/>
                      <a:pt x="604" y="120"/>
                      <a:pt x="599" y="122"/>
                    </a:cubicBezTo>
                    <a:cubicBezTo>
                      <a:pt x="595" y="124"/>
                      <a:pt x="597" y="133"/>
                      <a:pt x="593" y="133"/>
                    </a:cubicBezTo>
                    <a:cubicBezTo>
                      <a:pt x="589" y="134"/>
                      <a:pt x="592" y="138"/>
                      <a:pt x="583" y="140"/>
                    </a:cubicBezTo>
                    <a:cubicBezTo>
                      <a:pt x="574" y="141"/>
                      <a:pt x="580" y="142"/>
                      <a:pt x="567" y="152"/>
                    </a:cubicBezTo>
                    <a:cubicBezTo>
                      <a:pt x="554" y="162"/>
                      <a:pt x="568" y="157"/>
                      <a:pt x="570" y="161"/>
                    </a:cubicBezTo>
                    <a:cubicBezTo>
                      <a:pt x="572" y="165"/>
                      <a:pt x="569" y="166"/>
                      <a:pt x="565" y="173"/>
                    </a:cubicBezTo>
                    <a:cubicBezTo>
                      <a:pt x="560" y="180"/>
                      <a:pt x="561" y="181"/>
                      <a:pt x="566" y="181"/>
                    </a:cubicBezTo>
                    <a:cubicBezTo>
                      <a:pt x="571" y="181"/>
                      <a:pt x="572" y="173"/>
                      <a:pt x="573" y="167"/>
                    </a:cubicBezTo>
                    <a:cubicBezTo>
                      <a:pt x="574" y="161"/>
                      <a:pt x="576" y="160"/>
                      <a:pt x="583" y="152"/>
                    </a:cubicBezTo>
                    <a:cubicBezTo>
                      <a:pt x="591" y="144"/>
                      <a:pt x="597" y="152"/>
                      <a:pt x="603" y="153"/>
                    </a:cubicBezTo>
                    <a:cubicBezTo>
                      <a:pt x="608" y="154"/>
                      <a:pt x="609" y="156"/>
                      <a:pt x="616" y="151"/>
                    </a:cubicBezTo>
                    <a:cubicBezTo>
                      <a:pt x="624" y="147"/>
                      <a:pt x="625" y="154"/>
                      <a:pt x="634" y="155"/>
                    </a:cubicBezTo>
                    <a:cubicBezTo>
                      <a:pt x="643" y="157"/>
                      <a:pt x="638" y="158"/>
                      <a:pt x="633" y="166"/>
                    </a:cubicBezTo>
                    <a:cubicBezTo>
                      <a:pt x="628" y="174"/>
                      <a:pt x="627" y="173"/>
                      <a:pt x="627" y="184"/>
                    </a:cubicBezTo>
                    <a:cubicBezTo>
                      <a:pt x="626" y="195"/>
                      <a:pt x="624" y="190"/>
                      <a:pt x="614" y="194"/>
                    </a:cubicBezTo>
                    <a:cubicBezTo>
                      <a:pt x="603" y="198"/>
                      <a:pt x="596" y="195"/>
                      <a:pt x="582" y="196"/>
                    </a:cubicBezTo>
                    <a:cubicBezTo>
                      <a:pt x="569" y="196"/>
                      <a:pt x="592" y="201"/>
                      <a:pt x="601" y="201"/>
                    </a:cubicBezTo>
                    <a:cubicBezTo>
                      <a:pt x="611" y="201"/>
                      <a:pt x="619" y="203"/>
                      <a:pt x="624" y="198"/>
                    </a:cubicBezTo>
                    <a:cubicBezTo>
                      <a:pt x="630" y="193"/>
                      <a:pt x="632" y="196"/>
                      <a:pt x="634" y="195"/>
                    </a:cubicBezTo>
                    <a:cubicBezTo>
                      <a:pt x="636" y="194"/>
                      <a:pt x="635" y="188"/>
                      <a:pt x="635" y="184"/>
                    </a:cubicBezTo>
                    <a:cubicBezTo>
                      <a:pt x="636" y="179"/>
                      <a:pt x="639" y="178"/>
                      <a:pt x="641" y="173"/>
                    </a:cubicBezTo>
                    <a:cubicBezTo>
                      <a:pt x="642" y="168"/>
                      <a:pt x="648" y="173"/>
                      <a:pt x="648" y="169"/>
                    </a:cubicBezTo>
                    <a:cubicBezTo>
                      <a:pt x="649" y="165"/>
                      <a:pt x="655" y="170"/>
                      <a:pt x="657" y="166"/>
                    </a:cubicBezTo>
                    <a:cubicBezTo>
                      <a:pt x="659" y="162"/>
                      <a:pt x="664" y="168"/>
                      <a:pt x="666" y="168"/>
                    </a:cubicBezTo>
                    <a:cubicBezTo>
                      <a:pt x="669" y="167"/>
                      <a:pt x="671" y="171"/>
                      <a:pt x="674" y="168"/>
                    </a:cubicBezTo>
                    <a:cubicBezTo>
                      <a:pt x="676" y="165"/>
                      <a:pt x="679" y="176"/>
                      <a:pt x="684" y="176"/>
                    </a:cubicBezTo>
                    <a:cubicBezTo>
                      <a:pt x="689" y="175"/>
                      <a:pt x="688" y="181"/>
                      <a:pt x="690" y="181"/>
                    </a:cubicBezTo>
                    <a:cubicBezTo>
                      <a:pt x="692" y="181"/>
                      <a:pt x="693" y="186"/>
                      <a:pt x="699" y="181"/>
                    </a:cubicBezTo>
                    <a:cubicBezTo>
                      <a:pt x="706" y="176"/>
                      <a:pt x="703" y="184"/>
                      <a:pt x="707" y="184"/>
                    </a:cubicBezTo>
                    <a:cubicBezTo>
                      <a:pt x="711" y="184"/>
                      <a:pt x="712" y="186"/>
                      <a:pt x="712" y="190"/>
                    </a:cubicBezTo>
                    <a:cubicBezTo>
                      <a:pt x="712" y="195"/>
                      <a:pt x="713" y="196"/>
                      <a:pt x="715" y="193"/>
                    </a:cubicBezTo>
                    <a:cubicBezTo>
                      <a:pt x="717" y="191"/>
                      <a:pt x="723" y="195"/>
                      <a:pt x="724" y="195"/>
                    </a:cubicBezTo>
                    <a:cubicBezTo>
                      <a:pt x="725" y="195"/>
                      <a:pt x="731" y="199"/>
                      <a:pt x="732" y="204"/>
                    </a:cubicBezTo>
                    <a:cubicBezTo>
                      <a:pt x="733" y="209"/>
                      <a:pt x="735" y="208"/>
                      <a:pt x="734" y="213"/>
                    </a:cubicBezTo>
                    <a:cubicBezTo>
                      <a:pt x="732" y="217"/>
                      <a:pt x="731" y="223"/>
                      <a:pt x="733" y="231"/>
                    </a:cubicBezTo>
                    <a:cubicBezTo>
                      <a:pt x="735" y="240"/>
                      <a:pt x="736" y="221"/>
                      <a:pt x="738" y="217"/>
                    </a:cubicBezTo>
                    <a:cubicBezTo>
                      <a:pt x="740" y="214"/>
                      <a:pt x="745" y="226"/>
                      <a:pt x="748" y="221"/>
                    </a:cubicBezTo>
                    <a:cubicBezTo>
                      <a:pt x="751" y="217"/>
                      <a:pt x="755" y="217"/>
                      <a:pt x="760" y="215"/>
                    </a:cubicBezTo>
                    <a:cubicBezTo>
                      <a:pt x="765" y="214"/>
                      <a:pt x="770" y="218"/>
                      <a:pt x="776" y="221"/>
                    </a:cubicBezTo>
                    <a:cubicBezTo>
                      <a:pt x="781" y="225"/>
                      <a:pt x="783" y="226"/>
                      <a:pt x="797" y="228"/>
                    </a:cubicBezTo>
                    <a:cubicBezTo>
                      <a:pt x="811" y="230"/>
                      <a:pt x="807" y="230"/>
                      <a:pt x="808" y="232"/>
                    </a:cubicBezTo>
                    <a:cubicBezTo>
                      <a:pt x="810" y="234"/>
                      <a:pt x="821" y="229"/>
                      <a:pt x="825" y="228"/>
                    </a:cubicBezTo>
                    <a:cubicBezTo>
                      <a:pt x="830" y="227"/>
                      <a:pt x="837" y="229"/>
                      <a:pt x="847" y="229"/>
                    </a:cubicBezTo>
                    <a:cubicBezTo>
                      <a:pt x="857" y="229"/>
                      <a:pt x="856" y="232"/>
                      <a:pt x="862" y="235"/>
                    </a:cubicBezTo>
                    <a:cubicBezTo>
                      <a:pt x="868" y="238"/>
                      <a:pt x="869" y="243"/>
                      <a:pt x="881" y="248"/>
                    </a:cubicBezTo>
                    <a:cubicBezTo>
                      <a:pt x="892" y="254"/>
                      <a:pt x="887" y="256"/>
                      <a:pt x="893" y="263"/>
                    </a:cubicBezTo>
                    <a:cubicBezTo>
                      <a:pt x="898" y="270"/>
                      <a:pt x="901" y="276"/>
                      <a:pt x="913" y="284"/>
                    </a:cubicBezTo>
                    <a:cubicBezTo>
                      <a:pt x="925" y="293"/>
                      <a:pt x="931" y="292"/>
                      <a:pt x="936" y="293"/>
                    </a:cubicBezTo>
                    <a:cubicBezTo>
                      <a:pt x="941" y="294"/>
                      <a:pt x="948" y="292"/>
                      <a:pt x="953" y="290"/>
                    </a:cubicBezTo>
                    <a:cubicBezTo>
                      <a:pt x="958" y="287"/>
                      <a:pt x="958" y="295"/>
                      <a:pt x="965" y="297"/>
                    </a:cubicBezTo>
                    <a:cubicBezTo>
                      <a:pt x="972" y="300"/>
                      <a:pt x="968" y="311"/>
                      <a:pt x="969" y="315"/>
                    </a:cubicBezTo>
                    <a:cubicBezTo>
                      <a:pt x="970" y="320"/>
                      <a:pt x="973" y="325"/>
                      <a:pt x="975" y="333"/>
                    </a:cubicBezTo>
                    <a:cubicBezTo>
                      <a:pt x="978" y="341"/>
                      <a:pt x="979" y="344"/>
                      <a:pt x="980" y="355"/>
                    </a:cubicBezTo>
                    <a:cubicBezTo>
                      <a:pt x="982" y="365"/>
                      <a:pt x="979" y="368"/>
                      <a:pt x="979" y="37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20">
                <a:extLst>
                  <a:ext uri="{FF2B5EF4-FFF2-40B4-BE49-F238E27FC236}">
                    <a16:creationId xmlns:a16="http://schemas.microsoft.com/office/drawing/2014/main" id="{63A8E4D8-1161-1F4C-B611-CAA32C3ECFA7}"/>
                  </a:ext>
                </a:extLst>
              </p:cNvPr>
              <p:cNvSpPr>
                <a:spLocks/>
              </p:cNvSpPr>
              <p:nvPr/>
            </p:nvSpPr>
            <p:spPr bwMode="auto">
              <a:xfrm>
                <a:off x="870" y="1496"/>
                <a:ext cx="394" cy="306"/>
              </a:xfrm>
              <a:custGeom>
                <a:avLst/>
                <a:gdLst>
                  <a:gd name="T0" fmla="*/ 632 w 658"/>
                  <a:gd name="T1" fmla="*/ 376 h 509"/>
                  <a:gd name="T2" fmla="*/ 607 w 658"/>
                  <a:gd name="T3" fmla="*/ 398 h 509"/>
                  <a:gd name="T4" fmla="*/ 538 w 658"/>
                  <a:gd name="T5" fmla="*/ 429 h 509"/>
                  <a:gd name="T6" fmla="*/ 545 w 658"/>
                  <a:gd name="T7" fmla="*/ 466 h 509"/>
                  <a:gd name="T8" fmla="*/ 499 w 658"/>
                  <a:gd name="T9" fmla="*/ 499 h 509"/>
                  <a:gd name="T10" fmla="*/ 441 w 658"/>
                  <a:gd name="T11" fmla="*/ 458 h 509"/>
                  <a:gd name="T12" fmla="*/ 367 w 658"/>
                  <a:gd name="T13" fmla="*/ 469 h 509"/>
                  <a:gd name="T14" fmla="*/ 284 w 658"/>
                  <a:gd name="T15" fmla="*/ 432 h 509"/>
                  <a:gd name="T16" fmla="*/ 233 w 658"/>
                  <a:gd name="T17" fmla="*/ 400 h 509"/>
                  <a:gd name="T18" fmla="*/ 191 w 658"/>
                  <a:gd name="T19" fmla="*/ 344 h 509"/>
                  <a:gd name="T20" fmla="*/ 203 w 658"/>
                  <a:gd name="T21" fmla="*/ 310 h 509"/>
                  <a:gd name="T22" fmla="*/ 169 w 658"/>
                  <a:gd name="T23" fmla="*/ 241 h 509"/>
                  <a:gd name="T24" fmla="*/ 134 w 658"/>
                  <a:gd name="T25" fmla="*/ 199 h 509"/>
                  <a:gd name="T26" fmla="*/ 124 w 658"/>
                  <a:gd name="T27" fmla="*/ 156 h 509"/>
                  <a:gd name="T28" fmla="*/ 92 w 658"/>
                  <a:gd name="T29" fmla="*/ 115 h 509"/>
                  <a:gd name="T30" fmla="*/ 83 w 658"/>
                  <a:gd name="T31" fmla="*/ 82 h 509"/>
                  <a:gd name="T32" fmla="*/ 83 w 658"/>
                  <a:gd name="T33" fmla="*/ 42 h 509"/>
                  <a:gd name="T34" fmla="*/ 51 w 658"/>
                  <a:gd name="T35" fmla="*/ 33 h 509"/>
                  <a:gd name="T36" fmla="*/ 52 w 658"/>
                  <a:gd name="T37" fmla="*/ 92 h 509"/>
                  <a:gd name="T38" fmla="*/ 76 w 658"/>
                  <a:gd name="T39" fmla="*/ 157 h 509"/>
                  <a:gd name="T40" fmla="*/ 88 w 658"/>
                  <a:gd name="T41" fmla="*/ 205 h 509"/>
                  <a:gd name="T42" fmla="*/ 91 w 658"/>
                  <a:gd name="T43" fmla="*/ 236 h 509"/>
                  <a:gd name="T44" fmla="*/ 114 w 658"/>
                  <a:gd name="T45" fmla="*/ 256 h 509"/>
                  <a:gd name="T46" fmla="*/ 96 w 658"/>
                  <a:gd name="T47" fmla="*/ 263 h 509"/>
                  <a:gd name="T48" fmla="*/ 54 w 658"/>
                  <a:gd name="T49" fmla="*/ 216 h 509"/>
                  <a:gd name="T50" fmla="*/ 44 w 658"/>
                  <a:gd name="T51" fmla="*/ 168 h 509"/>
                  <a:gd name="T52" fmla="*/ 8 w 658"/>
                  <a:gd name="T53" fmla="*/ 143 h 509"/>
                  <a:gd name="T54" fmla="*/ 36 w 658"/>
                  <a:gd name="T55" fmla="*/ 121 h 509"/>
                  <a:gd name="T56" fmla="*/ 10 w 658"/>
                  <a:gd name="T57" fmla="*/ 73 h 509"/>
                  <a:gd name="T58" fmla="*/ 7 w 658"/>
                  <a:gd name="T59" fmla="*/ 28 h 509"/>
                  <a:gd name="T60" fmla="*/ 29 w 658"/>
                  <a:gd name="T61" fmla="*/ 2 h 509"/>
                  <a:gd name="T62" fmla="*/ 72 w 658"/>
                  <a:gd name="T63" fmla="*/ 12 h 509"/>
                  <a:gd name="T64" fmla="*/ 139 w 658"/>
                  <a:gd name="T65" fmla="*/ 39 h 509"/>
                  <a:gd name="T66" fmla="*/ 210 w 658"/>
                  <a:gd name="T67" fmla="*/ 26 h 509"/>
                  <a:gd name="T68" fmla="*/ 278 w 658"/>
                  <a:gd name="T69" fmla="*/ 84 h 509"/>
                  <a:gd name="T70" fmla="*/ 335 w 658"/>
                  <a:gd name="T71" fmla="*/ 80 h 509"/>
                  <a:gd name="T72" fmla="*/ 380 w 658"/>
                  <a:gd name="T73" fmla="*/ 143 h 509"/>
                  <a:gd name="T74" fmla="*/ 393 w 658"/>
                  <a:gd name="T75" fmla="*/ 179 h 509"/>
                  <a:gd name="T76" fmla="*/ 429 w 658"/>
                  <a:gd name="T77" fmla="*/ 189 h 509"/>
                  <a:gd name="T78" fmla="*/ 404 w 658"/>
                  <a:gd name="T79" fmla="*/ 241 h 509"/>
                  <a:gd name="T80" fmla="*/ 397 w 658"/>
                  <a:gd name="T81" fmla="*/ 304 h 509"/>
                  <a:gd name="T82" fmla="*/ 410 w 658"/>
                  <a:gd name="T83" fmla="*/ 353 h 509"/>
                  <a:gd name="T84" fmla="*/ 440 w 658"/>
                  <a:gd name="T85" fmla="*/ 393 h 509"/>
                  <a:gd name="T86" fmla="*/ 486 w 658"/>
                  <a:gd name="T87" fmla="*/ 401 h 509"/>
                  <a:gd name="T88" fmla="*/ 534 w 658"/>
                  <a:gd name="T89" fmla="*/ 391 h 509"/>
                  <a:gd name="T90" fmla="*/ 561 w 658"/>
                  <a:gd name="T91" fmla="*/ 345 h 509"/>
                  <a:gd name="T92" fmla="*/ 611 w 658"/>
                  <a:gd name="T93" fmla="*/ 314 h 509"/>
                  <a:gd name="T94" fmla="*/ 658 w 658"/>
                  <a:gd name="T95" fmla="*/ 32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8" h="509">
                    <a:moveTo>
                      <a:pt x="654" y="333"/>
                    </a:moveTo>
                    <a:cubicBezTo>
                      <a:pt x="650" y="338"/>
                      <a:pt x="649" y="339"/>
                      <a:pt x="641" y="346"/>
                    </a:cubicBezTo>
                    <a:cubicBezTo>
                      <a:pt x="634" y="353"/>
                      <a:pt x="637" y="358"/>
                      <a:pt x="634" y="362"/>
                    </a:cubicBezTo>
                    <a:cubicBezTo>
                      <a:pt x="632" y="365"/>
                      <a:pt x="635" y="372"/>
                      <a:pt x="632" y="376"/>
                    </a:cubicBezTo>
                    <a:cubicBezTo>
                      <a:pt x="629" y="381"/>
                      <a:pt x="629" y="388"/>
                      <a:pt x="625" y="394"/>
                    </a:cubicBezTo>
                    <a:cubicBezTo>
                      <a:pt x="622" y="400"/>
                      <a:pt x="624" y="404"/>
                      <a:pt x="619" y="406"/>
                    </a:cubicBezTo>
                    <a:cubicBezTo>
                      <a:pt x="615" y="409"/>
                      <a:pt x="618" y="395"/>
                      <a:pt x="618" y="390"/>
                    </a:cubicBezTo>
                    <a:cubicBezTo>
                      <a:pt x="618" y="386"/>
                      <a:pt x="610" y="396"/>
                      <a:pt x="607" y="398"/>
                    </a:cubicBezTo>
                    <a:cubicBezTo>
                      <a:pt x="605" y="396"/>
                      <a:pt x="597" y="406"/>
                      <a:pt x="596" y="411"/>
                    </a:cubicBezTo>
                    <a:cubicBezTo>
                      <a:pt x="594" y="416"/>
                      <a:pt x="587" y="417"/>
                      <a:pt x="584" y="417"/>
                    </a:cubicBezTo>
                    <a:cubicBezTo>
                      <a:pt x="582" y="417"/>
                      <a:pt x="547" y="416"/>
                      <a:pt x="543" y="416"/>
                    </a:cubicBezTo>
                    <a:cubicBezTo>
                      <a:pt x="539" y="416"/>
                      <a:pt x="539" y="426"/>
                      <a:pt x="538" y="429"/>
                    </a:cubicBezTo>
                    <a:cubicBezTo>
                      <a:pt x="536" y="432"/>
                      <a:pt x="530" y="433"/>
                      <a:pt x="527" y="433"/>
                    </a:cubicBezTo>
                    <a:cubicBezTo>
                      <a:pt x="524" y="433"/>
                      <a:pt x="546" y="453"/>
                      <a:pt x="548" y="454"/>
                    </a:cubicBezTo>
                    <a:cubicBezTo>
                      <a:pt x="550" y="455"/>
                      <a:pt x="548" y="461"/>
                      <a:pt x="545" y="462"/>
                    </a:cubicBezTo>
                    <a:cubicBezTo>
                      <a:pt x="543" y="462"/>
                      <a:pt x="545" y="466"/>
                      <a:pt x="545" y="466"/>
                    </a:cubicBezTo>
                    <a:cubicBezTo>
                      <a:pt x="545" y="468"/>
                      <a:pt x="517" y="466"/>
                      <a:pt x="515" y="466"/>
                    </a:cubicBezTo>
                    <a:cubicBezTo>
                      <a:pt x="513" y="466"/>
                      <a:pt x="506" y="477"/>
                      <a:pt x="504" y="481"/>
                    </a:cubicBezTo>
                    <a:cubicBezTo>
                      <a:pt x="501" y="485"/>
                      <a:pt x="502" y="488"/>
                      <a:pt x="502" y="491"/>
                    </a:cubicBezTo>
                    <a:cubicBezTo>
                      <a:pt x="502" y="494"/>
                      <a:pt x="499" y="499"/>
                      <a:pt x="499" y="499"/>
                    </a:cubicBezTo>
                    <a:cubicBezTo>
                      <a:pt x="498" y="502"/>
                      <a:pt x="498" y="506"/>
                      <a:pt x="497" y="509"/>
                    </a:cubicBezTo>
                    <a:cubicBezTo>
                      <a:pt x="496" y="508"/>
                      <a:pt x="496" y="507"/>
                      <a:pt x="495" y="506"/>
                    </a:cubicBezTo>
                    <a:cubicBezTo>
                      <a:pt x="491" y="502"/>
                      <a:pt x="464" y="471"/>
                      <a:pt x="459" y="466"/>
                    </a:cubicBezTo>
                    <a:cubicBezTo>
                      <a:pt x="454" y="461"/>
                      <a:pt x="450" y="463"/>
                      <a:pt x="441" y="458"/>
                    </a:cubicBezTo>
                    <a:cubicBezTo>
                      <a:pt x="432" y="454"/>
                      <a:pt x="437" y="459"/>
                      <a:pt x="434" y="464"/>
                    </a:cubicBezTo>
                    <a:cubicBezTo>
                      <a:pt x="431" y="468"/>
                      <a:pt x="422" y="467"/>
                      <a:pt x="416" y="473"/>
                    </a:cubicBezTo>
                    <a:cubicBezTo>
                      <a:pt x="411" y="478"/>
                      <a:pt x="396" y="477"/>
                      <a:pt x="387" y="475"/>
                    </a:cubicBezTo>
                    <a:cubicBezTo>
                      <a:pt x="378" y="473"/>
                      <a:pt x="374" y="474"/>
                      <a:pt x="367" y="469"/>
                    </a:cubicBezTo>
                    <a:cubicBezTo>
                      <a:pt x="360" y="465"/>
                      <a:pt x="357" y="465"/>
                      <a:pt x="350" y="458"/>
                    </a:cubicBezTo>
                    <a:cubicBezTo>
                      <a:pt x="342" y="451"/>
                      <a:pt x="340" y="455"/>
                      <a:pt x="331" y="450"/>
                    </a:cubicBezTo>
                    <a:cubicBezTo>
                      <a:pt x="321" y="445"/>
                      <a:pt x="314" y="446"/>
                      <a:pt x="304" y="441"/>
                    </a:cubicBezTo>
                    <a:cubicBezTo>
                      <a:pt x="294" y="436"/>
                      <a:pt x="292" y="436"/>
                      <a:pt x="284" y="432"/>
                    </a:cubicBezTo>
                    <a:cubicBezTo>
                      <a:pt x="275" y="427"/>
                      <a:pt x="276" y="420"/>
                      <a:pt x="272" y="414"/>
                    </a:cubicBezTo>
                    <a:cubicBezTo>
                      <a:pt x="269" y="409"/>
                      <a:pt x="258" y="413"/>
                      <a:pt x="255" y="412"/>
                    </a:cubicBezTo>
                    <a:cubicBezTo>
                      <a:pt x="252" y="411"/>
                      <a:pt x="247" y="410"/>
                      <a:pt x="242" y="408"/>
                    </a:cubicBezTo>
                    <a:cubicBezTo>
                      <a:pt x="236" y="406"/>
                      <a:pt x="234" y="403"/>
                      <a:pt x="233" y="400"/>
                    </a:cubicBezTo>
                    <a:cubicBezTo>
                      <a:pt x="233" y="396"/>
                      <a:pt x="225" y="392"/>
                      <a:pt x="222" y="387"/>
                    </a:cubicBezTo>
                    <a:cubicBezTo>
                      <a:pt x="218" y="382"/>
                      <a:pt x="210" y="382"/>
                      <a:pt x="207" y="379"/>
                    </a:cubicBezTo>
                    <a:cubicBezTo>
                      <a:pt x="203" y="376"/>
                      <a:pt x="201" y="370"/>
                      <a:pt x="195" y="365"/>
                    </a:cubicBezTo>
                    <a:cubicBezTo>
                      <a:pt x="190" y="360"/>
                      <a:pt x="191" y="351"/>
                      <a:pt x="191" y="344"/>
                    </a:cubicBezTo>
                    <a:cubicBezTo>
                      <a:pt x="191" y="337"/>
                      <a:pt x="195" y="342"/>
                      <a:pt x="198" y="341"/>
                    </a:cubicBezTo>
                    <a:cubicBezTo>
                      <a:pt x="201" y="340"/>
                      <a:pt x="201" y="337"/>
                      <a:pt x="199" y="336"/>
                    </a:cubicBezTo>
                    <a:cubicBezTo>
                      <a:pt x="196" y="335"/>
                      <a:pt x="202" y="329"/>
                      <a:pt x="205" y="325"/>
                    </a:cubicBezTo>
                    <a:cubicBezTo>
                      <a:pt x="209" y="321"/>
                      <a:pt x="211" y="319"/>
                      <a:pt x="203" y="310"/>
                    </a:cubicBezTo>
                    <a:cubicBezTo>
                      <a:pt x="195" y="301"/>
                      <a:pt x="200" y="294"/>
                      <a:pt x="200" y="290"/>
                    </a:cubicBezTo>
                    <a:cubicBezTo>
                      <a:pt x="199" y="285"/>
                      <a:pt x="193" y="278"/>
                      <a:pt x="192" y="275"/>
                    </a:cubicBezTo>
                    <a:cubicBezTo>
                      <a:pt x="191" y="271"/>
                      <a:pt x="185" y="262"/>
                      <a:pt x="184" y="257"/>
                    </a:cubicBezTo>
                    <a:cubicBezTo>
                      <a:pt x="184" y="251"/>
                      <a:pt x="173" y="248"/>
                      <a:pt x="169" y="241"/>
                    </a:cubicBezTo>
                    <a:cubicBezTo>
                      <a:pt x="164" y="235"/>
                      <a:pt x="161" y="234"/>
                      <a:pt x="156" y="226"/>
                    </a:cubicBezTo>
                    <a:cubicBezTo>
                      <a:pt x="152" y="218"/>
                      <a:pt x="157" y="215"/>
                      <a:pt x="156" y="212"/>
                    </a:cubicBezTo>
                    <a:cubicBezTo>
                      <a:pt x="156" y="210"/>
                      <a:pt x="144" y="208"/>
                      <a:pt x="144" y="206"/>
                    </a:cubicBezTo>
                    <a:cubicBezTo>
                      <a:pt x="144" y="204"/>
                      <a:pt x="138" y="200"/>
                      <a:pt x="134" y="199"/>
                    </a:cubicBezTo>
                    <a:cubicBezTo>
                      <a:pt x="130" y="197"/>
                      <a:pt x="130" y="195"/>
                      <a:pt x="130" y="191"/>
                    </a:cubicBezTo>
                    <a:cubicBezTo>
                      <a:pt x="130" y="187"/>
                      <a:pt x="134" y="183"/>
                      <a:pt x="139" y="182"/>
                    </a:cubicBezTo>
                    <a:cubicBezTo>
                      <a:pt x="144" y="180"/>
                      <a:pt x="138" y="175"/>
                      <a:pt x="130" y="170"/>
                    </a:cubicBezTo>
                    <a:cubicBezTo>
                      <a:pt x="122" y="166"/>
                      <a:pt x="128" y="159"/>
                      <a:pt x="124" y="156"/>
                    </a:cubicBezTo>
                    <a:cubicBezTo>
                      <a:pt x="120" y="153"/>
                      <a:pt x="117" y="153"/>
                      <a:pt x="116" y="150"/>
                    </a:cubicBezTo>
                    <a:cubicBezTo>
                      <a:pt x="115" y="146"/>
                      <a:pt x="114" y="140"/>
                      <a:pt x="115" y="136"/>
                    </a:cubicBezTo>
                    <a:cubicBezTo>
                      <a:pt x="117" y="132"/>
                      <a:pt x="102" y="132"/>
                      <a:pt x="101" y="129"/>
                    </a:cubicBezTo>
                    <a:cubicBezTo>
                      <a:pt x="101" y="126"/>
                      <a:pt x="96" y="122"/>
                      <a:pt x="92" y="115"/>
                    </a:cubicBezTo>
                    <a:cubicBezTo>
                      <a:pt x="88" y="108"/>
                      <a:pt x="90" y="107"/>
                      <a:pt x="89" y="104"/>
                    </a:cubicBezTo>
                    <a:cubicBezTo>
                      <a:pt x="88" y="102"/>
                      <a:pt x="87" y="109"/>
                      <a:pt x="81" y="110"/>
                    </a:cubicBezTo>
                    <a:cubicBezTo>
                      <a:pt x="75" y="111"/>
                      <a:pt x="79" y="100"/>
                      <a:pt x="84" y="97"/>
                    </a:cubicBezTo>
                    <a:cubicBezTo>
                      <a:pt x="88" y="94"/>
                      <a:pt x="83" y="92"/>
                      <a:pt x="83" y="82"/>
                    </a:cubicBezTo>
                    <a:cubicBezTo>
                      <a:pt x="83" y="72"/>
                      <a:pt x="84" y="73"/>
                      <a:pt x="84" y="69"/>
                    </a:cubicBezTo>
                    <a:cubicBezTo>
                      <a:pt x="84" y="64"/>
                      <a:pt x="83" y="61"/>
                      <a:pt x="82" y="57"/>
                    </a:cubicBezTo>
                    <a:cubicBezTo>
                      <a:pt x="80" y="52"/>
                      <a:pt x="83" y="50"/>
                      <a:pt x="84" y="48"/>
                    </a:cubicBezTo>
                    <a:cubicBezTo>
                      <a:pt x="85" y="47"/>
                      <a:pt x="85" y="43"/>
                      <a:pt x="83" y="42"/>
                    </a:cubicBezTo>
                    <a:cubicBezTo>
                      <a:pt x="81" y="41"/>
                      <a:pt x="75" y="38"/>
                      <a:pt x="75" y="34"/>
                    </a:cubicBezTo>
                    <a:cubicBezTo>
                      <a:pt x="74" y="29"/>
                      <a:pt x="72" y="33"/>
                      <a:pt x="67" y="34"/>
                    </a:cubicBezTo>
                    <a:cubicBezTo>
                      <a:pt x="61" y="34"/>
                      <a:pt x="59" y="31"/>
                      <a:pt x="57" y="28"/>
                    </a:cubicBezTo>
                    <a:cubicBezTo>
                      <a:pt x="55" y="26"/>
                      <a:pt x="55" y="30"/>
                      <a:pt x="51" y="33"/>
                    </a:cubicBezTo>
                    <a:cubicBezTo>
                      <a:pt x="46" y="35"/>
                      <a:pt x="46" y="41"/>
                      <a:pt x="45" y="49"/>
                    </a:cubicBezTo>
                    <a:cubicBezTo>
                      <a:pt x="44" y="56"/>
                      <a:pt x="43" y="60"/>
                      <a:pt x="40" y="66"/>
                    </a:cubicBezTo>
                    <a:cubicBezTo>
                      <a:pt x="37" y="72"/>
                      <a:pt x="42" y="72"/>
                      <a:pt x="42" y="77"/>
                    </a:cubicBezTo>
                    <a:cubicBezTo>
                      <a:pt x="43" y="82"/>
                      <a:pt x="46" y="84"/>
                      <a:pt x="52" y="92"/>
                    </a:cubicBezTo>
                    <a:cubicBezTo>
                      <a:pt x="58" y="100"/>
                      <a:pt x="51" y="98"/>
                      <a:pt x="59" y="106"/>
                    </a:cubicBezTo>
                    <a:cubicBezTo>
                      <a:pt x="66" y="115"/>
                      <a:pt x="67" y="122"/>
                      <a:pt x="65" y="127"/>
                    </a:cubicBezTo>
                    <a:cubicBezTo>
                      <a:pt x="63" y="132"/>
                      <a:pt x="67" y="132"/>
                      <a:pt x="68" y="141"/>
                    </a:cubicBezTo>
                    <a:cubicBezTo>
                      <a:pt x="69" y="151"/>
                      <a:pt x="76" y="148"/>
                      <a:pt x="76" y="157"/>
                    </a:cubicBezTo>
                    <a:cubicBezTo>
                      <a:pt x="76" y="166"/>
                      <a:pt x="77" y="161"/>
                      <a:pt x="81" y="165"/>
                    </a:cubicBezTo>
                    <a:cubicBezTo>
                      <a:pt x="84" y="168"/>
                      <a:pt x="82" y="170"/>
                      <a:pt x="84" y="180"/>
                    </a:cubicBezTo>
                    <a:cubicBezTo>
                      <a:pt x="86" y="189"/>
                      <a:pt x="85" y="187"/>
                      <a:pt x="86" y="193"/>
                    </a:cubicBezTo>
                    <a:cubicBezTo>
                      <a:pt x="87" y="199"/>
                      <a:pt x="88" y="199"/>
                      <a:pt x="88" y="205"/>
                    </a:cubicBezTo>
                    <a:cubicBezTo>
                      <a:pt x="88" y="210"/>
                      <a:pt x="91" y="210"/>
                      <a:pt x="94" y="214"/>
                    </a:cubicBezTo>
                    <a:cubicBezTo>
                      <a:pt x="96" y="218"/>
                      <a:pt x="90" y="217"/>
                      <a:pt x="90" y="217"/>
                    </a:cubicBezTo>
                    <a:cubicBezTo>
                      <a:pt x="90" y="217"/>
                      <a:pt x="90" y="222"/>
                      <a:pt x="89" y="225"/>
                    </a:cubicBezTo>
                    <a:cubicBezTo>
                      <a:pt x="87" y="228"/>
                      <a:pt x="88" y="231"/>
                      <a:pt x="91" y="236"/>
                    </a:cubicBezTo>
                    <a:cubicBezTo>
                      <a:pt x="94" y="242"/>
                      <a:pt x="97" y="236"/>
                      <a:pt x="98" y="234"/>
                    </a:cubicBezTo>
                    <a:cubicBezTo>
                      <a:pt x="99" y="231"/>
                      <a:pt x="98" y="234"/>
                      <a:pt x="106" y="238"/>
                    </a:cubicBezTo>
                    <a:cubicBezTo>
                      <a:pt x="113" y="242"/>
                      <a:pt x="110" y="237"/>
                      <a:pt x="110" y="244"/>
                    </a:cubicBezTo>
                    <a:cubicBezTo>
                      <a:pt x="110" y="250"/>
                      <a:pt x="110" y="250"/>
                      <a:pt x="114" y="256"/>
                    </a:cubicBezTo>
                    <a:cubicBezTo>
                      <a:pt x="117" y="261"/>
                      <a:pt x="115" y="261"/>
                      <a:pt x="114" y="265"/>
                    </a:cubicBezTo>
                    <a:cubicBezTo>
                      <a:pt x="112" y="269"/>
                      <a:pt x="110" y="271"/>
                      <a:pt x="106" y="274"/>
                    </a:cubicBezTo>
                    <a:cubicBezTo>
                      <a:pt x="101" y="276"/>
                      <a:pt x="100" y="274"/>
                      <a:pt x="96" y="274"/>
                    </a:cubicBezTo>
                    <a:cubicBezTo>
                      <a:pt x="93" y="274"/>
                      <a:pt x="97" y="267"/>
                      <a:pt x="96" y="263"/>
                    </a:cubicBezTo>
                    <a:cubicBezTo>
                      <a:pt x="96" y="259"/>
                      <a:pt x="91" y="256"/>
                      <a:pt x="88" y="252"/>
                    </a:cubicBezTo>
                    <a:cubicBezTo>
                      <a:pt x="85" y="248"/>
                      <a:pt x="76" y="244"/>
                      <a:pt x="73" y="238"/>
                    </a:cubicBezTo>
                    <a:cubicBezTo>
                      <a:pt x="71" y="233"/>
                      <a:pt x="64" y="229"/>
                      <a:pt x="60" y="226"/>
                    </a:cubicBezTo>
                    <a:cubicBezTo>
                      <a:pt x="56" y="223"/>
                      <a:pt x="54" y="219"/>
                      <a:pt x="54" y="216"/>
                    </a:cubicBezTo>
                    <a:cubicBezTo>
                      <a:pt x="54" y="213"/>
                      <a:pt x="57" y="208"/>
                      <a:pt x="61" y="203"/>
                    </a:cubicBezTo>
                    <a:cubicBezTo>
                      <a:pt x="65" y="198"/>
                      <a:pt x="64" y="193"/>
                      <a:pt x="63" y="188"/>
                    </a:cubicBezTo>
                    <a:cubicBezTo>
                      <a:pt x="63" y="183"/>
                      <a:pt x="58" y="181"/>
                      <a:pt x="55" y="179"/>
                    </a:cubicBezTo>
                    <a:cubicBezTo>
                      <a:pt x="52" y="177"/>
                      <a:pt x="48" y="173"/>
                      <a:pt x="44" y="168"/>
                    </a:cubicBezTo>
                    <a:cubicBezTo>
                      <a:pt x="40" y="163"/>
                      <a:pt x="37" y="169"/>
                      <a:pt x="34" y="168"/>
                    </a:cubicBezTo>
                    <a:cubicBezTo>
                      <a:pt x="30" y="167"/>
                      <a:pt x="29" y="160"/>
                      <a:pt x="26" y="159"/>
                    </a:cubicBezTo>
                    <a:cubicBezTo>
                      <a:pt x="24" y="157"/>
                      <a:pt x="19" y="153"/>
                      <a:pt x="19" y="147"/>
                    </a:cubicBezTo>
                    <a:cubicBezTo>
                      <a:pt x="19" y="141"/>
                      <a:pt x="16" y="152"/>
                      <a:pt x="8" y="143"/>
                    </a:cubicBezTo>
                    <a:cubicBezTo>
                      <a:pt x="0" y="134"/>
                      <a:pt x="17" y="139"/>
                      <a:pt x="19" y="137"/>
                    </a:cubicBezTo>
                    <a:cubicBezTo>
                      <a:pt x="21" y="135"/>
                      <a:pt x="24" y="137"/>
                      <a:pt x="29" y="139"/>
                    </a:cubicBezTo>
                    <a:cubicBezTo>
                      <a:pt x="34" y="141"/>
                      <a:pt x="30" y="134"/>
                      <a:pt x="30" y="132"/>
                    </a:cubicBezTo>
                    <a:cubicBezTo>
                      <a:pt x="30" y="130"/>
                      <a:pt x="35" y="125"/>
                      <a:pt x="36" y="121"/>
                    </a:cubicBezTo>
                    <a:cubicBezTo>
                      <a:pt x="37" y="118"/>
                      <a:pt x="32" y="112"/>
                      <a:pt x="31" y="106"/>
                    </a:cubicBezTo>
                    <a:cubicBezTo>
                      <a:pt x="29" y="101"/>
                      <a:pt x="23" y="96"/>
                      <a:pt x="20" y="92"/>
                    </a:cubicBezTo>
                    <a:cubicBezTo>
                      <a:pt x="17" y="88"/>
                      <a:pt x="14" y="87"/>
                      <a:pt x="11" y="84"/>
                    </a:cubicBezTo>
                    <a:cubicBezTo>
                      <a:pt x="8" y="80"/>
                      <a:pt x="10" y="76"/>
                      <a:pt x="10" y="73"/>
                    </a:cubicBezTo>
                    <a:cubicBezTo>
                      <a:pt x="11" y="70"/>
                      <a:pt x="10" y="64"/>
                      <a:pt x="10" y="61"/>
                    </a:cubicBezTo>
                    <a:cubicBezTo>
                      <a:pt x="10" y="58"/>
                      <a:pt x="8" y="54"/>
                      <a:pt x="7" y="49"/>
                    </a:cubicBezTo>
                    <a:cubicBezTo>
                      <a:pt x="6" y="45"/>
                      <a:pt x="6" y="43"/>
                      <a:pt x="7" y="41"/>
                    </a:cubicBezTo>
                    <a:cubicBezTo>
                      <a:pt x="8" y="38"/>
                      <a:pt x="7" y="32"/>
                      <a:pt x="7" y="28"/>
                    </a:cubicBezTo>
                    <a:cubicBezTo>
                      <a:pt x="7" y="24"/>
                      <a:pt x="7" y="22"/>
                      <a:pt x="3" y="19"/>
                    </a:cubicBezTo>
                    <a:cubicBezTo>
                      <a:pt x="1" y="17"/>
                      <a:pt x="3" y="10"/>
                      <a:pt x="3" y="5"/>
                    </a:cubicBezTo>
                    <a:cubicBezTo>
                      <a:pt x="6" y="5"/>
                      <a:pt x="10" y="4"/>
                      <a:pt x="13" y="4"/>
                    </a:cubicBezTo>
                    <a:cubicBezTo>
                      <a:pt x="16" y="4"/>
                      <a:pt x="23" y="2"/>
                      <a:pt x="29" y="2"/>
                    </a:cubicBezTo>
                    <a:cubicBezTo>
                      <a:pt x="35" y="2"/>
                      <a:pt x="40" y="0"/>
                      <a:pt x="48" y="0"/>
                    </a:cubicBezTo>
                    <a:cubicBezTo>
                      <a:pt x="55" y="0"/>
                      <a:pt x="62" y="0"/>
                      <a:pt x="62" y="2"/>
                    </a:cubicBezTo>
                    <a:cubicBezTo>
                      <a:pt x="62" y="5"/>
                      <a:pt x="56" y="5"/>
                      <a:pt x="62" y="8"/>
                    </a:cubicBezTo>
                    <a:cubicBezTo>
                      <a:pt x="68" y="10"/>
                      <a:pt x="66" y="11"/>
                      <a:pt x="72" y="12"/>
                    </a:cubicBezTo>
                    <a:cubicBezTo>
                      <a:pt x="77" y="14"/>
                      <a:pt x="79" y="13"/>
                      <a:pt x="84" y="16"/>
                    </a:cubicBezTo>
                    <a:cubicBezTo>
                      <a:pt x="89" y="19"/>
                      <a:pt x="101" y="22"/>
                      <a:pt x="104" y="24"/>
                    </a:cubicBezTo>
                    <a:cubicBezTo>
                      <a:pt x="107" y="26"/>
                      <a:pt x="112" y="28"/>
                      <a:pt x="119" y="31"/>
                    </a:cubicBezTo>
                    <a:cubicBezTo>
                      <a:pt x="126" y="34"/>
                      <a:pt x="135" y="37"/>
                      <a:pt x="139" y="39"/>
                    </a:cubicBezTo>
                    <a:cubicBezTo>
                      <a:pt x="144" y="41"/>
                      <a:pt x="159" y="39"/>
                      <a:pt x="161" y="39"/>
                    </a:cubicBezTo>
                    <a:cubicBezTo>
                      <a:pt x="164" y="40"/>
                      <a:pt x="173" y="38"/>
                      <a:pt x="181" y="38"/>
                    </a:cubicBezTo>
                    <a:cubicBezTo>
                      <a:pt x="189" y="38"/>
                      <a:pt x="196" y="41"/>
                      <a:pt x="200" y="38"/>
                    </a:cubicBezTo>
                    <a:cubicBezTo>
                      <a:pt x="203" y="36"/>
                      <a:pt x="202" y="29"/>
                      <a:pt x="210" y="26"/>
                    </a:cubicBezTo>
                    <a:cubicBezTo>
                      <a:pt x="217" y="23"/>
                      <a:pt x="247" y="25"/>
                      <a:pt x="248" y="26"/>
                    </a:cubicBezTo>
                    <a:cubicBezTo>
                      <a:pt x="249" y="26"/>
                      <a:pt x="255" y="35"/>
                      <a:pt x="260" y="40"/>
                    </a:cubicBezTo>
                    <a:cubicBezTo>
                      <a:pt x="264" y="45"/>
                      <a:pt x="275" y="54"/>
                      <a:pt x="275" y="57"/>
                    </a:cubicBezTo>
                    <a:cubicBezTo>
                      <a:pt x="276" y="60"/>
                      <a:pt x="274" y="78"/>
                      <a:pt x="278" y="84"/>
                    </a:cubicBezTo>
                    <a:cubicBezTo>
                      <a:pt x="283" y="91"/>
                      <a:pt x="286" y="93"/>
                      <a:pt x="290" y="96"/>
                    </a:cubicBezTo>
                    <a:cubicBezTo>
                      <a:pt x="294" y="99"/>
                      <a:pt x="306" y="105"/>
                      <a:pt x="308" y="102"/>
                    </a:cubicBezTo>
                    <a:cubicBezTo>
                      <a:pt x="311" y="98"/>
                      <a:pt x="317" y="86"/>
                      <a:pt x="321" y="84"/>
                    </a:cubicBezTo>
                    <a:cubicBezTo>
                      <a:pt x="326" y="82"/>
                      <a:pt x="330" y="80"/>
                      <a:pt x="335" y="80"/>
                    </a:cubicBezTo>
                    <a:cubicBezTo>
                      <a:pt x="340" y="80"/>
                      <a:pt x="351" y="79"/>
                      <a:pt x="355" y="84"/>
                    </a:cubicBezTo>
                    <a:cubicBezTo>
                      <a:pt x="359" y="90"/>
                      <a:pt x="363" y="92"/>
                      <a:pt x="365" y="102"/>
                    </a:cubicBezTo>
                    <a:cubicBezTo>
                      <a:pt x="367" y="112"/>
                      <a:pt x="368" y="116"/>
                      <a:pt x="371" y="124"/>
                    </a:cubicBezTo>
                    <a:cubicBezTo>
                      <a:pt x="374" y="132"/>
                      <a:pt x="378" y="141"/>
                      <a:pt x="380" y="143"/>
                    </a:cubicBezTo>
                    <a:cubicBezTo>
                      <a:pt x="382" y="146"/>
                      <a:pt x="385" y="147"/>
                      <a:pt x="383" y="152"/>
                    </a:cubicBezTo>
                    <a:cubicBezTo>
                      <a:pt x="381" y="157"/>
                      <a:pt x="380" y="154"/>
                      <a:pt x="382" y="161"/>
                    </a:cubicBezTo>
                    <a:cubicBezTo>
                      <a:pt x="383" y="168"/>
                      <a:pt x="384" y="172"/>
                      <a:pt x="386" y="174"/>
                    </a:cubicBezTo>
                    <a:cubicBezTo>
                      <a:pt x="388" y="176"/>
                      <a:pt x="390" y="177"/>
                      <a:pt x="393" y="179"/>
                    </a:cubicBezTo>
                    <a:cubicBezTo>
                      <a:pt x="397" y="181"/>
                      <a:pt x="401" y="185"/>
                      <a:pt x="405" y="186"/>
                    </a:cubicBezTo>
                    <a:cubicBezTo>
                      <a:pt x="409" y="187"/>
                      <a:pt x="414" y="185"/>
                      <a:pt x="417" y="189"/>
                    </a:cubicBezTo>
                    <a:cubicBezTo>
                      <a:pt x="420" y="192"/>
                      <a:pt x="427" y="191"/>
                      <a:pt x="429" y="188"/>
                    </a:cubicBezTo>
                    <a:cubicBezTo>
                      <a:pt x="429" y="188"/>
                      <a:pt x="429" y="188"/>
                      <a:pt x="429" y="189"/>
                    </a:cubicBezTo>
                    <a:cubicBezTo>
                      <a:pt x="433" y="194"/>
                      <a:pt x="430" y="193"/>
                      <a:pt x="423" y="198"/>
                    </a:cubicBezTo>
                    <a:cubicBezTo>
                      <a:pt x="416" y="204"/>
                      <a:pt x="420" y="204"/>
                      <a:pt x="417" y="209"/>
                    </a:cubicBezTo>
                    <a:cubicBezTo>
                      <a:pt x="414" y="215"/>
                      <a:pt x="416" y="215"/>
                      <a:pt x="407" y="226"/>
                    </a:cubicBezTo>
                    <a:cubicBezTo>
                      <a:pt x="398" y="237"/>
                      <a:pt x="408" y="236"/>
                      <a:pt x="404" y="241"/>
                    </a:cubicBezTo>
                    <a:cubicBezTo>
                      <a:pt x="400" y="246"/>
                      <a:pt x="400" y="252"/>
                      <a:pt x="399" y="257"/>
                    </a:cubicBezTo>
                    <a:cubicBezTo>
                      <a:pt x="398" y="262"/>
                      <a:pt x="399" y="268"/>
                      <a:pt x="397" y="274"/>
                    </a:cubicBezTo>
                    <a:cubicBezTo>
                      <a:pt x="394" y="280"/>
                      <a:pt x="398" y="279"/>
                      <a:pt x="396" y="288"/>
                    </a:cubicBezTo>
                    <a:cubicBezTo>
                      <a:pt x="393" y="296"/>
                      <a:pt x="394" y="296"/>
                      <a:pt x="397" y="304"/>
                    </a:cubicBezTo>
                    <a:cubicBezTo>
                      <a:pt x="400" y="312"/>
                      <a:pt x="398" y="306"/>
                      <a:pt x="399" y="314"/>
                    </a:cubicBezTo>
                    <a:cubicBezTo>
                      <a:pt x="399" y="321"/>
                      <a:pt x="396" y="321"/>
                      <a:pt x="396" y="325"/>
                    </a:cubicBezTo>
                    <a:cubicBezTo>
                      <a:pt x="396" y="328"/>
                      <a:pt x="401" y="335"/>
                      <a:pt x="403" y="338"/>
                    </a:cubicBezTo>
                    <a:cubicBezTo>
                      <a:pt x="405" y="341"/>
                      <a:pt x="409" y="350"/>
                      <a:pt x="410" y="353"/>
                    </a:cubicBezTo>
                    <a:cubicBezTo>
                      <a:pt x="411" y="356"/>
                      <a:pt x="411" y="363"/>
                      <a:pt x="413" y="371"/>
                    </a:cubicBezTo>
                    <a:cubicBezTo>
                      <a:pt x="416" y="380"/>
                      <a:pt x="417" y="378"/>
                      <a:pt x="422" y="384"/>
                    </a:cubicBezTo>
                    <a:cubicBezTo>
                      <a:pt x="426" y="390"/>
                      <a:pt x="426" y="393"/>
                      <a:pt x="432" y="393"/>
                    </a:cubicBezTo>
                    <a:cubicBezTo>
                      <a:pt x="438" y="393"/>
                      <a:pt x="436" y="396"/>
                      <a:pt x="440" y="393"/>
                    </a:cubicBezTo>
                    <a:cubicBezTo>
                      <a:pt x="444" y="391"/>
                      <a:pt x="445" y="396"/>
                      <a:pt x="447" y="396"/>
                    </a:cubicBezTo>
                    <a:cubicBezTo>
                      <a:pt x="450" y="396"/>
                      <a:pt x="452" y="403"/>
                      <a:pt x="459" y="407"/>
                    </a:cubicBezTo>
                    <a:cubicBezTo>
                      <a:pt x="467" y="411"/>
                      <a:pt x="464" y="407"/>
                      <a:pt x="467" y="406"/>
                    </a:cubicBezTo>
                    <a:cubicBezTo>
                      <a:pt x="470" y="406"/>
                      <a:pt x="480" y="403"/>
                      <a:pt x="486" y="401"/>
                    </a:cubicBezTo>
                    <a:cubicBezTo>
                      <a:pt x="492" y="399"/>
                      <a:pt x="495" y="397"/>
                      <a:pt x="500" y="394"/>
                    </a:cubicBezTo>
                    <a:cubicBezTo>
                      <a:pt x="505" y="392"/>
                      <a:pt x="508" y="394"/>
                      <a:pt x="519" y="394"/>
                    </a:cubicBezTo>
                    <a:cubicBezTo>
                      <a:pt x="530" y="394"/>
                      <a:pt x="525" y="398"/>
                      <a:pt x="530" y="398"/>
                    </a:cubicBezTo>
                    <a:cubicBezTo>
                      <a:pt x="534" y="398"/>
                      <a:pt x="534" y="394"/>
                      <a:pt x="534" y="391"/>
                    </a:cubicBezTo>
                    <a:cubicBezTo>
                      <a:pt x="534" y="388"/>
                      <a:pt x="538" y="386"/>
                      <a:pt x="539" y="383"/>
                    </a:cubicBezTo>
                    <a:cubicBezTo>
                      <a:pt x="540" y="380"/>
                      <a:pt x="547" y="374"/>
                      <a:pt x="548" y="370"/>
                    </a:cubicBezTo>
                    <a:cubicBezTo>
                      <a:pt x="550" y="366"/>
                      <a:pt x="557" y="362"/>
                      <a:pt x="558" y="358"/>
                    </a:cubicBezTo>
                    <a:cubicBezTo>
                      <a:pt x="559" y="354"/>
                      <a:pt x="561" y="349"/>
                      <a:pt x="561" y="345"/>
                    </a:cubicBezTo>
                    <a:cubicBezTo>
                      <a:pt x="561" y="341"/>
                      <a:pt x="566" y="337"/>
                      <a:pt x="568" y="330"/>
                    </a:cubicBezTo>
                    <a:cubicBezTo>
                      <a:pt x="569" y="324"/>
                      <a:pt x="575" y="323"/>
                      <a:pt x="579" y="322"/>
                    </a:cubicBezTo>
                    <a:cubicBezTo>
                      <a:pt x="583" y="321"/>
                      <a:pt x="591" y="321"/>
                      <a:pt x="596" y="320"/>
                    </a:cubicBezTo>
                    <a:cubicBezTo>
                      <a:pt x="600" y="319"/>
                      <a:pt x="606" y="317"/>
                      <a:pt x="611" y="314"/>
                    </a:cubicBezTo>
                    <a:cubicBezTo>
                      <a:pt x="616" y="311"/>
                      <a:pt x="620" y="312"/>
                      <a:pt x="623" y="311"/>
                    </a:cubicBezTo>
                    <a:cubicBezTo>
                      <a:pt x="627" y="310"/>
                      <a:pt x="631" y="314"/>
                      <a:pt x="638" y="315"/>
                    </a:cubicBezTo>
                    <a:cubicBezTo>
                      <a:pt x="645" y="316"/>
                      <a:pt x="643" y="316"/>
                      <a:pt x="648" y="313"/>
                    </a:cubicBezTo>
                    <a:cubicBezTo>
                      <a:pt x="652" y="309"/>
                      <a:pt x="657" y="315"/>
                      <a:pt x="658" y="320"/>
                    </a:cubicBezTo>
                    <a:cubicBezTo>
                      <a:pt x="658" y="324"/>
                      <a:pt x="658" y="329"/>
                      <a:pt x="654" y="3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21">
                <a:extLst>
                  <a:ext uri="{FF2B5EF4-FFF2-40B4-BE49-F238E27FC236}">
                    <a16:creationId xmlns:a16="http://schemas.microsoft.com/office/drawing/2014/main" id="{2C0B90D1-9B63-414E-B62E-7D3E272AE213}"/>
                  </a:ext>
                </a:extLst>
              </p:cNvPr>
              <p:cNvSpPr>
                <a:spLocks/>
              </p:cNvSpPr>
              <p:nvPr/>
            </p:nvSpPr>
            <p:spPr bwMode="auto">
              <a:xfrm>
                <a:off x="1531" y="2408"/>
                <a:ext cx="231" cy="514"/>
              </a:xfrm>
              <a:custGeom>
                <a:avLst/>
                <a:gdLst>
                  <a:gd name="T0" fmla="*/ 346 w 384"/>
                  <a:gd name="T1" fmla="*/ 182 h 856"/>
                  <a:gd name="T2" fmla="*/ 312 w 384"/>
                  <a:gd name="T3" fmla="*/ 234 h 856"/>
                  <a:gd name="T4" fmla="*/ 302 w 384"/>
                  <a:gd name="T5" fmla="*/ 266 h 856"/>
                  <a:gd name="T6" fmla="*/ 303 w 384"/>
                  <a:gd name="T7" fmla="*/ 306 h 856"/>
                  <a:gd name="T8" fmla="*/ 309 w 384"/>
                  <a:gd name="T9" fmla="*/ 351 h 856"/>
                  <a:gd name="T10" fmla="*/ 323 w 384"/>
                  <a:gd name="T11" fmla="*/ 372 h 856"/>
                  <a:gd name="T12" fmla="*/ 345 w 384"/>
                  <a:gd name="T13" fmla="*/ 406 h 856"/>
                  <a:gd name="T14" fmla="*/ 369 w 384"/>
                  <a:gd name="T15" fmla="*/ 428 h 856"/>
                  <a:gd name="T16" fmla="*/ 344 w 384"/>
                  <a:gd name="T17" fmla="*/ 474 h 856"/>
                  <a:gd name="T18" fmla="*/ 284 w 384"/>
                  <a:gd name="T19" fmla="*/ 490 h 856"/>
                  <a:gd name="T20" fmla="*/ 262 w 384"/>
                  <a:gd name="T21" fmla="*/ 502 h 856"/>
                  <a:gd name="T22" fmla="*/ 268 w 384"/>
                  <a:gd name="T23" fmla="*/ 539 h 856"/>
                  <a:gd name="T24" fmla="*/ 215 w 384"/>
                  <a:gd name="T25" fmla="*/ 538 h 856"/>
                  <a:gd name="T26" fmla="*/ 213 w 384"/>
                  <a:gd name="T27" fmla="*/ 571 h 856"/>
                  <a:gd name="T28" fmla="*/ 241 w 384"/>
                  <a:gd name="T29" fmla="*/ 583 h 856"/>
                  <a:gd name="T30" fmla="*/ 254 w 384"/>
                  <a:gd name="T31" fmla="*/ 594 h 856"/>
                  <a:gd name="T32" fmla="*/ 230 w 384"/>
                  <a:gd name="T33" fmla="*/ 587 h 856"/>
                  <a:gd name="T34" fmla="*/ 236 w 384"/>
                  <a:gd name="T35" fmla="*/ 604 h 856"/>
                  <a:gd name="T36" fmla="*/ 233 w 384"/>
                  <a:gd name="T37" fmla="*/ 639 h 856"/>
                  <a:gd name="T38" fmla="*/ 219 w 384"/>
                  <a:gd name="T39" fmla="*/ 656 h 856"/>
                  <a:gd name="T40" fmla="*/ 205 w 384"/>
                  <a:gd name="T41" fmla="*/ 693 h 856"/>
                  <a:gd name="T42" fmla="*/ 247 w 384"/>
                  <a:gd name="T43" fmla="*/ 712 h 856"/>
                  <a:gd name="T44" fmla="*/ 258 w 384"/>
                  <a:gd name="T45" fmla="*/ 735 h 856"/>
                  <a:gd name="T46" fmla="*/ 238 w 384"/>
                  <a:gd name="T47" fmla="*/ 756 h 856"/>
                  <a:gd name="T48" fmla="*/ 227 w 384"/>
                  <a:gd name="T49" fmla="*/ 796 h 856"/>
                  <a:gd name="T50" fmla="*/ 231 w 384"/>
                  <a:gd name="T51" fmla="*/ 834 h 856"/>
                  <a:gd name="T52" fmla="*/ 239 w 384"/>
                  <a:gd name="T53" fmla="*/ 851 h 856"/>
                  <a:gd name="T54" fmla="*/ 159 w 384"/>
                  <a:gd name="T55" fmla="*/ 834 h 856"/>
                  <a:gd name="T56" fmla="*/ 128 w 384"/>
                  <a:gd name="T57" fmla="*/ 809 h 856"/>
                  <a:gd name="T58" fmla="*/ 112 w 384"/>
                  <a:gd name="T59" fmla="*/ 771 h 856"/>
                  <a:gd name="T60" fmla="*/ 112 w 384"/>
                  <a:gd name="T61" fmla="*/ 732 h 856"/>
                  <a:gd name="T62" fmla="*/ 113 w 384"/>
                  <a:gd name="T63" fmla="*/ 696 h 856"/>
                  <a:gd name="T64" fmla="*/ 106 w 384"/>
                  <a:gd name="T65" fmla="*/ 660 h 856"/>
                  <a:gd name="T66" fmla="*/ 103 w 384"/>
                  <a:gd name="T67" fmla="*/ 641 h 856"/>
                  <a:gd name="T68" fmla="*/ 75 w 384"/>
                  <a:gd name="T69" fmla="*/ 615 h 856"/>
                  <a:gd name="T70" fmla="*/ 58 w 384"/>
                  <a:gd name="T71" fmla="*/ 583 h 856"/>
                  <a:gd name="T72" fmla="*/ 51 w 384"/>
                  <a:gd name="T73" fmla="*/ 551 h 856"/>
                  <a:gd name="T74" fmla="*/ 43 w 384"/>
                  <a:gd name="T75" fmla="*/ 515 h 856"/>
                  <a:gd name="T76" fmla="*/ 50 w 384"/>
                  <a:gd name="T77" fmla="*/ 479 h 856"/>
                  <a:gd name="T78" fmla="*/ 30 w 384"/>
                  <a:gd name="T79" fmla="*/ 434 h 856"/>
                  <a:gd name="T80" fmla="*/ 31 w 384"/>
                  <a:gd name="T81" fmla="*/ 386 h 856"/>
                  <a:gd name="T82" fmla="*/ 34 w 384"/>
                  <a:gd name="T83" fmla="*/ 348 h 856"/>
                  <a:gd name="T84" fmla="*/ 20 w 384"/>
                  <a:gd name="T85" fmla="*/ 311 h 856"/>
                  <a:gd name="T86" fmla="*/ 1 w 384"/>
                  <a:gd name="T87" fmla="*/ 276 h 856"/>
                  <a:gd name="T88" fmla="*/ 8 w 384"/>
                  <a:gd name="T89" fmla="*/ 236 h 856"/>
                  <a:gd name="T90" fmla="*/ 6 w 384"/>
                  <a:gd name="T91" fmla="*/ 192 h 856"/>
                  <a:gd name="T92" fmla="*/ 24 w 384"/>
                  <a:gd name="T93" fmla="*/ 156 h 856"/>
                  <a:gd name="T94" fmla="*/ 19 w 384"/>
                  <a:gd name="T95" fmla="*/ 116 h 856"/>
                  <a:gd name="T96" fmla="*/ 16 w 384"/>
                  <a:gd name="T97" fmla="*/ 85 h 856"/>
                  <a:gd name="T98" fmla="*/ 44 w 384"/>
                  <a:gd name="T99" fmla="*/ 39 h 856"/>
                  <a:gd name="T100" fmla="*/ 65 w 384"/>
                  <a:gd name="T101" fmla="*/ 6 h 856"/>
                  <a:gd name="T102" fmla="*/ 116 w 384"/>
                  <a:gd name="T103" fmla="*/ 17 h 856"/>
                  <a:gd name="T104" fmla="*/ 150 w 384"/>
                  <a:gd name="T105" fmla="*/ 19 h 856"/>
                  <a:gd name="T106" fmla="*/ 199 w 384"/>
                  <a:gd name="T107" fmla="*/ 66 h 856"/>
                  <a:gd name="T108" fmla="*/ 261 w 384"/>
                  <a:gd name="T109" fmla="*/ 93 h 856"/>
                  <a:gd name="T110" fmla="*/ 279 w 384"/>
                  <a:gd name="T111" fmla="*/ 128 h 856"/>
                  <a:gd name="T112" fmla="*/ 266 w 384"/>
                  <a:gd name="T113" fmla="*/ 162 h 856"/>
                  <a:gd name="T114" fmla="*/ 319 w 384"/>
                  <a:gd name="T115" fmla="*/ 167 h 856"/>
                  <a:gd name="T116" fmla="*/ 349 w 384"/>
                  <a:gd name="T117" fmla="*/ 149 h 856"/>
                  <a:gd name="T118" fmla="*/ 357 w 384"/>
                  <a:gd name="T119" fmla="*/ 112 h 856"/>
                  <a:gd name="T120" fmla="*/ 381 w 384"/>
                  <a:gd name="T121" fmla="*/ 15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 h="856">
                    <a:moveTo>
                      <a:pt x="381" y="150"/>
                    </a:moveTo>
                    <a:cubicBezTo>
                      <a:pt x="378" y="158"/>
                      <a:pt x="381" y="158"/>
                      <a:pt x="375" y="161"/>
                    </a:cubicBezTo>
                    <a:cubicBezTo>
                      <a:pt x="370" y="165"/>
                      <a:pt x="366" y="168"/>
                      <a:pt x="359" y="172"/>
                    </a:cubicBezTo>
                    <a:cubicBezTo>
                      <a:pt x="352" y="176"/>
                      <a:pt x="352" y="176"/>
                      <a:pt x="346" y="182"/>
                    </a:cubicBezTo>
                    <a:cubicBezTo>
                      <a:pt x="340" y="188"/>
                      <a:pt x="338" y="190"/>
                      <a:pt x="337" y="195"/>
                    </a:cubicBezTo>
                    <a:cubicBezTo>
                      <a:pt x="335" y="200"/>
                      <a:pt x="336" y="196"/>
                      <a:pt x="329" y="205"/>
                    </a:cubicBezTo>
                    <a:cubicBezTo>
                      <a:pt x="322" y="213"/>
                      <a:pt x="320" y="218"/>
                      <a:pt x="320" y="222"/>
                    </a:cubicBezTo>
                    <a:cubicBezTo>
                      <a:pt x="320" y="226"/>
                      <a:pt x="317" y="227"/>
                      <a:pt x="312" y="234"/>
                    </a:cubicBezTo>
                    <a:cubicBezTo>
                      <a:pt x="307" y="239"/>
                      <a:pt x="303" y="244"/>
                      <a:pt x="305" y="245"/>
                    </a:cubicBezTo>
                    <a:cubicBezTo>
                      <a:pt x="304" y="246"/>
                      <a:pt x="302" y="248"/>
                      <a:pt x="301" y="249"/>
                    </a:cubicBezTo>
                    <a:cubicBezTo>
                      <a:pt x="298" y="252"/>
                      <a:pt x="302" y="253"/>
                      <a:pt x="302" y="255"/>
                    </a:cubicBezTo>
                    <a:cubicBezTo>
                      <a:pt x="303" y="256"/>
                      <a:pt x="303" y="262"/>
                      <a:pt x="302" y="266"/>
                    </a:cubicBezTo>
                    <a:cubicBezTo>
                      <a:pt x="300" y="270"/>
                      <a:pt x="302" y="271"/>
                      <a:pt x="303" y="276"/>
                    </a:cubicBezTo>
                    <a:cubicBezTo>
                      <a:pt x="304" y="281"/>
                      <a:pt x="303" y="285"/>
                      <a:pt x="302" y="289"/>
                    </a:cubicBezTo>
                    <a:cubicBezTo>
                      <a:pt x="301" y="294"/>
                      <a:pt x="300" y="293"/>
                      <a:pt x="302" y="298"/>
                    </a:cubicBezTo>
                    <a:cubicBezTo>
                      <a:pt x="304" y="303"/>
                      <a:pt x="303" y="302"/>
                      <a:pt x="303" y="306"/>
                    </a:cubicBezTo>
                    <a:cubicBezTo>
                      <a:pt x="303" y="309"/>
                      <a:pt x="305" y="313"/>
                      <a:pt x="309" y="317"/>
                    </a:cubicBezTo>
                    <a:cubicBezTo>
                      <a:pt x="313" y="322"/>
                      <a:pt x="307" y="323"/>
                      <a:pt x="305" y="326"/>
                    </a:cubicBezTo>
                    <a:cubicBezTo>
                      <a:pt x="303" y="329"/>
                      <a:pt x="302" y="331"/>
                      <a:pt x="304" y="338"/>
                    </a:cubicBezTo>
                    <a:cubicBezTo>
                      <a:pt x="305" y="345"/>
                      <a:pt x="306" y="345"/>
                      <a:pt x="309" y="351"/>
                    </a:cubicBezTo>
                    <a:cubicBezTo>
                      <a:pt x="310" y="352"/>
                      <a:pt x="310" y="353"/>
                      <a:pt x="310" y="354"/>
                    </a:cubicBezTo>
                    <a:cubicBezTo>
                      <a:pt x="310" y="354"/>
                      <a:pt x="309" y="355"/>
                      <a:pt x="309" y="356"/>
                    </a:cubicBezTo>
                    <a:cubicBezTo>
                      <a:pt x="307" y="359"/>
                      <a:pt x="310" y="362"/>
                      <a:pt x="314" y="366"/>
                    </a:cubicBezTo>
                    <a:cubicBezTo>
                      <a:pt x="318" y="371"/>
                      <a:pt x="319" y="370"/>
                      <a:pt x="323" y="372"/>
                    </a:cubicBezTo>
                    <a:cubicBezTo>
                      <a:pt x="327" y="374"/>
                      <a:pt x="332" y="379"/>
                      <a:pt x="340" y="381"/>
                    </a:cubicBezTo>
                    <a:cubicBezTo>
                      <a:pt x="348" y="383"/>
                      <a:pt x="342" y="382"/>
                      <a:pt x="346" y="385"/>
                    </a:cubicBezTo>
                    <a:cubicBezTo>
                      <a:pt x="350" y="389"/>
                      <a:pt x="346" y="393"/>
                      <a:pt x="344" y="397"/>
                    </a:cubicBezTo>
                    <a:cubicBezTo>
                      <a:pt x="342" y="402"/>
                      <a:pt x="344" y="401"/>
                      <a:pt x="345" y="406"/>
                    </a:cubicBezTo>
                    <a:cubicBezTo>
                      <a:pt x="346" y="411"/>
                      <a:pt x="347" y="410"/>
                      <a:pt x="352" y="414"/>
                    </a:cubicBezTo>
                    <a:cubicBezTo>
                      <a:pt x="357" y="417"/>
                      <a:pt x="358" y="414"/>
                      <a:pt x="362" y="414"/>
                    </a:cubicBezTo>
                    <a:cubicBezTo>
                      <a:pt x="366" y="414"/>
                      <a:pt x="364" y="416"/>
                      <a:pt x="366" y="422"/>
                    </a:cubicBezTo>
                    <a:cubicBezTo>
                      <a:pt x="368" y="428"/>
                      <a:pt x="369" y="424"/>
                      <a:pt x="369" y="428"/>
                    </a:cubicBezTo>
                    <a:cubicBezTo>
                      <a:pt x="369" y="431"/>
                      <a:pt x="367" y="437"/>
                      <a:pt x="365" y="442"/>
                    </a:cubicBezTo>
                    <a:cubicBezTo>
                      <a:pt x="362" y="448"/>
                      <a:pt x="360" y="449"/>
                      <a:pt x="357" y="454"/>
                    </a:cubicBezTo>
                    <a:cubicBezTo>
                      <a:pt x="355" y="458"/>
                      <a:pt x="356" y="461"/>
                      <a:pt x="355" y="466"/>
                    </a:cubicBezTo>
                    <a:cubicBezTo>
                      <a:pt x="354" y="471"/>
                      <a:pt x="351" y="472"/>
                      <a:pt x="344" y="474"/>
                    </a:cubicBezTo>
                    <a:cubicBezTo>
                      <a:pt x="337" y="477"/>
                      <a:pt x="338" y="478"/>
                      <a:pt x="327" y="480"/>
                    </a:cubicBezTo>
                    <a:cubicBezTo>
                      <a:pt x="316" y="483"/>
                      <a:pt x="323" y="480"/>
                      <a:pt x="315" y="484"/>
                    </a:cubicBezTo>
                    <a:cubicBezTo>
                      <a:pt x="307" y="488"/>
                      <a:pt x="308" y="486"/>
                      <a:pt x="297" y="487"/>
                    </a:cubicBezTo>
                    <a:cubicBezTo>
                      <a:pt x="286" y="489"/>
                      <a:pt x="288" y="489"/>
                      <a:pt x="284" y="490"/>
                    </a:cubicBezTo>
                    <a:cubicBezTo>
                      <a:pt x="279" y="491"/>
                      <a:pt x="273" y="492"/>
                      <a:pt x="265" y="491"/>
                    </a:cubicBezTo>
                    <a:cubicBezTo>
                      <a:pt x="256" y="490"/>
                      <a:pt x="258" y="487"/>
                      <a:pt x="256" y="484"/>
                    </a:cubicBezTo>
                    <a:cubicBezTo>
                      <a:pt x="255" y="482"/>
                      <a:pt x="252" y="486"/>
                      <a:pt x="253" y="491"/>
                    </a:cubicBezTo>
                    <a:cubicBezTo>
                      <a:pt x="254" y="496"/>
                      <a:pt x="257" y="497"/>
                      <a:pt x="262" y="502"/>
                    </a:cubicBezTo>
                    <a:cubicBezTo>
                      <a:pt x="266" y="506"/>
                      <a:pt x="263" y="505"/>
                      <a:pt x="263" y="508"/>
                    </a:cubicBezTo>
                    <a:cubicBezTo>
                      <a:pt x="262" y="511"/>
                      <a:pt x="261" y="514"/>
                      <a:pt x="260" y="522"/>
                    </a:cubicBezTo>
                    <a:cubicBezTo>
                      <a:pt x="259" y="531"/>
                      <a:pt x="262" y="528"/>
                      <a:pt x="265" y="531"/>
                    </a:cubicBezTo>
                    <a:cubicBezTo>
                      <a:pt x="268" y="534"/>
                      <a:pt x="266" y="533"/>
                      <a:pt x="268" y="539"/>
                    </a:cubicBezTo>
                    <a:cubicBezTo>
                      <a:pt x="271" y="544"/>
                      <a:pt x="268" y="543"/>
                      <a:pt x="261" y="546"/>
                    </a:cubicBezTo>
                    <a:cubicBezTo>
                      <a:pt x="253" y="550"/>
                      <a:pt x="247" y="549"/>
                      <a:pt x="244" y="550"/>
                    </a:cubicBezTo>
                    <a:cubicBezTo>
                      <a:pt x="241" y="550"/>
                      <a:pt x="236" y="549"/>
                      <a:pt x="230" y="547"/>
                    </a:cubicBezTo>
                    <a:cubicBezTo>
                      <a:pt x="224" y="545"/>
                      <a:pt x="219" y="542"/>
                      <a:pt x="215" y="538"/>
                    </a:cubicBezTo>
                    <a:cubicBezTo>
                      <a:pt x="211" y="535"/>
                      <a:pt x="206" y="539"/>
                      <a:pt x="205" y="544"/>
                    </a:cubicBezTo>
                    <a:cubicBezTo>
                      <a:pt x="203" y="549"/>
                      <a:pt x="206" y="550"/>
                      <a:pt x="209" y="553"/>
                    </a:cubicBezTo>
                    <a:cubicBezTo>
                      <a:pt x="211" y="557"/>
                      <a:pt x="212" y="557"/>
                      <a:pt x="213" y="561"/>
                    </a:cubicBezTo>
                    <a:cubicBezTo>
                      <a:pt x="214" y="565"/>
                      <a:pt x="213" y="571"/>
                      <a:pt x="213" y="571"/>
                    </a:cubicBezTo>
                    <a:cubicBezTo>
                      <a:pt x="213" y="572"/>
                      <a:pt x="220" y="576"/>
                      <a:pt x="223" y="577"/>
                    </a:cubicBezTo>
                    <a:cubicBezTo>
                      <a:pt x="226" y="579"/>
                      <a:pt x="227" y="580"/>
                      <a:pt x="230" y="582"/>
                    </a:cubicBezTo>
                    <a:cubicBezTo>
                      <a:pt x="232" y="584"/>
                      <a:pt x="231" y="582"/>
                      <a:pt x="234" y="583"/>
                    </a:cubicBezTo>
                    <a:cubicBezTo>
                      <a:pt x="237" y="584"/>
                      <a:pt x="242" y="584"/>
                      <a:pt x="241" y="583"/>
                    </a:cubicBezTo>
                    <a:cubicBezTo>
                      <a:pt x="240" y="583"/>
                      <a:pt x="239" y="579"/>
                      <a:pt x="240" y="577"/>
                    </a:cubicBezTo>
                    <a:cubicBezTo>
                      <a:pt x="241" y="575"/>
                      <a:pt x="246" y="577"/>
                      <a:pt x="249" y="579"/>
                    </a:cubicBezTo>
                    <a:cubicBezTo>
                      <a:pt x="252" y="581"/>
                      <a:pt x="250" y="583"/>
                      <a:pt x="253" y="588"/>
                    </a:cubicBezTo>
                    <a:cubicBezTo>
                      <a:pt x="256" y="592"/>
                      <a:pt x="255" y="591"/>
                      <a:pt x="254" y="594"/>
                    </a:cubicBezTo>
                    <a:cubicBezTo>
                      <a:pt x="254" y="596"/>
                      <a:pt x="254" y="596"/>
                      <a:pt x="251" y="598"/>
                    </a:cubicBezTo>
                    <a:cubicBezTo>
                      <a:pt x="247" y="600"/>
                      <a:pt x="245" y="596"/>
                      <a:pt x="243" y="594"/>
                    </a:cubicBezTo>
                    <a:cubicBezTo>
                      <a:pt x="241" y="592"/>
                      <a:pt x="239" y="591"/>
                      <a:pt x="237" y="589"/>
                    </a:cubicBezTo>
                    <a:cubicBezTo>
                      <a:pt x="236" y="587"/>
                      <a:pt x="234" y="587"/>
                      <a:pt x="230" y="587"/>
                    </a:cubicBezTo>
                    <a:cubicBezTo>
                      <a:pt x="225" y="587"/>
                      <a:pt x="228" y="589"/>
                      <a:pt x="227" y="592"/>
                    </a:cubicBezTo>
                    <a:cubicBezTo>
                      <a:pt x="226" y="595"/>
                      <a:pt x="229" y="595"/>
                      <a:pt x="232" y="598"/>
                    </a:cubicBezTo>
                    <a:cubicBezTo>
                      <a:pt x="235" y="601"/>
                      <a:pt x="236" y="599"/>
                      <a:pt x="240" y="599"/>
                    </a:cubicBezTo>
                    <a:cubicBezTo>
                      <a:pt x="244" y="599"/>
                      <a:pt x="241" y="601"/>
                      <a:pt x="236" y="604"/>
                    </a:cubicBezTo>
                    <a:cubicBezTo>
                      <a:pt x="232" y="607"/>
                      <a:pt x="234" y="607"/>
                      <a:pt x="228" y="611"/>
                    </a:cubicBezTo>
                    <a:cubicBezTo>
                      <a:pt x="222" y="615"/>
                      <a:pt x="226" y="616"/>
                      <a:pt x="227" y="621"/>
                    </a:cubicBezTo>
                    <a:cubicBezTo>
                      <a:pt x="227" y="627"/>
                      <a:pt x="228" y="625"/>
                      <a:pt x="232" y="629"/>
                    </a:cubicBezTo>
                    <a:cubicBezTo>
                      <a:pt x="235" y="634"/>
                      <a:pt x="233" y="634"/>
                      <a:pt x="233" y="639"/>
                    </a:cubicBezTo>
                    <a:cubicBezTo>
                      <a:pt x="233" y="644"/>
                      <a:pt x="235" y="644"/>
                      <a:pt x="229" y="648"/>
                    </a:cubicBezTo>
                    <a:cubicBezTo>
                      <a:pt x="224" y="651"/>
                      <a:pt x="231" y="651"/>
                      <a:pt x="233" y="652"/>
                    </a:cubicBezTo>
                    <a:cubicBezTo>
                      <a:pt x="235" y="652"/>
                      <a:pt x="235" y="654"/>
                      <a:pt x="232" y="655"/>
                    </a:cubicBezTo>
                    <a:cubicBezTo>
                      <a:pt x="230" y="656"/>
                      <a:pt x="225" y="656"/>
                      <a:pt x="219" y="656"/>
                    </a:cubicBezTo>
                    <a:cubicBezTo>
                      <a:pt x="214" y="656"/>
                      <a:pt x="216" y="658"/>
                      <a:pt x="208" y="662"/>
                    </a:cubicBezTo>
                    <a:cubicBezTo>
                      <a:pt x="200" y="666"/>
                      <a:pt x="206" y="668"/>
                      <a:pt x="202" y="672"/>
                    </a:cubicBezTo>
                    <a:cubicBezTo>
                      <a:pt x="198" y="677"/>
                      <a:pt x="201" y="679"/>
                      <a:pt x="200" y="684"/>
                    </a:cubicBezTo>
                    <a:cubicBezTo>
                      <a:pt x="198" y="689"/>
                      <a:pt x="200" y="688"/>
                      <a:pt x="205" y="693"/>
                    </a:cubicBezTo>
                    <a:cubicBezTo>
                      <a:pt x="209" y="698"/>
                      <a:pt x="207" y="695"/>
                      <a:pt x="212" y="699"/>
                    </a:cubicBezTo>
                    <a:cubicBezTo>
                      <a:pt x="216" y="704"/>
                      <a:pt x="213" y="701"/>
                      <a:pt x="221" y="706"/>
                    </a:cubicBezTo>
                    <a:cubicBezTo>
                      <a:pt x="229" y="711"/>
                      <a:pt x="228" y="709"/>
                      <a:pt x="231" y="712"/>
                    </a:cubicBezTo>
                    <a:cubicBezTo>
                      <a:pt x="234" y="714"/>
                      <a:pt x="242" y="712"/>
                      <a:pt x="247" y="712"/>
                    </a:cubicBezTo>
                    <a:cubicBezTo>
                      <a:pt x="253" y="712"/>
                      <a:pt x="250" y="713"/>
                      <a:pt x="253" y="718"/>
                    </a:cubicBezTo>
                    <a:cubicBezTo>
                      <a:pt x="256" y="723"/>
                      <a:pt x="254" y="723"/>
                      <a:pt x="254" y="727"/>
                    </a:cubicBezTo>
                    <a:cubicBezTo>
                      <a:pt x="254" y="730"/>
                      <a:pt x="253" y="730"/>
                      <a:pt x="251" y="732"/>
                    </a:cubicBezTo>
                    <a:cubicBezTo>
                      <a:pt x="249" y="735"/>
                      <a:pt x="254" y="734"/>
                      <a:pt x="258" y="735"/>
                    </a:cubicBezTo>
                    <a:cubicBezTo>
                      <a:pt x="263" y="737"/>
                      <a:pt x="261" y="738"/>
                      <a:pt x="256" y="741"/>
                    </a:cubicBezTo>
                    <a:cubicBezTo>
                      <a:pt x="250" y="743"/>
                      <a:pt x="251" y="742"/>
                      <a:pt x="249" y="745"/>
                    </a:cubicBezTo>
                    <a:cubicBezTo>
                      <a:pt x="247" y="747"/>
                      <a:pt x="249" y="748"/>
                      <a:pt x="246" y="752"/>
                    </a:cubicBezTo>
                    <a:cubicBezTo>
                      <a:pt x="243" y="756"/>
                      <a:pt x="238" y="756"/>
                      <a:pt x="238" y="756"/>
                    </a:cubicBezTo>
                    <a:cubicBezTo>
                      <a:pt x="231" y="761"/>
                      <a:pt x="236" y="763"/>
                      <a:pt x="234" y="766"/>
                    </a:cubicBezTo>
                    <a:cubicBezTo>
                      <a:pt x="231" y="769"/>
                      <a:pt x="233" y="773"/>
                      <a:pt x="234" y="778"/>
                    </a:cubicBezTo>
                    <a:cubicBezTo>
                      <a:pt x="236" y="784"/>
                      <a:pt x="237" y="784"/>
                      <a:pt x="239" y="790"/>
                    </a:cubicBezTo>
                    <a:cubicBezTo>
                      <a:pt x="240" y="796"/>
                      <a:pt x="234" y="795"/>
                      <a:pt x="227" y="796"/>
                    </a:cubicBezTo>
                    <a:cubicBezTo>
                      <a:pt x="219" y="798"/>
                      <a:pt x="223" y="801"/>
                      <a:pt x="218" y="804"/>
                    </a:cubicBezTo>
                    <a:cubicBezTo>
                      <a:pt x="213" y="807"/>
                      <a:pt x="215" y="807"/>
                      <a:pt x="216" y="813"/>
                    </a:cubicBezTo>
                    <a:cubicBezTo>
                      <a:pt x="217" y="819"/>
                      <a:pt x="222" y="820"/>
                      <a:pt x="226" y="824"/>
                    </a:cubicBezTo>
                    <a:cubicBezTo>
                      <a:pt x="230" y="828"/>
                      <a:pt x="226" y="833"/>
                      <a:pt x="231" y="834"/>
                    </a:cubicBezTo>
                    <a:cubicBezTo>
                      <a:pt x="236" y="835"/>
                      <a:pt x="232" y="836"/>
                      <a:pt x="239" y="841"/>
                    </a:cubicBezTo>
                    <a:cubicBezTo>
                      <a:pt x="246" y="847"/>
                      <a:pt x="243" y="844"/>
                      <a:pt x="251" y="850"/>
                    </a:cubicBezTo>
                    <a:cubicBezTo>
                      <a:pt x="258" y="856"/>
                      <a:pt x="256" y="855"/>
                      <a:pt x="252" y="855"/>
                    </a:cubicBezTo>
                    <a:cubicBezTo>
                      <a:pt x="247" y="855"/>
                      <a:pt x="245" y="854"/>
                      <a:pt x="239" y="851"/>
                    </a:cubicBezTo>
                    <a:cubicBezTo>
                      <a:pt x="236" y="849"/>
                      <a:pt x="235" y="850"/>
                      <a:pt x="234" y="850"/>
                    </a:cubicBezTo>
                    <a:cubicBezTo>
                      <a:pt x="226" y="847"/>
                      <a:pt x="185" y="847"/>
                      <a:pt x="178" y="847"/>
                    </a:cubicBezTo>
                    <a:cubicBezTo>
                      <a:pt x="170" y="847"/>
                      <a:pt x="171" y="844"/>
                      <a:pt x="166" y="839"/>
                    </a:cubicBezTo>
                    <a:cubicBezTo>
                      <a:pt x="160" y="835"/>
                      <a:pt x="159" y="838"/>
                      <a:pt x="159" y="834"/>
                    </a:cubicBezTo>
                    <a:cubicBezTo>
                      <a:pt x="159" y="830"/>
                      <a:pt x="155" y="824"/>
                      <a:pt x="153" y="819"/>
                    </a:cubicBezTo>
                    <a:cubicBezTo>
                      <a:pt x="151" y="814"/>
                      <a:pt x="155" y="814"/>
                      <a:pt x="148" y="812"/>
                    </a:cubicBezTo>
                    <a:cubicBezTo>
                      <a:pt x="141" y="809"/>
                      <a:pt x="141" y="813"/>
                      <a:pt x="133" y="814"/>
                    </a:cubicBezTo>
                    <a:cubicBezTo>
                      <a:pt x="126" y="815"/>
                      <a:pt x="129" y="814"/>
                      <a:pt x="128" y="809"/>
                    </a:cubicBezTo>
                    <a:cubicBezTo>
                      <a:pt x="126" y="804"/>
                      <a:pt x="125" y="805"/>
                      <a:pt x="120" y="801"/>
                    </a:cubicBezTo>
                    <a:cubicBezTo>
                      <a:pt x="115" y="796"/>
                      <a:pt x="118" y="796"/>
                      <a:pt x="116" y="790"/>
                    </a:cubicBezTo>
                    <a:cubicBezTo>
                      <a:pt x="113" y="785"/>
                      <a:pt x="113" y="786"/>
                      <a:pt x="109" y="782"/>
                    </a:cubicBezTo>
                    <a:cubicBezTo>
                      <a:pt x="104" y="778"/>
                      <a:pt x="110" y="776"/>
                      <a:pt x="112" y="771"/>
                    </a:cubicBezTo>
                    <a:cubicBezTo>
                      <a:pt x="114" y="767"/>
                      <a:pt x="116" y="764"/>
                      <a:pt x="119" y="762"/>
                    </a:cubicBezTo>
                    <a:cubicBezTo>
                      <a:pt x="121" y="760"/>
                      <a:pt x="118" y="756"/>
                      <a:pt x="118" y="753"/>
                    </a:cubicBezTo>
                    <a:cubicBezTo>
                      <a:pt x="118" y="750"/>
                      <a:pt x="120" y="747"/>
                      <a:pt x="118" y="743"/>
                    </a:cubicBezTo>
                    <a:cubicBezTo>
                      <a:pt x="116" y="738"/>
                      <a:pt x="112" y="738"/>
                      <a:pt x="112" y="732"/>
                    </a:cubicBezTo>
                    <a:cubicBezTo>
                      <a:pt x="112" y="726"/>
                      <a:pt x="110" y="722"/>
                      <a:pt x="114" y="717"/>
                    </a:cubicBezTo>
                    <a:cubicBezTo>
                      <a:pt x="117" y="713"/>
                      <a:pt x="115" y="714"/>
                      <a:pt x="113" y="711"/>
                    </a:cubicBezTo>
                    <a:cubicBezTo>
                      <a:pt x="111" y="707"/>
                      <a:pt x="113" y="707"/>
                      <a:pt x="113" y="704"/>
                    </a:cubicBezTo>
                    <a:cubicBezTo>
                      <a:pt x="113" y="701"/>
                      <a:pt x="114" y="699"/>
                      <a:pt x="113" y="696"/>
                    </a:cubicBezTo>
                    <a:cubicBezTo>
                      <a:pt x="113" y="693"/>
                      <a:pt x="110" y="694"/>
                      <a:pt x="107" y="687"/>
                    </a:cubicBezTo>
                    <a:cubicBezTo>
                      <a:pt x="104" y="680"/>
                      <a:pt x="106" y="683"/>
                      <a:pt x="104" y="681"/>
                    </a:cubicBezTo>
                    <a:cubicBezTo>
                      <a:pt x="102" y="679"/>
                      <a:pt x="102" y="676"/>
                      <a:pt x="105" y="670"/>
                    </a:cubicBezTo>
                    <a:cubicBezTo>
                      <a:pt x="108" y="664"/>
                      <a:pt x="107" y="664"/>
                      <a:pt x="106" y="660"/>
                    </a:cubicBezTo>
                    <a:cubicBezTo>
                      <a:pt x="105" y="655"/>
                      <a:pt x="100" y="657"/>
                      <a:pt x="93" y="654"/>
                    </a:cubicBezTo>
                    <a:cubicBezTo>
                      <a:pt x="87" y="652"/>
                      <a:pt x="89" y="653"/>
                      <a:pt x="88" y="650"/>
                    </a:cubicBezTo>
                    <a:cubicBezTo>
                      <a:pt x="87" y="646"/>
                      <a:pt x="95" y="650"/>
                      <a:pt x="101" y="650"/>
                    </a:cubicBezTo>
                    <a:cubicBezTo>
                      <a:pt x="106" y="650"/>
                      <a:pt x="103" y="644"/>
                      <a:pt x="103" y="641"/>
                    </a:cubicBezTo>
                    <a:cubicBezTo>
                      <a:pt x="103" y="638"/>
                      <a:pt x="97" y="640"/>
                      <a:pt x="90" y="639"/>
                    </a:cubicBezTo>
                    <a:cubicBezTo>
                      <a:pt x="84" y="638"/>
                      <a:pt x="89" y="638"/>
                      <a:pt x="85" y="635"/>
                    </a:cubicBezTo>
                    <a:cubicBezTo>
                      <a:pt x="82" y="633"/>
                      <a:pt x="83" y="627"/>
                      <a:pt x="83" y="624"/>
                    </a:cubicBezTo>
                    <a:cubicBezTo>
                      <a:pt x="83" y="622"/>
                      <a:pt x="81" y="621"/>
                      <a:pt x="75" y="615"/>
                    </a:cubicBezTo>
                    <a:cubicBezTo>
                      <a:pt x="69" y="610"/>
                      <a:pt x="76" y="611"/>
                      <a:pt x="77" y="608"/>
                    </a:cubicBezTo>
                    <a:cubicBezTo>
                      <a:pt x="78" y="604"/>
                      <a:pt x="72" y="606"/>
                      <a:pt x="66" y="601"/>
                    </a:cubicBezTo>
                    <a:cubicBezTo>
                      <a:pt x="59" y="596"/>
                      <a:pt x="61" y="597"/>
                      <a:pt x="61" y="593"/>
                    </a:cubicBezTo>
                    <a:cubicBezTo>
                      <a:pt x="61" y="589"/>
                      <a:pt x="61" y="588"/>
                      <a:pt x="58" y="583"/>
                    </a:cubicBezTo>
                    <a:cubicBezTo>
                      <a:pt x="55" y="578"/>
                      <a:pt x="59" y="579"/>
                      <a:pt x="61" y="576"/>
                    </a:cubicBezTo>
                    <a:cubicBezTo>
                      <a:pt x="64" y="573"/>
                      <a:pt x="62" y="573"/>
                      <a:pt x="60" y="570"/>
                    </a:cubicBezTo>
                    <a:cubicBezTo>
                      <a:pt x="58" y="567"/>
                      <a:pt x="55" y="566"/>
                      <a:pt x="55" y="562"/>
                    </a:cubicBezTo>
                    <a:cubicBezTo>
                      <a:pt x="55" y="559"/>
                      <a:pt x="51" y="556"/>
                      <a:pt x="51" y="551"/>
                    </a:cubicBezTo>
                    <a:cubicBezTo>
                      <a:pt x="50" y="547"/>
                      <a:pt x="48" y="546"/>
                      <a:pt x="46" y="538"/>
                    </a:cubicBezTo>
                    <a:cubicBezTo>
                      <a:pt x="44" y="530"/>
                      <a:pt x="47" y="534"/>
                      <a:pt x="48" y="530"/>
                    </a:cubicBezTo>
                    <a:cubicBezTo>
                      <a:pt x="48" y="526"/>
                      <a:pt x="46" y="526"/>
                      <a:pt x="46" y="523"/>
                    </a:cubicBezTo>
                    <a:cubicBezTo>
                      <a:pt x="46" y="520"/>
                      <a:pt x="46" y="520"/>
                      <a:pt x="43" y="515"/>
                    </a:cubicBezTo>
                    <a:cubicBezTo>
                      <a:pt x="40" y="509"/>
                      <a:pt x="41" y="511"/>
                      <a:pt x="42" y="508"/>
                    </a:cubicBezTo>
                    <a:cubicBezTo>
                      <a:pt x="44" y="506"/>
                      <a:pt x="43" y="504"/>
                      <a:pt x="42" y="500"/>
                    </a:cubicBezTo>
                    <a:cubicBezTo>
                      <a:pt x="41" y="496"/>
                      <a:pt x="41" y="495"/>
                      <a:pt x="41" y="489"/>
                    </a:cubicBezTo>
                    <a:cubicBezTo>
                      <a:pt x="41" y="484"/>
                      <a:pt x="49" y="483"/>
                      <a:pt x="50" y="479"/>
                    </a:cubicBezTo>
                    <a:cubicBezTo>
                      <a:pt x="52" y="474"/>
                      <a:pt x="46" y="473"/>
                      <a:pt x="44" y="469"/>
                    </a:cubicBezTo>
                    <a:cubicBezTo>
                      <a:pt x="41" y="466"/>
                      <a:pt x="42" y="464"/>
                      <a:pt x="39" y="458"/>
                    </a:cubicBezTo>
                    <a:cubicBezTo>
                      <a:pt x="36" y="453"/>
                      <a:pt x="36" y="454"/>
                      <a:pt x="35" y="448"/>
                    </a:cubicBezTo>
                    <a:cubicBezTo>
                      <a:pt x="34" y="442"/>
                      <a:pt x="30" y="439"/>
                      <a:pt x="30" y="434"/>
                    </a:cubicBezTo>
                    <a:cubicBezTo>
                      <a:pt x="29" y="429"/>
                      <a:pt x="31" y="423"/>
                      <a:pt x="31" y="418"/>
                    </a:cubicBezTo>
                    <a:cubicBezTo>
                      <a:pt x="31" y="413"/>
                      <a:pt x="37" y="412"/>
                      <a:pt x="39" y="408"/>
                    </a:cubicBezTo>
                    <a:cubicBezTo>
                      <a:pt x="41" y="404"/>
                      <a:pt x="39" y="401"/>
                      <a:pt x="36" y="397"/>
                    </a:cubicBezTo>
                    <a:cubicBezTo>
                      <a:pt x="34" y="392"/>
                      <a:pt x="34" y="391"/>
                      <a:pt x="31" y="386"/>
                    </a:cubicBezTo>
                    <a:cubicBezTo>
                      <a:pt x="28" y="380"/>
                      <a:pt x="31" y="383"/>
                      <a:pt x="33" y="377"/>
                    </a:cubicBezTo>
                    <a:cubicBezTo>
                      <a:pt x="34" y="370"/>
                      <a:pt x="33" y="369"/>
                      <a:pt x="33" y="364"/>
                    </a:cubicBezTo>
                    <a:cubicBezTo>
                      <a:pt x="32" y="360"/>
                      <a:pt x="34" y="360"/>
                      <a:pt x="37" y="358"/>
                    </a:cubicBezTo>
                    <a:cubicBezTo>
                      <a:pt x="41" y="356"/>
                      <a:pt x="36" y="352"/>
                      <a:pt x="34" y="348"/>
                    </a:cubicBezTo>
                    <a:cubicBezTo>
                      <a:pt x="32" y="343"/>
                      <a:pt x="34" y="338"/>
                      <a:pt x="34" y="336"/>
                    </a:cubicBezTo>
                    <a:cubicBezTo>
                      <a:pt x="34" y="335"/>
                      <a:pt x="31" y="330"/>
                      <a:pt x="29" y="328"/>
                    </a:cubicBezTo>
                    <a:cubicBezTo>
                      <a:pt x="26" y="327"/>
                      <a:pt x="25" y="325"/>
                      <a:pt x="25" y="322"/>
                    </a:cubicBezTo>
                    <a:cubicBezTo>
                      <a:pt x="25" y="319"/>
                      <a:pt x="21" y="315"/>
                      <a:pt x="20" y="311"/>
                    </a:cubicBezTo>
                    <a:cubicBezTo>
                      <a:pt x="19" y="306"/>
                      <a:pt x="17" y="305"/>
                      <a:pt x="15" y="303"/>
                    </a:cubicBezTo>
                    <a:cubicBezTo>
                      <a:pt x="13" y="300"/>
                      <a:pt x="14" y="299"/>
                      <a:pt x="14" y="296"/>
                    </a:cubicBezTo>
                    <a:cubicBezTo>
                      <a:pt x="14" y="293"/>
                      <a:pt x="8" y="289"/>
                      <a:pt x="5" y="285"/>
                    </a:cubicBezTo>
                    <a:cubicBezTo>
                      <a:pt x="2" y="281"/>
                      <a:pt x="2" y="280"/>
                      <a:pt x="1" y="276"/>
                    </a:cubicBezTo>
                    <a:cubicBezTo>
                      <a:pt x="0" y="272"/>
                      <a:pt x="3" y="272"/>
                      <a:pt x="4" y="267"/>
                    </a:cubicBezTo>
                    <a:cubicBezTo>
                      <a:pt x="4" y="262"/>
                      <a:pt x="4" y="256"/>
                      <a:pt x="4" y="252"/>
                    </a:cubicBezTo>
                    <a:cubicBezTo>
                      <a:pt x="4" y="249"/>
                      <a:pt x="6" y="248"/>
                      <a:pt x="9" y="245"/>
                    </a:cubicBezTo>
                    <a:cubicBezTo>
                      <a:pt x="12" y="242"/>
                      <a:pt x="9" y="239"/>
                      <a:pt x="8" y="236"/>
                    </a:cubicBezTo>
                    <a:cubicBezTo>
                      <a:pt x="6" y="232"/>
                      <a:pt x="5" y="229"/>
                      <a:pt x="3" y="225"/>
                    </a:cubicBezTo>
                    <a:cubicBezTo>
                      <a:pt x="0" y="221"/>
                      <a:pt x="2" y="221"/>
                      <a:pt x="2" y="218"/>
                    </a:cubicBezTo>
                    <a:cubicBezTo>
                      <a:pt x="2" y="214"/>
                      <a:pt x="3" y="214"/>
                      <a:pt x="6" y="211"/>
                    </a:cubicBezTo>
                    <a:cubicBezTo>
                      <a:pt x="9" y="208"/>
                      <a:pt x="6" y="198"/>
                      <a:pt x="6" y="192"/>
                    </a:cubicBezTo>
                    <a:cubicBezTo>
                      <a:pt x="6" y="186"/>
                      <a:pt x="9" y="187"/>
                      <a:pt x="10" y="184"/>
                    </a:cubicBezTo>
                    <a:cubicBezTo>
                      <a:pt x="12" y="181"/>
                      <a:pt x="12" y="178"/>
                      <a:pt x="15" y="174"/>
                    </a:cubicBezTo>
                    <a:cubicBezTo>
                      <a:pt x="17" y="170"/>
                      <a:pt x="17" y="168"/>
                      <a:pt x="18" y="162"/>
                    </a:cubicBezTo>
                    <a:cubicBezTo>
                      <a:pt x="19" y="157"/>
                      <a:pt x="20" y="158"/>
                      <a:pt x="24" y="156"/>
                    </a:cubicBezTo>
                    <a:cubicBezTo>
                      <a:pt x="29" y="155"/>
                      <a:pt x="28" y="155"/>
                      <a:pt x="30" y="151"/>
                    </a:cubicBezTo>
                    <a:cubicBezTo>
                      <a:pt x="33" y="147"/>
                      <a:pt x="26" y="146"/>
                      <a:pt x="22" y="141"/>
                    </a:cubicBezTo>
                    <a:cubicBezTo>
                      <a:pt x="17" y="135"/>
                      <a:pt x="22" y="132"/>
                      <a:pt x="23" y="130"/>
                    </a:cubicBezTo>
                    <a:cubicBezTo>
                      <a:pt x="25" y="127"/>
                      <a:pt x="21" y="119"/>
                      <a:pt x="19" y="116"/>
                    </a:cubicBezTo>
                    <a:cubicBezTo>
                      <a:pt x="17" y="113"/>
                      <a:pt x="18" y="112"/>
                      <a:pt x="17" y="109"/>
                    </a:cubicBezTo>
                    <a:cubicBezTo>
                      <a:pt x="16" y="106"/>
                      <a:pt x="15" y="104"/>
                      <a:pt x="18" y="101"/>
                    </a:cubicBezTo>
                    <a:cubicBezTo>
                      <a:pt x="21" y="98"/>
                      <a:pt x="17" y="96"/>
                      <a:pt x="15" y="94"/>
                    </a:cubicBezTo>
                    <a:cubicBezTo>
                      <a:pt x="13" y="92"/>
                      <a:pt x="15" y="89"/>
                      <a:pt x="16" y="85"/>
                    </a:cubicBezTo>
                    <a:cubicBezTo>
                      <a:pt x="16" y="82"/>
                      <a:pt x="25" y="79"/>
                      <a:pt x="30" y="77"/>
                    </a:cubicBezTo>
                    <a:cubicBezTo>
                      <a:pt x="35" y="74"/>
                      <a:pt x="37" y="74"/>
                      <a:pt x="40" y="71"/>
                    </a:cubicBezTo>
                    <a:cubicBezTo>
                      <a:pt x="43" y="68"/>
                      <a:pt x="43" y="59"/>
                      <a:pt x="43" y="56"/>
                    </a:cubicBezTo>
                    <a:cubicBezTo>
                      <a:pt x="43" y="53"/>
                      <a:pt x="44" y="45"/>
                      <a:pt x="44" y="39"/>
                    </a:cubicBezTo>
                    <a:cubicBezTo>
                      <a:pt x="44" y="35"/>
                      <a:pt x="42" y="36"/>
                      <a:pt x="40" y="36"/>
                    </a:cubicBezTo>
                    <a:cubicBezTo>
                      <a:pt x="40" y="32"/>
                      <a:pt x="40" y="30"/>
                      <a:pt x="45" y="25"/>
                    </a:cubicBezTo>
                    <a:cubicBezTo>
                      <a:pt x="51" y="19"/>
                      <a:pt x="56" y="19"/>
                      <a:pt x="58" y="12"/>
                    </a:cubicBezTo>
                    <a:cubicBezTo>
                      <a:pt x="60" y="6"/>
                      <a:pt x="58" y="0"/>
                      <a:pt x="65" y="6"/>
                    </a:cubicBezTo>
                    <a:cubicBezTo>
                      <a:pt x="72" y="12"/>
                      <a:pt x="76" y="16"/>
                      <a:pt x="86" y="16"/>
                    </a:cubicBezTo>
                    <a:cubicBezTo>
                      <a:pt x="96" y="17"/>
                      <a:pt x="99" y="25"/>
                      <a:pt x="105" y="30"/>
                    </a:cubicBezTo>
                    <a:cubicBezTo>
                      <a:pt x="111" y="34"/>
                      <a:pt x="109" y="37"/>
                      <a:pt x="113" y="31"/>
                    </a:cubicBezTo>
                    <a:cubicBezTo>
                      <a:pt x="117" y="24"/>
                      <a:pt x="112" y="20"/>
                      <a:pt x="116" y="17"/>
                    </a:cubicBezTo>
                    <a:cubicBezTo>
                      <a:pt x="120" y="13"/>
                      <a:pt x="122" y="13"/>
                      <a:pt x="127" y="13"/>
                    </a:cubicBezTo>
                    <a:cubicBezTo>
                      <a:pt x="133" y="12"/>
                      <a:pt x="139" y="9"/>
                      <a:pt x="143" y="12"/>
                    </a:cubicBezTo>
                    <a:cubicBezTo>
                      <a:pt x="147" y="15"/>
                      <a:pt x="145" y="14"/>
                      <a:pt x="150" y="19"/>
                    </a:cubicBezTo>
                    <a:cubicBezTo>
                      <a:pt x="150" y="19"/>
                      <a:pt x="150" y="19"/>
                      <a:pt x="150" y="19"/>
                    </a:cubicBezTo>
                    <a:cubicBezTo>
                      <a:pt x="155" y="25"/>
                      <a:pt x="159" y="26"/>
                      <a:pt x="163" y="32"/>
                    </a:cubicBezTo>
                    <a:cubicBezTo>
                      <a:pt x="167" y="39"/>
                      <a:pt x="168" y="40"/>
                      <a:pt x="174" y="45"/>
                    </a:cubicBezTo>
                    <a:cubicBezTo>
                      <a:pt x="179" y="49"/>
                      <a:pt x="183" y="51"/>
                      <a:pt x="186" y="54"/>
                    </a:cubicBezTo>
                    <a:cubicBezTo>
                      <a:pt x="189" y="57"/>
                      <a:pt x="188" y="63"/>
                      <a:pt x="199" y="66"/>
                    </a:cubicBezTo>
                    <a:cubicBezTo>
                      <a:pt x="211" y="68"/>
                      <a:pt x="216" y="69"/>
                      <a:pt x="218" y="71"/>
                    </a:cubicBezTo>
                    <a:cubicBezTo>
                      <a:pt x="221" y="72"/>
                      <a:pt x="227" y="75"/>
                      <a:pt x="231" y="79"/>
                    </a:cubicBezTo>
                    <a:cubicBezTo>
                      <a:pt x="234" y="82"/>
                      <a:pt x="241" y="85"/>
                      <a:pt x="246" y="87"/>
                    </a:cubicBezTo>
                    <a:cubicBezTo>
                      <a:pt x="251" y="90"/>
                      <a:pt x="255" y="89"/>
                      <a:pt x="261" y="93"/>
                    </a:cubicBezTo>
                    <a:cubicBezTo>
                      <a:pt x="266" y="96"/>
                      <a:pt x="266" y="96"/>
                      <a:pt x="271" y="99"/>
                    </a:cubicBezTo>
                    <a:cubicBezTo>
                      <a:pt x="276" y="102"/>
                      <a:pt x="284" y="105"/>
                      <a:pt x="284" y="110"/>
                    </a:cubicBezTo>
                    <a:cubicBezTo>
                      <a:pt x="284" y="115"/>
                      <a:pt x="282" y="117"/>
                      <a:pt x="281" y="120"/>
                    </a:cubicBezTo>
                    <a:cubicBezTo>
                      <a:pt x="279" y="123"/>
                      <a:pt x="280" y="126"/>
                      <a:pt x="279" y="128"/>
                    </a:cubicBezTo>
                    <a:cubicBezTo>
                      <a:pt x="277" y="129"/>
                      <a:pt x="273" y="127"/>
                      <a:pt x="273" y="133"/>
                    </a:cubicBezTo>
                    <a:cubicBezTo>
                      <a:pt x="274" y="139"/>
                      <a:pt x="275" y="143"/>
                      <a:pt x="273" y="146"/>
                    </a:cubicBezTo>
                    <a:cubicBezTo>
                      <a:pt x="271" y="150"/>
                      <a:pt x="270" y="151"/>
                      <a:pt x="268" y="154"/>
                    </a:cubicBezTo>
                    <a:cubicBezTo>
                      <a:pt x="267" y="158"/>
                      <a:pt x="263" y="161"/>
                      <a:pt x="266" y="162"/>
                    </a:cubicBezTo>
                    <a:cubicBezTo>
                      <a:pt x="270" y="162"/>
                      <a:pt x="270" y="162"/>
                      <a:pt x="274" y="161"/>
                    </a:cubicBezTo>
                    <a:cubicBezTo>
                      <a:pt x="279" y="160"/>
                      <a:pt x="277" y="160"/>
                      <a:pt x="282" y="162"/>
                    </a:cubicBezTo>
                    <a:cubicBezTo>
                      <a:pt x="288" y="164"/>
                      <a:pt x="294" y="164"/>
                      <a:pt x="300" y="166"/>
                    </a:cubicBezTo>
                    <a:cubicBezTo>
                      <a:pt x="306" y="167"/>
                      <a:pt x="314" y="167"/>
                      <a:pt x="319" y="167"/>
                    </a:cubicBezTo>
                    <a:cubicBezTo>
                      <a:pt x="323" y="167"/>
                      <a:pt x="324" y="162"/>
                      <a:pt x="327" y="162"/>
                    </a:cubicBezTo>
                    <a:cubicBezTo>
                      <a:pt x="330" y="161"/>
                      <a:pt x="330" y="164"/>
                      <a:pt x="334" y="164"/>
                    </a:cubicBezTo>
                    <a:cubicBezTo>
                      <a:pt x="338" y="165"/>
                      <a:pt x="343" y="159"/>
                      <a:pt x="343" y="157"/>
                    </a:cubicBezTo>
                    <a:cubicBezTo>
                      <a:pt x="344" y="155"/>
                      <a:pt x="345" y="151"/>
                      <a:pt x="349" y="149"/>
                    </a:cubicBezTo>
                    <a:cubicBezTo>
                      <a:pt x="353" y="147"/>
                      <a:pt x="358" y="146"/>
                      <a:pt x="359" y="141"/>
                    </a:cubicBezTo>
                    <a:cubicBezTo>
                      <a:pt x="360" y="136"/>
                      <a:pt x="361" y="128"/>
                      <a:pt x="359" y="124"/>
                    </a:cubicBezTo>
                    <a:cubicBezTo>
                      <a:pt x="357" y="120"/>
                      <a:pt x="356" y="118"/>
                      <a:pt x="356" y="116"/>
                    </a:cubicBezTo>
                    <a:cubicBezTo>
                      <a:pt x="356" y="115"/>
                      <a:pt x="357" y="113"/>
                      <a:pt x="357" y="112"/>
                    </a:cubicBezTo>
                    <a:cubicBezTo>
                      <a:pt x="359" y="117"/>
                      <a:pt x="360" y="111"/>
                      <a:pt x="366" y="112"/>
                    </a:cubicBezTo>
                    <a:cubicBezTo>
                      <a:pt x="372" y="114"/>
                      <a:pt x="374" y="115"/>
                      <a:pt x="378" y="121"/>
                    </a:cubicBezTo>
                    <a:cubicBezTo>
                      <a:pt x="381" y="126"/>
                      <a:pt x="380" y="123"/>
                      <a:pt x="381" y="132"/>
                    </a:cubicBezTo>
                    <a:cubicBezTo>
                      <a:pt x="382" y="141"/>
                      <a:pt x="384" y="142"/>
                      <a:pt x="381" y="1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22">
                <a:extLst>
                  <a:ext uri="{FF2B5EF4-FFF2-40B4-BE49-F238E27FC236}">
                    <a16:creationId xmlns:a16="http://schemas.microsoft.com/office/drawing/2014/main" id="{9035626C-6783-8343-9B3A-4FB813515F10}"/>
                  </a:ext>
                </a:extLst>
              </p:cNvPr>
              <p:cNvSpPr>
                <a:spLocks/>
              </p:cNvSpPr>
              <p:nvPr/>
            </p:nvSpPr>
            <p:spPr bwMode="auto">
              <a:xfrm>
                <a:off x="1710" y="2551"/>
                <a:ext cx="77" cy="83"/>
              </a:xfrm>
              <a:custGeom>
                <a:avLst/>
                <a:gdLst>
                  <a:gd name="T0" fmla="*/ 125 w 128"/>
                  <a:gd name="T1" fmla="*/ 113 h 139"/>
                  <a:gd name="T2" fmla="*/ 122 w 128"/>
                  <a:gd name="T3" fmla="*/ 121 h 139"/>
                  <a:gd name="T4" fmla="*/ 115 w 128"/>
                  <a:gd name="T5" fmla="*/ 130 h 139"/>
                  <a:gd name="T6" fmla="*/ 106 w 128"/>
                  <a:gd name="T7" fmla="*/ 136 h 139"/>
                  <a:gd name="T8" fmla="*/ 95 w 128"/>
                  <a:gd name="T9" fmla="*/ 138 h 139"/>
                  <a:gd name="T10" fmla="*/ 85 w 128"/>
                  <a:gd name="T11" fmla="*/ 135 h 139"/>
                  <a:gd name="T12" fmla="*/ 75 w 128"/>
                  <a:gd name="T13" fmla="*/ 136 h 139"/>
                  <a:gd name="T14" fmla="*/ 69 w 128"/>
                  <a:gd name="T15" fmla="*/ 137 h 139"/>
                  <a:gd name="T16" fmla="*/ 61 w 128"/>
                  <a:gd name="T17" fmla="*/ 134 h 139"/>
                  <a:gd name="T18" fmla="*/ 54 w 128"/>
                  <a:gd name="T19" fmla="*/ 131 h 139"/>
                  <a:gd name="T20" fmla="*/ 45 w 128"/>
                  <a:gd name="T21" fmla="*/ 127 h 139"/>
                  <a:gd name="T22" fmla="*/ 39 w 128"/>
                  <a:gd name="T23" fmla="*/ 125 h 139"/>
                  <a:gd name="T24" fmla="*/ 24 w 128"/>
                  <a:gd name="T25" fmla="*/ 123 h 139"/>
                  <a:gd name="T26" fmla="*/ 16 w 128"/>
                  <a:gd name="T27" fmla="*/ 114 h 139"/>
                  <a:gd name="T28" fmla="*/ 12 w 128"/>
                  <a:gd name="T29" fmla="*/ 116 h 139"/>
                  <a:gd name="T30" fmla="*/ 11 w 128"/>
                  <a:gd name="T31" fmla="*/ 113 h 139"/>
                  <a:gd name="T32" fmla="*/ 6 w 128"/>
                  <a:gd name="T33" fmla="*/ 100 h 139"/>
                  <a:gd name="T34" fmla="*/ 7 w 128"/>
                  <a:gd name="T35" fmla="*/ 88 h 139"/>
                  <a:gd name="T36" fmla="*/ 11 w 128"/>
                  <a:gd name="T37" fmla="*/ 79 h 139"/>
                  <a:gd name="T38" fmla="*/ 5 w 128"/>
                  <a:gd name="T39" fmla="*/ 68 h 139"/>
                  <a:gd name="T40" fmla="*/ 4 w 128"/>
                  <a:gd name="T41" fmla="*/ 60 h 139"/>
                  <a:gd name="T42" fmla="*/ 4 w 128"/>
                  <a:gd name="T43" fmla="*/ 51 h 139"/>
                  <a:gd name="T44" fmla="*/ 5 w 128"/>
                  <a:gd name="T45" fmla="*/ 38 h 139"/>
                  <a:gd name="T46" fmla="*/ 4 w 128"/>
                  <a:gd name="T47" fmla="*/ 28 h 139"/>
                  <a:gd name="T48" fmla="*/ 4 w 128"/>
                  <a:gd name="T49" fmla="*/ 17 h 139"/>
                  <a:gd name="T50" fmla="*/ 3 w 128"/>
                  <a:gd name="T51" fmla="*/ 11 h 139"/>
                  <a:gd name="T52" fmla="*/ 7 w 128"/>
                  <a:gd name="T53" fmla="*/ 7 h 139"/>
                  <a:gd name="T54" fmla="*/ 9 w 128"/>
                  <a:gd name="T55" fmla="*/ 7 h 139"/>
                  <a:gd name="T56" fmla="*/ 27 w 128"/>
                  <a:gd name="T57" fmla="*/ 3 h 139"/>
                  <a:gd name="T58" fmla="*/ 45 w 128"/>
                  <a:gd name="T59" fmla="*/ 17 h 139"/>
                  <a:gd name="T60" fmla="*/ 50 w 128"/>
                  <a:gd name="T61" fmla="*/ 26 h 139"/>
                  <a:gd name="T62" fmla="*/ 58 w 128"/>
                  <a:gd name="T63" fmla="*/ 26 h 139"/>
                  <a:gd name="T64" fmla="*/ 65 w 128"/>
                  <a:gd name="T65" fmla="*/ 28 h 139"/>
                  <a:gd name="T66" fmla="*/ 77 w 128"/>
                  <a:gd name="T67" fmla="*/ 37 h 139"/>
                  <a:gd name="T68" fmla="*/ 92 w 128"/>
                  <a:gd name="T69" fmla="*/ 46 h 139"/>
                  <a:gd name="T70" fmla="*/ 104 w 128"/>
                  <a:gd name="T71" fmla="*/ 55 h 139"/>
                  <a:gd name="T72" fmla="*/ 118 w 128"/>
                  <a:gd name="T73" fmla="*/ 66 h 139"/>
                  <a:gd name="T74" fmla="*/ 127 w 128"/>
                  <a:gd name="T75" fmla="*/ 76 h 139"/>
                  <a:gd name="T76" fmla="*/ 120 w 128"/>
                  <a:gd name="T77" fmla="*/ 92 h 139"/>
                  <a:gd name="T78" fmla="*/ 127 w 128"/>
                  <a:gd name="T79" fmla="*/ 104 h 139"/>
                  <a:gd name="T80" fmla="*/ 125 w 128"/>
                  <a:gd name="T81"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39">
                    <a:moveTo>
                      <a:pt x="125" y="113"/>
                    </a:moveTo>
                    <a:cubicBezTo>
                      <a:pt x="125" y="119"/>
                      <a:pt x="122" y="118"/>
                      <a:pt x="122" y="121"/>
                    </a:cubicBezTo>
                    <a:cubicBezTo>
                      <a:pt x="121" y="124"/>
                      <a:pt x="116" y="127"/>
                      <a:pt x="115" y="130"/>
                    </a:cubicBezTo>
                    <a:cubicBezTo>
                      <a:pt x="114" y="133"/>
                      <a:pt x="109" y="134"/>
                      <a:pt x="106" y="136"/>
                    </a:cubicBezTo>
                    <a:cubicBezTo>
                      <a:pt x="104" y="137"/>
                      <a:pt x="99" y="139"/>
                      <a:pt x="95" y="138"/>
                    </a:cubicBezTo>
                    <a:cubicBezTo>
                      <a:pt x="92" y="137"/>
                      <a:pt x="87" y="137"/>
                      <a:pt x="85" y="135"/>
                    </a:cubicBezTo>
                    <a:cubicBezTo>
                      <a:pt x="82" y="134"/>
                      <a:pt x="77" y="136"/>
                      <a:pt x="75" y="136"/>
                    </a:cubicBezTo>
                    <a:cubicBezTo>
                      <a:pt x="74" y="136"/>
                      <a:pt x="71" y="138"/>
                      <a:pt x="69" y="137"/>
                    </a:cubicBezTo>
                    <a:cubicBezTo>
                      <a:pt x="66" y="136"/>
                      <a:pt x="65" y="138"/>
                      <a:pt x="61" y="134"/>
                    </a:cubicBezTo>
                    <a:cubicBezTo>
                      <a:pt x="56" y="130"/>
                      <a:pt x="56" y="133"/>
                      <a:pt x="54" y="131"/>
                    </a:cubicBezTo>
                    <a:cubicBezTo>
                      <a:pt x="51" y="129"/>
                      <a:pt x="47" y="129"/>
                      <a:pt x="45" y="127"/>
                    </a:cubicBezTo>
                    <a:cubicBezTo>
                      <a:pt x="42" y="124"/>
                      <a:pt x="43" y="125"/>
                      <a:pt x="39" y="125"/>
                    </a:cubicBezTo>
                    <a:cubicBezTo>
                      <a:pt x="34" y="124"/>
                      <a:pt x="30" y="124"/>
                      <a:pt x="24" y="123"/>
                    </a:cubicBezTo>
                    <a:cubicBezTo>
                      <a:pt x="18" y="121"/>
                      <a:pt x="18" y="117"/>
                      <a:pt x="16" y="114"/>
                    </a:cubicBezTo>
                    <a:cubicBezTo>
                      <a:pt x="15" y="112"/>
                      <a:pt x="14" y="114"/>
                      <a:pt x="12" y="116"/>
                    </a:cubicBezTo>
                    <a:cubicBezTo>
                      <a:pt x="12" y="115"/>
                      <a:pt x="12" y="114"/>
                      <a:pt x="11" y="113"/>
                    </a:cubicBezTo>
                    <a:cubicBezTo>
                      <a:pt x="8" y="107"/>
                      <a:pt x="7" y="107"/>
                      <a:pt x="6" y="100"/>
                    </a:cubicBezTo>
                    <a:cubicBezTo>
                      <a:pt x="4" y="93"/>
                      <a:pt x="5" y="91"/>
                      <a:pt x="7" y="88"/>
                    </a:cubicBezTo>
                    <a:cubicBezTo>
                      <a:pt x="9" y="85"/>
                      <a:pt x="15" y="84"/>
                      <a:pt x="11" y="79"/>
                    </a:cubicBezTo>
                    <a:cubicBezTo>
                      <a:pt x="7" y="75"/>
                      <a:pt x="5" y="71"/>
                      <a:pt x="5" y="68"/>
                    </a:cubicBezTo>
                    <a:cubicBezTo>
                      <a:pt x="5" y="64"/>
                      <a:pt x="6" y="65"/>
                      <a:pt x="4" y="60"/>
                    </a:cubicBezTo>
                    <a:cubicBezTo>
                      <a:pt x="2" y="55"/>
                      <a:pt x="3" y="56"/>
                      <a:pt x="4" y="51"/>
                    </a:cubicBezTo>
                    <a:cubicBezTo>
                      <a:pt x="5" y="47"/>
                      <a:pt x="6" y="43"/>
                      <a:pt x="5" y="38"/>
                    </a:cubicBezTo>
                    <a:cubicBezTo>
                      <a:pt x="4" y="33"/>
                      <a:pt x="2" y="32"/>
                      <a:pt x="4" y="28"/>
                    </a:cubicBezTo>
                    <a:cubicBezTo>
                      <a:pt x="5" y="24"/>
                      <a:pt x="5" y="18"/>
                      <a:pt x="4" y="17"/>
                    </a:cubicBezTo>
                    <a:cubicBezTo>
                      <a:pt x="4" y="15"/>
                      <a:pt x="0" y="14"/>
                      <a:pt x="3" y="11"/>
                    </a:cubicBezTo>
                    <a:cubicBezTo>
                      <a:pt x="4" y="10"/>
                      <a:pt x="6" y="8"/>
                      <a:pt x="7" y="7"/>
                    </a:cubicBezTo>
                    <a:cubicBezTo>
                      <a:pt x="7" y="7"/>
                      <a:pt x="8" y="7"/>
                      <a:pt x="9" y="7"/>
                    </a:cubicBezTo>
                    <a:cubicBezTo>
                      <a:pt x="14" y="7"/>
                      <a:pt x="24" y="0"/>
                      <a:pt x="27" y="3"/>
                    </a:cubicBezTo>
                    <a:cubicBezTo>
                      <a:pt x="31" y="7"/>
                      <a:pt x="42" y="13"/>
                      <a:pt x="45" y="17"/>
                    </a:cubicBezTo>
                    <a:cubicBezTo>
                      <a:pt x="47" y="21"/>
                      <a:pt x="47" y="22"/>
                      <a:pt x="50" y="26"/>
                    </a:cubicBezTo>
                    <a:cubicBezTo>
                      <a:pt x="53" y="31"/>
                      <a:pt x="58" y="30"/>
                      <a:pt x="58" y="26"/>
                    </a:cubicBezTo>
                    <a:cubicBezTo>
                      <a:pt x="58" y="23"/>
                      <a:pt x="60" y="22"/>
                      <a:pt x="65" y="28"/>
                    </a:cubicBezTo>
                    <a:cubicBezTo>
                      <a:pt x="70" y="34"/>
                      <a:pt x="69" y="35"/>
                      <a:pt x="77" y="37"/>
                    </a:cubicBezTo>
                    <a:cubicBezTo>
                      <a:pt x="86" y="39"/>
                      <a:pt x="84" y="40"/>
                      <a:pt x="92" y="46"/>
                    </a:cubicBezTo>
                    <a:cubicBezTo>
                      <a:pt x="100" y="52"/>
                      <a:pt x="99" y="52"/>
                      <a:pt x="104" y="55"/>
                    </a:cubicBezTo>
                    <a:cubicBezTo>
                      <a:pt x="109" y="59"/>
                      <a:pt x="114" y="61"/>
                      <a:pt x="118" y="66"/>
                    </a:cubicBezTo>
                    <a:cubicBezTo>
                      <a:pt x="121" y="71"/>
                      <a:pt x="128" y="72"/>
                      <a:pt x="127" y="76"/>
                    </a:cubicBezTo>
                    <a:cubicBezTo>
                      <a:pt x="125" y="81"/>
                      <a:pt x="120" y="88"/>
                      <a:pt x="120" y="92"/>
                    </a:cubicBezTo>
                    <a:cubicBezTo>
                      <a:pt x="120" y="96"/>
                      <a:pt x="125" y="100"/>
                      <a:pt x="127" y="104"/>
                    </a:cubicBezTo>
                    <a:cubicBezTo>
                      <a:pt x="123" y="106"/>
                      <a:pt x="126" y="108"/>
                      <a:pt x="125" y="1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23">
                <a:extLst>
                  <a:ext uri="{FF2B5EF4-FFF2-40B4-BE49-F238E27FC236}">
                    <a16:creationId xmlns:a16="http://schemas.microsoft.com/office/drawing/2014/main" id="{8CF1264B-80E6-5C44-996B-8BBF27043076}"/>
                  </a:ext>
                </a:extLst>
              </p:cNvPr>
              <p:cNvSpPr>
                <a:spLocks/>
              </p:cNvSpPr>
              <p:nvPr/>
            </p:nvSpPr>
            <p:spPr bwMode="auto">
              <a:xfrm>
                <a:off x="1621" y="2368"/>
                <a:ext cx="129" cy="140"/>
              </a:xfrm>
              <a:custGeom>
                <a:avLst/>
                <a:gdLst>
                  <a:gd name="T0" fmla="*/ 211 w 215"/>
                  <a:gd name="T1" fmla="*/ 158 h 233"/>
                  <a:gd name="T2" fmla="*/ 208 w 215"/>
                  <a:gd name="T3" fmla="*/ 176 h 233"/>
                  <a:gd name="T4" fmla="*/ 208 w 215"/>
                  <a:gd name="T5" fmla="*/ 178 h 233"/>
                  <a:gd name="T6" fmla="*/ 207 w 215"/>
                  <a:gd name="T7" fmla="*/ 182 h 233"/>
                  <a:gd name="T8" fmla="*/ 210 w 215"/>
                  <a:gd name="T9" fmla="*/ 190 h 233"/>
                  <a:gd name="T10" fmla="*/ 210 w 215"/>
                  <a:gd name="T11" fmla="*/ 207 h 233"/>
                  <a:gd name="T12" fmla="*/ 200 w 215"/>
                  <a:gd name="T13" fmla="*/ 215 h 233"/>
                  <a:gd name="T14" fmla="*/ 194 w 215"/>
                  <a:gd name="T15" fmla="*/ 223 h 233"/>
                  <a:gd name="T16" fmla="*/ 185 w 215"/>
                  <a:gd name="T17" fmla="*/ 230 h 233"/>
                  <a:gd name="T18" fmla="*/ 178 w 215"/>
                  <a:gd name="T19" fmla="*/ 228 h 233"/>
                  <a:gd name="T20" fmla="*/ 170 w 215"/>
                  <a:gd name="T21" fmla="*/ 233 h 233"/>
                  <a:gd name="T22" fmla="*/ 151 w 215"/>
                  <a:gd name="T23" fmla="*/ 232 h 233"/>
                  <a:gd name="T24" fmla="*/ 133 w 215"/>
                  <a:gd name="T25" fmla="*/ 228 h 233"/>
                  <a:gd name="T26" fmla="*/ 125 w 215"/>
                  <a:gd name="T27" fmla="*/ 227 h 233"/>
                  <a:gd name="T28" fmla="*/ 117 w 215"/>
                  <a:gd name="T29" fmla="*/ 228 h 233"/>
                  <a:gd name="T30" fmla="*/ 119 w 215"/>
                  <a:gd name="T31" fmla="*/ 220 h 233"/>
                  <a:gd name="T32" fmla="*/ 124 w 215"/>
                  <a:gd name="T33" fmla="*/ 212 h 233"/>
                  <a:gd name="T34" fmla="*/ 124 w 215"/>
                  <a:gd name="T35" fmla="*/ 199 h 233"/>
                  <a:gd name="T36" fmla="*/ 130 w 215"/>
                  <a:gd name="T37" fmla="*/ 194 h 233"/>
                  <a:gd name="T38" fmla="*/ 132 w 215"/>
                  <a:gd name="T39" fmla="*/ 186 h 233"/>
                  <a:gd name="T40" fmla="*/ 135 w 215"/>
                  <a:gd name="T41" fmla="*/ 176 h 233"/>
                  <a:gd name="T42" fmla="*/ 122 w 215"/>
                  <a:gd name="T43" fmla="*/ 165 h 233"/>
                  <a:gd name="T44" fmla="*/ 112 w 215"/>
                  <a:gd name="T45" fmla="*/ 159 h 233"/>
                  <a:gd name="T46" fmla="*/ 97 w 215"/>
                  <a:gd name="T47" fmla="*/ 153 h 233"/>
                  <a:gd name="T48" fmla="*/ 82 w 215"/>
                  <a:gd name="T49" fmla="*/ 145 h 233"/>
                  <a:gd name="T50" fmla="*/ 69 w 215"/>
                  <a:gd name="T51" fmla="*/ 137 h 233"/>
                  <a:gd name="T52" fmla="*/ 50 w 215"/>
                  <a:gd name="T53" fmla="*/ 132 h 233"/>
                  <a:gd name="T54" fmla="*/ 37 w 215"/>
                  <a:gd name="T55" fmla="*/ 120 h 233"/>
                  <a:gd name="T56" fmla="*/ 25 w 215"/>
                  <a:gd name="T57" fmla="*/ 111 h 233"/>
                  <a:gd name="T58" fmla="*/ 14 w 215"/>
                  <a:gd name="T59" fmla="*/ 98 h 233"/>
                  <a:gd name="T60" fmla="*/ 1 w 215"/>
                  <a:gd name="T61" fmla="*/ 85 h 233"/>
                  <a:gd name="T62" fmla="*/ 2 w 215"/>
                  <a:gd name="T63" fmla="*/ 77 h 233"/>
                  <a:gd name="T64" fmla="*/ 4 w 215"/>
                  <a:gd name="T65" fmla="*/ 64 h 233"/>
                  <a:gd name="T66" fmla="*/ 6 w 215"/>
                  <a:gd name="T67" fmla="*/ 43 h 233"/>
                  <a:gd name="T68" fmla="*/ 8 w 215"/>
                  <a:gd name="T69" fmla="*/ 26 h 233"/>
                  <a:gd name="T70" fmla="*/ 17 w 215"/>
                  <a:gd name="T71" fmla="*/ 10 h 233"/>
                  <a:gd name="T72" fmla="*/ 39 w 215"/>
                  <a:gd name="T73" fmla="*/ 6 h 233"/>
                  <a:gd name="T74" fmla="*/ 54 w 215"/>
                  <a:gd name="T75" fmla="*/ 4 h 233"/>
                  <a:gd name="T76" fmla="*/ 74 w 215"/>
                  <a:gd name="T77" fmla="*/ 2 h 233"/>
                  <a:gd name="T78" fmla="*/ 91 w 215"/>
                  <a:gd name="T79" fmla="*/ 11 h 233"/>
                  <a:gd name="T80" fmla="*/ 104 w 215"/>
                  <a:gd name="T81" fmla="*/ 19 h 233"/>
                  <a:gd name="T82" fmla="*/ 106 w 215"/>
                  <a:gd name="T83" fmla="*/ 31 h 233"/>
                  <a:gd name="T84" fmla="*/ 113 w 215"/>
                  <a:gd name="T85" fmla="*/ 50 h 233"/>
                  <a:gd name="T86" fmla="*/ 114 w 215"/>
                  <a:gd name="T87" fmla="*/ 71 h 233"/>
                  <a:gd name="T88" fmla="*/ 119 w 215"/>
                  <a:gd name="T89" fmla="*/ 81 h 233"/>
                  <a:gd name="T90" fmla="*/ 131 w 215"/>
                  <a:gd name="T91" fmla="*/ 87 h 233"/>
                  <a:gd name="T92" fmla="*/ 147 w 215"/>
                  <a:gd name="T93" fmla="*/ 85 h 233"/>
                  <a:gd name="T94" fmla="*/ 156 w 215"/>
                  <a:gd name="T95" fmla="*/ 82 h 233"/>
                  <a:gd name="T96" fmla="*/ 171 w 215"/>
                  <a:gd name="T97" fmla="*/ 92 h 233"/>
                  <a:gd name="T98" fmla="*/ 176 w 215"/>
                  <a:gd name="T99" fmla="*/ 108 h 233"/>
                  <a:gd name="T100" fmla="*/ 180 w 215"/>
                  <a:gd name="T101" fmla="*/ 125 h 233"/>
                  <a:gd name="T102" fmla="*/ 187 w 215"/>
                  <a:gd name="T103" fmla="*/ 134 h 233"/>
                  <a:gd name="T104" fmla="*/ 205 w 215"/>
                  <a:gd name="T105" fmla="*/ 132 h 233"/>
                  <a:gd name="T106" fmla="*/ 211 w 215"/>
                  <a:gd name="T107" fmla="*/ 141 h 233"/>
                  <a:gd name="T108" fmla="*/ 211 w 215"/>
                  <a:gd name="T109" fmla="*/ 15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33">
                    <a:moveTo>
                      <a:pt x="211" y="158"/>
                    </a:moveTo>
                    <a:cubicBezTo>
                      <a:pt x="208" y="166"/>
                      <a:pt x="205" y="168"/>
                      <a:pt x="208" y="176"/>
                    </a:cubicBezTo>
                    <a:cubicBezTo>
                      <a:pt x="208" y="177"/>
                      <a:pt x="208" y="178"/>
                      <a:pt x="208" y="178"/>
                    </a:cubicBezTo>
                    <a:cubicBezTo>
                      <a:pt x="208" y="179"/>
                      <a:pt x="207" y="181"/>
                      <a:pt x="207" y="182"/>
                    </a:cubicBezTo>
                    <a:cubicBezTo>
                      <a:pt x="207" y="184"/>
                      <a:pt x="208" y="186"/>
                      <a:pt x="210" y="190"/>
                    </a:cubicBezTo>
                    <a:cubicBezTo>
                      <a:pt x="212" y="194"/>
                      <a:pt x="211" y="202"/>
                      <a:pt x="210" y="207"/>
                    </a:cubicBezTo>
                    <a:cubicBezTo>
                      <a:pt x="209" y="212"/>
                      <a:pt x="204" y="213"/>
                      <a:pt x="200" y="215"/>
                    </a:cubicBezTo>
                    <a:cubicBezTo>
                      <a:pt x="196" y="217"/>
                      <a:pt x="195" y="221"/>
                      <a:pt x="194" y="223"/>
                    </a:cubicBezTo>
                    <a:cubicBezTo>
                      <a:pt x="194" y="225"/>
                      <a:pt x="189" y="231"/>
                      <a:pt x="185" y="230"/>
                    </a:cubicBezTo>
                    <a:cubicBezTo>
                      <a:pt x="181" y="230"/>
                      <a:pt x="181" y="227"/>
                      <a:pt x="178" y="228"/>
                    </a:cubicBezTo>
                    <a:cubicBezTo>
                      <a:pt x="175" y="228"/>
                      <a:pt x="174" y="233"/>
                      <a:pt x="170" y="233"/>
                    </a:cubicBezTo>
                    <a:cubicBezTo>
                      <a:pt x="165" y="233"/>
                      <a:pt x="157" y="233"/>
                      <a:pt x="151" y="232"/>
                    </a:cubicBezTo>
                    <a:cubicBezTo>
                      <a:pt x="145" y="230"/>
                      <a:pt x="139" y="230"/>
                      <a:pt x="133" y="228"/>
                    </a:cubicBezTo>
                    <a:cubicBezTo>
                      <a:pt x="128" y="226"/>
                      <a:pt x="130" y="226"/>
                      <a:pt x="125" y="227"/>
                    </a:cubicBezTo>
                    <a:cubicBezTo>
                      <a:pt x="121" y="228"/>
                      <a:pt x="121" y="228"/>
                      <a:pt x="117" y="228"/>
                    </a:cubicBezTo>
                    <a:cubicBezTo>
                      <a:pt x="114" y="227"/>
                      <a:pt x="118" y="224"/>
                      <a:pt x="119" y="220"/>
                    </a:cubicBezTo>
                    <a:cubicBezTo>
                      <a:pt x="121" y="217"/>
                      <a:pt x="122" y="216"/>
                      <a:pt x="124" y="212"/>
                    </a:cubicBezTo>
                    <a:cubicBezTo>
                      <a:pt x="126" y="209"/>
                      <a:pt x="125" y="205"/>
                      <a:pt x="124" y="199"/>
                    </a:cubicBezTo>
                    <a:cubicBezTo>
                      <a:pt x="124" y="193"/>
                      <a:pt x="128" y="195"/>
                      <a:pt x="130" y="194"/>
                    </a:cubicBezTo>
                    <a:cubicBezTo>
                      <a:pt x="131" y="192"/>
                      <a:pt x="130" y="189"/>
                      <a:pt x="132" y="186"/>
                    </a:cubicBezTo>
                    <a:cubicBezTo>
                      <a:pt x="133" y="183"/>
                      <a:pt x="135" y="181"/>
                      <a:pt x="135" y="176"/>
                    </a:cubicBezTo>
                    <a:cubicBezTo>
                      <a:pt x="135" y="171"/>
                      <a:pt x="127" y="168"/>
                      <a:pt x="122" y="165"/>
                    </a:cubicBezTo>
                    <a:cubicBezTo>
                      <a:pt x="117" y="162"/>
                      <a:pt x="117" y="162"/>
                      <a:pt x="112" y="159"/>
                    </a:cubicBezTo>
                    <a:cubicBezTo>
                      <a:pt x="106" y="155"/>
                      <a:pt x="102" y="156"/>
                      <a:pt x="97" y="153"/>
                    </a:cubicBezTo>
                    <a:cubicBezTo>
                      <a:pt x="92" y="151"/>
                      <a:pt x="85" y="148"/>
                      <a:pt x="82" y="145"/>
                    </a:cubicBezTo>
                    <a:cubicBezTo>
                      <a:pt x="78" y="141"/>
                      <a:pt x="72" y="138"/>
                      <a:pt x="69" y="137"/>
                    </a:cubicBezTo>
                    <a:cubicBezTo>
                      <a:pt x="67" y="135"/>
                      <a:pt x="62" y="134"/>
                      <a:pt x="50" y="132"/>
                    </a:cubicBezTo>
                    <a:cubicBezTo>
                      <a:pt x="39" y="129"/>
                      <a:pt x="40" y="123"/>
                      <a:pt x="37" y="120"/>
                    </a:cubicBezTo>
                    <a:cubicBezTo>
                      <a:pt x="34" y="117"/>
                      <a:pt x="30" y="115"/>
                      <a:pt x="25" y="111"/>
                    </a:cubicBezTo>
                    <a:cubicBezTo>
                      <a:pt x="19" y="106"/>
                      <a:pt x="18" y="105"/>
                      <a:pt x="14" y="98"/>
                    </a:cubicBezTo>
                    <a:cubicBezTo>
                      <a:pt x="10" y="92"/>
                      <a:pt x="6" y="91"/>
                      <a:pt x="1" y="85"/>
                    </a:cubicBezTo>
                    <a:cubicBezTo>
                      <a:pt x="0" y="83"/>
                      <a:pt x="0" y="80"/>
                      <a:pt x="2" y="77"/>
                    </a:cubicBezTo>
                    <a:cubicBezTo>
                      <a:pt x="4" y="73"/>
                      <a:pt x="4" y="69"/>
                      <a:pt x="4" y="64"/>
                    </a:cubicBezTo>
                    <a:cubicBezTo>
                      <a:pt x="5" y="59"/>
                      <a:pt x="7" y="51"/>
                      <a:pt x="6" y="43"/>
                    </a:cubicBezTo>
                    <a:cubicBezTo>
                      <a:pt x="6" y="35"/>
                      <a:pt x="4" y="31"/>
                      <a:pt x="8" y="26"/>
                    </a:cubicBezTo>
                    <a:cubicBezTo>
                      <a:pt x="11" y="22"/>
                      <a:pt x="13" y="10"/>
                      <a:pt x="17" y="10"/>
                    </a:cubicBezTo>
                    <a:cubicBezTo>
                      <a:pt x="21" y="10"/>
                      <a:pt x="33" y="8"/>
                      <a:pt x="39" y="6"/>
                    </a:cubicBezTo>
                    <a:cubicBezTo>
                      <a:pt x="44" y="4"/>
                      <a:pt x="42" y="5"/>
                      <a:pt x="54" y="4"/>
                    </a:cubicBezTo>
                    <a:cubicBezTo>
                      <a:pt x="65" y="3"/>
                      <a:pt x="70" y="0"/>
                      <a:pt x="74" y="2"/>
                    </a:cubicBezTo>
                    <a:cubicBezTo>
                      <a:pt x="79" y="4"/>
                      <a:pt x="86" y="7"/>
                      <a:pt x="91" y="11"/>
                    </a:cubicBezTo>
                    <a:cubicBezTo>
                      <a:pt x="96" y="14"/>
                      <a:pt x="103" y="15"/>
                      <a:pt x="104" y="19"/>
                    </a:cubicBezTo>
                    <a:cubicBezTo>
                      <a:pt x="104" y="22"/>
                      <a:pt x="104" y="31"/>
                      <a:pt x="106" y="31"/>
                    </a:cubicBezTo>
                    <a:cubicBezTo>
                      <a:pt x="107" y="38"/>
                      <a:pt x="112" y="44"/>
                      <a:pt x="113" y="50"/>
                    </a:cubicBezTo>
                    <a:cubicBezTo>
                      <a:pt x="114" y="57"/>
                      <a:pt x="114" y="64"/>
                      <a:pt x="114" y="71"/>
                    </a:cubicBezTo>
                    <a:cubicBezTo>
                      <a:pt x="114" y="78"/>
                      <a:pt x="112" y="79"/>
                      <a:pt x="119" y="81"/>
                    </a:cubicBezTo>
                    <a:cubicBezTo>
                      <a:pt x="127" y="83"/>
                      <a:pt x="126" y="87"/>
                      <a:pt x="131" y="87"/>
                    </a:cubicBezTo>
                    <a:cubicBezTo>
                      <a:pt x="137" y="87"/>
                      <a:pt x="147" y="85"/>
                      <a:pt x="147" y="85"/>
                    </a:cubicBezTo>
                    <a:cubicBezTo>
                      <a:pt x="147" y="85"/>
                      <a:pt x="152" y="78"/>
                      <a:pt x="156" y="82"/>
                    </a:cubicBezTo>
                    <a:cubicBezTo>
                      <a:pt x="160" y="86"/>
                      <a:pt x="167" y="82"/>
                      <a:pt x="171" y="92"/>
                    </a:cubicBezTo>
                    <a:cubicBezTo>
                      <a:pt x="174" y="101"/>
                      <a:pt x="176" y="96"/>
                      <a:pt x="176" y="108"/>
                    </a:cubicBezTo>
                    <a:cubicBezTo>
                      <a:pt x="176" y="119"/>
                      <a:pt x="178" y="118"/>
                      <a:pt x="180" y="125"/>
                    </a:cubicBezTo>
                    <a:cubicBezTo>
                      <a:pt x="182" y="131"/>
                      <a:pt x="174" y="133"/>
                      <a:pt x="187" y="134"/>
                    </a:cubicBezTo>
                    <a:cubicBezTo>
                      <a:pt x="201" y="135"/>
                      <a:pt x="201" y="129"/>
                      <a:pt x="205" y="132"/>
                    </a:cubicBezTo>
                    <a:cubicBezTo>
                      <a:pt x="210" y="135"/>
                      <a:pt x="212" y="134"/>
                      <a:pt x="211" y="141"/>
                    </a:cubicBezTo>
                    <a:cubicBezTo>
                      <a:pt x="210" y="148"/>
                      <a:pt x="215" y="150"/>
                      <a:pt x="211" y="15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24">
                <a:extLst>
                  <a:ext uri="{FF2B5EF4-FFF2-40B4-BE49-F238E27FC236}">
                    <a16:creationId xmlns:a16="http://schemas.microsoft.com/office/drawing/2014/main" id="{EACA1A22-8117-2941-BF2C-8C7F62938984}"/>
                  </a:ext>
                </a:extLst>
              </p:cNvPr>
              <p:cNvSpPr>
                <a:spLocks/>
              </p:cNvSpPr>
              <p:nvPr/>
            </p:nvSpPr>
            <p:spPr bwMode="auto">
              <a:xfrm>
                <a:off x="1500" y="2340"/>
                <a:ext cx="172" cy="617"/>
              </a:xfrm>
              <a:custGeom>
                <a:avLst/>
                <a:gdLst>
                  <a:gd name="T0" fmla="*/ 267 w 287"/>
                  <a:gd name="T1" fmla="*/ 977 h 1027"/>
                  <a:gd name="T2" fmla="*/ 248 w 287"/>
                  <a:gd name="T3" fmla="*/ 1022 h 1027"/>
                  <a:gd name="T4" fmla="*/ 244 w 287"/>
                  <a:gd name="T5" fmla="*/ 985 h 1027"/>
                  <a:gd name="T6" fmla="*/ 198 w 287"/>
                  <a:gd name="T7" fmla="*/ 992 h 1027"/>
                  <a:gd name="T8" fmla="*/ 209 w 287"/>
                  <a:gd name="T9" fmla="*/ 977 h 1027"/>
                  <a:gd name="T10" fmla="*/ 199 w 287"/>
                  <a:gd name="T11" fmla="*/ 963 h 1027"/>
                  <a:gd name="T12" fmla="*/ 176 w 287"/>
                  <a:gd name="T13" fmla="*/ 955 h 1027"/>
                  <a:gd name="T14" fmla="*/ 165 w 287"/>
                  <a:gd name="T15" fmla="*/ 933 h 1027"/>
                  <a:gd name="T16" fmla="*/ 151 w 287"/>
                  <a:gd name="T17" fmla="*/ 918 h 1027"/>
                  <a:gd name="T18" fmla="*/ 141 w 287"/>
                  <a:gd name="T19" fmla="*/ 905 h 1027"/>
                  <a:gd name="T20" fmla="*/ 133 w 287"/>
                  <a:gd name="T21" fmla="*/ 879 h 1027"/>
                  <a:gd name="T22" fmla="*/ 123 w 287"/>
                  <a:gd name="T23" fmla="*/ 868 h 1027"/>
                  <a:gd name="T24" fmla="*/ 128 w 287"/>
                  <a:gd name="T25" fmla="*/ 848 h 1027"/>
                  <a:gd name="T26" fmla="*/ 105 w 287"/>
                  <a:gd name="T27" fmla="*/ 820 h 1027"/>
                  <a:gd name="T28" fmla="*/ 91 w 287"/>
                  <a:gd name="T29" fmla="*/ 779 h 1027"/>
                  <a:gd name="T30" fmla="*/ 107 w 287"/>
                  <a:gd name="T31" fmla="*/ 751 h 1027"/>
                  <a:gd name="T32" fmla="*/ 96 w 287"/>
                  <a:gd name="T33" fmla="*/ 696 h 1027"/>
                  <a:gd name="T34" fmla="*/ 83 w 287"/>
                  <a:gd name="T35" fmla="*/ 678 h 1027"/>
                  <a:gd name="T36" fmla="*/ 85 w 287"/>
                  <a:gd name="T37" fmla="*/ 719 h 1027"/>
                  <a:gd name="T38" fmla="*/ 63 w 287"/>
                  <a:gd name="T39" fmla="*/ 689 h 1027"/>
                  <a:gd name="T40" fmla="*/ 56 w 287"/>
                  <a:gd name="T41" fmla="*/ 615 h 1027"/>
                  <a:gd name="T42" fmla="*/ 34 w 287"/>
                  <a:gd name="T43" fmla="*/ 552 h 1027"/>
                  <a:gd name="T44" fmla="*/ 41 w 287"/>
                  <a:gd name="T45" fmla="*/ 476 h 1027"/>
                  <a:gd name="T46" fmla="*/ 27 w 287"/>
                  <a:gd name="T47" fmla="*/ 392 h 1027"/>
                  <a:gd name="T48" fmla="*/ 18 w 287"/>
                  <a:gd name="T49" fmla="*/ 316 h 1027"/>
                  <a:gd name="T50" fmla="*/ 22 w 287"/>
                  <a:gd name="T51" fmla="*/ 240 h 1027"/>
                  <a:gd name="T52" fmla="*/ 9 w 287"/>
                  <a:gd name="T53" fmla="*/ 168 h 1027"/>
                  <a:gd name="T54" fmla="*/ 9 w 287"/>
                  <a:gd name="T55" fmla="*/ 62 h 1027"/>
                  <a:gd name="T56" fmla="*/ 12 w 287"/>
                  <a:gd name="T57" fmla="*/ 18 h 1027"/>
                  <a:gd name="T58" fmla="*/ 26 w 287"/>
                  <a:gd name="T59" fmla="*/ 14 h 1027"/>
                  <a:gd name="T60" fmla="*/ 47 w 287"/>
                  <a:gd name="T61" fmla="*/ 64 h 1027"/>
                  <a:gd name="T62" fmla="*/ 59 w 287"/>
                  <a:gd name="T63" fmla="*/ 102 h 1027"/>
                  <a:gd name="T64" fmla="*/ 78 w 287"/>
                  <a:gd name="T65" fmla="*/ 149 h 1027"/>
                  <a:gd name="T66" fmla="*/ 93 w 287"/>
                  <a:gd name="T67" fmla="*/ 184 h 1027"/>
                  <a:gd name="T68" fmla="*/ 70 w 287"/>
                  <a:gd name="T69" fmla="*/ 222 h 1027"/>
                  <a:gd name="T70" fmla="*/ 77 w 287"/>
                  <a:gd name="T71" fmla="*/ 269 h 1027"/>
                  <a:gd name="T72" fmla="*/ 59 w 287"/>
                  <a:gd name="T73" fmla="*/ 324 h 1027"/>
                  <a:gd name="T74" fmla="*/ 57 w 287"/>
                  <a:gd name="T75" fmla="*/ 365 h 1027"/>
                  <a:gd name="T76" fmla="*/ 68 w 287"/>
                  <a:gd name="T77" fmla="*/ 416 h 1027"/>
                  <a:gd name="T78" fmla="*/ 87 w 287"/>
                  <a:gd name="T79" fmla="*/ 461 h 1027"/>
                  <a:gd name="T80" fmla="*/ 89 w 287"/>
                  <a:gd name="T81" fmla="*/ 510 h 1027"/>
                  <a:gd name="T82" fmla="*/ 92 w 287"/>
                  <a:gd name="T83" fmla="*/ 571 h 1027"/>
                  <a:gd name="T84" fmla="*/ 95 w 287"/>
                  <a:gd name="T85" fmla="*/ 621 h 1027"/>
                  <a:gd name="T86" fmla="*/ 104 w 287"/>
                  <a:gd name="T87" fmla="*/ 664 h 1027"/>
                  <a:gd name="T88" fmla="*/ 114 w 287"/>
                  <a:gd name="T89" fmla="*/ 706 h 1027"/>
                  <a:gd name="T90" fmla="*/ 138 w 287"/>
                  <a:gd name="T91" fmla="*/ 748 h 1027"/>
                  <a:gd name="T92" fmla="*/ 146 w 287"/>
                  <a:gd name="T93" fmla="*/ 767 h 1027"/>
                  <a:gd name="T94" fmla="*/ 166 w 287"/>
                  <a:gd name="T95" fmla="*/ 809 h 1027"/>
                  <a:gd name="T96" fmla="*/ 171 w 287"/>
                  <a:gd name="T97" fmla="*/ 856 h 1027"/>
                  <a:gd name="T98" fmla="*/ 169 w 287"/>
                  <a:gd name="T99" fmla="*/ 903 h 1027"/>
                  <a:gd name="T100" fmla="*/ 206 w 287"/>
                  <a:gd name="T101" fmla="*/ 932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1027">
                    <a:moveTo>
                      <a:pt x="287" y="963"/>
                    </a:moveTo>
                    <a:cubicBezTo>
                      <a:pt x="286" y="965"/>
                      <a:pt x="286" y="967"/>
                      <a:pt x="285" y="968"/>
                    </a:cubicBezTo>
                    <a:cubicBezTo>
                      <a:pt x="282" y="970"/>
                      <a:pt x="282" y="972"/>
                      <a:pt x="277" y="974"/>
                    </a:cubicBezTo>
                    <a:cubicBezTo>
                      <a:pt x="273" y="975"/>
                      <a:pt x="275" y="975"/>
                      <a:pt x="275" y="977"/>
                    </a:cubicBezTo>
                    <a:cubicBezTo>
                      <a:pt x="274" y="979"/>
                      <a:pt x="276" y="980"/>
                      <a:pt x="267" y="977"/>
                    </a:cubicBezTo>
                    <a:cubicBezTo>
                      <a:pt x="257" y="974"/>
                      <a:pt x="265" y="981"/>
                      <a:pt x="264" y="988"/>
                    </a:cubicBezTo>
                    <a:cubicBezTo>
                      <a:pt x="264" y="994"/>
                      <a:pt x="267" y="996"/>
                      <a:pt x="270" y="1004"/>
                    </a:cubicBezTo>
                    <a:cubicBezTo>
                      <a:pt x="272" y="1013"/>
                      <a:pt x="270" y="1010"/>
                      <a:pt x="266" y="1010"/>
                    </a:cubicBezTo>
                    <a:cubicBezTo>
                      <a:pt x="262" y="1010"/>
                      <a:pt x="257" y="1008"/>
                      <a:pt x="256" y="1010"/>
                    </a:cubicBezTo>
                    <a:cubicBezTo>
                      <a:pt x="255" y="1012"/>
                      <a:pt x="257" y="1017"/>
                      <a:pt x="248" y="1022"/>
                    </a:cubicBezTo>
                    <a:cubicBezTo>
                      <a:pt x="240" y="1027"/>
                      <a:pt x="244" y="1020"/>
                      <a:pt x="238" y="1015"/>
                    </a:cubicBezTo>
                    <a:cubicBezTo>
                      <a:pt x="232" y="1010"/>
                      <a:pt x="239" y="1011"/>
                      <a:pt x="240" y="1007"/>
                    </a:cubicBezTo>
                    <a:cubicBezTo>
                      <a:pt x="241" y="1003"/>
                      <a:pt x="243" y="1001"/>
                      <a:pt x="253" y="992"/>
                    </a:cubicBezTo>
                    <a:cubicBezTo>
                      <a:pt x="263" y="982"/>
                      <a:pt x="258" y="988"/>
                      <a:pt x="259" y="983"/>
                    </a:cubicBezTo>
                    <a:cubicBezTo>
                      <a:pt x="260" y="978"/>
                      <a:pt x="251" y="983"/>
                      <a:pt x="244" y="985"/>
                    </a:cubicBezTo>
                    <a:cubicBezTo>
                      <a:pt x="237" y="987"/>
                      <a:pt x="239" y="993"/>
                      <a:pt x="235" y="993"/>
                    </a:cubicBezTo>
                    <a:cubicBezTo>
                      <a:pt x="231" y="994"/>
                      <a:pt x="233" y="994"/>
                      <a:pt x="233" y="999"/>
                    </a:cubicBezTo>
                    <a:cubicBezTo>
                      <a:pt x="233" y="1005"/>
                      <a:pt x="233" y="1005"/>
                      <a:pt x="227" y="1011"/>
                    </a:cubicBezTo>
                    <a:cubicBezTo>
                      <a:pt x="221" y="1017"/>
                      <a:pt x="218" y="1005"/>
                      <a:pt x="217" y="999"/>
                    </a:cubicBezTo>
                    <a:cubicBezTo>
                      <a:pt x="215" y="994"/>
                      <a:pt x="217" y="999"/>
                      <a:pt x="198" y="992"/>
                    </a:cubicBezTo>
                    <a:cubicBezTo>
                      <a:pt x="180" y="985"/>
                      <a:pt x="192" y="989"/>
                      <a:pt x="191" y="986"/>
                    </a:cubicBezTo>
                    <a:cubicBezTo>
                      <a:pt x="189" y="984"/>
                      <a:pt x="203" y="987"/>
                      <a:pt x="208" y="987"/>
                    </a:cubicBezTo>
                    <a:cubicBezTo>
                      <a:pt x="214" y="987"/>
                      <a:pt x="211" y="988"/>
                      <a:pt x="219" y="988"/>
                    </a:cubicBezTo>
                    <a:cubicBezTo>
                      <a:pt x="226" y="989"/>
                      <a:pt x="222" y="979"/>
                      <a:pt x="219" y="971"/>
                    </a:cubicBezTo>
                    <a:cubicBezTo>
                      <a:pt x="216" y="962"/>
                      <a:pt x="215" y="971"/>
                      <a:pt x="209" y="977"/>
                    </a:cubicBezTo>
                    <a:cubicBezTo>
                      <a:pt x="203" y="983"/>
                      <a:pt x="206" y="979"/>
                      <a:pt x="198" y="979"/>
                    </a:cubicBezTo>
                    <a:cubicBezTo>
                      <a:pt x="189" y="979"/>
                      <a:pt x="200" y="976"/>
                      <a:pt x="200" y="972"/>
                    </a:cubicBezTo>
                    <a:cubicBezTo>
                      <a:pt x="200" y="967"/>
                      <a:pt x="208" y="966"/>
                      <a:pt x="212" y="964"/>
                    </a:cubicBezTo>
                    <a:cubicBezTo>
                      <a:pt x="217" y="962"/>
                      <a:pt x="212" y="957"/>
                      <a:pt x="208" y="955"/>
                    </a:cubicBezTo>
                    <a:cubicBezTo>
                      <a:pt x="204" y="953"/>
                      <a:pt x="203" y="961"/>
                      <a:pt x="199" y="963"/>
                    </a:cubicBezTo>
                    <a:cubicBezTo>
                      <a:pt x="196" y="966"/>
                      <a:pt x="196" y="963"/>
                      <a:pt x="188" y="971"/>
                    </a:cubicBezTo>
                    <a:cubicBezTo>
                      <a:pt x="180" y="978"/>
                      <a:pt x="184" y="980"/>
                      <a:pt x="179" y="975"/>
                    </a:cubicBezTo>
                    <a:cubicBezTo>
                      <a:pt x="173" y="969"/>
                      <a:pt x="177" y="971"/>
                      <a:pt x="181" y="963"/>
                    </a:cubicBezTo>
                    <a:cubicBezTo>
                      <a:pt x="184" y="954"/>
                      <a:pt x="182" y="959"/>
                      <a:pt x="179" y="947"/>
                    </a:cubicBezTo>
                    <a:cubicBezTo>
                      <a:pt x="176" y="935"/>
                      <a:pt x="176" y="949"/>
                      <a:pt x="176" y="955"/>
                    </a:cubicBezTo>
                    <a:cubicBezTo>
                      <a:pt x="176" y="962"/>
                      <a:pt x="173" y="961"/>
                      <a:pt x="168" y="966"/>
                    </a:cubicBezTo>
                    <a:cubicBezTo>
                      <a:pt x="163" y="970"/>
                      <a:pt x="166" y="965"/>
                      <a:pt x="161" y="956"/>
                    </a:cubicBezTo>
                    <a:cubicBezTo>
                      <a:pt x="156" y="946"/>
                      <a:pt x="162" y="953"/>
                      <a:pt x="165" y="951"/>
                    </a:cubicBezTo>
                    <a:cubicBezTo>
                      <a:pt x="168" y="948"/>
                      <a:pt x="167" y="945"/>
                      <a:pt x="170" y="941"/>
                    </a:cubicBezTo>
                    <a:cubicBezTo>
                      <a:pt x="174" y="937"/>
                      <a:pt x="168" y="935"/>
                      <a:pt x="165" y="933"/>
                    </a:cubicBezTo>
                    <a:cubicBezTo>
                      <a:pt x="162" y="931"/>
                      <a:pt x="164" y="937"/>
                      <a:pt x="160" y="944"/>
                    </a:cubicBezTo>
                    <a:cubicBezTo>
                      <a:pt x="155" y="951"/>
                      <a:pt x="154" y="949"/>
                      <a:pt x="147" y="944"/>
                    </a:cubicBezTo>
                    <a:cubicBezTo>
                      <a:pt x="140" y="939"/>
                      <a:pt x="153" y="933"/>
                      <a:pt x="154" y="929"/>
                    </a:cubicBezTo>
                    <a:cubicBezTo>
                      <a:pt x="156" y="926"/>
                      <a:pt x="160" y="921"/>
                      <a:pt x="159" y="918"/>
                    </a:cubicBezTo>
                    <a:cubicBezTo>
                      <a:pt x="159" y="914"/>
                      <a:pt x="155" y="915"/>
                      <a:pt x="151" y="918"/>
                    </a:cubicBezTo>
                    <a:cubicBezTo>
                      <a:pt x="147" y="920"/>
                      <a:pt x="148" y="921"/>
                      <a:pt x="142" y="926"/>
                    </a:cubicBezTo>
                    <a:cubicBezTo>
                      <a:pt x="136" y="931"/>
                      <a:pt x="140" y="923"/>
                      <a:pt x="140" y="917"/>
                    </a:cubicBezTo>
                    <a:cubicBezTo>
                      <a:pt x="139" y="912"/>
                      <a:pt x="145" y="913"/>
                      <a:pt x="149" y="910"/>
                    </a:cubicBezTo>
                    <a:cubicBezTo>
                      <a:pt x="153" y="908"/>
                      <a:pt x="150" y="903"/>
                      <a:pt x="149" y="897"/>
                    </a:cubicBezTo>
                    <a:cubicBezTo>
                      <a:pt x="149" y="892"/>
                      <a:pt x="147" y="897"/>
                      <a:pt x="141" y="905"/>
                    </a:cubicBezTo>
                    <a:cubicBezTo>
                      <a:pt x="136" y="912"/>
                      <a:pt x="137" y="910"/>
                      <a:pt x="129" y="908"/>
                    </a:cubicBezTo>
                    <a:cubicBezTo>
                      <a:pt x="120" y="906"/>
                      <a:pt x="127" y="903"/>
                      <a:pt x="131" y="897"/>
                    </a:cubicBezTo>
                    <a:cubicBezTo>
                      <a:pt x="134" y="892"/>
                      <a:pt x="136" y="893"/>
                      <a:pt x="141" y="893"/>
                    </a:cubicBezTo>
                    <a:cubicBezTo>
                      <a:pt x="147" y="893"/>
                      <a:pt x="143" y="891"/>
                      <a:pt x="141" y="884"/>
                    </a:cubicBezTo>
                    <a:cubicBezTo>
                      <a:pt x="140" y="877"/>
                      <a:pt x="136" y="879"/>
                      <a:pt x="133" y="879"/>
                    </a:cubicBezTo>
                    <a:cubicBezTo>
                      <a:pt x="130" y="878"/>
                      <a:pt x="132" y="879"/>
                      <a:pt x="127" y="888"/>
                    </a:cubicBezTo>
                    <a:cubicBezTo>
                      <a:pt x="121" y="897"/>
                      <a:pt x="121" y="891"/>
                      <a:pt x="115" y="888"/>
                    </a:cubicBezTo>
                    <a:cubicBezTo>
                      <a:pt x="110" y="886"/>
                      <a:pt x="109" y="877"/>
                      <a:pt x="118" y="875"/>
                    </a:cubicBezTo>
                    <a:cubicBezTo>
                      <a:pt x="127" y="874"/>
                      <a:pt x="127" y="875"/>
                      <a:pt x="132" y="871"/>
                    </a:cubicBezTo>
                    <a:cubicBezTo>
                      <a:pt x="137" y="867"/>
                      <a:pt x="128" y="868"/>
                      <a:pt x="123" y="868"/>
                    </a:cubicBezTo>
                    <a:cubicBezTo>
                      <a:pt x="118" y="868"/>
                      <a:pt x="112" y="869"/>
                      <a:pt x="108" y="865"/>
                    </a:cubicBezTo>
                    <a:cubicBezTo>
                      <a:pt x="105" y="862"/>
                      <a:pt x="107" y="858"/>
                      <a:pt x="109" y="854"/>
                    </a:cubicBezTo>
                    <a:cubicBezTo>
                      <a:pt x="111" y="851"/>
                      <a:pt x="118" y="854"/>
                      <a:pt x="123" y="854"/>
                    </a:cubicBezTo>
                    <a:cubicBezTo>
                      <a:pt x="127" y="854"/>
                      <a:pt x="132" y="854"/>
                      <a:pt x="137" y="853"/>
                    </a:cubicBezTo>
                    <a:cubicBezTo>
                      <a:pt x="142" y="852"/>
                      <a:pt x="130" y="850"/>
                      <a:pt x="128" y="848"/>
                    </a:cubicBezTo>
                    <a:cubicBezTo>
                      <a:pt x="127" y="847"/>
                      <a:pt x="123" y="846"/>
                      <a:pt x="115" y="841"/>
                    </a:cubicBezTo>
                    <a:cubicBezTo>
                      <a:pt x="107" y="836"/>
                      <a:pt x="115" y="835"/>
                      <a:pt x="120" y="832"/>
                    </a:cubicBezTo>
                    <a:cubicBezTo>
                      <a:pt x="125" y="830"/>
                      <a:pt x="119" y="826"/>
                      <a:pt x="117" y="820"/>
                    </a:cubicBezTo>
                    <a:cubicBezTo>
                      <a:pt x="115" y="814"/>
                      <a:pt x="117" y="815"/>
                      <a:pt x="115" y="812"/>
                    </a:cubicBezTo>
                    <a:cubicBezTo>
                      <a:pt x="113" y="808"/>
                      <a:pt x="110" y="813"/>
                      <a:pt x="105" y="820"/>
                    </a:cubicBezTo>
                    <a:cubicBezTo>
                      <a:pt x="99" y="826"/>
                      <a:pt x="98" y="819"/>
                      <a:pt x="93" y="816"/>
                    </a:cubicBezTo>
                    <a:cubicBezTo>
                      <a:pt x="87" y="813"/>
                      <a:pt x="91" y="812"/>
                      <a:pt x="89" y="811"/>
                    </a:cubicBezTo>
                    <a:cubicBezTo>
                      <a:pt x="88" y="809"/>
                      <a:pt x="88" y="804"/>
                      <a:pt x="89" y="795"/>
                    </a:cubicBezTo>
                    <a:cubicBezTo>
                      <a:pt x="90" y="785"/>
                      <a:pt x="92" y="792"/>
                      <a:pt x="97" y="787"/>
                    </a:cubicBezTo>
                    <a:cubicBezTo>
                      <a:pt x="103" y="782"/>
                      <a:pt x="95" y="783"/>
                      <a:pt x="91" y="779"/>
                    </a:cubicBezTo>
                    <a:cubicBezTo>
                      <a:pt x="86" y="774"/>
                      <a:pt x="91" y="768"/>
                      <a:pt x="95" y="767"/>
                    </a:cubicBezTo>
                    <a:cubicBezTo>
                      <a:pt x="100" y="766"/>
                      <a:pt x="95" y="767"/>
                      <a:pt x="105" y="781"/>
                    </a:cubicBezTo>
                    <a:cubicBezTo>
                      <a:pt x="115" y="795"/>
                      <a:pt x="111" y="781"/>
                      <a:pt x="112" y="774"/>
                    </a:cubicBezTo>
                    <a:cubicBezTo>
                      <a:pt x="113" y="767"/>
                      <a:pt x="110" y="766"/>
                      <a:pt x="105" y="761"/>
                    </a:cubicBezTo>
                    <a:cubicBezTo>
                      <a:pt x="100" y="755"/>
                      <a:pt x="110" y="754"/>
                      <a:pt x="107" y="751"/>
                    </a:cubicBezTo>
                    <a:cubicBezTo>
                      <a:pt x="104" y="748"/>
                      <a:pt x="106" y="742"/>
                      <a:pt x="107" y="739"/>
                    </a:cubicBezTo>
                    <a:cubicBezTo>
                      <a:pt x="108" y="736"/>
                      <a:pt x="105" y="734"/>
                      <a:pt x="103" y="731"/>
                    </a:cubicBezTo>
                    <a:cubicBezTo>
                      <a:pt x="100" y="728"/>
                      <a:pt x="100" y="724"/>
                      <a:pt x="98" y="719"/>
                    </a:cubicBezTo>
                    <a:cubicBezTo>
                      <a:pt x="97" y="715"/>
                      <a:pt x="99" y="711"/>
                      <a:pt x="98" y="709"/>
                    </a:cubicBezTo>
                    <a:cubicBezTo>
                      <a:pt x="98" y="708"/>
                      <a:pt x="99" y="702"/>
                      <a:pt x="96" y="696"/>
                    </a:cubicBezTo>
                    <a:cubicBezTo>
                      <a:pt x="93" y="690"/>
                      <a:pt x="96" y="693"/>
                      <a:pt x="98" y="692"/>
                    </a:cubicBezTo>
                    <a:cubicBezTo>
                      <a:pt x="100" y="691"/>
                      <a:pt x="97" y="687"/>
                      <a:pt x="92" y="684"/>
                    </a:cubicBezTo>
                    <a:cubicBezTo>
                      <a:pt x="86" y="681"/>
                      <a:pt x="93" y="680"/>
                      <a:pt x="93" y="678"/>
                    </a:cubicBezTo>
                    <a:cubicBezTo>
                      <a:pt x="94" y="676"/>
                      <a:pt x="90" y="674"/>
                      <a:pt x="87" y="672"/>
                    </a:cubicBezTo>
                    <a:cubicBezTo>
                      <a:pt x="85" y="670"/>
                      <a:pt x="83" y="672"/>
                      <a:pt x="83" y="678"/>
                    </a:cubicBezTo>
                    <a:cubicBezTo>
                      <a:pt x="83" y="684"/>
                      <a:pt x="79" y="680"/>
                      <a:pt x="75" y="681"/>
                    </a:cubicBezTo>
                    <a:cubicBezTo>
                      <a:pt x="70" y="682"/>
                      <a:pt x="75" y="684"/>
                      <a:pt x="80" y="692"/>
                    </a:cubicBezTo>
                    <a:cubicBezTo>
                      <a:pt x="84" y="700"/>
                      <a:pt x="80" y="696"/>
                      <a:pt x="79" y="703"/>
                    </a:cubicBezTo>
                    <a:cubicBezTo>
                      <a:pt x="78" y="710"/>
                      <a:pt x="82" y="707"/>
                      <a:pt x="85" y="710"/>
                    </a:cubicBezTo>
                    <a:cubicBezTo>
                      <a:pt x="88" y="713"/>
                      <a:pt x="88" y="713"/>
                      <a:pt x="85" y="719"/>
                    </a:cubicBezTo>
                    <a:cubicBezTo>
                      <a:pt x="82" y="726"/>
                      <a:pt x="84" y="724"/>
                      <a:pt x="81" y="725"/>
                    </a:cubicBezTo>
                    <a:cubicBezTo>
                      <a:pt x="77" y="726"/>
                      <a:pt x="75" y="724"/>
                      <a:pt x="71" y="722"/>
                    </a:cubicBezTo>
                    <a:cubicBezTo>
                      <a:pt x="68" y="719"/>
                      <a:pt x="67" y="715"/>
                      <a:pt x="68" y="711"/>
                    </a:cubicBezTo>
                    <a:cubicBezTo>
                      <a:pt x="68" y="707"/>
                      <a:pt x="67" y="702"/>
                      <a:pt x="67" y="702"/>
                    </a:cubicBezTo>
                    <a:cubicBezTo>
                      <a:pt x="67" y="702"/>
                      <a:pt x="64" y="695"/>
                      <a:pt x="63" y="689"/>
                    </a:cubicBezTo>
                    <a:cubicBezTo>
                      <a:pt x="61" y="683"/>
                      <a:pt x="64" y="682"/>
                      <a:pt x="68" y="682"/>
                    </a:cubicBezTo>
                    <a:cubicBezTo>
                      <a:pt x="72" y="681"/>
                      <a:pt x="67" y="679"/>
                      <a:pt x="60" y="673"/>
                    </a:cubicBezTo>
                    <a:cubicBezTo>
                      <a:pt x="52" y="667"/>
                      <a:pt x="57" y="663"/>
                      <a:pt x="54" y="657"/>
                    </a:cubicBezTo>
                    <a:cubicBezTo>
                      <a:pt x="51" y="651"/>
                      <a:pt x="50" y="642"/>
                      <a:pt x="51" y="635"/>
                    </a:cubicBezTo>
                    <a:cubicBezTo>
                      <a:pt x="51" y="627"/>
                      <a:pt x="53" y="625"/>
                      <a:pt x="56" y="615"/>
                    </a:cubicBezTo>
                    <a:cubicBezTo>
                      <a:pt x="58" y="605"/>
                      <a:pt x="51" y="607"/>
                      <a:pt x="46" y="603"/>
                    </a:cubicBezTo>
                    <a:cubicBezTo>
                      <a:pt x="42" y="599"/>
                      <a:pt x="42" y="591"/>
                      <a:pt x="38" y="587"/>
                    </a:cubicBezTo>
                    <a:cubicBezTo>
                      <a:pt x="35" y="582"/>
                      <a:pt x="39" y="579"/>
                      <a:pt x="34" y="574"/>
                    </a:cubicBezTo>
                    <a:cubicBezTo>
                      <a:pt x="28" y="568"/>
                      <a:pt x="30" y="563"/>
                      <a:pt x="27" y="558"/>
                    </a:cubicBezTo>
                    <a:cubicBezTo>
                      <a:pt x="23" y="553"/>
                      <a:pt x="30" y="554"/>
                      <a:pt x="34" y="552"/>
                    </a:cubicBezTo>
                    <a:cubicBezTo>
                      <a:pt x="38" y="550"/>
                      <a:pt x="36" y="548"/>
                      <a:pt x="33" y="543"/>
                    </a:cubicBezTo>
                    <a:cubicBezTo>
                      <a:pt x="31" y="538"/>
                      <a:pt x="34" y="539"/>
                      <a:pt x="36" y="530"/>
                    </a:cubicBezTo>
                    <a:cubicBezTo>
                      <a:pt x="39" y="521"/>
                      <a:pt x="36" y="521"/>
                      <a:pt x="36" y="513"/>
                    </a:cubicBezTo>
                    <a:cubicBezTo>
                      <a:pt x="36" y="506"/>
                      <a:pt x="36" y="503"/>
                      <a:pt x="42" y="499"/>
                    </a:cubicBezTo>
                    <a:cubicBezTo>
                      <a:pt x="47" y="494"/>
                      <a:pt x="46" y="488"/>
                      <a:pt x="41" y="476"/>
                    </a:cubicBezTo>
                    <a:cubicBezTo>
                      <a:pt x="36" y="464"/>
                      <a:pt x="43" y="462"/>
                      <a:pt x="46" y="455"/>
                    </a:cubicBezTo>
                    <a:cubicBezTo>
                      <a:pt x="48" y="448"/>
                      <a:pt x="44" y="449"/>
                      <a:pt x="42" y="441"/>
                    </a:cubicBezTo>
                    <a:cubicBezTo>
                      <a:pt x="40" y="433"/>
                      <a:pt x="42" y="431"/>
                      <a:pt x="42" y="423"/>
                    </a:cubicBezTo>
                    <a:cubicBezTo>
                      <a:pt x="42" y="415"/>
                      <a:pt x="37" y="415"/>
                      <a:pt x="36" y="410"/>
                    </a:cubicBezTo>
                    <a:cubicBezTo>
                      <a:pt x="36" y="404"/>
                      <a:pt x="30" y="399"/>
                      <a:pt x="27" y="392"/>
                    </a:cubicBezTo>
                    <a:cubicBezTo>
                      <a:pt x="25" y="385"/>
                      <a:pt x="25" y="378"/>
                      <a:pt x="22" y="372"/>
                    </a:cubicBezTo>
                    <a:cubicBezTo>
                      <a:pt x="19" y="366"/>
                      <a:pt x="19" y="362"/>
                      <a:pt x="25" y="354"/>
                    </a:cubicBezTo>
                    <a:cubicBezTo>
                      <a:pt x="30" y="346"/>
                      <a:pt x="26" y="346"/>
                      <a:pt x="26" y="340"/>
                    </a:cubicBezTo>
                    <a:cubicBezTo>
                      <a:pt x="25" y="333"/>
                      <a:pt x="23" y="334"/>
                      <a:pt x="18" y="329"/>
                    </a:cubicBezTo>
                    <a:cubicBezTo>
                      <a:pt x="13" y="323"/>
                      <a:pt x="18" y="323"/>
                      <a:pt x="18" y="316"/>
                    </a:cubicBezTo>
                    <a:cubicBezTo>
                      <a:pt x="17" y="309"/>
                      <a:pt x="21" y="309"/>
                      <a:pt x="21" y="304"/>
                    </a:cubicBezTo>
                    <a:cubicBezTo>
                      <a:pt x="22" y="299"/>
                      <a:pt x="19" y="297"/>
                      <a:pt x="20" y="290"/>
                    </a:cubicBezTo>
                    <a:cubicBezTo>
                      <a:pt x="21" y="284"/>
                      <a:pt x="24" y="282"/>
                      <a:pt x="23" y="276"/>
                    </a:cubicBezTo>
                    <a:cubicBezTo>
                      <a:pt x="22" y="270"/>
                      <a:pt x="23" y="262"/>
                      <a:pt x="23" y="258"/>
                    </a:cubicBezTo>
                    <a:cubicBezTo>
                      <a:pt x="23" y="254"/>
                      <a:pt x="29" y="252"/>
                      <a:pt x="22" y="240"/>
                    </a:cubicBezTo>
                    <a:cubicBezTo>
                      <a:pt x="15" y="227"/>
                      <a:pt x="20" y="230"/>
                      <a:pt x="22" y="225"/>
                    </a:cubicBezTo>
                    <a:cubicBezTo>
                      <a:pt x="23" y="220"/>
                      <a:pt x="27" y="217"/>
                      <a:pt x="23" y="210"/>
                    </a:cubicBezTo>
                    <a:cubicBezTo>
                      <a:pt x="19" y="202"/>
                      <a:pt x="21" y="201"/>
                      <a:pt x="18" y="192"/>
                    </a:cubicBezTo>
                    <a:cubicBezTo>
                      <a:pt x="16" y="184"/>
                      <a:pt x="15" y="184"/>
                      <a:pt x="17" y="179"/>
                    </a:cubicBezTo>
                    <a:cubicBezTo>
                      <a:pt x="20" y="173"/>
                      <a:pt x="15" y="172"/>
                      <a:pt x="9" y="168"/>
                    </a:cubicBezTo>
                    <a:cubicBezTo>
                      <a:pt x="3" y="164"/>
                      <a:pt x="14" y="160"/>
                      <a:pt x="17" y="155"/>
                    </a:cubicBezTo>
                    <a:cubicBezTo>
                      <a:pt x="20" y="150"/>
                      <a:pt x="18" y="137"/>
                      <a:pt x="19" y="123"/>
                    </a:cubicBezTo>
                    <a:cubicBezTo>
                      <a:pt x="21" y="109"/>
                      <a:pt x="20" y="113"/>
                      <a:pt x="17" y="104"/>
                    </a:cubicBezTo>
                    <a:cubicBezTo>
                      <a:pt x="15" y="95"/>
                      <a:pt x="11" y="90"/>
                      <a:pt x="11" y="80"/>
                    </a:cubicBezTo>
                    <a:cubicBezTo>
                      <a:pt x="11" y="70"/>
                      <a:pt x="11" y="70"/>
                      <a:pt x="9" y="62"/>
                    </a:cubicBezTo>
                    <a:cubicBezTo>
                      <a:pt x="6" y="54"/>
                      <a:pt x="8" y="51"/>
                      <a:pt x="4" y="41"/>
                    </a:cubicBezTo>
                    <a:cubicBezTo>
                      <a:pt x="1" y="31"/>
                      <a:pt x="5" y="31"/>
                      <a:pt x="0" y="24"/>
                    </a:cubicBezTo>
                    <a:cubicBezTo>
                      <a:pt x="0" y="24"/>
                      <a:pt x="0" y="24"/>
                      <a:pt x="0" y="24"/>
                    </a:cubicBezTo>
                    <a:cubicBezTo>
                      <a:pt x="1" y="23"/>
                      <a:pt x="3" y="23"/>
                      <a:pt x="4" y="23"/>
                    </a:cubicBezTo>
                    <a:cubicBezTo>
                      <a:pt x="7" y="22"/>
                      <a:pt x="8" y="21"/>
                      <a:pt x="12" y="18"/>
                    </a:cubicBezTo>
                    <a:cubicBezTo>
                      <a:pt x="15" y="16"/>
                      <a:pt x="12" y="13"/>
                      <a:pt x="11" y="10"/>
                    </a:cubicBezTo>
                    <a:cubicBezTo>
                      <a:pt x="9" y="7"/>
                      <a:pt x="13" y="5"/>
                      <a:pt x="15" y="3"/>
                    </a:cubicBezTo>
                    <a:cubicBezTo>
                      <a:pt x="17" y="1"/>
                      <a:pt x="18" y="1"/>
                      <a:pt x="19" y="0"/>
                    </a:cubicBezTo>
                    <a:cubicBezTo>
                      <a:pt x="20" y="2"/>
                      <a:pt x="22" y="4"/>
                      <a:pt x="23" y="6"/>
                    </a:cubicBezTo>
                    <a:cubicBezTo>
                      <a:pt x="24" y="9"/>
                      <a:pt x="25" y="10"/>
                      <a:pt x="26" y="14"/>
                    </a:cubicBezTo>
                    <a:cubicBezTo>
                      <a:pt x="28" y="17"/>
                      <a:pt x="29" y="16"/>
                      <a:pt x="29" y="18"/>
                    </a:cubicBezTo>
                    <a:cubicBezTo>
                      <a:pt x="30" y="21"/>
                      <a:pt x="32" y="22"/>
                      <a:pt x="32" y="29"/>
                    </a:cubicBezTo>
                    <a:cubicBezTo>
                      <a:pt x="32" y="35"/>
                      <a:pt x="39" y="41"/>
                      <a:pt x="41" y="44"/>
                    </a:cubicBezTo>
                    <a:cubicBezTo>
                      <a:pt x="43" y="48"/>
                      <a:pt x="49" y="49"/>
                      <a:pt x="49" y="53"/>
                    </a:cubicBezTo>
                    <a:cubicBezTo>
                      <a:pt x="50" y="58"/>
                      <a:pt x="46" y="61"/>
                      <a:pt x="47" y="64"/>
                    </a:cubicBezTo>
                    <a:cubicBezTo>
                      <a:pt x="48" y="68"/>
                      <a:pt x="52" y="71"/>
                      <a:pt x="49" y="72"/>
                    </a:cubicBezTo>
                    <a:cubicBezTo>
                      <a:pt x="47" y="74"/>
                      <a:pt x="46" y="77"/>
                      <a:pt x="46" y="79"/>
                    </a:cubicBezTo>
                    <a:cubicBezTo>
                      <a:pt x="47" y="82"/>
                      <a:pt x="50" y="86"/>
                      <a:pt x="51" y="88"/>
                    </a:cubicBezTo>
                    <a:cubicBezTo>
                      <a:pt x="52" y="91"/>
                      <a:pt x="51" y="94"/>
                      <a:pt x="53" y="96"/>
                    </a:cubicBezTo>
                    <a:cubicBezTo>
                      <a:pt x="55" y="97"/>
                      <a:pt x="57" y="98"/>
                      <a:pt x="59" y="102"/>
                    </a:cubicBezTo>
                    <a:cubicBezTo>
                      <a:pt x="61" y="106"/>
                      <a:pt x="63" y="107"/>
                      <a:pt x="63" y="110"/>
                    </a:cubicBezTo>
                    <a:cubicBezTo>
                      <a:pt x="64" y="113"/>
                      <a:pt x="65" y="115"/>
                      <a:pt x="67" y="120"/>
                    </a:cubicBezTo>
                    <a:cubicBezTo>
                      <a:pt x="68" y="124"/>
                      <a:pt x="69" y="128"/>
                      <a:pt x="70" y="130"/>
                    </a:cubicBezTo>
                    <a:cubicBezTo>
                      <a:pt x="70" y="132"/>
                      <a:pt x="74" y="134"/>
                      <a:pt x="74" y="138"/>
                    </a:cubicBezTo>
                    <a:cubicBezTo>
                      <a:pt x="75" y="141"/>
                      <a:pt x="75" y="149"/>
                      <a:pt x="78" y="149"/>
                    </a:cubicBezTo>
                    <a:cubicBezTo>
                      <a:pt x="82" y="150"/>
                      <a:pt x="83" y="150"/>
                      <a:pt x="88" y="150"/>
                    </a:cubicBezTo>
                    <a:cubicBezTo>
                      <a:pt x="90" y="150"/>
                      <a:pt x="91" y="150"/>
                      <a:pt x="93" y="149"/>
                    </a:cubicBezTo>
                    <a:cubicBezTo>
                      <a:pt x="95" y="149"/>
                      <a:pt x="97" y="148"/>
                      <a:pt x="97" y="152"/>
                    </a:cubicBezTo>
                    <a:cubicBezTo>
                      <a:pt x="97" y="158"/>
                      <a:pt x="96" y="166"/>
                      <a:pt x="96" y="169"/>
                    </a:cubicBezTo>
                    <a:cubicBezTo>
                      <a:pt x="96" y="172"/>
                      <a:pt x="96" y="181"/>
                      <a:pt x="93" y="184"/>
                    </a:cubicBezTo>
                    <a:cubicBezTo>
                      <a:pt x="90" y="187"/>
                      <a:pt x="88" y="187"/>
                      <a:pt x="83" y="190"/>
                    </a:cubicBezTo>
                    <a:cubicBezTo>
                      <a:pt x="78" y="192"/>
                      <a:pt x="69" y="195"/>
                      <a:pt x="69" y="198"/>
                    </a:cubicBezTo>
                    <a:cubicBezTo>
                      <a:pt x="68" y="202"/>
                      <a:pt x="66" y="205"/>
                      <a:pt x="68" y="207"/>
                    </a:cubicBezTo>
                    <a:cubicBezTo>
                      <a:pt x="70" y="209"/>
                      <a:pt x="74" y="211"/>
                      <a:pt x="71" y="214"/>
                    </a:cubicBezTo>
                    <a:cubicBezTo>
                      <a:pt x="68" y="217"/>
                      <a:pt x="69" y="219"/>
                      <a:pt x="70" y="222"/>
                    </a:cubicBezTo>
                    <a:cubicBezTo>
                      <a:pt x="71" y="225"/>
                      <a:pt x="70" y="226"/>
                      <a:pt x="72" y="229"/>
                    </a:cubicBezTo>
                    <a:cubicBezTo>
                      <a:pt x="74" y="232"/>
                      <a:pt x="78" y="240"/>
                      <a:pt x="76" y="243"/>
                    </a:cubicBezTo>
                    <a:cubicBezTo>
                      <a:pt x="75" y="245"/>
                      <a:pt x="70" y="248"/>
                      <a:pt x="75" y="254"/>
                    </a:cubicBezTo>
                    <a:cubicBezTo>
                      <a:pt x="79" y="259"/>
                      <a:pt x="86" y="260"/>
                      <a:pt x="83" y="264"/>
                    </a:cubicBezTo>
                    <a:cubicBezTo>
                      <a:pt x="81" y="268"/>
                      <a:pt x="82" y="268"/>
                      <a:pt x="77" y="269"/>
                    </a:cubicBezTo>
                    <a:cubicBezTo>
                      <a:pt x="73" y="271"/>
                      <a:pt x="72" y="270"/>
                      <a:pt x="71" y="275"/>
                    </a:cubicBezTo>
                    <a:cubicBezTo>
                      <a:pt x="70" y="281"/>
                      <a:pt x="70" y="283"/>
                      <a:pt x="68" y="287"/>
                    </a:cubicBezTo>
                    <a:cubicBezTo>
                      <a:pt x="65" y="291"/>
                      <a:pt x="65" y="294"/>
                      <a:pt x="63" y="297"/>
                    </a:cubicBezTo>
                    <a:cubicBezTo>
                      <a:pt x="62" y="300"/>
                      <a:pt x="59" y="299"/>
                      <a:pt x="59" y="305"/>
                    </a:cubicBezTo>
                    <a:cubicBezTo>
                      <a:pt x="59" y="311"/>
                      <a:pt x="62" y="321"/>
                      <a:pt x="59" y="324"/>
                    </a:cubicBezTo>
                    <a:cubicBezTo>
                      <a:pt x="56" y="327"/>
                      <a:pt x="55" y="327"/>
                      <a:pt x="55" y="331"/>
                    </a:cubicBezTo>
                    <a:cubicBezTo>
                      <a:pt x="55" y="334"/>
                      <a:pt x="53" y="334"/>
                      <a:pt x="56" y="338"/>
                    </a:cubicBezTo>
                    <a:cubicBezTo>
                      <a:pt x="58" y="342"/>
                      <a:pt x="59" y="345"/>
                      <a:pt x="61" y="349"/>
                    </a:cubicBezTo>
                    <a:cubicBezTo>
                      <a:pt x="62" y="352"/>
                      <a:pt x="65" y="355"/>
                      <a:pt x="62" y="358"/>
                    </a:cubicBezTo>
                    <a:cubicBezTo>
                      <a:pt x="59" y="361"/>
                      <a:pt x="57" y="362"/>
                      <a:pt x="57" y="365"/>
                    </a:cubicBezTo>
                    <a:cubicBezTo>
                      <a:pt x="57" y="369"/>
                      <a:pt x="57" y="375"/>
                      <a:pt x="57" y="380"/>
                    </a:cubicBezTo>
                    <a:cubicBezTo>
                      <a:pt x="56" y="385"/>
                      <a:pt x="53" y="385"/>
                      <a:pt x="54" y="389"/>
                    </a:cubicBezTo>
                    <a:cubicBezTo>
                      <a:pt x="55" y="393"/>
                      <a:pt x="55" y="394"/>
                      <a:pt x="58" y="398"/>
                    </a:cubicBezTo>
                    <a:cubicBezTo>
                      <a:pt x="61" y="402"/>
                      <a:pt x="67" y="406"/>
                      <a:pt x="67" y="409"/>
                    </a:cubicBezTo>
                    <a:cubicBezTo>
                      <a:pt x="67" y="412"/>
                      <a:pt x="66" y="413"/>
                      <a:pt x="68" y="416"/>
                    </a:cubicBezTo>
                    <a:cubicBezTo>
                      <a:pt x="70" y="418"/>
                      <a:pt x="72" y="419"/>
                      <a:pt x="73" y="424"/>
                    </a:cubicBezTo>
                    <a:cubicBezTo>
                      <a:pt x="74" y="428"/>
                      <a:pt x="78" y="432"/>
                      <a:pt x="78" y="435"/>
                    </a:cubicBezTo>
                    <a:cubicBezTo>
                      <a:pt x="78" y="438"/>
                      <a:pt x="79" y="440"/>
                      <a:pt x="82" y="441"/>
                    </a:cubicBezTo>
                    <a:cubicBezTo>
                      <a:pt x="84" y="443"/>
                      <a:pt x="87" y="448"/>
                      <a:pt x="87" y="449"/>
                    </a:cubicBezTo>
                    <a:cubicBezTo>
                      <a:pt x="87" y="451"/>
                      <a:pt x="85" y="456"/>
                      <a:pt x="87" y="461"/>
                    </a:cubicBezTo>
                    <a:cubicBezTo>
                      <a:pt x="89" y="465"/>
                      <a:pt x="94" y="469"/>
                      <a:pt x="90" y="471"/>
                    </a:cubicBezTo>
                    <a:cubicBezTo>
                      <a:pt x="87" y="473"/>
                      <a:pt x="85" y="473"/>
                      <a:pt x="86" y="477"/>
                    </a:cubicBezTo>
                    <a:cubicBezTo>
                      <a:pt x="86" y="482"/>
                      <a:pt x="87" y="483"/>
                      <a:pt x="86" y="490"/>
                    </a:cubicBezTo>
                    <a:cubicBezTo>
                      <a:pt x="84" y="496"/>
                      <a:pt x="81" y="493"/>
                      <a:pt x="84" y="499"/>
                    </a:cubicBezTo>
                    <a:cubicBezTo>
                      <a:pt x="87" y="504"/>
                      <a:pt x="87" y="505"/>
                      <a:pt x="89" y="510"/>
                    </a:cubicBezTo>
                    <a:cubicBezTo>
                      <a:pt x="92" y="514"/>
                      <a:pt x="94" y="517"/>
                      <a:pt x="92" y="521"/>
                    </a:cubicBezTo>
                    <a:cubicBezTo>
                      <a:pt x="90" y="525"/>
                      <a:pt x="84" y="526"/>
                      <a:pt x="84" y="531"/>
                    </a:cubicBezTo>
                    <a:cubicBezTo>
                      <a:pt x="84" y="536"/>
                      <a:pt x="82" y="542"/>
                      <a:pt x="83" y="547"/>
                    </a:cubicBezTo>
                    <a:cubicBezTo>
                      <a:pt x="83" y="552"/>
                      <a:pt x="87" y="555"/>
                      <a:pt x="88" y="561"/>
                    </a:cubicBezTo>
                    <a:cubicBezTo>
                      <a:pt x="89" y="567"/>
                      <a:pt x="89" y="566"/>
                      <a:pt x="92" y="571"/>
                    </a:cubicBezTo>
                    <a:cubicBezTo>
                      <a:pt x="95" y="577"/>
                      <a:pt x="94" y="579"/>
                      <a:pt x="97" y="582"/>
                    </a:cubicBezTo>
                    <a:cubicBezTo>
                      <a:pt x="99" y="586"/>
                      <a:pt x="105" y="587"/>
                      <a:pt x="103" y="592"/>
                    </a:cubicBezTo>
                    <a:cubicBezTo>
                      <a:pt x="102" y="596"/>
                      <a:pt x="94" y="597"/>
                      <a:pt x="94" y="602"/>
                    </a:cubicBezTo>
                    <a:cubicBezTo>
                      <a:pt x="94" y="608"/>
                      <a:pt x="94" y="609"/>
                      <a:pt x="95" y="613"/>
                    </a:cubicBezTo>
                    <a:cubicBezTo>
                      <a:pt x="96" y="617"/>
                      <a:pt x="97" y="619"/>
                      <a:pt x="95" y="621"/>
                    </a:cubicBezTo>
                    <a:cubicBezTo>
                      <a:pt x="94" y="624"/>
                      <a:pt x="93" y="622"/>
                      <a:pt x="96" y="628"/>
                    </a:cubicBezTo>
                    <a:cubicBezTo>
                      <a:pt x="99" y="633"/>
                      <a:pt x="99" y="633"/>
                      <a:pt x="99" y="636"/>
                    </a:cubicBezTo>
                    <a:cubicBezTo>
                      <a:pt x="99" y="639"/>
                      <a:pt x="101" y="639"/>
                      <a:pt x="101" y="643"/>
                    </a:cubicBezTo>
                    <a:cubicBezTo>
                      <a:pt x="100" y="647"/>
                      <a:pt x="97" y="643"/>
                      <a:pt x="99" y="651"/>
                    </a:cubicBezTo>
                    <a:cubicBezTo>
                      <a:pt x="101" y="659"/>
                      <a:pt x="103" y="660"/>
                      <a:pt x="104" y="664"/>
                    </a:cubicBezTo>
                    <a:cubicBezTo>
                      <a:pt x="104" y="669"/>
                      <a:pt x="108" y="672"/>
                      <a:pt x="108" y="675"/>
                    </a:cubicBezTo>
                    <a:cubicBezTo>
                      <a:pt x="108" y="679"/>
                      <a:pt x="111" y="680"/>
                      <a:pt x="113" y="683"/>
                    </a:cubicBezTo>
                    <a:cubicBezTo>
                      <a:pt x="115" y="686"/>
                      <a:pt x="117" y="686"/>
                      <a:pt x="114" y="689"/>
                    </a:cubicBezTo>
                    <a:cubicBezTo>
                      <a:pt x="112" y="692"/>
                      <a:pt x="108" y="691"/>
                      <a:pt x="111" y="696"/>
                    </a:cubicBezTo>
                    <a:cubicBezTo>
                      <a:pt x="114" y="701"/>
                      <a:pt x="114" y="702"/>
                      <a:pt x="114" y="706"/>
                    </a:cubicBezTo>
                    <a:cubicBezTo>
                      <a:pt x="114" y="710"/>
                      <a:pt x="112" y="709"/>
                      <a:pt x="119" y="714"/>
                    </a:cubicBezTo>
                    <a:cubicBezTo>
                      <a:pt x="125" y="719"/>
                      <a:pt x="131" y="717"/>
                      <a:pt x="130" y="721"/>
                    </a:cubicBezTo>
                    <a:cubicBezTo>
                      <a:pt x="129" y="724"/>
                      <a:pt x="122" y="723"/>
                      <a:pt x="128" y="728"/>
                    </a:cubicBezTo>
                    <a:cubicBezTo>
                      <a:pt x="134" y="734"/>
                      <a:pt x="136" y="735"/>
                      <a:pt x="136" y="737"/>
                    </a:cubicBezTo>
                    <a:cubicBezTo>
                      <a:pt x="136" y="740"/>
                      <a:pt x="135" y="746"/>
                      <a:pt x="138" y="748"/>
                    </a:cubicBezTo>
                    <a:cubicBezTo>
                      <a:pt x="142" y="751"/>
                      <a:pt x="137" y="751"/>
                      <a:pt x="143" y="752"/>
                    </a:cubicBezTo>
                    <a:cubicBezTo>
                      <a:pt x="150" y="753"/>
                      <a:pt x="156" y="751"/>
                      <a:pt x="156" y="754"/>
                    </a:cubicBezTo>
                    <a:cubicBezTo>
                      <a:pt x="156" y="757"/>
                      <a:pt x="159" y="763"/>
                      <a:pt x="154" y="763"/>
                    </a:cubicBezTo>
                    <a:cubicBezTo>
                      <a:pt x="148" y="763"/>
                      <a:pt x="140" y="759"/>
                      <a:pt x="141" y="763"/>
                    </a:cubicBezTo>
                    <a:cubicBezTo>
                      <a:pt x="142" y="766"/>
                      <a:pt x="140" y="765"/>
                      <a:pt x="146" y="767"/>
                    </a:cubicBezTo>
                    <a:cubicBezTo>
                      <a:pt x="153" y="770"/>
                      <a:pt x="158" y="768"/>
                      <a:pt x="159" y="773"/>
                    </a:cubicBezTo>
                    <a:cubicBezTo>
                      <a:pt x="160" y="777"/>
                      <a:pt x="161" y="777"/>
                      <a:pt x="158" y="783"/>
                    </a:cubicBezTo>
                    <a:cubicBezTo>
                      <a:pt x="155" y="789"/>
                      <a:pt x="155" y="792"/>
                      <a:pt x="157" y="794"/>
                    </a:cubicBezTo>
                    <a:cubicBezTo>
                      <a:pt x="159" y="796"/>
                      <a:pt x="157" y="793"/>
                      <a:pt x="160" y="800"/>
                    </a:cubicBezTo>
                    <a:cubicBezTo>
                      <a:pt x="163" y="807"/>
                      <a:pt x="166" y="806"/>
                      <a:pt x="166" y="809"/>
                    </a:cubicBezTo>
                    <a:cubicBezTo>
                      <a:pt x="167" y="812"/>
                      <a:pt x="166" y="814"/>
                      <a:pt x="166" y="817"/>
                    </a:cubicBezTo>
                    <a:cubicBezTo>
                      <a:pt x="166" y="820"/>
                      <a:pt x="164" y="820"/>
                      <a:pt x="166" y="824"/>
                    </a:cubicBezTo>
                    <a:cubicBezTo>
                      <a:pt x="168" y="827"/>
                      <a:pt x="170" y="826"/>
                      <a:pt x="167" y="830"/>
                    </a:cubicBezTo>
                    <a:cubicBezTo>
                      <a:pt x="163" y="835"/>
                      <a:pt x="165" y="839"/>
                      <a:pt x="165" y="845"/>
                    </a:cubicBezTo>
                    <a:cubicBezTo>
                      <a:pt x="165" y="851"/>
                      <a:pt x="169" y="851"/>
                      <a:pt x="171" y="856"/>
                    </a:cubicBezTo>
                    <a:cubicBezTo>
                      <a:pt x="173" y="860"/>
                      <a:pt x="171" y="863"/>
                      <a:pt x="171" y="866"/>
                    </a:cubicBezTo>
                    <a:cubicBezTo>
                      <a:pt x="171" y="869"/>
                      <a:pt x="174" y="873"/>
                      <a:pt x="172" y="875"/>
                    </a:cubicBezTo>
                    <a:cubicBezTo>
                      <a:pt x="169" y="877"/>
                      <a:pt x="167" y="880"/>
                      <a:pt x="165" y="884"/>
                    </a:cubicBezTo>
                    <a:cubicBezTo>
                      <a:pt x="163" y="889"/>
                      <a:pt x="157" y="891"/>
                      <a:pt x="162" y="895"/>
                    </a:cubicBezTo>
                    <a:cubicBezTo>
                      <a:pt x="166" y="899"/>
                      <a:pt x="166" y="898"/>
                      <a:pt x="169" y="903"/>
                    </a:cubicBezTo>
                    <a:cubicBezTo>
                      <a:pt x="171" y="909"/>
                      <a:pt x="168" y="909"/>
                      <a:pt x="173" y="914"/>
                    </a:cubicBezTo>
                    <a:cubicBezTo>
                      <a:pt x="178" y="918"/>
                      <a:pt x="179" y="917"/>
                      <a:pt x="181" y="922"/>
                    </a:cubicBezTo>
                    <a:cubicBezTo>
                      <a:pt x="182" y="927"/>
                      <a:pt x="179" y="928"/>
                      <a:pt x="186" y="927"/>
                    </a:cubicBezTo>
                    <a:cubicBezTo>
                      <a:pt x="194" y="926"/>
                      <a:pt x="194" y="922"/>
                      <a:pt x="201" y="925"/>
                    </a:cubicBezTo>
                    <a:cubicBezTo>
                      <a:pt x="208" y="927"/>
                      <a:pt x="204" y="927"/>
                      <a:pt x="206" y="932"/>
                    </a:cubicBezTo>
                    <a:cubicBezTo>
                      <a:pt x="208" y="937"/>
                      <a:pt x="212" y="943"/>
                      <a:pt x="212" y="947"/>
                    </a:cubicBezTo>
                    <a:cubicBezTo>
                      <a:pt x="212" y="951"/>
                      <a:pt x="213" y="948"/>
                      <a:pt x="219" y="952"/>
                    </a:cubicBezTo>
                    <a:cubicBezTo>
                      <a:pt x="224" y="957"/>
                      <a:pt x="223" y="960"/>
                      <a:pt x="231" y="960"/>
                    </a:cubicBezTo>
                    <a:cubicBezTo>
                      <a:pt x="238" y="960"/>
                      <a:pt x="279" y="960"/>
                      <a:pt x="287" y="96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25">
                <a:extLst>
                  <a:ext uri="{FF2B5EF4-FFF2-40B4-BE49-F238E27FC236}">
                    <a16:creationId xmlns:a16="http://schemas.microsoft.com/office/drawing/2014/main" id="{DB1E9490-B4BF-EB44-8E60-3873C35670AB}"/>
                  </a:ext>
                </a:extLst>
              </p:cNvPr>
              <p:cNvSpPr>
                <a:spLocks/>
              </p:cNvSpPr>
              <p:nvPr/>
            </p:nvSpPr>
            <p:spPr bwMode="auto">
              <a:xfrm>
                <a:off x="1655" y="2922"/>
                <a:ext cx="77" cy="53"/>
              </a:xfrm>
              <a:custGeom>
                <a:avLst/>
                <a:gdLst>
                  <a:gd name="T0" fmla="*/ 129 w 129"/>
                  <a:gd name="T1" fmla="*/ 70 h 89"/>
                  <a:gd name="T2" fmla="*/ 126 w 129"/>
                  <a:gd name="T3" fmla="*/ 73 h 89"/>
                  <a:gd name="T4" fmla="*/ 114 w 129"/>
                  <a:gd name="T5" fmla="*/ 70 h 89"/>
                  <a:gd name="T6" fmla="*/ 109 w 129"/>
                  <a:gd name="T7" fmla="*/ 75 h 89"/>
                  <a:gd name="T8" fmla="*/ 101 w 129"/>
                  <a:gd name="T9" fmla="*/ 74 h 89"/>
                  <a:gd name="T10" fmla="*/ 89 w 129"/>
                  <a:gd name="T11" fmla="*/ 69 h 89"/>
                  <a:gd name="T12" fmla="*/ 88 w 129"/>
                  <a:gd name="T13" fmla="*/ 77 h 89"/>
                  <a:gd name="T14" fmla="*/ 103 w 129"/>
                  <a:gd name="T15" fmla="*/ 85 h 89"/>
                  <a:gd name="T16" fmla="*/ 96 w 129"/>
                  <a:gd name="T17" fmla="*/ 88 h 89"/>
                  <a:gd name="T18" fmla="*/ 82 w 129"/>
                  <a:gd name="T19" fmla="*/ 84 h 89"/>
                  <a:gd name="T20" fmla="*/ 68 w 129"/>
                  <a:gd name="T21" fmla="*/ 83 h 89"/>
                  <a:gd name="T22" fmla="*/ 69 w 129"/>
                  <a:gd name="T23" fmla="*/ 76 h 89"/>
                  <a:gd name="T24" fmla="*/ 61 w 129"/>
                  <a:gd name="T25" fmla="*/ 75 h 89"/>
                  <a:gd name="T26" fmla="*/ 58 w 129"/>
                  <a:gd name="T27" fmla="*/ 71 h 89"/>
                  <a:gd name="T28" fmla="*/ 52 w 129"/>
                  <a:gd name="T29" fmla="*/ 69 h 89"/>
                  <a:gd name="T30" fmla="*/ 50 w 129"/>
                  <a:gd name="T31" fmla="*/ 67 h 89"/>
                  <a:gd name="T32" fmla="*/ 43 w 129"/>
                  <a:gd name="T33" fmla="*/ 68 h 89"/>
                  <a:gd name="T34" fmla="*/ 36 w 129"/>
                  <a:gd name="T35" fmla="*/ 68 h 89"/>
                  <a:gd name="T36" fmla="*/ 27 w 129"/>
                  <a:gd name="T37" fmla="*/ 68 h 89"/>
                  <a:gd name="T38" fmla="*/ 15 w 129"/>
                  <a:gd name="T39" fmla="*/ 63 h 89"/>
                  <a:gd name="T40" fmla="*/ 19 w 129"/>
                  <a:gd name="T41" fmla="*/ 60 h 89"/>
                  <a:gd name="T42" fmla="*/ 26 w 129"/>
                  <a:gd name="T43" fmla="*/ 59 h 89"/>
                  <a:gd name="T44" fmla="*/ 41 w 129"/>
                  <a:gd name="T45" fmla="*/ 56 h 89"/>
                  <a:gd name="T46" fmla="*/ 52 w 129"/>
                  <a:gd name="T47" fmla="*/ 55 h 89"/>
                  <a:gd name="T48" fmla="*/ 38 w 129"/>
                  <a:gd name="T49" fmla="*/ 52 h 89"/>
                  <a:gd name="T50" fmla="*/ 30 w 129"/>
                  <a:gd name="T51" fmla="*/ 50 h 89"/>
                  <a:gd name="T52" fmla="*/ 19 w 129"/>
                  <a:gd name="T53" fmla="*/ 53 h 89"/>
                  <a:gd name="T54" fmla="*/ 13 w 129"/>
                  <a:gd name="T55" fmla="*/ 53 h 89"/>
                  <a:gd name="T56" fmla="*/ 5 w 129"/>
                  <a:gd name="T57" fmla="*/ 62 h 89"/>
                  <a:gd name="T58" fmla="*/ 0 w 129"/>
                  <a:gd name="T59" fmla="*/ 56 h 89"/>
                  <a:gd name="T60" fmla="*/ 6 w 129"/>
                  <a:gd name="T61" fmla="*/ 50 h 89"/>
                  <a:gd name="T62" fmla="*/ 10 w 129"/>
                  <a:gd name="T63" fmla="*/ 47 h 89"/>
                  <a:gd name="T64" fmla="*/ 16 w 129"/>
                  <a:gd name="T65" fmla="*/ 46 h 89"/>
                  <a:gd name="T66" fmla="*/ 15 w 129"/>
                  <a:gd name="T67" fmla="*/ 37 h 89"/>
                  <a:gd name="T68" fmla="*/ 23 w 129"/>
                  <a:gd name="T69" fmla="*/ 37 h 89"/>
                  <a:gd name="T70" fmla="*/ 29 w 129"/>
                  <a:gd name="T71" fmla="*/ 42 h 89"/>
                  <a:gd name="T72" fmla="*/ 33 w 129"/>
                  <a:gd name="T73" fmla="*/ 36 h 89"/>
                  <a:gd name="T74" fmla="*/ 42 w 129"/>
                  <a:gd name="T75" fmla="*/ 28 h 89"/>
                  <a:gd name="T76" fmla="*/ 34 w 129"/>
                  <a:gd name="T77" fmla="*/ 26 h 89"/>
                  <a:gd name="T78" fmla="*/ 20 w 129"/>
                  <a:gd name="T79" fmla="*/ 26 h 89"/>
                  <a:gd name="T80" fmla="*/ 15 w 129"/>
                  <a:gd name="T81" fmla="*/ 19 h 89"/>
                  <a:gd name="T82" fmla="*/ 17 w 129"/>
                  <a:gd name="T83" fmla="*/ 12 h 89"/>
                  <a:gd name="T84" fmla="*/ 25 w 129"/>
                  <a:gd name="T85" fmla="*/ 8 h 89"/>
                  <a:gd name="T86" fmla="*/ 27 w 129"/>
                  <a:gd name="T87" fmla="*/ 4 h 89"/>
                  <a:gd name="T88" fmla="*/ 34 w 129"/>
                  <a:gd name="T89" fmla="*/ 4 h 89"/>
                  <a:gd name="T90" fmla="*/ 39 w 129"/>
                  <a:gd name="T91" fmla="*/ 7 h 89"/>
                  <a:gd name="T92" fmla="*/ 47 w 129"/>
                  <a:gd name="T93" fmla="*/ 7 h 89"/>
                  <a:gd name="T94" fmla="*/ 50 w 129"/>
                  <a:gd name="T95" fmla="*/ 13 h 89"/>
                  <a:gd name="T96" fmla="*/ 55 w 129"/>
                  <a:gd name="T97" fmla="*/ 28 h 89"/>
                  <a:gd name="T98" fmla="*/ 72 w 129"/>
                  <a:gd name="T99" fmla="*/ 55 h 89"/>
                  <a:gd name="T100" fmla="*/ 77 w 129"/>
                  <a:gd name="T101" fmla="*/ 67 h 89"/>
                  <a:gd name="T102" fmla="*/ 129 w 129"/>
                  <a:gd name="T103"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89">
                    <a:moveTo>
                      <a:pt x="129" y="70"/>
                    </a:moveTo>
                    <a:cubicBezTo>
                      <a:pt x="128" y="71"/>
                      <a:pt x="127" y="72"/>
                      <a:pt x="126" y="73"/>
                    </a:cubicBezTo>
                    <a:cubicBezTo>
                      <a:pt x="120" y="78"/>
                      <a:pt x="114" y="70"/>
                      <a:pt x="114" y="70"/>
                    </a:cubicBezTo>
                    <a:cubicBezTo>
                      <a:pt x="114" y="70"/>
                      <a:pt x="114" y="70"/>
                      <a:pt x="109" y="75"/>
                    </a:cubicBezTo>
                    <a:cubicBezTo>
                      <a:pt x="104" y="80"/>
                      <a:pt x="105" y="75"/>
                      <a:pt x="101" y="74"/>
                    </a:cubicBezTo>
                    <a:cubicBezTo>
                      <a:pt x="96" y="73"/>
                      <a:pt x="91" y="70"/>
                      <a:pt x="89" y="69"/>
                    </a:cubicBezTo>
                    <a:cubicBezTo>
                      <a:pt x="86" y="68"/>
                      <a:pt x="83" y="72"/>
                      <a:pt x="88" y="77"/>
                    </a:cubicBezTo>
                    <a:cubicBezTo>
                      <a:pt x="94" y="81"/>
                      <a:pt x="97" y="81"/>
                      <a:pt x="103" y="85"/>
                    </a:cubicBezTo>
                    <a:cubicBezTo>
                      <a:pt x="110" y="89"/>
                      <a:pt x="101" y="89"/>
                      <a:pt x="96" y="88"/>
                    </a:cubicBezTo>
                    <a:cubicBezTo>
                      <a:pt x="92" y="86"/>
                      <a:pt x="85" y="82"/>
                      <a:pt x="82" y="84"/>
                    </a:cubicBezTo>
                    <a:cubicBezTo>
                      <a:pt x="79" y="86"/>
                      <a:pt x="74" y="80"/>
                      <a:pt x="68" y="83"/>
                    </a:cubicBezTo>
                    <a:cubicBezTo>
                      <a:pt x="70" y="81"/>
                      <a:pt x="73" y="78"/>
                      <a:pt x="69" y="76"/>
                    </a:cubicBezTo>
                    <a:cubicBezTo>
                      <a:pt x="69" y="76"/>
                      <a:pt x="61" y="75"/>
                      <a:pt x="61" y="75"/>
                    </a:cubicBezTo>
                    <a:cubicBezTo>
                      <a:pt x="58" y="72"/>
                      <a:pt x="58" y="76"/>
                      <a:pt x="58" y="71"/>
                    </a:cubicBezTo>
                    <a:cubicBezTo>
                      <a:pt x="59" y="66"/>
                      <a:pt x="54" y="74"/>
                      <a:pt x="52" y="69"/>
                    </a:cubicBezTo>
                    <a:cubicBezTo>
                      <a:pt x="49" y="65"/>
                      <a:pt x="51" y="71"/>
                      <a:pt x="50" y="67"/>
                    </a:cubicBezTo>
                    <a:cubicBezTo>
                      <a:pt x="49" y="64"/>
                      <a:pt x="44" y="72"/>
                      <a:pt x="43" y="68"/>
                    </a:cubicBezTo>
                    <a:cubicBezTo>
                      <a:pt x="43" y="65"/>
                      <a:pt x="38" y="69"/>
                      <a:pt x="36" y="68"/>
                    </a:cubicBezTo>
                    <a:cubicBezTo>
                      <a:pt x="35" y="68"/>
                      <a:pt x="35" y="69"/>
                      <a:pt x="27" y="68"/>
                    </a:cubicBezTo>
                    <a:cubicBezTo>
                      <a:pt x="20" y="68"/>
                      <a:pt x="22" y="66"/>
                      <a:pt x="15" y="63"/>
                    </a:cubicBezTo>
                    <a:cubicBezTo>
                      <a:pt x="9" y="59"/>
                      <a:pt x="17" y="61"/>
                      <a:pt x="19" y="60"/>
                    </a:cubicBezTo>
                    <a:cubicBezTo>
                      <a:pt x="20" y="58"/>
                      <a:pt x="21" y="60"/>
                      <a:pt x="26" y="59"/>
                    </a:cubicBezTo>
                    <a:cubicBezTo>
                      <a:pt x="30" y="58"/>
                      <a:pt x="33" y="56"/>
                      <a:pt x="41" y="56"/>
                    </a:cubicBezTo>
                    <a:cubicBezTo>
                      <a:pt x="49" y="56"/>
                      <a:pt x="52" y="55"/>
                      <a:pt x="52" y="55"/>
                    </a:cubicBezTo>
                    <a:cubicBezTo>
                      <a:pt x="52" y="54"/>
                      <a:pt x="43" y="55"/>
                      <a:pt x="38" y="52"/>
                    </a:cubicBezTo>
                    <a:cubicBezTo>
                      <a:pt x="33" y="50"/>
                      <a:pt x="35" y="52"/>
                      <a:pt x="30" y="50"/>
                    </a:cubicBezTo>
                    <a:cubicBezTo>
                      <a:pt x="26" y="47"/>
                      <a:pt x="22" y="55"/>
                      <a:pt x="19" y="53"/>
                    </a:cubicBezTo>
                    <a:cubicBezTo>
                      <a:pt x="15" y="50"/>
                      <a:pt x="17" y="56"/>
                      <a:pt x="13" y="53"/>
                    </a:cubicBezTo>
                    <a:cubicBezTo>
                      <a:pt x="10" y="50"/>
                      <a:pt x="9" y="58"/>
                      <a:pt x="5" y="62"/>
                    </a:cubicBezTo>
                    <a:cubicBezTo>
                      <a:pt x="0" y="66"/>
                      <a:pt x="0" y="56"/>
                      <a:pt x="0" y="56"/>
                    </a:cubicBezTo>
                    <a:cubicBezTo>
                      <a:pt x="0" y="56"/>
                      <a:pt x="9" y="55"/>
                      <a:pt x="6" y="50"/>
                    </a:cubicBezTo>
                    <a:cubicBezTo>
                      <a:pt x="3" y="45"/>
                      <a:pt x="10" y="50"/>
                      <a:pt x="10" y="47"/>
                    </a:cubicBezTo>
                    <a:cubicBezTo>
                      <a:pt x="11" y="44"/>
                      <a:pt x="10" y="47"/>
                      <a:pt x="16" y="46"/>
                    </a:cubicBezTo>
                    <a:cubicBezTo>
                      <a:pt x="22" y="46"/>
                      <a:pt x="15" y="43"/>
                      <a:pt x="15" y="37"/>
                    </a:cubicBezTo>
                    <a:cubicBezTo>
                      <a:pt x="14" y="31"/>
                      <a:pt x="20" y="34"/>
                      <a:pt x="23" y="37"/>
                    </a:cubicBezTo>
                    <a:cubicBezTo>
                      <a:pt x="27" y="40"/>
                      <a:pt x="25" y="40"/>
                      <a:pt x="29" y="42"/>
                    </a:cubicBezTo>
                    <a:cubicBezTo>
                      <a:pt x="32" y="45"/>
                      <a:pt x="33" y="41"/>
                      <a:pt x="33" y="36"/>
                    </a:cubicBezTo>
                    <a:cubicBezTo>
                      <a:pt x="34" y="31"/>
                      <a:pt x="41" y="32"/>
                      <a:pt x="42" y="28"/>
                    </a:cubicBezTo>
                    <a:cubicBezTo>
                      <a:pt x="44" y="23"/>
                      <a:pt x="38" y="27"/>
                      <a:pt x="34" y="26"/>
                    </a:cubicBezTo>
                    <a:cubicBezTo>
                      <a:pt x="30" y="26"/>
                      <a:pt x="25" y="29"/>
                      <a:pt x="20" y="26"/>
                    </a:cubicBezTo>
                    <a:cubicBezTo>
                      <a:pt x="15" y="24"/>
                      <a:pt x="17" y="24"/>
                      <a:pt x="15" y="19"/>
                    </a:cubicBezTo>
                    <a:cubicBezTo>
                      <a:pt x="11" y="13"/>
                      <a:pt x="14" y="16"/>
                      <a:pt x="17" y="12"/>
                    </a:cubicBezTo>
                    <a:cubicBezTo>
                      <a:pt x="20" y="8"/>
                      <a:pt x="24" y="13"/>
                      <a:pt x="25" y="8"/>
                    </a:cubicBezTo>
                    <a:cubicBezTo>
                      <a:pt x="26" y="3"/>
                      <a:pt x="27" y="8"/>
                      <a:pt x="27" y="4"/>
                    </a:cubicBezTo>
                    <a:cubicBezTo>
                      <a:pt x="27" y="0"/>
                      <a:pt x="34" y="4"/>
                      <a:pt x="34" y="4"/>
                    </a:cubicBezTo>
                    <a:cubicBezTo>
                      <a:pt x="35" y="4"/>
                      <a:pt x="36" y="5"/>
                      <a:pt x="39" y="7"/>
                    </a:cubicBezTo>
                    <a:cubicBezTo>
                      <a:pt x="42" y="8"/>
                      <a:pt x="45" y="7"/>
                      <a:pt x="47" y="7"/>
                    </a:cubicBezTo>
                    <a:cubicBezTo>
                      <a:pt x="48" y="9"/>
                      <a:pt x="49" y="12"/>
                      <a:pt x="50" y="13"/>
                    </a:cubicBezTo>
                    <a:cubicBezTo>
                      <a:pt x="50" y="15"/>
                      <a:pt x="54" y="25"/>
                      <a:pt x="55" y="28"/>
                    </a:cubicBezTo>
                    <a:cubicBezTo>
                      <a:pt x="56" y="32"/>
                      <a:pt x="70" y="51"/>
                      <a:pt x="72" y="55"/>
                    </a:cubicBezTo>
                    <a:cubicBezTo>
                      <a:pt x="73" y="58"/>
                      <a:pt x="74" y="65"/>
                      <a:pt x="77" y="67"/>
                    </a:cubicBezTo>
                    <a:cubicBezTo>
                      <a:pt x="77" y="67"/>
                      <a:pt x="102" y="61"/>
                      <a:pt x="129" y="7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26">
                <a:extLst>
                  <a:ext uri="{FF2B5EF4-FFF2-40B4-BE49-F238E27FC236}">
                    <a16:creationId xmlns:a16="http://schemas.microsoft.com/office/drawing/2014/main" id="{9CDACAF0-83B5-F441-9495-87C42BF0C2B3}"/>
                  </a:ext>
                </a:extLst>
              </p:cNvPr>
              <p:cNvSpPr>
                <a:spLocks/>
              </p:cNvSpPr>
              <p:nvPr/>
            </p:nvSpPr>
            <p:spPr bwMode="auto">
              <a:xfrm>
                <a:off x="1318" y="2046"/>
                <a:ext cx="198" cy="309"/>
              </a:xfrm>
              <a:custGeom>
                <a:avLst/>
                <a:gdLst>
                  <a:gd name="T0" fmla="*/ 322 w 331"/>
                  <a:gd name="T1" fmla="*/ 491 h 515"/>
                  <a:gd name="T2" fmla="*/ 318 w 331"/>
                  <a:gd name="T3" fmla="*/ 494 h 515"/>
                  <a:gd name="T4" fmla="*/ 315 w 331"/>
                  <a:gd name="T5" fmla="*/ 509 h 515"/>
                  <a:gd name="T6" fmla="*/ 303 w 331"/>
                  <a:gd name="T7" fmla="*/ 515 h 515"/>
                  <a:gd name="T8" fmla="*/ 278 w 331"/>
                  <a:gd name="T9" fmla="*/ 496 h 515"/>
                  <a:gd name="T10" fmla="*/ 258 w 331"/>
                  <a:gd name="T11" fmla="*/ 478 h 515"/>
                  <a:gd name="T12" fmla="*/ 224 w 331"/>
                  <a:gd name="T13" fmla="*/ 461 h 515"/>
                  <a:gd name="T14" fmla="*/ 186 w 331"/>
                  <a:gd name="T15" fmla="*/ 440 h 515"/>
                  <a:gd name="T16" fmla="*/ 157 w 331"/>
                  <a:gd name="T17" fmla="*/ 417 h 515"/>
                  <a:gd name="T18" fmla="*/ 145 w 331"/>
                  <a:gd name="T19" fmla="*/ 385 h 515"/>
                  <a:gd name="T20" fmla="*/ 124 w 331"/>
                  <a:gd name="T21" fmla="*/ 344 h 515"/>
                  <a:gd name="T22" fmla="*/ 99 w 331"/>
                  <a:gd name="T23" fmla="*/ 306 h 515"/>
                  <a:gd name="T24" fmla="*/ 70 w 331"/>
                  <a:gd name="T25" fmla="*/ 252 h 515"/>
                  <a:gd name="T26" fmla="*/ 46 w 331"/>
                  <a:gd name="T27" fmla="*/ 205 h 515"/>
                  <a:gd name="T28" fmla="*/ 22 w 331"/>
                  <a:gd name="T29" fmla="*/ 180 h 515"/>
                  <a:gd name="T30" fmla="*/ 11 w 331"/>
                  <a:gd name="T31" fmla="*/ 166 h 515"/>
                  <a:gd name="T32" fmla="*/ 6 w 331"/>
                  <a:gd name="T33" fmla="*/ 148 h 515"/>
                  <a:gd name="T34" fmla="*/ 1 w 331"/>
                  <a:gd name="T35" fmla="*/ 122 h 515"/>
                  <a:gd name="T36" fmla="*/ 27 w 331"/>
                  <a:gd name="T37" fmla="*/ 97 h 515"/>
                  <a:gd name="T38" fmla="*/ 30 w 331"/>
                  <a:gd name="T39" fmla="*/ 109 h 515"/>
                  <a:gd name="T40" fmla="*/ 24 w 331"/>
                  <a:gd name="T41" fmla="*/ 126 h 515"/>
                  <a:gd name="T42" fmla="*/ 47 w 331"/>
                  <a:gd name="T43" fmla="*/ 126 h 515"/>
                  <a:gd name="T44" fmla="*/ 60 w 331"/>
                  <a:gd name="T45" fmla="*/ 138 h 515"/>
                  <a:gd name="T46" fmla="*/ 71 w 331"/>
                  <a:gd name="T47" fmla="*/ 118 h 515"/>
                  <a:gd name="T48" fmla="*/ 81 w 331"/>
                  <a:gd name="T49" fmla="*/ 92 h 515"/>
                  <a:gd name="T50" fmla="*/ 112 w 331"/>
                  <a:gd name="T51" fmla="*/ 74 h 515"/>
                  <a:gd name="T52" fmla="*/ 138 w 331"/>
                  <a:gd name="T53" fmla="*/ 49 h 515"/>
                  <a:gd name="T54" fmla="*/ 149 w 331"/>
                  <a:gd name="T55" fmla="*/ 27 h 515"/>
                  <a:gd name="T56" fmla="*/ 147 w 331"/>
                  <a:gd name="T57" fmla="*/ 9 h 515"/>
                  <a:gd name="T58" fmla="*/ 156 w 331"/>
                  <a:gd name="T59" fmla="*/ 2 h 515"/>
                  <a:gd name="T60" fmla="*/ 173 w 331"/>
                  <a:gd name="T61" fmla="*/ 20 h 515"/>
                  <a:gd name="T62" fmla="*/ 188 w 331"/>
                  <a:gd name="T63" fmla="*/ 37 h 515"/>
                  <a:gd name="T64" fmla="*/ 204 w 331"/>
                  <a:gd name="T65" fmla="*/ 57 h 515"/>
                  <a:gd name="T66" fmla="*/ 225 w 331"/>
                  <a:gd name="T67" fmla="*/ 70 h 515"/>
                  <a:gd name="T68" fmla="*/ 256 w 331"/>
                  <a:gd name="T69" fmla="*/ 65 h 515"/>
                  <a:gd name="T70" fmla="*/ 280 w 331"/>
                  <a:gd name="T71" fmla="*/ 79 h 515"/>
                  <a:gd name="T72" fmla="*/ 268 w 331"/>
                  <a:gd name="T73" fmla="*/ 108 h 515"/>
                  <a:gd name="T74" fmla="*/ 284 w 331"/>
                  <a:gd name="T75" fmla="*/ 118 h 515"/>
                  <a:gd name="T76" fmla="*/ 278 w 331"/>
                  <a:gd name="T77" fmla="*/ 121 h 515"/>
                  <a:gd name="T78" fmla="*/ 254 w 331"/>
                  <a:gd name="T79" fmla="*/ 123 h 515"/>
                  <a:gd name="T80" fmla="*/ 222 w 331"/>
                  <a:gd name="T81" fmla="*/ 138 h 515"/>
                  <a:gd name="T82" fmla="*/ 208 w 331"/>
                  <a:gd name="T83" fmla="*/ 164 h 515"/>
                  <a:gd name="T84" fmla="*/ 206 w 331"/>
                  <a:gd name="T85" fmla="*/ 184 h 515"/>
                  <a:gd name="T86" fmla="*/ 189 w 331"/>
                  <a:gd name="T87" fmla="*/ 212 h 515"/>
                  <a:gd name="T88" fmla="*/ 204 w 331"/>
                  <a:gd name="T89" fmla="*/ 241 h 515"/>
                  <a:gd name="T90" fmla="*/ 215 w 331"/>
                  <a:gd name="T91" fmla="*/ 267 h 515"/>
                  <a:gd name="T92" fmla="*/ 240 w 331"/>
                  <a:gd name="T93" fmla="*/ 281 h 515"/>
                  <a:gd name="T94" fmla="*/ 277 w 331"/>
                  <a:gd name="T95" fmla="*/ 269 h 515"/>
                  <a:gd name="T96" fmla="*/ 295 w 331"/>
                  <a:gd name="T97" fmla="*/ 307 h 515"/>
                  <a:gd name="T98" fmla="*/ 317 w 331"/>
                  <a:gd name="T99" fmla="*/ 331 h 515"/>
                  <a:gd name="T100" fmla="*/ 327 w 331"/>
                  <a:gd name="T101" fmla="*/ 349 h 515"/>
                  <a:gd name="T102" fmla="*/ 323 w 331"/>
                  <a:gd name="T103" fmla="*/ 364 h 515"/>
                  <a:gd name="T104" fmla="*/ 328 w 331"/>
                  <a:gd name="T105" fmla="*/ 399 h 515"/>
                  <a:gd name="T106" fmla="*/ 319 w 331"/>
                  <a:gd name="T107" fmla="*/ 419 h 515"/>
                  <a:gd name="T108" fmla="*/ 320 w 331"/>
                  <a:gd name="T109" fmla="*/ 435 h 515"/>
                  <a:gd name="T110" fmla="*/ 305 w 331"/>
                  <a:gd name="T111" fmla="*/ 429 h 515"/>
                  <a:gd name="T112" fmla="*/ 305 w 331"/>
                  <a:gd name="T113" fmla="*/ 438 h 515"/>
                  <a:gd name="T114" fmla="*/ 316 w 331"/>
                  <a:gd name="T115" fmla="*/ 447 h 515"/>
                  <a:gd name="T116" fmla="*/ 323 w 331"/>
                  <a:gd name="T117" fmla="*/ 456 h 515"/>
                  <a:gd name="T118" fmla="*/ 330 w 331"/>
                  <a:gd name="T119" fmla="*/ 459 h 515"/>
                  <a:gd name="T120" fmla="*/ 321 w 331"/>
                  <a:gd name="T121" fmla="*/ 48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 h="515">
                    <a:moveTo>
                      <a:pt x="321" y="482"/>
                    </a:moveTo>
                    <a:cubicBezTo>
                      <a:pt x="320" y="485"/>
                      <a:pt x="321" y="490"/>
                      <a:pt x="322" y="491"/>
                    </a:cubicBezTo>
                    <a:cubicBezTo>
                      <a:pt x="322" y="491"/>
                      <a:pt x="322" y="491"/>
                      <a:pt x="322" y="491"/>
                    </a:cubicBezTo>
                    <a:cubicBezTo>
                      <a:pt x="321" y="492"/>
                      <a:pt x="320" y="492"/>
                      <a:pt x="318" y="494"/>
                    </a:cubicBezTo>
                    <a:cubicBezTo>
                      <a:pt x="316" y="496"/>
                      <a:pt x="312" y="498"/>
                      <a:pt x="314" y="501"/>
                    </a:cubicBezTo>
                    <a:cubicBezTo>
                      <a:pt x="315" y="504"/>
                      <a:pt x="318" y="507"/>
                      <a:pt x="315" y="509"/>
                    </a:cubicBezTo>
                    <a:cubicBezTo>
                      <a:pt x="311" y="512"/>
                      <a:pt x="310" y="513"/>
                      <a:pt x="307" y="514"/>
                    </a:cubicBezTo>
                    <a:cubicBezTo>
                      <a:pt x="306" y="514"/>
                      <a:pt x="304" y="514"/>
                      <a:pt x="303" y="515"/>
                    </a:cubicBezTo>
                    <a:cubicBezTo>
                      <a:pt x="299" y="510"/>
                      <a:pt x="296" y="512"/>
                      <a:pt x="289" y="506"/>
                    </a:cubicBezTo>
                    <a:cubicBezTo>
                      <a:pt x="280" y="499"/>
                      <a:pt x="283" y="502"/>
                      <a:pt x="278" y="496"/>
                    </a:cubicBezTo>
                    <a:cubicBezTo>
                      <a:pt x="273" y="489"/>
                      <a:pt x="275" y="491"/>
                      <a:pt x="271" y="487"/>
                    </a:cubicBezTo>
                    <a:cubicBezTo>
                      <a:pt x="267" y="483"/>
                      <a:pt x="261" y="482"/>
                      <a:pt x="258" y="478"/>
                    </a:cubicBezTo>
                    <a:cubicBezTo>
                      <a:pt x="254" y="475"/>
                      <a:pt x="250" y="475"/>
                      <a:pt x="240" y="468"/>
                    </a:cubicBezTo>
                    <a:cubicBezTo>
                      <a:pt x="231" y="462"/>
                      <a:pt x="233" y="466"/>
                      <a:pt x="224" y="461"/>
                    </a:cubicBezTo>
                    <a:cubicBezTo>
                      <a:pt x="214" y="456"/>
                      <a:pt x="216" y="457"/>
                      <a:pt x="207" y="451"/>
                    </a:cubicBezTo>
                    <a:cubicBezTo>
                      <a:pt x="198" y="444"/>
                      <a:pt x="195" y="446"/>
                      <a:pt x="186" y="440"/>
                    </a:cubicBezTo>
                    <a:cubicBezTo>
                      <a:pt x="178" y="434"/>
                      <a:pt x="180" y="440"/>
                      <a:pt x="175" y="433"/>
                    </a:cubicBezTo>
                    <a:cubicBezTo>
                      <a:pt x="169" y="426"/>
                      <a:pt x="164" y="425"/>
                      <a:pt x="157" y="417"/>
                    </a:cubicBezTo>
                    <a:cubicBezTo>
                      <a:pt x="151" y="409"/>
                      <a:pt x="150" y="407"/>
                      <a:pt x="145" y="400"/>
                    </a:cubicBezTo>
                    <a:cubicBezTo>
                      <a:pt x="140" y="394"/>
                      <a:pt x="145" y="389"/>
                      <a:pt x="145" y="385"/>
                    </a:cubicBezTo>
                    <a:cubicBezTo>
                      <a:pt x="146" y="380"/>
                      <a:pt x="139" y="375"/>
                      <a:pt x="136" y="366"/>
                    </a:cubicBezTo>
                    <a:cubicBezTo>
                      <a:pt x="134" y="357"/>
                      <a:pt x="131" y="355"/>
                      <a:pt x="124" y="344"/>
                    </a:cubicBezTo>
                    <a:cubicBezTo>
                      <a:pt x="116" y="334"/>
                      <a:pt x="118" y="334"/>
                      <a:pt x="115" y="329"/>
                    </a:cubicBezTo>
                    <a:cubicBezTo>
                      <a:pt x="112" y="324"/>
                      <a:pt x="102" y="317"/>
                      <a:pt x="99" y="306"/>
                    </a:cubicBezTo>
                    <a:cubicBezTo>
                      <a:pt x="97" y="294"/>
                      <a:pt x="87" y="285"/>
                      <a:pt x="84" y="275"/>
                    </a:cubicBezTo>
                    <a:cubicBezTo>
                      <a:pt x="81" y="266"/>
                      <a:pt x="71" y="261"/>
                      <a:pt x="70" y="252"/>
                    </a:cubicBezTo>
                    <a:cubicBezTo>
                      <a:pt x="70" y="243"/>
                      <a:pt x="60" y="230"/>
                      <a:pt x="55" y="224"/>
                    </a:cubicBezTo>
                    <a:cubicBezTo>
                      <a:pt x="51" y="218"/>
                      <a:pt x="49" y="215"/>
                      <a:pt x="46" y="205"/>
                    </a:cubicBezTo>
                    <a:cubicBezTo>
                      <a:pt x="43" y="196"/>
                      <a:pt x="40" y="196"/>
                      <a:pt x="38" y="191"/>
                    </a:cubicBezTo>
                    <a:cubicBezTo>
                      <a:pt x="35" y="185"/>
                      <a:pt x="26" y="183"/>
                      <a:pt x="22" y="180"/>
                    </a:cubicBezTo>
                    <a:cubicBezTo>
                      <a:pt x="17" y="178"/>
                      <a:pt x="10" y="175"/>
                      <a:pt x="6" y="171"/>
                    </a:cubicBezTo>
                    <a:cubicBezTo>
                      <a:pt x="2" y="168"/>
                      <a:pt x="9" y="166"/>
                      <a:pt x="11" y="166"/>
                    </a:cubicBezTo>
                    <a:cubicBezTo>
                      <a:pt x="13" y="165"/>
                      <a:pt x="11" y="163"/>
                      <a:pt x="10" y="158"/>
                    </a:cubicBezTo>
                    <a:cubicBezTo>
                      <a:pt x="8" y="152"/>
                      <a:pt x="6" y="154"/>
                      <a:pt x="6" y="148"/>
                    </a:cubicBezTo>
                    <a:cubicBezTo>
                      <a:pt x="7" y="142"/>
                      <a:pt x="6" y="140"/>
                      <a:pt x="4" y="136"/>
                    </a:cubicBezTo>
                    <a:cubicBezTo>
                      <a:pt x="1" y="133"/>
                      <a:pt x="0" y="130"/>
                      <a:pt x="1" y="122"/>
                    </a:cubicBezTo>
                    <a:cubicBezTo>
                      <a:pt x="2" y="114"/>
                      <a:pt x="5" y="112"/>
                      <a:pt x="16" y="105"/>
                    </a:cubicBezTo>
                    <a:cubicBezTo>
                      <a:pt x="22" y="100"/>
                      <a:pt x="25" y="99"/>
                      <a:pt x="27" y="97"/>
                    </a:cubicBezTo>
                    <a:cubicBezTo>
                      <a:pt x="26" y="99"/>
                      <a:pt x="26" y="100"/>
                      <a:pt x="28" y="102"/>
                    </a:cubicBezTo>
                    <a:cubicBezTo>
                      <a:pt x="31" y="105"/>
                      <a:pt x="35" y="104"/>
                      <a:pt x="30" y="109"/>
                    </a:cubicBezTo>
                    <a:cubicBezTo>
                      <a:pt x="24" y="114"/>
                      <a:pt x="23" y="110"/>
                      <a:pt x="23" y="116"/>
                    </a:cubicBezTo>
                    <a:cubicBezTo>
                      <a:pt x="23" y="121"/>
                      <a:pt x="20" y="126"/>
                      <a:pt x="24" y="126"/>
                    </a:cubicBezTo>
                    <a:cubicBezTo>
                      <a:pt x="29" y="125"/>
                      <a:pt x="27" y="119"/>
                      <a:pt x="32" y="122"/>
                    </a:cubicBezTo>
                    <a:cubicBezTo>
                      <a:pt x="38" y="125"/>
                      <a:pt x="45" y="121"/>
                      <a:pt x="47" y="126"/>
                    </a:cubicBezTo>
                    <a:cubicBezTo>
                      <a:pt x="49" y="131"/>
                      <a:pt x="44" y="130"/>
                      <a:pt x="49" y="136"/>
                    </a:cubicBezTo>
                    <a:cubicBezTo>
                      <a:pt x="55" y="142"/>
                      <a:pt x="58" y="141"/>
                      <a:pt x="60" y="138"/>
                    </a:cubicBezTo>
                    <a:cubicBezTo>
                      <a:pt x="62" y="136"/>
                      <a:pt x="65" y="132"/>
                      <a:pt x="66" y="128"/>
                    </a:cubicBezTo>
                    <a:cubicBezTo>
                      <a:pt x="67" y="125"/>
                      <a:pt x="70" y="124"/>
                      <a:pt x="71" y="118"/>
                    </a:cubicBezTo>
                    <a:cubicBezTo>
                      <a:pt x="72" y="111"/>
                      <a:pt x="71" y="111"/>
                      <a:pt x="74" y="104"/>
                    </a:cubicBezTo>
                    <a:cubicBezTo>
                      <a:pt x="78" y="97"/>
                      <a:pt x="76" y="97"/>
                      <a:pt x="81" y="92"/>
                    </a:cubicBezTo>
                    <a:cubicBezTo>
                      <a:pt x="86" y="87"/>
                      <a:pt x="78" y="84"/>
                      <a:pt x="90" y="83"/>
                    </a:cubicBezTo>
                    <a:cubicBezTo>
                      <a:pt x="102" y="82"/>
                      <a:pt x="104" y="77"/>
                      <a:pt x="112" y="74"/>
                    </a:cubicBezTo>
                    <a:cubicBezTo>
                      <a:pt x="121" y="71"/>
                      <a:pt x="122" y="71"/>
                      <a:pt x="127" y="64"/>
                    </a:cubicBezTo>
                    <a:cubicBezTo>
                      <a:pt x="133" y="57"/>
                      <a:pt x="135" y="53"/>
                      <a:pt x="138" y="49"/>
                    </a:cubicBezTo>
                    <a:cubicBezTo>
                      <a:pt x="140" y="45"/>
                      <a:pt x="145" y="37"/>
                      <a:pt x="146" y="34"/>
                    </a:cubicBezTo>
                    <a:cubicBezTo>
                      <a:pt x="148" y="30"/>
                      <a:pt x="147" y="28"/>
                      <a:pt x="149" y="27"/>
                    </a:cubicBezTo>
                    <a:cubicBezTo>
                      <a:pt x="151" y="27"/>
                      <a:pt x="152" y="23"/>
                      <a:pt x="151" y="20"/>
                    </a:cubicBezTo>
                    <a:cubicBezTo>
                      <a:pt x="149" y="18"/>
                      <a:pt x="150" y="13"/>
                      <a:pt x="147" y="9"/>
                    </a:cubicBezTo>
                    <a:cubicBezTo>
                      <a:pt x="145" y="6"/>
                      <a:pt x="145" y="5"/>
                      <a:pt x="143" y="2"/>
                    </a:cubicBezTo>
                    <a:cubicBezTo>
                      <a:pt x="148" y="2"/>
                      <a:pt x="153" y="0"/>
                      <a:pt x="156" y="2"/>
                    </a:cubicBezTo>
                    <a:cubicBezTo>
                      <a:pt x="159" y="4"/>
                      <a:pt x="164" y="6"/>
                      <a:pt x="167" y="11"/>
                    </a:cubicBezTo>
                    <a:cubicBezTo>
                      <a:pt x="170" y="15"/>
                      <a:pt x="172" y="17"/>
                      <a:pt x="173" y="20"/>
                    </a:cubicBezTo>
                    <a:cubicBezTo>
                      <a:pt x="174" y="23"/>
                      <a:pt x="173" y="24"/>
                      <a:pt x="179" y="29"/>
                    </a:cubicBezTo>
                    <a:cubicBezTo>
                      <a:pt x="185" y="34"/>
                      <a:pt x="182" y="32"/>
                      <a:pt x="188" y="37"/>
                    </a:cubicBezTo>
                    <a:cubicBezTo>
                      <a:pt x="194" y="42"/>
                      <a:pt x="197" y="47"/>
                      <a:pt x="198" y="49"/>
                    </a:cubicBezTo>
                    <a:cubicBezTo>
                      <a:pt x="198" y="51"/>
                      <a:pt x="204" y="51"/>
                      <a:pt x="204" y="57"/>
                    </a:cubicBezTo>
                    <a:cubicBezTo>
                      <a:pt x="204" y="63"/>
                      <a:pt x="203" y="67"/>
                      <a:pt x="209" y="69"/>
                    </a:cubicBezTo>
                    <a:cubicBezTo>
                      <a:pt x="215" y="71"/>
                      <a:pt x="217" y="71"/>
                      <a:pt x="225" y="70"/>
                    </a:cubicBezTo>
                    <a:cubicBezTo>
                      <a:pt x="232" y="70"/>
                      <a:pt x="237" y="59"/>
                      <a:pt x="242" y="62"/>
                    </a:cubicBezTo>
                    <a:cubicBezTo>
                      <a:pt x="247" y="65"/>
                      <a:pt x="253" y="67"/>
                      <a:pt x="256" y="65"/>
                    </a:cubicBezTo>
                    <a:cubicBezTo>
                      <a:pt x="260" y="64"/>
                      <a:pt x="267" y="67"/>
                      <a:pt x="271" y="69"/>
                    </a:cubicBezTo>
                    <a:cubicBezTo>
                      <a:pt x="275" y="70"/>
                      <a:pt x="281" y="74"/>
                      <a:pt x="280" y="79"/>
                    </a:cubicBezTo>
                    <a:cubicBezTo>
                      <a:pt x="278" y="85"/>
                      <a:pt x="274" y="87"/>
                      <a:pt x="273" y="92"/>
                    </a:cubicBezTo>
                    <a:cubicBezTo>
                      <a:pt x="272" y="96"/>
                      <a:pt x="261" y="107"/>
                      <a:pt x="268" y="108"/>
                    </a:cubicBezTo>
                    <a:cubicBezTo>
                      <a:pt x="275" y="108"/>
                      <a:pt x="281" y="113"/>
                      <a:pt x="282" y="115"/>
                    </a:cubicBezTo>
                    <a:cubicBezTo>
                      <a:pt x="282" y="115"/>
                      <a:pt x="283" y="117"/>
                      <a:pt x="284" y="118"/>
                    </a:cubicBezTo>
                    <a:cubicBezTo>
                      <a:pt x="285" y="119"/>
                      <a:pt x="285" y="121"/>
                      <a:pt x="285" y="121"/>
                    </a:cubicBezTo>
                    <a:cubicBezTo>
                      <a:pt x="283" y="122"/>
                      <a:pt x="282" y="125"/>
                      <a:pt x="278" y="121"/>
                    </a:cubicBezTo>
                    <a:cubicBezTo>
                      <a:pt x="275" y="118"/>
                      <a:pt x="264" y="114"/>
                      <a:pt x="262" y="119"/>
                    </a:cubicBezTo>
                    <a:cubicBezTo>
                      <a:pt x="260" y="123"/>
                      <a:pt x="263" y="121"/>
                      <a:pt x="254" y="123"/>
                    </a:cubicBezTo>
                    <a:cubicBezTo>
                      <a:pt x="245" y="125"/>
                      <a:pt x="243" y="125"/>
                      <a:pt x="237" y="129"/>
                    </a:cubicBezTo>
                    <a:cubicBezTo>
                      <a:pt x="230" y="134"/>
                      <a:pt x="226" y="133"/>
                      <a:pt x="222" y="138"/>
                    </a:cubicBezTo>
                    <a:cubicBezTo>
                      <a:pt x="218" y="142"/>
                      <a:pt x="214" y="141"/>
                      <a:pt x="213" y="148"/>
                    </a:cubicBezTo>
                    <a:cubicBezTo>
                      <a:pt x="211" y="154"/>
                      <a:pt x="211" y="159"/>
                      <a:pt x="208" y="164"/>
                    </a:cubicBezTo>
                    <a:cubicBezTo>
                      <a:pt x="205" y="169"/>
                      <a:pt x="204" y="174"/>
                      <a:pt x="206" y="176"/>
                    </a:cubicBezTo>
                    <a:cubicBezTo>
                      <a:pt x="207" y="178"/>
                      <a:pt x="211" y="181"/>
                      <a:pt x="206" y="184"/>
                    </a:cubicBezTo>
                    <a:cubicBezTo>
                      <a:pt x="202" y="187"/>
                      <a:pt x="194" y="194"/>
                      <a:pt x="194" y="199"/>
                    </a:cubicBezTo>
                    <a:cubicBezTo>
                      <a:pt x="195" y="204"/>
                      <a:pt x="186" y="206"/>
                      <a:pt x="189" y="212"/>
                    </a:cubicBezTo>
                    <a:cubicBezTo>
                      <a:pt x="193" y="219"/>
                      <a:pt x="195" y="220"/>
                      <a:pt x="198" y="228"/>
                    </a:cubicBezTo>
                    <a:cubicBezTo>
                      <a:pt x="202" y="236"/>
                      <a:pt x="200" y="237"/>
                      <a:pt x="204" y="241"/>
                    </a:cubicBezTo>
                    <a:cubicBezTo>
                      <a:pt x="208" y="245"/>
                      <a:pt x="212" y="248"/>
                      <a:pt x="213" y="255"/>
                    </a:cubicBezTo>
                    <a:cubicBezTo>
                      <a:pt x="213" y="263"/>
                      <a:pt x="208" y="267"/>
                      <a:pt x="215" y="267"/>
                    </a:cubicBezTo>
                    <a:cubicBezTo>
                      <a:pt x="222" y="267"/>
                      <a:pt x="228" y="265"/>
                      <a:pt x="232" y="270"/>
                    </a:cubicBezTo>
                    <a:cubicBezTo>
                      <a:pt x="237" y="276"/>
                      <a:pt x="237" y="281"/>
                      <a:pt x="240" y="281"/>
                    </a:cubicBezTo>
                    <a:cubicBezTo>
                      <a:pt x="244" y="281"/>
                      <a:pt x="253" y="287"/>
                      <a:pt x="259" y="280"/>
                    </a:cubicBezTo>
                    <a:cubicBezTo>
                      <a:pt x="266" y="272"/>
                      <a:pt x="279" y="259"/>
                      <a:pt x="277" y="269"/>
                    </a:cubicBezTo>
                    <a:cubicBezTo>
                      <a:pt x="275" y="279"/>
                      <a:pt x="273" y="301"/>
                      <a:pt x="279" y="306"/>
                    </a:cubicBezTo>
                    <a:cubicBezTo>
                      <a:pt x="284" y="310"/>
                      <a:pt x="285" y="307"/>
                      <a:pt x="295" y="307"/>
                    </a:cubicBezTo>
                    <a:cubicBezTo>
                      <a:pt x="298" y="307"/>
                      <a:pt x="300" y="307"/>
                      <a:pt x="303" y="307"/>
                    </a:cubicBezTo>
                    <a:cubicBezTo>
                      <a:pt x="306" y="316"/>
                      <a:pt x="311" y="325"/>
                      <a:pt x="317" y="331"/>
                    </a:cubicBezTo>
                    <a:cubicBezTo>
                      <a:pt x="317" y="331"/>
                      <a:pt x="320" y="335"/>
                      <a:pt x="322" y="339"/>
                    </a:cubicBezTo>
                    <a:cubicBezTo>
                      <a:pt x="324" y="343"/>
                      <a:pt x="326" y="346"/>
                      <a:pt x="327" y="349"/>
                    </a:cubicBezTo>
                    <a:cubicBezTo>
                      <a:pt x="328" y="351"/>
                      <a:pt x="331" y="354"/>
                      <a:pt x="328" y="356"/>
                    </a:cubicBezTo>
                    <a:cubicBezTo>
                      <a:pt x="326" y="359"/>
                      <a:pt x="323" y="358"/>
                      <a:pt x="323" y="364"/>
                    </a:cubicBezTo>
                    <a:cubicBezTo>
                      <a:pt x="323" y="369"/>
                      <a:pt x="323" y="388"/>
                      <a:pt x="323" y="388"/>
                    </a:cubicBezTo>
                    <a:cubicBezTo>
                      <a:pt x="324" y="388"/>
                      <a:pt x="329" y="394"/>
                      <a:pt x="328" y="399"/>
                    </a:cubicBezTo>
                    <a:cubicBezTo>
                      <a:pt x="327" y="404"/>
                      <a:pt x="325" y="403"/>
                      <a:pt x="322" y="409"/>
                    </a:cubicBezTo>
                    <a:cubicBezTo>
                      <a:pt x="320" y="414"/>
                      <a:pt x="317" y="413"/>
                      <a:pt x="319" y="419"/>
                    </a:cubicBezTo>
                    <a:cubicBezTo>
                      <a:pt x="320" y="424"/>
                      <a:pt x="324" y="423"/>
                      <a:pt x="322" y="429"/>
                    </a:cubicBezTo>
                    <a:cubicBezTo>
                      <a:pt x="322" y="432"/>
                      <a:pt x="321" y="434"/>
                      <a:pt x="320" y="435"/>
                    </a:cubicBezTo>
                    <a:cubicBezTo>
                      <a:pt x="318" y="433"/>
                      <a:pt x="316" y="431"/>
                      <a:pt x="313" y="430"/>
                    </a:cubicBezTo>
                    <a:cubicBezTo>
                      <a:pt x="307" y="428"/>
                      <a:pt x="305" y="428"/>
                      <a:pt x="305" y="429"/>
                    </a:cubicBezTo>
                    <a:cubicBezTo>
                      <a:pt x="305" y="430"/>
                      <a:pt x="305" y="431"/>
                      <a:pt x="305" y="431"/>
                    </a:cubicBezTo>
                    <a:cubicBezTo>
                      <a:pt x="305" y="435"/>
                      <a:pt x="307" y="436"/>
                      <a:pt x="305" y="438"/>
                    </a:cubicBezTo>
                    <a:cubicBezTo>
                      <a:pt x="304" y="439"/>
                      <a:pt x="299" y="441"/>
                      <a:pt x="303" y="443"/>
                    </a:cubicBezTo>
                    <a:cubicBezTo>
                      <a:pt x="307" y="445"/>
                      <a:pt x="314" y="444"/>
                      <a:pt x="316" y="447"/>
                    </a:cubicBezTo>
                    <a:cubicBezTo>
                      <a:pt x="318" y="450"/>
                      <a:pt x="318" y="452"/>
                      <a:pt x="319" y="454"/>
                    </a:cubicBezTo>
                    <a:cubicBezTo>
                      <a:pt x="319" y="456"/>
                      <a:pt x="321" y="456"/>
                      <a:pt x="323" y="456"/>
                    </a:cubicBezTo>
                    <a:cubicBezTo>
                      <a:pt x="325" y="456"/>
                      <a:pt x="326" y="456"/>
                      <a:pt x="328" y="455"/>
                    </a:cubicBezTo>
                    <a:cubicBezTo>
                      <a:pt x="329" y="456"/>
                      <a:pt x="330" y="457"/>
                      <a:pt x="330" y="459"/>
                    </a:cubicBezTo>
                    <a:cubicBezTo>
                      <a:pt x="331" y="463"/>
                      <a:pt x="331" y="467"/>
                      <a:pt x="328" y="472"/>
                    </a:cubicBezTo>
                    <a:cubicBezTo>
                      <a:pt x="325" y="476"/>
                      <a:pt x="323" y="479"/>
                      <a:pt x="321" y="48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27">
                <a:extLst>
                  <a:ext uri="{FF2B5EF4-FFF2-40B4-BE49-F238E27FC236}">
                    <a16:creationId xmlns:a16="http://schemas.microsoft.com/office/drawing/2014/main" id="{1427B77E-F5F3-CC46-B5E7-7DC7C6E551A8}"/>
                  </a:ext>
                </a:extLst>
              </p:cNvPr>
              <p:cNvSpPr>
                <a:spLocks/>
              </p:cNvSpPr>
              <p:nvPr/>
            </p:nvSpPr>
            <p:spPr bwMode="auto">
              <a:xfrm>
                <a:off x="1500" y="2209"/>
                <a:ext cx="192" cy="221"/>
              </a:xfrm>
              <a:custGeom>
                <a:avLst/>
                <a:gdLst>
                  <a:gd name="T0" fmla="*/ 311 w 320"/>
                  <a:gd name="T1" fmla="*/ 286 h 368"/>
                  <a:gd name="T2" fmla="*/ 308 w 320"/>
                  <a:gd name="T3" fmla="*/ 296 h 368"/>
                  <a:gd name="T4" fmla="*/ 293 w 320"/>
                  <a:gd name="T5" fmla="*/ 276 h 368"/>
                  <a:gd name="T6" fmla="*/ 256 w 320"/>
                  <a:gd name="T7" fmla="*/ 269 h 368"/>
                  <a:gd name="T8" fmla="*/ 219 w 320"/>
                  <a:gd name="T9" fmla="*/ 275 h 368"/>
                  <a:gd name="T10" fmla="*/ 208 w 320"/>
                  <a:gd name="T11" fmla="*/ 308 h 368"/>
                  <a:gd name="T12" fmla="*/ 204 w 320"/>
                  <a:gd name="T13" fmla="*/ 342 h 368"/>
                  <a:gd name="T14" fmla="*/ 203 w 320"/>
                  <a:gd name="T15" fmla="*/ 350 h 368"/>
                  <a:gd name="T16" fmla="*/ 180 w 320"/>
                  <a:gd name="T17" fmla="*/ 344 h 368"/>
                  <a:gd name="T18" fmla="*/ 166 w 320"/>
                  <a:gd name="T19" fmla="*/ 362 h 368"/>
                  <a:gd name="T20" fmla="*/ 139 w 320"/>
                  <a:gd name="T21" fmla="*/ 347 h 368"/>
                  <a:gd name="T22" fmla="*/ 111 w 320"/>
                  <a:gd name="T23" fmla="*/ 343 h 368"/>
                  <a:gd name="T24" fmla="*/ 93 w 320"/>
                  <a:gd name="T25" fmla="*/ 367 h 368"/>
                  <a:gd name="T26" fmla="*/ 78 w 320"/>
                  <a:gd name="T27" fmla="*/ 367 h 368"/>
                  <a:gd name="T28" fmla="*/ 70 w 320"/>
                  <a:gd name="T29" fmla="*/ 348 h 368"/>
                  <a:gd name="T30" fmla="*/ 63 w 320"/>
                  <a:gd name="T31" fmla="*/ 328 h 368"/>
                  <a:gd name="T32" fmla="*/ 53 w 320"/>
                  <a:gd name="T33" fmla="*/ 314 h 368"/>
                  <a:gd name="T34" fmla="*/ 46 w 320"/>
                  <a:gd name="T35" fmla="*/ 297 h 368"/>
                  <a:gd name="T36" fmla="*/ 47 w 320"/>
                  <a:gd name="T37" fmla="*/ 282 h 368"/>
                  <a:gd name="T38" fmla="*/ 41 w 320"/>
                  <a:gd name="T39" fmla="*/ 262 h 368"/>
                  <a:gd name="T40" fmla="*/ 29 w 320"/>
                  <a:gd name="T41" fmla="*/ 236 h 368"/>
                  <a:gd name="T42" fmla="*/ 23 w 320"/>
                  <a:gd name="T43" fmla="*/ 224 h 368"/>
                  <a:gd name="T44" fmla="*/ 19 w 320"/>
                  <a:gd name="T45" fmla="*/ 218 h 368"/>
                  <a:gd name="T46" fmla="*/ 25 w 320"/>
                  <a:gd name="T47" fmla="*/ 199 h 368"/>
                  <a:gd name="T48" fmla="*/ 25 w 320"/>
                  <a:gd name="T49" fmla="*/ 182 h 368"/>
                  <a:gd name="T50" fmla="*/ 29 w 320"/>
                  <a:gd name="T51" fmla="*/ 172 h 368"/>
                  <a:gd name="T52" fmla="*/ 17 w 320"/>
                  <a:gd name="T53" fmla="*/ 162 h 368"/>
                  <a:gd name="T54" fmla="*/ 16 w 320"/>
                  <a:gd name="T55" fmla="*/ 146 h 368"/>
                  <a:gd name="T56" fmla="*/ 25 w 320"/>
                  <a:gd name="T57" fmla="*/ 126 h 368"/>
                  <a:gd name="T58" fmla="*/ 20 w 320"/>
                  <a:gd name="T59" fmla="*/ 91 h 368"/>
                  <a:gd name="T60" fmla="*/ 24 w 320"/>
                  <a:gd name="T61" fmla="*/ 76 h 368"/>
                  <a:gd name="T62" fmla="*/ 14 w 320"/>
                  <a:gd name="T63" fmla="*/ 58 h 368"/>
                  <a:gd name="T64" fmla="*/ 18 w 320"/>
                  <a:gd name="T65" fmla="*/ 35 h 368"/>
                  <a:gd name="T66" fmla="*/ 51 w 320"/>
                  <a:gd name="T67" fmla="*/ 20 h 368"/>
                  <a:gd name="T68" fmla="*/ 81 w 320"/>
                  <a:gd name="T69" fmla="*/ 4 h 368"/>
                  <a:gd name="T70" fmla="*/ 104 w 320"/>
                  <a:gd name="T71" fmla="*/ 20 h 368"/>
                  <a:gd name="T72" fmla="*/ 106 w 320"/>
                  <a:gd name="T73" fmla="*/ 47 h 368"/>
                  <a:gd name="T74" fmla="*/ 130 w 320"/>
                  <a:gd name="T75" fmla="*/ 71 h 368"/>
                  <a:gd name="T76" fmla="*/ 163 w 320"/>
                  <a:gd name="T77" fmla="*/ 84 h 368"/>
                  <a:gd name="T78" fmla="*/ 198 w 320"/>
                  <a:gd name="T79" fmla="*/ 104 h 368"/>
                  <a:gd name="T80" fmla="*/ 226 w 320"/>
                  <a:gd name="T81" fmla="*/ 112 h 368"/>
                  <a:gd name="T82" fmla="*/ 240 w 320"/>
                  <a:gd name="T83" fmla="*/ 138 h 368"/>
                  <a:gd name="T84" fmla="*/ 237 w 320"/>
                  <a:gd name="T85" fmla="*/ 160 h 368"/>
                  <a:gd name="T86" fmla="*/ 247 w 320"/>
                  <a:gd name="T87" fmla="*/ 182 h 368"/>
                  <a:gd name="T88" fmla="*/ 291 w 320"/>
                  <a:gd name="T89" fmla="*/ 188 h 368"/>
                  <a:gd name="T90" fmla="*/ 295 w 320"/>
                  <a:gd name="T91" fmla="*/ 214 h 368"/>
                  <a:gd name="T92" fmla="*/ 315 w 320"/>
                  <a:gd name="T93" fmla="*/ 234 h 368"/>
                  <a:gd name="T94" fmla="*/ 309 w 320"/>
                  <a:gd name="T95"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368">
                    <a:moveTo>
                      <a:pt x="309" y="272"/>
                    </a:moveTo>
                    <a:cubicBezTo>
                      <a:pt x="308" y="276"/>
                      <a:pt x="309" y="283"/>
                      <a:pt x="311" y="286"/>
                    </a:cubicBezTo>
                    <a:cubicBezTo>
                      <a:pt x="314" y="289"/>
                      <a:pt x="307" y="290"/>
                      <a:pt x="308" y="296"/>
                    </a:cubicBezTo>
                    <a:cubicBezTo>
                      <a:pt x="308" y="296"/>
                      <a:pt x="308" y="296"/>
                      <a:pt x="308" y="296"/>
                    </a:cubicBezTo>
                    <a:cubicBezTo>
                      <a:pt x="306" y="296"/>
                      <a:pt x="306" y="287"/>
                      <a:pt x="306" y="284"/>
                    </a:cubicBezTo>
                    <a:cubicBezTo>
                      <a:pt x="305" y="280"/>
                      <a:pt x="298" y="279"/>
                      <a:pt x="293" y="276"/>
                    </a:cubicBezTo>
                    <a:cubicBezTo>
                      <a:pt x="288" y="272"/>
                      <a:pt x="281" y="269"/>
                      <a:pt x="276" y="267"/>
                    </a:cubicBezTo>
                    <a:cubicBezTo>
                      <a:pt x="272" y="265"/>
                      <a:pt x="267" y="268"/>
                      <a:pt x="256" y="269"/>
                    </a:cubicBezTo>
                    <a:cubicBezTo>
                      <a:pt x="244" y="270"/>
                      <a:pt x="246" y="269"/>
                      <a:pt x="241" y="271"/>
                    </a:cubicBezTo>
                    <a:cubicBezTo>
                      <a:pt x="235" y="273"/>
                      <a:pt x="223" y="275"/>
                      <a:pt x="219" y="275"/>
                    </a:cubicBezTo>
                    <a:cubicBezTo>
                      <a:pt x="215" y="275"/>
                      <a:pt x="213" y="287"/>
                      <a:pt x="210" y="291"/>
                    </a:cubicBezTo>
                    <a:cubicBezTo>
                      <a:pt x="206" y="296"/>
                      <a:pt x="208" y="300"/>
                      <a:pt x="208" y="308"/>
                    </a:cubicBezTo>
                    <a:cubicBezTo>
                      <a:pt x="209" y="316"/>
                      <a:pt x="207" y="324"/>
                      <a:pt x="206" y="329"/>
                    </a:cubicBezTo>
                    <a:cubicBezTo>
                      <a:pt x="206" y="334"/>
                      <a:pt x="206" y="338"/>
                      <a:pt x="204" y="342"/>
                    </a:cubicBezTo>
                    <a:cubicBezTo>
                      <a:pt x="202" y="345"/>
                      <a:pt x="202" y="348"/>
                      <a:pt x="203" y="350"/>
                    </a:cubicBezTo>
                    <a:cubicBezTo>
                      <a:pt x="203" y="350"/>
                      <a:pt x="203" y="350"/>
                      <a:pt x="203" y="350"/>
                    </a:cubicBezTo>
                    <a:cubicBezTo>
                      <a:pt x="198" y="345"/>
                      <a:pt x="200" y="346"/>
                      <a:pt x="196" y="343"/>
                    </a:cubicBezTo>
                    <a:cubicBezTo>
                      <a:pt x="192" y="340"/>
                      <a:pt x="186" y="343"/>
                      <a:pt x="180" y="344"/>
                    </a:cubicBezTo>
                    <a:cubicBezTo>
                      <a:pt x="175" y="344"/>
                      <a:pt x="173" y="344"/>
                      <a:pt x="169" y="348"/>
                    </a:cubicBezTo>
                    <a:cubicBezTo>
                      <a:pt x="165" y="351"/>
                      <a:pt x="170" y="355"/>
                      <a:pt x="166" y="362"/>
                    </a:cubicBezTo>
                    <a:cubicBezTo>
                      <a:pt x="162" y="368"/>
                      <a:pt x="164" y="365"/>
                      <a:pt x="158" y="361"/>
                    </a:cubicBezTo>
                    <a:cubicBezTo>
                      <a:pt x="152" y="356"/>
                      <a:pt x="149" y="348"/>
                      <a:pt x="139" y="347"/>
                    </a:cubicBezTo>
                    <a:cubicBezTo>
                      <a:pt x="129" y="347"/>
                      <a:pt x="125" y="343"/>
                      <a:pt x="118" y="337"/>
                    </a:cubicBezTo>
                    <a:cubicBezTo>
                      <a:pt x="111" y="331"/>
                      <a:pt x="113" y="337"/>
                      <a:pt x="111" y="343"/>
                    </a:cubicBezTo>
                    <a:cubicBezTo>
                      <a:pt x="109" y="350"/>
                      <a:pt x="104" y="350"/>
                      <a:pt x="98" y="356"/>
                    </a:cubicBezTo>
                    <a:cubicBezTo>
                      <a:pt x="93" y="361"/>
                      <a:pt x="93" y="363"/>
                      <a:pt x="93" y="367"/>
                    </a:cubicBezTo>
                    <a:cubicBezTo>
                      <a:pt x="91" y="368"/>
                      <a:pt x="90" y="368"/>
                      <a:pt x="88" y="368"/>
                    </a:cubicBezTo>
                    <a:cubicBezTo>
                      <a:pt x="83" y="368"/>
                      <a:pt x="82" y="368"/>
                      <a:pt x="78" y="367"/>
                    </a:cubicBezTo>
                    <a:cubicBezTo>
                      <a:pt x="75" y="367"/>
                      <a:pt x="75" y="359"/>
                      <a:pt x="74" y="356"/>
                    </a:cubicBezTo>
                    <a:cubicBezTo>
                      <a:pt x="74" y="352"/>
                      <a:pt x="70" y="350"/>
                      <a:pt x="70" y="348"/>
                    </a:cubicBezTo>
                    <a:cubicBezTo>
                      <a:pt x="69" y="346"/>
                      <a:pt x="68" y="342"/>
                      <a:pt x="67" y="338"/>
                    </a:cubicBezTo>
                    <a:cubicBezTo>
                      <a:pt x="65" y="333"/>
                      <a:pt x="64" y="331"/>
                      <a:pt x="63" y="328"/>
                    </a:cubicBezTo>
                    <a:cubicBezTo>
                      <a:pt x="63" y="325"/>
                      <a:pt x="61" y="324"/>
                      <a:pt x="59" y="320"/>
                    </a:cubicBezTo>
                    <a:cubicBezTo>
                      <a:pt x="57" y="316"/>
                      <a:pt x="55" y="315"/>
                      <a:pt x="53" y="314"/>
                    </a:cubicBezTo>
                    <a:cubicBezTo>
                      <a:pt x="51" y="312"/>
                      <a:pt x="52" y="309"/>
                      <a:pt x="51" y="306"/>
                    </a:cubicBezTo>
                    <a:cubicBezTo>
                      <a:pt x="50" y="304"/>
                      <a:pt x="47" y="300"/>
                      <a:pt x="46" y="297"/>
                    </a:cubicBezTo>
                    <a:cubicBezTo>
                      <a:pt x="46" y="295"/>
                      <a:pt x="47" y="292"/>
                      <a:pt x="49" y="290"/>
                    </a:cubicBezTo>
                    <a:cubicBezTo>
                      <a:pt x="52" y="289"/>
                      <a:pt x="48" y="286"/>
                      <a:pt x="47" y="282"/>
                    </a:cubicBezTo>
                    <a:cubicBezTo>
                      <a:pt x="46" y="279"/>
                      <a:pt x="50" y="276"/>
                      <a:pt x="49" y="271"/>
                    </a:cubicBezTo>
                    <a:cubicBezTo>
                      <a:pt x="49" y="267"/>
                      <a:pt x="43" y="266"/>
                      <a:pt x="41" y="262"/>
                    </a:cubicBezTo>
                    <a:cubicBezTo>
                      <a:pt x="39" y="259"/>
                      <a:pt x="32" y="253"/>
                      <a:pt x="32" y="247"/>
                    </a:cubicBezTo>
                    <a:cubicBezTo>
                      <a:pt x="32" y="240"/>
                      <a:pt x="30" y="239"/>
                      <a:pt x="29" y="236"/>
                    </a:cubicBezTo>
                    <a:cubicBezTo>
                      <a:pt x="29" y="234"/>
                      <a:pt x="28" y="235"/>
                      <a:pt x="26" y="232"/>
                    </a:cubicBezTo>
                    <a:cubicBezTo>
                      <a:pt x="25" y="228"/>
                      <a:pt x="24" y="227"/>
                      <a:pt x="23" y="224"/>
                    </a:cubicBezTo>
                    <a:cubicBezTo>
                      <a:pt x="22" y="222"/>
                      <a:pt x="20" y="220"/>
                      <a:pt x="19" y="218"/>
                    </a:cubicBezTo>
                    <a:cubicBezTo>
                      <a:pt x="19" y="218"/>
                      <a:pt x="19" y="218"/>
                      <a:pt x="19" y="218"/>
                    </a:cubicBezTo>
                    <a:cubicBezTo>
                      <a:pt x="18" y="217"/>
                      <a:pt x="17" y="212"/>
                      <a:pt x="18" y="209"/>
                    </a:cubicBezTo>
                    <a:cubicBezTo>
                      <a:pt x="20" y="206"/>
                      <a:pt x="22" y="203"/>
                      <a:pt x="25" y="199"/>
                    </a:cubicBezTo>
                    <a:cubicBezTo>
                      <a:pt x="28" y="194"/>
                      <a:pt x="28" y="190"/>
                      <a:pt x="27" y="186"/>
                    </a:cubicBezTo>
                    <a:cubicBezTo>
                      <a:pt x="27" y="184"/>
                      <a:pt x="26" y="183"/>
                      <a:pt x="25" y="182"/>
                    </a:cubicBezTo>
                    <a:cubicBezTo>
                      <a:pt x="27" y="182"/>
                      <a:pt x="29" y="181"/>
                      <a:pt x="30" y="179"/>
                    </a:cubicBezTo>
                    <a:cubicBezTo>
                      <a:pt x="32" y="176"/>
                      <a:pt x="33" y="175"/>
                      <a:pt x="29" y="172"/>
                    </a:cubicBezTo>
                    <a:cubicBezTo>
                      <a:pt x="25" y="169"/>
                      <a:pt x="24" y="168"/>
                      <a:pt x="22" y="166"/>
                    </a:cubicBezTo>
                    <a:cubicBezTo>
                      <a:pt x="21" y="165"/>
                      <a:pt x="19" y="164"/>
                      <a:pt x="17" y="162"/>
                    </a:cubicBezTo>
                    <a:cubicBezTo>
                      <a:pt x="18" y="161"/>
                      <a:pt x="19" y="159"/>
                      <a:pt x="19" y="156"/>
                    </a:cubicBezTo>
                    <a:cubicBezTo>
                      <a:pt x="21" y="150"/>
                      <a:pt x="17" y="151"/>
                      <a:pt x="16" y="146"/>
                    </a:cubicBezTo>
                    <a:cubicBezTo>
                      <a:pt x="14" y="140"/>
                      <a:pt x="17" y="141"/>
                      <a:pt x="19" y="136"/>
                    </a:cubicBezTo>
                    <a:cubicBezTo>
                      <a:pt x="22" y="130"/>
                      <a:pt x="24" y="131"/>
                      <a:pt x="25" y="126"/>
                    </a:cubicBezTo>
                    <a:cubicBezTo>
                      <a:pt x="26" y="121"/>
                      <a:pt x="21" y="115"/>
                      <a:pt x="20" y="115"/>
                    </a:cubicBezTo>
                    <a:cubicBezTo>
                      <a:pt x="20" y="115"/>
                      <a:pt x="20" y="96"/>
                      <a:pt x="20" y="91"/>
                    </a:cubicBezTo>
                    <a:cubicBezTo>
                      <a:pt x="20" y="85"/>
                      <a:pt x="23" y="86"/>
                      <a:pt x="25" y="83"/>
                    </a:cubicBezTo>
                    <a:cubicBezTo>
                      <a:pt x="28" y="81"/>
                      <a:pt x="25" y="78"/>
                      <a:pt x="24" y="76"/>
                    </a:cubicBezTo>
                    <a:cubicBezTo>
                      <a:pt x="23" y="73"/>
                      <a:pt x="21" y="70"/>
                      <a:pt x="19" y="66"/>
                    </a:cubicBezTo>
                    <a:cubicBezTo>
                      <a:pt x="17" y="62"/>
                      <a:pt x="14" y="58"/>
                      <a:pt x="14" y="58"/>
                    </a:cubicBezTo>
                    <a:cubicBezTo>
                      <a:pt x="8" y="52"/>
                      <a:pt x="3" y="43"/>
                      <a:pt x="0" y="34"/>
                    </a:cubicBezTo>
                    <a:cubicBezTo>
                      <a:pt x="7" y="33"/>
                      <a:pt x="12" y="32"/>
                      <a:pt x="18" y="35"/>
                    </a:cubicBezTo>
                    <a:cubicBezTo>
                      <a:pt x="26" y="39"/>
                      <a:pt x="32" y="31"/>
                      <a:pt x="36" y="27"/>
                    </a:cubicBezTo>
                    <a:cubicBezTo>
                      <a:pt x="40" y="23"/>
                      <a:pt x="50" y="23"/>
                      <a:pt x="51" y="20"/>
                    </a:cubicBezTo>
                    <a:cubicBezTo>
                      <a:pt x="52" y="18"/>
                      <a:pt x="62" y="10"/>
                      <a:pt x="66" y="8"/>
                    </a:cubicBezTo>
                    <a:cubicBezTo>
                      <a:pt x="70" y="6"/>
                      <a:pt x="72" y="5"/>
                      <a:pt x="81" y="4"/>
                    </a:cubicBezTo>
                    <a:cubicBezTo>
                      <a:pt x="90" y="3"/>
                      <a:pt x="103" y="0"/>
                      <a:pt x="104" y="4"/>
                    </a:cubicBezTo>
                    <a:cubicBezTo>
                      <a:pt x="105" y="9"/>
                      <a:pt x="105" y="16"/>
                      <a:pt x="104" y="20"/>
                    </a:cubicBezTo>
                    <a:cubicBezTo>
                      <a:pt x="103" y="25"/>
                      <a:pt x="105" y="25"/>
                      <a:pt x="106" y="31"/>
                    </a:cubicBezTo>
                    <a:cubicBezTo>
                      <a:pt x="107" y="37"/>
                      <a:pt x="100" y="39"/>
                      <a:pt x="106" y="47"/>
                    </a:cubicBezTo>
                    <a:cubicBezTo>
                      <a:pt x="112" y="55"/>
                      <a:pt x="110" y="57"/>
                      <a:pt x="115" y="61"/>
                    </a:cubicBezTo>
                    <a:cubicBezTo>
                      <a:pt x="121" y="66"/>
                      <a:pt x="125" y="68"/>
                      <a:pt x="130" y="71"/>
                    </a:cubicBezTo>
                    <a:cubicBezTo>
                      <a:pt x="135" y="75"/>
                      <a:pt x="138" y="78"/>
                      <a:pt x="147" y="78"/>
                    </a:cubicBezTo>
                    <a:cubicBezTo>
                      <a:pt x="156" y="79"/>
                      <a:pt x="155" y="77"/>
                      <a:pt x="163" y="84"/>
                    </a:cubicBezTo>
                    <a:cubicBezTo>
                      <a:pt x="171" y="90"/>
                      <a:pt x="169" y="88"/>
                      <a:pt x="178" y="94"/>
                    </a:cubicBezTo>
                    <a:cubicBezTo>
                      <a:pt x="186" y="100"/>
                      <a:pt x="192" y="100"/>
                      <a:pt x="198" y="104"/>
                    </a:cubicBezTo>
                    <a:cubicBezTo>
                      <a:pt x="204" y="109"/>
                      <a:pt x="201" y="108"/>
                      <a:pt x="210" y="108"/>
                    </a:cubicBezTo>
                    <a:cubicBezTo>
                      <a:pt x="219" y="108"/>
                      <a:pt x="222" y="107"/>
                      <a:pt x="226" y="112"/>
                    </a:cubicBezTo>
                    <a:cubicBezTo>
                      <a:pt x="231" y="117"/>
                      <a:pt x="231" y="118"/>
                      <a:pt x="233" y="124"/>
                    </a:cubicBezTo>
                    <a:cubicBezTo>
                      <a:pt x="234" y="129"/>
                      <a:pt x="239" y="134"/>
                      <a:pt x="240" y="138"/>
                    </a:cubicBezTo>
                    <a:cubicBezTo>
                      <a:pt x="240" y="142"/>
                      <a:pt x="240" y="148"/>
                      <a:pt x="240" y="149"/>
                    </a:cubicBezTo>
                    <a:cubicBezTo>
                      <a:pt x="239" y="150"/>
                      <a:pt x="231" y="154"/>
                      <a:pt x="237" y="160"/>
                    </a:cubicBezTo>
                    <a:cubicBezTo>
                      <a:pt x="242" y="165"/>
                      <a:pt x="244" y="166"/>
                      <a:pt x="244" y="170"/>
                    </a:cubicBezTo>
                    <a:cubicBezTo>
                      <a:pt x="244" y="175"/>
                      <a:pt x="239" y="181"/>
                      <a:pt x="247" y="182"/>
                    </a:cubicBezTo>
                    <a:cubicBezTo>
                      <a:pt x="254" y="183"/>
                      <a:pt x="256" y="183"/>
                      <a:pt x="266" y="184"/>
                    </a:cubicBezTo>
                    <a:cubicBezTo>
                      <a:pt x="276" y="185"/>
                      <a:pt x="293" y="182"/>
                      <a:pt x="291" y="188"/>
                    </a:cubicBezTo>
                    <a:cubicBezTo>
                      <a:pt x="290" y="194"/>
                      <a:pt x="292" y="199"/>
                      <a:pt x="291" y="204"/>
                    </a:cubicBezTo>
                    <a:cubicBezTo>
                      <a:pt x="291" y="209"/>
                      <a:pt x="289" y="210"/>
                      <a:pt x="295" y="214"/>
                    </a:cubicBezTo>
                    <a:cubicBezTo>
                      <a:pt x="301" y="218"/>
                      <a:pt x="306" y="214"/>
                      <a:pt x="308" y="223"/>
                    </a:cubicBezTo>
                    <a:cubicBezTo>
                      <a:pt x="309" y="231"/>
                      <a:pt x="313" y="225"/>
                      <a:pt x="315" y="234"/>
                    </a:cubicBezTo>
                    <a:cubicBezTo>
                      <a:pt x="318" y="243"/>
                      <a:pt x="320" y="246"/>
                      <a:pt x="315" y="254"/>
                    </a:cubicBezTo>
                    <a:cubicBezTo>
                      <a:pt x="311" y="262"/>
                      <a:pt x="311" y="268"/>
                      <a:pt x="309" y="27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028">
                <a:extLst>
                  <a:ext uri="{FF2B5EF4-FFF2-40B4-BE49-F238E27FC236}">
                    <a16:creationId xmlns:a16="http://schemas.microsoft.com/office/drawing/2014/main" id="{F08840A0-FB6B-D54C-A54A-A617DBE78449}"/>
                  </a:ext>
                </a:extLst>
              </p:cNvPr>
              <p:cNvSpPr>
                <a:spLocks/>
              </p:cNvSpPr>
              <p:nvPr/>
            </p:nvSpPr>
            <p:spPr bwMode="auto">
              <a:xfrm>
                <a:off x="1323" y="2022"/>
                <a:ext cx="86" cy="109"/>
              </a:xfrm>
              <a:custGeom>
                <a:avLst/>
                <a:gdLst>
                  <a:gd name="T0" fmla="*/ 140 w 143"/>
                  <a:gd name="T1" fmla="*/ 66 h 181"/>
                  <a:gd name="T2" fmla="*/ 137 w 143"/>
                  <a:gd name="T3" fmla="*/ 73 h 181"/>
                  <a:gd name="T4" fmla="*/ 129 w 143"/>
                  <a:gd name="T5" fmla="*/ 88 h 181"/>
                  <a:gd name="T6" fmla="*/ 118 w 143"/>
                  <a:gd name="T7" fmla="*/ 103 h 181"/>
                  <a:gd name="T8" fmla="*/ 103 w 143"/>
                  <a:gd name="T9" fmla="*/ 113 h 181"/>
                  <a:gd name="T10" fmla="*/ 81 w 143"/>
                  <a:gd name="T11" fmla="*/ 122 h 181"/>
                  <a:gd name="T12" fmla="*/ 72 w 143"/>
                  <a:gd name="T13" fmla="*/ 131 h 181"/>
                  <a:gd name="T14" fmla="*/ 65 w 143"/>
                  <a:gd name="T15" fmla="*/ 143 h 181"/>
                  <a:gd name="T16" fmla="*/ 62 w 143"/>
                  <a:gd name="T17" fmla="*/ 157 h 181"/>
                  <a:gd name="T18" fmla="*/ 57 w 143"/>
                  <a:gd name="T19" fmla="*/ 167 h 181"/>
                  <a:gd name="T20" fmla="*/ 51 w 143"/>
                  <a:gd name="T21" fmla="*/ 177 h 181"/>
                  <a:gd name="T22" fmla="*/ 40 w 143"/>
                  <a:gd name="T23" fmla="*/ 175 h 181"/>
                  <a:gd name="T24" fmla="*/ 38 w 143"/>
                  <a:gd name="T25" fmla="*/ 165 h 181"/>
                  <a:gd name="T26" fmla="*/ 23 w 143"/>
                  <a:gd name="T27" fmla="*/ 161 h 181"/>
                  <a:gd name="T28" fmla="*/ 15 w 143"/>
                  <a:gd name="T29" fmla="*/ 165 h 181"/>
                  <a:gd name="T30" fmla="*/ 14 w 143"/>
                  <a:gd name="T31" fmla="*/ 155 h 181"/>
                  <a:gd name="T32" fmla="*/ 21 w 143"/>
                  <a:gd name="T33" fmla="*/ 148 h 181"/>
                  <a:gd name="T34" fmla="*/ 19 w 143"/>
                  <a:gd name="T35" fmla="*/ 141 h 181"/>
                  <a:gd name="T36" fmla="*/ 18 w 143"/>
                  <a:gd name="T37" fmla="*/ 136 h 181"/>
                  <a:gd name="T38" fmla="*/ 24 w 143"/>
                  <a:gd name="T39" fmla="*/ 133 h 181"/>
                  <a:gd name="T40" fmla="*/ 22 w 143"/>
                  <a:gd name="T41" fmla="*/ 123 h 181"/>
                  <a:gd name="T42" fmla="*/ 28 w 143"/>
                  <a:gd name="T43" fmla="*/ 114 h 181"/>
                  <a:gd name="T44" fmla="*/ 19 w 143"/>
                  <a:gd name="T45" fmla="*/ 113 h 181"/>
                  <a:gd name="T46" fmla="*/ 12 w 143"/>
                  <a:gd name="T47" fmla="*/ 113 h 181"/>
                  <a:gd name="T48" fmla="*/ 1 w 143"/>
                  <a:gd name="T49" fmla="*/ 106 h 181"/>
                  <a:gd name="T50" fmla="*/ 2 w 143"/>
                  <a:gd name="T51" fmla="*/ 101 h 181"/>
                  <a:gd name="T52" fmla="*/ 4 w 143"/>
                  <a:gd name="T53" fmla="*/ 92 h 181"/>
                  <a:gd name="T54" fmla="*/ 3 w 143"/>
                  <a:gd name="T55" fmla="*/ 81 h 181"/>
                  <a:gd name="T56" fmla="*/ 1 w 143"/>
                  <a:gd name="T57" fmla="*/ 68 h 181"/>
                  <a:gd name="T58" fmla="*/ 11 w 143"/>
                  <a:gd name="T59" fmla="*/ 60 h 181"/>
                  <a:gd name="T60" fmla="*/ 11 w 143"/>
                  <a:gd name="T61" fmla="*/ 50 h 181"/>
                  <a:gd name="T62" fmla="*/ 19 w 143"/>
                  <a:gd name="T63" fmla="*/ 38 h 181"/>
                  <a:gd name="T64" fmla="*/ 20 w 143"/>
                  <a:gd name="T65" fmla="*/ 27 h 181"/>
                  <a:gd name="T66" fmla="*/ 23 w 143"/>
                  <a:gd name="T67" fmla="*/ 16 h 181"/>
                  <a:gd name="T68" fmla="*/ 38 w 143"/>
                  <a:gd name="T69" fmla="*/ 10 h 181"/>
                  <a:gd name="T70" fmla="*/ 50 w 143"/>
                  <a:gd name="T71" fmla="*/ 3 h 181"/>
                  <a:gd name="T72" fmla="*/ 52 w 143"/>
                  <a:gd name="T73" fmla="*/ 0 h 181"/>
                  <a:gd name="T74" fmla="*/ 55 w 143"/>
                  <a:gd name="T75" fmla="*/ 1 h 181"/>
                  <a:gd name="T76" fmla="*/ 66 w 143"/>
                  <a:gd name="T77" fmla="*/ 12 h 181"/>
                  <a:gd name="T78" fmla="*/ 80 w 143"/>
                  <a:gd name="T79" fmla="*/ 17 h 181"/>
                  <a:gd name="T80" fmla="*/ 89 w 143"/>
                  <a:gd name="T81" fmla="*/ 26 h 181"/>
                  <a:gd name="T82" fmla="*/ 95 w 143"/>
                  <a:gd name="T83" fmla="*/ 30 h 181"/>
                  <a:gd name="T84" fmla="*/ 111 w 143"/>
                  <a:gd name="T85" fmla="*/ 30 h 181"/>
                  <a:gd name="T86" fmla="*/ 123 w 143"/>
                  <a:gd name="T87" fmla="*/ 30 h 181"/>
                  <a:gd name="T88" fmla="*/ 134 w 143"/>
                  <a:gd name="T89" fmla="*/ 41 h 181"/>
                  <a:gd name="T90" fmla="*/ 134 w 143"/>
                  <a:gd name="T91" fmla="*/ 41 h 181"/>
                  <a:gd name="T92" fmla="*/ 138 w 143"/>
                  <a:gd name="T93" fmla="*/ 48 h 181"/>
                  <a:gd name="T94" fmla="*/ 142 w 143"/>
                  <a:gd name="T95" fmla="*/ 59 h 181"/>
                  <a:gd name="T96" fmla="*/ 140 w 143"/>
                  <a:gd name="T97" fmla="*/ 6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81">
                    <a:moveTo>
                      <a:pt x="140" y="66"/>
                    </a:moveTo>
                    <a:cubicBezTo>
                      <a:pt x="138" y="67"/>
                      <a:pt x="139" y="69"/>
                      <a:pt x="137" y="73"/>
                    </a:cubicBezTo>
                    <a:cubicBezTo>
                      <a:pt x="136" y="76"/>
                      <a:pt x="131" y="84"/>
                      <a:pt x="129" y="88"/>
                    </a:cubicBezTo>
                    <a:cubicBezTo>
                      <a:pt x="126" y="92"/>
                      <a:pt x="124" y="96"/>
                      <a:pt x="118" y="103"/>
                    </a:cubicBezTo>
                    <a:cubicBezTo>
                      <a:pt x="113" y="110"/>
                      <a:pt x="112" y="110"/>
                      <a:pt x="103" y="113"/>
                    </a:cubicBezTo>
                    <a:cubicBezTo>
                      <a:pt x="95" y="116"/>
                      <a:pt x="93" y="121"/>
                      <a:pt x="81" y="122"/>
                    </a:cubicBezTo>
                    <a:cubicBezTo>
                      <a:pt x="69" y="123"/>
                      <a:pt x="77" y="126"/>
                      <a:pt x="72" y="131"/>
                    </a:cubicBezTo>
                    <a:cubicBezTo>
                      <a:pt x="67" y="136"/>
                      <a:pt x="69" y="136"/>
                      <a:pt x="65" y="143"/>
                    </a:cubicBezTo>
                    <a:cubicBezTo>
                      <a:pt x="62" y="150"/>
                      <a:pt x="63" y="150"/>
                      <a:pt x="62" y="157"/>
                    </a:cubicBezTo>
                    <a:cubicBezTo>
                      <a:pt x="61" y="163"/>
                      <a:pt x="58" y="164"/>
                      <a:pt x="57" y="167"/>
                    </a:cubicBezTo>
                    <a:cubicBezTo>
                      <a:pt x="56" y="171"/>
                      <a:pt x="53" y="175"/>
                      <a:pt x="51" y="177"/>
                    </a:cubicBezTo>
                    <a:cubicBezTo>
                      <a:pt x="49" y="180"/>
                      <a:pt x="46" y="181"/>
                      <a:pt x="40" y="175"/>
                    </a:cubicBezTo>
                    <a:cubicBezTo>
                      <a:pt x="35" y="169"/>
                      <a:pt x="40" y="170"/>
                      <a:pt x="38" y="165"/>
                    </a:cubicBezTo>
                    <a:cubicBezTo>
                      <a:pt x="36" y="160"/>
                      <a:pt x="29" y="164"/>
                      <a:pt x="23" y="161"/>
                    </a:cubicBezTo>
                    <a:cubicBezTo>
                      <a:pt x="18" y="158"/>
                      <a:pt x="20" y="164"/>
                      <a:pt x="15" y="165"/>
                    </a:cubicBezTo>
                    <a:cubicBezTo>
                      <a:pt x="11" y="165"/>
                      <a:pt x="14" y="160"/>
                      <a:pt x="14" y="155"/>
                    </a:cubicBezTo>
                    <a:cubicBezTo>
                      <a:pt x="14" y="149"/>
                      <a:pt x="15" y="153"/>
                      <a:pt x="21" y="148"/>
                    </a:cubicBezTo>
                    <a:cubicBezTo>
                      <a:pt x="26" y="143"/>
                      <a:pt x="22" y="144"/>
                      <a:pt x="19" y="141"/>
                    </a:cubicBezTo>
                    <a:cubicBezTo>
                      <a:pt x="17" y="139"/>
                      <a:pt x="17" y="138"/>
                      <a:pt x="18" y="136"/>
                    </a:cubicBezTo>
                    <a:cubicBezTo>
                      <a:pt x="20" y="135"/>
                      <a:pt x="21" y="134"/>
                      <a:pt x="24" y="133"/>
                    </a:cubicBezTo>
                    <a:cubicBezTo>
                      <a:pt x="30" y="128"/>
                      <a:pt x="24" y="126"/>
                      <a:pt x="22" y="123"/>
                    </a:cubicBezTo>
                    <a:cubicBezTo>
                      <a:pt x="19" y="120"/>
                      <a:pt x="26" y="116"/>
                      <a:pt x="28" y="114"/>
                    </a:cubicBezTo>
                    <a:cubicBezTo>
                      <a:pt x="29" y="113"/>
                      <a:pt x="23" y="112"/>
                      <a:pt x="19" y="113"/>
                    </a:cubicBezTo>
                    <a:cubicBezTo>
                      <a:pt x="16" y="113"/>
                      <a:pt x="16" y="116"/>
                      <a:pt x="12" y="113"/>
                    </a:cubicBezTo>
                    <a:cubicBezTo>
                      <a:pt x="8" y="109"/>
                      <a:pt x="2" y="107"/>
                      <a:pt x="1" y="106"/>
                    </a:cubicBezTo>
                    <a:cubicBezTo>
                      <a:pt x="0" y="105"/>
                      <a:pt x="0" y="103"/>
                      <a:pt x="2" y="101"/>
                    </a:cubicBezTo>
                    <a:cubicBezTo>
                      <a:pt x="4" y="99"/>
                      <a:pt x="5" y="95"/>
                      <a:pt x="4" y="92"/>
                    </a:cubicBezTo>
                    <a:cubicBezTo>
                      <a:pt x="2" y="88"/>
                      <a:pt x="1" y="85"/>
                      <a:pt x="3" y="81"/>
                    </a:cubicBezTo>
                    <a:cubicBezTo>
                      <a:pt x="5" y="77"/>
                      <a:pt x="2" y="74"/>
                      <a:pt x="1" y="68"/>
                    </a:cubicBezTo>
                    <a:cubicBezTo>
                      <a:pt x="0" y="62"/>
                      <a:pt x="6" y="63"/>
                      <a:pt x="11" y="60"/>
                    </a:cubicBezTo>
                    <a:cubicBezTo>
                      <a:pt x="15" y="56"/>
                      <a:pt x="12" y="55"/>
                      <a:pt x="11" y="50"/>
                    </a:cubicBezTo>
                    <a:cubicBezTo>
                      <a:pt x="11" y="45"/>
                      <a:pt x="17" y="43"/>
                      <a:pt x="19" y="38"/>
                    </a:cubicBezTo>
                    <a:cubicBezTo>
                      <a:pt x="21" y="34"/>
                      <a:pt x="23" y="33"/>
                      <a:pt x="20" y="27"/>
                    </a:cubicBezTo>
                    <a:cubicBezTo>
                      <a:pt x="18" y="21"/>
                      <a:pt x="20" y="20"/>
                      <a:pt x="23" y="16"/>
                    </a:cubicBezTo>
                    <a:cubicBezTo>
                      <a:pt x="26" y="13"/>
                      <a:pt x="32" y="11"/>
                      <a:pt x="38" y="10"/>
                    </a:cubicBezTo>
                    <a:cubicBezTo>
                      <a:pt x="44" y="9"/>
                      <a:pt x="44" y="8"/>
                      <a:pt x="50" y="3"/>
                    </a:cubicBezTo>
                    <a:cubicBezTo>
                      <a:pt x="51" y="2"/>
                      <a:pt x="52" y="1"/>
                      <a:pt x="52" y="0"/>
                    </a:cubicBezTo>
                    <a:cubicBezTo>
                      <a:pt x="53" y="0"/>
                      <a:pt x="54" y="0"/>
                      <a:pt x="55" y="1"/>
                    </a:cubicBezTo>
                    <a:cubicBezTo>
                      <a:pt x="56" y="3"/>
                      <a:pt x="62" y="9"/>
                      <a:pt x="66" y="12"/>
                    </a:cubicBezTo>
                    <a:cubicBezTo>
                      <a:pt x="70" y="16"/>
                      <a:pt x="76" y="16"/>
                      <a:pt x="80" y="17"/>
                    </a:cubicBezTo>
                    <a:cubicBezTo>
                      <a:pt x="85" y="18"/>
                      <a:pt x="88" y="21"/>
                      <a:pt x="89" y="26"/>
                    </a:cubicBezTo>
                    <a:cubicBezTo>
                      <a:pt x="90" y="31"/>
                      <a:pt x="90" y="29"/>
                      <a:pt x="95" y="30"/>
                    </a:cubicBezTo>
                    <a:cubicBezTo>
                      <a:pt x="101" y="30"/>
                      <a:pt x="106" y="30"/>
                      <a:pt x="111" y="30"/>
                    </a:cubicBezTo>
                    <a:cubicBezTo>
                      <a:pt x="115" y="29"/>
                      <a:pt x="117" y="30"/>
                      <a:pt x="123" y="30"/>
                    </a:cubicBezTo>
                    <a:cubicBezTo>
                      <a:pt x="130" y="30"/>
                      <a:pt x="131" y="37"/>
                      <a:pt x="134" y="41"/>
                    </a:cubicBezTo>
                    <a:cubicBezTo>
                      <a:pt x="134" y="41"/>
                      <a:pt x="134" y="41"/>
                      <a:pt x="134" y="41"/>
                    </a:cubicBezTo>
                    <a:cubicBezTo>
                      <a:pt x="136" y="44"/>
                      <a:pt x="136" y="45"/>
                      <a:pt x="138" y="48"/>
                    </a:cubicBezTo>
                    <a:cubicBezTo>
                      <a:pt x="141" y="52"/>
                      <a:pt x="140" y="57"/>
                      <a:pt x="142" y="59"/>
                    </a:cubicBezTo>
                    <a:cubicBezTo>
                      <a:pt x="143" y="62"/>
                      <a:pt x="142" y="66"/>
                      <a:pt x="140" y="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029">
                <a:extLst>
                  <a:ext uri="{FF2B5EF4-FFF2-40B4-BE49-F238E27FC236}">
                    <a16:creationId xmlns:a16="http://schemas.microsoft.com/office/drawing/2014/main" id="{579C3395-F037-CE43-A8AD-A21DA8CF182F}"/>
                  </a:ext>
                </a:extLst>
              </p:cNvPr>
              <p:cNvSpPr>
                <a:spLocks/>
              </p:cNvSpPr>
              <p:nvPr/>
            </p:nvSpPr>
            <p:spPr bwMode="auto">
              <a:xfrm>
                <a:off x="1348" y="1838"/>
                <a:ext cx="185" cy="278"/>
              </a:xfrm>
              <a:custGeom>
                <a:avLst/>
                <a:gdLst>
                  <a:gd name="T0" fmla="*/ 299 w 307"/>
                  <a:gd name="T1" fmla="*/ 288 h 464"/>
                  <a:gd name="T2" fmla="*/ 282 w 307"/>
                  <a:gd name="T3" fmla="*/ 298 h 464"/>
                  <a:gd name="T4" fmla="*/ 275 w 307"/>
                  <a:gd name="T5" fmla="*/ 296 h 464"/>
                  <a:gd name="T6" fmla="*/ 234 w 307"/>
                  <a:gd name="T7" fmla="*/ 312 h 464"/>
                  <a:gd name="T8" fmla="*/ 253 w 307"/>
                  <a:gd name="T9" fmla="*/ 324 h 464"/>
                  <a:gd name="T10" fmla="*/ 232 w 307"/>
                  <a:gd name="T11" fmla="*/ 331 h 464"/>
                  <a:gd name="T12" fmla="*/ 239 w 307"/>
                  <a:gd name="T13" fmla="*/ 360 h 464"/>
                  <a:gd name="T14" fmla="*/ 247 w 307"/>
                  <a:gd name="T15" fmla="*/ 386 h 464"/>
                  <a:gd name="T16" fmla="*/ 239 w 307"/>
                  <a:gd name="T17" fmla="*/ 422 h 464"/>
                  <a:gd name="T18" fmla="*/ 238 w 307"/>
                  <a:gd name="T19" fmla="*/ 451 h 464"/>
                  <a:gd name="T20" fmla="*/ 233 w 307"/>
                  <a:gd name="T21" fmla="*/ 464 h 464"/>
                  <a:gd name="T22" fmla="*/ 217 w 307"/>
                  <a:gd name="T23" fmla="*/ 454 h 464"/>
                  <a:gd name="T24" fmla="*/ 229 w 307"/>
                  <a:gd name="T25" fmla="*/ 425 h 464"/>
                  <a:gd name="T26" fmla="*/ 205 w 307"/>
                  <a:gd name="T27" fmla="*/ 411 h 464"/>
                  <a:gd name="T28" fmla="*/ 174 w 307"/>
                  <a:gd name="T29" fmla="*/ 416 h 464"/>
                  <a:gd name="T30" fmla="*/ 153 w 307"/>
                  <a:gd name="T31" fmla="*/ 403 h 464"/>
                  <a:gd name="T32" fmla="*/ 137 w 307"/>
                  <a:gd name="T33" fmla="*/ 383 h 464"/>
                  <a:gd name="T34" fmla="*/ 122 w 307"/>
                  <a:gd name="T35" fmla="*/ 366 h 464"/>
                  <a:gd name="T36" fmla="*/ 105 w 307"/>
                  <a:gd name="T37" fmla="*/ 348 h 464"/>
                  <a:gd name="T38" fmla="*/ 92 w 307"/>
                  <a:gd name="T39" fmla="*/ 348 h 464"/>
                  <a:gd name="T40" fmla="*/ 69 w 307"/>
                  <a:gd name="T41" fmla="*/ 337 h 464"/>
                  <a:gd name="T42" fmla="*/ 47 w 307"/>
                  <a:gd name="T43" fmla="*/ 333 h 464"/>
                  <a:gd name="T44" fmla="*/ 24 w 307"/>
                  <a:gd name="T45" fmla="*/ 319 h 464"/>
                  <a:gd name="T46" fmla="*/ 10 w 307"/>
                  <a:gd name="T47" fmla="*/ 307 h 464"/>
                  <a:gd name="T48" fmla="*/ 17 w 307"/>
                  <a:gd name="T49" fmla="*/ 297 h 464"/>
                  <a:gd name="T50" fmla="*/ 19 w 307"/>
                  <a:gd name="T51" fmla="*/ 280 h 464"/>
                  <a:gd name="T52" fmla="*/ 40 w 307"/>
                  <a:gd name="T53" fmla="*/ 266 h 464"/>
                  <a:gd name="T54" fmla="*/ 52 w 307"/>
                  <a:gd name="T55" fmla="*/ 245 h 464"/>
                  <a:gd name="T56" fmla="*/ 47 w 307"/>
                  <a:gd name="T57" fmla="*/ 230 h 464"/>
                  <a:gd name="T58" fmla="*/ 47 w 307"/>
                  <a:gd name="T59" fmla="*/ 197 h 464"/>
                  <a:gd name="T60" fmla="*/ 48 w 307"/>
                  <a:gd name="T61" fmla="*/ 174 h 464"/>
                  <a:gd name="T62" fmla="*/ 46 w 307"/>
                  <a:gd name="T63" fmla="*/ 156 h 464"/>
                  <a:gd name="T64" fmla="*/ 42 w 307"/>
                  <a:gd name="T65" fmla="*/ 139 h 464"/>
                  <a:gd name="T66" fmla="*/ 51 w 307"/>
                  <a:gd name="T67" fmla="*/ 132 h 464"/>
                  <a:gd name="T68" fmla="*/ 54 w 307"/>
                  <a:gd name="T69" fmla="*/ 111 h 464"/>
                  <a:gd name="T70" fmla="*/ 54 w 307"/>
                  <a:gd name="T71" fmla="*/ 101 h 464"/>
                  <a:gd name="T72" fmla="*/ 67 w 307"/>
                  <a:gd name="T73" fmla="*/ 122 h 464"/>
                  <a:gd name="T74" fmla="*/ 79 w 307"/>
                  <a:gd name="T75" fmla="*/ 98 h 464"/>
                  <a:gd name="T76" fmla="*/ 95 w 307"/>
                  <a:gd name="T77" fmla="*/ 84 h 464"/>
                  <a:gd name="T78" fmla="*/ 101 w 307"/>
                  <a:gd name="T79" fmla="*/ 56 h 464"/>
                  <a:gd name="T80" fmla="*/ 122 w 307"/>
                  <a:gd name="T81" fmla="*/ 36 h 464"/>
                  <a:gd name="T82" fmla="*/ 133 w 307"/>
                  <a:gd name="T83" fmla="*/ 41 h 464"/>
                  <a:gd name="T84" fmla="*/ 156 w 307"/>
                  <a:gd name="T85" fmla="*/ 30 h 464"/>
                  <a:gd name="T86" fmla="*/ 187 w 307"/>
                  <a:gd name="T87" fmla="*/ 15 h 464"/>
                  <a:gd name="T88" fmla="*/ 210 w 307"/>
                  <a:gd name="T89" fmla="*/ 0 h 464"/>
                  <a:gd name="T90" fmla="*/ 207 w 307"/>
                  <a:gd name="T91" fmla="*/ 18 h 464"/>
                  <a:gd name="T92" fmla="*/ 198 w 307"/>
                  <a:gd name="T93" fmla="*/ 19 h 464"/>
                  <a:gd name="T94" fmla="*/ 179 w 307"/>
                  <a:gd name="T95" fmla="*/ 38 h 464"/>
                  <a:gd name="T96" fmla="*/ 165 w 307"/>
                  <a:gd name="T97" fmla="*/ 67 h 464"/>
                  <a:gd name="T98" fmla="*/ 161 w 307"/>
                  <a:gd name="T99" fmla="*/ 88 h 464"/>
                  <a:gd name="T100" fmla="*/ 170 w 307"/>
                  <a:gd name="T101" fmla="*/ 99 h 464"/>
                  <a:gd name="T102" fmla="*/ 174 w 307"/>
                  <a:gd name="T103" fmla="*/ 127 h 464"/>
                  <a:gd name="T104" fmla="*/ 194 w 307"/>
                  <a:gd name="T105" fmla="*/ 150 h 464"/>
                  <a:gd name="T106" fmla="*/ 217 w 307"/>
                  <a:gd name="T107" fmla="*/ 147 h 464"/>
                  <a:gd name="T108" fmla="*/ 243 w 307"/>
                  <a:gd name="T109" fmla="*/ 166 h 464"/>
                  <a:gd name="T110" fmla="*/ 281 w 307"/>
                  <a:gd name="T111" fmla="*/ 173 h 464"/>
                  <a:gd name="T112" fmla="*/ 295 w 307"/>
                  <a:gd name="T113" fmla="*/ 186 h 464"/>
                  <a:gd name="T114" fmla="*/ 287 w 307"/>
                  <a:gd name="T115" fmla="*/ 217 h 464"/>
                  <a:gd name="T116" fmla="*/ 300 w 307"/>
                  <a:gd name="T117" fmla="*/ 249 h 464"/>
                  <a:gd name="T118" fmla="*/ 295 w 307"/>
                  <a:gd name="T119" fmla="*/ 271 h 464"/>
                  <a:gd name="T120" fmla="*/ 302 w 307"/>
                  <a:gd name="T121" fmla="*/ 29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 h="464">
                    <a:moveTo>
                      <a:pt x="302" y="290"/>
                    </a:moveTo>
                    <a:cubicBezTo>
                      <a:pt x="301" y="290"/>
                      <a:pt x="300" y="290"/>
                      <a:pt x="299" y="288"/>
                    </a:cubicBezTo>
                    <a:cubicBezTo>
                      <a:pt x="297" y="285"/>
                      <a:pt x="295" y="288"/>
                      <a:pt x="292" y="289"/>
                    </a:cubicBezTo>
                    <a:cubicBezTo>
                      <a:pt x="290" y="291"/>
                      <a:pt x="286" y="297"/>
                      <a:pt x="282" y="298"/>
                    </a:cubicBezTo>
                    <a:cubicBezTo>
                      <a:pt x="279" y="299"/>
                      <a:pt x="281" y="294"/>
                      <a:pt x="279" y="291"/>
                    </a:cubicBezTo>
                    <a:cubicBezTo>
                      <a:pt x="278" y="289"/>
                      <a:pt x="276" y="293"/>
                      <a:pt x="275" y="296"/>
                    </a:cubicBezTo>
                    <a:cubicBezTo>
                      <a:pt x="275" y="300"/>
                      <a:pt x="239" y="298"/>
                      <a:pt x="236" y="299"/>
                    </a:cubicBezTo>
                    <a:cubicBezTo>
                      <a:pt x="232" y="300"/>
                      <a:pt x="234" y="310"/>
                      <a:pt x="234" y="312"/>
                    </a:cubicBezTo>
                    <a:cubicBezTo>
                      <a:pt x="234" y="315"/>
                      <a:pt x="242" y="317"/>
                      <a:pt x="247" y="318"/>
                    </a:cubicBezTo>
                    <a:cubicBezTo>
                      <a:pt x="252" y="320"/>
                      <a:pt x="251" y="319"/>
                      <a:pt x="253" y="324"/>
                    </a:cubicBezTo>
                    <a:cubicBezTo>
                      <a:pt x="254" y="329"/>
                      <a:pt x="249" y="328"/>
                      <a:pt x="242" y="326"/>
                    </a:cubicBezTo>
                    <a:cubicBezTo>
                      <a:pt x="234" y="325"/>
                      <a:pt x="234" y="328"/>
                      <a:pt x="232" y="331"/>
                    </a:cubicBezTo>
                    <a:cubicBezTo>
                      <a:pt x="230" y="333"/>
                      <a:pt x="228" y="340"/>
                      <a:pt x="227" y="347"/>
                    </a:cubicBezTo>
                    <a:cubicBezTo>
                      <a:pt x="226" y="355"/>
                      <a:pt x="236" y="356"/>
                      <a:pt x="239" y="360"/>
                    </a:cubicBezTo>
                    <a:cubicBezTo>
                      <a:pt x="242" y="364"/>
                      <a:pt x="241" y="369"/>
                      <a:pt x="245" y="373"/>
                    </a:cubicBezTo>
                    <a:cubicBezTo>
                      <a:pt x="248" y="376"/>
                      <a:pt x="248" y="380"/>
                      <a:pt x="247" y="386"/>
                    </a:cubicBezTo>
                    <a:cubicBezTo>
                      <a:pt x="246" y="392"/>
                      <a:pt x="245" y="393"/>
                      <a:pt x="243" y="400"/>
                    </a:cubicBezTo>
                    <a:cubicBezTo>
                      <a:pt x="240" y="407"/>
                      <a:pt x="240" y="418"/>
                      <a:pt x="239" y="422"/>
                    </a:cubicBezTo>
                    <a:cubicBezTo>
                      <a:pt x="238" y="426"/>
                      <a:pt x="240" y="432"/>
                      <a:pt x="239" y="437"/>
                    </a:cubicBezTo>
                    <a:cubicBezTo>
                      <a:pt x="239" y="442"/>
                      <a:pt x="238" y="447"/>
                      <a:pt x="238" y="451"/>
                    </a:cubicBezTo>
                    <a:cubicBezTo>
                      <a:pt x="237" y="455"/>
                      <a:pt x="236" y="458"/>
                      <a:pt x="235" y="461"/>
                    </a:cubicBezTo>
                    <a:cubicBezTo>
                      <a:pt x="235" y="464"/>
                      <a:pt x="234" y="464"/>
                      <a:pt x="233" y="464"/>
                    </a:cubicBezTo>
                    <a:cubicBezTo>
                      <a:pt x="232" y="463"/>
                      <a:pt x="231" y="461"/>
                      <a:pt x="231" y="461"/>
                    </a:cubicBezTo>
                    <a:cubicBezTo>
                      <a:pt x="230" y="459"/>
                      <a:pt x="224" y="454"/>
                      <a:pt x="217" y="454"/>
                    </a:cubicBezTo>
                    <a:cubicBezTo>
                      <a:pt x="210" y="453"/>
                      <a:pt x="221" y="442"/>
                      <a:pt x="222" y="438"/>
                    </a:cubicBezTo>
                    <a:cubicBezTo>
                      <a:pt x="223" y="433"/>
                      <a:pt x="227" y="431"/>
                      <a:pt x="229" y="425"/>
                    </a:cubicBezTo>
                    <a:cubicBezTo>
                      <a:pt x="230" y="420"/>
                      <a:pt x="224" y="416"/>
                      <a:pt x="220" y="415"/>
                    </a:cubicBezTo>
                    <a:cubicBezTo>
                      <a:pt x="216" y="413"/>
                      <a:pt x="209" y="410"/>
                      <a:pt x="205" y="411"/>
                    </a:cubicBezTo>
                    <a:cubicBezTo>
                      <a:pt x="202" y="413"/>
                      <a:pt x="196" y="411"/>
                      <a:pt x="191" y="408"/>
                    </a:cubicBezTo>
                    <a:cubicBezTo>
                      <a:pt x="186" y="405"/>
                      <a:pt x="181" y="416"/>
                      <a:pt x="174" y="416"/>
                    </a:cubicBezTo>
                    <a:cubicBezTo>
                      <a:pt x="166" y="417"/>
                      <a:pt x="164" y="417"/>
                      <a:pt x="158" y="415"/>
                    </a:cubicBezTo>
                    <a:cubicBezTo>
                      <a:pt x="152" y="413"/>
                      <a:pt x="153" y="409"/>
                      <a:pt x="153" y="403"/>
                    </a:cubicBezTo>
                    <a:cubicBezTo>
                      <a:pt x="153" y="397"/>
                      <a:pt x="147" y="397"/>
                      <a:pt x="147" y="395"/>
                    </a:cubicBezTo>
                    <a:cubicBezTo>
                      <a:pt x="146" y="393"/>
                      <a:pt x="143" y="388"/>
                      <a:pt x="137" y="383"/>
                    </a:cubicBezTo>
                    <a:cubicBezTo>
                      <a:pt x="131" y="378"/>
                      <a:pt x="134" y="380"/>
                      <a:pt x="128" y="375"/>
                    </a:cubicBezTo>
                    <a:cubicBezTo>
                      <a:pt x="122" y="370"/>
                      <a:pt x="123" y="369"/>
                      <a:pt x="122" y="366"/>
                    </a:cubicBezTo>
                    <a:cubicBezTo>
                      <a:pt x="121" y="363"/>
                      <a:pt x="119" y="361"/>
                      <a:pt x="116" y="357"/>
                    </a:cubicBezTo>
                    <a:cubicBezTo>
                      <a:pt x="113" y="352"/>
                      <a:pt x="108" y="350"/>
                      <a:pt x="105" y="348"/>
                    </a:cubicBezTo>
                    <a:cubicBezTo>
                      <a:pt x="102" y="346"/>
                      <a:pt x="97" y="348"/>
                      <a:pt x="92" y="348"/>
                    </a:cubicBezTo>
                    <a:cubicBezTo>
                      <a:pt x="92" y="348"/>
                      <a:pt x="92" y="348"/>
                      <a:pt x="92" y="348"/>
                    </a:cubicBezTo>
                    <a:cubicBezTo>
                      <a:pt x="89" y="344"/>
                      <a:pt x="88" y="337"/>
                      <a:pt x="81" y="337"/>
                    </a:cubicBezTo>
                    <a:cubicBezTo>
                      <a:pt x="75" y="337"/>
                      <a:pt x="73" y="336"/>
                      <a:pt x="69" y="337"/>
                    </a:cubicBezTo>
                    <a:cubicBezTo>
                      <a:pt x="64" y="337"/>
                      <a:pt x="59" y="337"/>
                      <a:pt x="53" y="337"/>
                    </a:cubicBezTo>
                    <a:cubicBezTo>
                      <a:pt x="48" y="336"/>
                      <a:pt x="48" y="338"/>
                      <a:pt x="47" y="333"/>
                    </a:cubicBezTo>
                    <a:cubicBezTo>
                      <a:pt x="46" y="328"/>
                      <a:pt x="43" y="325"/>
                      <a:pt x="38" y="324"/>
                    </a:cubicBezTo>
                    <a:cubicBezTo>
                      <a:pt x="34" y="323"/>
                      <a:pt x="28" y="323"/>
                      <a:pt x="24" y="319"/>
                    </a:cubicBezTo>
                    <a:cubicBezTo>
                      <a:pt x="20" y="316"/>
                      <a:pt x="14" y="310"/>
                      <a:pt x="13" y="308"/>
                    </a:cubicBezTo>
                    <a:cubicBezTo>
                      <a:pt x="12" y="307"/>
                      <a:pt x="11" y="307"/>
                      <a:pt x="10" y="307"/>
                    </a:cubicBezTo>
                    <a:cubicBezTo>
                      <a:pt x="10" y="306"/>
                      <a:pt x="7" y="304"/>
                      <a:pt x="4" y="300"/>
                    </a:cubicBezTo>
                    <a:cubicBezTo>
                      <a:pt x="0" y="293"/>
                      <a:pt x="14" y="297"/>
                      <a:pt x="17" y="297"/>
                    </a:cubicBezTo>
                    <a:cubicBezTo>
                      <a:pt x="19" y="296"/>
                      <a:pt x="17" y="294"/>
                      <a:pt x="16" y="291"/>
                    </a:cubicBezTo>
                    <a:cubicBezTo>
                      <a:pt x="14" y="288"/>
                      <a:pt x="14" y="284"/>
                      <a:pt x="19" y="280"/>
                    </a:cubicBezTo>
                    <a:cubicBezTo>
                      <a:pt x="23" y="277"/>
                      <a:pt x="29" y="278"/>
                      <a:pt x="34" y="276"/>
                    </a:cubicBezTo>
                    <a:cubicBezTo>
                      <a:pt x="40" y="275"/>
                      <a:pt x="39" y="271"/>
                      <a:pt x="40" y="266"/>
                    </a:cubicBezTo>
                    <a:cubicBezTo>
                      <a:pt x="41" y="262"/>
                      <a:pt x="44" y="260"/>
                      <a:pt x="45" y="256"/>
                    </a:cubicBezTo>
                    <a:cubicBezTo>
                      <a:pt x="46" y="252"/>
                      <a:pt x="49" y="248"/>
                      <a:pt x="52" y="245"/>
                    </a:cubicBezTo>
                    <a:cubicBezTo>
                      <a:pt x="54" y="242"/>
                      <a:pt x="52" y="241"/>
                      <a:pt x="51" y="240"/>
                    </a:cubicBezTo>
                    <a:cubicBezTo>
                      <a:pt x="50" y="239"/>
                      <a:pt x="49" y="234"/>
                      <a:pt x="47" y="230"/>
                    </a:cubicBezTo>
                    <a:cubicBezTo>
                      <a:pt x="45" y="226"/>
                      <a:pt x="50" y="225"/>
                      <a:pt x="51" y="213"/>
                    </a:cubicBezTo>
                    <a:cubicBezTo>
                      <a:pt x="52" y="200"/>
                      <a:pt x="49" y="201"/>
                      <a:pt x="47" y="197"/>
                    </a:cubicBezTo>
                    <a:cubicBezTo>
                      <a:pt x="45" y="192"/>
                      <a:pt x="49" y="188"/>
                      <a:pt x="52" y="185"/>
                    </a:cubicBezTo>
                    <a:cubicBezTo>
                      <a:pt x="55" y="183"/>
                      <a:pt x="50" y="180"/>
                      <a:pt x="48" y="174"/>
                    </a:cubicBezTo>
                    <a:cubicBezTo>
                      <a:pt x="46" y="168"/>
                      <a:pt x="51" y="170"/>
                      <a:pt x="52" y="166"/>
                    </a:cubicBezTo>
                    <a:cubicBezTo>
                      <a:pt x="53" y="161"/>
                      <a:pt x="49" y="164"/>
                      <a:pt x="46" y="156"/>
                    </a:cubicBezTo>
                    <a:cubicBezTo>
                      <a:pt x="43" y="149"/>
                      <a:pt x="43" y="149"/>
                      <a:pt x="39" y="146"/>
                    </a:cubicBezTo>
                    <a:cubicBezTo>
                      <a:pt x="40" y="144"/>
                      <a:pt x="41" y="141"/>
                      <a:pt x="42" y="139"/>
                    </a:cubicBezTo>
                    <a:cubicBezTo>
                      <a:pt x="44" y="136"/>
                      <a:pt x="44" y="131"/>
                      <a:pt x="46" y="132"/>
                    </a:cubicBezTo>
                    <a:cubicBezTo>
                      <a:pt x="48" y="134"/>
                      <a:pt x="49" y="136"/>
                      <a:pt x="51" y="132"/>
                    </a:cubicBezTo>
                    <a:cubicBezTo>
                      <a:pt x="53" y="128"/>
                      <a:pt x="59" y="124"/>
                      <a:pt x="57" y="120"/>
                    </a:cubicBezTo>
                    <a:cubicBezTo>
                      <a:pt x="56" y="117"/>
                      <a:pt x="55" y="114"/>
                      <a:pt x="54" y="111"/>
                    </a:cubicBezTo>
                    <a:cubicBezTo>
                      <a:pt x="53" y="108"/>
                      <a:pt x="52" y="105"/>
                      <a:pt x="52" y="104"/>
                    </a:cubicBezTo>
                    <a:cubicBezTo>
                      <a:pt x="52" y="103"/>
                      <a:pt x="53" y="102"/>
                      <a:pt x="54" y="101"/>
                    </a:cubicBezTo>
                    <a:cubicBezTo>
                      <a:pt x="55" y="103"/>
                      <a:pt x="57" y="105"/>
                      <a:pt x="60" y="107"/>
                    </a:cubicBezTo>
                    <a:cubicBezTo>
                      <a:pt x="67" y="113"/>
                      <a:pt x="63" y="110"/>
                      <a:pt x="67" y="122"/>
                    </a:cubicBezTo>
                    <a:cubicBezTo>
                      <a:pt x="71" y="134"/>
                      <a:pt x="68" y="117"/>
                      <a:pt x="68" y="108"/>
                    </a:cubicBezTo>
                    <a:cubicBezTo>
                      <a:pt x="68" y="99"/>
                      <a:pt x="73" y="104"/>
                      <a:pt x="79" y="98"/>
                    </a:cubicBezTo>
                    <a:cubicBezTo>
                      <a:pt x="85" y="92"/>
                      <a:pt x="85" y="94"/>
                      <a:pt x="88" y="89"/>
                    </a:cubicBezTo>
                    <a:cubicBezTo>
                      <a:pt x="91" y="83"/>
                      <a:pt x="92" y="85"/>
                      <a:pt x="95" y="84"/>
                    </a:cubicBezTo>
                    <a:cubicBezTo>
                      <a:pt x="99" y="82"/>
                      <a:pt x="102" y="77"/>
                      <a:pt x="101" y="68"/>
                    </a:cubicBezTo>
                    <a:cubicBezTo>
                      <a:pt x="100" y="59"/>
                      <a:pt x="101" y="61"/>
                      <a:pt x="101" y="56"/>
                    </a:cubicBezTo>
                    <a:cubicBezTo>
                      <a:pt x="101" y="51"/>
                      <a:pt x="107" y="48"/>
                      <a:pt x="109" y="42"/>
                    </a:cubicBezTo>
                    <a:cubicBezTo>
                      <a:pt x="111" y="37"/>
                      <a:pt x="117" y="36"/>
                      <a:pt x="122" y="36"/>
                    </a:cubicBezTo>
                    <a:cubicBezTo>
                      <a:pt x="127" y="35"/>
                      <a:pt x="127" y="36"/>
                      <a:pt x="130" y="43"/>
                    </a:cubicBezTo>
                    <a:cubicBezTo>
                      <a:pt x="132" y="49"/>
                      <a:pt x="131" y="46"/>
                      <a:pt x="133" y="41"/>
                    </a:cubicBezTo>
                    <a:cubicBezTo>
                      <a:pt x="136" y="36"/>
                      <a:pt x="136" y="35"/>
                      <a:pt x="138" y="32"/>
                    </a:cubicBezTo>
                    <a:cubicBezTo>
                      <a:pt x="141" y="29"/>
                      <a:pt x="151" y="31"/>
                      <a:pt x="156" y="30"/>
                    </a:cubicBezTo>
                    <a:cubicBezTo>
                      <a:pt x="161" y="29"/>
                      <a:pt x="162" y="26"/>
                      <a:pt x="169" y="23"/>
                    </a:cubicBezTo>
                    <a:cubicBezTo>
                      <a:pt x="175" y="19"/>
                      <a:pt x="181" y="19"/>
                      <a:pt x="187" y="15"/>
                    </a:cubicBezTo>
                    <a:cubicBezTo>
                      <a:pt x="193" y="10"/>
                      <a:pt x="188" y="9"/>
                      <a:pt x="192" y="5"/>
                    </a:cubicBezTo>
                    <a:cubicBezTo>
                      <a:pt x="195" y="0"/>
                      <a:pt x="204" y="0"/>
                      <a:pt x="210" y="0"/>
                    </a:cubicBezTo>
                    <a:cubicBezTo>
                      <a:pt x="216" y="0"/>
                      <a:pt x="216" y="3"/>
                      <a:pt x="215" y="11"/>
                    </a:cubicBezTo>
                    <a:cubicBezTo>
                      <a:pt x="214" y="18"/>
                      <a:pt x="212" y="15"/>
                      <a:pt x="207" y="18"/>
                    </a:cubicBezTo>
                    <a:cubicBezTo>
                      <a:pt x="204" y="19"/>
                      <a:pt x="203" y="19"/>
                      <a:pt x="202" y="20"/>
                    </a:cubicBezTo>
                    <a:cubicBezTo>
                      <a:pt x="200" y="20"/>
                      <a:pt x="199" y="20"/>
                      <a:pt x="198" y="19"/>
                    </a:cubicBezTo>
                    <a:cubicBezTo>
                      <a:pt x="195" y="19"/>
                      <a:pt x="191" y="25"/>
                      <a:pt x="185" y="30"/>
                    </a:cubicBezTo>
                    <a:cubicBezTo>
                      <a:pt x="179" y="36"/>
                      <a:pt x="180" y="38"/>
                      <a:pt x="179" y="38"/>
                    </a:cubicBezTo>
                    <a:cubicBezTo>
                      <a:pt x="178" y="39"/>
                      <a:pt x="175" y="46"/>
                      <a:pt x="170" y="50"/>
                    </a:cubicBezTo>
                    <a:cubicBezTo>
                      <a:pt x="164" y="55"/>
                      <a:pt x="165" y="64"/>
                      <a:pt x="165" y="67"/>
                    </a:cubicBezTo>
                    <a:cubicBezTo>
                      <a:pt x="165" y="70"/>
                      <a:pt x="162" y="78"/>
                      <a:pt x="155" y="83"/>
                    </a:cubicBezTo>
                    <a:cubicBezTo>
                      <a:pt x="148" y="88"/>
                      <a:pt x="160" y="88"/>
                      <a:pt x="161" y="88"/>
                    </a:cubicBezTo>
                    <a:cubicBezTo>
                      <a:pt x="161" y="88"/>
                      <a:pt x="164" y="89"/>
                      <a:pt x="167" y="91"/>
                    </a:cubicBezTo>
                    <a:cubicBezTo>
                      <a:pt x="171" y="93"/>
                      <a:pt x="170" y="95"/>
                      <a:pt x="170" y="99"/>
                    </a:cubicBezTo>
                    <a:cubicBezTo>
                      <a:pt x="171" y="104"/>
                      <a:pt x="173" y="106"/>
                      <a:pt x="176" y="112"/>
                    </a:cubicBezTo>
                    <a:cubicBezTo>
                      <a:pt x="180" y="117"/>
                      <a:pt x="175" y="123"/>
                      <a:pt x="174" y="127"/>
                    </a:cubicBezTo>
                    <a:cubicBezTo>
                      <a:pt x="172" y="132"/>
                      <a:pt x="180" y="137"/>
                      <a:pt x="182" y="142"/>
                    </a:cubicBezTo>
                    <a:cubicBezTo>
                      <a:pt x="184" y="148"/>
                      <a:pt x="190" y="150"/>
                      <a:pt x="194" y="150"/>
                    </a:cubicBezTo>
                    <a:cubicBezTo>
                      <a:pt x="198" y="151"/>
                      <a:pt x="202" y="150"/>
                      <a:pt x="207" y="150"/>
                    </a:cubicBezTo>
                    <a:cubicBezTo>
                      <a:pt x="212" y="150"/>
                      <a:pt x="214" y="148"/>
                      <a:pt x="217" y="147"/>
                    </a:cubicBezTo>
                    <a:cubicBezTo>
                      <a:pt x="220" y="146"/>
                      <a:pt x="227" y="151"/>
                      <a:pt x="232" y="152"/>
                    </a:cubicBezTo>
                    <a:cubicBezTo>
                      <a:pt x="237" y="153"/>
                      <a:pt x="241" y="160"/>
                      <a:pt x="243" y="166"/>
                    </a:cubicBezTo>
                    <a:cubicBezTo>
                      <a:pt x="245" y="173"/>
                      <a:pt x="251" y="172"/>
                      <a:pt x="258" y="172"/>
                    </a:cubicBezTo>
                    <a:cubicBezTo>
                      <a:pt x="264" y="172"/>
                      <a:pt x="277" y="173"/>
                      <a:pt x="281" y="173"/>
                    </a:cubicBezTo>
                    <a:cubicBezTo>
                      <a:pt x="285" y="173"/>
                      <a:pt x="291" y="170"/>
                      <a:pt x="297" y="173"/>
                    </a:cubicBezTo>
                    <a:cubicBezTo>
                      <a:pt x="304" y="175"/>
                      <a:pt x="296" y="176"/>
                      <a:pt x="295" y="186"/>
                    </a:cubicBezTo>
                    <a:cubicBezTo>
                      <a:pt x="293" y="195"/>
                      <a:pt x="292" y="191"/>
                      <a:pt x="289" y="197"/>
                    </a:cubicBezTo>
                    <a:cubicBezTo>
                      <a:pt x="286" y="204"/>
                      <a:pt x="288" y="211"/>
                      <a:pt x="287" y="217"/>
                    </a:cubicBezTo>
                    <a:cubicBezTo>
                      <a:pt x="286" y="224"/>
                      <a:pt x="291" y="230"/>
                      <a:pt x="291" y="236"/>
                    </a:cubicBezTo>
                    <a:cubicBezTo>
                      <a:pt x="292" y="243"/>
                      <a:pt x="293" y="244"/>
                      <a:pt x="300" y="249"/>
                    </a:cubicBezTo>
                    <a:cubicBezTo>
                      <a:pt x="307" y="255"/>
                      <a:pt x="295" y="257"/>
                      <a:pt x="289" y="262"/>
                    </a:cubicBezTo>
                    <a:cubicBezTo>
                      <a:pt x="282" y="266"/>
                      <a:pt x="292" y="269"/>
                      <a:pt x="295" y="271"/>
                    </a:cubicBezTo>
                    <a:cubicBezTo>
                      <a:pt x="298" y="273"/>
                      <a:pt x="302" y="280"/>
                      <a:pt x="303" y="285"/>
                    </a:cubicBezTo>
                    <a:cubicBezTo>
                      <a:pt x="303" y="287"/>
                      <a:pt x="302" y="289"/>
                      <a:pt x="302" y="29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030">
                <a:extLst>
                  <a:ext uri="{FF2B5EF4-FFF2-40B4-BE49-F238E27FC236}">
                    <a16:creationId xmlns:a16="http://schemas.microsoft.com/office/drawing/2014/main" id="{C1BB2B50-747F-AD43-9FDB-86876C8303E8}"/>
                  </a:ext>
                </a:extLst>
              </p:cNvPr>
              <p:cNvSpPr>
                <a:spLocks/>
              </p:cNvSpPr>
              <p:nvPr/>
            </p:nvSpPr>
            <p:spPr bwMode="auto">
              <a:xfrm>
                <a:off x="1437" y="1838"/>
                <a:ext cx="205" cy="197"/>
              </a:xfrm>
              <a:custGeom>
                <a:avLst/>
                <a:gdLst>
                  <a:gd name="T0" fmla="*/ 334 w 342"/>
                  <a:gd name="T1" fmla="*/ 123 h 328"/>
                  <a:gd name="T2" fmla="*/ 329 w 342"/>
                  <a:gd name="T3" fmla="*/ 145 h 328"/>
                  <a:gd name="T4" fmla="*/ 315 w 342"/>
                  <a:gd name="T5" fmla="*/ 158 h 328"/>
                  <a:gd name="T6" fmla="*/ 304 w 342"/>
                  <a:gd name="T7" fmla="*/ 176 h 328"/>
                  <a:gd name="T8" fmla="*/ 318 w 342"/>
                  <a:gd name="T9" fmla="*/ 198 h 328"/>
                  <a:gd name="T10" fmla="*/ 318 w 342"/>
                  <a:gd name="T11" fmla="*/ 212 h 328"/>
                  <a:gd name="T12" fmla="*/ 293 w 342"/>
                  <a:gd name="T13" fmla="*/ 226 h 328"/>
                  <a:gd name="T14" fmla="*/ 267 w 342"/>
                  <a:gd name="T15" fmla="*/ 234 h 328"/>
                  <a:gd name="T16" fmla="*/ 258 w 342"/>
                  <a:gd name="T17" fmla="*/ 242 h 328"/>
                  <a:gd name="T18" fmla="*/ 240 w 342"/>
                  <a:gd name="T19" fmla="*/ 235 h 328"/>
                  <a:gd name="T20" fmla="*/ 219 w 342"/>
                  <a:gd name="T21" fmla="*/ 227 h 328"/>
                  <a:gd name="T22" fmla="*/ 227 w 342"/>
                  <a:gd name="T23" fmla="*/ 245 h 328"/>
                  <a:gd name="T24" fmla="*/ 234 w 342"/>
                  <a:gd name="T25" fmla="*/ 276 h 328"/>
                  <a:gd name="T26" fmla="*/ 250 w 342"/>
                  <a:gd name="T27" fmla="*/ 285 h 328"/>
                  <a:gd name="T28" fmla="*/ 230 w 342"/>
                  <a:gd name="T29" fmla="*/ 298 h 328"/>
                  <a:gd name="T30" fmla="*/ 216 w 342"/>
                  <a:gd name="T31" fmla="*/ 311 h 328"/>
                  <a:gd name="T32" fmla="*/ 195 w 342"/>
                  <a:gd name="T33" fmla="*/ 326 h 328"/>
                  <a:gd name="T34" fmla="*/ 183 w 342"/>
                  <a:gd name="T35" fmla="*/ 324 h 328"/>
                  <a:gd name="T36" fmla="*/ 162 w 342"/>
                  <a:gd name="T37" fmla="*/ 314 h 328"/>
                  <a:gd name="T38" fmla="*/ 155 w 342"/>
                  <a:gd name="T39" fmla="*/ 294 h 328"/>
                  <a:gd name="T40" fmla="*/ 155 w 342"/>
                  <a:gd name="T41" fmla="*/ 285 h 328"/>
                  <a:gd name="T42" fmla="*/ 141 w 342"/>
                  <a:gd name="T43" fmla="*/ 262 h 328"/>
                  <a:gd name="T44" fmla="*/ 143 w 342"/>
                  <a:gd name="T45" fmla="*/ 236 h 328"/>
                  <a:gd name="T46" fmla="*/ 141 w 342"/>
                  <a:gd name="T47" fmla="*/ 197 h 328"/>
                  <a:gd name="T48" fmla="*/ 149 w 342"/>
                  <a:gd name="T49" fmla="*/ 173 h 328"/>
                  <a:gd name="T50" fmla="*/ 110 w 342"/>
                  <a:gd name="T51" fmla="*/ 172 h 328"/>
                  <a:gd name="T52" fmla="*/ 84 w 342"/>
                  <a:gd name="T53" fmla="*/ 152 h 328"/>
                  <a:gd name="T54" fmla="*/ 59 w 342"/>
                  <a:gd name="T55" fmla="*/ 150 h 328"/>
                  <a:gd name="T56" fmla="*/ 34 w 342"/>
                  <a:gd name="T57" fmla="*/ 142 h 328"/>
                  <a:gd name="T58" fmla="*/ 28 w 342"/>
                  <a:gd name="T59" fmla="*/ 112 h 328"/>
                  <a:gd name="T60" fmla="*/ 19 w 342"/>
                  <a:gd name="T61" fmla="*/ 91 h 328"/>
                  <a:gd name="T62" fmla="*/ 7 w 342"/>
                  <a:gd name="T63" fmla="*/ 83 h 328"/>
                  <a:gd name="T64" fmla="*/ 22 w 342"/>
                  <a:gd name="T65" fmla="*/ 50 h 328"/>
                  <a:gd name="T66" fmla="*/ 37 w 342"/>
                  <a:gd name="T67" fmla="*/ 30 h 328"/>
                  <a:gd name="T68" fmla="*/ 54 w 342"/>
                  <a:gd name="T69" fmla="*/ 20 h 328"/>
                  <a:gd name="T70" fmla="*/ 51 w 342"/>
                  <a:gd name="T71" fmla="*/ 38 h 328"/>
                  <a:gd name="T72" fmla="*/ 45 w 342"/>
                  <a:gd name="T73" fmla="*/ 63 h 328"/>
                  <a:gd name="T74" fmla="*/ 48 w 342"/>
                  <a:gd name="T75" fmla="*/ 87 h 328"/>
                  <a:gd name="T76" fmla="*/ 65 w 342"/>
                  <a:gd name="T77" fmla="*/ 84 h 328"/>
                  <a:gd name="T78" fmla="*/ 56 w 342"/>
                  <a:gd name="T79" fmla="*/ 54 h 328"/>
                  <a:gd name="T80" fmla="*/ 69 w 342"/>
                  <a:gd name="T81" fmla="*/ 32 h 328"/>
                  <a:gd name="T82" fmla="*/ 96 w 342"/>
                  <a:gd name="T83" fmla="*/ 26 h 328"/>
                  <a:gd name="T84" fmla="*/ 92 w 342"/>
                  <a:gd name="T85" fmla="*/ 5 h 328"/>
                  <a:gd name="T86" fmla="*/ 105 w 342"/>
                  <a:gd name="T87" fmla="*/ 23 h 328"/>
                  <a:gd name="T88" fmla="*/ 132 w 342"/>
                  <a:gd name="T89" fmla="*/ 30 h 328"/>
                  <a:gd name="T90" fmla="*/ 144 w 342"/>
                  <a:gd name="T91" fmla="*/ 53 h 328"/>
                  <a:gd name="T92" fmla="*/ 170 w 342"/>
                  <a:gd name="T93" fmla="*/ 51 h 328"/>
                  <a:gd name="T94" fmla="*/ 199 w 342"/>
                  <a:gd name="T95" fmla="*/ 59 h 328"/>
                  <a:gd name="T96" fmla="*/ 223 w 342"/>
                  <a:gd name="T97" fmla="*/ 62 h 328"/>
                  <a:gd name="T98" fmla="*/ 244 w 342"/>
                  <a:gd name="T99" fmla="*/ 48 h 328"/>
                  <a:gd name="T100" fmla="*/ 267 w 342"/>
                  <a:gd name="T101" fmla="*/ 46 h 328"/>
                  <a:gd name="T102" fmla="*/ 290 w 342"/>
                  <a:gd name="T103" fmla="*/ 46 h 328"/>
                  <a:gd name="T104" fmla="*/ 274 w 342"/>
                  <a:gd name="T105" fmla="*/ 54 h 328"/>
                  <a:gd name="T106" fmla="*/ 288 w 342"/>
                  <a:gd name="T107" fmla="*/ 66 h 328"/>
                  <a:gd name="T108" fmla="*/ 302 w 342"/>
                  <a:gd name="T109" fmla="*/ 72 h 328"/>
                  <a:gd name="T110" fmla="*/ 319 w 342"/>
                  <a:gd name="T111" fmla="*/ 80 h 328"/>
                  <a:gd name="T112" fmla="*/ 314 w 342"/>
                  <a:gd name="T113" fmla="*/ 96 h 328"/>
                  <a:gd name="T114" fmla="*/ 310 w 342"/>
                  <a:gd name="T115" fmla="*/ 110 h 328"/>
                  <a:gd name="T116" fmla="*/ 327 w 342"/>
                  <a:gd name="T117" fmla="*/ 105 h 328"/>
                  <a:gd name="T118" fmla="*/ 342 w 342"/>
                  <a:gd name="T119" fmla="*/ 10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2" h="328">
                    <a:moveTo>
                      <a:pt x="342" y="113"/>
                    </a:moveTo>
                    <a:cubicBezTo>
                      <a:pt x="342" y="115"/>
                      <a:pt x="340" y="119"/>
                      <a:pt x="334" y="123"/>
                    </a:cubicBezTo>
                    <a:cubicBezTo>
                      <a:pt x="327" y="127"/>
                      <a:pt x="326" y="132"/>
                      <a:pt x="322" y="134"/>
                    </a:cubicBezTo>
                    <a:cubicBezTo>
                      <a:pt x="318" y="137"/>
                      <a:pt x="322" y="142"/>
                      <a:pt x="329" y="145"/>
                    </a:cubicBezTo>
                    <a:cubicBezTo>
                      <a:pt x="336" y="149"/>
                      <a:pt x="329" y="150"/>
                      <a:pt x="328" y="152"/>
                    </a:cubicBezTo>
                    <a:cubicBezTo>
                      <a:pt x="327" y="153"/>
                      <a:pt x="319" y="157"/>
                      <a:pt x="315" y="158"/>
                    </a:cubicBezTo>
                    <a:cubicBezTo>
                      <a:pt x="311" y="158"/>
                      <a:pt x="308" y="165"/>
                      <a:pt x="308" y="167"/>
                    </a:cubicBezTo>
                    <a:cubicBezTo>
                      <a:pt x="308" y="170"/>
                      <a:pt x="307" y="173"/>
                      <a:pt x="304" y="176"/>
                    </a:cubicBezTo>
                    <a:cubicBezTo>
                      <a:pt x="302" y="180"/>
                      <a:pt x="307" y="186"/>
                      <a:pt x="309" y="190"/>
                    </a:cubicBezTo>
                    <a:cubicBezTo>
                      <a:pt x="311" y="194"/>
                      <a:pt x="314" y="195"/>
                      <a:pt x="318" y="198"/>
                    </a:cubicBezTo>
                    <a:cubicBezTo>
                      <a:pt x="319" y="199"/>
                      <a:pt x="320" y="200"/>
                      <a:pt x="320" y="201"/>
                    </a:cubicBezTo>
                    <a:cubicBezTo>
                      <a:pt x="321" y="204"/>
                      <a:pt x="319" y="209"/>
                      <a:pt x="318" y="212"/>
                    </a:cubicBezTo>
                    <a:cubicBezTo>
                      <a:pt x="318" y="215"/>
                      <a:pt x="314" y="217"/>
                      <a:pt x="307" y="219"/>
                    </a:cubicBezTo>
                    <a:cubicBezTo>
                      <a:pt x="299" y="221"/>
                      <a:pt x="300" y="224"/>
                      <a:pt x="293" y="226"/>
                    </a:cubicBezTo>
                    <a:cubicBezTo>
                      <a:pt x="286" y="229"/>
                      <a:pt x="284" y="231"/>
                      <a:pt x="278" y="231"/>
                    </a:cubicBezTo>
                    <a:cubicBezTo>
                      <a:pt x="271" y="231"/>
                      <a:pt x="270" y="232"/>
                      <a:pt x="267" y="234"/>
                    </a:cubicBezTo>
                    <a:cubicBezTo>
                      <a:pt x="265" y="236"/>
                      <a:pt x="270" y="246"/>
                      <a:pt x="265" y="246"/>
                    </a:cubicBezTo>
                    <a:cubicBezTo>
                      <a:pt x="260" y="247"/>
                      <a:pt x="260" y="246"/>
                      <a:pt x="258" y="242"/>
                    </a:cubicBezTo>
                    <a:cubicBezTo>
                      <a:pt x="255" y="238"/>
                      <a:pt x="256" y="238"/>
                      <a:pt x="251" y="237"/>
                    </a:cubicBezTo>
                    <a:cubicBezTo>
                      <a:pt x="246" y="237"/>
                      <a:pt x="243" y="236"/>
                      <a:pt x="240" y="235"/>
                    </a:cubicBezTo>
                    <a:cubicBezTo>
                      <a:pt x="237" y="234"/>
                      <a:pt x="237" y="233"/>
                      <a:pt x="233" y="232"/>
                    </a:cubicBezTo>
                    <a:cubicBezTo>
                      <a:pt x="228" y="231"/>
                      <a:pt x="222" y="228"/>
                      <a:pt x="219" y="227"/>
                    </a:cubicBezTo>
                    <a:cubicBezTo>
                      <a:pt x="216" y="225"/>
                      <a:pt x="217" y="230"/>
                      <a:pt x="219" y="234"/>
                    </a:cubicBezTo>
                    <a:cubicBezTo>
                      <a:pt x="221" y="238"/>
                      <a:pt x="224" y="240"/>
                      <a:pt x="227" y="245"/>
                    </a:cubicBezTo>
                    <a:cubicBezTo>
                      <a:pt x="230" y="250"/>
                      <a:pt x="229" y="252"/>
                      <a:pt x="228" y="259"/>
                    </a:cubicBezTo>
                    <a:cubicBezTo>
                      <a:pt x="228" y="266"/>
                      <a:pt x="234" y="274"/>
                      <a:pt x="234" y="276"/>
                    </a:cubicBezTo>
                    <a:cubicBezTo>
                      <a:pt x="234" y="278"/>
                      <a:pt x="244" y="279"/>
                      <a:pt x="249" y="279"/>
                    </a:cubicBezTo>
                    <a:cubicBezTo>
                      <a:pt x="253" y="279"/>
                      <a:pt x="250" y="283"/>
                      <a:pt x="250" y="285"/>
                    </a:cubicBezTo>
                    <a:cubicBezTo>
                      <a:pt x="250" y="288"/>
                      <a:pt x="247" y="290"/>
                      <a:pt x="239" y="290"/>
                    </a:cubicBezTo>
                    <a:cubicBezTo>
                      <a:pt x="232" y="291"/>
                      <a:pt x="230" y="295"/>
                      <a:pt x="230" y="298"/>
                    </a:cubicBezTo>
                    <a:cubicBezTo>
                      <a:pt x="230" y="301"/>
                      <a:pt x="228" y="303"/>
                      <a:pt x="225" y="307"/>
                    </a:cubicBezTo>
                    <a:cubicBezTo>
                      <a:pt x="222" y="311"/>
                      <a:pt x="222" y="308"/>
                      <a:pt x="216" y="311"/>
                    </a:cubicBezTo>
                    <a:cubicBezTo>
                      <a:pt x="209" y="313"/>
                      <a:pt x="209" y="316"/>
                      <a:pt x="204" y="320"/>
                    </a:cubicBezTo>
                    <a:cubicBezTo>
                      <a:pt x="199" y="323"/>
                      <a:pt x="197" y="327"/>
                      <a:pt x="195" y="326"/>
                    </a:cubicBezTo>
                    <a:cubicBezTo>
                      <a:pt x="193" y="326"/>
                      <a:pt x="194" y="322"/>
                      <a:pt x="193" y="319"/>
                    </a:cubicBezTo>
                    <a:cubicBezTo>
                      <a:pt x="193" y="315"/>
                      <a:pt x="187" y="321"/>
                      <a:pt x="183" y="324"/>
                    </a:cubicBezTo>
                    <a:cubicBezTo>
                      <a:pt x="178" y="328"/>
                      <a:pt x="181" y="325"/>
                      <a:pt x="174" y="324"/>
                    </a:cubicBezTo>
                    <a:cubicBezTo>
                      <a:pt x="166" y="323"/>
                      <a:pt x="168" y="320"/>
                      <a:pt x="162" y="314"/>
                    </a:cubicBezTo>
                    <a:cubicBezTo>
                      <a:pt x="156" y="309"/>
                      <a:pt x="158" y="309"/>
                      <a:pt x="157" y="303"/>
                    </a:cubicBezTo>
                    <a:cubicBezTo>
                      <a:pt x="157" y="296"/>
                      <a:pt x="158" y="299"/>
                      <a:pt x="155" y="294"/>
                    </a:cubicBezTo>
                    <a:cubicBezTo>
                      <a:pt x="153" y="292"/>
                      <a:pt x="153" y="290"/>
                      <a:pt x="154" y="290"/>
                    </a:cubicBezTo>
                    <a:cubicBezTo>
                      <a:pt x="154" y="289"/>
                      <a:pt x="155" y="287"/>
                      <a:pt x="155" y="285"/>
                    </a:cubicBezTo>
                    <a:cubicBezTo>
                      <a:pt x="154" y="280"/>
                      <a:pt x="150" y="273"/>
                      <a:pt x="147" y="271"/>
                    </a:cubicBezTo>
                    <a:cubicBezTo>
                      <a:pt x="144" y="269"/>
                      <a:pt x="134" y="266"/>
                      <a:pt x="141" y="262"/>
                    </a:cubicBezTo>
                    <a:cubicBezTo>
                      <a:pt x="147" y="257"/>
                      <a:pt x="159" y="255"/>
                      <a:pt x="152" y="249"/>
                    </a:cubicBezTo>
                    <a:cubicBezTo>
                      <a:pt x="145" y="244"/>
                      <a:pt x="144" y="243"/>
                      <a:pt x="143" y="236"/>
                    </a:cubicBezTo>
                    <a:cubicBezTo>
                      <a:pt x="143" y="230"/>
                      <a:pt x="138" y="224"/>
                      <a:pt x="139" y="217"/>
                    </a:cubicBezTo>
                    <a:cubicBezTo>
                      <a:pt x="140" y="211"/>
                      <a:pt x="138" y="204"/>
                      <a:pt x="141" y="197"/>
                    </a:cubicBezTo>
                    <a:cubicBezTo>
                      <a:pt x="144" y="191"/>
                      <a:pt x="145" y="195"/>
                      <a:pt x="147" y="186"/>
                    </a:cubicBezTo>
                    <a:cubicBezTo>
                      <a:pt x="148" y="176"/>
                      <a:pt x="156" y="175"/>
                      <a:pt x="149" y="173"/>
                    </a:cubicBezTo>
                    <a:cubicBezTo>
                      <a:pt x="143" y="170"/>
                      <a:pt x="137" y="173"/>
                      <a:pt x="133" y="173"/>
                    </a:cubicBezTo>
                    <a:cubicBezTo>
                      <a:pt x="129" y="173"/>
                      <a:pt x="116" y="172"/>
                      <a:pt x="110" y="172"/>
                    </a:cubicBezTo>
                    <a:cubicBezTo>
                      <a:pt x="103" y="172"/>
                      <a:pt x="97" y="173"/>
                      <a:pt x="95" y="166"/>
                    </a:cubicBezTo>
                    <a:cubicBezTo>
                      <a:pt x="93" y="160"/>
                      <a:pt x="89" y="153"/>
                      <a:pt x="84" y="152"/>
                    </a:cubicBezTo>
                    <a:cubicBezTo>
                      <a:pt x="79" y="151"/>
                      <a:pt x="72" y="146"/>
                      <a:pt x="69" y="147"/>
                    </a:cubicBezTo>
                    <a:cubicBezTo>
                      <a:pt x="66" y="148"/>
                      <a:pt x="64" y="150"/>
                      <a:pt x="59" y="150"/>
                    </a:cubicBezTo>
                    <a:cubicBezTo>
                      <a:pt x="54" y="150"/>
                      <a:pt x="50" y="151"/>
                      <a:pt x="46" y="150"/>
                    </a:cubicBezTo>
                    <a:cubicBezTo>
                      <a:pt x="42" y="150"/>
                      <a:pt x="36" y="148"/>
                      <a:pt x="34" y="142"/>
                    </a:cubicBezTo>
                    <a:cubicBezTo>
                      <a:pt x="32" y="137"/>
                      <a:pt x="24" y="132"/>
                      <a:pt x="26" y="127"/>
                    </a:cubicBezTo>
                    <a:cubicBezTo>
                      <a:pt x="27" y="123"/>
                      <a:pt x="32" y="117"/>
                      <a:pt x="28" y="112"/>
                    </a:cubicBezTo>
                    <a:cubicBezTo>
                      <a:pt x="25" y="106"/>
                      <a:pt x="23" y="104"/>
                      <a:pt x="22" y="99"/>
                    </a:cubicBezTo>
                    <a:cubicBezTo>
                      <a:pt x="22" y="95"/>
                      <a:pt x="23" y="93"/>
                      <a:pt x="19" y="91"/>
                    </a:cubicBezTo>
                    <a:cubicBezTo>
                      <a:pt x="16" y="89"/>
                      <a:pt x="13" y="88"/>
                      <a:pt x="13" y="88"/>
                    </a:cubicBezTo>
                    <a:cubicBezTo>
                      <a:pt x="12" y="88"/>
                      <a:pt x="0" y="88"/>
                      <a:pt x="7" y="83"/>
                    </a:cubicBezTo>
                    <a:cubicBezTo>
                      <a:pt x="14" y="78"/>
                      <a:pt x="17" y="70"/>
                      <a:pt x="17" y="67"/>
                    </a:cubicBezTo>
                    <a:cubicBezTo>
                      <a:pt x="17" y="64"/>
                      <a:pt x="16" y="55"/>
                      <a:pt x="22" y="50"/>
                    </a:cubicBezTo>
                    <a:cubicBezTo>
                      <a:pt x="27" y="46"/>
                      <a:pt x="30" y="39"/>
                      <a:pt x="31" y="38"/>
                    </a:cubicBezTo>
                    <a:cubicBezTo>
                      <a:pt x="32" y="38"/>
                      <a:pt x="31" y="36"/>
                      <a:pt x="37" y="30"/>
                    </a:cubicBezTo>
                    <a:cubicBezTo>
                      <a:pt x="43" y="25"/>
                      <a:pt x="47" y="19"/>
                      <a:pt x="50" y="19"/>
                    </a:cubicBezTo>
                    <a:cubicBezTo>
                      <a:pt x="51" y="20"/>
                      <a:pt x="52" y="20"/>
                      <a:pt x="54" y="20"/>
                    </a:cubicBezTo>
                    <a:cubicBezTo>
                      <a:pt x="52" y="20"/>
                      <a:pt x="50" y="21"/>
                      <a:pt x="47" y="23"/>
                    </a:cubicBezTo>
                    <a:cubicBezTo>
                      <a:pt x="42" y="27"/>
                      <a:pt x="48" y="30"/>
                      <a:pt x="51" y="38"/>
                    </a:cubicBezTo>
                    <a:cubicBezTo>
                      <a:pt x="54" y="45"/>
                      <a:pt x="51" y="45"/>
                      <a:pt x="52" y="49"/>
                    </a:cubicBezTo>
                    <a:cubicBezTo>
                      <a:pt x="52" y="53"/>
                      <a:pt x="51" y="58"/>
                      <a:pt x="45" y="63"/>
                    </a:cubicBezTo>
                    <a:cubicBezTo>
                      <a:pt x="39" y="69"/>
                      <a:pt x="40" y="68"/>
                      <a:pt x="43" y="77"/>
                    </a:cubicBezTo>
                    <a:cubicBezTo>
                      <a:pt x="46" y="85"/>
                      <a:pt x="47" y="82"/>
                      <a:pt x="48" y="87"/>
                    </a:cubicBezTo>
                    <a:cubicBezTo>
                      <a:pt x="49" y="93"/>
                      <a:pt x="50" y="93"/>
                      <a:pt x="55" y="94"/>
                    </a:cubicBezTo>
                    <a:cubicBezTo>
                      <a:pt x="60" y="96"/>
                      <a:pt x="62" y="91"/>
                      <a:pt x="65" y="84"/>
                    </a:cubicBezTo>
                    <a:cubicBezTo>
                      <a:pt x="68" y="76"/>
                      <a:pt x="67" y="78"/>
                      <a:pt x="63" y="67"/>
                    </a:cubicBezTo>
                    <a:cubicBezTo>
                      <a:pt x="59" y="56"/>
                      <a:pt x="57" y="60"/>
                      <a:pt x="56" y="54"/>
                    </a:cubicBezTo>
                    <a:cubicBezTo>
                      <a:pt x="54" y="48"/>
                      <a:pt x="57" y="46"/>
                      <a:pt x="60" y="41"/>
                    </a:cubicBezTo>
                    <a:cubicBezTo>
                      <a:pt x="62" y="36"/>
                      <a:pt x="67" y="34"/>
                      <a:pt x="69" y="32"/>
                    </a:cubicBezTo>
                    <a:cubicBezTo>
                      <a:pt x="71" y="31"/>
                      <a:pt x="80" y="31"/>
                      <a:pt x="87" y="29"/>
                    </a:cubicBezTo>
                    <a:cubicBezTo>
                      <a:pt x="95" y="26"/>
                      <a:pt x="92" y="27"/>
                      <a:pt x="96" y="26"/>
                    </a:cubicBezTo>
                    <a:cubicBezTo>
                      <a:pt x="100" y="26"/>
                      <a:pt x="92" y="20"/>
                      <a:pt x="90" y="19"/>
                    </a:cubicBezTo>
                    <a:cubicBezTo>
                      <a:pt x="87" y="18"/>
                      <a:pt x="88" y="10"/>
                      <a:pt x="92" y="5"/>
                    </a:cubicBezTo>
                    <a:cubicBezTo>
                      <a:pt x="96" y="0"/>
                      <a:pt x="101" y="11"/>
                      <a:pt x="99" y="17"/>
                    </a:cubicBezTo>
                    <a:cubicBezTo>
                      <a:pt x="98" y="22"/>
                      <a:pt x="100" y="21"/>
                      <a:pt x="105" y="23"/>
                    </a:cubicBezTo>
                    <a:cubicBezTo>
                      <a:pt x="109" y="26"/>
                      <a:pt x="109" y="25"/>
                      <a:pt x="117" y="25"/>
                    </a:cubicBezTo>
                    <a:cubicBezTo>
                      <a:pt x="125" y="25"/>
                      <a:pt x="126" y="27"/>
                      <a:pt x="132" y="30"/>
                    </a:cubicBezTo>
                    <a:cubicBezTo>
                      <a:pt x="137" y="33"/>
                      <a:pt x="132" y="43"/>
                      <a:pt x="136" y="50"/>
                    </a:cubicBezTo>
                    <a:cubicBezTo>
                      <a:pt x="139" y="58"/>
                      <a:pt x="138" y="53"/>
                      <a:pt x="144" y="53"/>
                    </a:cubicBezTo>
                    <a:cubicBezTo>
                      <a:pt x="149" y="53"/>
                      <a:pt x="150" y="53"/>
                      <a:pt x="155" y="52"/>
                    </a:cubicBezTo>
                    <a:cubicBezTo>
                      <a:pt x="161" y="52"/>
                      <a:pt x="164" y="52"/>
                      <a:pt x="170" y="51"/>
                    </a:cubicBezTo>
                    <a:cubicBezTo>
                      <a:pt x="176" y="49"/>
                      <a:pt x="180" y="51"/>
                      <a:pt x="186" y="51"/>
                    </a:cubicBezTo>
                    <a:cubicBezTo>
                      <a:pt x="192" y="51"/>
                      <a:pt x="194" y="57"/>
                      <a:pt x="199" y="59"/>
                    </a:cubicBezTo>
                    <a:cubicBezTo>
                      <a:pt x="205" y="61"/>
                      <a:pt x="205" y="61"/>
                      <a:pt x="215" y="67"/>
                    </a:cubicBezTo>
                    <a:cubicBezTo>
                      <a:pt x="224" y="73"/>
                      <a:pt x="220" y="64"/>
                      <a:pt x="223" y="62"/>
                    </a:cubicBezTo>
                    <a:cubicBezTo>
                      <a:pt x="226" y="59"/>
                      <a:pt x="231" y="57"/>
                      <a:pt x="235" y="51"/>
                    </a:cubicBezTo>
                    <a:cubicBezTo>
                      <a:pt x="239" y="46"/>
                      <a:pt x="242" y="48"/>
                      <a:pt x="244" y="48"/>
                    </a:cubicBezTo>
                    <a:cubicBezTo>
                      <a:pt x="245" y="47"/>
                      <a:pt x="247" y="48"/>
                      <a:pt x="250" y="47"/>
                    </a:cubicBezTo>
                    <a:cubicBezTo>
                      <a:pt x="252" y="47"/>
                      <a:pt x="259" y="47"/>
                      <a:pt x="267" y="46"/>
                    </a:cubicBezTo>
                    <a:cubicBezTo>
                      <a:pt x="275" y="46"/>
                      <a:pt x="271" y="46"/>
                      <a:pt x="275" y="46"/>
                    </a:cubicBezTo>
                    <a:cubicBezTo>
                      <a:pt x="280" y="46"/>
                      <a:pt x="282" y="46"/>
                      <a:pt x="290" y="46"/>
                    </a:cubicBezTo>
                    <a:cubicBezTo>
                      <a:pt x="297" y="46"/>
                      <a:pt x="289" y="49"/>
                      <a:pt x="283" y="50"/>
                    </a:cubicBezTo>
                    <a:cubicBezTo>
                      <a:pt x="278" y="51"/>
                      <a:pt x="276" y="50"/>
                      <a:pt x="274" y="54"/>
                    </a:cubicBezTo>
                    <a:cubicBezTo>
                      <a:pt x="273" y="58"/>
                      <a:pt x="276" y="60"/>
                      <a:pt x="281" y="67"/>
                    </a:cubicBezTo>
                    <a:cubicBezTo>
                      <a:pt x="287" y="75"/>
                      <a:pt x="286" y="67"/>
                      <a:pt x="288" y="66"/>
                    </a:cubicBezTo>
                    <a:cubicBezTo>
                      <a:pt x="291" y="66"/>
                      <a:pt x="293" y="73"/>
                      <a:pt x="295" y="72"/>
                    </a:cubicBezTo>
                    <a:cubicBezTo>
                      <a:pt x="297" y="71"/>
                      <a:pt x="300" y="72"/>
                      <a:pt x="302" y="72"/>
                    </a:cubicBezTo>
                    <a:cubicBezTo>
                      <a:pt x="304" y="71"/>
                      <a:pt x="309" y="76"/>
                      <a:pt x="312" y="75"/>
                    </a:cubicBezTo>
                    <a:cubicBezTo>
                      <a:pt x="314" y="74"/>
                      <a:pt x="318" y="80"/>
                      <a:pt x="319" y="80"/>
                    </a:cubicBezTo>
                    <a:cubicBezTo>
                      <a:pt x="320" y="80"/>
                      <a:pt x="320" y="84"/>
                      <a:pt x="318" y="88"/>
                    </a:cubicBezTo>
                    <a:cubicBezTo>
                      <a:pt x="317" y="91"/>
                      <a:pt x="319" y="92"/>
                      <a:pt x="314" y="96"/>
                    </a:cubicBezTo>
                    <a:cubicBezTo>
                      <a:pt x="310" y="100"/>
                      <a:pt x="313" y="102"/>
                      <a:pt x="310" y="104"/>
                    </a:cubicBezTo>
                    <a:cubicBezTo>
                      <a:pt x="306" y="107"/>
                      <a:pt x="304" y="109"/>
                      <a:pt x="310" y="110"/>
                    </a:cubicBezTo>
                    <a:cubicBezTo>
                      <a:pt x="315" y="110"/>
                      <a:pt x="312" y="108"/>
                      <a:pt x="321" y="105"/>
                    </a:cubicBezTo>
                    <a:cubicBezTo>
                      <a:pt x="330" y="103"/>
                      <a:pt x="326" y="106"/>
                      <a:pt x="327" y="105"/>
                    </a:cubicBezTo>
                    <a:cubicBezTo>
                      <a:pt x="329" y="104"/>
                      <a:pt x="335" y="106"/>
                      <a:pt x="336" y="106"/>
                    </a:cubicBezTo>
                    <a:cubicBezTo>
                      <a:pt x="338" y="106"/>
                      <a:pt x="339" y="107"/>
                      <a:pt x="342" y="108"/>
                    </a:cubicBezTo>
                    <a:cubicBezTo>
                      <a:pt x="342" y="110"/>
                      <a:pt x="342" y="112"/>
                      <a:pt x="342" y="1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031">
                <a:extLst>
                  <a:ext uri="{FF2B5EF4-FFF2-40B4-BE49-F238E27FC236}">
                    <a16:creationId xmlns:a16="http://schemas.microsoft.com/office/drawing/2014/main" id="{57A47148-DCA6-E34C-AA87-EE40A9F66C78}"/>
                  </a:ext>
                </a:extLst>
              </p:cNvPr>
              <p:cNvSpPr>
                <a:spLocks/>
              </p:cNvSpPr>
              <p:nvPr/>
            </p:nvSpPr>
            <p:spPr bwMode="auto">
              <a:xfrm>
                <a:off x="1618" y="1903"/>
                <a:ext cx="72" cy="123"/>
              </a:xfrm>
              <a:custGeom>
                <a:avLst/>
                <a:gdLst>
                  <a:gd name="T0" fmla="*/ 120 w 120"/>
                  <a:gd name="T1" fmla="*/ 187 h 206"/>
                  <a:gd name="T2" fmla="*/ 114 w 120"/>
                  <a:gd name="T3" fmla="*/ 187 h 206"/>
                  <a:gd name="T4" fmla="*/ 104 w 120"/>
                  <a:gd name="T5" fmla="*/ 184 h 206"/>
                  <a:gd name="T6" fmla="*/ 90 w 120"/>
                  <a:gd name="T7" fmla="*/ 189 h 206"/>
                  <a:gd name="T8" fmla="*/ 78 w 120"/>
                  <a:gd name="T9" fmla="*/ 194 h 206"/>
                  <a:gd name="T10" fmla="*/ 72 w 120"/>
                  <a:gd name="T11" fmla="*/ 198 h 206"/>
                  <a:gd name="T12" fmla="*/ 63 w 120"/>
                  <a:gd name="T13" fmla="*/ 204 h 206"/>
                  <a:gd name="T14" fmla="*/ 51 w 120"/>
                  <a:gd name="T15" fmla="*/ 199 h 206"/>
                  <a:gd name="T16" fmla="*/ 40 w 120"/>
                  <a:gd name="T17" fmla="*/ 191 h 206"/>
                  <a:gd name="T18" fmla="*/ 39 w 120"/>
                  <a:gd name="T19" fmla="*/ 181 h 206"/>
                  <a:gd name="T20" fmla="*/ 33 w 120"/>
                  <a:gd name="T21" fmla="*/ 170 h 206"/>
                  <a:gd name="T22" fmla="*/ 32 w 120"/>
                  <a:gd name="T23" fmla="*/ 156 h 206"/>
                  <a:gd name="T24" fmla="*/ 36 w 120"/>
                  <a:gd name="T25" fmla="*/ 145 h 206"/>
                  <a:gd name="T26" fmla="*/ 39 w 120"/>
                  <a:gd name="T27" fmla="*/ 135 h 206"/>
                  <a:gd name="T28" fmla="*/ 43 w 120"/>
                  <a:gd name="T29" fmla="*/ 126 h 206"/>
                  <a:gd name="T30" fmla="*/ 40 w 120"/>
                  <a:gd name="T31" fmla="*/ 117 h 206"/>
                  <a:gd name="T32" fmla="*/ 33 w 120"/>
                  <a:gd name="T33" fmla="*/ 112 h 206"/>
                  <a:gd name="T34" fmla="*/ 32 w 120"/>
                  <a:gd name="T35" fmla="*/ 102 h 206"/>
                  <a:gd name="T36" fmla="*/ 32 w 120"/>
                  <a:gd name="T37" fmla="*/ 93 h 206"/>
                  <a:gd name="T38" fmla="*/ 27 w 120"/>
                  <a:gd name="T39" fmla="*/ 93 h 206"/>
                  <a:gd name="T40" fmla="*/ 18 w 120"/>
                  <a:gd name="T41" fmla="*/ 93 h 206"/>
                  <a:gd name="T42" fmla="*/ 16 w 120"/>
                  <a:gd name="T43" fmla="*/ 90 h 206"/>
                  <a:gd name="T44" fmla="*/ 7 w 120"/>
                  <a:gd name="T45" fmla="*/ 82 h 206"/>
                  <a:gd name="T46" fmla="*/ 2 w 120"/>
                  <a:gd name="T47" fmla="*/ 68 h 206"/>
                  <a:gd name="T48" fmla="*/ 6 w 120"/>
                  <a:gd name="T49" fmla="*/ 59 h 206"/>
                  <a:gd name="T50" fmla="*/ 13 w 120"/>
                  <a:gd name="T51" fmla="*/ 50 h 206"/>
                  <a:gd name="T52" fmla="*/ 26 w 120"/>
                  <a:gd name="T53" fmla="*/ 44 h 206"/>
                  <a:gd name="T54" fmla="*/ 27 w 120"/>
                  <a:gd name="T55" fmla="*/ 37 h 206"/>
                  <a:gd name="T56" fmla="*/ 20 w 120"/>
                  <a:gd name="T57" fmla="*/ 26 h 206"/>
                  <a:gd name="T58" fmla="*/ 32 w 120"/>
                  <a:gd name="T59" fmla="*/ 15 h 206"/>
                  <a:gd name="T60" fmla="*/ 40 w 120"/>
                  <a:gd name="T61" fmla="*/ 5 h 206"/>
                  <a:gd name="T62" fmla="*/ 40 w 120"/>
                  <a:gd name="T63" fmla="*/ 0 h 206"/>
                  <a:gd name="T64" fmla="*/ 43 w 120"/>
                  <a:gd name="T65" fmla="*/ 1 h 206"/>
                  <a:gd name="T66" fmla="*/ 51 w 120"/>
                  <a:gd name="T67" fmla="*/ 7 h 206"/>
                  <a:gd name="T68" fmla="*/ 59 w 120"/>
                  <a:gd name="T69" fmla="*/ 13 h 206"/>
                  <a:gd name="T70" fmla="*/ 70 w 120"/>
                  <a:gd name="T71" fmla="*/ 24 h 206"/>
                  <a:gd name="T72" fmla="*/ 74 w 120"/>
                  <a:gd name="T73" fmla="*/ 36 h 206"/>
                  <a:gd name="T74" fmla="*/ 72 w 120"/>
                  <a:gd name="T75" fmla="*/ 48 h 206"/>
                  <a:gd name="T76" fmla="*/ 82 w 120"/>
                  <a:gd name="T77" fmla="*/ 48 h 206"/>
                  <a:gd name="T78" fmla="*/ 91 w 120"/>
                  <a:gd name="T79" fmla="*/ 54 h 206"/>
                  <a:gd name="T80" fmla="*/ 101 w 120"/>
                  <a:gd name="T81" fmla="*/ 63 h 206"/>
                  <a:gd name="T82" fmla="*/ 107 w 120"/>
                  <a:gd name="T83" fmla="*/ 71 h 206"/>
                  <a:gd name="T84" fmla="*/ 105 w 120"/>
                  <a:gd name="T85" fmla="*/ 78 h 206"/>
                  <a:gd name="T86" fmla="*/ 102 w 120"/>
                  <a:gd name="T87" fmla="*/ 89 h 206"/>
                  <a:gd name="T88" fmla="*/ 99 w 120"/>
                  <a:gd name="T89" fmla="*/ 97 h 206"/>
                  <a:gd name="T90" fmla="*/ 86 w 120"/>
                  <a:gd name="T91" fmla="*/ 103 h 206"/>
                  <a:gd name="T92" fmla="*/ 85 w 120"/>
                  <a:gd name="T93" fmla="*/ 114 h 206"/>
                  <a:gd name="T94" fmla="*/ 82 w 120"/>
                  <a:gd name="T95" fmla="*/ 129 h 206"/>
                  <a:gd name="T96" fmla="*/ 89 w 120"/>
                  <a:gd name="T97" fmla="*/ 138 h 206"/>
                  <a:gd name="T98" fmla="*/ 97 w 120"/>
                  <a:gd name="T99" fmla="*/ 145 h 206"/>
                  <a:gd name="T100" fmla="*/ 101 w 120"/>
                  <a:gd name="T101" fmla="*/ 153 h 206"/>
                  <a:gd name="T102" fmla="*/ 105 w 120"/>
                  <a:gd name="T103" fmla="*/ 162 h 206"/>
                  <a:gd name="T104" fmla="*/ 107 w 120"/>
                  <a:gd name="T105" fmla="*/ 171 h 206"/>
                  <a:gd name="T106" fmla="*/ 114 w 120"/>
                  <a:gd name="T107" fmla="*/ 179 h 206"/>
                  <a:gd name="T108" fmla="*/ 120 w 120"/>
                  <a:gd name="T109" fmla="*/ 184 h 206"/>
                  <a:gd name="T110" fmla="*/ 120 w 120"/>
                  <a:gd name="T111" fmla="*/ 18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 h="206">
                    <a:moveTo>
                      <a:pt x="120" y="187"/>
                    </a:moveTo>
                    <a:cubicBezTo>
                      <a:pt x="117" y="187"/>
                      <a:pt x="115" y="187"/>
                      <a:pt x="114" y="187"/>
                    </a:cubicBezTo>
                    <a:cubicBezTo>
                      <a:pt x="114" y="186"/>
                      <a:pt x="108" y="185"/>
                      <a:pt x="104" y="184"/>
                    </a:cubicBezTo>
                    <a:cubicBezTo>
                      <a:pt x="99" y="182"/>
                      <a:pt x="96" y="187"/>
                      <a:pt x="90" y="189"/>
                    </a:cubicBezTo>
                    <a:cubicBezTo>
                      <a:pt x="84" y="190"/>
                      <a:pt x="82" y="192"/>
                      <a:pt x="78" y="194"/>
                    </a:cubicBezTo>
                    <a:cubicBezTo>
                      <a:pt x="75" y="195"/>
                      <a:pt x="74" y="196"/>
                      <a:pt x="72" y="198"/>
                    </a:cubicBezTo>
                    <a:cubicBezTo>
                      <a:pt x="69" y="200"/>
                      <a:pt x="66" y="203"/>
                      <a:pt x="63" y="204"/>
                    </a:cubicBezTo>
                    <a:cubicBezTo>
                      <a:pt x="60" y="206"/>
                      <a:pt x="55" y="204"/>
                      <a:pt x="51" y="199"/>
                    </a:cubicBezTo>
                    <a:cubicBezTo>
                      <a:pt x="46" y="194"/>
                      <a:pt x="44" y="194"/>
                      <a:pt x="40" y="191"/>
                    </a:cubicBezTo>
                    <a:cubicBezTo>
                      <a:pt x="36" y="188"/>
                      <a:pt x="41" y="186"/>
                      <a:pt x="39" y="181"/>
                    </a:cubicBezTo>
                    <a:cubicBezTo>
                      <a:pt x="38" y="175"/>
                      <a:pt x="37" y="174"/>
                      <a:pt x="33" y="170"/>
                    </a:cubicBezTo>
                    <a:cubicBezTo>
                      <a:pt x="29" y="166"/>
                      <a:pt x="32" y="163"/>
                      <a:pt x="32" y="156"/>
                    </a:cubicBezTo>
                    <a:cubicBezTo>
                      <a:pt x="32" y="149"/>
                      <a:pt x="35" y="152"/>
                      <a:pt x="36" y="145"/>
                    </a:cubicBezTo>
                    <a:cubicBezTo>
                      <a:pt x="37" y="138"/>
                      <a:pt x="36" y="140"/>
                      <a:pt x="39" y="135"/>
                    </a:cubicBezTo>
                    <a:cubicBezTo>
                      <a:pt x="42" y="130"/>
                      <a:pt x="43" y="132"/>
                      <a:pt x="43" y="126"/>
                    </a:cubicBezTo>
                    <a:cubicBezTo>
                      <a:pt x="44" y="121"/>
                      <a:pt x="41" y="121"/>
                      <a:pt x="40" y="117"/>
                    </a:cubicBezTo>
                    <a:cubicBezTo>
                      <a:pt x="40" y="113"/>
                      <a:pt x="37" y="113"/>
                      <a:pt x="33" y="112"/>
                    </a:cubicBezTo>
                    <a:cubicBezTo>
                      <a:pt x="29" y="111"/>
                      <a:pt x="26" y="109"/>
                      <a:pt x="32" y="102"/>
                    </a:cubicBezTo>
                    <a:cubicBezTo>
                      <a:pt x="37" y="95"/>
                      <a:pt x="33" y="96"/>
                      <a:pt x="32" y="93"/>
                    </a:cubicBezTo>
                    <a:cubicBezTo>
                      <a:pt x="31" y="90"/>
                      <a:pt x="28" y="93"/>
                      <a:pt x="27" y="93"/>
                    </a:cubicBezTo>
                    <a:cubicBezTo>
                      <a:pt x="26" y="93"/>
                      <a:pt x="21" y="93"/>
                      <a:pt x="18" y="93"/>
                    </a:cubicBezTo>
                    <a:cubicBezTo>
                      <a:pt x="18" y="92"/>
                      <a:pt x="17" y="91"/>
                      <a:pt x="16" y="90"/>
                    </a:cubicBezTo>
                    <a:cubicBezTo>
                      <a:pt x="12" y="87"/>
                      <a:pt x="9" y="86"/>
                      <a:pt x="7" y="82"/>
                    </a:cubicBezTo>
                    <a:cubicBezTo>
                      <a:pt x="5" y="78"/>
                      <a:pt x="0" y="72"/>
                      <a:pt x="2" y="68"/>
                    </a:cubicBezTo>
                    <a:cubicBezTo>
                      <a:pt x="5" y="65"/>
                      <a:pt x="6" y="62"/>
                      <a:pt x="6" y="59"/>
                    </a:cubicBezTo>
                    <a:cubicBezTo>
                      <a:pt x="6" y="57"/>
                      <a:pt x="9" y="50"/>
                      <a:pt x="13" y="50"/>
                    </a:cubicBezTo>
                    <a:cubicBezTo>
                      <a:pt x="17" y="49"/>
                      <a:pt x="25" y="45"/>
                      <a:pt x="26" y="44"/>
                    </a:cubicBezTo>
                    <a:cubicBezTo>
                      <a:pt x="27" y="42"/>
                      <a:pt x="34" y="41"/>
                      <a:pt x="27" y="37"/>
                    </a:cubicBezTo>
                    <a:cubicBezTo>
                      <a:pt x="20" y="34"/>
                      <a:pt x="16" y="29"/>
                      <a:pt x="20" y="26"/>
                    </a:cubicBezTo>
                    <a:cubicBezTo>
                      <a:pt x="24" y="24"/>
                      <a:pt x="25" y="19"/>
                      <a:pt x="32" y="15"/>
                    </a:cubicBezTo>
                    <a:cubicBezTo>
                      <a:pt x="38" y="11"/>
                      <a:pt x="40" y="7"/>
                      <a:pt x="40" y="5"/>
                    </a:cubicBezTo>
                    <a:cubicBezTo>
                      <a:pt x="40" y="4"/>
                      <a:pt x="40" y="2"/>
                      <a:pt x="40" y="0"/>
                    </a:cubicBezTo>
                    <a:cubicBezTo>
                      <a:pt x="41" y="0"/>
                      <a:pt x="42" y="1"/>
                      <a:pt x="43" y="1"/>
                    </a:cubicBezTo>
                    <a:cubicBezTo>
                      <a:pt x="48" y="1"/>
                      <a:pt x="48" y="6"/>
                      <a:pt x="51" y="7"/>
                    </a:cubicBezTo>
                    <a:cubicBezTo>
                      <a:pt x="53" y="8"/>
                      <a:pt x="53" y="9"/>
                      <a:pt x="59" y="13"/>
                    </a:cubicBezTo>
                    <a:cubicBezTo>
                      <a:pt x="65" y="17"/>
                      <a:pt x="67" y="23"/>
                      <a:pt x="70" y="24"/>
                    </a:cubicBezTo>
                    <a:cubicBezTo>
                      <a:pt x="72" y="25"/>
                      <a:pt x="72" y="31"/>
                      <a:pt x="74" y="36"/>
                    </a:cubicBezTo>
                    <a:cubicBezTo>
                      <a:pt x="76" y="41"/>
                      <a:pt x="74" y="41"/>
                      <a:pt x="72" y="48"/>
                    </a:cubicBezTo>
                    <a:cubicBezTo>
                      <a:pt x="70" y="56"/>
                      <a:pt x="78" y="48"/>
                      <a:pt x="82" y="48"/>
                    </a:cubicBezTo>
                    <a:cubicBezTo>
                      <a:pt x="86" y="48"/>
                      <a:pt x="87" y="54"/>
                      <a:pt x="91" y="54"/>
                    </a:cubicBezTo>
                    <a:cubicBezTo>
                      <a:pt x="95" y="54"/>
                      <a:pt x="94" y="57"/>
                      <a:pt x="101" y="63"/>
                    </a:cubicBezTo>
                    <a:cubicBezTo>
                      <a:pt x="108" y="67"/>
                      <a:pt x="106" y="67"/>
                      <a:pt x="107" y="71"/>
                    </a:cubicBezTo>
                    <a:cubicBezTo>
                      <a:pt x="106" y="73"/>
                      <a:pt x="105" y="74"/>
                      <a:pt x="105" y="78"/>
                    </a:cubicBezTo>
                    <a:cubicBezTo>
                      <a:pt x="105" y="83"/>
                      <a:pt x="102" y="85"/>
                      <a:pt x="102" y="89"/>
                    </a:cubicBezTo>
                    <a:cubicBezTo>
                      <a:pt x="102" y="93"/>
                      <a:pt x="106" y="95"/>
                      <a:pt x="99" y="97"/>
                    </a:cubicBezTo>
                    <a:cubicBezTo>
                      <a:pt x="92" y="100"/>
                      <a:pt x="87" y="98"/>
                      <a:pt x="86" y="103"/>
                    </a:cubicBezTo>
                    <a:cubicBezTo>
                      <a:pt x="85" y="107"/>
                      <a:pt x="89" y="106"/>
                      <a:pt x="85" y="114"/>
                    </a:cubicBezTo>
                    <a:cubicBezTo>
                      <a:pt x="81" y="121"/>
                      <a:pt x="80" y="123"/>
                      <a:pt x="82" y="129"/>
                    </a:cubicBezTo>
                    <a:cubicBezTo>
                      <a:pt x="84" y="134"/>
                      <a:pt x="84" y="134"/>
                      <a:pt x="89" y="138"/>
                    </a:cubicBezTo>
                    <a:cubicBezTo>
                      <a:pt x="94" y="142"/>
                      <a:pt x="93" y="144"/>
                      <a:pt x="97" y="145"/>
                    </a:cubicBezTo>
                    <a:cubicBezTo>
                      <a:pt x="102" y="146"/>
                      <a:pt x="101" y="143"/>
                      <a:pt x="101" y="153"/>
                    </a:cubicBezTo>
                    <a:cubicBezTo>
                      <a:pt x="102" y="163"/>
                      <a:pt x="105" y="158"/>
                      <a:pt x="105" y="162"/>
                    </a:cubicBezTo>
                    <a:cubicBezTo>
                      <a:pt x="105" y="166"/>
                      <a:pt x="106" y="169"/>
                      <a:pt x="107" y="171"/>
                    </a:cubicBezTo>
                    <a:cubicBezTo>
                      <a:pt x="109" y="173"/>
                      <a:pt x="111" y="177"/>
                      <a:pt x="114" y="179"/>
                    </a:cubicBezTo>
                    <a:cubicBezTo>
                      <a:pt x="117" y="182"/>
                      <a:pt x="120" y="183"/>
                      <a:pt x="120" y="184"/>
                    </a:cubicBezTo>
                    <a:cubicBezTo>
                      <a:pt x="120" y="184"/>
                      <a:pt x="120" y="186"/>
                      <a:pt x="120" y="18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032">
                <a:extLst>
                  <a:ext uri="{FF2B5EF4-FFF2-40B4-BE49-F238E27FC236}">
                    <a16:creationId xmlns:a16="http://schemas.microsoft.com/office/drawing/2014/main" id="{632B4125-226A-024C-9900-260C66A47F91}"/>
                  </a:ext>
                </a:extLst>
              </p:cNvPr>
              <p:cNvSpPr>
                <a:spLocks/>
              </p:cNvSpPr>
              <p:nvPr/>
            </p:nvSpPr>
            <p:spPr bwMode="auto">
              <a:xfrm>
                <a:off x="1719" y="1948"/>
                <a:ext cx="44" cy="64"/>
              </a:xfrm>
              <a:custGeom>
                <a:avLst/>
                <a:gdLst>
                  <a:gd name="T0" fmla="*/ 74 w 74"/>
                  <a:gd name="T1" fmla="*/ 46 h 107"/>
                  <a:gd name="T2" fmla="*/ 74 w 74"/>
                  <a:gd name="T3" fmla="*/ 49 h 107"/>
                  <a:gd name="T4" fmla="*/ 65 w 74"/>
                  <a:gd name="T5" fmla="*/ 61 h 107"/>
                  <a:gd name="T6" fmla="*/ 56 w 74"/>
                  <a:gd name="T7" fmla="*/ 82 h 107"/>
                  <a:gd name="T8" fmla="*/ 45 w 74"/>
                  <a:gd name="T9" fmla="*/ 101 h 107"/>
                  <a:gd name="T10" fmla="*/ 30 w 74"/>
                  <a:gd name="T11" fmla="*/ 100 h 107"/>
                  <a:gd name="T12" fmla="*/ 13 w 74"/>
                  <a:gd name="T13" fmla="*/ 104 h 107"/>
                  <a:gd name="T14" fmla="*/ 1 w 74"/>
                  <a:gd name="T15" fmla="*/ 100 h 107"/>
                  <a:gd name="T16" fmla="*/ 0 w 74"/>
                  <a:gd name="T17" fmla="*/ 100 h 107"/>
                  <a:gd name="T18" fmla="*/ 3 w 74"/>
                  <a:gd name="T19" fmla="*/ 96 h 107"/>
                  <a:gd name="T20" fmla="*/ 10 w 74"/>
                  <a:gd name="T21" fmla="*/ 86 h 107"/>
                  <a:gd name="T22" fmla="*/ 12 w 74"/>
                  <a:gd name="T23" fmla="*/ 71 h 107"/>
                  <a:gd name="T24" fmla="*/ 15 w 74"/>
                  <a:gd name="T25" fmla="*/ 61 h 107"/>
                  <a:gd name="T26" fmla="*/ 9 w 74"/>
                  <a:gd name="T27" fmla="*/ 50 h 107"/>
                  <a:gd name="T28" fmla="*/ 4 w 74"/>
                  <a:gd name="T29" fmla="*/ 34 h 107"/>
                  <a:gd name="T30" fmla="*/ 7 w 74"/>
                  <a:gd name="T31" fmla="*/ 20 h 107"/>
                  <a:gd name="T32" fmla="*/ 14 w 74"/>
                  <a:gd name="T33" fmla="*/ 11 h 107"/>
                  <a:gd name="T34" fmla="*/ 16 w 74"/>
                  <a:gd name="T35" fmla="*/ 0 h 107"/>
                  <a:gd name="T36" fmla="*/ 19 w 74"/>
                  <a:gd name="T37" fmla="*/ 3 h 107"/>
                  <a:gd name="T38" fmla="*/ 26 w 74"/>
                  <a:gd name="T39" fmla="*/ 5 h 107"/>
                  <a:gd name="T40" fmla="*/ 34 w 74"/>
                  <a:gd name="T41" fmla="*/ 7 h 107"/>
                  <a:gd name="T42" fmla="*/ 40 w 74"/>
                  <a:gd name="T43" fmla="*/ 10 h 107"/>
                  <a:gd name="T44" fmla="*/ 47 w 74"/>
                  <a:gd name="T45" fmla="*/ 12 h 107"/>
                  <a:gd name="T46" fmla="*/ 50 w 74"/>
                  <a:gd name="T47" fmla="*/ 17 h 107"/>
                  <a:gd name="T48" fmla="*/ 53 w 74"/>
                  <a:gd name="T49" fmla="*/ 21 h 107"/>
                  <a:gd name="T50" fmla="*/ 55 w 74"/>
                  <a:gd name="T51" fmla="*/ 26 h 107"/>
                  <a:gd name="T52" fmla="*/ 64 w 74"/>
                  <a:gd name="T53" fmla="*/ 28 h 107"/>
                  <a:gd name="T54" fmla="*/ 68 w 74"/>
                  <a:gd name="T55" fmla="*/ 32 h 107"/>
                  <a:gd name="T56" fmla="*/ 68 w 74"/>
                  <a:gd name="T57" fmla="*/ 32 h 107"/>
                  <a:gd name="T58" fmla="*/ 68 w 74"/>
                  <a:gd name="T59" fmla="*/ 32 h 107"/>
                  <a:gd name="T60" fmla="*/ 72 w 74"/>
                  <a:gd name="T61" fmla="*/ 40 h 107"/>
                  <a:gd name="T62" fmla="*/ 74 w 74"/>
                  <a:gd name="T63"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107">
                    <a:moveTo>
                      <a:pt x="74" y="46"/>
                    </a:moveTo>
                    <a:cubicBezTo>
                      <a:pt x="74" y="49"/>
                      <a:pt x="74" y="49"/>
                      <a:pt x="74" y="49"/>
                    </a:cubicBezTo>
                    <a:cubicBezTo>
                      <a:pt x="74" y="49"/>
                      <a:pt x="67" y="57"/>
                      <a:pt x="65" y="61"/>
                    </a:cubicBezTo>
                    <a:cubicBezTo>
                      <a:pt x="63" y="65"/>
                      <a:pt x="58" y="76"/>
                      <a:pt x="56" y="82"/>
                    </a:cubicBezTo>
                    <a:cubicBezTo>
                      <a:pt x="54" y="89"/>
                      <a:pt x="49" y="98"/>
                      <a:pt x="45" y="101"/>
                    </a:cubicBezTo>
                    <a:cubicBezTo>
                      <a:pt x="40" y="104"/>
                      <a:pt x="34" y="101"/>
                      <a:pt x="30" y="100"/>
                    </a:cubicBezTo>
                    <a:cubicBezTo>
                      <a:pt x="25" y="98"/>
                      <a:pt x="18" y="102"/>
                      <a:pt x="13" y="104"/>
                    </a:cubicBezTo>
                    <a:cubicBezTo>
                      <a:pt x="9" y="107"/>
                      <a:pt x="6" y="104"/>
                      <a:pt x="1" y="100"/>
                    </a:cubicBezTo>
                    <a:cubicBezTo>
                      <a:pt x="0" y="100"/>
                      <a:pt x="0" y="100"/>
                      <a:pt x="0" y="100"/>
                    </a:cubicBezTo>
                    <a:cubicBezTo>
                      <a:pt x="0" y="99"/>
                      <a:pt x="1" y="97"/>
                      <a:pt x="3" y="96"/>
                    </a:cubicBezTo>
                    <a:cubicBezTo>
                      <a:pt x="5" y="93"/>
                      <a:pt x="10" y="90"/>
                      <a:pt x="10" y="86"/>
                    </a:cubicBezTo>
                    <a:cubicBezTo>
                      <a:pt x="10" y="82"/>
                      <a:pt x="10" y="75"/>
                      <a:pt x="12" y="71"/>
                    </a:cubicBezTo>
                    <a:cubicBezTo>
                      <a:pt x="13" y="68"/>
                      <a:pt x="20" y="65"/>
                      <a:pt x="15" y="61"/>
                    </a:cubicBezTo>
                    <a:cubicBezTo>
                      <a:pt x="11" y="57"/>
                      <a:pt x="10" y="52"/>
                      <a:pt x="9" y="50"/>
                    </a:cubicBezTo>
                    <a:cubicBezTo>
                      <a:pt x="8" y="48"/>
                      <a:pt x="3" y="39"/>
                      <a:pt x="4" y="34"/>
                    </a:cubicBezTo>
                    <a:cubicBezTo>
                      <a:pt x="5" y="30"/>
                      <a:pt x="3" y="23"/>
                      <a:pt x="7" y="20"/>
                    </a:cubicBezTo>
                    <a:cubicBezTo>
                      <a:pt x="12" y="17"/>
                      <a:pt x="14" y="12"/>
                      <a:pt x="14" y="11"/>
                    </a:cubicBezTo>
                    <a:cubicBezTo>
                      <a:pt x="14" y="11"/>
                      <a:pt x="16" y="4"/>
                      <a:pt x="16" y="0"/>
                    </a:cubicBezTo>
                    <a:cubicBezTo>
                      <a:pt x="18" y="1"/>
                      <a:pt x="17" y="3"/>
                      <a:pt x="19" y="3"/>
                    </a:cubicBezTo>
                    <a:cubicBezTo>
                      <a:pt x="22" y="3"/>
                      <a:pt x="23" y="6"/>
                      <a:pt x="26" y="5"/>
                    </a:cubicBezTo>
                    <a:cubicBezTo>
                      <a:pt x="30" y="3"/>
                      <a:pt x="30" y="8"/>
                      <a:pt x="34" y="7"/>
                    </a:cubicBezTo>
                    <a:cubicBezTo>
                      <a:pt x="37" y="6"/>
                      <a:pt x="35" y="10"/>
                      <a:pt x="40" y="10"/>
                    </a:cubicBezTo>
                    <a:cubicBezTo>
                      <a:pt x="45" y="10"/>
                      <a:pt x="43" y="12"/>
                      <a:pt x="47" y="12"/>
                    </a:cubicBezTo>
                    <a:cubicBezTo>
                      <a:pt x="50" y="12"/>
                      <a:pt x="46" y="16"/>
                      <a:pt x="50" y="17"/>
                    </a:cubicBezTo>
                    <a:cubicBezTo>
                      <a:pt x="53" y="17"/>
                      <a:pt x="52" y="20"/>
                      <a:pt x="53" y="21"/>
                    </a:cubicBezTo>
                    <a:cubicBezTo>
                      <a:pt x="54" y="22"/>
                      <a:pt x="54" y="26"/>
                      <a:pt x="55" y="26"/>
                    </a:cubicBezTo>
                    <a:cubicBezTo>
                      <a:pt x="55" y="26"/>
                      <a:pt x="57" y="30"/>
                      <a:pt x="64" y="28"/>
                    </a:cubicBezTo>
                    <a:cubicBezTo>
                      <a:pt x="70" y="27"/>
                      <a:pt x="68" y="31"/>
                      <a:pt x="68" y="32"/>
                    </a:cubicBezTo>
                    <a:cubicBezTo>
                      <a:pt x="68" y="32"/>
                      <a:pt x="68" y="32"/>
                      <a:pt x="68" y="32"/>
                    </a:cubicBezTo>
                    <a:cubicBezTo>
                      <a:pt x="68" y="32"/>
                      <a:pt x="68" y="32"/>
                      <a:pt x="68" y="32"/>
                    </a:cubicBezTo>
                    <a:cubicBezTo>
                      <a:pt x="69" y="33"/>
                      <a:pt x="72" y="36"/>
                      <a:pt x="72" y="40"/>
                    </a:cubicBezTo>
                    <a:cubicBezTo>
                      <a:pt x="73" y="42"/>
                      <a:pt x="74" y="44"/>
                      <a:pt x="74" y="4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033">
                <a:extLst>
                  <a:ext uri="{FF2B5EF4-FFF2-40B4-BE49-F238E27FC236}">
                    <a16:creationId xmlns:a16="http://schemas.microsoft.com/office/drawing/2014/main" id="{B2B8F935-2AB3-0944-BD3C-54A0D5820244}"/>
                  </a:ext>
                </a:extLst>
              </p:cNvPr>
              <p:cNvSpPr>
                <a:spLocks/>
              </p:cNvSpPr>
              <p:nvPr/>
            </p:nvSpPr>
            <p:spPr bwMode="auto">
              <a:xfrm>
                <a:off x="1666" y="1944"/>
                <a:ext cx="65" cy="72"/>
              </a:xfrm>
              <a:custGeom>
                <a:avLst/>
                <a:gdLst>
                  <a:gd name="T0" fmla="*/ 99 w 107"/>
                  <a:gd name="T1" fmla="*/ 77 h 119"/>
                  <a:gd name="T2" fmla="*/ 97 w 107"/>
                  <a:gd name="T3" fmla="*/ 92 h 119"/>
                  <a:gd name="T4" fmla="*/ 90 w 107"/>
                  <a:gd name="T5" fmla="*/ 102 h 119"/>
                  <a:gd name="T6" fmla="*/ 87 w 107"/>
                  <a:gd name="T7" fmla="*/ 106 h 119"/>
                  <a:gd name="T8" fmla="*/ 77 w 107"/>
                  <a:gd name="T9" fmla="*/ 100 h 119"/>
                  <a:gd name="T10" fmla="*/ 62 w 107"/>
                  <a:gd name="T11" fmla="*/ 102 h 119"/>
                  <a:gd name="T12" fmla="*/ 49 w 107"/>
                  <a:gd name="T13" fmla="*/ 104 h 119"/>
                  <a:gd name="T14" fmla="*/ 55 w 107"/>
                  <a:gd name="T15" fmla="*/ 114 h 119"/>
                  <a:gd name="T16" fmla="*/ 47 w 107"/>
                  <a:gd name="T17" fmla="*/ 118 h 119"/>
                  <a:gd name="T18" fmla="*/ 40 w 107"/>
                  <a:gd name="T19" fmla="*/ 118 h 119"/>
                  <a:gd name="T20" fmla="*/ 40 w 107"/>
                  <a:gd name="T21" fmla="*/ 115 h 119"/>
                  <a:gd name="T22" fmla="*/ 34 w 107"/>
                  <a:gd name="T23" fmla="*/ 110 h 119"/>
                  <a:gd name="T24" fmla="*/ 27 w 107"/>
                  <a:gd name="T25" fmla="*/ 102 h 119"/>
                  <a:gd name="T26" fmla="*/ 25 w 107"/>
                  <a:gd name="T27" fmla="*/ 93 h 119"/>
                  <a:gd name="T28" fmla="*/ 21 w 107"/>
                  <a:gd name="T29" fmla="*/ 84 h 119"/>
                  <a:gd name="T30" fmla="*/ 17 w 107"/>
                  <a:gd name="T31" fmla="*/ 76 h 119"/>
                  <a:gd name="T32" fmla="*/ 9 w 107"/>
                  <a:gd name="T33" fmla="*/ 69 h 119"/>
                  <a:gd name="T34" fmla="*/ 2 w 107"/>
                  <a:gd name="T35" fmla="*/ 60 h 119"/>
                  <a:gd name="T36" fmla="*/ 5 w 107"/>
                  <a:gd name="T37" fmla="*/ 45 h 119"/>
                  <a:gd name="T38" fmla="*/ 6 w 107"/>
                  <a:gd name="T39" fmla="*/ 34 h 119"/>
                  <a:gd name="T40" fmla="*/ 19 w 107"/>
                  <a:gd name="T41" fmla="*/ 28 h 119"/>
                  <a:gd name="T42" fmla="*/ 22 w 107"/>
                  <a:gd name="T43" fmla="*/ 20 h 119"/>
                  <a:gd name="T44" fmla="*/ 25 w 107"/>
                  <a:gd name="T45" fmla="*/ 9 h 119"/>
                  <a:gd name="T46" fmla="*/ 27 w 107"/>
                  <a:gd name="T47" fmla="*/ 2 h 119"/>
                  <a:gd name="T48" fmla="*/ 27 w 107"/>
                  <a:gd name="T49" fmla="*/ 4 h 119"/>
                  <a:gd name="T50" fmla="*/ 37 w 107"/>
                  <a:gd name="T51" fmla="*/ 1 h 119"/>
                  <a:gd name="T52" fmla="*/ 47 w 107"/>
                  <a:gd name="T53" fmla="*/ 4 h 119"/>
                  <a:gd name="T54" fmla="*/ 55 w 107"/>
                  <a:gd name="T55" fmla="*/ 7 h 119"/>
                  <a:gd name="T56" fmla="*/ 58 w 107"/>
                  <a:gd name="T57" fmla="*/ 4 h 119"/>
                  <a:gd name="T58" fmla="*/ 72 w 107"/>
                  <a:gd name="T59" fmla="*/ 4 h 119"/>
                  <a:gd name="T60" fmla="*/ 76 w 107"/>
                  <a:gd name="T61" fmla="*/ 2 h 119"/>
                  <a:gd name="T62" fmla="*/ 87 w 107"/>
                  <a:gd name="T63" fmla="*/ 2 h 119"/>
                  <a:gd name="T64" fmla="*/ 95 w 107"/>
                  <a:gd name="T65" fmla="*/ 2 h 119"/>
                  <a:gd name="T66" fmla="*/ 101 w 107"/>
                  <a:gd name="T67" fmla="*/ 6 h 119"/>
                  <a:gd name="T68" fmla="*/ 103 w 107"/>
                  <a:gd name="T69" fmla="*/ 6 h 119"/>
                  <a:gd name="T70" fmla="*/ 101 w 107"/>
                  <a:gd name="T71" fmla="*/ 17 h 119"/>
                  <a:gd name="T72" fmla="*/ 94 w 107"/>
                  <a:gd name="T73" fmla="*/ 26 h 119"/>
                  <a:gd name="T74" fmla="*/ 91 w 107"/>
                  <a:gd name="T75" fmla="*/ 40 h 119"/>
                  <a:gd name="T76" fmla="*/ 96 w 107"/>
                  <a:gd name="T77" fmla="*/ 56 h 119"/>
                  <a:gd name="T78" fmla="*/ 102 w 107"/>
                  <a:gd name="T79" fmla="*/ 67 h 119"/>
                  <a:gd name="T80" fmla="*/ 99 w 107"/>
                  <a:gd name="T81" fmla="*/ 7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19">
                    <a:moveTo>
                      <a:pt x="99" y="77"/>
                    </a:moveTo>
                    <a:cubicBezTo>
                      <a:pt x="97" y="81"/>
                      <a:pt x="97" y="88"/>
                      <a:pt x="97" y="92"/>
                    </a:cubicBezTo>
                    <a:cubicBezTo>
                      <a:pt x="97" y="96"/>
                      <a:pt x="92" y="99"/>
                      <a:pt x="90" y="102"/>
                    </a:cubicBezTo>
                    <a:cubicBezTo>
                      <a:pt x="88" y="103"/>
                      <a:pt x="87" y="105"/>
                      <a:pt x="87" y="106"/>
                    </a:cubicBezTo>
                    <a:cubicBezTo>
                      <a:pt x="82" y="102"/>
                      <a:pt x="81" y="102"/>
                      <a:pt x="77" y="100"/>
                    </a:cubicBezTo>
                    <a:cubicBezTo>
                      <a:pt x="73" y="97"/>
                      <a:pt x="65" y="102"/>
                      <a:pt x="62" y="102"/>
                    </a:cubicBezTo>
                    <a:cubicBezTo>
                      <a:pt x="59" y="102"/>
                      <a:pt x="56" y="102"/>
                      <a:pt x="49" y="104"/>
                    </a:cubicBezTo>
                    <a:cubicBezTo>
                      <a:pt x="42" y="106"/>
                      <a:pt x="54" y="110"/>
                      <a:pt x="55" y="114"/>
                    </a:cubicBezTo>
                    <a:cubicBezTo>
                      <a:pt x="56" y="118"/>
                      <a:pt x="51" y="119"/>
                      <a:pt x="47" y="118"/>
                    </a:cubicBezTo>
                    <a:cubicBezTo>
                      <a:pt x="46" y="117"/>
                      <a:pt x="43" y="117"/>
                      <a:pt x="40" y="118"/>
                    </a:cubicBezTo>
                    <a:cubicBezTo>
                      <a:pt x="40" y="117"/>
                      <a:pt x="40" y="115"/>
                      <a:pt x="40" y="115"/>
                    </a:cubicBezTo>
                    <a:cubicBezTo>
                      <a:pt x="40" y="114"/>
                      <a:pt x="37" y="113"/>
                      <a:pt x="34" y="110"/>
                    </a:cubicBezTo>
                    <a:cubicBezTo>
                      <a:pt x="31" y="108"/>
                      <a:pt x="29" y="104"/>
                      <a:pt x="27" y="102"/>
                    </a:cubicBezTo>
                    <a:cubicBezTo>
                      <a:pt x="26" y="100"/>
                      <a:pt x="25" y="97"/>
                      <a:pt x="25" y="93"/>
                    </a:cubicBezTo>
                    <a:cubicBezTo>
                      <a:pt x="25" y="89"/>
                      <a:pt x="22" y="94"/>
                      <a:pt x="21" y="84"/>
                    </a:cubicBezTo>
                    <a:cubicBezTo>
                      <a:pt x="21" y="74"/>
                      <a:pt x="22" y="77"/>
                      <a:pt x="17" y="76"/>
                    </a:cubicBezTo>
                    <a:cubicBezTo>
                      <a:pt x="13" y="75"/>
                      <a:pt x="14" y="73"/>
                      <a:pt x="9" y="69"/>
                    </a:cubicBezTo>
                    <a:cubicBezTo>
                      <a:pt x="4" y="65"/>
                      <a:pt x="4" y="65"/>
                      <a:pt x="2" y="60"/>
                    </a:cubicBezTo>
                    <a:cubicBezTo>
                      <a:pt x="0" y="54"/>
                      <a:pt x="1" y="52"/>
                      <a:pt x="5" y="45"/>
                    </a:cubicBezTo>
                    <a:cubicBezTo>
                      <a:pt x="9" y="37"/>
                      <a:pt x="5" y="38"/>
                      <a:pt x="6" y="34"/>
                    </a:cubicBezTo>
                    <a:cubicBezTo>
                      <a:pt x="7" y="29"/>
                      <a:pt x="12" y="31"/>
                      <a:pt x="19" y="28"/>
                    </a:cubicBezTo>
                    <a:cubicBezTo>
                      <a:pt x="26" y="26"/>
                      <a:pt x="22" y="24"/>
                      <a:pt x="22" y="20"/>
                    </a:cubicBezTo>
                    <a:cubicBezTo>
                      <a:pt x="22" y="16"/>
                      <a:pt x="25" y="14"/>
                      <a:pt x="25" y="9"/>
                    </a:cubicBezTo>
                    <a:cubicBezTo>
                      <a:pt x="25" y="5"/>
                      <a:pt x="26" y="4"/>
                      <a:pt x="27" y="2"/>
                    </a:cubicBezTo>
                    <a:cubicBezTo>
                      <a:pt x="27" y="2"/>
                      <a:pt x="27" y="3"/>
                      <a:pt x="27" y="4"/>
                    </a:cubicBezTo>
                    <a:cubicBezTo>
                      <a:pt x="29" y="9"/>
                      <a:pt x="36" y="2"/>
                      <a:pt x="37" y="1"/>
                    </a:cubicBezTo>
                    <a:cubicBezTo>
                      <a:pt x="38" y="0"/>
                      <a:pt x="42" y="4"/>
                      <a:pt x="47" y="4"/>
                    </a:cubicBezTo>
                    <a:cubicBezTo>
                      <a:pt x="51" y="4"/>
                      <a:pt x="51" y="5"/>
                      <a:pt x="55" y="7"/>
                    </a:cubicBezTo>
                    <a:cubicBezTo>
                      <a:pt x="60" y="9"/>
                      <a:pt x="57" y="5"/>
                      <a:pt x="58" y="4"/>
                    </a:cubicBezTo>
                    <a:cubicBezTo>
                      <a:pt x="59" y="2"/>
                      <a:pt x="66" y="3"/>
                      <a:pt x="72" y="4"/>
                    </a:cubicBezTo>
                    <a:cubicBezTo>
                      <a:pt x="77" y="6"/>
                      <a:pt x="76" y="3"/>
                      <a:pt x="76" y="2"/>
                    </a:cubicBezTo>
                    <a:cubicBezTo>
                      <a:pt x="76" y="1"/>
                      <a:pt x="82" y="3"/>
                      <a:pt x="87" y="2"/>
                    </a:cubicBezTo>
                    <a:cubicBezTo>
                      <a:pt x="91" y="1"/>
                      <a:pt x="91" y="3"/>
                      <a:pt x="95" y="2"/>
                    </a:cubicBezTo>
                    <a:cubicBezTo>
                      <a:pt x="99" y="1"/>
                      <a:pt x="97" y="6"/>
                      <a:pt x="101" y="6"/>
                    </a:cubicBezTo>
                    <a:cubicBezTo>
                      <a:pt x="102" y="6"/>
                      <a:pt x="103" y="6"/>
                      <a:pt x="103" y="6"/>
                    </a:cubicBezTo>
                    <a:cubicBezTo>
                      <a:pt x="103" y="10"/>
                      <a:pt x="101" y="17"/>
                      <a:pt x="101" y="17"/>
                    </a:cubicBezTo>
                    <a:cubicBezTo>
                      <a:pt x="101" y="18"/>
                      <a:pt x="99" y="23"/>
                      <a:pt x="94" y="26"/>
                    </a:cubicBezTo>
                    <a:cubicBezTo>
                      <a:pt x="90" y="29"/>
                      <a:pt x="92" y="36"/>
                      <a:pt x="91" y="40"/>
                    </a:cubicBezTo>
                    <a:cubicBezTo>
                      <a:pt x="90" y="45"/>
                      <a:pt x="95" y="54"/>
                      <a:pt x="96" y="56"/>
                    </a:cubicBezTo>
                    <a:cubicBezTo>
                      <a:pt x="97" y="58"/>
                      <a:pt x="98" y="63"/>
                      <a:pt x="102" y="67"/>
                    </a:cubicBezTo>
                    <a:cubicBezTo>
                      <a:pt x="107" y="71"/>
                      <a:pt x="100" y="74"/>
                      <a:pt x="99" y="7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034">
                <a:extLst>
                  <a:ext uri="{FF2B5EF4-FFF2-40B4-BE49-F238E27FC236}">
                    <a16:creationId xmlns:a16="http://schemas.microsoft.com/office/drawing/2014/main" id="{67672D39-BE2A-484D-BB6C-3ABC7B34DA34}"/>
                  </a:ext>
                </a:extLst>
              </p:cNvPr>
              <p:cNvSpPr>
                <a:spLocks/>
              </p:cNvSpPr>
              <p:nvPr/>
            </p:nvSpPr>
            <p:spPr bwMode="auto">
              <a:xfrm>
                <a:off x="1297" y="1882"/>
                <a:ext cx="87" cy="46"/>
              </a:xfrm>
              <a:custGeom>
                <a:avLst/>
                <a:gdLst>
                  <a:gd name="T0" fmla="*/ 136 w 144"/>
                  <a:gd name="T1" fmla="*/ 59 h 77"/>
                  <a:gd name="T2" fmla="*/ 131 w 144"/>
                  <a:gd name="T3" fmla="*/ 59 h 77"/>
                  <a:gd name="T4" fmla="*/ 127 w 144"/>
                  <a:gd name="T5" fmla="*/ 66 h 77"/>
                  <a:gd name="T6" fmla="*/ 124 w 144"/>
                  <a:gd name="T7" fmla="*/ 73 h 77"/>
                  <a:gd name="T8" fmla="*/ 120 w 144"/>
                  <a:gd name="T9" fmla="*/ 69 h 77"/>
                  <a:gd name="T10" fmla="*/ 116 w 144"/>
                  <a:gd name="T11" fmla="*/ 59 h 77"/>
                  <a:gd name="T12" fmla="*/ 113 w 144"/>
                  <a:gd name="T13" fmla="*/ 46 h 77"/>
                  <a:gd name="T14" fmla="*/ 119 w 144"/>
                  <a:gd name="T15" fmla="*/ 39 h 77"/>
                  <a:gd name="T16" fmla="*/ 115 w 144"/>
                  <a:gd name="T17" fmla="*/ 37 h 77"/>
                  <a:gd name="T18" fmla="*/ 106 w 144"/>
                  <a:gd name="T19" fmla="*/ 28 h 77"/>
                  <a:gd name="T20" fmla="*/ 93 w 144"/>
                  <a:gd name="T21" fmla="*/ 24 h 77"/>
                  <a:gd name="T22" fmla="*/ 85 w 144"/>
                  <a:gd name="T23" fmla="*/ 26 h 77"/>
                  <a:gd name="T24" fmla="*/ 73 w 144"/>
                  <a:gd name="T25" fmla="*/ 40 h 77"/>
                  <a:gd name="T26" fmla="*/ 63 w 144"/>
                  <a:gd name="T27" fmla="*/ 44 h 77"/>
                  <a:gd name="T28" fmla="*/ 71 w 144"/>
                  <a:gd name="T29" fmla="*/ 60 h 77"/>
                  <a:gd name="T30" fmla="*/ 67 w 144"/>
                  <a:gd name="T31" fmla="*/ 65 h 77"/>
                  <a:gd name="T32" fmla="*/ 60 w 144"/>
                  <a:gd name="T33" fmla="*/ 72 h 77"/>
                  <a:gd name="T34" fmla="*/ 50 w 144"/>
                  <a:gd name="T35" fmla="*/ 68 h 77"/>
                  <a:gd name="T36" fmla="*/ 47 w 144"/>
                  <a:gd name="T37" fmla="*/ 55 h 77"/>
                  <a:gd name="T38" fmla="*/ 38 w 144"/>
                  <a:gd name="T39" fmla="*/ 59 h 77"/>
                  <a:gd name="T40" fmla="*/ 33 w 144"/>
                  <a:gd name="T41" fmla="*/ 51 h 77"/>
                  <a:gd name="T42" fmla="*/ 25 w 144"/>
                  <a:gd name="T43" fmla="*/ 44 h 77"/>
                  <a:gd name="T44" fmla="*/ 11 w 144"/>
                  <a:gd name="T45" fmla="*/ 42 h 77"/>
                  <a:gd name="T46" fmla="*/ 2 w 144"/>
                  <a:gd name="T47" fmla="*/ 46 h 77"/>
                  <a:gd name="T48" fmla="*/ 0 w 144"/>
                  <a:gd name="T49" fmla="*/ 42 h 77"/>
                  <a:gd name="T50" fmla="*/ 4 w 144"/>
                  <a:gd name="T51" fmla="*/ 37 h 77"/>
                  <a:gd name="T52" fmla="*/ 2 w 144"/>
                  <a:gd name="T53" fmla="*/ 26 h 77"/>
                  <a:gd name="T54" fmla="*/ 4 w 144"/>
                  <a:gd name="T55" fmla="*/ 21 h 77"/>
                  <a:gd name="T56" fmla="*/ 3 w 144"/>
                  <a:gd name="T57" fmla="*/ 10 h 77"/>
                  <a:gd name="T58" fmla="*/ 7 w 144"/>
                  <a:gd name="T59" fmla="*/ 5 h 77"/>
                  <a:gd name="T60" fmla="*/ 13 w 144"/>
                  <a:gd name="T61" fmla="*/ 6 h 77"/>
                  <a:gd name="T62" fmla="*/ 14 w 144"/>
                  <a:gd name="T63" fmla="*/ 5 h 77"/>
                  <a:gd name="T64" fmla="*/ 21 w 144"/>
                  <a:gd name="T65" fmla="*/ 9 h 77"/>
                  <a:gd name="T66" fmla="*/ 17 w 144"/>
                  <a:gd name="T67" fmla="*/ 12 h 77"/>
                  <a:gd name="T68" fmla="*/ 24 w 144"/>
                  <a:gd name="T69" fmla="*/ 24 h 77"/>
                  <a:gd name="T70" fmla="*/ 32 w 144"/>
                  <a:gd name="T71" fmla="*/ 22 h 77"/>
                  <a:gd name="T72" fmla="*/ 45 w 144"/>
                  <a:gd name="T73" fmla="*/ 26 h 77"/>
                  <a:gd name="T74" fmla="*/ 57 w 144"/>
                  <a:gd name="T75" fmla="*/ 22 h 77"/>
                  <a:gd name="T76" fmla="*/ 72 w 144"/>
                  <a:gd name="T77" fmla="*/ 14 h 77"/>
                  <a:gd name="T78" fmla="*/ 80 w 144"/>
                  <a:gd name="T79" fmla="*/ 7 h 77"/>
                  <a:gd name="T80" fmla="*/ 95 w 144"/>
                  <a:gd name="T81" fmla="*/ 6 h 77"/>
                  <a:gd name="T82" fmla="*/ 113 w 144"/>
                  <a:gd name="T83" fmla="*/ 10 h 77"/>
                  <a:gd name="T84" fmla="*/ 123 w 144"/>
                  <a:gd name="T85" fmla="*/ 17 h 77"/>
                  <a:gd name="T86" fmla="*/ 134 w 144"/>
                  <a:gd name="T87" fmla="*/ 23 h 77"/>
                  <a:gd name="T88" fmla="*/ 139 w 144"/>
                  <a:gd name="T89" fmla="*/ 28 h 77"/>
                  <a:gd name="T90" fmla="*/ 137 w 144"/>
                  <a:gd name="T91" fmla="*/ 31 h 77"/>
                  <a:gd name="T92" fmla="*/ 139 w 144"/>
                  <a:gd name="T93" fmla="*/ 38 h 77"/>
                  <a:gd name="T94" fmla="*/ 142 w 144"/>
                  <a:gd name="T95" fmla="*/ 47 h 77"/>
                  <a:gd name="T96" fmla="*/ 136 w 144"/>
                  <a:gd name="T97" fmla="*/ 5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77">
                    <a:moveTo>
                      <a:pt x="136" y="59"/>
                    </a:moveTo>
                    <a:cubicBezTo>
                      <a:pt x="134" y="63"/>
                      <a:pt x="133" y="61"/>
                      <a:pt x="131" y="59"/>
                    </a:cubicBezTo>
                    <a:cubicBezTo>
                      <a:pt x="129" y="58"/>
                      <a:pt x="129" y="63"/>
                      <a:pt x="127" y="66"/>
                    </a:cubicBezTo>
                    <a:cubicBezTo>
                      <a:pt x="126" y="68"/>
                      <a:pt x="125" y="71"/>
                      <a:pt x="124" y="73"/>
                    </a:cubicBezTo>
                    <a:cubicBezTo>
                      <a:pt x="123" y="72"/>
                      <a:pt x="122" y="71"/>
                      <a:pt x="120" y="69"/>
                    </a:cubicBezTo>
                    <a:cubicBezTo>
                      <a:pt x="113" y="60"/>
                      <a:pt x="119" y="63"/>
                      <a:pt x="116" y="59"/>
                    </a:cubicBezTo>
                    <a:cubicBezTo>
                      <a:pt x="113" y="56"/>
                      <a:pt x="112" y="49"/>
                      <a:pt x="113" y="46"/>
                    </a:cubicBezTo>
                    <a:cubicBezTo>
                      <a:pt x="113" y="43"/>
                      <a:pt x="117" y="43"/>
                      <a:pt x="119" y="39"/>
                    </a:cubicBezTo>
                    <a:cubicBezTo>
                      <a:pt x="122" y="35"/>
                      <a:pt x="118" y="37"/>
                      <a:pt x="115" y="37"/>
                    </a:cubicBezTo>
                    <a:cubicBezTo>
                      <a:pt x="112" y="37"/>
                      <a:pt x="109" y="34"/>
                      <a:pt x="106" y="28"/>
                    </a:cubicBezTo>
                    <a:cubicBezTo>
                      <a:pt x="102" y="22"/>
                      <a:pt x="102" y="26"/>
                      <a:pt x="93" y="24"/>
                    </a:cubicBezTo>
                    <a:cubicBezTo>
                      <a:pt x="85" y="21"/>
                      <a:pt x="86" y="23"/>
                      <a:pt x="85" y="26"/>
                    </a:cubicBezTo>
                    <a:cubicBezTo>
                      <a:pt x="83" y="30"/>
                      <a:pt x="77" y="32"/>
                      <a:pt x="73" y="40"/>
                    </a:cubicBezTo>
                    <a:cubicBezTo>
                      <a:pt x="69" y="47"/>
                      <a:pt x="68" y="43"/>
                      <a:pt x="63" y="44"/>
                    </a:cubicBezTo>
                    <a:cubicBezTo>
                      <a:pt x="58" y="46"/>
                      <a:pt x="68" y="54"/>
                      <a:pt x="71" y="60"/>
                    </a:cubicBezTo>
                    <a:cubicBezTo>
                      <a:pt x="75" y="66"/>
                      <a:pt x="71" y="64"/>
                      <a:pt x="67" y="65"/>
                    </a:cubicBezTo>
                    <a:cubicBezTo>
                      <a:pt x="64" y="66"/>
                      <a:pt x="65" y="66"/>
                      <a:pt x="60" y="72"/>
                    </a:cubicBezTo>
                    <a:cubicBezTo>
                      <a:pt x="54" y="77"/>
                      <a:pt x="52" y="71"/>
                      <a:pt x="50" y="68"/>
                    </a:cubicBezTo>
                    <a:cubicBezTo>
                      <a:pt x="49" y="66"/>
                      <a:pt x="48" y="59"/>
                      <a:pt x="47" y="55"/>
                    </a:cubicBezTo>
                    <a:cubicBezTo>
                      <a:pt x="45" y="51"/>
                      <a:pt x="43" y="59"/>
                      <a:pt x="38" y="59"/>
                    </a:cubicBezTo>
                    <a:cubicBezTo>
                      <a:pt x="34" y="59"/>
                      <a:pt x="35" y="56"/>
                      <a:pt x="33" y="51"/>
                    </a:cubicBezTo>
                    <a:cubicBezTo>
                      <a:pt x="32" y="45"/>
                      <a:pt x="30" y="47"/>
                      <a:pt x="25" y="44"/>
                    </a:cubicBezTo>
                    <a:cubicBezTo>
                      <a:pt x="21" y="41"/>
                      <a:pt x="15" y="42"/>
                      <a:pt x="11" y="42"/>
                    </a:cubicBezTo>
                    <a:cubicBezTo>
                      <a:pt x="8" y="42"/>
                      <a:pt x="6" y="44"/>
                      <a:pt x="2" y="46"/>
                    </a:cubicBezTo>
                    <a:cubicBezTo>
                      <a:pt x="1" y="45"/>
                      <a:pt x="0" y="43"/>
                      <a:pt x="0" y="42"/>
                    </a:cubicBezTo>
                    <a:cubicBezTo>
                      <a:pt x="0" y="40"/>
                      <a:pt x="4" y="40"/>
                      <a:pt x="4" y="37"/>
                    </a:cubicBezTo>
                    <a:cubicBezTo>
                      <a:pt x="5" y="33"/>
                      <a:pt x="0" y="29"/>
                      <a:pt x="2" y="26"/>
                    </a:cubicBezTo>
                    <a:cubicBezTo>
                      <a:pt x="5" y="24"/>
                      <a:pt x="7" y="23"/>
                      <a:pt x="4" y="21"/>
                    </a:cubicBezTo>
                    <a:cubicBezTo>
                      <a:pt x="2" y="19"/>
                      <a:pt x="3" y="13"/>
                      <a:pt x="3" y="10"/>
                    </a:cubicBezTo>
                    <a:cubicBezTo>
                      <a:pt x="3" y="8"/>
                      <a:pt x="5" y="4"/>
                      <a:pt x="7" y="5"/>
                    </a:cubicBezTo>
                    <a:cubicBezTo>
                      <a:pt x="9" y="6"/>
                      <a:pt x="11" y="7"/>
                      <a:pt x="13" y="6"/>
                    </a:cubicBezTo>
                    <a:cubicBezTo>
                      <a:pt x="13" y="6"/>
                      <a:pt x="14" y="5"/>
                      <a:pt x="14" y="5"/>
                    </a:cubicBezTo>
                    <a:cubicBezTo>
                      <a:pt x="16" y="6"/>
                      <a:pt x="18" y="7"/>
                      <a:pt x="21" y="9"/>
                    </a:cubicBezTo>
                    <a:cubicBezTo>
                      <a:pt x="29" y="16"/>
                      <a:pt x="21" y="9"/>
                      <a:pt x="17" y="12"/>
                    </a:cubicBezTo>
                    <a:cubicBezTo>
                      <a:pt x="12" y="15"/>
                      <a:pt x="17" y="17"/>
                      <a:pt x="24" y="24"/>
                    </a:cubicBezTo>
                    <a:cubicBezTo>
                      <a:pt x="31" y="31"/>
                      <a:pt x="27" y="17"/>
                      <a:pt x="32" y="22"/>
                    </a:cubicBezTo>
                    <a:cubicBezTo>
                      <a:pt x="37" y="27"/>
                      <a:pt x="37" y="28"/>
                      <a:pt x="45" y="26"/>
                    </a:cubicBezTo>
                    <a:cubicBezTo>
                      <a:pt x="53" y="25"/>
                      <a:pt x="51" y="25"/>
                      <a:pt x="57" y="22"/>
                    </a:cubicBezTo>
                    <a:cubicBezTo>
                      <a:pt x="64" y="19"/>
                      <a:pt x="65" y="17"/>
                      <a:pt x="72" y="14"/>
                    </a:cubicBezTo>
                    <a:cubicBezTo>
                      <a:pt x="79" y="12"/>
                      <a:pt x="75" y="15"/>
                      <a:pt x="80" y="7"/>
                    </a:cubicBezTo>
                    <a:cubicBezTo>
                      <a:pt x="85" y="0"/>
                      <a:pt x="86" y="6"/>
                      <a:pt x="95" y="6"/>
                    </a:cubicBezTo>
                    <a:cubicBezTo>
                      <a:pt x="105" y="5"/>
                      <a:pt x="101" y="8"/>
                      <a:pt x="113" y="10"/>
                    </a:cubicBezTo>
                    <a:cubicBezTo>
                      <a:pt x="125" y="12"/>
                      <a:pt x="119" y="14"/>
                      <a:pt x="123" y="17"/>
                    </a:cubicBezTo>
                    <a:cubicBezTo>
                      <a:pt x="128" y="20"/>
                      <a:pt x="131" y="20"/>
                      <a:pt x="134" y="23"/>
                    </a:cubicBezTo>
                    <a:cubicBezTo>
                      <a:pt x="136" y="24"/>
                      <a:pt x="138" y="26"/>
                      <a:pt x="139" y="28"/>
                    </a:cubicBezTo>
                    <a:cubicBezTo>
                      <a:pt x="138" y="29"/>
                      <a:pt x="137" y="30"/>
                      <a:pt x="137" y="31"/>
                    </a:cubicBezTo>
                    <a:cubicBezTo>
                      <a:pt x="137" y="32"/>
                      <a:pt x="138" y="35"/>
                      <a:pt x="139" y="38"/>
                    </a:cubicBezTo>
                    <a:cubicBezTo>
                      <a:pt x="140" y="41"/>
                      <a:pt x="141" y="44"/>
                      <a:pt x="142" y="47"/>
                    </a:cubicBezTo>
                    <a:cubicBezTo>
                      <a:pt x="144" y="51"/>
                      <a:pt x="138" y="55"/>
                      <a:pt x="136" y="5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035">
                <a:extLst>
                  <a:ext uri="{FF2B5EF4-FFF2-40B4-BE49-F238E27FC236}">
                    <a16:creationId xmlns:a16="http://schemas.microsoft.com/office/drawing/2014/main" id="{72814204-CAF1-F34B-A8A9-72D7FD57C3A3}"/>
                  </a:ext>
                </a:extLst>
              </p:cNvPr>
              <p:cNvSpPr>
                <a:spLocks/>
              </p:cNvSpPr>
              <p:nvPr/>
            </p:nvSpPr>
            <p:spPr bwMode="auto">
              <a:xfrm>
                <a:off x="1255" y="1858"/>
                <a:ext cx="51" cy="54"/>
              </a:xfrm>
              <a:custGeom>
                <a:avLst/>
                <a:gdLst>
                  <a:gd name="T0" fmla="*/ 85 w 85"/>
                  <a:gd name="T1" fmla="*/ 44 h 90"/>
                  <a:gd name="T2" fmla="*/ 84 w 85"/>
                  <a:gd name="T3" fmla="*/ 45 h 90"/>
                  <a:gd name="T4" fmla="*/ 78 w 85"/>
                  <a:gd name="T5" fmla="*/ 44 h 90"/>
                  <a:gd name="T6" fmla="*/ 74 w 85"/>
                  <a:gd name="T7" fmla="*/ 49 h 90"/>
                  <a:gd name="T8" fmla="*/ 75 w 85"/>
                  <a:gd name="T9" fmla="*/ 60 h 90"/>
                  <a:gd name="T10" fmla="*/ 73 w 85"/>
                  <a:gd name="T11" fmla="*/ 65 h 90"/>
                  <a:gd name="T12" fmla="*/ 75 w 85"/>
                  <a:gd name="T13" fmla="*/ 76 h 90"/>
                  <a:gd name="T14" fmla="*/ 71 w 85"/>
                  <a:gd name="T15" fmla="*/ 81 h 90"/>
                  <a:gd name="T16" fmla="*/ 73 w 85"/>
                  <a:gd name="T17" fmla="*/ 85 h 90"/>
                  <a:gd name="T18" fmla="*/ 70 w 85"/>
                  <a:gd name="T19" fmla="*/ 87 h 90"/>
                  <a:gd name="T20" fmla="*/ 66 w 85"/>
                  <a:gd name="T21" fmla="*/ 74 h 90"/>
                  <a:gd name="T22" fmla="*/ 62 w 85"/>
                  <a:gd name="T23" fmla="*/ 79 h 90"/>
                  <a:gd name="T24" fmla="*/ 53 w 85"/>
                  <a:gd name="T25" fmla="*/ 74 h 90"/>
                  <a:gd name="T26" fmla="*/ 55 w 85"/>
                  <a:gd name="T27" fmla="*/ 62 h 90"/>
                  <a:gd name="T28" fmla="*/ 49 w 85"/>
                  <a:gd name="T29" fmla="*/ 54 h 90"/>
                  <a:gd name="T30" fmla="*/ 39 w 85"/>
                  <a:gd name="T31" fmla="*/ 46 h 90"/>
                  <a:gd name="T32" fmla="*/ 32 w 85"/>
                  <a:gd name="T33" fmla="*/ 41 h 90"/>
                  <a:gd name="T34" fmla="*/ 26 w 85"/>
                  <a:gd name="T35" fmla="*/ 32 h 90"/>
                  <a:gd name="T36" fmla="*/ 25 w 85"/>
                  <a:gd name="T37" fmla="*/ 37 h 90"/>
                  <a:gd name="T38" fmla="*/ 21 w 85"/>
                  <a:gd name="T39" fmla="*/ 44 h 90"/>
                  <a:gd name="T40" fmla="*/ 9 w 85"/>
                  <a:gd name="T41" fmla="*/ 37 h 90"/>
                  <a:gd name="T42" fmla="*/ 2 w 85"/>
                  <a:gd name="T43" fmla="*/ 27 h 90"/>
                  <a:gd name="T44" fmla="*/ 6 w 85"/>
                  <a:gd name="T45" fmla="*/ 17 h 90"/>
                  <a:gd name="T46" fmla="*/ 4 w 85"/>
                  <a:gd name="T47" fmla="*/ 12 h 90"/>
                  <a:gd name="T48" fmla="*/ 6 w 85"/>
                  <a:gd name="T49" fmla="*/ 6 h 90"/>
                  <a:gd name="T50" fmla="*/ 6 w 85"/>
                  <a:gd name="T51" fmla="*/ 1 h 90"/>
                  <a:gd name="T52" fmla="*/ 13 w 85"/>
                  <a:gd name="T53" fmla="*/ 0 h 90"/>
                  <a:gd name="T54" fmla="*/ 26 w 85"/>
                  <a:gd name="T55" fmla="*/ 3 h 90"/>
                  <a:gd name="T56" fmla="*/ 39 w 85"/>
                  <a:gd name="T57" fmla="*/ 5 h 90"/>
                  <a:gd name="T58" fmla="*/ 48 w 85"/>
                  <a:gd name="T59" fmla="*/ 12 h 90"/>
                  <a:gd name="T60" fmla="*/ 55 w 85"/>
                  <a:gd name="T61" fmla="*/ 10 h 90"/>
                  <a:gd name="T62" fmla="*/ 58 w 85"/>
                  <a:gd name="T63" fmla="*/ 7 h 90"/>
                  <a:gd name="T64" fmla="*/ 61 w 85"/>
                  <a:gd name="T65" fmla="*/ 15 h 90"/>
                  <a:gd name="T66" fmla="*/ 66 w 85"/>
                  <a:gd name="T67" fmla="*/ 23 h 90"/>
                  <a:gd name="T68" fmla="*/ 77 w 85"/>
                  <a:gd name="T69" fmla="*/ 37 h 90"/>
                  <a:gd name="T70" fmla="*/ 85 w 85"/>
                  <a:gd name="T71"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90">
                    <a:moveTo>
                      <a:pt x="85" y="44"/>
                    </a:moveTo>
                    <a:cubicBezTo>
                      <a:pt x="85" y="44"/>
                      <a:pt x="84" y="45"/>
                      <a:pt x="84" y="45"/>
                    </a:cubicBezTo>
                    <a:cubicBezTo>
                      <a:pt x="82" y="46"/>
                      <a:pt x="80" y="45"/>
                      <a:pt x="78" y="44"/>
                    </a:cubicBezTo>
                    <a:cubicBezTo>
                      <a:pt x="76" y="43"/>
                      <a:pt x="74" y="47"/>
                      <a:pt x="74" y="49"/>
                    </a:cubicBezTo>
                    <a:cubicBezTo>
                      <a:pt x="74" y="52"/>
                      <a:pt x="73" y="58"/>
                      <a:pt x="75" y="60"/>
                    </a:cubicBezTo>
                    <a:cubicBezTo>
                      <a:pt x="78" y="62"/>
                      <a:pt x="76" y="63"/>
                      <a:pt x="73" y="65"/>
                    </a:cubicBezTo>
                    <a:cubicBezTo>
                      <a:pt x="71" y="68"/>
                      <a:pt x="76" y="72"/>
                      <a:pt x="75" y="76"/>
                    </a:cubicBezTo>
                    <a:cubicBezTo>
                      <a:pt x="75" y="79"/>
                      <a:pt x="71" y="79"/>
                      <a:pt x="71" y="81"/>
                    </a:cubicBezTo>
                    <a:cubicBezTo>
                      <a:pt x="71" y="82"/>
                      <a:pt x="72" y="84"/>
                      <a:pt x="73" y="85"/>
                    </a:cubicBezTo>
                    <a:cubicBezTo>
                      <a:pt x="72" y="86"/>
                      <a:pt x="71" y="86"/>
                      <a:pt x="70" y="87"/>
                    </a:cubicBezTo>
                    <a:cubicBezTo>
                      <a:pt x="63" y="90"/>
                      <a:pt x="68" y="77"/>
                      <a:pt x="66" y="74"/>
                    </a:cubicBezTo>
                    <a:cubicBezTo>
                      <a:pt x="64" y="71"/>
                      <a:pt x="62" y="73"/>
                      <a:pt x="62" y="79"/>
                    </a:cubicBezTo>
                    <a:cubicBezTo>
                      <a:pt x="62" y="85"/>
                      <a:pt x="56" y="77"/>
                      <a:pt x="53" y="74"/>
                    </a:cubicBezTo>
                    <a:cubicBezTo>
                      <a:pt x="50" y="71"/>
                      <a:pt x="55" y="67"/>
                      <a:pt x="55" y="62"/>
                    </a:cubicBezTo>
                    <a:cubicBezTo>
                      <a:pt x="56" y="57"/>
                      <a:pt x="54" y="59"/>
                      <a:pt x="49" y="54"/>
                    </a:cubicBezTo>
                    <a:cubicBezTo>
                      <a:pt x="43" y="49"/>
                      <a:pt x="43" y="47"/>
                      <a:pt x="39" y="46"/>
                    </a:cubicBezTo>
                    <a:cubicBezTo>
                      <a:pt x="34" y="46"/>
                      <a:pt x="32" y="45"/>
                      <a:pt x="32" y="41"/>
                    </a:cubicBezTo>
                    <a:cubicBezTo>
                      <a:pt x="32" y="37"/>
                      <a:pt x="30" y="34"/>
                      <a:pt x="26" y="32"/>
                    </a:cubicBezTo>
                    <a:cubicBezTo>
                      <a:pt x="23" y="30"/>
                      <a:pt x="24" y="34"/>
                      <a:pt x="25" y="37"/>
                    </a:cubicBezTo>
                    <a:cubicBezTo>
                      <a:pt x="25" y="40"/>
                      <a:pt x="24" y="44"/>
                      <a:pt x="21" y="44"/>
                    </a:cubicBezTo>
                    <a:cubicBezTo>
                      <a:pt x="18" y="44"/>
                      <a:pt x="13" y="40"/>
                      <a:pt x="9" y="37"/>
                    </a:cubicBezTo>
                    <a:cubicBezTo>
                      <a:pt x="5" y="34"/>
                      <a:pt x="5" y="30"/>
                      <a:pt x="2" y="27"/>
                    </a:cubicBezTo>
                    <a:cubicBezTo>
                      <a:pt x="0" y="24"/>
                      <a:pt x="4" y="20"/>
                      <a:pt x="6" y="17"/>
                    </a:cubicBezTo>
                    <a:cubicBezTo>
                      <a:pt x="9" y="14"/>
                      <a:pt x="5" y="13"/>
                      <a:pt x="4" y="12"/>
                    </a:cubicBezTo>
                    <a:cubicBezTo>
                      <a:pt x="2" y="10"/>
                      <a:pt x="5" y="9"/>
                      <a:pt x="6" y="6"/>
                    </a:cubicBezTo>
                    <a:cubicBezTo>
                      <a:pt x="6" y="4"/>
                      <a:pt x="6" y="3"/>
                      <a:pt x="6" y="1"/>
                    </a:cubicBezTo>
                    <a:cubicBezTo>
                      <a:pt x="8" y="1"/>
                      <a:pt x="10" y="0"/>
                      <a:pt x="13" y="0"/>
                    </a:cubicBezTo>
                    <a:cubicBezTo>
                      <a:pt x="16" y="1"/>
                      <a:pt x="22" y="2"/>
                      <a:pt x="26" y="3"/>
                    </a:cubicBezTo>
                    <a:cubicBezTo>
                      <a:pt x="31" y="3"/>
                      <a:pt x="36" y="2"/>
                      <a:pt x="39" y="5"/>
                    </a:cubicBezTo>
                    <a:cubicBezTo>
                      <a:pt x="41" y="8"/>
                      <a:pt x="45" y="12"/>
                      <a:pt x="48" y="12"/>
                    </a:cubicBezTo>
                    <a:cubicBezTo>
                      <a:pt x="51" y="12"/>
                      <a:pt x="53" y="12"/>
                      <a:pt x="55" y="10"/>
                    </a:cubicBezTo>
                    <a:cubicBezTo>
                      <a:pt x="56" y="9"/>
                      <a:pt x="57" y="8"/>
                      <a:pt x="58" y="7"/>
                    </a:cubicBezTo>
                    <a:cubicBezTo>
                      <a:pt x="58" y="8"/>
                      <a:pt x="59" y="9"/>
                      <a:pt x="61" y="15"/>
                    </a:cubicBezTo>
                    <a:cubicBezTo>
                      <a:pt x="65" y="26"/>
                      <a:pt x="63" y="19"/>
                      <a:pt x="66" y="23"/>
                    </a:cubicBezTo>
                    <a:cubicBezTo>
                      <a:pt x="70" y="27"/>
                      <a:pt x="71" y="29"/>
                      <a:pt x="77" y="37"/>
                    </a:cubicBezTo>
                    <a:cubicBezTo>
                      <a:pt x="81" y="42"/>
                      <a:pt x="82" y="42"/>
                      <a:pt x="85"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036">
                <a:extLst>
                  <a:ext uri="{FF2B5EF4-FFF2-40B4-BE49-F238E27FC236}">
                    <a16:creationId xmlns:a16="http://schemas.microsoft.com/office/drawing/2014/main" id="{761A9051-34D7-CB46-9253-CCC4DDDF1EF1}"/>
                  </a:ext>
                </a:extLst>
              </p:cNvPr>
              <p:cNvSpPr>
                <a:spLocks/>
              </p:cNvSpPr>
              <p:nvPr/>
            </p:nvSpPr>
            <p:spPr bwMode="auto">
              <a:xfrm>
                <a:off x="1287" y="1872"/>
                <a:ext cx="57" cy="12"/>
              </a:xfrm>
              <a:custGeom>
                <a:avLst/>
                <a:gdLst>
                  <a:gd name="T0" fmla="*/ 57 w 57"/>
                  <a:gd name="T1" fmla="*/ 2 h 12"/>
                  <a:gd name="T2" fmla="*/ 57 w 57"/>
                  <a:gd name="T3" fmla="*/ 0 h 12"/>
                  <a:gd name="T4" fmla="*/ 7 w 57"/>
                  <a:gd name="T5" fmla="*/ 8 h 12"/>
                  <a:gd name="T6" fmla="*/ 8 w 57"/>
                  <a:gd name="T7" fmla="*/ 5 h 12"/>
                  <a:gd name="T8" fmla="*/ 0 w 57"/>
                  <a:gd name="T9" fmla="*/ 10 h 12"/>
                  <a:gd name="T10" fmla="*/ 9 w 57"/>
                  <a:gd name="T11" fmla="*/ 12 h 12"/>
                  <a:gd name="T12" fmla="*/ 8 w 57"/>
                  <a:gd name="T13" fmla="*/ 10 h 12"/>
                  <a:gd name="T14" fmla="*/ 57 w 57"/>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57" y="2"/>
                    </a:moveTo>
                    <a:lnTo>
                      <a:pt x="57" y="0"/>
                    </a:lnTo>
                    <a:lnTo>
                      <a:pt x="7" y="8"/>
                    </a:lnTo>
                    <a:lnTo>
                      <a:pt x="8" y="5"/>
                    </a:lnTo>
                    <a:lnTo>
                      <a:pt x="0" y="10"/>
                    </a:lnTo>
                    <a:lnTo>
                      <a:pt x="9" y="12"/>
                    </a:lnTo>
                    <a:lnTo>
                      <a:pt x="8" y="10"/>
                    </a:lnTo>
                    <a:lnTo>
                      <a:pt x="57" y="2"/>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037">
                <a:extLst>
                  <a:ext uri="{FF2B5EF4-FFF2-40B4-BE49-F238E27FC236}">
                    <a16:creationId xmlns:a16="http://schemas.microsoft.com/office/drawing/2014/main" id="{1CAD7986-1C22-8744-96FC-8B69982E7659}"/>
                  </a:ext>
                </a:extLst>
              </p:cNvPr>
              <p:cNvSpPr>
                <a:spLocks/>
              </p:cNvSpPr>
              <p:nvPr/>
            </p:nvSpPr>
            <p:spPr bwMode="auto">
              <a:xfrm>
                <a:off x="1232" y="1793"/>
                <a:ext cx="74" cy="72"/>
              </a:xfrm>
              <a:custGeom>
                <a:avLst/>
                <a:gdLst>
                  <a:gd name="T0" fmla="*/ 117 w 124"/>
                  <a:gd name="T1" fmla="*/ 15 h 120"/>
                  <a:gd name="T2" fmla="*/ 115 w 124"/>
                  <a:gd name="T3" fmla="*/ 25 h 120"/>
                  <a:gd name="T4" fmla="*/ 108 w 124"/>
                  <a:gd name="T5" fmla="*/ 41 h 120"/>
                  <a:gd name="T6" fmla="*/ 103 w 124"/>
                  <a:gd name="T7" fmla="*/ 63 h 120"/>
                  <a:gd name="T8" fmla="*/ 101 w 124"/>
                  <a:gd name="T9" fmla="*/ 73 h 120"/>
                  <a:gd name="T10" fmla="*/ 99 w 124"/>
                  <a:gd name="T11" fmla="*/ 86 h 120"/>
                  <a:gd name="T12" fmla="*/ 94 w 124"/>
                  <a:gd name="T13" fmla="*/ 101 h 120"/>
                  <a:gd name="T14" fmla="*/ 93 w 124"/>
                  <a:gd name="T15" fmla="*/ 110 h 120"/>
                  <a:gd name="T16" fmla="*/ 96 w 124"/>
                  <a:gd name="T17" fmla="*/ 115 h 120"/>
                  <a:gd name="T18" fmla="*/ 93 w 124"/>
                  <a:gd name="T19" fmla="*/ 118 h 120"/>
                  <a:gd name="T20" fmla="*/ 86 w 124"/>
                  <a:gd name="T21" fmla="*/ 120 h 120"/>
                  <a:gd name="T22" fmla="*/ 77 w 124"/>
                  <a:gd name="T23" fmla="*/ 113 h 120"/>
                  <a:gd name="T24" fmla="*/ 64 w 124"/>
                  <a:gd name="T25" fmla="*/ 111 h 120"/>
                  <a:gd name="T26" fmla="*/ 51 w 124"/>
                  <a:gd name="T27" fmla="*/ 108 h 120"/>
                  <a:gd name="T28" fmla="*/ 44 w 124"/>
                  <a:gd name="T29" fmla="*/ 109 h 120"/>
                  <a:gd name="T30" fmla="*/ 41 w 124"/>
                  <a:gd name="T31" fmla="*/ 105 h 120"/>
                  <a:gd name="T32" fmla="*/ 32 w 124"/>
                  <a:gd name="T33" fmla="*/ 92 h 120"/>
                  <a:gd name="T34" fmla="*/ 20 w 124"/>
                  <a:gd name="T35" fmla="*/ 83 h 120"/>
                  <a:gd name="T36" fmla="*/ 9 w 124"/>
                  <a:gd name="T37" fmla="*/ 72 h 120"/>
                  <a:gd name="T38" fmla="*/ 2 w 124"/>
                  <a:gd name="T39" fmla="*/ 59 h 120"/>
                  <a:gd name="T40" fmla="*/ 12 w 124"/>
                  <a:gd name="T41" fmla="*/ 59 h 120"/>
                  <a:gd name="T42" fmla="*/ 13 w 124"/>
                  <a:gd name="T43" fmla="*/ 58 h 120"/>
                  <a:gd name="T44" fmla="*/ 20 w 124"/>
                  <a:gd name="T45" fmla="*/ 52 h 120"/>
                  <a:gd name="T46" fmla="*/ 27 w 124"/>
                  <a:gd name="T47" fmla="*/ 44 h 120"/>
                  <a:gd name="T48" fmla="*/ 31 w 124"/>
                  <a:gd name="T49" fmla="*/ 34 h 120"/>
                  <a:gd name="T50" fmla="*/ 43 w 124"/>
                  <a:gd name="T51" fmla="*/ 29 h 120"/>
                  <a:gd name="T52" fmla="*/ 49 w 124"/>
                  <a:gd name="T53" fmla="*/ 29 h 120"/>
                  <a:gd name="T54" fmla="*/ 56 w 124"/>
                  <a:gd name="T55" fmla="*/ 27 h 120"/>
                  <a:gd name="T56" fmla="*/ 67 w 124"/>
                  <a:gd name="T57" fmla="*/ 17 h 120"/>
                  <a:gd name="T58" fmla="*/ 76 w 124"/>
                  <a:gd name="T59" fmla="*/ 6 h 120"/>
                  <a:gd name="T60" fmla="*/ 85 w 124"/>
                  <a:gd name="T61" fmla="*/ 10 h 120"/>
                  <a:gd name="T62" fmla="*/ 94 w 124"/>
                  <a:gd name="T63" fmla="*/ 8 h 120"/>
                  <a:gd name="T64" fmla="*/ 107 w 124"/>
                  <a:gd name="T65" fmla="*/ 2 h 120"/>
                  <a:gd name="T66" fmla="*/ 120 w 124"/>
                  <a:gd name="T67" fmla="*/ 0 h 120"/>
                  <a:gd name="T68" fmla="*/ 120 w 124"/>
                  <a:gd name="T69" fmla="*/ 0 h 120"/>
                  <a:gd name="T70" fmla="*/ 115 w 124"/>
                  <a:gd name="T71" fmla="*/ 5 h 120"/>
                  <a:gd name="T72" fmla="*/ 117 w 124"/>
                  <a:gd name="T73" fmla="*/ 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20">
                    <a:moveTo>
                      <a:pt x="117" y="15"/>
                    </a:moveTo>
                    <a:cubicBezTo>
                      <a:pt x="120" y="22"/>
                      <a:pt x="119" y="17"/>
                      <a:pt x="115" y="25"/>
                    </a:cubicBezTo>
                    <a:cubicBezTo>
                      <a:pt x="111" y="34"/>
                      <a:pt x="113" y="33"/>
                      <a:pt x="108" y="41"/>
                    </a:cubicBezTo>
                    <a:cubicBezTo>
                      <a:pt x="103" y="48"/>
                      <a:pt x="109" y="55"/>
                      <a:pt x="103" y="63"/>
                    </a:cubicBezTo>
                    <a:cubicBezTo>
                      <a:pt x="97" y="70"/>
                      <a:pt x="103" y="69"/>
                      <a:pt x="101" y="73"/>
                    </a:cubicBezTo>
                    <a:cubicBezTo>
                      <a:pt x="98" y="77"/>
                      <a:pt x="96" y="79"/>
                      <a:pt x="99" y="86"/>
                    </a:cubicBezTo>
                    <a:cubicBezTo>
                      <a:pt x="102" y="92"/>
                      <a:pt x="100" y="96"/>
                      <a:pt x="94" y="101"/>
                    </a:cubicBezTo>
                    <a:cubicBezTo>
                      <a:pt x="88" y="106"/>
                      <a:pt x="90" y="105"/>
                      <a:pt x="93" y="110"/>
                    </a:cubicBezTo>
                    <a:cubicBezTo>
                      <a:pt x="95" y="113"/>
                      <a:pt x="95" y="114"/>
                      <a:pt x="96" y="115"/>
                    </a:cubicBezTo>
                    <a:cubicBezTo>
                      <a:pt x="95" y="116"/>
                      <a:pt x="94" y="117"/>
                      <a:pt x="93" y="118"/>
                    </a:cubicBezTo>
                    <a:cubicBezTo>
                      <a:pt x="91" y="120"/>
                      <a:pt x="89" y="120"/>
                      <a:pt x="86" y="120"/>
                    </a:cubicBezTo>
                    <a:cubicBezTo>
                      <a:pt x="83" y="120"/>
                      <a:pt x="79" y="116"/>
                      <a:pt x="77" y="113"/>
                    </a:cubicBezTo>
                    <a:cubicBezTo>
                      <a:pt x="74" y="110"/>
                      <a:pt x="69" y="111"/>
                      <a:pt x="64" y="111"/>
                    </a:cubicBezTo>
                    <a:cubicBezTo>
                      <a:pt x="60" y="110"/>
                      <a:pt x="54" y="109"/>
                      <a:pt x="51" y="108"/>
                    </a:cubicBezTo>
                    <a:cubicBezTo>
                      <a:pt x="48" y="108"/>
                      <a:pt x="46" y="109"/>
                      <a:pt x="44" y="109"/>
                    </a:cubicBezTo>
                    <a:cubicBezTo>
                      <a:pt x="43" y="108"/>
                      <a:pt x="42" y="107"/>
                      <a:pt x="41" y="105"/>
                    </a:cubicBezTo>
                    <a:cubicBezTo>
                      <a:pt x="40" y="103"/>
                      <a:pt x="35" y="98"/>
                      <a:pt x="32" y="92"/>
                    </a:cubicBezTo>
                    <a:cubicBezTo>
                      <a:pt x="29" y="87"/>
                      <a:pt x="23" y="87"/>
                      <a:pt x="20" y="83"/>
                    </a:cubicBezTo>
                    <a:cubicBezTo>
                      <a:pt x="17" y="78"/>
                      <a:pt x="14" y="75"/>
                      <a:pt x="9" y="72"/>
                    </a:cubicBezTo>
                    <a:cubicBezTo>
                      <a:pt x="4" y="69"/>
                      <a:pt x="4" y="66"/>
                      <a:pt x="2" y="59"/>
                    </a:cubicBezTo>
                    <a:cubicBezTo>
                      <a:pt x="0" y="52"/>
                      <a:pt x="8" y="58"/>
                      <a:pt x="12" y="59"/>
                    </a:cubicBezTo>
                    <a:cubicBezTo>
                      <a:pt x="14" y="59"/>
                      <a:pt x="14" y="59"/>
                      <a:pt x="13" y="58"/>
                    </a:cubicBezTo>
                    <a:cubicBezTo>
                      <a:pt x="17" y="57"/>
                      <a:pt x="18" y="56"/>
                      <a:pt x="20" y="52"/>
                    </a:cubicBezTo>
                    <a:cubicBezTo>
                      <a:pt x="23" y="48"/>
                      <a:pt x="27" y="47"/>
                      <a:pt x="27" y="44"/>
                    </a:cubicBezTo>
                    <a:cubicBezTo>
                      <a:pt x="27" y="40"/>
                      <a:pt x="27" y="33"/>
                      <a:pt x="31" y="34"/>
                    </a:cubicBezTo>
                    <a:cubicBezTo>
                      <a:pt x="35" y="34"/>
                      <a:pt x="41" y="30"/>
                      <a:pt x="43" y="29"/>
                    </a:cubicBezTo>
                    <a:cubicBezTo>
                      <a:pt x="45" y="28"/>
                      <a:pt x="46" y="26"/>
                      <a:pt x="49" y="29"/>
                    </a:cubicBezTo>
                    <a:cubicBezTo>
                      <a:pt x="52" y="31"/>
                      <a:pt x="53" y="31"/>
                      <a:pt x="56" y="27"/>
                    </a:cubicBezTo>
                    <a:cubicBezTo>
                      <a:pt x="59" y="24"/>
                      <a:pt x="62" y="22"/>
                      <a:pt x="67" y="17"/>
                    </a:cubicBezTo>
                    <a:cubicBezTo>
                      <a:pt x="72" y="12"/>
                      <a:pt x="72" y="4"/>
                      <a:pt x="76" y="6"/>
                    </a:cubicBezTo>
                    <a:cubicBezTo>
                      <a:pt x="79" y="8"/>
                      <a:pt x="80" y="10"/>
                      <a:pt x="85" y="10"/>
                    </a:cubicBezTo>
                    <a:cubicBezTo>
                      <a:pt x="90" y="11"/>
                      <a:pt x="86" y="9"/>
                      <a:pt x="94" y="8"/>
                    </a:cubicBezTo>
                    <a:cubicBezTo>
                      <a:pt x="102" y="6"/>
                      <a:pt x="104" y="3"/>
                      <a:pt x="107" y="2"/>
                    </a:cubicBezTo>
                    <a:cubicBezTo>
                      <a:pt x="110" y="2"/>
                      <a:pt x="116" y="1"/>
                      <a:pt x="120" y="0"/>
                    </a:cubicBezTo>
                    <a:cubicBezTo>
                      <a:pt x="120" y="0"/>
                      <a:pt x="120" y="0"/>
                      <a:pt x="120" y="0"/>
                    </a:cubicBezTo>
                    <a:cubicBezTo>
                      <a:pt x="124" y="4"/>
                      <a:pt x="120" y="3"/>
                      <a:pt x="115" y="5"/>
                    </a:cubicBezTo>
                    <a:cubicBezTo>
                      <a:pt x="111" y="7"/>
                      <a:pt x="114" y="7"/>
                      <a:pt x="117"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038">
                <a:extLst>
                  <a:ext uri="{FF2B5EF4-FFF2-40B4-BE49-F238E27FC236}">
                    <a16:creationId xmlns:a16="http://schemas.microsoft.com/office/drawing/2014/main" id="{0336D6A3-651F-F241-ACA6-9BDD73054B24}"/>
                  </a:ext>
                </a:extLst>
              </p:cNvPr>
              <p:cNvSpPr>
                <a:spLocks/>
              </p:cNvSpPr>
              <p:nvPr/>
            </p:nvSpPr>
            <p:spPr bwMode="auto">
              <a:xfrm>
                <a:off x="1211" y="1777"/>
                <a:ext cx="93" cy="51"/>
              </a:xfrm>
              <a:custGeom>
                <a:avLst/>
                <a:gdLst>
                  <a:gd name="T0" fmla="*/ 155 w 155"/>
                  <a:gd name="T1" fmla="*/ 28 h 86"/>
                  <a:gd name="T2" fmla="*/ 142 w 155"/>
                  <a:gd name="T3" fmla="*/ 30 h 86"/>
                  <a:gd name="T4" fmla="*/ 129 w 155"/>
                  <a:gd name="T5" fmla="*/ 36 h 86"/>
                  <a:gd name="T6" fmla="*/ 120 w 155"/>
                  <a:gd name="T7" fmla="*/ 38 h 86"/>
                  <a:gd name="T8" fmla="*/ 111 w 155"/>
                  <a:gd name="T9" fmla="*/ 34 h 86"/>
                  <a:gd name="T10" fmla="*/ 102 w 155"/>
                  <a:gd name="T11" fmla="*/ 45 h 86"/>
                  <a:gd name="T12" fmla="*/ 91 w 155"/>
                  <a:gd name="T13" fmla="*/ 55 h 86"/>
                  <a:gd name="T14" fmla="*/ 84 w 155"/>
                  <a:gd name="T15" fmla="*/ 57 h 86"/>
                  <a:gd name="T16" fmla="*/ 78 w 155"/>
                  <a:gd name="T17" fmla="*/ 57 h 86"/>
                  <a:gd name="T18" fmla="*/ 66 w 155"/>
                  <a:gd name="T19" fmla="*/ 62 h 86"/>
                  <a:gd name="T20" fmla="*/ 62 w 155"/>
                  <a:gd name="T21" fmla="*/ 72 h 86"/>
                  <a:gd name="T22" fmla="*/ 55 w 155"/>
                  <a:gd name="T23" fmla="*/ 80 h 86"/>
                  <a:gd name="T24" fmla="*/ 48 w 155"/>
                  <a:gd name="T25" fmla="*/ 86 h 86"/>
                  <a:gd name="T26" fmla="*/ 43 w 155"/>
                  <a:gd name="T27" fmla="*/ 77 h 86"/>
                  <a:gd name="T28" fmla="*/ 35 w 155"/>
                  <a:gd name="T29" fmla="*/ 74 h 86"/>
                  <a:gd name="T30" fmla="*/ 35 w 155"/>
                  <a:gd name="T31" fmla="*/ 71 h 86"/>
                  <a:gd name="T32" fmla="*/ 37 w 155"/>
                  <a:gd name="T33" fmla="*/ 62 h 86"/>
                  <a:gd name="T34" fmla="*/ 30 w 155"/>
                  <a:gd name="T35" fmla="*/ 59 h 86"/>
                  <a:gd name="T36" fmla="*/ 21 w 155"/>
                  <a:gd name="T37" fmla="*/ 59 h 86"/>
                  <a:gd name="T38" fmla="*/ 17 w 155"/>
                  <a:gd name="T39" fmla="*/ 57 h 86"/>
                  <a:gd name="T40" fmla="*/ 6 w 155"/>
                  <a:gd name="T41" fmla="*/ 48 h 86"/>
                  <a:gd name="T42" fmla="*/ 0 w 155"/>
                  <a:gd name="T43" fmla="*/ 44 h 86"/>
                  <a:gd name="T44" fmla="*/ 3 w 155"/>
                  <a:gd name="T45" fmla="*/ 41 h 86"/>
                  <a:gd name="T46" fmla="*/ 6 w 155"/>
                  <a:gd name="T47" fmla="*/ 28 h 86"/>
                  <a:gd name="T48" fmla="*/ 28 w 155"/>
                  <a:gd name="T49" fmla="*/ 10 h 86"/>
                  <a:gd name="T50" fmla="*/ 37 w 155"/>
                  <a:gd name="T51" fmla="*/ 4 h 86"/>
                  <a:gd name="T52" fmla="*/ 49 w 155"/>
                  <a:gd name="T53" fmla="*/ 5 h 86"/>
                  <a:gd name="T54" fmla="*/ 59 w 155"/>
                  <a:gd name="T55" fmla="*/ 6 h 86"/>
                  <a:gd name="T56" fmla="*/ 68 w 155"/>
                  <a:gd name="T57" fmla="*/ 9 h 86"/>
                  <a:gd name="T58" fmla="*/ 81 w 155"/>
                  <a:gd name="T59" fmla="*/ 3 h 86"/>
                  <a:gd name="T60" fmla="*/ 100 w 155"/>
                  <a:gd name="T61" fmla="*/ 2 h 86"/>
                  <a:gd name="T62" fmla="*/ 116 w 155"/>
                  <a:gd name="T63" fmla="*/ 1 h 86"/>
                  <a:gd name="T64" fmla="*/ 132 w 155"/>
                  <a:gd name="T65" fmla="*/ 8 h 86"/>
                  <a:gd name="T66" fmla="*/ 136 w 155"/>
                  <a:gd name="T67" fmla="*/ 16 h 86"/>
                  <a:gd name="T68" fmla="*/ 143 w 155"/>
                  <a:gd name="T69" fmla="*/ 18 h 86"/>
                  <a:gd name="T70" fmla="*/ 155 w 155"/>
                  <a:gd name="T71"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 h="86">
                    <a:moveTo>
                      <a:pt x="155" y="28"/>
                    </a:moveTo>
                    <a:cubicBezTo>
                      <a:pt x="151" y="29"/>
                      <a:pt x="145" y="30"/>
                      <a:pt x="142" y="30"/>
                    </a:cubicBezTo>
                    <a:cubicBezTo>
                      <a:pt x="139" y="31"/>
                      <a:pt x="137" y="34"/>
                      <a:pt x="129" y="36"/>
                    </a:cubicBezTo>
                    <a:cubicBezTo>
                      <a:pt x="121" y="37"/>
                      <a:pt x="125" y="39"/>
                      <a:pt x="120" y="38"/>
                    </a:cubicBezTo>
                    <a:cubicBezTo>
                      <a:pt x="115" y="38"/>
                      <a:pt x="114" y="36"/>
                      <a:pt x="111" y="34"/>
                    </a:cubicBezTo>
                    <a:cubicBezTo>
                      <a:pt x="107" y="32"/>
                      <a:pt x="107" y="40"/>
                      <a:pt x="102" y="45"/>
                    </a:cubicBezTo>
                    <a:cubicBezTo>
                      <a:pt x="97" y="50"/>
                      <a:pt x="94" y="52"/>
                      <a:pt x="91" y="55"/>
                    </a:cubicBezTo>
                    <a:cubicBezTo>
                      <a:pt x="88" y="59"/>
                      <a:pt x="87" y="59"/>
                      <a:pt x="84" y="57"/>
                    </a:cubicBezTo>
                    <a:cubicBezTo>
                      <a:pt x="81" y="54"/>
                      <a:pt x="80" y="56"/>
                      <a:pt x="78" y="57"/>
                    </a:cubicBezTo>
                    <a:cubicBezTo>
                      <a:pt x="76" y="58"/>
                      <a:pt x="70" y="62"/>
                      <a:pt x="66" y="62"/>
                    </a:cubicBezTo>
                    <a:cubicBezTo>
                      <a:pt x="62" y="61"/>
                      <a:pt x="62" y="68"/>
                      <a:pt x="62" y="72"/>
                    </a:cubicBezTo>
                    <a:cubicBezTo>
                      <a:pt x="62" y="75"/>
                      <a:pt x="58" y="76"/>
                      <a:pt x="55" y="80"/>
                    </a:cubicBezTo>
                    <a:cubicBezTo>
                      <a:pt x="54" y="84"/>
                      <a:pt x="51" y="85"/>
                      <a:pt x="48" y="86"/>
                    </a:cubicBezTo>
                    <a:cubicBezTo>
                      <a:pt x="47" y="83"/>
                      <a:pt x="43" y="80"/>
                      <a:pt x="43" y="77"/>
                    </a:cubicBezTo>
                    <a:cubicBezTo>
                      <a:pt x="41" y="72"/>
                      <a:pt x="39" y="77"/>
                      <a:pt x="35" y="74"/>
                    </a:cubicBezTo>
                    <a:cubicBezTo>
                      <a:pt x="35" y="73"/>
                      <a:pt x="35" y="71"/>
                      <a:pt x="35" y="71"/>
                    </a:cubicBezTo>
                    <a:cubicBezTo>
                      <a:pt x="35" y="70"/>
                      <a:pt x="37" y="66"/>
                      <a:pt x="37" y="62"/>
                    </a:cubicBezTo>
                    <a:cubicBezTo>
                      <a:pt x="37" y="57"/>
                      <a:pt x="31" y="60"/>
                      <a:pt x="30" y="59"/>
                    </a:cubicBezTo>
                    <a:cubicBezTo>
                      <a:pt x="30" y="57"/>
                      <a:pt x="24" y="59"/>
                      <a:pt x="21" y="59"/>
                    </a:cubicBezTo>
                    <a:cubicBezTo>
                      <a:pt x="19" y="60"/>
                      <a:pt x="19" y="59"/>
                      <a:pt x="17" y="57"/>
                    </a:cubicBezTo>
                    <a:cubicBezTo>
                      <a:pt x="16" y="54"/>
                      <a:pt x="10" y="52"/>
                      <a:pt x="6" y="48"/>
                    </a:cubicBezTo>
                    <a:cubicBezTo>
                      <a:pt x="3" y="45"/>
                      <a:pt x="2" y="44"/>
                      <a:pt x="0" y="44"/>
                    </a:cubicBezTo>
                    <a:cubicBezTo>
                      <a:pt x="2" y="43"/>
                      <a:pt x="2" y="41"/>
                      <a:pt x="3" y="41"/>
                    </a:cubicBezTo>
                    <a:cubicBezTo>
                      <a:pt x="4" y="40"/>
                      <a:pt x="4" y="29"/>
                      <a:pt x="6" y="28"/>
                    </a:cubicBezTo>
                    <a:cubicBezTo>
                      <a:pt x="7" y="26"/>
                      <a:pt x="26" y="11"/>
                      <a:pt x="28" y="10"/>
                    </a:cubicBezTo>
                    <a:cubicBezTo>
                      <a:pt x="30" y="9"/>
                      <a:pt x="34" y="6"/>
                      <a:pt x="37" y="4"/>
                    </a:cubicBezTo>
                    <a:cubicBezTo>
                      <a:pt x="40" y="3"/>
                      <a:pt x="40" y="5"/>
                      <a:pt x="49" y="5"/>
                    </a:cubicBezTo>
                    <a:cubicBezTo>
                      <a:pt x="58" y="5"/>
                      <a:pt x="53" y="4"/>
                      <a:pt x="59" y="6"/>
                    </a:cubicBezTo>
                    <a:cubicBezTo>
                      <a:pt x="65" y="9"/>
                      <a:pt x="65" y="9"/>
                      <a:pt x="68" y="9"/>
                    </a:cubicBezTo>
                    <a:cubicBezTo>
                      <a:pt x="72" y="8"/>
                      <a:pt x="78" y="5"/>
                      <a:pt x="81" y="3"/>
                    </a:cubicBezTo>
                    <a:cubicBezTo>
                      <a:pt x="85" y="2"/>
                      <a:pt x="95" y="3"/>
                      <a:pt x="100" y="2"/>
                    </a:cubicBezTo>
                    <a:cubicBezTo>
                      <a:pt x="105" y="0"/>
                      <a:pt x="110" y="2"/>
                      <a:pt x="116" y="1"/>
                    </a:cubicBezTo>
                    <a:cubicBezTo>
                      <a:pt x="121" y="0"/>
                      <a:pt x="123" y="7"/>
                      <a:pt x="132" y="8"/>
                    </a:cubicBezTo>
                    <a:cubicBezTo>
                      <a:pt x="141" y="9"/>
                      <a:pt x="136" y="13"/>
                      <a:pt x="136" y="16"/>
                    </a:cubicBezTo>
                    <a:cubicBezTo>
                      <a:pt x="136" y="20"/>
                      <a:pt x="139" y="19"/>
                      <a:pt x="143" y="18"/>
                    </a:cubicBezTo>
                    <a:cubicBezTo>
                      <a:pt x="147" y="17"/>
                      <a:pt x="151" y="24"/>
                      <a:pt x="155" y="2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039">
                <a:extLst>
                  <a:ext uri="{FF2B5EF4-FFF2-40B4-BE49-F238E27FC236}">
                    <a16:creationId xmlns:a16="http://schemas.microsoft.com/office/drawing/2014/main" id="{4158A407-EF48-5144-9B9D-3574246D989B}"/>
                  </a:ext>
                </a:extLst>
              </p:cNvPr>
              <p:cNvSpPr>
                <a:spLocks/>
              </p:cNvSpPr>
              <p:nvPr/>
            </p:nvSpPr>
            <p:spPr bwMode="auto">
              <a:xfrm>
                <a:off x="1197" y="1803"/>
                <a:ext cx="36" cy="23"/>
              </a:xfrm>
              <a:custGeom>
                <a:avLst/>
                <a:gdLst>
                  <a:gd name="T0" fmla="*/ 58 w 60"/>
                  <a:gd name="T1" fmla="*/ 27 h 39"/>
                  <a:gd name="T2" fmla="*/ 58 w 60"/>
                  <a:gd name="T3" fmla="*/ 30 h 39"/>
                  <a:gd name="T4" fmla="*/ 58 w 60"/>
                  <a:gd name="T5" fmla="*/ 29 h 39"/>
                  <a:gd name="T6" fmla="*/ 57 w 60"/>
                  <a:gd name="T7" fmla="*/ 34 h 39"/>
                  <a:gd name="T8" fmla="*/ 41 w 60"/>
                  <a:gd name="T9" fmla="*/ 36 h 39"/>
                  <a:gd name="T10" fmla="*/ 28 w 60"/>
                  <a:gd name="T11" fmla="*/ 31 h 39"/>
                  <a:gd name="T12" fmla="*/ 7 w 60"/>
                  <a:gd name="T13" fmla="*/ 25 h 39"/>
                  <a:gd name="T14" fmla="*/ 0 w 60"/>
                  <a:gd name="T15" fmla="*/ 22 h 39"/>
                  <a:gd name="T16" fmla="*/ 3 w 60"/>
                  <a:gd name="T17" fmla="*/ 15 h 39"/>
                  <a:gd name="T18" fmla="*/ 16 w 60"/>
                  <a:gd name="T19" fmla="*/ 6 h 39"/>
                  <a:gd name="T20" fmla="*/ 19 w 60"/>
                  <a:gd name="T21" fmla="*/ 2 h 39"/>
                  <a:gd name="T22" fmla="*/ 23 w 60"/>
                  <a:gd name="T23" fmla="*/ 0 h 39"/>
                  <a:gd name="T24" fmla="*/ 29 w 60"/>
                  <a:gd name="T25" fmla="*/ 4 h 39"/>
                  <a:gd name="T26" fmla="*/ 40 w 60"/>
                  <a:gd name="T27" fmla="*/ 13 h 39"/>
                  <a:gd name="T28" fmla="*/ 44 w 60"/>
                  <a:gd name="T29" fmla="*/ 15 h 39"/>
                  <a:gd name="T30" fmla="*/ 53 w 60"/>
                  <a:gd name="T31" fmla="*/ 15 h 39"/>
                  <a:gd name="T32" fmla="*/ 60 w 60"/>
                  <a:gd name="T33" fmla="*/ 18 h 39"/>
                  <a:gd name="T34" fmla="*/ 58 w 60"/>
                  <a:gd name="T3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39">
                    <a:moveTo>
                      <a:pt x="58" y="27"/>
                    </a:moveTo>
                    <a:cubicBezTo>
                      <a:pt x="58" y="27"/>
                      <a:pt x="58" y="29"/>
                      <a:pt x="58" y="30"/>
                    </a:cubicBezTo>
                    <a:cubicBezTo>
                      <a:pt x="58" y="30"/>
                      <a:pt x="58" y="30"/>
                      <a:pt x="58" y="29"/>
                    </a:cubicBezTo>
                    <a:cubicBezTo>
                      <a:pt x="54" y="25"/>
                      <a:pt x="58" y="29"/>
                      <a:pt x="57" y="34"/>
                    </a:cubicBezTo>
                    <a:cubicBezTo>
                      <a:pt x="57" y="39"/>
                      <a:pt x="46" y="34"/>
                      <a:pt x="41" y="36"/>
                    </a:cubicBezTo>
                    <a:cubicBezTo>
                      <a:pt x="36" y="37"/>
                      <a:pt x="35" y="35"/>
                      <a:pt x="28" y="31"/>
                    </a:cubicBezTo>
                    <a:cubicBezTo>
                      <a:pt x="21" y="26"/>
                      <a:pt x="17" y="27"/>
                      <a:pt x="7" y="25"/>
                    </a:cubicBezTo>
                    <a:cubicBezTo>
                      <a:pt x="2" y="24"/>
                      <a:pt x="1" y="23"/>
                      <a:pt x="0" y="22"/>
                    </a:cubicBezTo>
                    <a:cubicBezTo>
                      <a:pt x="1" y="19"/>
                      <a:pt x="2" y="15"/>
                      <a:pt x="3" y="15"/>
                    </a:cubicBezTo>
                    <a:cubicBezTo>
                      <a:pt x="4" y="14"/>
                      <a:pt x="16" y="10"/>
                      <a:pt x="16" y="6"/>
                    </a:cubicBezTo>
                    <a:cubicBezTo>
                      <a:pt x="16" y="3"/>
                      <a:pt x="16" y="2"/>
                      <a:pt x="19" y="2"/>
                    </a:cubicBezTo>
                    <a:cubicBezTo>
                      <a:pt x="21" y="2"/>
                      <a:pt x="22" y="1"/>
                      <a:pt x="23" y="0"/>
                    </a:cubicBezTo>
                    <a:cubicBezTo>
                      <a:pt x="25" y="0"/>
                      <a:pt x="26" y="1"/>
                      <a:pt x="29" y="4"/>
                    </a:cubicBezTo>
                    <a:cubicBezTo>
                      <a:pt x="33" y="8"/>
                      <a:pt x="39" y="10"/>
                      <a:pt x="40" y="13"/>
                    </a:cubicBezTo>
                    <a:cubicBezTo>
                      <a:pt x="42" y="15"/>
                      <a:pt x="42" y="16"/>
                      <a:pt x="44" y="15"/>
                    </a:cubicBezTo>
                    <a:cubicBezTo>
                      <a:pt x="47" y="15"/>
                      <a:pt x="53" y="13"/>
                      <a:pt x="53" y="15"/>
                    </a:cubicBezTo>
                    <a:cubicBezTo>
                      <a:pt x="54" y="16"/>
                      <a:pt x="60" y="13"/>
                      <a:pt x="60" y="18"/>
                    </a:cubicBezTo>
                    <a:cubicBezTo>
                      <a:pt x="60" y="22"/>
                      <a:pt x="58" y="26"/>
                      <a:pt x="58" y="2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040">
                <a:extLst>
                  <a:ext uri="{FF2B5EF4-FFF2-40B4-BE49-F238E27FC236}">
                    <a16:creationId xmlns:a16="http://schemas.microsoft.com/office/drawing/2014/main" id="{D668D27E-45EC-584E-96BE-3E0C88F6517B}"/>
                  </a:ext>
                </a:extLst>
              </p:cNvPr>
              <p:cNvSpPr>
                <a:spLocks/>
              </p:cNvSpPr>
              <p:nvPr/>
            </p:nvSpPr>
            <p:spPr bwMode="auto">
              <a:xfrm>
                <a:off x="1168" y="1746"/>
                <a:ext cx="65" cy="70"/>
              </a:xfrm>
              <a:custGeom>
                <a:avLst/>
                <a:gdLst>
                  <a:gd name="T0" fmla="*/ 108 w 108"/>
                  <a:gd name="T1" fmla="*/ 56 h 117"/>
                  <a:gd name="T2" fmla="*/ 100 w 108"/>
                  <a:gd name="T3" fmla="*/ 61 h 117"/>
                  <a:gd name="T4" fmla="*/ 78 w 108"/>
                  <a:gd name="T5" fmla="*/ 79 h 117"/>
                  <a:gd name="T6" fmla="*/ 75 w 108"/>
                  <a:gd name="T7" fmla="*/ 92 h 117"/>
                  <a:gd name="T8" fmla="*/ 72 w 108"/>
                  <a:gd name="T9" fmla="*/ 95 h 117"/>
                  <a:gd name="T10" fmla="*/ 68 w 108"/>
                  <a:gd name="T11" fmla="*/ 97 h 117"/>
                  <a:gd name="T12" fmla="*/ 65 w 108"/>
                  <a:gd name="T13" fmla="*/ 101 h 117"/>
                  <a:gd name="T14" fmla="*/ 52 w 108"/>
                  <a:gd name="T15" fmla="*/ 110 h 117"/>
                  <a:gd name="T16" fmla="*/ 49 w 108"/>
                  <a:gd name="T17" fmla="*/ 117 h 117"/>
                  <a:gd name="T18" fmla="*/ 47 w 108"/>
                  <a:gd name="T19" fmla="*/ 113 h 117"/>
                  <a:gd name="T20" fmla="*/ 19 w 108"/>
                  <a:gd name="T21" fmla="*/ 108 h 117"/>
                  <a:gd name="T22" fmla="*/ 8 w 108"/>
                  <a:gd name="T23" fmla="*/ 102 h 117"/>
                  <a:gd name="T24" fmla="*/ 0 w 108"/>
                  <a:gd name="T25" fmla="*/ 93 h 117"/>
                  <a:gd name="T26" fmla="*/ 2 w 108"/>
                  <a:gd name="T27" fmla="*/ 83 h 117"/>
                  <a:gd name="T28" fmla="*/ 5 w 108"/>
                  <a:gd name="T29" fmla="*/ 75 h 117"/>
                  <a:gd name="T30" fmla="*/ 7 w 108"/>
                  <a:gd name="T31" fmla="*/ 65 h 117"/>
                  <a:gd name="T32" fmla="*/ 18 w 108"/>
                  <a:gd name="T33" fmla="*/ 50 h 117"/>
                  <a:gd name="T34" fmla="*/ 48 w 108"/>
                  <a:gd name="T35" fmla="*/ 50 h 117"/>
                  <a:gd name="T36" fmla="*/ 48 w 108"/>
                  <a:gd name="T37" fmla="*/ 46 h 117"/>
                  <a:gd name="T38" fmla="*/ 51 w 108"/>
                  <a:gd name="T39" fmla="*/ 38 h 117"/>
                  <a:gd name="T40" fmla="*/ 30 w 108"/>
                  <a:gd name="T41" fmla="*/ 17 h 117"/>
                  <a:gd name="T42" fmla="*/ 41 w 108"/>
                  <a:gd name="T43" fmla="*/ 13 h 117"/>
                  <a:gd name="T44" fmla="*/ 46 w 108"/>
                  <a:gd name="T45" fmla="*/ 0 h 117"/>
                  <a:gd name="T46" fmla="*/ 87 w 108"/>
                  <a:gd name="T47" fmla="*/ 1 h 117"/>
                  <a:gd name="T48" fmla="*/ 87 w 108"/>
                  <a:gd name="T49" fmla="*/ 11 h 117"/>
                  <a:gd name="T50" fmla="*/ 84 w 108"/>
                  <a:gd name="T51" fmla="*/ 22 h 117"/>
                  <a:gd name="T52" fmla="*/ 83 w 108"/>
                  <a:gd name="T53" fmla="*/ 31 h 117"/>
                  <a:gd name="T54" fmla="*/ 81 w 108"/>
                  <a:gd name="T55" fmla="*/ 41 h 117"/>
                  <a:gd name="T56" fmla="*/ 81 w 108"/>
                  <a:gd name="T57" fmla="*/ 55 h 117"/>
                  <a:gd name="T58" fmla="*/ 89 w 108"/>
                  <a:gd name="T59" fmla="*/ 56 h 117"/>
                  <a:gd name="T60" fmla="*/ 99 w 108"/>
                  <a:gd name="T61" fmla="*/ 57 h 117"/>
                  <a:gd name="T62" fmla="*/ 108 w 108"/>
                  <a:gd name="T63" fmla="*/ 55 h 117"/>
                  <a:gd name="T64" fmla="*/ 108 w 108"/>
                  <a:gd name="T65"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17">
                    <a:moveTo>
                      <a:pt x="108" y="56"/>
                    </a:moveTo>
                    <a:cubicBezTo>
                      <a:pt x="105" y="58"/>
                      <a:pt x="102" y="60"/>
                      <a:pt x="100" y="61"/>
                    </a:cubicBezTo>
                    <a:cubicBezTo>
                      <a:pt x="98" y="62"/>
                      <a:pt x="79" y="77"/>
                      <a:pt x="78" y="79"/>
                    </a:cubicBezTo>
                    <a:cubicBezTo>
                      <a:pt x="76" y="80"/>
                      <a:pt x="76" y="91"/>
                      <a:pt x="75" y="92"/>
                    </a:cubicBezTo>
                    <a:cubicBezTo>
                      <a:pt x="74" y="92"/>
                      <a:pt x="74" y="94"/>
                      <a:pt x="72" y="95"/>
                    </a:cubicBezTo>
                    <a:cubicBezTo>
                      <a:pt x="71" y="96"/>
                      <a:pt x="70" y="97"/>
                      <a:pt x="68" y="97"/>
                    </a:cubicBezTo>
                    <a:cubicBezTo>
                      <a:pt x="65" y="97"/>
                      <a:pt x="65" y="98"/>
                      <a:pt x="65" y="101"/>
                    </a:cubicBezTo>
                    <a:cubicBezTo>
                      <a:pt x="65" y="105"/>
                      <a:pt x="53" y="109"/>
                      <a:pt x="52" y="110"/>
                    </a:cubicBezTo>
                    <a:cubicBezTo>
                      <a:pt x="51" y="110"/>
                      <a:pt x="50" y="114"/>
                      <a:pt x="49" y="117"/>
                    </a:cubicBezTo>
                    <a:cubicBezTo>
                      <a:pt x="49" y="116"/>
                      <a:pt x="48" y="115"/>
                      <a:pt x="47" y="113"/>
                    </a:cubicBezTo>
                    <a:cubicBezTo>
                      <a:pt x="43" y="109"/>
                      <a:pt x="28" y="109"/>
                      <a:pt x="19" y="108"/>
                    </a:cubicBezTo>
                    <a:cubicBezTo>
                      <a:pt x="10" y="107"/>
                      <a:pt x="11" y="106"/>
                      <a:pt x="8" y="102"/>
                    </a:cubicBezTo>
                    <a:cubicBezTo>
                      <a:pt x="5" y="100"/>
                      <a:pt x="3" y="96"/>
                      <a:pt x="0" y="93"/>
                    </a:cubicBezTo>
                    <a:cubicBezTo>
                      <a:pt x="1" y="90"/>
                      <a:pt x="1" y="86"/>
                      <a:pt x="2" y="83"/>
                    </a:cubicBezTo>
                    <a:cubicBezTo>
                      <a:pt x="2" y="83"/>
                      <a:pt x="5" y="78"/>
                      <a:pt x="5" y="75"/>
                    </a:cubicBezTo>
                    <a:cubicBezTo>
                      <a:pt x="5" y="72"/>
                      <a:pt x="4" y="69"/>
                      <a:pt x="7" y="65"/>
                    </a:cubicBezTo>
                    <a:cubicBezTo>
                      <a:pt x="9" y="61"/>
                      <a:pt x="16" y="50"/>
                      <a:pt x="18" y="50"/>
                    </a:cubicBezTo>
                    <a:cubicBezTo>
                      <a:pt x="20" y="50"/>
                      <a:pt x="48" y="52"/>
                      <a:pt x="48" y="50"/>
                    </a:cubicBezTo>
                    <a:cubicBezTo>
                      <a:pt x="48" y="50"/>
                      <a:pt x="46" y="46"/>
                      <a:pt x="48" y="46"/>
                    </a:cubicBezTo>
                    <a:cubicBezTo>
                      <a:pt x="51" y="45"/>
                      <a:pt x="53" y="39"/>
                      <a:pt x="51" y="38"/>
                    </a:cubicBezTo>
                    <a:cubicBezTo>
                      <a:pt x="49" y="37"/>
                      <a:pt x="27" y="17"/>
                      <a:pt x="30" y="17"/>
                    </a:cubicBezTo>
                    <a:cubicBezTo>
                      <a:pt x="33" y="17"/>
                      <a:pt x="39" y="16"/>
                      <a:pt x="41" y="13"/>
                    </a:cubicBezTo>
                    <a:cubicBezTo>
                      <a:pt x="42" y="10"/>
                      <a:pt x="42" y="0"/>
                      <a:pt x="46" y="0"/>
                    </a:cubicBezTo>
                    <a:cubicBezTo>
                      <a:pt x="50" y="0"/>
                      <a:pt x="85" y="1"/>
                      <a:pt x="87" y="1"/>
                    </a:cubicBezTo>
                    <a:cubicBezTo>
                      <a:pt x="87" y="5"/>
                      <a:pt x="89" y="9"/>
                      <a:pt x="87" y="11"/>
                    </a:cubicBezTo>
                    <a:cubicBezTo>
                      <a:pt x="85" y="14"/>
                      <a:pt x="84" y="19"/>
                      <a:pt x="84" y="22"/>
                    </a:cubicBezTo>
                    <a:cubicBezTo>
                      <a:pt x="84" y="25"/>
                      <a:pt x="83" y="29"/>
                      <a:pt x="83" y="31"/>
                    </a:cubicBezTo>
                    <a:cubicBezTo>
                      <a:pt x="83" y="33"/>
                      <a:pt x="81" y="36"/>
                      <a:pt x="81" y="41"/>
                    </a:cubicBezTo>
                    <a:cubicBezTo>
                      <a:pt x="81" y="45"/>
                      <a:pt x="78" y="54"/>
                      <a:pt x="81" y="55"/>
                    </a:cubicBezTo>
                    <a:cubicBezTo>
                      <a:pt x="84" y="56"/>
                      <a:pt x="87" y="56"/>
                      <a:pt x="89" y="56"/>
                    </a:cubicBezTo>
                    <a:cubicBezTo>
                      <a:pt x="88" y="60"/>
                      <a:pt x="93" y="56"/>
                      <a:pt x="99" y="57"/>
                    </a:cubicBezTo>
                    <a:cubicBezTo>
                      <a:pt x="106" y="57"/>
                      <a:pt x="103" y="57"/>
                      <a:pt x="108" y="55"/>
                    </a:cubicBezTo>
                    <a:cubicBezTo>
                      <a:pt x="108" y="55"/>
                      <a:pt x="107" y="56"/>
                      <a:pt x="108" y="5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041">
                <a:extLst>
                  <a:ext uri="{FF2B5EF4-FFF2-40B4-BE49-F238E27FC236}">
                    <a16:creationId xmlns:a16="http://schemas.microsoft.com/office/drawing/2014/main" id="{2A0ADAE1-0ED7-8E41-9ADE-49DBC225D8DE}"/>
                  </a:ext>
                </a:extLst>
              </p:cNvPr>
              <p:cNvSpPr>
                <a:spLocks/>
              </p:cNvSpPr>
              <p:nvPr/>
            </p:nvSpPr>
            <p:spPr bwMode="auto">
              <a:xfrm>
                <a:off x="1215" y="1734"/>
                <a:ext cx="22" cy="46"/>
              </a:xfrm>
              <a:custGeom>
                <a:avLst/>
                <a:gdLst>
                  <a:gd name="T0" fmla="*/ 30 w 37"/>
                  <a:gd name="T1" fmla="*/ 30 h 76"/>
                  <a:gd name="T2" fmla="*/ 30 w 37"/>
                  <a:gd name="T3" fmla="*/ 50 h 76"/>
                  <a:gd name="T4" fmla="*/ 20 w 37"/>
                  <a:gd name="T5" fmla="*/ 63 h 76"/>
                  <a:gd name="T6" fmla="*/ 12 w 37"/>
                  <a:gd name="T7" fmla="*/ 74 h 76"/>
                  <a:gd name="T8" fmla="*/ 11 w 37"/>
                  <a:gd name="T9" fmla="*/ 76 h 76"/>
                  <a:gd name="T10" fmla="*/ 3 w 37"/>
                  <a:gd name="T11" fmla="*/ 75 h 76"/>
                  <a:gd name="T12" fmla="*/ 3 w 37"/>
                  <a:gd name="T13" fmla="*/ 61 h 76"/>
                  <a:gd name="T14" fmla="*/ 5 w 37"/>
                  <a:gd name="T15" fmla="*/ 51 h 76"/>
                  <a:gd name="T16" fmla="*/ 6 w 37"/>
                  <a:gd name="T17" fmla="*/ 42 h 76"/>
                  <a:gd name="T18" fmla="*/ 9 w 37"/>
                  <a:gd name="T19" fmla="*/ 31 h 76"/>
                  <a:gd name="T20" fmla="*/ 9 w 37"/>
                  <a:gd name="T21" fmla="*/ 21 h 76"/>
                  <a:gd name="T22" fmla="*/ 21 w 37"/>
                  <a:gd name="T23" fmla="*/ 15 h 76"/>
                  <a:gd name="T24" fmla="*/ 32 w 37"/>
                  <a:gd name="T25" fmla="*/ 2 h 76"/>
                  <a:gd name="T26" fmla="*/ 36 w 37"/>
                  <a:gd name="T27" fmla="*/ 12 h 76"/>
                  <a:gd name="T28" fmla="*/ 30 w 37"/>
                  <a:gd name="T29"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76">
                    <a:moveTo>
                      <a:pt x="30" y="30"/>
                    </a:moveTo>
                    <a:cubicBezTo>
                      <a:pt x="24" y="40"/>
                      <a:pt x="30" y="44"/>
                      <a:pt x="30" y="50"/>
                    </a:cubicBezTo>
                    <a:cubicBezTo>
                      <a:pt x="30" y="56"/>
                      <a:pt x="26" y="59"/>
                      <a:pt x="20" y="63"/>
                    </a:cubicBezTo>
                    <a:cubicBezTo>
                      <a:pt x="13" y="67"/>
                      <a:pt x="14" y="67"/>
                      <a:pt x="12" y="74"/>
                    </a:cubicBezTo>
                    <a:cubicBezTo>
                      <a:pt x="11" y="75"/>
                      <a:pt x="11" y="75"/>
                      <a:pt x="11" y="76"/>
                    </a:cubicBezTo>
                    <a:cubicBezTo>
                      <a:pt x="9" y="76"/>
                      <a:pt x="6" y="76"/>
                      <a:pt x="3" y="75"/>
                    </a:cubicBezTo>
                    <a:cubicBezTo>
                      <a:pt x="0" y="74"/>
                      <a:pt x="3" y="65"/>
                      <a:pt x="3" y="61"/>
                    </a:cubicBezTo>
                    <a:cubicBezTo>
                      <a:pt x="3" y="56"/>
                      <a:pt x="5" y="53"/>
                      <a:pt x="5" y="51"/>
                    </a:cubicBezTo>
                    <a:cubicBezTo>
                      <a:pt x="5" y="49"/>
                      <a:pt x="6" y="45"/>
                      <a:pt x="6" y="42"/>
                    </a:cubicBezTo>
                    <a:cubicBezTo>
                      <a:pt x="6" y="39"/>
                      <a:pt x="7" y="34"/>
                      <a:pt x="9" y="31"/>
                    </a:cubicBezTo>
                    <a:cubicBezTo>
                      <a:pt x="11" y="29"/>
                      <a:pt x="9" y="25"/>
                      <a:pt x="9" y="21"/>
                    </a:cubicBezTo>
                    <a:cubicBezTo>
                      <a:pt x="12" y="21"/>
                      <a:pt x="19" y="20"/>
                      <a:pt x="21" y="15"/>
                    </a:cubicBezTo>
                    <a:cubicBezTo>
                      <a:pt x="22" y="10"/>
                      <a:pt x="30" y="0"/>
                      <a:pt x="32" y="2"/>
                    </a:cubicBezTo>
                    <a:cubicBezTo>
                      <a:pt x="30" y="4"/>
                      <a:pt x="35" y="7"/>
                      <a:pt x="36" y="12"/>
                    </a:cubicBezTo>
                    <a:cubicBezTo>
                      <a:pt x="37" y="16"/>
                      <a:pt x="36" y="21"/>
                      <a:pt x="30" y="3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042">
                <a:extLst>
                  <a:ext uri="{FF2B5EF4-FFF2-40B4-BE49-F238E27FC236}">
                    <a16:creationId xmlns:a16="http://schemas.microsoft.com/office/drawing/2014/main" id="{C08F8231-0F0C-2849-A7BF-C79A68213F3B}"/>
                  </a:ext>
                </a:extLst>
              </p:cNvPr>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043">
                <a:extLst>
                  <a:ext uri="{FF2B5EF4-FFF2-40B4-BE49-F238E27FC236}">
                    <a16:creationId xmlns:a16="http://schemas.microsoft.com/office/drawing/2014/main" id="{C4A0CFDC-D348-E143-9161-F5DB7A4F85C7}"/>
                  </a:ext>
                </a:extLst>
              </p:cNvPr>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044">
                <a:extLst>
                  <a:ext uri="{FF2B5EF4-FFF2-40B4-BE49-F238E27FC236}">
                    <a16:creationId xmlns:a16="http://schemas.microsoft.com/office/drawing/2014/main" id="{D0525D82-C7E2-4643-A6F8-7C09C3D4DAA9}"/>
                  </a:ext>
                </a:extLst>
              </p:cNvPr>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045">
                <a:extLst>
                  <a:ext uri="{FF2B5EF4-FFF2-40B4-BE49-F238E27FC236}">
                    <a16:creationId xmlns:a16="http://schemas.microsoft.com/office/drawing/2014/main" id="{FEEFEA4A-17C1-4843-8EE0-9DB0C93B9E8B}"/>
                  </a:ext>
                </a:extLst>
              </p:cNvPr>
              <p:cNvSpPr>
                <a:spLocks/>
              </p:cNvSpPr>
              <p:nvPr/>
            </p:nvSpPr>
            <p:spPr bwMode="auto">
              <a:xfrm>
                <a:off x="1437" y="1708"/>
                <a:ext cx="48" cy="44"/>
              </a:xfrm>
              <a:custGeom>
                <a:avLst/>
                <a:gdLst>
                  <a:gd name="T0" fmla="*/ 79 w 79"/>
                  <a:gd name="T1" fmla="*/ 63 h 73"/>
                  <a:gd name="T2" fmla="*/ 76 w 79"/>
                  <a:gd name="T3" fmla="*/ 68 h 73"/>
                  <a:gd name="T4" fmla="*/ 76 w 79"/>
                  <a:gd name="T5" fmla="*/ 68 h 73"/>
                  <a:gd name="T6" fmla="*/ 69 w 79"/>
                  <a:gd name="T7" fmla="*/ 65 h 73"/>
                  <a:gd name="T8" fmla="*/ 61 w 79"/>
                  <a:gd name="T9" fmla="*/ 54 h 73"/>
                  <a:gd name="T10" fmla="*/ 50 w 79"/>
                  <a:gd name="T11" fmla="*/ 53 h 73"/>
                  <a:gd name="T12" fmla="*/ 40 w 79"/>
                  <a:gd name="T13" fmla="*/ 55 h 73"/>
                  <a:gd name="T14" fmla="*/ 29 w 79"/>
                  <a:gd name="T15" fmla="*/ 51 h 73"/>
                  <a:gd name="T16" fmla="*/ 20 w 79"/>
                  <a:gd name="T17" fmla="*/ 53 h 73"/>
                  <a:gd name="T18" fmla="*/ 17 w 79"/>
                  <a:gd name="T19" fmla="*/ 58 h 73"/>
                  <a:gd name="T20" fmla="*/ 9 w 79"/>
                  <a:gd name="T21" fmla="*/ 53 h 73"/>
                  <a:gd name="T22" fmla="*/ 2 w 79"/>
                  <a:gd name="T23" fmla="*/ 45 h 73"/>
                  <a:gd name="T24" fmla="*/ 7 w 79"/>
                  <a:gd name="T25" fmla="*/ 41 h 73"/>
                  <a:gd name="T26" fmla="*/ 13 w 79"/>
                  <a:gd name="T27" fmla="*/ 41 h 73"/>
                  <a:gd name="T28" fmla="*/ 22 w 79"/>
                  <a:gd name="T29" fmla="*/ 44 h 73"/>
                  <a:gd name="T30" fmla="*/ 33 w 79"/>
                  <a:gd name="T31" fmla="*/ 45 h 73"/>
                  <a:gd name="T32" fmla="*/ 44 w 79"/>
                  <a:gd name="T33" fmla="*/ 45 h 73"/>
                  <a:gd name="T34" fmla="*/ 52 w 79"/>
                  <a:gd name="T35" fmla="*/ 42 h 73"/>
                  <a:gd name="T36" fmla="*/ 56 w 79"/>
                  <a:gd name="T37" fmla="*/ 40 h 73"/>
                  <a:gd name="T38" fmla="*/ 48 w 79"/>
                  <a:gd name="T39" fmla="*/ 31 h 73"/>
                  <a:gd name="T40" fmla="*/ 47 w 79"/>
                  <a:gd name="T41" fmla="*/ 17 h 73"/>
                  <a:gd name="T42" fmla="*/ 34 w 79"/>
                  <a:gd name="T43" fmla="*/ 10 h 73"/>
                  <a:gd name="T44" fmla="*/ 42 w 79"/>
                  <a:gd name="T45" fmla="*/ 5 h 73"/>
                  <a:gd name="T46" fmla="*/ 52 w 79"/>
                  <a:gd name="T47" fmla="*/ 3 h 73"/>
                  <a:gd name="T48" fmla="*/ 63 w 79"/>
                  <a:gd name="T49" fmla="*/ 8 h 73"/>
                  <a:gd name="T50" fmla="*/ 59 w 79"/>
                  <a:gd name="T51" fmla="*/ 18 h 73"/>
                  <a:gd name="T52" fmla="*/ 66 w 79"/>
                  <a:gd name="T53" fmla="*/ 30 h 73"/>
                  <a:gd name="T54" fmla="*/ 64 w 79"/>
                  <a:gd name="T55" fmla="*/ 39 h 73"/>
                  <a:gd name="T56" fmla="*/ 74 w 79"/>
                  <a:gd name="T57" fmla="*/ 52 h 73"/>
                  <a:gd name="T58" fmla="*/ 79 w 79"/>
                  <a:gd name="T59"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73">
                    <a:moveTo>
                      <a:pt x="79" y="63"/>
                    </a:moveTo>
                    <a:cubicBezTo>
                      <a:pt x="76" y="68"/>
                      <a:pt x="76" y="68"/>
                      <a:pt x="76" y="68"/>
                    </a:cubicBezTo>
                    <a:cubicBezTo>
                      <a:pt x="76" y="68"/>
                      <a:pt x="76"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5" y="6"/>
                      <a:pt x="58" y="7"/>
                      <a:pt x="63" y="8"/>
                    </a:cubicBezTo>
                    <a:cubicBezTo>
                      <a:pt x="62" y="11"/>
                      <a:pt x="55" y="13"/>
                      <a:pt x="59" y="18"/>
                    </a:cubicBezTo>
                    <a:cubicBezTo>
                      <a:pt x="63" y="24"/>
                      <a:pt x="66" y="27"/>
                      <a:pt x="66" y="30"/>
                    </a:cubicBezTo>
                    <a:cubicBezTo>
                      <a:pt x="66" y="33"/>
                      <a:pt x="62" y="34"/>
                      <a:pt x="64" y="39"/>
                    </a:cubicBezTo>
                    <a:cubicBezTo>
                      <a:pt x="66" y="44"/>
                      <a:pt x="73" y="50"/>
                      <a:pt x="74" y="52"/>
                    </a:cubicBezTo>
                    <a:cubicBezTo>
                      <a:pt x="75" y="55"/>
                      <a:pt x="79" y="63"/>
                      <a:pt x="79" y="6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046">
                <a:extLst>
                  <a:ext uri="{FF2B5EF4-FFF2-40B4-BE49-F238E27FC236}">
                    <a16:creationId xmlns:a16="http://schemas.microsoft.com/office/drawing/2014/main" id="{E3B12D3C-6718-194F-9023-D2088B219751}"/>
                  </a:ext>
                </a:extLst>
              </p:cNvPr>
              <p:cNvSpPr>
                <a:spLocks/>
              </p:cNvSpPr>
              <p:nvPr/>
            </p:nvSpPr>
            <p:spPr bwMode="auto">
              <a:xfrm>
                <a:off x="1470" y="1710"/>
                <a:ext cx="62" cy="39"/>
              </a:xfrm>
              <a:custGeom>
                <a:avLst/>
                <a:gdLst>
                  <a:gd name="T0" fmla="*/ 100 w 103"/>
                  <a:gd name="T1" fmla="*/ 38 h 65"/>
                  <a:gd name="T2" fmla="*/ 91 w 103"/>
                  <a:gd name="T3" fmla="*/ 48 h 65"/>
                  <a:gd name="T4" fmla="*/ 79 w 103"/>
                  <a:gd name="T5" fmla="*/ 44 h 65"/>
                  <a:gd name="T6" fmla="*/ 62 w 103"/>
                  <a:gd name="T7" fmla="*/ 43 h 65"/>
                  <a:gd name="T8" fmla="*/ 55 w 103"/>
                  <a:gd name="T9" fmla="*/ 50 h 65"/>
                  <a:gd name="T10" fmla="*/ 41 w 103"/>
                  <a:gd name="T11" fmla="*/ 45 h 65"/>
                  <a:gd name="T12" fmla="*/ 34 w 103"/>
                  <a:gd name="T13" fmla="*/ 48 h 65"/>
                  <a:gd name="T14" fmla="*/ 27 w 103"/>
                  <a:gd name="T15" fmla="*/ 58 h 65"/>
                  <a:gd name="T16" fmla="*/ 21 w 103"/>
                  <a:gd name="T17" fmla="*/ 65 h 65"/>
                  <a:gd name="T18" fmla="*/ 24 w 103"/>
                  <a:gd name="T19" fmla="*/ 60 h 65"/>
                  <a:gd name="T20" fmla="*/ 19 w 103"/>
                  <a:gd name="T21" fmla="*/ 49 h 65"/>
                  <a:gd name="T22" fmla="*/ 9 w 103"/>
                  <a:gd name="T23" fmla="*/ 36 h 65"/>
                  <a:gd name="T24" fmla="*/ 11 w 103"/>
                  <a:gd name="T25" fmla="*/ 27 h 65"/>
                  <a:gd name="T26" fmla="*/ 4 w 103"/>
                  <a:gd name="T27" fmla="*/ 15 h 65"/>
                  <a:gd name="T28" fmla="*/ 8 w 103"/>
                  <a:gd name="T29" fmla="*/ 5 h 65"/>
                  <a:gd name="T30" fmla="*/ 10 w 103"/>
                  <a:gd name="T31" fmla="*/ 5 h 65"/>
                  <a:gd name="T32" fmla="*/ 18 w 103"/>
                  <a:gd name="T33" fmla="*/ 5 h 65"/>
                  <a:gd name="T34" fmla="*/ 25 w 103"/>
                  <a:gd name="T35" fmla="*/ 2 h 65"/>
                  <a:gd name="T36" fmla="*/ 37 w 103"/>
                  <a:gd name="T37" fmla="*/ 2 h 65"/>
                  <a:gd name="T38" fmla="*/ 50 w 103"/>
                  <a:gd name="T39" fmla="*/ 5 h 65"/>
                  <a:gd name="T40" fmla="*/ 64 w 103"/>
                  <a:gd name="T41" fmla="*/ 11 h 65"/>
                  <a:gd name="T42" fmla="*/ 68 w 103"/>
                  <a:gd name="T43" fmla="*/ 19 h 65"/>
                  <a:gd name="T44" fmla="*/ 79 w 103"/>
                  <a:gd name="T45" fmla="*/ 17 h 65"/>
                  <a:gd name="T46" fmla="*/ 82 w 103"/>
                  <a:gd name="T47" fmla="*/ 22 h 65"/>
                  <a:gd name="T48" fmla="*/ 75 w 103"/>
                  <a:gd name="T49" fmla="*/ 27 h 65"/>
                  <a:gd name="T50" fmla="*/ 92 w 103"/>
                  <a:gd name="T51" fmla="*/ 28 h 65"/>
                  <a:gd name="T52" fmla="*/ 100 w 103"/>
                  <a:gd name="T53"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65">
                    <a:moveTo>
                      <a:pt x="100" y="38"/>
                    </a:moveTo>
                    <a:cubicBezTo>
                      <a:pt x="98" y="43"/>
                      <a:pt x="94" y="44"/>
                      <a:pt x="91" y="48"/>
                    </a:cubicBezTo>
                    <a:cubicBezTo>
                      <a:pt x="87" y="51"/>
                      <a:pt x="86" y="44"/>
                      <a:pt x="79" y="44"/>
                    </a:cubicBezTo>
                    <a:cubicBezTo>
                      <a:pt x="72" y="44"/>
                      <a:pt x="65" y="40"/>
                      <a:pt x="62" y="43"/>
                    </a:cubicBezTo>
                    <a:cubicBezTo>
                      <a:pt x="59" y="46"/>
                      <a:pt x="65" y="50"/>
                      <a:pt x="55" y="50"/>
                    </a:cubicBezTo>
                    <a:cubicBezTo>
                      <a:pt x="45" y="49"/>
                      <a:pt x="42" y="47"/>
                      <a:pt x="41" y="45"/>
                    </a:cubicBezTo>
                    <a:cubicBezTo>
                      <a:pt x="40" y="43"/>
                      <a:pt x="36" y="44"/>
                      <a:pt x="34" y="48"/>
                    </a:cubicBezTo>
                    <a:cubicBezTo>
                      <a:pt x="32" y="51"/>
                      <a:pt x="26" y="52"/>
                      <a:pt x="27" y="58"/>
                    </a:cubicBezTo>
                    <a:cubicBezTo>
                      <a:pt x="27" y="64"/>
                      <a:pt x="26" y="65"/>
                      <a:pt x="21" y="65"/>
                    </a:cubicBezTo>
                    <a:cubicBezTo>
                      <a:pt x="24" y="60"/>
                      <a:pt x="24" y="60"/>
                      <a:pt x="24" y="60"/>
                    </a:cubicBezTo>
                    <a:cubicBezTo>
                      <a:pt x="24" y="60"/>
                      <a:pt x="20" y="52"/>
                      <a:pt x="19" y="49"/>
                    </a:cubicBezTo>
                    <a:cubicBezTo>
                      <a:pt x="18" y="47"/>
                      <a:pt x="11" y="41"/>
                      <a:pt x="9" y="36"/>
                    </a:cubicBezTo>
                    <a:cubicBezTo>
                      <a:pt x="7" y="31"/>
                      <a:pt x="11" y="30"/>
                      <a:pt x="11" y="27"/>
                    </a:cubicBezTo>
                    <a:cubicBezTo>
                      <a:pt x="11" y="24"/>
                      <a:pt x="8" y="21"/>
                      <a:pt x="4" y="15"/>
                    </a:cubicBezTo>
                    <a:cubicBezTo>
                      <a:pt x="0" y="10"/>
                      <a:pt x="7" y="8"/>
                      <a:pt x="8" y="5"/>
                    </a:cubicBezTo>
                    <a:cubicBezTo>
                      <a:pt x="9" y="5"/>
                      <a:pt x="9" y="5"/>
                      <a:pt x="10" y="5"/>
                    </a:cubicBezTo>
                    <a:cubicBezTo>
                      <a:pt x="16" y="5"/>
                      <a:pt x="14" y="6"/>
                      <a:pt x="18" y="5"/>
                    </a:cubicBezTo>
                    <a:cubicBezTo>
                      <a:pt x="22" y="3"/>
                      <a:pt x="21" y="2"/>
                      <a:pt x="25" y="2"/>
                    </a:cubicBezTo>
                    <a:cubicBezTo>
                      <a:pt x="30" y="2"/>
                      <a:pt x="32" y="0"/>
                      <a:pt x="37" y="2"/>
                    </a:cubicBezTo>
                    <a:cubicBezTo>
                      <a:pt x="42" y="4"/>
                      <a:pt x="45" y="1"/>
                      <a:pt x="50" y="5"/>
                    </a:cubicBezTo>
                    <a:cubicBezTo>
                      <a:pt x="55" y="8"/>
                      <a:pt x="62" y="8"/>
                      <a:pt x="64" y="11"/>
                    </a:cubicBezTo>
                    <a:cubicBezTo>
                      <a:pt x="66" y="14"/>
                      <a:pt x="66" y="16"/>
                      <a:pt x="68" y="19"/>
                    </a:cubicBezTo>
                    <a:cubicBezTo>
                      <a:pt x="70" y="22"/>
                      <a:pt x="76" y="16"/>
                      <a:pt x="79" y="17"/>
                    </a:cubicBezTo>
                    <a:cubicBezTo>
                      <a:pt x="83" y="18"/>
                      <a:pt x="87" y="21"/>
                      <a:pt x="82" y="22"/>
                    </a:cubicBezTo>
                    <a:cubicBezTo>
                      <a:pt x="78" y="22"/>
                      <a:pt x="71" y="26"/>
                      <a:pt x="75" y="27"/>
                    </a:cubicBezTo>
                    <a:cubicBezTo>
                      <a:pt x="79" y="27"/>
                      <a:pt x="87" y="24"/>
                      <a:pt x="92" y="28"/>
                    </a:cubicBezTo>
                    <a:cubicBezTo>
                      <a:pt x="96" y="32"/>
                      <a:pt x="103" y="32"/>
                      <a:pt x="100" y="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047">
                <a:extLst>
                  <a:ext uri="{FF2B5EF4-FFF2-40B4-BE49-F238E27FC236}">
                    <a16:creationId xmlns:a16="http://schemas.microsoft.com/office/drawing/2014/main" id="{B18F54F4-55B8-8746-AA39-05A1EFEC1F4F}"/>
                  </a:ext>
                </a:extLst>
              </p:cNvPr>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048">
                <a:extLst>
                  <a:ext uri="{FF2B5EF4-FFF2-40B4-BE49-F238E27FC236}">
                    <a16:creationId xmlns:a16="http://schemas.microsoft.com/office/drawing/2014/main" id="{2CE2034C-02DE-C549-8A2F-370132FCF082}"/>
                  </a:ext>
                </a:extLst>
              </p:cNvPr>
              <p:cNvSpPr>
                <a:spLocks/>
              </p:cNvSpPr>
              <p:nvPr/>
            </p:nvSpPr>
            <p:spPr bwMode="auto">
              <a:xfrm>
                <a:off x="1773" y="2901"/>
                <a:ext cx="23" cy="20"/>
              </a:xfrm>
              <a:custGeom>
                <a:avLst/>
                <a:gdLst>
                  <a:gd name="T0" fmla="*/ 7 w 39"/>
                  <a:gd name="T1" fmla="*/ 7 h 33"/>
                  <a:gd name="T2" fmla="*/ 12 w 39"/>
                  <a:gd name="T3" fmla="*/ 12 h 33"/>
                  <a:gd name="T4" fmla="*/ 20 w 39"/>
                  <a:gd name="T5" fmla="*/ 15 h 33"/>
                  <a:gd name="T6" fmla="*/ 17 w 39"/>
                  <a:gd name="T7" fmla="*/ 18 h 33"/>
                  <a:gd name="T8" fmla="*/ 13 w 39"/>
                  <a:gd name="T9" fmla="*/ 25 h 33"/>
                  <a:gd name="T10" fmla="*/ 9 w 39"/>
                  <a:gd name="T11" fmla="*/ 23 h 33"/>
                  <a:gd name="T12" fmla="*/ 5 w 39"/>
                  <a:gd name="T13" fmla="*/ 18 h 33"/>
                  <a:gd name="T14" fmla="*/ 2 w 39"/>
                  <a:gd name="T15" fmla="*/ 26 h 33"/>
                  <a:gd name="T16" fmla="*/ 11 w 39"/>
                  <a:gd name="T17" fmla="*/ 30 h 33"/>
                  <a:gd name="T18" fmla="*/ 20 w 39"/>
                  <a:gd name="T19" fmla="*/ 30 h 33"/>
                  <a:gd name="T20" fmla="*/ 25 w 39"/>
                  <a:gd name="T21" fmla="*/ 24 h 33"/>
                  <a:gd name="T22" fmla="*/ 32 w 39"/>
                  <a:gd name="T23" fmla="*/ 18 h 33"/>
                  <a:gd name="T24" fmla="*/ 37 w 39"/>
                  <a:gd name="T25" fmla="*/ 10 h 33"/>
                  <a:gd name="T26" fmla="*/ 32 w 39"/>
                  <a:gd name="T27" fmla="*/ 5 h 33"/>
                  <a:gd name="T28" fmla="*/ 26 w 39"/>
                  <a:gd name="T29" fmla="*/ 2 h 33"/>
                  <a:gd name="T30" fmla="*/ 23 w 39"/>
                  <a:gd name="T31" fmla="*/ 7 h 33"/>
                  <a:gd name="T32" fmla="*/ 13 w 39"/>
                  <a:gd name="T33" fmla="*/ 5 h 33"/>
                  <a:gd name="T34" fmla="*/ 7 w 39"/>
                  <a:gd name="T35"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7" y="7"/>
                    </a:moveTo>
                    <a:cubicBezTo>
                      <a:pt x="9" y="10"/>
                      <a:pt x="9" y="9"/>
                      <a:pt x="12" y="12"/>
                    </a:cubicBezTo>
                    <a:cubicBezTo>
                      <a:pt x="16" y="15"/>
                      <a:pt x="21" y="12"/>
                      <a:pt x="20" y="15"/>
                    </a:cubicBezTo>
                    <a:cubicBezTo>
                      <a:pt x="19" y="18"/>
                      <a:pt x="17" y="15"/>
                      <a:pt x="17" y="18"/>
                    </a:cubicBezTo>
                    <a:cubicBezTo>
                      <a:pt x="17" y="21"/>
                      <a:pt x="14" y="25"/>
                      <a:pt x="13" y="25"/>
                    </a:cubicBezTo>
                    <a:cubicBezTo>
                      <a:pt x="12" y="26"/>
                      <a:pt x="10" y="26"/>
                      <a:pt x="9" y="23"/>
                    </a:cubicBezTo>
                    <a:cubicBezTo>
                      <a:pt x="9" y="21"/>
                      <a:pt x="7" y="17"/>
                      <a:pt x="5" y="18"/>
                    </a:cubicBezTo>
                    <a:cubicBezTo>
                      <a:pt x="2" y="20"/>
                      <a:pt x="0" y="23"/>
                      <a:pt x="2" y="26"/>
                    </a:cubicBezTo>
                    <a:cubicBezTo>
                      <a:pt x="5" y="28"/>
                      <a:pt x="5" y="29"/>
                      <a:pt x="11" y="30"/>
                    </a:cubicBezTo>
                    <a:cubicBezTo>
                      <a:pt x="16" y="31"/>
                      <a:pt x="15" y="33"/>
                      <a:pt x="20" y="30"/>
                    </a:cubicBezTo>
                    <a:cubicBezTo>
                      <a:pt x="24" y="27"/>
                      <a:pt x="21" y="26"/>
                      <a:pt x="25" y="24"/>
                    </a:cubicBezTo>
                    <a:cubicBezTo>
                      <a:pt x="29" y="21"/>
                      <a:pt x="28" y="22"/>
                      <a:pt x="32" y="18"/>
                    </a:cubicBezTo>
                    <a:cubicBezTo>
                      <a:pt x="36" y="15"/>
                      <a:pt x="39" y="15"/>
                      <a:pt x="37" y="10"/>
                    </a:cubicBezTo>
                    <a:cubicBezTo>
                      <a:pt x="35" y="5"/>
                      <a:pt x="34" y="4"/>
                      <a:pt x="32" y="5"/>
                    </a:cubicBezTo>
                    <a:cubicBezTo>
                      <a:pt x="30" y="5"/>
                      <a:pt x="28" y="0"/>
                      <a:pt x="26" y="2"/>
                    </a:cubicBezTo>
                    <a:cubicBezTo>
                      <a:pt x="24" y="5"/>
                      <a:pt x="29" y="8"/>
                      <a:pt x="23" y="7"/>
                    </a:cubicBezTo>
                    <a:cubicBezTo>
                      <a:pt x="18" y="5"/>
                      <a:pt x="17" y="7"/>
                      <a:pt x="13" y="5"/>
                    </a:cubicBezTo>
                    <a:cubicBezTo>
                      <a:pt x="10" y="4"/>
                      <a:pt x="4" y="3"/>
                      <a:pt x="7"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049">
                <a:extLst>
                  <a:ext uri="{FF2B5EF4-FFF2-40B4-BE49-F238E27FC236}">
                    <a16:creationId xmlns:a16="http://schemas.microsoft.com/office/drawing/2014/main" id="{77C4DC4A-78CB-684B-B34B-8763707B5E44}"/>
                  </a:ext>
                </a:extLst>
              </p:cNvPr>
              <p:cNvSpPr>
                <a:spLocks/>
              </p:cNvSpPr>
              <p:nvPr/>
            </p:nvSpPr>
            <p:spPr bwMode="auto">
              <a:xfrm>
                <a:off x="1792" y="2904"/>
                <a:ext cx="24" cy="18"/>
              </a:xfrm>
              <a:custGeom>
                <a:avLst/>
                <a:gdLst>
                  <a:gd name="T0" fmla="*/ 10 w 41"/>
                  <a:gd name="T1" fmla="*/ 5 h 30"/>
                  <a:gd name="T2" fmla="*/ 15 w 41"/>
                  <a:gd name="T3" fmla="*/ 12 h 30"/>
                  <a:gd name="T4" fmla="*/ 6 w 41"/>
                  <a:gd name="T5" fmla="*/ 15 h 30"/>
                  <a:gd name="T6" fmla="*/ 4 w 41"/>
                  <a:gd name="T7" fmla="*/ 24 h 30"/>
                  <a:gd name="T8" fmla="*/ 11 w 41"/>
                  <a:gd name="T9" fmla="*/ 27 h 30"/>
                  <a:gd name="T10" fmla="*/ 15 w 41"/>
                  <a:gd name="T11" fmla="*/ 25 h 30"/>
                  <a:gd name="T12" fmla="*/ 19 w 41"/>
                  <a:gd name="T13" fmla="*/ 22 h 30"/>
                  <a:gd name="T14" fmla="*/ 23 w 41"/>
                  <a:gd name="T15" fmla="*/ 18 h 30"/>
                  <a:gd name="T16" fmla="*/ 29 w 41"/>
                  <a:gd name="T17" fmla="*/ 17 h 30"/>
                  <a:gd name="T18" fmla="*/ 36 w 41"/>
                  <a:gd name="T19" fmla="*/ 12 h 30"/>
                  <a:gd name="T20" fmla="*/ 39 w 41"/>
                  <a:gd name="T21" fmla="*/ 7 h 30"/>
                  <a:gd name="T22" fmla="*/ 33 w 41"/>
                  <a:gd name="T23" fmla="*/ 3 h 30"/>
                  <a:gd name="T24" fmla="*/ 24 w 41"/>
                  <a:gd name="T25" fmla="*/ 3 h 30"/>
                  <a:gd name="T26" fmla="*/ 16 w 41"/>
                  <a:gd name="T27" fmla="*/ 1 h 30"/>
                  <a:gd name="T28" fmla="*/ 10 w 41"/>
                  <a:gd name="T2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0">
                    <a:moveTo>
                      <a:pt x="10" y="5"/>
                    </a:moveTo>
                    <a:cubicBezTo>
                      <a:pt x="10" y="8"/>
                      <a:pt x="12" y="8"/>
                      <a:pt x="15" y="12"/>
                    </a:cubicBezTo>
                    <a:cubicBezTo>
                      <a:pt x="17" y="16"/>
                      <a:pt x="12" y="13"/>
                      <a:pt x="6" y="15"/>
                    </a:cubicBezTo>
                    <a:cubicBezTo>
                      <a:pt x="0" y="17"/>
                      <a:pt x="4" y="19"/>
                      <a:pt x="4" y="24"/>
                    </a:cubicBezTo>
                    <a:cubicBezTo>
                      <a:pt x="4" y="30"/>
                      <a:pt x="7" y="26"/>
                      <a:pt x="11" y="27"/>
                    </a:cubicBezTo>
                    <a:cubicBezTo>
                      <a:pt x="15" y="28"/>
                      <a:pt x="13" y="26"/>
                      <a:pt x="15" y="25"/>
                    </a:cubicBezTo>
                    <a:cubicBezTo>
                      <a:pt x="16" y="24"/>
                      <a:pt x="18" y="25"/>
                      <a:pt x="19" y="22"/>
                    </a:cubicBezTo>
                    <a:cubicBezTo>
                      <a:pt x="20" y="18"/>
                      <a:pt x="23" y="21"/>
                      <a:pt x="23" y="18"/>
                    </a:cubicBezTo>
                    <a:cubicBezTo>
                      <a:pt x="23" y="15"/>
                      <a:pt x="29" y="19"/>
                      <a:pt x="29" y="17"/>
                    </a:cubicBezTo>
                    <a:cubicBezTo>
                      <a:pt x="29" y="15"/>
                      <a:pt x="34" y="13"/>
                      <a:pt x="36" y="12"/>
                    </a:cubicBezTo>
                    <a:cubicBezTo>
                      <a:pt x="38" y="11"/>
                      <a:pt x="36" y="9"/>
                      <a:pt x="39" y="7"/>
                    </a:cubicBezTo>
                    <a:cubicBezTo>
                      <a:pt x="41" y="4"/>
                      <a:pt x="36" y="4"/>
                      <a:pt x="33" y="3"/>
                    </a:cubicBezTo>
                    <a:cubicBezTo>
                      <a:pt x="30" y="1"/>
                      <a:pt x="28" y="4"/>
                      <a:pt x="24" y="3"/>
                    </a:cubicBezTo>
                    <a:cubicBezTo>
                      <a:pt x="19" y="1"/>
                      <a:pt x="20" y="1"/>
                      <a:pt x="16" y="1"/>
                    </a:cubicBezTo>
                    <a:cubicBezTo>
                      <a:pt x="12" y="0"/>
                      <a:pt x="10" y="2"/>
                      <a:pt x="1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050">
                <a:extLst>
                  <a:ext uri="{FF2B5EF4-FFF2-40B4-BE49-F238E27FC236}">
                    <a16:creationId xmlns:a16="http://schemas.microsoft.com/office/drawing/2014/main" id="{F1AB54D2-0CAC-2842-B5FF-BFAD55811480}"/>
                  </a:ext>
                </a:extLst>
              </p:cNvPr>
              <p:cNvSpPr>
                <a:spLocks/>
              </p:cNvSpPr>
              <p:nvPr/>
            </p:nvSpPr>
            <p:spPr bwMode="auto">
              <a:xfrm>
                <a:off x="2078" y="2948"/>
                <a:ext cx="37" cy="16"/>
              </a:xfrm>
              <a:custGeom>
                <a:avLst/>
                <a:gdLst>
                  <a:gd name="T0" fmla="*/ 4 w 61"/>
                  <a:gd name="T1" fmla="*/ 4 h 28"/>
                  <a:gd name="T2" fmla="*/ 13 w 61"/>
                  <a:gd name="T3" fmla="*/ 7 h 28"/>
                  <a:gd name="T4" fmla="*/ 24 w 61"/>
                  <a:gd name="T5" fmla="*/ 10 h 28"/>
                  <a:gd name="T6" fmla="*/ 33 w 61"/>
                  <a:gd name="T7" fmla="*/ 15 h 28"/>
                  <a:gd name="T8" fmla="*/ 42 w 61"/>
                  <a:gd name="T9" fmla="*/ 20 h 28"/>
                  <a:gd name="T10" fmla="*/ 49 w 61"/>
                  <a:gd name="T11" fmla="*/ 25 h 28"/>
                  <a:gd name="T12" fmla="*/ 53 w 61"/>
                  <a:gd name="T13" fmla="*/ 25 h 28"/>
                  <a:gd name="T14" fmla="*/ 56 w 61"/>
                  <a:gd name="T15" fmla="*/ 20 h 28"/>
                  <a:gd name="T16" fmla="*/ 48 w 61"/>
                  <a:gd name="T17" fmla="*/ 11 h 28"/>
                  <a:gd name="T18" fmla="*/ 38 w 61"/>
                  <a:gd name="T19" fmla="*/ 8 h 28"/>
                  <a:gd name="T20" fmla="*/ 32 w 61"/>
                  <a:gd name="T21" fmla="*/ 4 h 28"/>
                  <a:gd name="T22" fmla="*/ 19 w 61"/>
                  <a:gd name="T23" fmla="*/ 3 h 28"/>
                  <a:gd name="T24" fmla="*/ 7 w 61"/>
                  <a:gd name="T25" fmla="*/ 0 h 28"/>
                  <a:gd name="T26" fmla="*/ 4 w 61"/>
                  <a:gd name="T2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28">
                    <a:moveTo>
                      <a:pt x="4" y="4"/>
                    </a:moveTo>
                    <a:cubicBezTo>
                      <a:pt x="5" y="4"/>
                      <a:pt x="9" y="5"/>
                      <a:pt x="13" y="7"/>
                    </a:cubicBezTo>
                    <a:cubicBezTo>
                      <a:pt x="17" y="9"/>
                      <a:pt x="21" y="8"/>
                      <a:pt x="24" y="10"/>
                    </a:cubicBezTo>
                    <a:cubicBezTo>
                      <a:pt x="28" y="12"/>
                      <a:pt x="33" y="14"/>
                      <a:pt x="33" y="15"/>
                    </a:cubicBezTo>
                    <a:cubicBezTo>
                      <a:pt x="34" y="16"/>
                      <a:pt x="40" y="17"/>
                      <a:pt x="42" y="20"/>
                    </a:cubicBezTo>
                    <a:cubicBezTo>
                      <a:pt x="45" y="23"/>
                      <a:pt x="49" y="23"/>
                      <a:pt x="49" y="25"/>
                    </a:cubicBezTo>
                    <a:cubicBezTo>
                      <a:pt x="50" y="26"/>
                      <a:pt x="52" y="28"/>
                      <a:pt x="53" y="25"/>
                    </a:cubicBezTo>
                    <a:cubicBezTo>
                      <a:pt x="55" y="22"/>
                      <a:pt x="61" y="28"/>
                      <a:pt x="56" y="20"/>
                    </a:cubicBezTo>
                    <a:cubicBezTo>
                      <a:pt x="52" y="13"/>
                      <a:pt x="55" y="12"/>
                      <a:pt x="48" y="11"/>
                    </a:cubicBezTo>
                    <a:cubicBezTo>
                      <a:pt x="42" y="10"/>
                      <a:pt x="43" y="11"/>
                      <a:pt x="38" y="8"/>
                    </a:cubicBezTo>
                    <a:cubicBezTo>
                      <a:pt x="34" y="4"/>
                      <a:pt x="37" y="4"/>
                      <a:pt x="32" y="4"/>
                    </a:cubicBezTo>
                    <a:cubicBezTo>
                      <a:pt x="27" y="4"/>
                      <a:pt x="20" y="3"/>
                      <a:pt x="19" y="3"/>
                    </a:cubicBezTo>
                    <a:cubicBezTo>
                      <a:pt x="18" y="2"/>
                      <a:pt x="7" y="0"/>
                      <a:pt x="7" y="0"/>
                    </a:cubicBezTo>
                    <a:cubicBezTo>
                      <a:pt x="7" y="0"/>
                      <a:pt x="0" y="0"/>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051">
                <a:extLst>
                  <a:ext uri="{FF2B5EF4-FFF2-40B4-BE49-F238E27FC236}">
                    <a16:creationId xmlns:a16="http://schemas.microsoft.com/office/drawing/2014/main" id="{4428ACDA-9065-F94B-9E77-8153CDF7D4E7}"/>
                  </a:ext>
                </a:extLst>
              </p:cNvPr>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052">
                <a:extLst>
                  <a:ext uri="{FF2B5EF4-FFF2-40B4-BE49-F238E27FC236}">
                    <a16:creationId xmlns:a16="http://schemas.microsoft.com/office/drawing/2014/main" id="{5E5675EE-4438-AC46-914E-89CA1584B520}"/>
                  </a:ext>
                </a:extLst>
              </p:cNvPr>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053">
                <a:extLst>
                  <a:ext uri="{FF2B5EF4-FFF2-40B4-BE49-F238E27FC236}">
                    <a16:creationId xmlns:a16="http://schemas.microsoft.com/office/drawing/2014/main" id="{92408A93-AE38-FE4E-B06D-61CA2FA7946A}"/>
                  </a:ext>
                </a:extLst>
              </p:cNvPr>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054">
                <a:extLst>
                  <a:ext uri="{FF2B5EF4-FFF2-40B4-BE49-F238E27FC236}">
                    <a16:creationId xmlns:a16="http://schemas.microsoft.com/office/drawing/2014/main" id="{1AAAC2B4-2D24-B241-84D2-1144595E5D5A}"/>
                  </a:ext>
                </a:extLst>
              </p:cNvPr>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055">
                <a:extLst>
                  <a:ext uri="{FF2B5EF4-FFF2-40B4-BE49-F238E27FC236}">
                    <a16:creationId xmlns:a16="http://schemas.microsoft.com/office/drawing/2014/main" id="{8ACFA2F8-EF76-E94B-8D5C-95AC38FF27A8}"/>
                  </a:ext>
                </a:extLst>
              </p:cNvPr>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056">
                <a:extLst>
                  <a:ext uri="{FF2B5EF4-FFF2-40B4-BE49-F238E27FC236}">
                    <a16:creationId xmlns:a16="http://schemas.microsoft.com/office/drawing/2014/main" id="{594D4DC9-FCB9-B840-AF41-5E02B50D3727}"/>
                  </a:ext>
                </a:extLst>
              </p:cNvPr>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057">
                <a:extLst>
                  <a:ext uri="{FF2B5EF4-FFF2-40B4-BE49-F238E27FC236}">
                    <a16:creationId xmlns:a16="http://schemas.microsoft.com/office/drawing/2014/main" id="{D3610BA3-6B1D-3243-8477-9D22B82C755B}"/>
                  </a:ext>
                </a:extLst>
              </p:cNvPr>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058">
                <a:extLst>
                  <a:ext uri="{FF2B5EF4-FFF2-40B4-BE49-F238E27FC236}">
                    <a16:creationId xmlns:a16="http://schemas.microsoft.com/office/drawing/2014/main" id="{4480AB13-D2CF-F54F-AE75-ABA0EF387B04}"/>
                  </a:ext>
                </a:extLst>
              </p:cNvPr>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059">
                <a:extLst>
                  <a:ext uri="{FF2B5EF4-FFF2-40B4-BE49-F238E27FC236}">
                    <a16:creationId xmlns:a16="http://schemas.microsoft.com/office/drawing/2014/main" id="{58A18278-76D9-D941-A427-D466CDF98571}"/>
                  </a:ext>
                </a:extLst>
              </p:cNvPr>
              <p:cNvSpPr>
                <a:spLocks/>
              </p:cNvSpPr>
              <p:nvPr/>
            </p:nvSpPr>
            <p:spPr bwMode="auto">
              <a:xfrm>
                <a:off x="1495" y="1821"/>
                <a:ext cx="15" cy="8"/>
              </a:xfrm>
              <a:custGeom>
                <a:avLst/>
                <a:gdLst>
                  <a:gd name="T0" fmla="*/ 15 w 15"/>
                  <a:gd name="T1" fmla="*/ 1 h 8"/>
                  <a:gd name="T2" fmla="*/ 14 w 15"/>
                  <a:gd name="T3" fmla="*/ 0 h 8"/>
                  <a:gd name="T4" fmla="*/ 3 w 15"/>
                  <a:gd name="T5" fmla="*/ 6 h 8"/>
                  <a:gd name="T6" fmla="*/ 3 w 15"/>
                  <a:gd name="T7" fmla="*/ 5 h 8"/>
                  <a:gd name="T8" fmla="*/ 0 w 15"/>
                  <a:gd name="T9" fmla="*/ 8 h 8"/>
                  <a:gd name="T10" fmla="*/ 5 w 15"/>
                  <a:gd name="T11" fmla="*/ 8 h 8"/>
                  <a:gd name="T12" fmla="*/ 4 w 15"/>
                  <a:gd name="T13" fmla="*/ 7 h 8"/>
                  <a:gd name="T14" fmla="*/ 15 w 15"/>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5" y="1"/>
                    </a:moveTo>
                    <a:lnTo>
                      <a:pt x="14" y="0"/>
                    </a:lnTo>
                    <a:lnTo>
                      <a:pt x="3" y="6"/>
                    </a:lnTo>
                    <a:lnTo>
                      <a:pt x="3" y="5"/>
                    </a:lnTo>
                    <a:lnTo>
                      <a:pt x="0" y="8"/>
                    </a:lnTo>
                    <a:lnTo>
                      <a:pt x="5" y="8"/>
                    </a:lnTo>
                    <a:lnTo>
                      <a:pt x="4" y="7"/>
                    </a:lnTo>
                    <a:lnTo>
                      <a:pt x="15"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060">
                <a:extLst>
                  <a:ext uri="{FF2B5EF4-FFF2-40B4-BE49-F238E27FC236}">
                    <a16:creationId xmlns:a16="http://schemas.microsoft.com/office/drawing/2014/main" id="{16DDEB6C-3B9A-5349-91D0-56C1967B72C9}"/>
                  </a:ext>
                </a:extLst>
              </p:cNvPr>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061">
                <a:extLst>
                  <a:ext uri="{FF2B5EF4-FFF2-40B4-BE49-F238E27FC236}">
                    <a16:creationId xmlns:a16="http://schemas.microsoft.com/office/drawing/2014/main" id="{6E5DC671-14B3-284E-B44E-730184900F97}"/>
                  </a:ext>
                </a:extLst>
              </p:cNvPr>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062">
                <a:extLst>
                  <a:ext uri="{FF2B5EF4-FFF2-40B4-BE49-F238E27FC236}">
                    <a16:creationId xmlns:a16="http://schemas.microsoft.com/office/drawing/2014/main" id="{5FCCD4CB-369C-7C43-80F7-2AAF2A559F87}"/>
                  </a:ext>
                </a:extLst>
              </p:cNvPr>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063">
                <a:extLst>
                  <a:ext uri="{FF2B5EF4-FFF2-40B4-BE49-F238E27FC236}">
                    <a16:creationId xmlns:a16="http://schemas.microsoft.com/office/drawing/2014/main" id="{41C182DC-45B8-3944-A6CA-DCA43DDF013F}"/>
                  </a:ext>
                </a:extLst>
              </p:cNvPr>
              <p:cNvSpPr>
                <a:spLocks/>
              </p:cNvSpPr>
              <p:nvPr/>
            </p:nvSpPr>
            <p:spPr bwMode="auto">
              <a:xfrm>
                <a:off x="1593" y="1732"/>
                <a:ext cx="21" cy="4"/>
              </a:xfrm>
              <a:custGeom>
                <a:avLst/>
                <a:gdLst>
                  <a:gd name="T0" fmla="*/ 21 w 21"/>
                  <a:gd name="T1" fmla="*/ 1 h 4"/>
                  <a:gd name="T2" fmla="*/ 17 w 21"/>
                  <a:gd name="T3" fmla="*/ 0 h 4"/>
                  <a:gd name="T4" fmla="*/ 18 w 21"/>
                  <a:gd name="T5" fmla="*/ 0 h 4"/>
                  <a:gd name="T6" fmla="*/ 0 w 21"/>
                  <a:gd name="T7" fmla="*/ 3 h 4"/>
                  <a:gd name="T8" fmla="*/ 0 w 21"/>
                  <a:gd name="T9" fmla="*/ 4 h 4"/>
                  <a:gd name="T10" fmla="*/ 18 w 21"/>
                  <a:gd name="T11" fmla="*/ 2 h 4"/>
                  <a:gd name="T12" fmla="*/ 18 w 21"/>
                  <a:gd name="T13" fmla="*/ 3 h 4"/>
                  <a:gd name="T14" fmla="*/ 21 w 21"/>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
                    <a:moveTo>
                      <a:pt x="21" y="1"/>
                    </a:moveTo>
                    <a:lnTo>
                      <a:pt x="17" y="0"/>
                    </a:lnTo>
                    <a:lnTo>
                      <a:pt x="18" y="0"/>
                    </a:lnTo>
                    <a:lnTo>
                      <a:pt x="0" y="3"/>
                    </a:lnTo>
                    <a:lnTo>
                      <a:pt x="0" y="4"/>
                    </a:lnTo>
                    <a:lnTo>
                      <a:pt x="18" y="2"/>
                    </a:lnTo>
                    <a:lnTo>
                      <a:pt x="18" y="3"/>
                    </a:lnTo>
                    <a:lnTo>
                      <a:pt x="21"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064">
                <a:extLst>
                  <a:ext uri="{FF2B5EF4-FFF2-40B4-BE49-F238E27FC236}">
                    <a16:creationId xmlns:a16="http://schemas.microsoft.com/office/drawing/2014/main" id="{12D98837-AB5D-4849-AB18-814FDFE284B2}"/>
                  </a:ext>
                </a:extLst>
              </p:cNvPr>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065">
                <a:extLst>
                  <a:ext uri="{FF2B5EF4-FFF2-40B4-BE49-F238E27FC236}">
                    <a16:creationId xmlns:a16="http://schemas.microsoft.com/office/drawing/2014/main" id="{88A9D11D-BE61-7040-9790-733501ADEA29}"/>
                  </a:ext>
                </a:extLst>
              </p:cNvPr>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066">
                <a:extLst>
                  <a:ext uri="{FF2B5EF4-FFF2-40B4-BE49-F238E27FC236}">
                    <a16:creationId xmlns:a16="http://schemas.microsoft.com/office/drawing/2014/main" id="{72BFDAEC-BB78-AA43-AE41-14079AF3F7C6}"/>
                  </a:ext>
                </a:extLst>
              </p:cNvPr>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067">
                <a:extLst>
                  <a:ext uri="{FF2B5EF4-FFF2-40B4-BE49-F238E27FC236}">
                    <a16:creationId xmlns:a16="http://schemas.microsoft.com/office/drawing/2014/main" id="{2C0678B9-0E13-A648-91A5-A0763D6AE82E}"/>
                  </a:ext>
                </a:extLst>
              </p:cNvPr>
              <p:cNvSpPr>
                <a:spLocks/>
              </p:cNvSpPr>
              <p:nvPr/>
            </p:nvSpPr>
            <p:spPr bwMode="auto">
              <a:xfrm>
                <a:off x="1645" y="1743"/>
                <a:ext cx="15" cy="3"/>
              </a:xfrm>
              <a:custGeom>
                <a:avLst/>
                <a:gdLst>
                  <a:gd name="T0" fmla="*/ 15 w 15"/>
                  <a:gd name="T1" fmla="*/ 2 h 3"/>
                  <a:gd name="T2" fmla="*/ 12 w 15"/>
                  <a:gd name="T3" fmla="*/ 1 h 3"/>
                  <a:gd name="T4" fmla="*/ 12 w 15"/>
                  <a:gd name="T5" fmla="*/ 1 h 3"/>
                  <a:gd name="T6" fmla="*/ 0 w 15"/>
                  <a:gd name="T7" fmla="*/ 0 h 3"/>
                  <a:gd name="T8" fmla="*/ 0 w 15"/>
                  <a:gd name="T9" fmla="*/ 1 h 3"/>
                  <a:gd name="T10" fmla="*/ 12 w 15"/>
                  <a:gd name="T11" fmla="*/ 2 h 3"/>
                  <a:gd name="T12" fmla="*/ 12 w 15"/>
                  <a:gd name="T13" fmla="*/ 3 h 3"/>
                  <a:gd name="T14" fmla="*/ 15 w 1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
                    <a:moveTo>
                      <a:pt x="15" y="2"/>
                    </a:moveTo>
                    <a:lnTo>
                      <a:pt x="12" y="1"/>
                    </a:lnTo>
                    <a:lnTo>
                      <a:pt x="12" y="1"/>
                    </a:lnTo>
                    <a:lnTo>
                      <a:pt x="0" y="0"/>
                    </a:lnTo>
                    <a:lnTo>
                      <a:pt x="0" y="1"/>
                    </a:lnTo>
                    <a:lnTo>
                      <a:pt x="12" y="2"/>
                    </a:lnTo>
                    <a:lnTo>
                      <a:pt x="12" y="3"/>
                    </a:lnTo>
                    <a:lnTo>
                      <a:pt x="15" y="2"/>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068">
                <a:extLst>
                  <a:ext uri="{FF2B5EF4-FFF2-40B4-BE49-F238E27FC236}">
                    <a16:creationId xmlns:a16="http://schemas.microsoft.com/office/drawing/2014/main" id="{15CC035F-9444-A141-8E38-E6731991487C}"/>
                  </a:ext>
                </a:extLst>
              </p:cNvPr>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069">
                <a:extLst>
                  <a:ext uri="{FF2B5EF4-FFF2-40B4-BE49-F238E27FC236}">
                    <a16:creationId xmlns:a16="http://schemas.microsoft.com/office/drawing/2014/main" id="{1D917B2D-AE22-E246-B43A-22E16CA9500E}"/>
                  </a:ext>
                </a:extLst>
              </p:cNvPr>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070">
                <a:extLst>
                  <a:ext uri="{FF2B5EF4-FFF2-40B4-BE49-F238E27FC236}">
                    <a16:creationId xmlns:a16="http://schemas.microsoft.com/office/drawing/2014/main" id="{F1EB749D-6109-2746-A945-D438647269DA}"/>
                  </a:ext>
                </a:extLst>
              </p:cNvPr>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071">
                <a:extLst>
                  <a:ext uri="{FF2B5EF4-FFF2-40B4-BE49-F238E27FC236}">
                    <a16:creationId xmlns:a16="http://schemas.microsoft.com/office/drawing/2014/main" id="{0A03E692-3DFA-3840-A3D6-4813B1565CFC}"/>
                  </a:ext>
                </a:extLst>
              </p:cNvPr>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072">
                <a:extLst>
                  <a:ext uri="{FF2B5EF4-FFF2-40B4-BE49-F238E27FC236}">
                    <a16:creationId xmlns:a16="http://schemas.microsoft.com/office/drawing/2014/main" id="{4FB84A2F-C45E-A74D-AD83-5BCC17020C12}"/>
                  </a:ext>
                </a:extLst>
              </p:cNvPr>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073">
                <a:extLst>
                  <a:ext uri="{FF2B5EF4-FFF2-40B4-BE49-F238E27FC236}">
                    <a16:creationId xmlns:a16="http://schemas.microsoft.com/office/drawing/2014/main" id="{1485BC3C-D908-934D-B433-CD7B1CD6FA2A}"/>
                  </a:ext>
                </a:extLst>
              </p:cNvPr>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074">
                <a:extLst>
                  <a:ext uri="{FF2B5EF4-FFF2-40B4-BE49-F238E27FC236}">
                    <a16:creationId xmlns:a16="http://schemas.microsoft.com/office/drawing/2014/main" id="{6F640752-CE98-8A48-BB30-1B81AFE762D7}"/>
                  </a:ext>
                </a:extLst>
              </p:cNvPr>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075">
                <a:extLst>
                  <a:ext uri="{FF2B5EF4-FFF2-40B4-BE49-F238E27FC236}">
                    <a16:creationId xmlns:a16="http://schemas.microsoft.com/office/drawing/2014/main" id="{61163857-AEBE-F442-BC36-293FD87B528C}"/>
                  </a:ext>
                </a:extLst>
              </p:cNvPr>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076">
                <a:extLst>
                  <a:ext uri="{FF2B5EF4-FFF2-40B4-BE49-F238E27FC236}">
                    <a16:creationId xmlns:a16="http://schemas.microsoft.com/office/drawing/2014/main" id="{FCAD6381-83B6-9E4F-8792-69DBEC843B9D}"/>
                  </a:ext>
                </a:extLst>
              </p:cNvPr>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077">
                <a:extLst>
                  <a:ext uri="{FF2B5EF4-FFF2-40B4-BE49-F238E27FC236}">
                    <a16:creationId xmlns:a16="http://schemas.microsoft.com/office/drawing/2014/main" id="{6939C9B4-E57E-C241-BFDD-491123629393}"/>
                  </a:ext>
                </a:extLst>
              </p:cNvPr>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078">
                <a:extLst>
                  <a:ext uri="{FF2B5EF4-FFF2-40B4-BE49-F238E27FC236}">
                    <a16:creationId xmlns:a16="http://schemas.microsoft.com/office/drawing/2014/main" id="{D804E709-18E7-4944-B0D9-9E84C47032F7}"/>
                  </a:ext>
                </a:extLst>
              </p:cNvPr>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079">
                <a:extLst>
                  <a:ext uri="{FF2B5EF4-FFF2-40B4-BE49-F238E27FC236}">
                    <a16:creationId xmlns:a16="http://schemas.microsoft.com/office/drawing/2014/main" id="{493A09D1-1560-ED49-9E26-5C52A7208B1B}"/>
                  </a:ext>
                </a:extLst>
              </p:cNvPr>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Freeform 1081">
              <a:extLst>
                <a:ext uri="{FF2B5EF4-FFF2-40B4-BE49-F238E27FC236}">
                  <a16:creationId xmlns:a16="http://schemas.microsoft.com/office/drawing/2014/main" id="{ADDECB7C-2B4F-004B-829D-97421CB60633}"/>
                </a:ext>
              </a:extLst>
            </p:cNvPr>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082">
              <a:extLst>
                <a:ext uri="{FF2B5EF4-FFF2-40B4-BE49-F238E27FC236}">
                  <a16:creationId xmlns:a16="http://schemas.microsoft.com/office/drawing/2014/main" id="{DC835242-13FB-A444-BED9-89B4075F48F5}"/>
                </a:ext>
              </a:extLst>
            </p:cNvPr>
            <p:cNvSpPr>
              <a:spLocks noEditPoints="1"/>
            </p:cNvSpPr>
            <p:nvPr/>
          </p:nvSpPr>
          <p:spPr bwMode="auto">
            <a:xfrm>
              <a:off x="2889" y="800"/>
              <a:ext cx="1835" cy="554"/>
            </a:xfrm>
            <a:custGeom>
              <a:avLst/>
              <a:gdLst>
                <a:gd name="T0" fmla="*/ 2916 w 3059"/>
                <a:gd name="T1" fmla="*/ 237 h 922"/>
                <a:gd name="T2" fmla="*/ 2567 w 3059"/>
                <a:gd name="T3" fmla="*/ 183 h 922"/>
                <a:gd name="T4" fmla="*/ 2362 w 3059"/>
                <a:gd name="T5" fmla="*/ 170 h 922"/>
                <a:gd name="T6" fmla="*/ 2077 w 3059"/>
                <a:gd name="T7" fmla="*/ 118 h 922"/>
                <a:gd name="T8" fmla="*/ 1921 w 3059"/>
                <a:gd name="T9" fmla="*/ 132 h 922"/>
                <a:gd name="T10" fmla="*/ 1723 w 3059"/>
                <a:gd name="T11" fmla="*/ 97 h 922"/>
                <a:gd name="T12" fmla="*/ 1465 w 3059"/>
                <a:gd name="T13" fmla="*/ 86 h 922"/>
                <a:gd name="T14" fmla="*/ 1340 w 3059"/>
                <a:gd name="T15" fmla="*/ 98 h 922"/>
                <a:gd name="T16" fmla="*/ 1342 w 3059"/>
                <a:gd name="T17" fmla="*/ 20 h 922"/>
                <a:gd name="T18" fmla="*/ 1154 w 3059"/>
                <a:gd name="T19" fmla="*/ 16 h 922"/>
                <a:gd name="T20" fmla="*/ 986 w 3059"/>
                <a:gd name="T21" fmla="*/ 45 h 922"/>
                <a:gd name="T22" fmla="*/ 923 w 3059"/>
                <a:gd name="T23" fmla="*/ 118 h 922"/>
                <a:gd name="T24" fmla="*/ 830 w 3059"/>
                <a:gd name="T25" fmla="*/ 124 h 922"/>
                <a:gd name="T26" fmla="*/ 785 w 3059"/>
                <a:gd name="T27" fmla="*/ 126 h 922"/>
                <a:gd name="T28" fmla="*/ 899 w 3059"/>
                <a:gd name="T29" fmla="*/ 210 h 922"/>
                <a:gd name="T30" fmla="*/ 773 w 3059"/>
                <a:gd name="T31" fmla="*/ 249 h 922"/>
                <a:gd name="T32" fmla="*/ 758 w 3059"/>
                <a:gd name="T33" fmla="*/ 113 h 922"/>
                <a:gd name="T34" fmla="*/ 692 w 3059"/>
                <a:gd name="T35" fmla="*/ 165 h 922"/>
                <a:gd name="T36" fmla="*/ 587 w 3059"/>
                <a:gd name="T37" fmla="*/ 175 h 922"/>
                <a:gd name="T38" fmla="*/ 542 w 3059"/>
                <a:gd name="T39" fmla="*/ 196 h 922"/>
                <a:gd name="T40" fmla="*/ 415 w 3059"/>
                <a:gd name="T41" fmla="*/ 207 h 922"/>
                <a:gd name="T42" fmla="*/ 324 w 3059"/>
                <a:gd name="T43" fmla="*/ 222 h 922"/>
                <a:gd name="T44" fmla="*/ 290 w 3059"/>
                <a:gd name="T45" fmla="*/ 258 h 922"/>
                <a:gd name="T46" fmla="*/ 169 w 3059"/>
                <a:gd name="T47" fmla="*/ 297 h 922"/>
                <a:gd name="T48" fmla="*/ 82 w 3059"/>
                <a:gd name="T49" fmla="*/ 239 h 922"/>
                <a:gd name="T50" fmla="*/ 154 w 3059"/>
                <a:gd name="T51" fmla="*/ 194 h 922"/>
                <a:gd name="T52" fmla="*/ 17 w 3059"/>
                <a:gd name="T53" fmla="*/ 187 h 922"/>
                <a:gd name="T54" fmla="*/ 48 w 3059"/>
                <a:gd name="T55" fmla="*/ 299 h 922"/>
                <a:gd name="T56" fmla="*/ 26 w 3059"/>
                <a:gd name="T57" fmla="*/ 429 h 922"/>
                <a:gd name="T58" fmla="*/ 57 w 3059"/>
                <a:gd name="T59" fmla="*/ 519 h 922"/>
                <a:gd name="T60" fmla="*/ 127 w 3059"/>
                <a:gd name="T61" fmla="*/ 622 h 922"/>
                <a:gd name="T62" fmla="*/ 272 w 3059"/>
                <a:gd name="T63" fmla="*/ 684 h 922"/>
                <a:gd name="T64" fmla="*/ 281 w 3059"/>
                <a:gd name="T65" fmla="*/ 773 h 922"/>
                <a:gd name="T66" fmla="*/ 343 w 3059"/>
                <a:gd name="T67" fmla="*/ 863 h 922"/>
                <a:gd name="T68" fmla="*/ 496 w 3059"/>
                <a:gd name="T69" fmla="*/ 902 h 922"/>
                <a:gd name="T70" fmla="*/ 501 w 3059"/>
                <a:gd name="T71" fmla="*/ 803 h 922"/>
                <a:gd name="T72" fmla="*/ 492 w 3059"/>
                <a:gd name="T73" fmla="*/ 679 h 922"/>
                <a:gd name="T74" fmla="*/ 689 w 3059"/>
                <a:gd name="T75" fmla="*/ 657 h 922"/>
                <a:gd name="T76" fmla="*/ 756 w 3059"/>
                <a:gd name="T77" fmla="*/ 599 h 922"/>
                <a:gd name="T78" fmla="*/ 925 w 3059"/>
                <a:gd name="T79" fmla="*/ 540 h 922"/>
                <a:gd name="T80" fmla="*/ 1190 w 3059"/>
                <a:gd name="T81" fmla="*/ 645 h 922"/>
                <a:gd name="T82" fmla="*/ 1398 w 3059"/>
                <a:gd name="T83" fmla="*/ 680 h 922"/>
                <a:gd name="T84" fmla="*/ 1575 w 3059"/>
                <a:gd name="T85" fmla="*/ 626 h 922"/>
                <a:gd name="T86" fmla="*/ 1891 w 3059"/>
                <a:gd name="T87" fmla="*/ 696 h 922"/>
                <a:gd name="T88" fmla="*/ 2019 w 3059"/>
                <a:gd name="T89" fmla="*/ 589 h 922"/>
                <a:gd name="T90" fmla="*/ 2368 w 3059"/>
                <a:gd name="T91" fmla="*/ 738 h 922"/>
                <a:gd name="T92" fmla="*/ 2411 w 3059"/>
                <a:gd name="T93" fmla="*/ 875 h 922"/>
                <a:gd name="T94" fmla="*/ 2502 w 3059"/>
                <a:gd name="T95" fmla="*/ 820 h 922"/>
                <a:gd name="T96" fmla="*/ 2448 w 3059"/>
                <a:gd name="T97" fmla="*/ 602 h 922"/>
                <a:gd name="T98" fmla="*/ 2324 w 3059"/>
                <a:gd name="T99" fmla="*/ 545 h 922"/>
                <a:gd name="T100" fmla="*/ 2320 w 3059"/>
                <a:gd name="T101" fmla="*/ 469 h 922"/>
                <a:gd name="T102" fmla="*/ 2520 w 3059"/>
                <a:gd name="T103" fmla="*/ 447 h 922"/>
                <a:gd name="T104" fmla="*/ 2590 w 3059"/>
                <a:gd name="T105" fmla="*/ 368 h 922"/>
                <a:gd name="T106" fmla="*/ 2675 w 3059"/>
                <a:gd name="T107" fmla="*/ 357 h 922"/>
                <a:gd name="T108" fmla="*/ 2671 w 3059"/>
                <a:gd name="T109" fmla="*/ 503 h 922"/>
                <a:gd name="T110" fmla="*/ 2836 w 3059"/>
                <a:gd name="T111" fmla="*/ 621 h 922"/>
                <a:gd name="T112" fmla="*/ 2828 w 3059"/>
                <a:gd name="T113" fmla="*/ 508 h 922"/>
                <a:gd name="T114" fmla="*/ 2766 w 3059"/>
                <a:gd name="T115" fmla="*/ 422 h 922"/>
                <a:gd name="T116" fmla="*/ 2902 w 3059"/>
                <a:gd name="T117" fmla="*/ 363 h 922"/>
                <a:gd name="T118" fmla="*/ 2889 w 3059"/>
                <a:gd name="T119" fmla="*/ 277 h 922"/>
                <a:gd name="T120" fmla="*/ 1754 w 3059"/>
                <a:gd name="T121" fmla="*/ 593 h 922"/>
                <a:gd name="T122" fmla="*/ 1728 w 3059"/>
                <a:gd name="T123" fmla="*/ 53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59" h="922">
                  <a:moveTo>
                    <a:pt x="3048" y="301"/>
                  </a:moveTo>
                  <a:cubicBezTo>
                    <a:pt x="3044" y="299"/>
                    <a:pt x="3044" y="299"/>
                    <a:pt x="3038" y="298"/>
                  </a:cubicBezTo>
                  <a:cubicBezTo>
                    <a:pt x="3033" y="296"/>
                    <a:pt x="3041" y="291"/>
                    <a:pt x="3036" y="287"/>
                  </a:cubicBezTo>
                  <a:cubicBezTo>
                    <a:pt x="3031" y="282"/>
                    <a:pt x="3024" y="279"/>
                    <a:pt x="3016" y="277"/>
                  </a:cubicBezTo>
                  <a:cubicBezTo>
                    <a:pt x="3008" y="274"/>
                    <a:pt x="3026" y="277"/>
                    <a:pt x="3038" y="276"/>
                  </a:cubicBezTo>
                  <a:cubicBezTo>
                    <a:pt x="3051" y="275"/>
                    <a:pt x="3047" y="275"/>
                    <a:pt x="3047" y="272"/>
                  </a:cubicBezTo>
                  <a:cubicBezTo>
                    <a:pt x="3047" y="269"/>
                    <a:pt x="3045" y="262"/>
                    <a:pt x="3039" y="256"/>
                  </a:cubicBezTo>
                  <a:cubicBezTo>
                    <a:pt x="3033" y="250"/>
                    <a:pt x="3031" y="254"/>
                    <a:pt x="3008" y="250"/>
                  </a:cubicBezTo>
                  <a:cubicBezTo>
                    <a:pt x="2984" y="247"/>
                    <a:pt x="2999" y="246"/>
                    <a:pt x="2987" y="243"/>
                  </a:cubicBezTo>
                  <a:cubicBezTo>
                    <a:pt x="2975" y="240"/>
                    <a:pt x="2981" y="241"/>
                    <a:pt x="2968" y="241"/>
                  </a:cubicBezTo>
                  <a:cubicBezTo>
                    <a:pt x="2956" y="240"/>
                    <a:pt x="2948" y="239"/>
                    <a:pt x="2934" y="239"/>
                  </a:cubicBezTo>
                  <a:cubicBezTo>
                    <a:pt x="2921" y="239"/>
                    <a:pt x="2939" y="243"/>
                    <a:pt x="2946" y="247"/>
                  </a:cubicBezTo>
                  <a:cubicBezTo>
                    <a:pt x="2953" y="251"/>
                    <a:pt x="2960" y="252"/>
                    <a:pt x="2961" y="257"/>
                  </a:cubicBezTo>
                  <a:cubicBezTo>
                    <a:pt x="2962" y="261"/>
                    <a:pt x="2955" y="256"/>
                    <a:pt x="2932" y="247"/>
                  </a:cubicBezTo>
                  <a:cubicBezTo>
                    <a:pt x="2909" y="238"/>
                    <a:pt x="2923" y="242"/>
                    <a:pt x="2916" y="237"/>
                  </a:cubicBezTo>
                  <a:cubicBezTo>
                    <a:pt x="2909" y="232"/>
                    <a:pt x="2905" y="232"/>
                    <a:pt x="2898" y="230"/>
                  </a:cubicBezTo>
                  <a:cubicBezTo>
                    <a:pt x="2891" y="227"/>
                    <a:pt x="2878" y="223"/>
                    <a:pt x="2866" y="220"/>
                  </a:cubicBezTo>
                  <a:cubicBezTo>
                    <a:pt x="2854" y="218"/>
                    <a:pt x="2848" y="217"/>
                    <a:pt x="2843" y="214"/>
                  </a:cubicBezTo>
                  <a:cubicBezTo>
                    <a:pt x="2838" y="212"/>
                    <a:pt x="2824" y="213"/>
                    <a:pt x="2804" y="207"/>
                  </a:cubicBezTo>
                  <a:cubicBezTo>
                    <a:pt x="2783" y="201"/>
                    <a:pt x="2781" y="202"/>
                    <a:pt x="2766" y="196"/>
                  </a:cubicBezTo>
                  <a:cubicBezTo>
                    <a:pt x="2750" y="191"/>
                    <a:pt x="2750" y="193"/>
                    <a:pt x="2740" y="189"/>
                  </a:cubicBezTo>
                  <a:cubicBezTo>
                    <a:pt x="2729" y="185"/>
                    <a:pt x="2717" y="183"/>
                    <a:pt x="2710" y="182"/>
                  </a:cubicBezTo>
                  <a:cubicBezTo>
                    <a:pt x="2703" y="180"/>
                    <a:pt x="2656" y="174"/>
                    <a:pt x="2652" y="174"/>
                  </a:cubicBezTo>
                  <a:cubicBezTo>
                    <a:pt x="2649" y="174"/>
                    <a:pt x="2637" y="174"/>
                    <a:pt x="2627" y="175"/>
                  </a:cubicBezTo>
                  <a:cubicBezTo>
                    <a:pt x="2617" y="175"/>
                    <a:pt x="2611" y="174"/>
                    <a:pt x="2598" y="171"/>
                  </a:cubicBezTo>
                  <a:cubicBezTo>
                    <a:pt x="2585" y="168"/>
                    <a:pt x="2588" y="169"/>
                    <a:pt x="2576" y="169"/>
                  </a:cubicBezTo>
                  <a:cubicBezTo>
                    <a:pt x="2564" y="168"/>
                    <a:pt x="2565" y="167"/>
                    <a:pt x="2557" y="165"/>
                  </a:cubicBezTo>
                  <a:cubicBezTo>
                    <a:pt x="2548" y="164"/>
                    <a:pt x="2548" y="169"/>
                    <a:pt x="2551" y="170"/>
                  </a:cubicBezTo>
                  <a:cubicBezTo>
                    <a:pt x="2555" y="170"/>
                    <a:pt x="2552" y="171"/>
                    <a:pt x="2557" y="178"/>
                  </a:cubicBezTo>
                  <a:cubicBezTo>
                    <a:pt x="2562" y="184"/>
                    <a:pt x="2562" y="182"/>
                    <a:pt x="2567" y="183"/>
                  </a:cubicBezTo>
                  <a:cubicBezTo>
                    <a:pt x="2572" y="185"/>
                    <a:pt x="2577" y="188"/>
                    <a:pt x="2585" y="191"/>
                  </a:cubicBezTo>
                  <a:cubicBezTo>
                    <a:pt x="2594" y="194"/>
                    <a:pt x="2591" y="198"/>
                    <a:pt x="2589" y="198"/>
                  </a:cubicBezTo>
                  <a:cubicBezTo>
                    <a:pt x="2588" y="198"/>
                    <a:pt x="2579" y="198"/>
                    <a:pt x="2571" y="196"/>
                  </a:cubicBezTo>
                  <a:cubicBezTo>
                    <a:pt x="2563" y="194"/>
                    <a:pt x="2566" y="193"/>
                    <a:pt x="2553" y="191"/>
                  </a:cubicBezTo>
                  <a:cubicBezTo>
                    <a:pt x="2539" y="190"/>
                    <a:pt x="2538" y="186"/>
                    <a:pt x="2529" y="184"/>
                  </a:cubicBezTo>
                  <a:cubicBezTo>
                    <a:pt x="2520" y="182"/>
                    <a:pt x="2534" y="181"/>
                    <a:pt x="2541" y="180"/>
                  </a:cubicBezTo>
                  <a:cubicBezTo>
                    <a:pt x="2548" y="179"/>
                    <a:pt x="2539" y="178"/>
                    <a:pt x="2526" y="173"/>
                  </a:cubicBezTo>
                  <a:cubicBezTo>
                    <a:pt x="2514" y="167"/>
                    <a:pt x="2508" y="171"/>
                    <a:pt x="2505" y="178"/>
                  </a:cubicBezTo>
                  <a:cubicBezTo>
                    <a:pt x="2501" y="185"/>
                    <a:pt x="2497" y="183"/>
                    <a:pt x="2488" y="181"/>
                  </a:cubicBezTo>
                  <a:cubicBezTo>
                    <a:pt x="2478" y="179"/>
                    <a:pt x="2478" y="181"/>
                    <a:pt x="2461" y="179"/>
                  </a:cubicBezTo>
                  <a:cubicBezTo>
                    <a:pt x="2444" y="177"/>
                    <a:pt x="2453" y="177"/>
                    <a:pt x="2441" y="178"/>
                  </a:cubicBezTo>
                  <a:cubicBezTo>
                    <a:pt x="2429" y="179"/>
                    <a:pt x="2428" y="179"/>
                    <a:pt x="2413" y="179"/>
                  </a:cubicBezTo>
                  <a:cubicBezTo>
                    <a:pt x="2399" y="179"/>
                    <a:pt x="2407" y="179"/>
                    <a:pt x="2393" y="179"/>
                  </a:cubicBezTo>
                  <a:cubicBezTo>
                    <a:pt x="2378" y="178"/>
                    <a:pt x="2389" y="178"/>
                    <a:pt x="2378" y="177"/>
                  </a:cubicBezTo>
                  <a:cubicBezTo>
                    <a:pt x="2368" y="176"/>
                    <a:pt x="2370" y="175"/>
                    <a:pt x="2362" y="170"/>
                  </a:cubicBezTo>
                  <a:cubicBezTo>
                    <a:pt x="2354" y="166"/>
                    <a:pt x="2357" y="166"/>
                    <a:pt x="2352" y="161"/>
                  </a:cubicBezTo>
                  <a:cubicBezTo>
                    <a:pt x="2347" y="155"/>
                    <a:pt x="2352" y="161"/>
                    <a:pt x="2342" y="158"/>
                  </a:cubicBezTo>
                  <a:cubicBezTo>
                    <a:pt x="2332" y="155"/>
                    <a:pt x="2333" y="156"/>
                    <a:pt x="2325" y="152"/>
                  </a:cubicBezTo>
                  <a:cubicBezTo>
                    <a:pt x="2318" y="148"/>
                    <a:pt x="2314" y="148"/>
                    <a:pt x="2303" y="148"/>
                  </a:cubicBezTo>
                  <a:cubicBezTo>
                    <a:pt x="2291" y="148"/>
                    <a:pt x="2285" y="148"/>
                    <a:pt x="2276" y="145"/>
                  </a:cubicBezTo>
                  <a:cubicBezTo>
                    <a:pt x="2266" y="142"/>
                    <a:pt x="2268" y="145"/>
                    <a:pt x="2253" y="145"/>
                  </a:cubicBezTo>
                  <a:cubicBezTo>
                    <a:pt x="2238" y="145"/>
                    <a:pt x="2250" y="145"/>
                    <a:pt x="2223" y="150"/>
                  </a:cubicBezTo>
                  <a:cubicBezTo>
                    <a:pt x="2195" y="155"/>
                    <a:pt x="2218" y="151"/>
                    <a:pt x="2198" y="150"/>
                  </a:cubicBezTo>
                  <a:cubicBezTo>
                    <a:pt x="2179" y="148"/>
                    <a:pt x="2188" y="148"/>
                    <a:pt x="2185" y="142"/>
                  </a:cubicBezTo>
                  <a:cubicBezTo>
                    <a:pt x="2181" y="136"/>
                    <a:pt x="2178" y="140"/>
                    <a:pt x="2164" y="138"/>
                  </a:cubicBezTo>
                  <a:cubicBezTo>
                    <a:pt x="2151" y="136"/>
                    <a:pt x="2156" y="138"/>
                    <a:pt x="2143" y="137"/>
                  </a:cubicBezTo>
                  <a:cubicBezTo>
                    <a:pt x="2129" y="136"/>
                    <a:pt x="2124" y="135"/>
                    <a:pt x="2111" y="134"/>
                  </a:cubicBezTo>
                  <a:cubicBezTo>
                    <a:pt x="2098" y="132"/>
                    <a:pt x="2119" y="129"/>
                    <a:pt x="2122" y="126"/>
                  </a:cubicBezTo>
                  <a:cubicBezTo>
                    <a:pt x="2126" y="123"/>
                    <a:pt x="2115" y="124"/>
                    <a:pt x="2109" y="121"/>
                  </a:cubicBezTo>
                  <a:cubicBezTo>
                    <a:pt x="2103" y="117"/>
                    <a:pt x="2083" y="120"/>
                    <a:pt x="2077" y="118"/>
                  </a:cubicBezTo>
                  <a:cubicBezTo>
                    <a:pt x="2071" y="117"/>
                    <a:pt x="2060" y="119"/>
                    <a:pt x="2060" y="121"/>
                  </a:cubicBezTo>
                  <a:cubicBezTo>
                    <a:pt x="2060" y="124"/>
                    <a:pt x="2055" y="130"/>
                    <a:pt x="2046" y="130"/>
                  </a:cubicBezTo>
                  <a:cubicBezTo>
                    <a:pt x="2037" y="130"/>
                    <a:pt x="2039" y="129"/>
                    <a:pt x="2037" y="126"/>
                  </a:cubicBezTo>
                  <a:cubicBezTo>
                    <a:pt x="2035" y="122"/>
                    <a:pt x="2026" y="122"/>
                    <a:pt x="2016" y="120"/>
                  </a:cubicBezTo>
                  <a:cubicBezTo>
                    <a:pt x="2007" y="117"/>
                    <a:pt x="2021" y="112"/>
                    <a:pt x="2035" y="117"/>
                  </a:cubicBezTo>
                  <a:cubicBezTo>
                    <a:pt x="2048" y="122"/>
                    <a:pt x="2042" y="112"/>
                    <a:pt x="2030" y="110"/>
                  </a:cubicBezTo>
                  <a:cubicBezTo>
                    <a:pt x="2017" y="109"/>
                    <a:pt x="2015" y="111"/>
                    <a:pt x="2008" y="109"/>
                  </a:cubicBezTo>
                  <a:cubicBezTo>
                    <a:pt x="2001" y="107"/>
                    <a:pt x="2004" y="108"/>
                    <a:pt x="1963" y="108"/>
                  </a:cubicBezTo>
                  <a:cubicBezTo>
                    <a:pt x="1923" y="109"/>
                    <a:pt x="1948" y="104"/>
                    <a:pt x="1933" y="105"/>
                  </a:cubicBezTo>
                  <a:cubicBezTo>
                    <a:pt x="1917" y="106"/>
                    <a:pt x="1941" y="108"/>
                    <a:pt x="1942" y="115"/>
                  </a:cubicBezTo>
                  <a:cubicBezTo>
                    <a:pt x="1943" y="122"/>
                    <a:pt x="1931" y="112"/>
                    <a:pt x="1921" y="112"/>
                  </a:cubicBezTo>
                  <a:cubicBezTo>
                    <a:pt x="1911" y="112"/>
                    <a:pt x="1922" y="117"/>
                    <a:pt x="1935" y="120"/>
                  </a:cubicBezTo>
                  <a:cubicBezTo>
                    <a:pt x="1948" y="123"/>
                    <a:pt x="1939" y="126"/>
                    <a:pt x="1949" y="131"/>
                  </a:cubicBezTo>
                  <a:cubicBezTo>
                    <a:pt x="1958" y="136"/>
                    <a:pt x="1958" y="137"/>
                    <a:pt x="1941" y="134"/>
                  </a:cubicBezTo>
                  <a:cubicBezTo>
                    <a:pt x="1925" y="130"/>
                    <a:pt x="1930" y="132"/>
                    <a:pt x="1921" y="132"/>
                  </a:cubicBezTo>
                  <a:cubicBezTo>
                    <a:pt x="1912" y="132"/>
                    <a:pt x="1926" y="138"/>
                    <a:pt x="1931" y="142"/>
                  </a:cubicBezTo>
                  <a:cubicBezTo>
                    <a:pt x="1936" y="146"/>
                    <a:pt x="1922" y="142"/>
                    <a:pt x="1906" y="136"/>
                  </a:cubicBezTo>
                  <a:cubicBezTo>
                    <a:pt x="1889" y="130"/>
                    <a:pt x="1893" y="134"/>
                    <a:pt x="1882" y="132"/>
                  </a:cubicBezTo>
                  <a:cubicBezTo>
                    <a:pt x="1871" y="130"/>
                    <a:pt x="1872" y="135"/>
                    <a:pt x="1864" y="139"/>
                  </a:cubicBezTo>
                  <a:cubicBezTo>
                    <a:pt x="1856" y="142"/>
                    <a:pt x="1847" y="139"/>
                    <a:pt x="1843" y="136"/>
                  </a:cubicBezTo>
                  <a:cubicBezTo>
                    <a:pt x="1839" y="133"/>
                    <a:pt x="1830" y="127"/>
                    <a:pt x="1818" y="126"/>
                  </a:cubicBezTo>
                  <a:cubicBezTo>
                    <a:pt x="1807" y="126"/>
                    <a:pt x="1817" y="131"/>
                    <a:pt x="1820" y="138"/>
                  </a:cubicBezTo>
                  <a:cubicBezTo>
                    <a:pt x="1824" y="145"/>
                    <a:pt x="1823" y="141"/>
                    <a:pt x="1823" y="148"/>
                  </a:cubicBezTo>
                  <a:cubicBezTo>
                    <a:pt x="1824" y="155"/>
                    <a:pt x="1820" y="157"/>
                    <a:pt x="1801" y="151"/>
                  </a:cubicBezTo>
                  <a:cubicBezTo>
                    <a:pt x="1783" y="144"/>
                    <a:pt x="1789" y="141"/>
                    <a:pt x="1785" y="139"/>
                  </a:cubicBezTo>
                  <a:cubicBezTo>
                    <a:pt x="1780" y="136"/>
                    <a:pt x="1762" y="132"/>
                    <a:pt x="1747" y="127"/>
                  </a:cubicBezTo>
                  <a:cubicBezTo>
                    <a:pt x="1732" y="123"/>
                    <a:pt x="1751" y="122"/>
                    <a:pt x="1757" y="120"/>
                  </a:cubicBezTo>
                  <a:cubicBezTo>
                    <a:pt x="1762" y="118"/>
                    <a:pt x="1747" y="114"/>
                    <a:pt x="1739" y="114"/>
                  </a:cubicBezTo>
                  <a:cubicBezTo>
                    <a:pt x="1731" y="114"/>
                    <a:pt x="1739" y="108"/>
                    <a:pt x="1732" y="106"/>
                  </a:cubicBezTo>
                  <a:cubicBezTo>
                    <a:pt x="1726" y="103"/>
                    <a:pt x="1723" y="103"/>
                    <a:pt x="1723" y="97"/>
                  </a:cubicBezTo>
                  <a:cubicBezTo>
                    <a:pt x="1723" y="90"/>
                    <a:pt x="1716" y="96"/>
                    <a:pt x="1708" y="96"/>
                  </a:cubicBezTo>
                  <a:cubicBezTo>
                    <a:pt x="1699" y="96"/>
                    <a:pt x="1698" y="91"/>
                    <a:pt x="1694" y="89"/>
                  </a:cubicBezTo>
                  <a:cubicBezTo>
                    <a:pt x="1691" y="88"/>
                    <a:pt x="1681" y="91"/>
                    <a:pt x="1669" y="91"/>
                  </a:cubicBezTo>
                  <a:cubicBezTo>
                    <a:pt x="1657" y="91"/>
                    <a:pt x="1660" y="91"/>
                    <a:pt x="1651" y="88"/>
                  </a:cubicBezTo>
                  <a:cubicBezTo>
                    <a:pt x="1641" y="85"/>
                    <a:pt x="1645" y="86"/>
                    <a:pt x="1626" y="85"/>
                  </a:cubicBezTo>
                  <a:cubicBezTo>
                    <a:pt x="1607" y="83"/>
                    <a:pt x="1619" y="85"/>
                    <a:pt x="1615" y="89"/>
                  </a:cubicBezTo>
                  <a:cubicBezTo>
                    <a:pt x="1610" y="92"/>
                    <a:pt x="1618" y="94"/>
                    <a:pt x="1624" y="102"/>
                  </a:cubicBezTo>
                  <a:cubicBezTo>
                    <a:pt x="1629" y="109"/>
                    <a:pt x="1622" y="104"/>
                    <a:pt x="1616" y="103"/>
                  </a:cubicBezTo>
                  <a:cubicBezTo>
                    <a:pt x="1610" y="103"/>
                    <a:pt x="1601" y="103"/>
                    <a:pt x="1586" y="102"/>
                  </a:cubicBezTo>
                  <a:cubicBezTo>
                    <a:pt x="1572" y="101"/>
                    <a:pt x="1577" y="101"/>
                    <a:pt x="1565" y="100"/>
                  </a:cubicBezTo>
                  <a:cubicBezTo>
                    <a:pt x="1552" y="98"/>
                    <a:pt x="1559" y="99"/>
                    <a:pt x="1540" y="96"/>
                  </a:cubicBezTo>
                  <a:cubicBezTo>
                    <a:pt x="1521" y="92"/>
                    <a:pt x="1533" y="92"/>
                    <a:pt x="1533" y="89"/>
                  </a:cubicBezTo>
                  <a:cubicBezTo>
                    <a:pt x="1533" y="85"/>
                    <a:pt x="1525" y="89"/>
                    <a:pt x="1515" y="87"/>
                  </a:cubicBezTo>
                  <a:cubicBezTo>
                    <a:pt x="1505" y="85"/>
                    <a:pt x="1508" y="88"/>
                    <a:pt x="1494" y="88"/>
                  </a:cubicBezTo>
                  <a:cubicBezTo>
                    <a:pt x="1480" y="88"/>
                    <a:pt x="1475" y="85"/>
                    <a:pt x="1465" y="86"/>
                  </a:cubicBezTo>
                  <a:cubicBezTo>
                    <a:pt x="1456" y="87"/>
                    <a:pt x="1458" y="86"/>
                    <a:pt x="1450" y="91"/>
                  </a:cubicBezTo>
                  <a:cubicBezTo>
                    <a:pt x="1442" y="96"/>
                    <a:pt x="1436" y="86"/>
                    <a:pt x="1432" y="81"/>
                  </a:cubicBezTo>
                  <a:cubicBezTo>
                    <a:pt x="1428" y="76"/>
                    <a:pt x="1427" y="81"/>
                    <a:pt x="1425" y="84"/>
                  </a:cubicBezTo>
                  <a:cubicBezTo>
                    <a:pt x="1423" y="88"/>
                    <a:pt x="1407" y="85"/>
                    <a:pt x="1402" y="82"/>
                  </a:cubicBezTo>
                  <a:cubicBezTo>
                    <a:pt x="1397" y="78"/>
                    <a:pt x="1414" y="79"/>
                    <a:pt x="1419" y="76"/>
                  </a:cubicBezTo>
                  <a:cubicBezTo>
                    <a:pt x="1425" y="74"/>
                    <a:pt x="1416" y="68"/>
                    <a:pt x="1410" y="68"/>
                  </a:cubicBezTo>
                  <a:cubicBezTo>
                    <a:pt x="1404" y="67"/>
                    <a:pt x="1398" y="70"/>
                    <a:pt x="1393" y="73"/>
                  </a:cubicBezTo>
                  <a:cubicBezTo>
                    <a:pt x="1389" y="77"/>
                    <a:pt x="1392" y="76"/>
                    <a:pt x="1384" y="77"/>
                  </a:cubicBezTo>
                  <a:cubicBezTo>
                    <a:pt x="1376" y="78"/>
                    <a:pt x="1379" y="78"/>
                    <a:pt x="1371" y="80"/>
                  </a:cubicBezTo>
                  <a:cubicBezTo>
                    <a:pt x="1363" y="83"/>
                    <a:pt x="1369" y="86"/>
                    <a:pt x="1377" y="84"/>
                  </a:cubicBezTo>
                  <a:cubicBezTo>
                    <a:pt x="1385" y="83"/>
                    <a:pt x="1384" y="83"/>
                    <a:pt x="1387" y="83"/>
                  </a:cubicBezTo>
                  <a:cubicBezTo>
                    <a:pt x="1390" y="83"/>
                    <a:pt x="1388" y="86"/>
                    <a:pt x="1381" y="89"/>
                  </a:cubicBezTo>
                  <a:cubicBezTo>
                    <a:pt x="1374" y="91"/>
                    <a:pt x="1379" y="89"/>
                    <a:pt x="1369" y="92"/>
                  </a:cubicBezTo>
                  <a:cubicBezTo>
                    <a:pt x="1358" y="95"/>
                    <a:pt x="1363" y="94"/>
                    <a:pt x="1357" y="98"/>
                  </a:cubicBezTo>
                  <a:cubicBezTo>
                    <a:pt x="1350" y="102"/>
                    <a:pt x="1343" y="98"/>
                    <a:pt x="1340" y="98"/>
                  </a:cubicBezTo>
                  <a:cubicBezTo>
                    <a:pt x="1337" y="97"/>
                    <a:pt x="1331" y="98"/>
                    <a:pt x="1327" y="103"/>
                  </a:cubicBezTo>
                  <a:cubicBezTo>
                    <a:pt x="1323" y="107"/>
                    <a:pt x="1322" y="109"/>
                    <a:pt x="1319" y="109"/>
                  </a:cubicBezTo>
                  <a:cubicBezTo>
                    <a:pt x="1317" y="109"/>
                    <a:pt x="1320" y="101"/>
                    <a:pt x="1323" y="97"/>
                  </a:cubicBezTo>
                  <a:cubicBezTo>
                    <a:pt x="1326" y="93"/>
                    <a:pt x="1331" y="90"/>
                    <a:pt x="1335" y="87"/>
                  </a:cubicBezTo>
                  <a:cubicBezTo>
                    <a:pt x="1339" y="84"/>
                    <a:pt x="1339" y="85"/>
                    <a:pt x="1355" y="83"/>
                  </a:cubicBezTo>
                  <a:cubicBezTo>
                    <a:pt x="1371" y="81"/>
                    <a:pt x="1361" y="77"/>
                    <a:pt x="1362" y="75"/>
                  </a:cubicBezTo>
                  <a:cubicBezTo>
                    <a:pt x="1364" y="72"/>
                    <a:pt x="1368" y="72"/>
                    <a:pt x="1374" y="70"/>
                  </a:cubicBezTo>
                  <a:cubicBezTo>
                    <a:pt x="1379" y="69"/>
                    <a:pt x="1378" y="65"/>
                    <a:pt x="1383" y="63"/>
                  </a:cubicBezTo>
                  <a:cubicBezTo>
                    <a:pt x="1387" y="61"/>
                    <a:pt x="1399" y="59"/>
                    <a:pt x="1400" y="57"/>
                  </a:cubicBezTo>
                  <a:cubicBezTo>
                    <a:pt x="1400" y="56"/>
                    <a:pt x="1394" y="50"/>
                    <a:pt x="1388" y="46"/>
                  </a:cubicBezTo>
                  <a:cubicBezTo>
                    <a:pt x="1381" y="43"/>
                    <a:pt x="1390" y="45"/>
                    <a:pt x="1397" y="45"/>
                  </a:cubicBezTo>
                  <a:cubicBezTo>
                    <a:pt x="1404" y="44"/>
                    <a:pt x="1396" y="42"/>
                    <a:pt x="1391" y="40"/>
                  </a:cubicBezTo>
                  <a:cubicBezTo>
                    <a:pt x="1387" y="38"/>
                    <a:pt x="1383" y="38"/>
                    <a:pt x="1374" y="33"/>
                  </a:cubicBezTo>
                  <a:cubicBezTo>
                    <a:pt x="1365" y="28"/>
                    <a:pt x="1362" y="30"/>
                    <a:pt x="1356" y="27"/>
                  </a:cubicBezTo>
                  <a:cubicBezTo>
                    <a:pt x="1350" y="23"/>
                    <a:pt x="1354" y="23"/>
                    <a:pt x="1342" y="20"/>
                  </a:cubicBezTo>
                  <a:cubicBezTo>
                    <a:pt x="1329" y="16"/>
                    <a:pt x="1330" y="20"/>
                    <a:pt x="1308" y="20"/>
                  </a:cubicBezTo>
                  <a:cubicBezTo>
                    <a:pt x="1287" y="20"/>
                    <a:pt x="1289" y="20"/>
                    <a:pt x="1288" y="20"/>
                  </a:cubicBezTo>
                  <a:cubicBezTo>
                    <a:pt x="1287" y="20"/>
                    <a:pt x="1277" y="20"/>
                    <a:pt x="1271" y="23"/>
                  </a:cubicBezTo>
                  <a:cubicBezTo>
                    <a:pt x="1264" y="25"/>
                    <a:pt x="1264" y="24"/>
                    <a:pt x="1253" y="23"/>
                  </a:cubicBezTo>
                  <a:cubicBezTo>
                    <a:pt x="1243" y="22"/>
                    <a:pt x="1257" y="21"/>
                    <a:pt x="1257" y="16"/>
                  </a:cubicBezTo>
                  <a:cubicBezTo>
                    <a:pt x="1258" y="11"/>
                    <a:pt x="1252" y="14"/>
                    <a:pt x="1247" y="13"/>
                  </a:cubicBezTo>
                  <a:cubicBezTo>
                    <a:pt x="1242" y="12"/>
                    <a:pt x="1238" y="12"/>
                    <a:pt x="1229" y="13"/>
                  </a:cubicBezTo>
                  <a:cubicBezTo>
                    <a:pt x="1220" y="14"/>
                    <a:pt x="1219" y="15"/>
                    <a:pt x="1210" y="14"/>
                  </a:cubicBezTo>
                  <a:cubicBezTo>
                    <a:pt x="1202" y="13"/>
                    <a:pt x="1215" y="10"/>
                    <a:pt x="1220" y="9"/>
                  </a:cubicBezTo>
                  <a:cubicBezTo>
                    <a:pt x="1225" y="8"/>
                    <a:pt x="1223" y="6"/>
                    <a:pt x="1216" y="4"/>
                  </a:cubicBezTo>
                  <a:cubicBezTo>
                    <a:pt x="1209" y="1"/>
                    <a:pt x="1210" y="3"/>
                    <a:pt x="1198" y="2"/>
                  </a:cubicBezTo>
                  <a:cubicBezTo>
                    <a:pt x="1186" y="1"/>
                    <a:pt x="1190" y="0"/>
                    <a:pt x="1188" y="0"/>
                  </a:cubicBezTo>
                  <a:cubicBezTo>
                    <a:pt x="1185" y="0"/>
                    <a:pt x="1181" y="1"/>
                    <a:pt x="1166" y="3"/>
                  </a:cubicBezTo>
                  <a:cubicBezTo>
                    <a:pt x="1150" y="5"/>
                    <a:pt x="1162" y="5"/>
                    <a:pt x="1155" y="9"/>
                  </a:cubicBezTo>
                  <a:cubicBezTo>
                    <a:pt x="1148" y="14"/>
                    <a:pt x="1152" y="14"/>
                    <a:pt x="1154" y="16"/>
                  </a:cubicBezTo>
                  <a:cubicBezTo>
                    <a:pt x="1157" y="18"/>
                    <a:pt x="1159" y="25"/>
                    <a:pt x="1157" y="25"/>
                  </a:cubicBezTo>
                  <a:cubicBezTo>
                    <a:pt x="1156" y="25"/>
                    <a:pt x="1147" y="25"/>
                    <a:pt x="1142" y="25"/>
                  </a:cubicBezTo>
                  <a:cubicBezTo>
                    <a:pt x="1137" y="25"/>
                    <a:pt x="1147" y="28"/>
                    <a:pt x="1152" y="32"/>
                  </a:cubicBezTo>
                  <a:cubicBezTo>
                    <a:pt x="1157" y="35"/>
                    <a:pt x="1142" y="34"/>
                    <a:pt x="1136" y="29"/>
                  </a:cubicBezTo>
                  <a:cubicBezTo>
                    <a:pt x="1130" y="25"/>
                    <a:pt x="1131" y="32"/>
                    <a:pt x="1123" y="32"/>
                  </a:cubicBezTo>
                  <a:cubicBezTo>
                    <a:pt x="1114" y="32"/>
                    <a:pt x="1117" y="32"/>
                    <a:pt x="1112" y="37"/>
                  </a:cubicBezTo>
                  <a:cubicBezTo>
                    <a:pt x="1107" y="41"/>
                    <a:pt x="1097" y="38"/>
                    <a:pt x="1097" y="36"/>
                  </a:cubicBezTo>
                  <a:cubicBezTo>
                    <a:pt x="1097" y="33"/>
                    <a:pt x="1094" y="32"/>
                    <a:pt x="1089" y="30"/>
                  </a:cubicBezTo>
                  <a:cubicBezTo>
                    <a:pt x="1083" y="28"/>
                    <a:pt x="1079" y="34"/>
                    <a:pt x="1074" y="32"/>
                  </a:cubicBezTo>
                  <a:cubicBezTo>
                    <a:pt x="1069" y="30"/>
                    <a:pt x="1071" y="35"/>
                    <a:pt x="1058" y="35"/>
                  </a:cubicBezTo>
                  <a:cubicBezTo>
                    <a:pt x="1046" y="35"/>
                    <a:pt x="1049" y="38"/>
                    <a:pt x="1044" y="37"/>
                  </a:cubicBezTo>
                  <a:cubicBezTo>
                    <a:pt x="1039" y="35"/>
                    <a:pt x="1044" y="42"/>
                    <a:pt x="1037" y="40"/>
                  </a:cubicBezTo>
                  <a:cubicBezTo>
                    <a:pt x="1029" y="39"/>
                    <a:pt x="1027" y="42"/>
                    <a:pt x="1017" y="42"/>
                  </a:cubicBezTo>
                  <a:cubicBezTo>
                    <a:pt x="1007" y="42"/>
                    <a:pt x="1007" y="44"/>
                    <a:pt x="1004" y="44"/>
                  </a:cubicBezTo>
                  <a:cubicBezTo>
                    <a:pt x="1000" y="44"/>
                    <a:pt x="995" y="46"/>
                    <a:pt x="986" y="45"/>
                  </a:cubicBezTo>
                  <a:cubicBezTo>
                    <a:pt x="977" y="45"/>
                    <a:pt x="983" y="51"/>
                    <a:pt x="977" y="52"/>
                  </a:cubicBezTo>
                  <a:cubicBezTo>
                    <a:pt x="972" y="54"/>
                    <a:pt x="971" y="56"/>
                    <a:pt x="968" y="57"/>
                  </a:cubicBezTo>
                  <a:cubicBezTo>
                    <a:pt x="964" y="57"/>
                    <a:pt x="967" y="63"/>
                    <a:pt x="966" y="64"/>
                  </a:cubicBezTo>
                  <a:cubicBezTo>
                    <a:pt x="965" y="65"/>
                    <a:pt x="963" y="69"/>
                    <a:pt x="964" y="72"/>
                  </a:cubicBezTo>
                  <a:cubicBezTo>
                    <a:pt x="964" y="74"/>
                    <a:pt x="976" y="76"/>
                    <a:pt x="976" y="76"/>
                  </a:cubicBezTo>
                  <a:cubicBezTo>
                    <a:pt x="976" y="76"/>
                    <a:pt x="977" y="83"/>
                    <a:pt x="967" y="81"/>
                  </a:cubicBezTo>
                  <a:cubicBezTo>
                    <a:pt x="957" y="80"/>
                    <a:pt x="967" y="81"/>
                    <a:pt x="961" y="84"/>
                  </a:cubicBezTo>
                  <a:cubicBezTo>
                    <a:pt x="955" y="86"/>
                    <a:pt x="948" y="85"/>
                    <a:pt x="938" y="85"/>
                  </a:cubicBezTo>
                  <a:cubicBezTo>
                    <a:pt x="927" y="85"/>
                    <a:pt x="926" y="86"/>
                    <a:pt x="919" y="85"/>
                  </a:cubicBezTo>
                  <a:cubicBezTo>
                    <a:pt x="911" y="85"/>
                    <a:pt x="905" y="86"/>
                    <a:pt x="897" y="85"/>
                  </a:cubicBezTo>
                  <a:cubicBezTo>
                    <a:pt x="889" y="85"/>
                    <a:pt x="883" y="87"/>
                    <a:pt x="877" y="89"/>
                  </a:cubicBezTo>
                  <a:cubicBezTo>
                    <a:pt x="872" y="92"/>
                    <a:pt x="876" y="95"/>
                    <a:pt x="877" y="99"/>
                  </a:cubicBezTo>
                  <a:cubicBezTo>
                    <a:pt x="879" y="102"/>
                    <a:pt x="879" y="99"/>
                    <a:pt x="894" y="108"/>
                  </a:cubicBezTo>
                  <a:cubicBezTo>
                    <a:pt x="908" y="117"/>
                    <a:pt x="897" y="113"/>
                    <a:pt x="902" y="115"/>
                  </a:cubicBezTo>
                  <a:cubicBezTo>
                    <a:pt x="906" y="118"/>
                    <a:pt x="915" y="117"/>
                    <a:pt x="923" y="118"/>
                  </a:cubicBezTo>
                  <a:cubicBezTo>
                    <a:pt x="932" y="118"/>
                    <a:pt x="937" y="122"/>
                    <a:pt x="942" y="129"/>
                  </a:cubicBezTo>
                  <a:cubicBezTo>
                    <a:pt x="946" y="136"/>
                    <a:pt x="936" y="131"/>
                    <a:pt x="926" y="131"/>
                  </a:cubicBezTo>
                  <a:cubicBezTo>
                    <a:pt x="916" y="131"/>
                    <a:pt x="917" y="128"/>
                    <a:pt x="910" y="126"/>
                  </a:cubicBezTo>
                  <a:cubicBezTo>
                    <a:pt x="902" y="123"/>
                    <a:pt x="907" y="125"/>
                    <a:pt x="899" y="121"/>
                  </a:cubicBezTo>
                  <a:cubicBezTo>
                    <a:pt x="890" y="116"/>
                    <a:pt x="892" y="119"/>
                    <a:pt x="885" y="118"/>
                  </a:cubicBezTo>
                  <a:cubicBezTo>
                    <a:pt x="878" y="118"/>
                    <a:pt x="876" y="115"/>
                    <a:pt x="869" y="115"/>
                  </a:cubicBezTo>
                  <a:cubicBezTo>
                    <a:pt x="863" y="115"/>
                    <a:pt x="864" y="115"/>
                    <a:pt x="860" y="113"/>
                  </a:cubicBezTo>
                  <a:cubicBezTo>
                    <a:pt x="856" y="111"/>
                    <a:pt x="857" y="111"/>
                    <a:pt x="851" y="110"/>
                  </a:cubicBezTo>
                  <a:cubicBezTo>
                    <a:pt x="844" y="109"/>
                    <a:pt x="843" y="111"/>
                    <a:pt x="835" y="113"/>
                  </a:cubicBezTo>
                  <a:cubicBezTo>
                    <a:pt x="828" y="115"/>
                    <a:pt x="837" y="117"/>
                    <a:pt x="843" y="120"/>
                  </a:cubicBezTo>
                  <a:cubicBezTo>
                    <a:pt x="848" y="123"/>
                    <a:pt x="846" y="120"/>
                    <a:pt x="854" y="120"/>
                  </a:cubicBezTo>
                  <a:cubicBezTo>
                    <a:pt x="862" y="119"/>
                    <a:pt x="857" y="120"/>
                    <a:pt x="859" y="127"/>
                  </a:cubicBezTo>
                  <a:cubicBezTo>
                    <a:pt x="862" y="133"/>
                    <a:pt x="858" y="129"/>
                    <a:pt x="852" y="129"/>
                  </a:cubicBezTo>
                  <a:cubicBezTo>
                    <a:pt x="846" y="129"/>
                    <a:pt x="845" y="128"/>
                    <a:pt x="839" y="126"/>
                  </a:cubicBezTo>
                  <a:cubicBezTo>
                    <a:pt x="834" y="124"/>
                    <a:pt x="834" y="124"/>
                    <a:pt x="830" y="124"/>
                  </a:cubicBezTo>
                  <a:cubicBezTo>
                    <a:pt x="826" y="124"/>
                    <a:pt x="825" y="131"/>
                    <a:pt x="830" y="135"/>
                  </a:cubicBezTo>
                  <a:cubicBezTo>
                    <a:pt x="835" y="138"/>
                    <a:pt x="841" y="138"/>
                    <a:pt x="848" y="138"/>
                  </a:cubicBezTo>
                  <a:cubicBezTo>
                    <a:pt x="855" y="138"/>
                    <a:pt x="855" y="138"/>
                    <a:pt x="862" y="138"/>
                  </a:cubicBezTo>
                  <a:cubicBezTo>
                    <a:pt x="868" y="137"/>
                    <a:pt x="872" y="143"/>
                    <a:pt x="884" y="147"/>
                  </a:cubicBezTo>
                  <a:cubicBezTo>
                    <a:pt x="896" y="151"/>
                    <a:pt x="886" y="151"/>
                    <a:pt x="878" y="149"/>
                  </a:cubicBezTo>
                  <a:cubicBezTo>
                    <a:pt x="870" y="148"/>
                    <a:pt x="874" y="147"/>
                    <a:pt x="861" y="145"/>
                  </a:cubicBezTo>
                  <a:cubicBezTo>
                    <a:pt x="849" y="142"/>
                    <a:pt x="856" y="145"/>
                    <a:pt x="847" y="144"/>
                  </a:cubicBezTo>
                  <a:cubicBezTo>
                    <a:pt x="838" y="143"/>
                    <a:pt x="840" y="142"/>
                    <a:pt x="828" y="141"/>
                  </a:cubicBezTo>
                  <a:cubicBezTo>
                    <a:pt x="815" y="139"/>
                    <a:pt x="821" y="139"/>
                    <a:pt x="814" y="132"/>
                  </a:cubicBezTo>
                  <a:cubicBezTo>
                    <a:pt x="806" y="126"/>
                    <a:pt x="812" y="122"/>
                    <a:pt x="812" y="119"/>
                  </a:cubicBezTo>
                  <a:cubicBezTo>
                    <a:pt x="812" y="116"/>
                    <a:pt x="812" y="114"/>
                    <a:pt x="809" y="111"/>
                  </a:cubicBezTo>
                  <a:cubicBezTo>
                    <a:pt x="805" y="107"/>
                    <a:pt x="797" y="103"/>
                    <a:pt x="788" y="101"/>
                  </a:cubicBezTo>
                  <a:cubicBezTo>
                    <a:pt x="779" y="99"/>
                    <a:pt x="791" y="109"/>
                    <a:pt x="798" y="112"/>
                  </a:cubicBezTo>
                  <a:cubicBezTo>
                    <a:pt x="804" y="115"/>
                    <a:pt x="801" y="117"/>
                    <a:pt x="798" y="120"/>
                  </a:cubicBezTo>
                  <a:cubicBezTo>
                    <a:pt x="796" y="123"/>
                    <a:pt x="790" y="124"/>
                    <a:pt x="785" y="126"/>
                  </a:cubicBezTo>
                  <a:cubicBezTo>
                    <a:pt x="780" y="127"/>
                    <a:pt x="783" y="129"/>
                    <a:pt x="779" y="134"/>
                  </a:cubicBezTo>
                  <a:cubicBezTo>
                    <a:pt x="774" y="138"/>
                    <a:pt x="783" y="139"/>
                    <a:pt x="791" y="143"/>
                  </a:cubicBezTo>
                  <a:cubicBezTo>
                    <a:pt x="800" y="147"/>
                    <a:pt x="796" y="148"/>
                    <a:pt x="805" y="152"/>
                  </a:cubicBezTo>
                  <a:cubicBezTo>
                    <a:pt x="813" y="156"/>
                    <a:pt x="813" y="155"/>
                    <a:pt x="812" y="159"/>
                  </a:cubicBezTo>
                  <a:cubicBezTo>
                    <a:pt x="811" y="163"/>
                    <a:pt x="810" y="165"/>
                    <a:pt x="810" y="175"/>
                  </a:cubicBezTo>
                  <a:cubicBezTo>
                    <a:pt x="810" y="184"/>
                    <a:pt x="818" y="184"/>
                    <a:pt x="818" y="185"/>
                  </a:cubicBezTo>
                  <a:cubicBezTo>
                    <a:pt x="819" y="186"/>
                    <a:pt x="831" y="190"/>
                    <a:pt x="836" y="189"/>
                  </a:cubicBezTo>
                  <a:cubicBezTo>
                    <a:pt x="841" y="188"/>
                    <a:pt x="856" y="188"/>
                    <a:pt x="861" y="187"/>
                  </a:cubicBezTo>
                  <a:cubicBezTo>
                    <a:pt x="867" y="185"/>
                    <a:pt x="878" y="191"/>
                    <a:pt x="887" y="192"/>
                  </a:cubicBezTo>
                  <a:cubicBezTo>
                    <a:pt x="896" y="192"/>
                    <a:pt x="895" y="198"/>
                    <a:pt x="904" y="202"/>
                  </a:cubicBezTo>
                  <a:cubicBezTo>
                    <a:pt x="912" y="206"/>
                    <a:pt x="907" y="210"/>
                    <a:pt x="907" y="215"/>
                  </a:cubicBezTo>
                  <a:cubicBezTo>
                    <a:pt x="906" y="219"/>
                    <a:pt x="908" y="223"/>
                    <a:pt x="914" y="224"/>
                  </a:cubicBezTo>
                  <a:cubicBezTo>
                    <a:pt x="920" y="226"/>
                    <a:pt x="925" y="229"/>
                    <a:pt x="922" y="229"/>
                  </a:cubicBezTo>
                  <a:cubicBezTo>
                    <a:pt x="919" y="229"/>
                    <a:pt x="910" y="230"/>
                    <a:pt x="907" y="227"/>
                  </a:cubicBezTo>
                  <a:cubicBezTo>
                    <a:pt x="905" y="224"/>
                    <a:pt x="900" y="215"/>
                    <a:pt x="899" y="210"/>
                  </a:cubicBezTo>
                  <a:cubicBezTo>
                    <a:pt x="898" y="206"/>
                    <a:pt x="897" y="210"/>
                    <a:pt x="892" y="205"/>
                  </a:cubicBezTo>
                  <a:cubicBezTo>
                    <a:pt x="887" y="201"/>
                    <a:pt x="883" y="203"/>
                    <a:pt x="879" y="199"/>
                  </a:cubicBezTo>
                  <a:cubicBezTo>
                    <a:pt x="874" y="195"/>
                    <a:pt x="871" y="195"/>
                    <a:pt x="869" y="194"/>
                  </a:cubicBezTo>
                  <a:cubicBezTo>
                    <a:pt x="867" y="194"/>
                    <a:pt x="861" y="196"/>
                    <a:pt x="856" y="196"/>
                  </a:cubicBezTo>
                  <a:cubicBezTo>
                    <a:pt x="851" y="196"/>
                    <a:pt x="848" y="196"/>
                    <a:pt x="843" y="196"/>
                  </a:cubicBezTo>
                  <a:cubicBezTo>
                    <a:pt x="838" y="197"/>
                    <a:pt x="843" y="211"/>
                    <a:pt x="847" y="213"/>
                  </a:cubicBezTo>
                  <a:cubicBezTo>
                    <a:pt x="852" y="215"/>
                    <a:pt x="856" y="222"/>
                    <a:pt x="854" y="224"/>
                  </a:cubicBezTo>
                  <a:cubicBezTo>
                    <a:pt x="853" y="226"/>
                    <a:pt x="851" y="228"/>
                    <a:pt x="849" y="236"/>
                  </a:cubicBezTo>
                  <a:cubicBezTo>
                    <a:pt x="846" y="245"/>
                    <a:pt x="847" y="240"/>
                    <a:pt x="842" y="246"/>
                  </a:cubicBezTo>
                  <a:cubicBezTo>
                    <a:pt x="836" y="252"/>
                    <a:pt x="837" y="248"/>
                    <a:pt x="834" y="253"/>
                  </a:cubicBezTo>
                  <a:cubicBezTo>
                    <a:pt x="832" y="258"/>
                    <a:pt x="827" y="257"/>
                    <a:pt x="822" y="258"/>
                  </a:cubicBezTo>
                  <a:cubicBezTo>
                    <a:pt x="817" y="260"/>
                    <a:pt x="816" y="260"/>
                    <a:pt x="812" y="260"/>
                  </a:cubicBezTo>
                  <a:cubicBezTo>
                    <a:pt x="808" y="260"/>
                    <a:pt x="805" y="262"/>
                    <a:pt x="795" y="260"/>
                  </a:cubicBezTo>
                  <a:cubicBezTo>
                    <a:pt x="785" y="258"/>
                    <a:pt x="778" y="256"/>
                    <a:pt x="774" y="254"/>
                  </a:cubicBezTo>
                  <a:cubicBezTo>
                    <a:pt x="771" y="251"/>
                    <a:pt x="773" y="249"/>
                    <a:pt x="773" y="249"/>
                  </a:cubicBezTo>
                  <a:cubicBezTo>
                    <a:pt x="773" y="249"/>
                    <a:pt x="783" y="247"/>
                    <a:pt x="787" y="245"/>
                  </a:cubicBezTo>
                  <a:cubicBezTo>
                    <a:pt x="791" y="244"/>
                    <a:pt x="796" y="245"/>
                    <a:pt x="803" y="248"/>
                  </a:cubicBezTo>
                  <a:cubicBezTo>
                    <a:pt x="810" y="251"/>
                    <a:pt x="813" y="249"/>
                    <a:pt x="812" y="247"/>
                  </a:cubicBezTo>
                  <a:cubicBezTo>
                    <a:pt x="811" y="246"/>
                    <a:pt x="817" y="242"/>
                    <a:pt x="820" y="236"/>
                  </a:cubicBezTo>
                  <a:cubicBezTo>
                    <a:pt x="824" y="229"/>
                    <a:pt x="824" y="230"/>
                    <a:pt x="828" y="225"/>
                  </a:cubicBezTo>
                  <a:cubicBezTo>
                    <a:pt x="832" y="221"/>
                    <a:pt x="825" y="217"/>
                    <a:pt x="825" y="215"/>
                  </a:cubicBezTo>
                  <a:cubicBezTo>
                    <a:pt x="825" y="212"/>
                    <a:pt x="825" y="210"/>
                    <a:pt x="823" y="205"/>
                  </a:cubicBezTo>
                  <a:cubicBezTo>
                    <a:pt x="821" y="200"/>
                    <a:pt x="810" y="201"/>
                    <a:pt x="808" y="198"/>
                  </a:cubicBezTo>
                  <a:cubicBezTo>
                    <a:pt x="805" y="195"/>
                    <a:pt x="801" y="191"/>
                    <a:pt x="800" y="184"/>
                  </a:cubicBezTo>
                  <a:cubicBezTo>
                    <a:pt x="799" y="176"/>
                    <a:pt x="791" y="178"/>
                    <a:pt x="788" y="171"/>
                  </a:cubicBezTo>
                  <a:cubicBezTo>
                    <a:pt x="785" y="164"/>
                    <a:pt x="784" y="162"/>
                    <a:pt x="785" y="156"/>
                  </a:cubicBezTo>
                  <a:cubicBezTo>
                    <a:pt x="786" y="151"/>
                    <a:pt x="781" y="148"/>
                    <a:pt x="775" y="145"/>
                  </a:cubicBezTo>
                  <a:cubicBezTo>
                    <a:pt x="770" y="142"/>
                    <a:pt x="765" y="141"/>
                    <a:pt x="758" y="136"/>
                  </a:cubicBezTo>
                  <a:cubicBezTo>
                    <a:pt x="751" y="132"/>
                    <a:pt x="759" y="132"/>
                    <a:pt x="760" y="131"/>
                  </a:cubicBezTo>
                  <a:cubicBezTo>
                    <a:pt x="761" y="130"/>
                    <a:pt x="759" y="122"/>
                    <a:pt x="758" y="113"/>
                  </a:cubicBezTo>
                  <a:cubicBezTo>
                    <a:pt x="758" y="105"/>
                    <a:pt x="757" y="110"/>
                    <a:pt x="743" y="106"/>
                  </a:cubicBezTo>
                  <a:cubicBezTo>
                    <a:pt x="730" y="102"/>
                    <a:pt x="729" y="106"/>
                    <a:pt x="720" y="105"/>
                  </a:cubicBezTo>
                  <a:cubicBezTo>
                    <a:pt x="712" y="105"/>
                    <a:pt x="713" y="105"/>
                    <a:pt x="707" y="103"/>
                  </a:cubicBezTo>
                  <a:cubicBezTo>
                    <a:pt x="701" y="100"/>
                    <a:pt x="716" y="98"/>
                    <a:pt x="722" y="98"/>
                  </a:cubicBezTo>
                  <a:cubicBezTo>
                    <a:pt x="729" y="98"/>
                    <a:pt x="727" y="97"/>
                    <a:pt x="723" y="94"/>
                  </a:cubicBezTo>
                  <a:cubicBezTo>
                    <a:pt x="719" y="91"/>
                    <a:pt x="705" y="91"/>
                    <a:pt x="701" y="92"/>
                  </a:cubicBezTo>
                  <a:cubicBezTo>
                    <a:pt x="698" y="93"/>
                    <a:pt x="702" y="100"/>
                    <a:pt x="697" y="100"/>
                  </a:cubicBezTo>
                  <a:cubicBezTo>
                    <a:pt x="692" y="100"/>
                    <a:pt x="692" y="105"/>
                    <a:pt x="691" y="108"/>
                  </a:cubicBezTo>
                  <a:cubicBezTo>
                    <a:pt x="690" y="112"/>
                    <a:pt x="690" y="124"/>
                    <a:pt x="690" y="127"/>
                  </a:cubicBezTo>
                  <a:cubicBezTo>
                    <a:pt x="690" y="129"/>
                    <a:pt x="690" y="133"/>
                    <a:pt x="684" y="135"/>
                  </a:cubicBezTo>
                  <a:cubicBezTo>
                    <a:pt x="678" y="138"/>
                    <a:pt x="677" y="138"/>
                    <a:pt x="672" y="139"/>
                  </a:cubicBezTo>
                  <a:cubicBezTo>
                    <a:pt x="667" y="140"/>
                    <a:pt x="671" y="144"/>
                    <a:pt x="671" y="149"/>
                  </a:cubicBezTo>
                  <a:cubicBezTo>
                    <a:pt x="671" y="154"/>
                    <a:pt x="681" y="152"/>
                    <a:pt x="683" y="152"/>
                  </a:cubicBezTo>
                  <a:cubicBezTo>
                    <a:pt x="686" y="153"/>
                    <a:pt x="686" y="155"/>
                    <a:pt x="685" y="157"/>
                  </a:cubicBezTo>
                  <a:cubicBezTo>
                    <a:pt x="684" y="159"/>
                    <a:pt x="690" y="164"/>
                    <a:pt x="692" y="165"/>
                  </a:cubicBezTo>
                  <a:cubicBezTo>
                    <a:pt x="694" y="165"/>
                    <a:pt x="689" y="174"/>
                    <a:pt x="689" y="176"/>
                  </a:cubicBezTo>
                  <a:cubicBezTo>
                    <a:pt x="689" y="179"/>
                    <a:pt x="695" y="181"/>
                    <a:pt x="695" y="181"/>
                  </a:cubicBezTo>
                  <a:cubicBezTo>
                    <a:pt x="695" y="181"/>
                    <a:pt x="709" y="182"/>
                    <a:pt x="715" y="182"/>
                  </a:cubicBezTo>
                  <a:cubicBezTo>
                    <a:pt x="721" y="182"/>
                    <a:pt x="715" y="182"/>
                    <a:pt x="722" y="189"/>
                  </a:cubicBezTo>
                  <a:cubicBezTo>
                    <a:pt x="729" y="197"/>
                    <a:pt x="726" y="193"/>
                    <a:pt x="734" y="194"/>
                  </a:cubicBezTo>
                  <a:cubicBezTo>
                    <a:pt x="743" y="195"/>
                    <a:pt x="739" y="194"/>
                    <a:pt x="739" y="196"/>
                  </a:cubicBezTo>
                  <a:cubicBezTo>
                    <a:pt x="739" y="198"/>
                    <a:pt x="739" y="203"/>
                    <a:pt x="741" y="208"/>
                  </a:cubicBezTo>
                  <a:cubicBezTo>
                    <a:pt x="743" y="213"/>
                    <a:pt x="740" y="213"/>
                    <a:pt x="733" y="210"/>
                  </a:cubicBezTo>
                  <a:cubicBezTo>
                    <a:pt x="725" y="207"/>
                    <a:pt x="720" y="205"/>
                    <a:pt x="712" y="201"/>
                  </a:cubicBezTo>
                  <a:cubicBezTo>
                    <a:pt x="704" y="198"/>
                    <a:pt x="704" y="199"/>
                    <a:pt x="696" y="195"/>
                  </a:cubicBezTo>
                  <a:cubicBezTo>
                    <a:pt x="688" y="191"/>
                    <a:pt x="675" y="194"/>
                    <a:pt x="663" y="188"/>
                  </a:cubicBezTo>
                  <a:cubicBezTo>
                    <a:pt x="650" y="183"/>
                    <a:pt x="649" y="180"/>
                    <a:pt x="644" y="177"/>
                  </a:cubicBezTo>
                  <a:cubicBezTo>
                    <a:pt x="639" y="174"/>
                    <a:pt x="633" y="177"/>
                    <a:pt x="620" y="176"/>
                  </a:cubicBezTo>
                  <a:cubicBezTo>
                    <a:pt x="606" y="176"/>
                    <a:pt x="620" y="176"/>
                    <a:pt x="606" y="175"/>
                  </a:cubicBezTo>
                  <a:cubicBezTo>
                    <a:pt x="592" y="175"/>
                    <a:pt x="592" y="175"/>
                    <a:pt x="587" y="175"/>
                  </a:cubicBezTo>
                  <a:cubicBezTo>
                    <a:pt x="582" y="175"/>
                    <a:pt x="583" y="177"/>
                    <a:pt x="577" y="176"/>
                  </a:cubicBezTo>
                  <a:cubicBezTo>
                    <a:pt x="570" y="176"/>
                    <a:pt x="572" y="174"/>
                    <a:pt x="566" y="170"/>
                  </a:cubicBezTo>
                  <a:cubicBezTo>
                    <a:pt x="561" y="166"/>
                    <a:pt x="556" y="164"/>
                    <a:pt x="549" y="160"/>
                  </a:cubicBezTo>
                  <a:cubicBezTo>
                    <a:pt x="542" y="156"/>
                    <a:pt x="536" y="159"/>
                    <a:pt x="536" y="162"/>
                  </a:cubicBezTo>
                  <a:cubicBezTo>
                    <a:pt x="536" y="165"/>
                    <a:pt x="542" y="169"/>
                    <a:pt x="549" y="172"/>
                  </a:cubicBezTo>
                  <a:cubicBezTo>
                    <a:pt x="556" y="175"/>
                    <a:pt x="559" y="175"/>
                    <a:pt x="563" y="175"/>
                  </a:cubicBezTo>
                  <a:cubicBezTo>
                    <a:pt x="568" y="175"/>
                    <a:pt x="573" y="181"/>
                    <a:pt x="573" y="182"/>
                  </a:cubicBezTo>
                  <a:cubicBezTo>
                    <a:pt x="573" y="183"/>
                    <a:pt x="577" y="187"/>
                    <a:pt x="582" y="188"/>
                  </a:cubicBezTo>
                  <a:cubicBezTo>
                    <a:pt x="586" y="189"/>
                    <a:pt x="585" y="189"/>
                    <a:pt x="588" y="193"/>
                  </a:cubicBezTo>
                  <a:cubicBezTo>
                    <a:pt x="592" y="196"/>
                    <a:pt x="585" y="198"/>
                    <a:pt x="579" y="199"/>
                  </a:cubicBezTo>
                  <a:cubicBezTo>
                    <a:pt x="573" y="201"/>
                    <a:pt x="576" y="203"/>
                    <a:pt x="577" y="207"/>
                  </a:cubicBezTo>
                  <a:cubicBezTo>
                    <a:pt x="578" y="210"/>
                    <a:pt x="573" y="213"/>
                    <a:pt x="569" y="211"/>
                  </a:cubicBezTo>
                  <a:cubicBezTo>
                    <a:pt x="565" y="209"/>
                    <a:pt x="563" y="204"/>
                    <a:pt x="563" y="201"/>
                  </a:cubicBezTo>
                  <a:cubicBezTo>
                    <a:pt x="563" y="198"/>
                    <a:pt x="562" y="199"/>
                    <a:pt x="558" y="194"/>
                  </a:cubicBezTo>
                  <a:cubicBezTo>
                    <a:pt x="554" y="189"/>
                    <a:pt x="551" y="194"/>
                    <a:pt x="542" y="196"/>
                  </a:cubicBezTo>
                  <a:cubicBezTo>
                    <a:pt x="534" y="198"/>
                    <a:pt x="535" y="200"/>
                    <a:pt x="532" y="201"/>
                  </a:cubicBezTo>
                  <a:cubicBezTo>
                    <a:pt x="529" y="203"/>
                    <a:pt x="524" y="203"/>
                    <a:pt x="519" y="203"/>
                  </a:cubicBezTo>
                  <a:cubicBezTo>
                    <a:pt x="513" y="203"/>
                    <a:pt x="513" y="202"/>
                    <a:pt x="507" y="201"/>
                  </a:cubicBezTo>
                  <a:cubicBezTo>
                    <a:pt x="502" y="200"/>
                    <a:pt x="497" y="205"/>
                    <a:pt x="494" y="206"/>
                  </a:cubicBezTo>
                  <a:cubicBezTo>
                    <a:pt x="491" y="206"/>
                    <a:pt x="488" y="208"/>
                    <a:pt x="480" y="212"/>
                  </a:cubicBezTo>
                  <a:cubicBezTo>
                    <a:pt x="473" y="215"/>
                    <a:pt x="474" y="213"/>
                    <a:pt x="469" y="213"/>
                  </a:cubicBezTo>
                  <a:cubicBezTo>
                    <a:pt x="463" y="214"/>
                    <a:pt x="467" y="213"/>
                    <a:pt x="461" y="209"/>
                  </a:cubicBezTo>
                  <a:cubicBezTo>
                    <a:pt x="455" y="205"/>
                    <a:pt x="467" y="207"/>
                    <a:pt x="468" y="204"/>
                  </a:cubicBezTo>
                  <a:cubicBezTo>
                    <a:pt x="470" y="202"/>
                    <a:pt x="468" y="200"/>
                    <a:pt x="466" y="195"/>
                  </a:cubicBezTo>
                  <a:cubicBezTo>
                    <a:pt x="463" y="190"/>
                    <a:pt x="461" y="196"/>
                    <a:pt x="452" y="195"/>
                  </a:cubicBezTo>
                  <a:cubicBezTo>
                    <a:pt x="443" y="195"/>
                    <a:pt x="448" y="196"/>
                    <a:pt x="443" y="196"/>
                  </a:cubicBezTo>
                  <a:cubicBezTo>
                    <a:pt x="438" y="196"/>
                    <a:pt x="442" y="204"/>
                    <a:pt x="446" y="207"/>
                  </a:cubicBezTo>
                  <a:cubicBezTo>
                    <a:pt x="450" y="210"/>
                    <a:pt x="440" y="213"/>
                    <a:pt x="437" y="206"/>
                  </a:cubicBezTo>
                  <a:cubicBezTo>
                    <a:pt x="435" y="199"/>
                    <a:pt x="436" y="204"/>
                    <a:pt x="425" y="204"/>
                  </a:cubicBezTo>
                  <a:cubicBezTo>
                    <a:pt x="415" y="204"/>
                    <a:pt x="422" y="206"/>
                    <a:pt x="415" y="207"/>
                  </a:cubicBezTo>
                  <a:cubicBezTo>
                    <a:pt x="407" y="208"/>
                    <a:pt x="409" y="213"/>
                    <a:pt x="396" y="217"/>
                  </a:cubicBezTo>
                  <a:cubicBezTo>
                    <a:pt x="392" y="218"/>
                    <a:pt x="391" y="219"/>
                    <a:pt x="391" y="219"/>
                  </a:cubicBezTo>
                  <a:cubicBezTo>
                    <a:pt x="394" y="220"/>
                    <a:pt x="392" y="220"/>
                    <a:pt x="391" y="219"/>
                  </a:cubicBezTo>
                  <a:cubicBezTo>
                    <a:pt x="390" y="219"/>
                    <a:pt x="388" y="219"/>
                    <a:pt x="385" y="219"/>
                  </a:cubicBezTo>
                  <a:cubicBezTo>
                    <a:pt x="369" y="218"/>
                    <a:pt x="382" y="222"/>
                    <a:pt x="380" y="222"/>
                  </a:cubicBezTo>
                  <a:cubicBezTo>
                    <a:pt x="377" y="223"/>
                    <a:pt x="377" y="225"/>
                    <a:pt x="374" y="226"/>
                  </a:cubicBezTo>
                  <a:cubicBezTo>
                    <a:pt x="372" y="227"/>
                    <a:pt x="371" y="227"/>
                    <a:pt x="367" y="229"/>
                  </a:cubicBezTo>
                  <a:cubicBezTo>
                    <a:pt x="362" y="231"/>
                    <a:pt x="367" y="229"/>
                    <a:pt x="365" y="234"/>
                  </a:cubicBezTo>
                  <a:cubicBezTo>
                    <a:pt x="364" y="240"/>
                    <a:pt x="364" y="239"/>
                    <a:pt x="361" y="244"/>
                  </a:cubicBezTo>
                  <a:cubicBezTo>
                    <a:pt x="357" y="250"/>
                    <a:pt x="359" y="246"/>
                    <a:pt x="346" y="245"/>
                  </a:cubicBezTo>
                  <a:cubicBezTo>
                    <a:pt x="333" y="244"/>
                    <a:pt x="339" y="245"/>
                    <a:pt x="332" y="242"/>
                  </a:cubicBezTo>
                  <a:cubicBezTo>
                    <a:pt x="326" y="240"/>
                    <a:pt x="330" y="242"/>
                    <a:pt x="324" y="238"/>
                  </a:cubicBezTo>
                  <a:cubicBezTo>
                    <a:pt x="317" y="234"/>
                    <a:pt x="317" y="235"/>
                    <a:pt x="310" y="231"/>
                  </a:cubicBezTo>
                  <a:cubicBezTo>
                    <a:pt x="304" y="227"/>
                    <a:pt x="314" y="228"/>
                    <a:pt x="314" y="225"/>
                  </a:cubicBezTo>
                  <a:cubicBezTo>
                    <a:pt x="315" y="222"/>
                    <a:pt x="320" y="223"/>
                    <a:pt x="324" y="222"/>
                  </a:cubicBezTo>
                  <a:cubicBezTo>
                    <a:pt x="327" y="222"/>
                    <a:pt x="331" y="221"/>
                    <a:pt x="340" y="220"/>
                  </a:cubicBezTo>
                  <a:cubicBezTo>
                    <a:pt x="348" y="218"/>
                    <a:pt x="337" y="217"/>
                    <a:pt x="337" y="213"/>
                  </a:cubicBezTo>
                  <a:cubicBezTo>
                    <a:pt x="337" y="209"/>
                    <a:pt x="328" y="210"/>
                    <a:pt x="324" y="207"/>
                  </a:cubicBezTo>
                  <a:cubicBezTo>
                    <a:pt x="320" y="203"/>
                    <a:pt x="319" y="206"/>
                    <a:pt x="311" y="205"/>
                  </a:cubicBezTo>
                  <a:cubicBezTo>
                    <a:pt x="304" y="204"/>
                    <a:pt x="304" y="204"/>
                    <a:pt x="295" y="202"/>
                  </a:cubicBezTo>
                  <a:cubicBezTo>
                    <a:pt x="286" y="201"/>
                    <a:pt x="281" y="202"/>
                    <a:pt x="274" y="202"/>
                  </a:cubicBezTo>
                  <a:cubicBezTo>
                    <a:pt x="267" y="201"/>
                    <a:pt x="283" y="207"/>
                    <a:pt x="287" y="208"/>
                  </a:cubicBezTo>
                  <a:cubicBezTo>
                    <a:pt x="291" y="209"/>
                    <a:pt x="291" y="210"/>
                    <a:pt x="294" y="213"/>
                  </a:cubicBezTo>
                  <a:cubicBezTo>
                    <a:pt x="296" y="215"/>
                    <a:pt x="295" y="216"/>
                    <a:pt x="295" y="218"/>
                  </a:cubicBezTo>
                  <a:cubicBezTo>
                    <a:pt x="295" y="221"/>
                    <a:pt x="290" y="228"/>
                    <a:pt x="290" y="232"/>
                  </a:cubicBezTo>
                  <a:cubicBezTo>
                    <a:pt x="290" y="236"/>
                    <a:pt x="293" y="237"/>
                    <a:pt x="299" y="237"/>
                  </a:cubicBezTo>
                  <a:cubicBezTo>
                    <a:pt x="305" y="237"/>
                    <a:pt x="301" y="240"/>
                    <a:pt x="305" y="244"/>
                  </a:cubicBezTo>
                  <a:cubicBezTo>
                    <a:pt x="309" y="247"/>
                    <a:pt x="309" y="246"/>
                    <a:pt x="305" y="252"/>
                  </a:cubicBezTo>
                  <a:cubicBezTo>
                    <a:pt x="301" y="259"/>
                    <a:pt x="304" y="262"/>
                    <a:pt x="301" y="260"/>
                  </a:cubicBezTo>
                  <a:cubicBezTo>
                    <a:pt x="297" y="259"/>
                    <a:pt x="292" y="260"/>
                    <a:pt x="290" y="258"/>
                  </a:cubicBezTo>
                  <a:cubicBezTo>
                    <a:pt x="288" y="256"/>
                    <a:pt x="282" y="256"/>
                    <a:pt x="276" y="254"/>
                  </a:cubicBezTo>
                  <a:cubicBezTo>
                    <a:pt x="270" y="251"/>
                    <a:pt x="268" y="255"/>
                    <a:pt x="263" y="254"/>
                  </a:cubicBezTo>
                  <a:cubicBezTo>
                    <a:pt x="258" y="254"/>
                    <a:pt x="261" y="260"/>
                    <a:pt x="251" y="263"/>
                  </a:cubicBezTo>
                  <a:cubicBezTo>
                    <a:pt x="240" y="266"/>
                    <a:pt x="250" y="265"/>
                    <a:pt x="242" y="269"/>
                  </a:cubicBezTo>
                  <a:cubicBezTo>
                    <a:pt x="234" y="273"/>
                    <a:pt x="238" y="272"/>
                    <a:pt x="229" y="274"/>
                  </a:cubicBezTo>
                  <a:cubicBezTo>
                    <a:pt x="220" y="275"/>
                    <a:pt x="226" y="279"/>
                    <a:pt x="226" y="283"/>
                  </a:cubicBezTo>
                  <a:cubicBezTo>
                    <a:pt x="225" y="288"/>
                    <a:pt x="228" y="285"/>
                    <a:pt x="236" y="289"/>
                  </a:cubicBezTo>
                  <a:cubicBezTo>
                    <a:pt x="245" y="293"/>
                    <a:pt x="242" y="296"/>
                    <a:pt x="244" y="299"/>
                  </a:cubicBezTo>
                  <a:cubicBezTo>
                    <a:pt x="245" y="302"/>
                    <a:pt x="240" y="300"/>
                    <a:pt x="231" y="298"/>
                  </a:cubicBezTo>
                  <a:cubicBezTo>
                    <a:pt x="222" y="295"/>
                    <a:pt x="227" y="297"/>
                    <a:pt x="219" y="297"/>
                  </a:cubicBezTo>
                  <a:cubicBezTo>
                    <a:pt x="211" y="296"/>
                    <a:pt x="216" y="296"/>
                    <a:pt x="204" y="295"/>
                  </a:cubicBezTo>
                  <a:cubicBezTo>
                    <a:pt x="192" y="293"/>
                    <a:pt x="199" y="294"/>
                    <a:pt x="192" y="291"/>
                  </a:cubicBezTo>
                  <a:cubicBezTo>
                    <a:pt x="185" y="288"/>
                    <a:pt x="186" y="287"/>
                    <a:pt x="183" y="287"/>
                  </a:cubicBezTo>
                  <a:cubicBezTo>
                    <a:pt x="180" y="286"/>
                    <a:pt x="178" y="288"/>
                    <a:pt x="173" y="288"/>
                  </a:cubicBezTo>
                  <a:cubicBezTo>
                    <a:pt x="168" y="288"/>
                    <a:pt x="171" y="293"/>
                    <a:pt x="169" y="297"/>
                  </a:cubicBezTo>
                  <a:cubicBezTo>
                    <a:pt x="167" y="302"/>
                    <a:pt x="175" y="300"/>
                    <a:pt x="185" y="304"/>
                  </a:cubicBezTo>
                  <a:cubicBezTo>
                    <a:pt x="195" y="307"/>
                    <a:pt x="192" y="307"/>
                    <a:pt x="199" y="307"/>
                  </a:cubicBezTo>
                  <a:cubicBezTo>
                    <a:pt x="207" y="307"/>
                    <a:pt x="201" y="310"/>
                    <a:pt x="201" y="313"/>
                  </a:cubicBezTo>
                  <a:cubicBezTo>
                    <a:pt x="201" y="317"/>
                    <a:pt x="197" y="319"/>
                    <a:pt x="193" y="319"/>
                  </a:cubicBezTo>
                  <a:cubicBezTo>
                    <a:pt x="188" y="319"/>
                    <a:pt x="188" y="319"/>
                    <a:pt x="179" y="317"/>
                  </a:cubicBezTo>
                  <a:cubicBezTo>
                    <a:pt x="170" y="316"/>
                    <a:pt x="172" y="312"/>
                    <a:pt x="170" y="311"/>
                  </a:cubicBezTo>
                  <a:cubicBezTo>
                    <a:pt x="168" y="309"/>
                    <a:pt x="163" y="308"/>
                    <a:pt x="155" y="306"/>
                  </a:cubicBezTo>
                  <a:cubicBezTo>
                    <a:pt x="148" y="304"/>
                    <a:pt x="148" y="306"/>
                    <a:pt x="142" y="302"/>
                  </a:cubicBezTo>
                  <a:cubicBezTo>
                    <a:pt x="137" y="298"/>
                    <a:pt x="138" y="299"/>
                    <a:pt x="136" y="293"/>
                  </a:cubicBezTo>
                  <a:cubicBezTo>
                    <a:pt x="135" y="287"/>
                    <a:pt x="136" y="289"/>
                    <a:pt x="130" y="284"/>
                  </a:cubicBezTo>
                  <a:cubicBezTo>
                    <a:pt x="124" y="280"/>
                    <a:pt x="129" y="279"/>
                    <a:pt x="131" y="274"/>
                  </a:cubicBezTo>
                  <a:cubicBezTo>
                    <a:pt x="134" y="269"/>
                    <a:pt x="130" y="268"/>
                    <a:pt x="128" y="264"/>
                  </a:cubicBezTo>
                  <a:cubicBezTo>
                    <a:pt x="126" y="261"/>
                    <a:pt x="120" y="260"/>
                    <a:pt x="111" y="258"/>
                  </a:cubicBezTo>
                  <a:cubicBezTo>
                    <a:pt x="102" y="256"/>
                    <a:pt x="103" y="258"/>
                    <a:pt x="93" y="252"/>
                  </a:cubicBezTo>
                  <a:cubicBezTo>
                    <a:pt x="82" y="246"/>
                    <a:pt x="86" y="245"/>
                    <a:pt x="82" y="239"/>
                  </a:cubicBezTo>
                  <a:cubicBezTo>
                    <a:pt x="78" y="232"/>
                    <a:pt x="90" y="242"/>
                    <a:pt x="97" y="246"/>
                  </a:cubicBezTo>
                  <a:cubicBezTo>
                    <a:pt x="103" y="251"/>
                    <a:pt x="102" y="249"/>
                    <a:pt x="111" y="249"/>
                  </a:cubicBezTo>
                  <a:cubicBezTo>
                    <a:pt x="120" y="249"/>
                    <a:pt x="123" y="253"/>
                    <a:pt x="136" y="255"/>
                  </a:cubicBezTo>
                  <a:cubicBezTo>
                    <a:pt x="148" y="258"/>
                    <a:pt x="144" y="257"/>
                    <a:pt x="158" y="257"/>
                  </a:cubicBezTo>
                  <a:cubicBezTo>
                    <a:pt x="172" y="257"/>
                    <a:pt x="176" y="262"/>
                    <a:pt x="183" y="263"/>
                  </a:cubicBezTo>
                  <a:cubicBezTo>
                    <a:pt x="191" y="264"/>
                    <a:pt x="190" y="264"/>
                    <a:pt x="199" y="264"/>
                  </a:cubicBezTo>
                  <a:cubicBezTo>
                    <a:pt x="208" y="264"/>
                    <a:pt x="207" y="263"/>
                    <a:pt x="214" y="260"/>
                  </a:cubicBezTo>
                  <a:cubicBezTo>
                    <a:pt x="221" y="257"/>
                    <a:pt x="231" y="261"/>
                    <a:pt x="239" y="255"/>
                  </a:cubicBezTo>
                  <a:cubicBezTo>
                    <a:pt x="247" y="248"/>
                    <a:pt x="242" y="247"/>
                    <a:pt x="243" y="241"/>
                  </a:cubicBezTo>
                  <a:cubicBezTo>
                    <a:pt x="245" y="236"/>
                    <a:pt x="241" y="232"/>
                    <a:pt x="239" y="227"/>
                  </a:cubicBezTo>
                  <a:cubicBezTo>
                    <a:pt x="236" y="223"/>
                    <a:pt x="233" y="224"/>
                    <a:pt x="225" y="222"/>
                  </a:cubicBezTo>
                  <a:cubicBezTo>
                    <a:pt x="217" y="219"/>
                    <a:pt x="214" y="216"/>
                    <a:pt x="206" y="214"/>
                  </a:cubicBezTo>
                  <a:cubicBezTo>
                    <a:pt x="198" y="212"/>
                    <a:pt x="206" y="214"/>
                    <a:pt x="193" y="207"/>
                  </a:cubicBezTo>
                  <a:cubicBezTo>
                    <a:pt x="181" y="199"/>
                    <a:pt x="189" y="206"/>
                    <a:pt x="175" y="200"/>
                  </a:cubicBezTo>
                  <a:cubicBezTo>
                    <a:pt x="162" y="194"/>
                    <a:pt x="173" y="199"/>
                    <a:pt x="154" y="194"/>
                  </a:cubicBezTo>
                  <a:cubicBezTo>
                    <a:pt x="135" y="189"/>
                    <a:pt x="148" y="193"/>
                    <a:pt x="141" y="190"/>
                  </a:cubicBezTo>
                  <a:cubicBezTo>
                    <a:pt x="133" y="188"/>
                    <a:pt x="135" y="189"/>
                    <a:pt x="121" y="188"/>
                  </a:cubicBezTo>
                  <a:cubicBezTo>
                    <a:pt x="107" y="187"/>
                    <a:pt x="109" y="188"/>
                    <a:pt x="101" y="186"/>
                  </a:cubicBezTo>
                  <a:cubicBezTo>
                    <a:pt x="94" y="184"/>
                    <a:pt x="93" y="187"/>
                    <a:pt x="88" y="187"/>
                  </a:cubicBezTo>
                  <a:cubicBezTo>
                    <a:pt x="83" y="187"/>
                    <a:pt x="83" y="185"/>
                    <a:pt x="73" y="183"/>
                  </a:cubicBezTo>
                  <a:cubicBezTo>
                    <a:pt x="62" y="180"/>
                    <a:pt x="79" y="180"/>
                    <a:pt x="82" y="178"/>
                  </a:cubicBezTo>
                  <a:cubicBezTo>
                    <a:pt x="85" y="176"/>
                    <a:pt x="77" y="174"/>
                    <a:pt x="74" y="173"/>
                  </a:cubicBezTo>
                  <a:cubicBezTo>
                    <a:pt x="72" y="172"/>
                    <a:pt x="69" y="172"/>
                    <a:pt x="59" y="171"/>
                  </a:cubicBezTo>
                  <a:cubicBezTo>
                    <a:pt x="50" y="170"/>
                    <a:pt x="58" y="173"/>
                    <a:pt x="53" y="174"/>
                  </a:cubicBezTo>
                  <a:cubicBezTo>
                    <a:pt x="48" y="174"/>
                    <a:pt x="52" y="174"/>
                    <a:pt x="44" y="176"/>
                  </a:cubicBezTo>
                  <a:cubicBezTo>
                    <a:pt x="44" y="176"/>
                    <a:pt x="43" y="176"/>
                    <a:pt x="42" y="176"/>
                  </a:cubicBezTo>
                  <a:cubicBezTo>
                    <a:pt x="42" y="178"/>
                    <a:pt x="42" y="180"/>
                    <a:pt x="41" y="180"/>
                  </a:cubicBezTo>
                  <a:cubicBezTo>
                    <a:pt x="40" y="181"/>
                    <a:pt x="36" y="180"/>
                    <a:pt x="34" y="179"/>
                  </a:cubicBezTo>
                  <a:cubicBezTo>
                    <a:pt x="32" y="178"/>
                    <a:pt x="30" y="179"/>
                    <a:pt x="30" y="181"/>
                  </a:cubicBezTo>
                  <a:cubicBezTo>
                    <a:pt x="29" y="183"/>
                    <a:pt x="22" y="186"/>
                    <a:pt x="17" y="187"/>
                  </a:cubicBezTo>
                  <a:cubicBezTo>
                    <a:pt x="13" y="188"/>
                    <a:pt x="10" y="194"/>
                    <a:pt x="6" y="196"/>
                  </a:cubicBezTo>
                  <a:cubicBezTo>
                    <a:pt x="6" y="198"/>
                    <a:pt x="6" y="199"/>
                    <a:pt x="6" y="201"/>
                  </a:cubicBezTo>
                  <a:cubicBezTo>
                    <a:pt x="5" y="204"/>
                    <a:pt x="0" y="205"/>
                    <a:pt x="4" y="208"/>
                  </a:cubicBezTo>
                  <a:cubicBezTo>
                    <a:pt x="7" y="211"/>
                    <a:pt x="11" y="213"/>
                    <a:pt x="15" y="215"/>
                  </a:cubicBezTo>
                  <a:cubicBezTo>
                    <a:pt x="20" y="216"/>
                    <a:pt x="25" y="219"/>
                    <a:pt x="28" y="221"/>
                  </a:cubicBezTo>
                  <a:cubicBezTo>
                    <a:pt x="31" y="223"/>
                    <a:pt x="35" y="221"/>
                    <a:pt x="33" y="227"/>
                  </a:cubicBezTo>
                  <a:cubicBezTo>
                    <a:pt x="31" y="233"/>
                    <a:pt x="27" y="233"/>
                    <a:pt x="24" y="236"/>
                  </a:cubicBezTo>
                  <a:cubicBezTo>
                    <a:pt x="21" y="239"/>
                    <a:pt x="18" y="243"/>
                    <a:pt x="22" y="248"/>
                  </a:cubicBezTo>
                  <a:cubicBezTo>
                    <a:pt x="25" y="253"/>
                    <a:pt x="25" y="253"/>
                    <a:pt x="33" y="258"/>
                  </a:cubicBezTo>
                  <a:cubicBezTo>
                    <a:pt x="40" y="264"/>
                    <a:pt x="47" y="270"/>
                    <a:pt x="43" y="273"/>
                  </a:cubicBezTo>
                  <a:cubicBezTo>
                    <a:pt x="40" y="275"/>
                    <a:pt x="37" y="277"/>
                    <a:pt x="38" y="279"/>
                  </a:cubicBezTo>
                  <a:cubicBezTo>
                    <a:pt x="38" y="282"/>
                    <a:pt x="33" y="283"/>
                    <a:pt x="37" y="285"/>
                  </a:cubicBezTo>
                  <a:cubicBezTo>
                    <a:pt x="42" y="287"/>
                    <a:pt x="39" y="287"/>
                    <a:pt x="39" y="291"/>
                  </a:cubicBezTo>
                  <a:cubicBezTo>
                    <a:pt x="39" y="296"/>
                    <a:pt x="41" y="296"/>
                    <a:pt x="43" y="296"/>
                  </a:cubicBezTo>
                  <a:cubicBezTo>
                    <a:pt x="46" y="296"/>
                    <a:pt x="49" y="295"/>
                    <a:pt x="48" y="299"/>
                  </a:cubicBezTo>
                  <a:cubicBezTo>
                    <a:pt x="47" y="303"/>
                    <a:pt x="44" y="303"/>
                    <a:pt x="48" y="305"/>
                  </a:cubicBezTo>
                  <a:cubicBezTo>
                    <a:pt x="51" y="306"/>
                    <a:pt x="63" y="306"/>
                    <a:pt x="58" y="312"/>
                  </a:cubicBezTo>
                  <a:cubicBezTo>
                    <a:pt x="54" y="319"/>
                    <a:pt x="40" y="319"/>
                    <a:pt x="52" y="324"/>
                  </a:cubicBezTo>
                  <a:cubicBezTo>
                    <a:pt x="65" y="328"/>
                    <a:pt x="87" y="338"/>
                    <a:pt x="82" y="345"/>
                  </a:cubicBezTo>
                  <a:cubicBezTo>
                    <a:pt x="77" y="352"/>
                    <a:pt x="72" y="358"/>
                    <a:pt x="61" y="367"/>
                  </a:cubicBezTo>
                  <a:cubicBezTo>
                    <a:pt x="51" y="376"/>
                    <a:pt x="24" y="398"/>
                    <a:pt x="18" y="403"/>
                  </a:cubicBezTo>
                  <a:cubicBezTo>
                    <a:pt x="18" y="403"/>
                    <a:pt x="19" y="403"/>
                    <a:pt x="20" y="402"/>
                  </a:cubicBezTo>
                  <a:cubicBezTo>
                    <a:pt x="31" y="402"/>
                    <a:pt x="29" y="400"/>
                    <a:pt x="33" y="402"/>
                  </a:cubicBezTo>
                  <a:cubicBezTo>
                    <a:pt x="37" y="405"/>
                    <a:pt x="33" y="406"/>
                    <a:pt x="39" y="412"/>
                  </a:cubicBezTo>
                  <a:cubicBezTo>
                    <a:pt x="45" y="418"/>
                    <a:pt x="45" y="412"/>
                    <a:pt x="52" y="411"/>
                  </a:cubicBezTo>
                  <a:cubicBezTo>
                    <a:pt x="59" y="409"/>
                    <a:pt x="65" y="415"/>
                    <a:pt x="67" y="417"/>
                  </a:cubicBezTo>
                  <a:cubicBezTo>
                    <a:pt x="69" y="419"/>
                    <a:pt x="59" y="420"/>
                    <a:pt x="55" y="418"/>
                  </a:cubicBezTo>
                  <a:cubicBezTo>
                    <a:pt x="51" y="416"/>
                    <a:pt x="48" y="419"/>
                    <a:pt x="44" y="422"/>
                  </a:cubicBezTo>
                  <a:cubicBezTo>
                    <a:pt x="40" y="425"/>
                    <a:pt x="37" y="422"/>
                    <a:pt x="29" y="422"/>
                  </a:cubicBezTo>
                  <a:cubicBezTo>
                    <a:pt x="21" y="421"/>
                    <a:pt x="27" y="423"/>
                    <a:pt x="26" y="429"/>
                  </a:cubicBezTo>
                  <a:cubicBezTo>
                    <a:pt x="26" y="429"/>
                    <a:pt x="26" y="429"/>
                    <a:pt x="26" y="429"/>
                  </a:cubicBezTo>
                  <a:cubicBezTo>
                    <a:pt x="28" y="431"/>
                    <a:pt x="29" y="431"/>
                    <a:pt x="27" y="434"/>
                  </a:cubicBezTo>
                  <a:cubicBezTo>
                    <a:pt x="24" y="437"/>
                    <a:pt x="20" y="442"/>
                    <a:pt x="19" y="446"/>
                  </a:cubicBezTo>
                  <a:cubicBezTo>
                    <a:pt x="17" y="450"/>
                    <a:pt x="20" y="455"/>
                    <a:pt x="22" y="457"/>
                  </a:cubicBezTo>
                  <a:cubicBezTo>
                    <a:pt x="24" y="460"/>
                    <a:pt x="25" y="464"/>
                    <a:pt x="25" y="469"/>
                  </a:cubicBezTo>
                  <a:cubicBezTo>
                    <a:pt x="25" y="473"/>
                    <a:pt x="22" y="474"/>
                    <a:pt x="20" y="476"/>
                  </a:cubicBezTo>
                  <a:cubicBezTo>
                    <a:pt x="18" y="477"/>
                    <a:pt x="18" y="478"/>
                    <a:pt x="17" y="479"/>
                  </a:cubicBezTo>
                  <a:cubicBezTo>
                    <a:pt x="19" y="480"/>
                    <a:pt x="20" y="481"/>
                    <a:pt x="22" y="482"/>
                  </a:cubicBezTo>
                  <a:cubicBezTo>
                    <a:pt x="25" y="483"/>
                    <a:pt x="30" y="481"/>
                    <a:pt x="29" y="486"/>
                  </a:cubicBezTo>
                  <a:cubicBezTo>
                    <a:pt x="28" y="492"/>
                    <a:pt x="27" y="495"/>
                    <a:pt x="29" y="498"/>
                  </a:cubicBezTo>
                  <a:cubicBezTo>
                    <a:pt x="31" y="501"/>
                    <a:pt x="34" y="500"/>
                    <a:pt x="37" y="503"/>
                  </a:cubicBezTo>
                  <a:cubicBezTo>
                    <a:pt x="40" y="507"/>
                    <a:pt x="39" y="507"/>
                    <a:pt x="39" y="514"/>
                  </a:cubicBezTo>
                  <a:cubicBezTo>
                    <a:pt x="38" y="515"/>
                    <a:pt x="38" y="515"/>
                    <a:pt x="38" y="516"/>
                  </a:cubicBezTo>
                  <a:cubicBezTo>
                    <a:pt x="37" y="520"/>
                    <a:pt x="36" y="518"/>
                    <a:pt x="42" y="518"/>
                  </a:cubicBezTo>
                  <a:cubicBezTo>
                    <a:pt x="50" y="518"/>
                    <a:pt x="53" y="515"/>
                    <a:pt x="57" y="519"/>
                  </a:cubicBezTo>
                  <a:cubicBezTo>
                    <a:pt x="61" y="522"/>
                    <a:pt x="66" y="520"/>
                    <a:pt x="67" y="524"/>
                  </a:cubicBezTo>
                  <a:cubicBezTo>
                    <a:pt x="68" y="528"/>
                    <a:pt x="65" y="531"/>
                    <a:pt x="71" y="528"/>
                  </a:cubicBezTo>
                  <a:cubicBezTo>
                    <a:pt x="78" y="525"/>
                    <a:pt x="80" y="521"/>
                    <a:pt x="85" y="524"/>
                  </a:cubicBezTo>
                  <a:cubicBezTo>
                    <a:pt x="91" y="528"/>
                    <a:pt x="98" y="528"/>
                    <a:pt x="99" y="534"/>
                  </a:cubicBezTo>
                  <a:cubicBezTo>
                    <a:pt x="100" y="540"/>
                    <a:pt x="102" y="546"/>
                    <a:pt x="101" y="550"/>
                  </a:cubicBezTo>
                  <a:cubicBezTo>
                    <a:pt x="100" y="553"/>
                    <a:pt x="100" y="552"/>
                    <a:pt x="106" y="559"/>
                  </a:cubicBezTo>
                  <a:cubicBezTo>
                    <a:pt x="112" y="566"/>
                    <a:pt x="112" y="569"/>
                    <a:pt x="115" y="570"/>
                  </a:cubicBezTo>
                  <a:cubicBezTo>
                    <a:pt x="118" y="570"/>
                    <a:pt x="125" y="567"/>
                    <a:pt x="125" y="571"/>
                  </a:cubicBezTo>
                  <a:cubicBezTo>
                    <a:pt x="125" y="575"/>
                    <a:pt x="127" y="578"/>
                    <a:pt x="132" y="579"/>
                  </a:cubicBezTo>
                  <a:cubicBezTo>
                    <a:pt x="136" y="580"/>
                    <a:pt x="138" y="580"/>
                    <a:pt x="140" y="584"/>
                  </a:cubicBezTo>
                  <a:cubicBezTo>
                    <a:pt x="142" y="588"/>
                    <a:pt x="150" y="587"/>
                    <a:pt x="147" y="589"/>
                  </a:cubicBezTo>
                  <a:cubicBezTo>
                    <a:pt x="144" y="592"/>
                    <a:pt x="144" y="597"/>
                    <a:pt x="135" y="597"/>
                  </a:cubicBezTo>
                  <a:cubicBezTo>
                    <a:pt x="126" y="597"/>
                    <a:pt x="115" y="592"/>
                    <a:pt x="118" y="599"/>
                  </a:cubicBezTo>
                  <a:cubicBezTo>
                    <a:pt x="121" y="607"/>
                    <a:pt x="122" y="607"/>
                    <a:pt x="123" y="611"/>
                  </a:cubicBezTo>
                  <a:cubicBezTo>
                    <a:pt x="124" y="614"/>
                    <a:pt x="124" y="620"/>
                    <a:pt x="127" y="622"/>
                  </a:cubicBezTo>
                  <a:cubicBezTo>
                    <a:pt x="127" y="623"/>
                    <a:pt x="128" y="623"/>
                    <a:pt x="129" y="623"/>
                  </a:cubicBezTo>
                  <a:cubicBezTo>
                    <a:pt x="134" y="624"/>
                    <a:pt x="139" y="631"/>
                    <a:pt x="139" y="623"/>
                  </a:cubicBezTo>
                  <a:cubicBezTo>
                    <a:pt x="139" y="616"/>
                    <a:pt x="139" y="616"/>
                    <a:pt x="145" y="617"/>
                  </a:cubicBezTo>
                  <a:cubicBezTo>
                    <a:pt x="152" y="619"/>
                    <a:pt x="151" y="619"/>
                    <a:pt x="158" y="619"/>
                  </a:cubicBezTo>
                  <a:cubicBezTo>
                    <a:pt x="165" y="618"/>
                    <a:pt x="164" y="616"/>
                    <a:pt x="172" y="619"/>
                  </a:cubicBezTo>
                  <a:cubicBezTo>
                    <a:pt x="180" y="622"/>
                    <a:pt x="184" y="626"/>
                    <a:pt x="185" y="630"/>
                  </a:cubicBezTo>
                  <a:cubicBezTo>
                    <a:pt x="186" y="633"/>
                    <a:pt x="188" y="630"/>
                    <a:pt x="185" y="635"/>
                  </a:cubicBezTo>
                  <a:cubicBezTo>
                    <a:pt x="183" y="640"/>
                    <a:pt x="181" y="641"/>
                    <a:pt x="187" y="645"/>
                  </a:cubicBezTo>
                  <a:cubicBezTo>
                    <a:pt x="192" y="649"/>
                    <a:pt x="193" y="649"/>
                    <a:pt x="199" y="649"/>
                  </a:cubicBezTo>
                  <a:cubicBezTo>
                    <a:pt x="204" y="649"/>
                    <a:pt x="199" y="645"/>
                    <a:pt x="204" y="649"/>
                  </a:cubicBezTo>
                  <a:cubicBezTo>
                    <a:pt x="210" y="654"/>
                    <a:pt x="212" y="654"/>
                    <a:pt x="214" y="660"/>
                  </a:cubicBezTo>
                  <a:cubicBezTo>
                    <a:pt x="216" y="666"/>
                    <a:pt x="205" y="668"/>
                    <a:pt x="218" y="670"/>
                  </a:cubicBezTo>
                  <a:cubicBezTo>
                    <a:pt x="231" y="672"/>
                    <a:pt x="229" y="669"/>
                    <a:pt x="238" y="672"/>
                  </a:cubicBezTo>
                  <a:cubicBezTo>
                    <a:pt x="247" y="675"/>
                    <a:pt x="246" y="664"/>
                    <a:pt x="254" y="668"/>
                  </a:cubicBezTo>
                  <a:cubicBezTo>
                    <a:pt x="262" y="672"/>
                    <a:pt x="265" y="684"/>
                    <a:pt x="272" y="684"/>
                  </a:cubicBezTo>
                  <a:cubicBezTo>
                    <a:pt x="278" y="684"/>
                    <a:pt x="276" y="679"/>
                    <a:pt x="289" y="684"/>
                  </a:cubicBezTo>
                  <a:cubicBezTo>
                    <a:pt x="302" y="689"/>
                    <a:pt x="303" y="686"/>
                    <a:pt x="312" y="690"/>
                  </a:cubicBezTo>
                  <a:cubicBezTo>
                    <a:pt x="321" y="694"/>
                    <a:pt x="323" y="697"/>
                    <a:pt x="322" y="701"/>
                  </a:cubicBezTo>
                  <a:cubicBezTo>
                    <a:pt x="321" y="705"/>
                    <a:pt x="313" y="709"/>
                    <a:pt x="316" y="712"/>
                  </a:cubicBezTo>
                  <a:cubicBezTo>
                    <a:pt x="319" y="716"/>
                    <a:pt x="315" y="717"/>
                    <a:pt x="318" y="724"/>
                  </a:cubicBezTo>
                  <a:cubicBezTo>
                    <a:pt x="320" y="731"/>
                    <a:pt x="330" y="729"/>
                    <a:pt x="320" y="735"/>
                  </a:cubicBezTo>
                  <a:cubicBezTo>
                    <a:pt x="311" y="741"/>
                    <a:pt x="301" y="731"/>
                    <a:pt x="295" y="738"/>
                  </a:cubicBezTo>
                  <a:cubicBezTo>
                    <a:pt x="289" y="745"/>
                    <a:pt x="290" y="745"/>
                    <a:pt x="289" y="752"/>
                  </a:cubicBezTo>
                  <a:cubicBezTo>
                    <a:pt x="289" y="755"/>
                    <a:pt x="289" y="757"/>
                    <a:pt x="289" y="759"/>
                  </a:cubicBezTo>
                  <a:cubicBezTo>
                    <a:pt x="292" y="759"/>
                    <a:pt x="294" y="759"/>
                    <a:pt x="295" y="758"/>
                  </a:cubicBezTo>
                  <a:cubicBezTo>
                    <a:pt x="298" y="756"/>
                    <a:pt x="304" y="756"/>
                    <a:pt x="310" y="755"/>
                  </a:cubicBezTo>
                  <a:cubicBezTo>
                    <a:pt x="316" y="755"/>
                    <a:pt x="308" y="761"/>
                    <a:pt x="307" y="762"/>
                  </a:cubicBezTo>
                  <a:cubicBezTo>
                    <a:pt x="306" y="763"/>
                    <a:pt x="303" y="764"/>
                    <a:pt x="300" y="766"/>
                  </a:cubicBezTo>
                  <a:cubicBezTo>
                    <a:pt x="296" y="769"/>
                    <a:pt x="297" y="771"/>
                    <a:pt x="292" y="771"/>
                  </a:cubicBezTo>
                  <a:cubicBezTo>
                    <a:pt x="287" y="771"/>
                    <a:pt x="285" y="772"/>
                    <a:pt x="281" y="773"/>
                  </a:cubicBezTo>
                  <a:cubicBezTo>
                    <a:pt x="277" y="774"/>
                    <a:pt x="285" y="779"/>
                    <a:pt x="288" y="779"/>
                  </a:cubicBezTo>
                  <a:cubicBezTo>
                    <a:pt x="292" y="780"/>
                    <a:pt x="294" y="783"/>
                    <a:pt x="296" y="786"/>
                  </a:cubicBezTo>
                  <a:cubicBezTo>
                    <a:pt x="297" y="788"/>
                    <a:pt x="294" y="788"/>
                    <a:pt x="287" y="790"/>
                  </a:cubicBezTo>
                  <a:cubicBezTo>
                    <a:pt x="280" y="791"/>
                    <a:pt x="284" y="797"/>
                    <a:pt x="281" y="798"/>
                  </a:cubicBezTo>
                  <a:cubicBezTo>
                    <a:pt x="278" y="800"/>
                    <a:pt x="282" y="803"/>
                    <a:pt x="285" y="804"/>
                  </a:cubicBezTo>
                  <a:cubicBezTo>
                    <a:pt x="287" y="805"/>
                    <a:pt x="284" y="807"/>
                    <a:pt x="282" y="809"/>
                  </a:cubicBezTo>
                  <a:cubicBezTo>
                    <a:pt x="279" y="812"/>
                    <a:pt x="271" y="807"/>
                    <a:pt x="266" y="805"/>
                  </a:cubicBezTo>
                  <a:cubicBezTo>
                    <a:pt x="262" y="803"/>
                    <a:pt x="261" y="808"/>
                    <a:pt x="261" y="810"/>
                  </a:cubicBezTo>
                  <a:cubicBezTo>
                    <a:pt x="261" y="812"/>
                    <a:pt x="266" y="817"/>
                    <a:pt x="271" y="818"/>
                  </a:cubicBezTo>
                  <a:cubicBezTo>
                    <a:pt x="277" y="818"/>
                    <a:pt x="275" y="826"/>
                    <a:pt x="283" y="827"/>
                  </a:cubicBezTo>
                  <a:cubicBezTo>
                    <a:pt x="292" y="828"/>
                    <a:pt x="291" y="827"/>
                    <a:pt x="296" y="829"/>
                  </a:cubicBezTo>
                  <a:cubicBezTo>
                    <a:pt x="302" y="832"/>
                    <a:pt x="304" y="836"/>
                    <a:pt x="312" y="839"/>
                  </a:cubicBezTo>
                  <a:cubicBezTo>
                    <a:pt x="321" y="842"/>
                    <a:pt x="324" y="848"/>
                    <a:pt x="331" y="851"/>
                  </a:cubicBezTo>
                  <a:cubicBezTo>
                    <a:pt x="338" y="854"/>
                    <a:pt x="334" y="858"/>
                    <a:pt x="342" y="862"/>
                  </a:cubicBezTo>
                  <a:cubicBezTo>
                    <a:pt x="342" y="862"/>
                    <a:pt x="342" y="862"/>
                    <a:pt x="343" y="863"/>
                  </a:cubicBezTo>
                  <a:cubicBezTo>
                    <a:pt x="343" y="862"/>
                    <a:pt x="344" y="861"/>
                    <a:pt x="344" y="860"/>
                  </a:cubicBezTo>
                  <a:cubicBezTo>
                    <a:pt x="345" y="858"/>
                    <a:pt x="346" y="857"/>
                    <a:pt x="350" y="857"/>
                  </a:cubicBezTo>
                  <a:cubicBezTo>
                    <a:pt x="353" y="857"/>
                    <a:pt x="356" y="857"/>
                    <a:pt x="359" y="858"/>
                  </a:cubicBezTo>
                  <a:cubicBezTo>
                    <a:pt x="362" y="860"/>
                    <a:pt x="363" y="858"/>
                    <a:pt x="367" y="860"/>
                  </a:cubicBezTo>
                  <a:cubicBezTo>
                    <a:pt x="370" y="862"/>
                    <a:pt x="371" y="862"/>
                    <a:pt x="375" y="864"/>
                  </a:cubicBezTo>
                  <a:cubicBezTo>
                    <a:pt x="379" y="865"/>
                    <a:pt x="381" y="866"/>
                    <a:pt x="388" y="867"/>
                  </a:cubicBezTo>
                  <a:cubicBezTo>
                    <a:pt x="394" y="867"/>
                    <a:pt x="397" y="866"/>
                    <a:pt x="402" y="868"/>
                  </a:cubicBezTo>
                  <a:cubicBezTo>
                    <a:pt x="407" y="869"/>
                    <a:pt x="408" y="866"/>
                    <a:pt x="412" y="869"/>
                  </a:cubicBezTo>
                  <a:cubicBezTo>
                    <a:pt x="415" y="872"/>
                    <a:pt x="421" y="872"/>
                    <a:pt x="425" y="878"/>
                  </a:cubicBezTo>
                  <a:cubicBezTo>
                    <a:pt x="430" y="883"/>
                    <a:pt x="432" y="884"/>
                    <a:pt x="438" y="883"/>
                  </a:cubicBezTo>
                  <a:cubicBezTo>
                    <a:pt x="444" y="882"/>
                    <a:pt x="451" y="878"/>
                    <a:pt x="460" y="882"/>
                  </a:cubicBezTo>
                  <a:cubicBezTo>
                    <a:pt x="469" y="885"/>
                    <a:pt x="472" y="885"/>
                    <a:pt x="474" y="886"/>
                  </a:cubicBezTo>
                  <a:cubicBezTo>
                    <a:pt x="475" y="886"/>
                    <a:pt x="476" y="888"/>
                    <a:pt x="477" y="891"/>
                  </a:cubicBezTo>
                  <a:cubicBezTo>
                    <a:pt x="477" y="894"/>
                    <a:pt x="479" y="896"/>
                    <a:pt x="481" y="898"/>
                  </a:cubicBezTo>
                  <a:cubicBezTo>
                    <a:pt x="484" y="900"/>
                    <a:pt x="489" y="900"/>
                    <a:pt x="496" y="902"/>
                  </a:cubicBezTo>
                  <a:cubicBezTo>
                    <a:pt x="496" y="903"/>
                    <a:pt x="496" y="903"/>
                    <a:pt x="497" y="903"/>
                  </a:cubicBezTo>
                  <a:cubicBezTo>
                    <a:pt x="503" y="904"/>
                    <a:pt x="505" y="902"/>
                    <a:pt x="508" y="906"/>
                  </a:cubicBezTo>
                  <a:cubicBezTo>
                    <a:pt x="511" y="911"/>
                    <a:pt x="515" y="913"/>
                    <a:pt x="519" y="917"/>
                  </a:cubicBezTo>
                  <a:cubicBezTo>
                    <a:pt x="522" y="921"/>
                    <a:pt x="520" y="922"/>
                    <a:pt x="526" y="921"/>
                  </a:cubicBezTo>
                  <a:cubicBezTo>
                    <a:pt x="532" y="921"/>
                    <a:pt x="534" y="921"/>
                    <a:pt x="534" y="917"/>
                  </a:cubicBezTo>
                  <a:cubicBezTo>
                    <a:pt x="534" y="913"/>
                    <a:pt x="542" y="909"/>
                    <a:pt x="544" y="907"/>
                  </a:cubicBezTo>
                  <a:cubicBezTo>
                    <a:pt x="545" y="906"/>
                    <a:pt x="545" y="906"/>
                    <a:pt x="546" y="905"/>
                  </a:cubicBezTo>
                  <a:cubicBezTo>
                    <a:pt x="544" y="904"/>
                    <a:pt x="543" y="903"/>
                    <a:pt x="541" y="902"/>
                  </a:cubicBezTo>
                  <a:cubicBezTo>
                    <a:pt x="537" y="897"/>
                    <a:pt x="529" y="889"/>
                    <a:pt x="526" y="886"/>
                  </a:cubicBezTo>
                  <a:cubicBezTo>
                    <a:pt x="524" y="883"/>
                    <a:pt x="520" y="874"/>
                    <a:pt x="517" y="871"/>
                  </a:cubicBezTo>
                  <a:cubicBezTo>
                    <a:pt x="514" y="867"/>
                    <a:pt x="513" y="864"/>
                    <a:pt x="512" y="860"/>
                  </a:cubicBezTo>
                  <a:cubicBezTo>
                    <a:pt x="511" y="856"/>
                    <a:pt x="512" y="853"/>
                    <a:pt x="506" y="846"/>
                  </a:cubicBezTo>
                  <a:cubicBezTo>
                    <a:pt x="500" y="839"/>
                    <a:pt x="495" y="838"/>
                    <a:pt x="490" y="833"/>
                  </a:cubicBezTo>
                  <a:cubicBezTo>
                    <a:pt x="485" y="827"/>
                    <a:pt x="493" y="823"/>
                    <a:pt x="495" y="820"/>
                  </a:cubicBezTo>
                  <a:cubicBezTo>
                    <a:pt x="498" y="818"/>
                    <a:pt x="501" y="813"/>
                    <a:pt x="501" y="803"/>
                  </a:cubicBezTo>
                  <a:cubicBezTo>
                    <a:pt x="498" y="800"/>
                    <a:pt x="505" y="800"/>
                    <a:pt x="509" y="798"/>
                  </a:cubicBezTo>
                  <a:cubicBezTo>
                    <a:pt x="513" y="796"/>
                    <a:pt x="513" y="797"/>
                    <a:pt x="525" y="792"/>
                  </a:cubicBezTo>
                  <a:cubicBezTo>
                    <a:pt x="536" y="789"/>
                    <a:pt x="532" y="786"/>
                    <a:pt x="534" y="780"/>
                  </a:cubicBezTo>
                  <a:cubicBezTo>
                    <a:pt x="534" y="780"/>
                    <a:pt x="532" y="779"/>
                    <a:pt x="530" y="778"/>
                  </a:cubicBezTo>
                  <a:cubicBezTo>
                    <a:pt x="523" y="774"/>
                    <a:pt x="512" y="772"/>
                    <a:pt x="518" y="770"/>
                  </a:cubicBezTo>
                  <a:cubicBezTo>
                    <a:pt x="524" y="768"/>
                    <a:pt x="530" y="769"/>
                    <a:pt x="528" y="765"/>
                  </a:cubicBezTo>
                  <a:cubicBezTo>
                    <a:pt x="525" y="761"/>
                    <a:pt x="516" y="748"/>
                    <a:pt x="511" y="745"/>
                  </a:cubicBezTo>
                  <a:cubicBezTo>
                    <a:pt x="505" y="742"/>
                    <a:pt x="504" y="739"/>
                    <a:pt x="496" y="740"/>
                  </a:cubicBezTo>
                  <a:cubicBezTo>
                    <a:pt x="488" y="741"/>
                    <a:pt x="479" y="740"/>
                    <a:pt x="480" y="735"/>
                  </a:cubicBezTo>
                  <a:cubicBezTo>
                    <a:pt x="480" y="730"/>
                    <a:pt x="481" y="729"/>
                    <a:pt x="474" y="726"/>
                  </a:cubicBezTo>
                  <a:cubicBezTo>
                    <a:pt x="467" y="723"/>
                    <a:pt x="462" y="724"/>
                    <a:pt x="466" y="716"/>
                  </a:cubicBezTo>
                  <a:cubicBezTo>
                    <a:pt x="470" y="709"/>
                    <a:pt x="473" y="705"/>
                    <a:pt x="469" y="700"/>
                  </a:cubicBezTo>
                  <a:cubicBezTo>
                    <a:pt x="464" y="695"/>
                    <a:pt x="464" y="691"/>
                    <a:pt x="468" y="687"/>
                  </a:cubicBezTo>
                  <a:cubicBezTo>
                    <a:pt x="472" y="682"/>
                    <a:pt x="467" y="669"/>
                    <a:pt x="475" y="669"/>
                  </a:cubicBezTo>
                  <a:cubicBezTo>
                    <a:pt x="483" y="669"/>
                    <a:pt x="487" y="674"/>
                    <a:pt x="492" y="679"/>
                  </a:cubicBezTo>
                  <a:cubicBezTo>
                    <a:pt x="496" y="684"/>
                    <a:pt x="508" y="688"/>
                    <a:pt x="508" y="681"/>
                  </a:cubicBezTo>
                  <a:cubicBezTo>
                    <a:pt x="507" y="674"/>
                    <a:pt x="494" y="665"/>
                    <a:pt x="502" y="663"/>
                  </a:cubicBezTo>
                  <a:cubicBezTo>
                    <a:pt x="511" y="661"/>
                    <a:pt x="512" y="661"/>
                    <a:pt x="513" y="655"/>
                  </a:cubicBezTo>
                  <a:cubicBezTo>
                    <a:pt x="515" y="650"/>
                    <a:pt x="520" y="654"/>
                    <a:pt x="528" y="649"/>
                  </a:cubicBezTo>
                  <a:cubicBezTo>
                    <a:pt x="535" y="645"/>
                    <a:pt x="537" y="626"/>
                    <a:pt x="543" y="631"/>
                  </a:cubicBezTo>
                  <a:cubicBezTo>
                    <a:pt x="549" y="637"/>
                    <a:pt x="547" y="641"/>
                    <a:pt x="555" y="640"/>
                  </a:cubicBezTo>
                  <a:cubicBezTo>
                    <a:pt x="564" y="640"/>
                    <a:pt x="570" y="630"/>
                    <a:pt x="572" y="635"/>
                  </a:cubicBezTo>
                  <a:cubicBezTo>
                    <a:pt x="574" y="640"/>
                    <a:pt x="582" y="639"/>
                    <a:pt x="590" y="640"/>
                  </a:cubicBezTo>
                  <a:cubicBezTo>
                    <a:pt x="598" y="641"/>
                    <a:pt x="600" y="641"/>
                    <a:pt x="611" y="650"/>
                  </a:cubicBezTo>
                  <a:cubicBezTo>
                    <a:pt x="622" y="658"/>
                    <a:pt x="624" y="669"/>
                    <a:pt x="627" y="666"/>
                  </a:cubicBezTo>
                  <a:cubicBezTo>
                    <a:pt x="629" y="664"/>
                    <a:pt x="629" y="663"/>
                    <a:pt x="630" y="658"/>
                  </a:cubicBezTo>
                  <a:cubicBezTo>
                    <a:pt x="630" y="653"/>
                    <a:pt x="633" y="653"/>
                    <a:pt x="640" y="658"/>
                  </a:cubicBezTo>
                  <a:cubicBezTo>
                    <a:pt x="647" y="662"/>
                    <a:pt x="650" y="668"/>
                    <a:pt x="657" y="662"/>
                  </a:cubicBezTo>
                  <a:cubicBezTo>
                    <a:pt x="664" y="655"/>
                    <a:pt x="664" y="652"/>
                    <a:pt x="671" y="652"/>
                  </a:cubicBezTo>
                  <a:cubicBezTo>
                    <a:pt x="678" y="651"/>
                    <a:pt x="683" y="655"/>
                    <a:pt x="689" y="657"/>
                  </a:cubicBezTo>
                  <a:cubicBezTo>
                    <a:pt x="694" y="658"/>
                    <a:pt x="693" y="652"/>
                    <a:pt x="699" y="651"/>
                  </a:cubicBezTo>
                  <a:cubicBezTo>
                    <a:pt x="704" y="651"/>
                    <a:pt x="707" y="648"/>
                    <a:pt x="713" y="655"/>
                  </a:cubicBezTo>
                  <a:cubicBezTo>
                    <a:pt x="719" y="662"/>
                    <a:pt x="722" y="661"/>
                    <a:pt x="728" y="662"/>
                  </a:cubicBezTo>
                  <a:cubicBezTo>
                    <a:pt x="734" y="664"/>
                    <a:pt x="742" y="666"/>
                    <a:pt x="743" y="663"/>
                  </a:cubicBezTo>
                  <a:cubicBezTo>
                    <a:pt x="743" y="661"/>
                    <a:pt x="747" y="658"/>
                    <a:pt x="751" y="660"/>
                  </a:cubicBezTo>
                  <a:cubicBezTo>
                    <a:pt x="754" y="663"/>
                    <a:pt x="758" y="667"/>
                    <a:pt x="765" y="663"/>
                  </a:cubicBezTo>
                  <a:cubicBezTo>
                    <a:pt x="772" y="659"/>
                    <a:pt x="775" y="654"/>
                    <a:pt x="775" y="649"/>
                  </a:cubicBezTo>
                  <a:cubicBezTo>
                    <a:pt x="774" y="645"/>
                    <a:pt x="776" y="645"/>
                    <a:pt x="769" y="643"/>
                  </a:cubicBezTo>
                  <a:cubicBezTo>
                    <a:pt x="761" y="640"/>
                    <a:pt x="766" y="640"/>
                    <a:pt x="754" y="637"/>
                  </a:cubicBezTo>
                  <a:cubicBezTo>
                    <a:pt x="743" y="633"/>
                    <a:pt x="744" y="633"/>
                    <a:pt x="739" y="630"/>
                  </a:cubicBezTo>
                  <a:cubicBezTo>
                    <a:pt x="735" y="628"/>
                    <a:pt x="732" y="627"/>
                    <a:pt x="737" y="625"/>
                  </a:cubicBezTo>
                  <a:cubicBezTo>
                    <a:pt x="743" y="624"/>
                    <a:pt x="749" y="621"/>
                    <a:pt x="750" y="619"/>
                  </a:cubicBezTo>
                  <a:cubicBezTo>
                    <a:pt x="752" y="617"/>
                    <a:pt x="757" y="621"/>
                    <a:pt x="751" y="614"/>
                  </a:cubicBezTo>
                  <a:cubicBezTo>
                    <a:pt x="744" y="606"/>
                    <a:pt x="737" y="607"/>
                    <a:pt x="744" y="603"/>
                  </a:cubicBezTo>
                  <a:cubicBezTo>
                    <a:pt x="751" y="599"/>
                    <a:pt x="749" y="597"/>
                    <a:pt x="756" y="599"/>
                  </a:cubicBezTo>
                  <a:cubicBezTo>
                    <a:pt x="764" y="601"/>
                    <a:pt x="768" y="601"/>
                    <a:pt x="767" y="598"/>
                  </a:cubicBezTo>
                  <a:cubicBezTo>
                    <a:pt x="767" y="595"/>
                    <a:pt x="765" y="594"/>
                    <a:pt x="758" y="593"/>
                  </a:cubicBezTo>
                  <a:cubicBezTo>
                    <a:pt x="752" y="592"/>
                    <a:pt x="749" y="596"/>
                    <a:pt x="749" y="590"/>
                  </a:cubicBezTo>
                  <a:cubicBezTo>
                    <a:pt x="749" y="585"/>
                    <a:pt x="751" y="586"/>
                    <a:pt x="747" y="583"/>
                  </a:cubicBezTo>
                  <a:cubicBezTo>
                    <a:pt x="743" y="581"/>
                    <a:pt x="740" y="573"/>
                    <a:pt x="746" y="572"/>
                  </a:cubicBezTo>
                  <a:cubicBezTo>
                    <a:pt x="752" y="572"/>
                    <a:pt x="756" y="573"/>
                    <a:pt x="765" y="575"/>
                  </a:cubicBezTo>
                  <a:cubicBezTo>
                    <a:pt x="774" y="576"/>
                    <a:pt x="776" y="573"/>
                    <a:pt x="784" y="571"/>
                  </a:cubicBezTo>
                  <a:cubicBezTo>
                    <a:pt x="792" y="569"/>
                    <a:pt x="787" y="572"/>
                    <a:pt x="798" y="568"/>
                  </a:cubicBezTo>
                  <a:cubicBezTo>
                    <a:pt x="810" y="563"/>
                    <a:pt x="810" y="562"/>
                    <a:pt x="819" y="561"/>
                  </a:cubicBezTo>
                  <a:cubicBezTo>
                    <a:pt x="828" y="561"/>
                    <a:pt x="830" y="557"/>
                    <a:pt x="838" y="555"/>
                  </a:cubicBezTo>
                  <a:cubicBezTo>
                    <a:pt x="846" y="554"/>
                    <a:pt x="858" y="552"/>
                    <a:pt x="868" y="550"/>
                  </a:cubicBezTo>
                  <a:cubicBezTo>
                    <a:pt x="877" y="548"/>
                    <a:pt x="878" y="543"/>
                    <a:pt x="884" y="540"/>
                  </a:cubicBezTo>
                  <a:cubicBezTo>
                    <a:pt x="890" y="537"/>
                    <a:pt x="888" y="535"/>
                    <a:pt x="898" y="536"/>
                  </a:cubicBezTo>
                  <a:cubicBezTo>
                    <a:pt x="909" y="536"/>
                    <a:pt x="906" y="535"/>
                    <a:pt x="911" y="537"/>
                  </a:cubicBezTo>
                  <a:cubicBezTo>
                    <a:pt x="917" y="540"/>
                    <a:pt x="923" y="541"/>
                    <a:pt x="925" y="540"/>
                  </a:cubicBezTo>
                  <a:cubicBezTo>
                    <a:pt x="927" y="539"/>
                    <a:pt x="931" y="537"/>
                    <a:pt x="936" y="542"/>
                  </a:cubicBezTo>
                  <a:cubicBezTo>
                    <a:pt x="941" y="548"/>
                    <a:pt x="946" y="557"/>
                    <a:pt x="947" y="563"/>
                  </a:cubicBezTo>
                  <a:cubicBezTo>
                    <a:pt x="947" y="569"/>
                    <a:pt x="953" y="570"/>
                    <a:pt x="958" y="569"/>
                  </a:cubicBezTo>
                  <a:cubicBezTo>
                    <a:pt x="964" y="568"/>
                    <a:pt x="967" y="568"/>
                    <a:pt x="976" y="570"/>
                  </a:cubicBezTo>
                  <a:cubicBezTo>
                    <a:pt x="985" y="572"/>
                    <a:pt x="989" y="569"/>
                    <a:pt x="994" y="571"/>
                  </a:cubicBezTo>
                  <a:cubicBezTo>
                    <a:pt x="1000" y="573"/>
                    <a:pt x="1007" y="569"/>
                    <a:pt x="1004" y="574"/>
                  </a:cubicBezTo>
                  <a:cubicBezTo>
                    <a:pt x="1000" y="580"/>
                    <a:pt x="995" y="584"/>
                    <a:pt x="1003" y="587"/>
                  </a:cubicBezTo>
                  <a:cubicBezTo>
                    <a:pt x="1011" y="590"/>
                    <a:pt x="1011" y="583"/>
                    <a:pt x="1016" y="584"/>
                  </a:cubicBezTo>
                  <a:cubicBezTo>
                    <a:pt x="1022" y="585"/>
                    <a:pt x="1021" y="585"/>
                    <a:pt x="1031" y="580"/>
                  </a:cubicBezTo>
                  <a:cubicBezTo>
                    <a:pt x="1041" y="575"/>
                    <a:pt x="1042" y="572"/>
                    <a:pt x="1052" y="568"/>
                  </a:cubicBezTo>
                  <a:cubicBezTo>
                    <a:pt x="1063" y="564"/>
                    <a:pt x="1071" y="560"/>
                    <a:pt x="1070" y="564"/>
                  </a:cubicBezTo>
                  <a:cubicBezTo>
                    <a:pt x="1069" y="568"/>
                    <a:pt x="1054" y="566"/>
                    <a:pt x="1064" y="572"/>
                  </a:cubicBezTo>
                  <a:cubicBezTo>
                    <a:pt x="1074" y="578"/>
                    <a:pt x="1121" y="597"/>
                    <a:pt x="1168" y="655"/>
                  </a:cubicBezTo>
                  <a:cubicBezTo>
                    <a:pt x="1172" y="659"/>
                    <a:pt x="1184" y="660"/>
                    <a:pt x="1184" y="655"/>
                  </a:cubicBezTo>
                  <a:cubicBezTo>
                    <a:pt x="1184" y="650"/>
                    <a:pt x="1179" y="641"/>
                    <a:pt x="1190" y="645"/>
                  </a:cubicBezTo>
                  <a:cubicBezTo>
                    <a:pt x="1200" y="649"/>
                    <a:pt x="1203" y="660"/>
                    <a:pt x="1211" y="661"/>
                  </a:cubicBezTo>
                  <a:cubicBezTo>
                    <a:pt x="1218" y="661"/>
                    <a:pt x="1213" y="666"/>
                    <a:pt x="1227" y="661"/>
                  </a:cubicBezTo>
                  <a:cubicBezTo>
                    <a:pt x="1240" y="655"/>
                    <a:pt x="1243" y="648"/>
                    <a:pt x="1252" y="654"/>
                  </a:cubicBezTo>
                  <a:cubicBezTo>
                    <a:pt x="1261" y="660"/>
                    <a:pt x="1260" y="663"/>
                    <a:pt x="1274" y="669"/>
                  </a:cubicBezTo>
                  <a:cubicBezTo>
                    <a:pt x="1288" y="675"/>
                    <a:pt x="1290" y="674"/>
                    <a:pt x="1293" y="681"/>
                  </a:cubicBezTo>
                  <a:cubicBezTo>
                    <a:pt x="1297" y="688"/>
                    <a:pt x="1303" y="692"/>
                    <a:pt x="1311" y="693"/>
                  </a:cubicBezTo>
                  <a:cubicBezTo>
                    <a:pt x="1319" y="693"/>
                    <a:pt x="1322" y="695"/>
                    <a:pt x="1326" y="691"/>
                  </a:cubicBezTo>
                  <a:cubicBezTo>
                    <a:pt x="1330" y="687"/>
                    <a:pt x="1333" y="686"/>
                    <a:pt x="1336" y="691"/>
                  </a:cubicBezTo>
                  <a:cubicBezTo>
                    <a:pt x="1339" y="696"/>
                    <a:pt x="1359" y="701"/>
                    <a:pt x="1353" y="703"/>
                  </a:cubicBezTo>
                  <a:cubicBezTo>
                    <a:pt x="1352" y="703"/>
                    <a:pt x="1352" y="703"/>
                    <a:pt x="1351" y="704"/>
                  </a:cubicBezTo>
                  <a:cubicBezTo>
                    <a:pt x="1353" y="705"/>
                    <a:pt x="1354" y="707"/>
                    <a:pt x="1358" y="705"/>
                  </a:cubicBezTo>
                  <a:cubicBezTo>
                    <a:pt x="1359" y="705"/>
                    <a:pt x="1360" y="704"/>
                    <a:pt x="1361" y="703"/>
                  </a:cubicBezTo>
                  <a:cubicBezTo>
                    <a:pt x="1364" y="700"/>
                    <a:pt x="1363" y="696"/>
                    <a:pt x="1372" y="694"/>
                  </a:cubicBezTo>
                  <a:cubicBezTo>
                    <a:pt x="1382" y="693"/>
                    <a:pt x="1389" y="700"/>
                    <a:pt x="1393" y="691"/>
                  </a:cubicBezTo>
                  <a:cubicBezTo>
                    <a:pt x="1397" y="682"/>
                    <a:pt x="1389" y="683"/>
                    <a:pt x="1398" y="680"/>
                  </a:cubicBezTo>
                  <a:cubicBezTo>
                    <a:pt x="1406" y="676"/>
                    <a:pt x="1406" y="678"/>
                    <a:pt x="1416" y="672"/>
                  </a:cubicBezTo>
                  <a:cubicBezTo>
                    <a:pt x="1426" y="666"/>
                    <a:pt x="1425" y="664"/>
                    <a:pt x="1434" y="662"/>
                  </a:cubicBezTo>
                  <a:cubicBezTo>
                    <a:pt x="1443" y="660"/>
                    <a:pt x="1443" y="657"/>
                    <a:pt x="1448" y="659"/>
                  </a:cubicBezTo>
                  <a:cubicBezTo>
                    <a:pt x="1452" y="661"/>
                    <a:pt x="1454" y="667"/>
                    <a:pt x="1462" y="665"/>
                  </a:cubicBezTo>
                  <a:cubicBezTo>
                    <a:pt x="1469" y="663"/>
                    <a:pt x="1486" y="665"/>
                    <a:pt x="1488" y="667"/>
                  </a:cubicBezTo>
                  <a:cubicBezTo>
                    <a:pt x="1490" y="669"/>
                    <a:pt x="1496" y="680"/>
                    <a:pt x="1508" y="681"/>
                  </a:cubicBezTo>
                  <a:cubicBezTo>
                    <a:pt x="1521" y="681"/>
                    <a:pt x="1524" y="679"/>
                    <a:pt x="1537" y="681"/>
                  </a:cubicBezTo>
                  <a:cubicBezTo>
                    <a:pt x="1550" y="682"/>
                    <a:pt x="1559" y="690"/>
                    <a:pt x="1564" y="688"/>
                  </a:cubicBezTo>
                  <a:cubicBezTo>
                    <a:pt x="1569" y="685"/>
                    <a:pt x="1572" y="684"/>
                    <a:pt x="1574" y="680"/>
                  </a:cubicBezTo>
                  <a:cubicBezTo>
                    <a:pt x="1576" y="675"/>
                    <a:pt x="1579" y="671"/>
                    <a:pt x="1576" y="668"/>
                  </a:cubicBezTo>
                  <a:cubicBezTo>
                    <a:pt x="1573" y="665"/>
                    <a:pt x="1574" y="669"/>
                    <a:pt x="1566" y="662"/>
                  </a:cubicBezTo>
                  <a:cubicBezTo>
                    <a:pt x="1559" y="655"/>
                    <a:pt x="1553" y="653"/>
                    <a:pt x="1555" y="646"/>
                  </a:cubicBezTo>
                  <a:cubicBezTo>
                    <a:pt x="1557" y="640"/>
                    <a:pt x="1557" y="639"/>
                    <a:pt x="1561" y="635"/>
                  </a:cubicBezTo>
                  <a:cubicBezTo>
                    <a:pt x="1565" y="630"/>
                    <a:pt x="1565" y="630"/>
                    <a:pt x="1566" y="626"/>
                  </a:cubicBezTo>
                  <a:cubicBezTo>
                    <a:pt x="1566" y="623"/>
                    <a:pt x="1569" y="623"/>
                    <a:pt x="1575" y="626"/>
                  </a:cubicBezTo>
                  <a:cubicBezTo>
                    <a:pt x="1581" y="630"/>
                    <a:pt x="1593" y="634"/>
                    <a:pt x="1600" y="634"/>
                  </a:cubicBezTo>
                  <a:cubicBezTo>
                    <a:pt x="1606" y="634"/>
                    <a:pt x="1611" y="638"/>
                    <a:pt x="1622" y="639"/>
                  </a:cubicBezTo>
                  <a:cubicBezTo>
                    <a:pt x="1633" y="639"/>
                    <a:pt x="1639" y="637"/>
                    <a:pt x="1645" y="645"/>
                  </a:cubicBezTo>
                  <a:cubicBezTo>
                    <a:pt x="1652" y="653"/>
                    <a:pt x="1653" y="654"/>
                    <a:pt x="1660" y="662"/>
                  </a:cubicBezTo>
                  <a:cubicBezTo>
                    <a:pt x="1667" y="669"/>
                    <a:pt x="1666" y="672"/>
                    <a:pt x="1677" y="673"/>
                  </a:cubicBezTo>
                  <a:cubicBezTo>
                    <a:pt x="1687" y="674"/>
                    <a:pt x="1689" y="678"/>
                    <a:pt x="1696" y="677"/>
                  </a:cubicBezTo>
                  <a:cubicBezTo>
                    <a:pt x="1702" y="675"/>
                    <a:pt x="1715" y="673"/>
                    <a:pt x="1717" y="670"/>
                  </a:cubicBezTo>
                  <a:cubicBezTo>
                    <a:pt x="1719" y="667"/>
                    <a:pt x="1723" y="668"/>
                    <a:pt x="1734" y="669"/>
                  </a:cubicBezTo>
                  <a:cubicBezTo>
                    <a:pt x="1745" y="670"/>
                    <a:pt x="1744" y="670"/>
                    <a:pt x="1757" y="672"/>
                  </a:cubicBezTo>
                  <a:cubicBezTo>
                    <a:pt x="1769" y="675"/>
                    <a:pt x="1771" y="681"/>
                    <a:pt x="1775" y="681"/>
                  </a:cubicBezTo>
                  <a:cubicBezTo>
                    <a:pt x="1780" y="681"/>
                    <a:pt x="1789" y="681"/>
                    <a:pt x="1794" y="684"/>
                  </a:cubicBezTo>
                  <a:cubicBezTo>
                    <a:pt x="1799" y="688"/>
                    <a:pt x="1804" y="697"/>
                    <a:pt x="1812" y="698"/>
                  </a:cubicBezTo>
                  <a:cubicBezTo>
                    <a:pt x="1820" y="698"/>
                    <a:pt x="1835" y="702"/>
                    <a:pt x="1844" y="703"/>
                  </a:cubicBezTo>
                  <a:cubicBezTo>
                    <a:pt x="1853" y="704"/>
                    <a:pt x="1863" y="703"/>
                    <a:pt x="1871" y="702"/>
                  </a:cubicBezTo>
                  <a:cubicBezTo>
                    <a:pt x="1878" y="701"/>
                    <a:pt x="1879" y="697"/>
                    <a:pt x="1891" y="696"/>
                  </a:cubicBezTo>
                  <a:cubicBezTo>
                    <a:pt x="1903" y="694"/>
                    <a:pt x="1906" y="697"/>
                    <a:pt x="1909" y="689"/>
                  </a:cubicBezTo>
                  <a:cubicBezTo>
                    <a:pt x="1913" y="682"/>
                    <a:pt x="1914" y="678"/>
                    <a:pt x="1919" y="677"/>
                  </a:cubicBezTo>
                  <a:cubicBezTo>
                    <a:pt x="1924" y="676"/>
                    <a:pt x="1942" y="676"/>
                    <a:pt x="1947" y="679"/>
                  </a:cubicBezTo>
                  <a:cubicBezTo>
                    <a:pt x="1953" y="682"/>
                    <a:pt x="1959" y="683"/>
                    <a:pt x="1964" y="682"/>
                  </a:cubicBezTo>
                  <a:cubicBezTo>
                    <a:pt x="1969" y="681"/>
                    <a:pt x="1970" y="684"/>
                    <a:pt x="1984" y="686"/>
                  </a:cubicBezTo>
                  <a:cubicBezTo>
                    <a:pt x="1984" y="686"/>
                    <a:pt x="1984" y="686"/>
                    <a:pt x="1984" y="686"/>
                  </a:cubicBezTo>
                  <a:cubicBezTo>
                    <a:pt x="1999" y="688"/>
                    <a:pt x="1999" y="694"/>
                    <a:pt x="2009" y="692"/>
                  </a:cubicBezTo>
                  <a:cubicBezTo>
                    <a:pt x="2018" y="690"/>
                    <a:pt x="2019" y="682"/>
                    <a:pt x="2027" y="682"/>
                  </a:cubicBezTo>
                  <a:cubicBezTo>
                    <a:pt x="2034" y="682"/>
                    <a:pt x="2040" y="674"/>
                    <a:pt x="2034" y="673"/>
                  </a:cubicBezTo>
                  <a:cubicBezTo>
                    <a:pt x="2028" y="672"/>
                    <a:pt x="2025" y="674"/>
                    <a:pt x="2026" y="663"/>
                  </a:cubicBezTo>
                  <a:cubicBezTo>
                    <a:pt x="2028" y="651"/>
                    <a:pt x="2023" y="645"/>
                    <a:pt x="2026" y="637"/>
                  </a:cubicBezTo>
                  <a:cubicBezTo>
                    <a:pt x="2029" y="630"/>
                    <a:pt x="2036" y="624"/>
                    <a:pt x="2030" y="621"/>
                  </a:cubicBezTo>
                  <a:cubicBezTo>
                    <a:pt x="2025" y="617"/>
                    <a:pt x="2013" y="614"/>
                    <a:pt x="2010" y="610"/>
                  </a:cubicBezTo>
                  <a:cubicBezTo>
                    <a:pt x="2006" y="607"/>
                    <a:pt x="2001" y="611"/>
                    <a:pt x="2007" y="602"/>
                  </a:cubicBezTo>
                  <a:cubicBezTo>
                    <a:pt x="2013" y="593"/>
                    <a:pt x="2005" y="589"/>
                    <a:pt x="2019" y="589"/>
                  </a:cubicBezTo>
                  <a:cubicBezTo>
                    <a:pt x="2033" y="590"/>
                    <a:pt x="2036" y="587"/>
                    <a:pt x="2050" y="587"/>
                  </a:cubicBezTo>
                  <a:cubicBezTo>
                    <a:pt x="2065" y="587"/>
                    <a:pt x="2070" y="586"/>
                    <a:pt x="2082" y="592"/>
                  </a:cubicBezTo>
                  <a:cubicBezTo>
                    <a:pt x="2093" y="598"/>
                    <a:pt x="2109" y="593"/>
                    <a:pt x="2115" y="598"/>
                  </a:cubicBezTo>
                  <a:cubicBezTo>
                    <a:pt x="2121" y="603"/>
                    <a:pt x="2145" y="611"/>
                    <a:pt x="2150" y="617"/>
                  </a:cubicBezTo>
                  <a:cubicBezTo>
                    <a:pt x="2154" y="622"/>
                    <a:pt x="2151" y="625"/>
                    <a:pt x="2167" y="635"/>
                  </a:cubicBezTo>
                  <a:cubicBezTo>
                    <a:pt x="2182" y="646"/>
                    <a:pt x="2182" y="651"/>
                    <a:pt x="2192" y="661"/>
                  </a:cubicBezTo>
                  <a:cubicBezTo>
                    <a:pt x="2203" y="670"/>
                    <a:pt x="2204" y="677"/>
                    <a:pt x="2216" y="682"/>
                  </a:cubicBezTo>
                  <a:cubicBezTo>
                    <a:pt x="2228" y="688"/>
                    <a:pt x="2236" y="692"/>
                    <a:pt x="2244" y="693"/>
                  </a:cubicBezTo>
                  <a:cubicBezTo>
                    <a:pt x="2252" y="693"/>
                    <a:pt x="2254" y="698"/>
                    <a:pt x="2264" y="699"/>
                  </a:cubicBezTo>
                  <a:cubicBezTo>
                    <a:pt x="2273" y="700"/>
                    <a:pt x="2274" y="700"/>
                    <a:pt x="2283" y="704"/>
                  </a:cubicBezTo>
                  <a:cubicBezTo>
                    <a:pt x="2293" y="708"/>
                    <a:pt x="2296" y="705"/>
                    <a:pt x="2301" y="711"/>
                  </a:cubicBezTo>
                  <a:cubicBezTo>
                    <a:pt x="2307" y="717"/>
                    <a:pt x="2313" y="723"/>
                    <a:pt x="2317" y="727"/>
                  </a:cubicBezTo>
                  <a:cubicBezTo>
                    <a:pt x="2321" y="730"/>
                    <a:pt x="2322" y="744"/>
                    <a:pt x="2328" y="745"/>
                  </a:cubicBezTo>
                  <a:cubicBezTo>
                    <a:pt x="2333" y="747"/>
                    <a:pt x="2345" y="746"/>
                    <a:pt x="2349" y="745"/>
                  </a:cubicBezTo>
                  <a:cubicBezTo>
                    <a:pt x="2354" y="744"/>
                    <a:pt x="2361" y="747"/>
                    <a:pt x="2368" y="738"/>
                  </a:cubicBezTo>
                  <a:cubicBezTo>
                    <a:pt x="2375" y="730"/>
                    <a:pt x="2381" y="738"/>
                    <a:pt x="2386" y="729"/>
                  </a:cubicBezTo>
                  <a:cubicBezTo>
                    <a:pt x="2391" y="720"/>
                    <a:pt x="2403" y="728"/>
                    <a:pt x="2405" y="733"/>
                  </a:cubicBezTo>
                  <a:cubicBezTo>
                    <a:pt x="2408" y="737"/>
                    <a:pt x="2416" y="748"/>
                    <a:pt x="2415" y="750"/>
                  </a:cubicBezTo>
                  <a:cubicBezTo>
                    <a:pt x="2413" y="752"/>
                    <a:pt x="2404" y="755"/>
                    <a:pt x="2411" y="761"/>
                  </a:cubicBezTo>
                  <a:cubicBezTo>
                    <a:pt x="2418" y="768"/>
                    <a:pt x="2416" y="778"/>
                    <a:pt x="2418" y="783"/>
                  </a:cubicBezTo>
                  <a:cubicBezTo>
                    <a:pt x="2421" y="788"/>
                    <a:pt x="2419" y="792"/>
                    <a:pt x="2421" y="798"/>
                  </a:cubicBezTo>
                  <a:cubicBezTo>
                    <a:pt x="2424" y="803"/>
                    <a:pt x="2419" y="815"/>
                    <a:pt x="2419" y="815"/>
                  </a:cubicBezTo>
                  <a:cubicBezTo>
                    <a:pt x="2419" y="815"/>
                    <a:pt x="2419" y="815"/>
                    <a:pt x="2414" y="815"/>
                  </a:cubicBezTo>
                  <a:cubicBezTo>
                    <a:pt x="2409" y="815"/>
                    <a:pt x="2408" y="813"/>
                    <a:pt x="2404" y="813"/>
                  </a:cubicBezTo>
                  <a:cubicBezTo>
                    <a:pt x="2401" y="813"/>
                    <a:pt x="2389" y="805"/>
                    <a:pt x="2388" y="809"/>
                  </a:cubicBezTo>
                  <a:cubicBezTo>
                    <a:pt x="2387" y="814"/>
                    <a:pt x="2387" y="818"/>
                    <a:pt x="2384" y="819"/>
                  </a:cubicBezTo>
                  <a:cubicBezTo>
                    <a:pt x="2381" y="820"/>
                    <a:pt x="2373" y="819"/>
                    <a:pt x="2381" y="826"/>
                  </a:cubicBezTo>
                  <a:cubicBezTo>
                    <a:pt x="2389" y="832"/>
                    <a:pt x="2392" y="836"/>
                    <a:pt x="2395" y="842"/>
                  </a:cubicBezTo>
                  <a:cubicBezTo>
                    <a:pt x="2398" y="847"/>
                    <a:pt x="2401" y="849"/>
                    <a:pt x="2406" y="858"/>
                  </a:cubicBezTo>
                  <a:cubicBezTo>
                    <a:pt x="2410" y="867"/>
                    <a:pt x="2416" y="874"/>
                    <a:pt x="2411" y="875"/>
                  </a:cubicBezTo>
                  <a:cubicBezTo>
                    <a:pt x="2407" y="877"/>
                    <a:pt x="2400" y="878"/>
                    <a:pt x="2400" y="881"/>
                  </a:cubicBezTo>
                  <a:cubicBezTo>
                    <a:pt x="2400" y="882"/>
                    <a:pt x="2400" y="882"/>
                    <a:pt x="2400" y="883"/>
                  </a:cubicBezTo>
                  <a:cubicBezTo>
                    <a:pt x="2402" y="885"/>
                    <a:pt x="2406" y="888"/>
                    <a:pt x="2408" y="889"/>
                  </a:cubicBezTo>
                  <a:cubicBezTo>
                    <a:pt x="2408" y="888"/>
                    <a:pt x="2408" y="887"/>
                    <a:pt x="2408" y="886"/>
                  </a:cubicBezTo>
                  <a:cubicBezTo>
                    <a:pt x="2407" y="882"/>
                    <a:pt x="2411" y="882"/>
                    <a:pt x="2417" y="881"/>
                  </a:cubicBezTo>
                  <a:cubicBezTo>
                    <a:pt x="2423" y="880"/>
                    <a:pt x="2421" y="877"/>
                    <a:pt x="2421" y="873"/>
                  </a:cubicBezTo>
                  <a:cubicBezTo>
                    <a:pt x="2421" y="870"/>
                    <a:pt x="2426" y="868"/>
                    <a:pt x="2428" y="872"/>
                  </a:cubicBezTo>
                  <a:cubicBezTo>
                    <a:pt x="2430" y="877"/>
                    <a:pt x="2430" y="868"/>
                    <a:pt x="2430" y="867"/>
                  </a:cubicBezTo>
                  <a:cubicBezTo>
                    <a:pt x="2430" y="865"/>
                    <a:pt x="2437" y="872"/>
                    <a:pt x="2441" y="876"/>
                  </a:cubicBezTo>
                  <a:cubicBezTo>
                    <a:pt x="2444" y="881"/>
                    <a:pt x="2450" y="879"/>
                    <a:pt x="2463" y="880"/>
                  </a:cubicBezTo>
                  <a:cubicBezTo>
                    <a:pt x="2475" y="882"/>
                    <a:pt x="2468" y="879"/>
                    <a:pt x="2473" y="877"/>
                  </a:cubicBezTo>
                  <a:cubicBezTo>
                    <a:pt x="2478" y="875"/>
                    <a:pt x="2478" y="875"/>
                    <a:pt x="2483" y="869"/>
                  </a:cubicBezTo>
                  <a:cubicBezTo>
                    <a:pt x="2488" y="864"/>
                    <a:pt x="2488" y="866"/>
                    <a:pt x="2492" y="860"/>
                  </a:cubicBezTo>
                  <a:cubicBezTo>
                    <a:pt x="2497" y="854"/>
                    <a:pt x="2498" y="849"/>
                    <a:pt x="2499" y="838"/>
                  </a:cubicBezTo>
                  <a:cubicBezTo>
                    <a:pt x="2499" y="826"/>
                    <a:pt x="2500" y="824"/>
                    <a:pt x="2502" y="820"/>
                  </a:cubicBezTo>
                  <a:cubicBezTo>
                    <a:pt x="2504" y="816"/>
                    <a:pt x="2507" y="807"/>
                    <a:pt x="2510" y="801"/>
                  </a:cubicBezTo>
                  <a:cubicBezTo>
                    <a:pt x="2512" y="794"/>
                    <a:pt x="2513" y="794"/>
                    <a:pt x="2515" y="785"/>
                  </a:cubicBezTo>
                  <a:cubicBezTo>
                    <a:pt x="2517" y="776"/>
                    <a:pt x="2515" y="777"/>
                    <a:pt x="2511" y="769"/>
                  </a:cubicBezTo>
                  <a:cubicBezTo>
                    <a:pt x="2507" y="762"/>
                    <a:pt x="2512" y="762"/>
                    <a:pt x="2514" y="757"/>
                  </a:cubicBezTo>
                  <a:cubicBezTo>
                    <a:pt x="2515" y="753"/>
                    <a:pt x="2515" y="749"/>
                    <a:pt x="2512" y="745"/>
                  </a:cubicBezTo>
                  <a:cubicBezTo>
                    <a:pt x="2510" y="742"/>
                    <a:pt x="2515" y="734"/>
                    <a:pt x="2518" y="730"/>
                  </a:cubicBezTo>
                  <a:cubicBezTo>
                    <a:pt x="2520" y="727"/>
                    <a:pt x="2520" y="721"/>
                    <a:pt x="2516" y="712"/>
                  </a:cubicBezTo>
                  <a:cubicBezTo>
                    <a:pt x="2512" y="703"/>
                    <a:pt x="2512" y="702"/>
                    <a:pt x="2509" y="695"/>
                  </a:cubicBezTo>
                  <a:cubicBezTo>
                    <a:pt x="2506" y="688"/>
                    <a:pt x="2501" y="689"/>
                    <a:pt x="2500" y="685"/>
                  </a:cubicBezTo>
                  <a:cubicBezTo>
                    <a:pt x="2498" y="681"/>
                    <a:pt x="2496" y="680"/>
                    <a:pt x="2491" y="675"/>
                  </a:cubicBezTo>
                  <a:cubicBezTo>
                    <a:pt x="2486" y="670"/>
                    <a:pt x="2490" y="668"/>
                    <a:pt x="2485" y="660"/>
                  </a:cubicBezTo>
                  <a:cubicBezTo>
                    <a:pt x="2479" y="652"/>
                    <a:pt x="2477" y="650"/>
                    <a:pt x="2477" y="642"/>
                  </a:cubicBezTo>
                  <a:cubicBezTo>
                    <a:pt x="2477" y="634"/>
                    <a:pt x="2473" y="621"/>
                    <a:pt x="2470" y="621"/>
                  </a:cubicBezTo>
                  <a:cubicBezTo>
                    <a:pt x="2466" y="620"/>
                    <a:pt x="2462" y="616"/>
                    <a:pt x="2460" y="612"/>
                  </a:cubicBezTo>
                  <a:cubicBezTo>
                    <a:pt x="2458" y="608"/>
                    <a:pt x="2452" y="605"/>
                    <a:pt x="2448" y="602"/>
                  </a:cubicBezTo>
                  <a:cubicBezTo>
                    <a:pt x="2444" y="600"/>
                    <a:pt x="2449" y="597"/>
                    <a:pt x="2448" y="594"/>
                  </a:cubicBezTo>
                  <a:cubicBezTo>
                    <a:pt x="2446" y="591"/>
                    <a:pt x="2442" y="592"/>
                    <a:pt x="2438" y="592"/>
                  </a:cubicBezTo>
                  <a:cubicBezTo>
                    <a:pt x="2434" y="592"/>
                    <a:pt x="2426" y="586"/>
                    <a:pt x="2412" y="575"/>
                  </a:cubicBezTo>
                  <a:cubicBezTo>
                    <a:pt x="2398" y="565"/>
                    <a:pt x="2411" y="574"/>
                    <a:pt x="2400" y="569"/>
                  </a:cubicBezTo>
                  <a:cubicBezTo>
                    <a:pt x="2389" y="563"/>
                    <a:pt x="2393" y="567"/>
                    <a:pt x="2385" y="565"/>
                  </a:cubicBezTo>
                  <a:cubicBezTo>
                    <a:pt x="2378" y="563"/>
                    <a:pt x="2378" y="564"/>
                    <a:pt x="2375" y="564"/>
                  </a:cubicBezTo>
                  <a:cubicBezTo>
                    <a:pt x="2373" y="564"/>
                    <a:pt x="2371" y="566"/>
                    <a:pt x="2373" y="571"/>
                  </a:cubicBezTo>
                  <a:cubicBezTo>
                    <a:pt x="2375" y="575"/>
                    <a:pt x="2374" y="572"/>
                    <a:pt x="2371" y="578"/>
                  </a:cubicBezTo>
                  <a:cubicBezTo>
                    <a:pt x="2368" y="584"/>
                    <a:pt x="2367" y="585"/>
                    <a:pt x="2359" y="585"/>
                  </a:cubicBezTo>
                  <a:cubicBezTo>
                    <a:pt x="2352" y="585"/>
                    <a:pt x="2357" y="579"/>
                    <a:pt x="2357" y="576"/>
                  </a:cubicBezTo>
                  <a:cubicBezTo>
                    <a:pt x="2357" y="573"/>
                    <a:pt x="2353" y="572"/>
                    <a:pt x="2350" y="570"/>
                  </a:cubicBezTo>
                  <a:cubicBezTo>
                    <a:pt x="2347" y="568"/>
                    <a:pt x="2348" y="562"/>
                    <a:pt x="2346" y="561"/>
                  </a:cubicBezTo>
                  <a:cubicBezTo>
                    <a:pt x="2344" y="560"/>
                    <a:pt x="2342" y="552"/>
                    <a:pt x="2341" y="548"/>
                  </a:cubicBezTo>
                  <a:cubicBezTo>
                    <a:pt x="2340" y="544"/>
                    <a:pt x="2337" y="545"/>
                    <a:pt x="2331" y="542"/>
                  </a:cubicBezTo>
                  <a:cubicBezTo>
                    <a:pt x="2326" y="539"/>
                    <a:pt x="2324" y="540"/>
                    <a:pt x="2324" y="545"/>
                  </a:cubicBezTo>
                  <a:cubicBezTo>
                    <a:pt x="2324" y="549"/>
                    <a:pt x="2324" y="550"/>
                    <a:pt x="2329" y="551"/>
                  </a:cubicBezTo>
                  <a:cubicBezTo>
                    <a:pt x="2333" y="553"/>
                    <a:pt x="2333" y="554"/>
                    <a:pt x="2339" y="556"/>
                  </a:cubicBezTo>
                  <a:cubicBezTo>
                    <a:pt x="2344" y="558"/>
                    <a:pt x="2339" y="562"/>
                    <a:pt x="2339" y="567"/>
                  </a:cubicBezTo>
                  <a:cubicBezTo>
                    <a:pt x="2338" y="571"/>
                    <a:pt x="2343" y="572"/>
                    <a:pt x="2347" y="578"/>
                  </a:cubicBezTo>
                  <a:cubicBezTo>
                    <a:pt x="2352" y="584"/>
                    <a:pt x="2339" y="583"/>
                    <a:pt x="2335" y="577"/>
                  </a:cubicBezTo>
                  <a:cubicBezTo>
                    <a:pt x="2330" y="571"/>
                    <a:pt x="2320" y="565"/>
                    <a:pt x="2319" y="560"/>
                  </a:cubicBezTo>
                  <a:cubicBezTo>
                    <a:pt x="2318" y="556"/>
                    <a:pt x="2309" y="558"/>
                    <a:pt x="2301" y="558"/>
                  </a:cubicBezTo>
                  <a:cubicBezTo>
                    <a:pt x="2293" y="558"/>
                    <a:pt x="2285" y="553"/>
                    <a:pt x="2284" y="551"/>
                  </a:cubicBezTo>
                  <a:cubicBezTo>
                    <a:pt x="2283" y="550"/>
                    <a:pt x="2285" y="547"/>
                    <a:pt x="2289" y="543"/>
                  </a:cubicBezTo>
                  <a:cubicBezTo>
                    <a:pt x="2293" y="539"/>
                    <a:pt x="2292" y="534"/>
                    <a:pt x="2298" y="531"/>
                  </a:cubicBezTo>
                  <a:cubicBezTo>
                    <a:pt x="2304" y="529"/>
                    <a:pt x="2301" y="524"/>
                    <a:pt x="2305" y="519"/>
                  </a:cubicBezTo>
                  <a:cubicBezTo>
                    <a:pt x="2308" y="514"/>
                    <a:pt x="2306" y="511"/>
                    <a:pt x="2306" y="509"/>
                  </a:cubicBezTo>
                  <a:cubicBezTo>
                    <a:pt x="2306" y="507"/>
                    <a:pt x="2307" y="501"/>
                    <a:pt x="2308" y="495"/>
                  </a:cubicBezTo>
                  <a:cubicBezTo>
                    <a:pt x="2308" y="489"/>
                    <a:pt x="2306" y="485"/>
                    <a:pt x="2319" y="477"/>
                  </a:cubicBezTo>
                  <a:cubicBezTo>
                    <a:pt x="2331" y="470"/>
                    <a:pt x="2322" y="471"/>
                    <a:pt x="2320" y="469"/>
                  </a:cubicBezTo>
                  <a:cubicBezTo>
                    <a:pt x="2319" y="468"/>
                    <a:pt x="2321" y="460"/>
                    <a:pt x="2326" y="455"/>
                  </a:cubicBezTo>
                  <a:cubicBezTo>
                    <a:pt x="2330" y="451"/>
                    <a:pt x="2328" y="447"/>
                    <a:pt x="2326" y="439"/>
                  </a:cubicBezTo>
                  <a:cubicBezTo>
                    <a:pt x="2325" y="430"/>
                    <a:pt x="2338" y="435"/>
                    <a:pt x="2354" y="432"/>
                  </a:cubicBezTo>
                  <a:cubicBezTo>
                    <a:pt x="2371" y="430"/>
                    <a:pt x="2375" y="433"/>
                    <a:pt x="2380" y="432"/>
                  </a:cubicBezTo>
                  <a:cubicBezTo>
                    <a:pt x="2385" y="432"/>
                    <a:pt x="2394" y="436"/>
                    <a:pt x="2398" y="438"/>
                  </a:cubicBezTo>
                  <a:cubicBezTo>
                    <a:pt x="2401" y="441"/>
                    <a:pt x="2407" y="440"/>
                    <a:pt x="2406" y="435"/>
                  </a:cubicBezTo>
                  <a:cubicBezTo>
                    <a:pt x="2404" y="430"/>
                    <a:pt x="2411" y="435"/>
                    <a:pt x="2420" y="435"/>
                  </a:cubicBezTo>
                  <a:cubicBezTo>
                    <a:pt x="2430" y="434"/>
                    <a:pt x="2432" y="433"/>
                    <a:pt x="2438" y="431"/>
                  </a:cubicBezTo>
                  <a:cubicBezTo>
                    <a:pt x="2444" y="428"/>
                    <a:pt x="2445" y="433"/>
                    <a:pt x="2455" y="437"/>
                  </a:cubicBezTo>
                  <a:cubicBezTo>
                    <a:pt x="2466" y="442"/>
                    <a:pt x="2457" y="432"/>
                    <a:pt x="2455" y="425"/>
                  </a:cubicBezTo>
                  <a:cubicBezTo>
                    <a:pt x="2454" y="417"/>
                    <a:pt x="2462" y="426"/>
                    <a:pt x="2467" y="426"/>
                  </a:cubicBezTo>
                  <a:cubicBezTo>
                    <a:pt x="2472" y="426"/>
                    <a:pt x="2479" y="426"/>
                    <a:pt x="2490" y="424"/>
                  </a:cubicBezTo>
                  <a:cubicBezTo>
                    <a:pt x="2501" y="422"/>
                    <a:pt x="2497" y="428"/>
                    <a:pt x="2516" y="434"/>
                  </a:cubicBezTo>
                  <a:cubicBezTo>
                    <a:pt x="2535" y="439"/>
                    <a:pt x="2516" y="436"/>
                    <a:pt x="2512" y="441"/>
                  </a:cubicBezTo>
                  <a:cubicBezTo>
                    <a:pt x="2508" y="446"/>
                    <a:pt x="2510" y="444"/>
                    <a:pt x="2520" y="447"/>
                  </a:cubicBezTo>
                  <a:cubicBezTo>
                    <a:pt x="2530" y="450"/>
                    <a:pt x="2534" y="444"/>
                    <a:pt x="2544" y="446"/>
                  </a:cubicBezTo>
                  <a:cubicBezTo>
                    <a:pt x="2555" y="447"/>
                    <a:pt x="2546" y="443"/>
                    <a:pt x="2549" y="439"/>
                  </a:cubicBezTo>
                  <a:cubicBezTo>
                    <a:pt x="2553" y="435"/>
                    <a:pt x="2554" y="438"/>
                    <a:pt x="2563" y="440"/>
                  </a:cubicBezTo>
                  <a:cubicBezTo>
                    <a:pt x="2573" y="442"/>
                    <a:pt x="2572" y="439"/>
                    <a:pt x="2575" y="439"/>
                  </a:cubicBezTo>
                  <a:cubicBezTo>
                    <a:pt x="2577" y="438"/>
                    <a:pt x="2580" y="439"/>
                    <a:pt x="2585" y="438"/>
                  </a:cubicBezTo>
                  <a:cubicBezTo>
                    <a:pt x="2589" y="437"/>
                    <a:pt x="2583" y="437"/>
                    <a:pt x="2581" y="433"/>
                  </a:cubicBezTo>
                  <a:cubicBezTo>
                    <a:pt x="2578" y="430"/>
                    <a:pt x="2573" y="428"/>
                    <a:pt x="2566" y="431"/>
                  </a:cubicBezTo>
                  <a:cubicBezTo>
                    <a:pt x="2559" y="433"/>
                    <a:pt x="2555" y="428"/>
                    <a:pt x="2554" y="427"/>
                  </a:cubicBezTo>
                  <a:cubicBezTo>
                    <a:pt x="2553" y="426"/>
                    <a:pt x="2550" y="422"/>
                    <a:pt x="2547" y="415"/>
                  </a:cubicBezTo>
                  <a:cubicBezTo>
                    <a:pt x="2544" y="407"/>
                    <a:pt x="2551" y="407"/>
                    <a:pt x="2555" y="401"/>
                  </a:cubicBezTo>
                  <a:cubicBezTo>
                    <a:pt x="2559" y="396"/>
                    <a:pt x="2555" y="394"/>
                    <a:pt x="2556" y="391"/>
                  </a:cubicBezTo>
                  <a:cubicBezTo>
                    <a:pt x="2556" y="387"/>
                    <a:pt x="2555" y="386"/>
                    <a:pt x="2555" y="379"/>
                  </a:cubicBezTo>
                  <a:cubicBezTo>
                    <a:pt x="2555" y="371"/>
                    <a:pt x="2559" y="375"/>
                    <a:pt x="2562" y="374"/>
                  </a:cubicBezTo>
                  <a:cubicBezTo>
                    <a:pt x="2564" y="372"/>
                    <a:pt x="2572" y="373"/>
                    <a:pt x="2578" y="371"/>
                  </a:cubicBezTo>
                  <a:cubicBezTo>
                    <a:pt x="2584" y="369"/>
                    <a:pt x="2586" y="369"/>
                    <a:pt x="2590" y="368"/>
                  </a:cubicBezTo>
                  <a:cubicBezTo>
                    <a:pt x="2594" y="367"/>
                    <a:pt x="2594" y="371"/>
                    <a:pt x="2602" y="375"/>
                  </a:cubicBezTo>
                  <a:cubicBezTo>
                    <a:pt x="2610" y="379"/>
                    <a:pt x="2605" y="375"/>
                    <a:pt x="2609" y="369"/>
                  </a:cubicBezTo>
                  <a:cubicBezTo>
                    <a:pt x="2612" y="363"/>
                    <a:pt x="2615" y="369"/>
                    <a:pt x="2617" y="374"/>
                  </a:cubicBezTo>
                  <a:cubicBezTo>
                    <a:pt x="2619" y="378"/>
                    <a:pt x="2622" y="383"/>
                    <a:pt x="2627" y="389"/>
                  </a:cubicBezTo>
                  <a:cubicBezTo>
                    <a:pt x="2633" y="396"/>
                    <a:pt x="2633" y="389"/>
                    <a:pt x="2638" y="388"/>
                  </a:cubicBezTo>
                  <a:cubicBezTo>
                    <a:pt x="2644" y="388"/>
                    <a:pt x="2639" y="390"/>
                    <a:pt x="2643" y="399"/>
                  </a:cubicBezTo>
                  <a:cubicBezTo>
                    <a:pt x="2647" y="408"/>
                    <a:pt x="2652" y="398"/>
                    <a:pt x="2654" y="396"/>
                  </a:cubicBezTo>
                  <a:cubicBezTo>
                    <a:pt x="2656" y="394"/>
                    <a:pt x="2654" y="388"/>
                    <a:pt x="2654" y="381"/>
                  </a:cubicBezTo>
                  <a:cubicBezTo>
                    <a:pt x="2654" y="374"/>
                    <a:pt x="2660" y="379"/>
                    <a:pt x="2667" y="379"/>
                  </a:cubicBezTo>
                  <a:cubicBezTo>
                    <a:pt x="2673" y="379"/>
                    <a:pt x="2676" y="378"/>
                    <a:pt x="2677" y="374"/>
                  </a:cubicBezTo>
                  <a:cubicBezTo>
                    <a:pt x="2678" y="369"/>
                    <a:pt x="2672" y="372"/>
                    <a:pt x="2665" y="367"/>
                  </a:cubicBezTo>
                  <a:cubicBezTo>
                    <a:pt x="2657" y="361"/>
                    <a:pt x="2659" y="359"/>
                    <a:pt x="2656" y="357"/>
                  </a:cubicBezTo>
                  <a:cubicBezTo>
                    <a:pt x="2653" y="355"/>
                    <a:pt x="2652" y="353"/>
                    <a:pt x="2657" y="348"/>
                  </a:cubicBezTo>
                  <a:cubicBezTo>
                    <a:pt x="2662" y="342"/>
                    <a:pt x="2668" y="347"/>
                    <a:pt x="2672" y="347"/>
                  </a:cubicBezTo>
                  <a:cubicBezTo>
                    <a:pt x="2677" y="347"/>
                    <a:pt x="2676" y="354"/>
                    <a:pt x="2675" y="357"/>
                  </a:cubicBezTo>
                  <a:cubicBezTo>
                    <a:pt x="2674" y="360"/>
                    <a:pt x="2681" y="362"/>
                    <a:pt x="2683" y="369"/>
                  </a:cubicBezTo>
                  <a:cubicBezTo>
                    <a:pt x="2686" y="376"/>
                    <a:pt x="2690" y="375"/>
                    <a:pt x="2695" y="379"/>
                  </a:cubicBezTo>
                  <a:cubicBezTo>
                    <a:pt x="2701" y="383"/>
                    <a:pt x="2699" y="384"/>
                    <a:pt x="2705" y="388"/>
                  </a:cubicBezTo>
                  <a:cubicBezTo>
                    <a:pt x="2711" y="392"/>
                    <a:pt x="2708" y="391"/>
                    <a:pt x="2705" y="395"/>
                  </a:cubicBezTo>
                  <a:cubicBezTo>
                    <a:pt x="2703" y="399"/>
                    <a:pt x="2700" y="395"/>
                    <a:pt x="2696" y="396"/>
                  </a:cubicBezTo>
                  <a:cubicBezTo>
                    <a:pt x="2691" y="396"/>
                    <a:pt x="2691" y="402"/>
                    <a:pt x="2687" y="406"/>
                  </a:cubicBezTo>
                  <a:cubicBezTo>
                    <a:pt x="2684" y="410"/>
                    <a:pt x="2690" y="411"/>
                    <a:pt x="2690" y="416"/>
                  </a:cubicBezTo>
                  <a:cubicBezTo>
                    <a:pt x="2691" y="422"/>
                    <a:pt x="2690" y="423"/>
                    <a:pt x="2684" y="431"/>
                  </a:cubicBezTo>
                  <a:cubicBezTo>
                    <a:pt x="2678" y="439"/>
                    <a:pt x="2684" y="440"/>
                    <a:pt x="2685" y="444"/>
                  </a:cubicBezTo>
                  <a:cubicBezTo>
                    <a:pt x="2686" y="449"/>
                    <a:pt x="2686" y="451"/>
                    <a:pt x="2686" y="457"/>
                  </a:cubicBezTo>
                  <a:cubicBezTo>
                    <a:pt x="2686" y="463"/>
                    <a:pt x="2682" y="463"/>
                    <a:pt x="2678" y="466"/>
                  </a:cubicBezTo>
                  <a:cubicBezTo>
                    <a:pt x="2674" y="469"/>
                    <a:pt x="2672" y="467"/>
                    <a:pt x="2671" y="471"/>
                  </a:cubicBezTo>
                  <a:cubicBezTo>
                    <a:pt x="2670" y="475"/>
                    <a:pt x="2662" y="470"/>
                    <a:pt x="2659" y="469"/>
                  </a:cubicBezTo>
                  <a:cubicBezTo>
                    <a:pt x="2656" y="468"/>
                    <a:pt x="2659" y="477"/>
                    <a:pt x="2668" y="482"/>
                  </a:cubicBezTo>
                  <a:cubicBezTo>
                    <a:pt x="2677" y="488"/>
                    <a:pt x="2669" y="493"/>
                    <a:pt x="2671" y="503"/>
                  </a:cubicBezTo>
                  <a:cubicBezTo>
                    <a:pt x="2672" y="512"/>
                    <a:pt x="2673" y="509"/>
                    <a:pt x="2686" y="522"/>
                  </a:cubicBezTo>
                  <a:cubicBezTo>
                    <a:pt x="2700" y="534"/>
                    <a:pt x="2695" y="535"/>
                    <a:pt x="2704" y="545"/>
                  </a:cubicBezTo>
                  <a:cubicBezTo>
                    <a:pt x="2712" y="556"/>
                    <a:pt x="2731" y="568"/>
                    <a:pt x="2736" y="573"/>
                  </a:cubicBezTo>
                  <a:cubicBezTo>
                    <a:pt x="2741" y="578"/>
                    <a:pt x="2752" y="588"/>
                    <a:pt x="2762" y="598"/>
                  </a:cubicBezTo>
                  <a:cubicBezTo>
                    <a:pt x="2773" y="609"/>
                    <a:pt x="2769" y="607"/>
                    <a:pt x="2781" y="615"/>
                  </a:cubicBezTo>
                  <a:cubicBezTo>
                    <a:pt x="2792" y="622"/>
                    <a:pt x="2789" y="623"/>
                    <a:pt x="2803" y="634"/>
                  </a:cubicBezTo>
                  <a:cubicBezTo>
                    <a:pt x="2817" y="645"/>
                    <a:pt x="2815" y="646"/>
                    <a:pt x="2822" y="650"/>
                  </a:cubicBezTo>
                  <a:cubicBezTo>
                    <a:pt x="2828" y="654"/>
                    <a:pt x="2820" y="660"/>
                    <a:pt x="2817" y="661"/>
                  </a:cubicBezTo>
                  <a:cubicBezTo>
                    <a:pt x="2814" y="661"/>
                    <a:pt x="2815" y="664"/>
                    <a:pt x="2814" y="670"/>
                  </a:cubicBezTo>
                  <a:cubicBezTo>
                    <a:pt x="2813" y="676"/>
                    <a:pt x="2804" y="672"/>
                    <a:pt x="2815" y="680"/>
                  </a:cubicBezTo>
                  <a:cubicBezTo>
                    <a:pt x="2826" y="689"/>
                    <a:pt x="2828" y="672"/>
                    <a:pt x="2827" y="668"/>
                  </a:cubicBezTo>
                  <a:cubicBezTo>
                    <a:pt x="2826" y="664"/>
                    <a:pt x="2828" y="662"/>
                    <a:pt x="2828" y="660"/>
                  </a:cubicBezTo>
                  <a:cubicBezTo>
                    <a:pt x="2828" y="659"/>
                    <a:pt x="2828" y="650"/>
                    <a:pt x="2831" y="647"/>
                  </a:cubicBezTo>
                  <a:cubicBezTo>
                    <a:pt x="2834" y="644"/>
                    <a:pt x="2838" y="639"/>
                    <a:pt x="2838" y="635"/>
                  </a:cubicBezTo>
                  <a:cubicBezTo>
                    <a:pt x="2839" y="631"/>
                    <a:pt x="2838" y="623"/>
                    <a:pt x="2836" y="621"/>
                  </a:cubicBezTo>
                  <a:cubicBezTo>
                    <a:pt x="2835" y="618"/>
                    <a:pt x="2826" y="610"/>
                    <a:pt x="2823" y="607"/>
                  </a:cubicBezTo>
                  <a:cubicBezTo>
                    <a:pt x="2820" y="603"/>
                    <a:pt x="2828" y="600"/>
                    <a:pt x="2832" y="597"/>
                  </a:cubicBezTo>
                  <a:cubicBezTo>
                    <a:pt x="2836" y="594"/>
                    <a:pt x="2842" y="597"/>
                    <a:pt x="2845" y="595"/>
                  </a:cubicBezTo>
                  <a:cubicBezTo>
                    <a:pt x="2848" y="592"/>
                    <a:pt x="2836" y="588"/>
                    <a:pt x="2832" y="584"/>
                  </a:cubicBezTo>
                  <a:cubicBezTo>
                    <a:pt x="2828" y="580"/>
                    <a:pt x="2826" y="577"/>
                    <a:pt x="2820" y="572"/>
                  </a:cubicBezTo>
                  <a:cubicBezTo>
                    <a:pt x="2814" y="567"/>
                    <a:pt x="2825" y="566"/>
                    <a:pt x="2827" y="562"/>
                  </a:cubicBezTo>
                  <a:cubicBezTo>
                    <a:pt x="2830" y="558"/>
                    <a:pt x="2837" y="561"/>
                    <a:pt x="2845" y="560"/>
                  </a:cubicBezTo>
                  <a:cubicBezTo>
                    <a:pt x="2854" y="560"/>
                    <a:pt x="2849" y="559"/>
                    <a:pt x="2848" y="556"/>
                  </a:cubicBezTo>
                  <a:cubicBezTo>
                    <a:pt x="2847" y="552"/>
                    <a:pt x="2844" y="550"/>
                    <a:pt x="2838" y="547"/>
                  </a:cubicBezTo>
                  <a:cubicBezTo>
                    <a:pt x="2833" y="545"/>
                    <a:pt x="2830" y="542"/>
                    <a:pt x="2825" y="535"/>
                  </a:cubicBezTo>
                  <a:cubicBezTo>
                    <a:pt x="2819" y="528"/>
                    <a:pt x="2820" y="527"/>
                    <a:pt x="2817" y="524"/>
                  </a:cubicBezTo>
                  <a:cubicBezTo>
                    <a:pt x="2814" y="521"/>
                    <a:pt x="2814" y="512"/>
                    <a:pt x="2815" y="510"/>
                  </a:cubicBezTo>
                  <a:cubicBezTo>
                    <a:pt x="2816" y="507"/>
                    <a:pt x="2820" y="513"/>
                    <a:pt x="2826" y="516"/>
                  </a:cubicBezTo>
                  <a:cubicBezTo>
                    <a:pt x="2832" y="520"/>
                    <a:pt x="2830" y="518"/>
                    <a:pt x="2833" y="516"/>
                  </a:cubicBezTo>
                  <a:cubicBezTo>
                    <a:pt x="2835" y="515"/>
                    <a:pt x="2831" y="511"/>
                    <a:pt x="2828" y="508"/>
                  </a:cubicBezTo>
                  <a:cubicBezTo>
                    <a:pt x="2825" y="506"/>
                    <a:pt x="2823" y="503"/>
                    <a:pt x="2817" y="502"/>
                  </a:cubicBezTo>
                  <a:cubicBezTo>
                    <a:pt x="2811" y="502"/>
                    <a:pt x="2808" y="499"/>
                    <a:pt x="2803" y="495"/>
                  </a:cubicBezTo>
                  <a:cubicBezTo>
                    <a:pt x="2798" y="491"/>
                    <a:pt x="2795" y="489"/>
                    <a:pt x="2793" y="488"/>
                  </a:cubicBezTo>
                  <a:cubicBezTo>
                    <a:pt x="2790" y="487"/>
                    <a:pt x="2794" y="481"/>
                    <a:pt x="2793" y="479"/>
                  </a:cubicBezTo>
                  <a:cubicBezTo>
                    <a:pt x="2792" y="477"/>
                    <a:pt x="2789" y="474"/>
                    <a:pt x="2783" y="474"/>
                  </a:cubicBezTo>
                  <a:cubicBezTo>
                    <a:pt x="2778" y="473"/>
                    <a:pt x="2774" y="468"/>
                    <a:pt x="2771" y="471"/>
                  </a:cubicBezTo>
                  <a:cubicBezTo>
                    <a:pt x="2768" y="474"/>
                    <a:pt x="2768" y="471"/>
                    <a:pt x="2763" y="470"/>
                  </a:cubicBezTo>
                  <a:cubicBezTo>
                    <a:pt x="2758" y="469"/>
                    <a:pt x="2757" y="469"/>
                    <a:pt x="2753" y="463"/>
                  </a:cubicBezTo>
                  <a:cubicBezTo>
                    <a:pt x="2749" y="456"/>
                    <a:pt x="2751" y="455"/>
                    <a:pt x="2748" y="449"/>
                  </a:cubicBezTo>
                  <a:cubicBezTo>
                    <a:pt x="2745" y="443"/>
                    <a:pt x="2748" y="442"/>
                    <a:pt x="2748" y="439"/>
                  </a:cubicBezTo>
                  <a:cubicBezTo>
                    <a:pt x="2748" y="437"/>
                    <a:pt x="2743" y="434"/>
                    <a:pt x="2736" y="428"/>
                  </a:cubicBezTo>
                  <a:cubicBezTo>
                    <a:pt x="2728" y="422"/>
                    <a:pt x="2736" y="418"/>
                    <a:pt x="2736" y="415"/>
                  </a:cubicBezTo>
                  <a:cubicBezTo>
                    <a:pt x="2737" y="412"/>
                    <a:pt x="2743" y="416"/>
                    <a:pt x="2744" y="415"/>
                  </a:cubicBezTo>
                  <a:cubicBezTo>
                    <a:pt x="2745" y="414"/>
                    <a:pt x="2751" y="417"/>
                    <a:pt x="2753" y="416"/>
                  </a:cubicBezTo>
                  <a:cubicBezTo>
                    <a:pt x="2756" y="416"/>
                    <a:pt x="2757" y="423"/>
                    <a:pt x="2766" y="422"/>
                  </a:cubicBezTo>
                  <a:cubicBezTo>
                    <a:pt x="2774" y="421"/>
                    <a:pt x="2766" y="417"/>
                    <a:pt x="2763" y="412"/>
                  </a:cubicBezTo>
                  <a:cubicBezTo>
                    <a:pt x="2760" y="407"/>
                    <a:pt x="2764" y="402"/>
                    <a:pt x="2772" y="408"/>
                  </a:cubicBezTo>
                  <a:cubicBezTo>
                    <a:pt x="2781" y="413"/>
                    <a:pt x="2782" y="419"/>
                    <a:pt x="2787" y="422"/>
                  </a:cubicBezTo>
                  <a:cubicBezTo>
                    <a:pt x="2793" y="424"/>
                    <a:pt x="2789" y="417"/>
                    <a:pt x="2789" y="413"/>
                  </a:cubicBezTo>
                  <a:cubicBezTo>
                    <a:pt x="2788" y="410"/>
                    <a:pt x="2797" y="406"/>
                    <a:pt x="2800" y="403"/>
                  </a:cubicBezTo>
                  <a:cubicBezTo>
                    <a:pt x="2803" y="399"/>
                    <a:pt x="2811" y="402"/>
                    <a:pt x="2817" y="402"/>
                  </a:cubicBezTo>
                  <a:cubicBezTo>
                    <a:pt x="2823" y="402"/>
                    <a:pt x="2833" y="403"/>
                    <a:pt x="2845" y="409"/>
                  </a:cubicBezTo>
                  <a:cubicBezTo>
                    <a:pt x="2858" y="416"/>
                    <a:pt x="2850" y="414"/>
                    <a:pt x="2866" y="417"/>
                  </a:cubicBezTo>
                  <a:cubicBezTo>
                    <a:pt x="2882" y="421"/>
                    <a:pt x="2870" y="412"/>
                    <a:pt x="2866" y="409"/>
                  </a:cubicBezTo>
                  <a:cubicBezTo>
                    <a:pt x="2861" y="407"/>
                    <a:pt x="2866" y="405"/>
                    <a:pt x="2868" y="404"/>
                  </a:cubicBezTo>
                  <a:cubicBezTo>
                    <a:pt x="2869" y="403"/>
                    <a:pt x="2876" y="400"/>
                    <a:pt x="2877" y="393"/>
                  </a:cubicBezTo>
                  <a:cubicBezTo>
                    <a:pt x="2877" y="386"/>
                    <a:pt x="2879" y="388"/>
                    <a:pt x="2879" y="385"/>
                  </a:cubicBezTo>
                  <a:cubicBezTo>
                    <a:pt x="2879" y="382"/>
                    <a:pt x="2880" y="379"/>
                    <a:pt x="2879" y="376"/>
                  </a:cubicBezTo>
                  <a:cubicBezTo>
                    <a:pt x="2878" y="373"/>
                    <a:pt x="2889" y="376"/>
                    <a:pt x="2891" y="374"/>
                  </a:cubicBezTo>
                  <a:cubicBezTo>
                    <a:pt x="2893" y="372"/>
                    <a:pt x="2897" y="368"/>
                    <a:pt x="2902" y="363"/>
                  </a:cubicBezTo>
                  <a:cubicBezTo>
                    <a:pt x="2907" y="359"/>
                    <a:pt x="2913" y="356"/>
                    <a:pt x="2914" y="353"/>
                  </a:cubicBezTo>
                  <a:cubicBezTo>
                    <a:pt x="2915" y="349"/>
                    <a:pt x="2923" y="351"/>
                    <a:pt x="2927" y="350"/>
                  </a:cubicBezTo>
                  <a:cubicBezTo>
                    <a:pt x="2931" y="350"/>
                    <a:pt x="2936" y="350"/>
                    <a:pt x="2956" y="355"/>
                  </a:cubicBezTo>
                  <a:cubicBezTo>
                    <a:pt x="2976" y="360"/>
                    <a:pt x="2966" y="358"/>
                    <a:pt x="2965" y="350"/>
                  </a:cubicBezTo>
                  <a:cubicBezTo>
                    <a:pt x="2964" y="341"/>
                    <a:pt x="2949" y="341"/>
                    <a:pt x="2946" y="339"/>
                  </a:cubicBezTo>
                  <a:cubicBezTo>
                    <a:pt x="2943" y="336"/>
                    <a:pt x="2932" y="332"/>
                    <a:pt x="2917" y="324"/>
                  </a:cubicBezTo>
                  <a:cubicBezTo>
                    <a:pt x="2901" y="315"/>
                    <a:pt x="2900" y="316"/>
                    <a:pt x="2895" y="312"/>
                  </a:cubicBezTo>
                  <a:cubicBezTo>
                    <a:pt x="2889" y="308"/>
                    <a:pt x="2890" y="312"/>
                    <a:pt x="2875" y="308"/>
                  </a:cubicBezTo>
                  <a:cubicBezTo>
                    <a:pt x="2861" y="304"/>
                    <a:pt x="2856" y="307"/>
                    <a:pt x="2853" y="304"/>
                  </a:cubicBezTo>
                  <a:cubicBezTo>
                    <a:pt x="2850" y="302"/>
                    <a:pt x="2843" y="301"/>
                    <a:pt x="2833" y="294"/>
                  </a:cubicBezTo>
                  <a:cubicBezTo>
                    <a:pt x="2824" y="287"/>
                    <a:pt x="2841" y="290"/>
                    <a:pt x="2851" y="294"/>
                  </a:cubicBezTo>
                  <a:cubicBezTo>
                    <a:pt x="2862" y="299"/>
                    <a:pt x="2857" y="299"/>
                    <a:pt x="2866" y="298"/>
                  </a:cubicBezTo>
                  <a:cubicBezTo>
                    <a:pt x="2874" y="298"/>
                    <a:pt x="2880" y="302"/>
                    <a:pt x="2886" y="298"/>
                  </a:cubicBezTo>
                  <a:cubicBezTo>
                    <a:pt x="2893" y="295"/>
                    <a:pt x="2893" y="293"/>
                    <a:pt x="2894" y="288"/>
                  </a:cubicBezTo>
                  <a:cubicBezTo>
                    <a:pt x="2895" y="283"/>
                    <a:pt x="2890" y="279"/>
                    <a:pt x="2889" y="277"/>
                  </a:cubicBezTo>
                  <a:cubicBezTo>
                    <a:pt x="2888" y="274"/>
                    <a:pt x="2872" y="271"/>
                    <a:pt x="2866" y="269"/>
                  </a:cubicBezTo>
                  <a:cubicBezTo>
                    <a:pt x="2860" y="266"/>
                    <a:pt x="2865" y="262"/>
                    <a:pt x="2870" y="259"/>
                  </a:cubicBezTo>
                  <a:cubicBezTo>
                    <a:pt x="2875" y="255"/>
                    <a:pt x="2877" y="263"/>
                    <a:pt x="2887" y="268"/>
                  </a:cubicBezTo>
                  <a:cubicBezTo>
                    <a:pt x="2896" y="273"/>
                    <a:pt x="2895" y="269"/>
                    <a:pt x="2906" y="279"/>
                  </a:cubicBezTo>
                  <a:cubicBezTo>
                    <a:pt x="2917" y="288"/>
                    <a:pt x="2912" y="281"/>
                    <a:pt x="2919" y="279"/>
                  </a:cubicBezTo>
                  <a:cubicBezTo>
                    <a:pt x="2927" y="277"/>
                    <a:pt x="2932" y="279"/>
                    <a:pt x="2933" y="278"/>
                  </a:cubicBezTo>
                  <a:cubicBezTo>
                    <a:pt x="2934" y="277"/>
                    <a:pt x="2944" y="279"/>
                    <a:pt x="2948" y="279"/>
                  </a:cubicBezTo>
                  <a:cubicBezTo>
                    <a:pt x="2952" y="279"/>
                    <a:pt x="2957" y="288"/>
                    <a:pt x="2967" y="288"/>
                  </a:cubicBezTo>
                  <a:cubicBezTo>
                    <a:pt x="2978" y="288"/>
                    <a:pt x="2981" y="296"/>
                    <a:pt x="2990" y="298"/>
                  </a:cubicBezTo>
                  <a:cubicBezTo>
                    <a:pt x="2999" y="299"/>
                    <a:pt x="2998" y="299"/>
                    <a:pt x="3012" y="303"/>
                  </a:cubicBezTo>
                  <a:cubicBezTo>
                    <a:pt x="3026" y="307"/>
                    <a:pt x="3022" y="305"/>
                    <a:pt x="3040" y="306"/>
                  </a:cubicBezTo>
                  <a:cubicBezTo>
                    <a:pt x="3058" y="308"/>
                    <a:pt x="3051" y="310"/>
                    <a:pt x="3055" y="307"/>
                  </a:cubicBezTo>
                  <a:cubicBezTo>
                    <a:pt x="3059" y="303"/>
                    <a:pt x="3052" y="302"/>
                    <a:pt x="3048" y="301"/>
                  </a:cubicBezTo>
                  <a:close/>
                  <a:moveTo>
                    <a:pt x="1759" y="575"/>
                  </a:moveTo>
                  <a:cubicBezTo>
                    <a:pt x="1757" y="583"/>
                    <a:pt x="1759" y="589"/>
                    <a:pt x="1754" y="593"/>
                  </a:cubicBezTo>
                  <a:cubicBezTo>
                    <a:pt x="1748" y="597"/>
                    <a:pt x="1751" y="602"/>
                    <a:pt x="1744" y="605"/>
                  </a:cubicBezTo>
                  <a:cubicBezTo>
                    <a:pt x="1737" y="608"/>
                    <a:pt x="1736" y="610"/>
                    <a:pt x="1732" y="614"/>
                  </a:cubicBezTo>
                  <a:cubicBezTo>
                    <a:pt x="1728" y="619"/>
                    <a:pt x="1716" y="618"/>
                    <a:pt x="1720" y="622"/>
                  </a:cubicBezTo>
                  <a:cubicBezTo>
                    <a:pt x="1723" y="626"/>
                    <a:pt x="1722" y="635"/>
                    <a:pt x="1719" y="637"/>
                  </a:cubicBezTo>
                  <a:cubicBezTo>
                    <a:pt x="1716" y="639"/>
                    <a:pt x="1708" y="640"/>
                    <a:pt x="1702" y="642"/>
                  </a:cubicBezTo>
                  <a:cubicBezTo>
                    <a:pt x="1696" y="644"/>
                    <a:pt x="1684" y="641"/>
                    <a:pt x="1679" y="639"/>
                  </a:cubicBezTo>
                  <a:cubicBezTo>
                    <a:pt x="1674" y="636"/>
                    <a:pt x="1671" y="634"/>
                    <a:pt x="1679" y="634"/>
                  </a:cubicBezTo>
                  <a:cubicBezTo>
                    <a:pt x="1686" y="634"/>
                    <a:pt x="1699" y="629"/>
                    <a:pt x="1701" y="627"/>
                  </a:cubicBezTo>
                  <a:cubicBezTo>
                    <a:pt x="1704" y="624"/>
                    <a:pt x="1708" y="615"/>
                    <a:pt x="1712" y="612"/>
                  </a:cubicBezTo>
                  <a:cubicBezTo>
                    <a:pt x="1716" y="609"/>
                    <a:pt x="1720" y="607"/>
                    <a:pt x="1720" y="605"/>
                  </a:cubicBezTo>
                  <a:cubicBezTo>
                    <a:pt x="1720" y="603"/>
                    <a:pt x="1720" y="593"/>
                    <a:pt x="1722" y="590"/>
                  </a:cubicBezTo>
                  <a:cubicBezTo>
                    <a:pt x="1724" y="588"/>
                    <a:pt x="1724" y="583"/>
                    <a:pt x="1731" y="578"/>
                  </a:cubicBezTo>
                  <a:cubicBezTo>
                    <a:pt x="1737" y="573"/>
                    <a:pt x="1732" y="573"/>
                    <a:pt x="1732" y="565"/>
                  </a:cubicBezTo>
                  <a:cubicBezTo>
                    <a:pt x="1732" y="557"/>
                    <a:pt x="1734" y="552"/>
                    <a:pt x="1734" y="546"/>
                  </a:cubicBezTo>
                  <a:cubicBezTo>
                    <a:pt x="1734" y="540"/>
                    <a:pt x="1724" y="535"/>
                    <a:pt x="1728" y="532"/>
                  </a:cubicBezTo>
                  <a:cubicBezTo>
                    <a:pt x="1732" y="522"/>
                    <a:pt x="1733" y="520"/>
                    <a:pt x="1738" y="526"/>
                  </a:cubicBezTo>
                  <a:cubicBezTo>
                    <a:pt x="1743" y="532"/>
                    <a:pt x="1741" y="539"/>
                    <a:pt x="1746" y="546"/>
                  </a:cubicBezTo>
                  <a:cubicBezTo>
                    <a:pt x="1750" y="553"/>
                    <a:pt x="1745" y="552"/>
                    <a:pt x="1752" y="560"/>
                  </a:cubicBezTo>
                  <a:cubicBezTo>
                    <a:pt x="1759" y="569"/>
                    <a:pt x="1762" y="567"/>
                    <a:pt x="1759" y="57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083">
              <a:extLst>
                <a:ext uri="{FF2B5EF4-FFF2-40B4-BE49-F238E27FC236}">
                  <a16:creationId xmlns:a16="http://schemas.microsoft.com/office/drawing/2014/main" id="{80171EAF-F07F-A54D-A1DF-3261C69D8D70}"/>
                </a:ext>
              </a:extLst>
            </p:cNvPr>
            <p:cNvSpPr>
              <a:spLocks/>
            </p:cNvSpPr>
            <p:nvPr/>
          </p:nvSpPr>
          <p:spPr bwMode="auto">
            <a:xfrm>
              <a:off x="2810" y="1122"/>
              <a:ext cx="40" cy="15"/>
            </a:xfrm>
            <a:custGeom>
              <a:avLst/>
              <a:gdLst>
                <a:gd name="T0" fmla="*/ 64 w 67"/>
                <a:gd name="T1" fmla="*/ 16 h 25"/>
                <a:gd name="T2" fmla="*/ 62 w 67"/>
                <a:gd name="T3" fmla="*/ 22 h 25"/>
                <a:gd name="T4" fmla="*/ 62 w 67"/>
                <a:gd name="T5" fmla="*/ 25 h 25"/>
                <a:gd name="T6" fmla="*/ 6 w 67"/>
                <a:gd name="T7" fmla="*/ 25 h 25"/>
                <a:gd name="T8" fmla="*/ 1 w 67"/>
                <a:gd name="T9" fmla="*/ 25 h 25"/>
                <a:gd name="T10" fmla="*/ 2 w 67"/>
                <a:gd name="T11" fmla="*/ 24 h 25"/>
                <a:gd name="T12" fmla="*/ 6 w 67"/>
                <a:gd name="T13" fmla="*/ 14 h 25"/>
                <a:gd name="T14" fmla="*/ 17 w 67"/>
                <a:gd name="T15" fmla="*/ 9 h 25"/>
                <a:gd name="T16" fmla="*/ 27 w 67"/>
                <a:gd name="T17" fmla="*/ 10 h 25"/>
                <a:gd name="T18" fmla="*/ 29 w 67"/>
                <a:gd name="T19" fmla="*/ 1 h 25"/>
                <a:gd name="T20" fmla="*/ 36 w 67"/>
                <a:gd name="T21" fmla="*/ 2 h 25"/>
                <a:gd name="T22" fmla="*/ 45 w 67"/>
                <a:gd name="T23" fmla="*/ 6 h 25"/>
                <a:gd name="T24" fmla="*/ 60 w 67"/>
                <a:gd name="T25" fmla="*/ 9 h 25"/>
                <a:gd name="T26" fmla="*/ 64 w 67"/>
                <a:gd name="T2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5">
                  <a:moveTo>
                    <a:pt x="64" y="16"/>
                  </a:moveTo>
                  <a:cubicBezTo>
                    <a:pt x="62" y="19"/>
                    <a:pt x="62" y="21"/>
                    <a:pt x="62" y="22"/>
                  </a:cubicBezTo>
                  <a:cubicBezTo>
                    <a:pt x="62" y="23"/>
                    <a:pt x="62" y="24"/>
                    <a:pt x="62" y="25"/>
                  </a:cubicBezTo>
                  <a:cubicBezTo>
                    <a:pt x="49" y="25"/>
                    <a:pt x="10" y="25"/>
                    <a:pt x="6" y="25"/>
                  </a:cubicBezTo>
                  <a:cubicBezTo>
                    <a:pt x="4" y="25"/>
                    <a:pt x="2" y="25"/>
                    <a:pt x="1" y="25"/>
                  </a:cubicBezTo>
                  <a:cubicBezTo>
                    <a:pt x="1" y="24"/>
                    <a:pt x="1" y="24"/>
                    <a:pt x="2" y="24"/>
                  </a:cubicBezTo>
                  <a:cubicBezTo>
                    <a:pt x="5" y="20"/>
                    <a:pt x="0" y="17"/>
                    <a:pt x="6" y="14"/>
                  </a:cubicBezTo>
                  <a:cubicBezTo>
                    <a:pt x="12" y="11"/>
                    <a:pt x="11" y="7"/>
                    <a:pt x="17" y="9"/>
                  </a:cubicBezTo>
                  <a:cubicBezTo>
                    <a:pt x="23" y="12"/>
                    <a:pt x="26" y="16"/>
                    <a:pt x="27" y="10"/>
                  </a:cubicBezTo>
                  <a:cubicBezTo>
                    <a:pt x="28" y="7"/>
                    <a:pt x="29" y="4"/>
                    <a:pt x="29" y="1"/>
                  </a:cubicBezTo>
                  <a:cubicBezTo>
                    <a:pt x="35" y="1"/>
                    <a:pt x="32" y="0"/>
                    <a:pt x="36" y="2"/>
                  </a:cubicBezTo>
                  <a:cubicBezTo>
                    <a:pt x="40" y="4"/>
                    <a:pt x="38" y="6"/>
                    <a:pt x="45" y="6"/>
                  </a:cubicBezTo>
                  <a:cubicBezTo>
                    <a:pt x="52" y="6"/>
                    <a:pt x="55" y="5"/>
                    <a:pt x="60" y="9"/>
                  </a:cubicBezTo>
                  <a:cubicBezTo>
                    <a:pt x="64" y="12"/>
                    <a:pt x="67" y="13"/>
                    <a:pt x="64"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084">
              <a:extLst>
                <a:ext uri="{FF2B5EF4-FFF2-40B4-BE49-F238E27FC236}">
                  <a16:creationId xmlns:a16="http://schemas.microsoft.com/office/drawing/2014/main" id="{F2F4B0DD-C4B1-CB46-8EF8-00A91D831195}"/>
                </a:ext>
              </a:extLst>
            </p:cNvPr>
            <p:cNvSpPr>
              <a:spLocks/>
            </p:cNvSpPr>
            <p:nvPr/>
          </p:nvSpPr>
          <p:spPr bwMode="auto">
            <a:xfrm>
              <a:off x="3043" y="1498"/>
              <a:ext cx="11" cy="21"/>
            </a:xfrm>
            <a:custGeom>
              <a:avLst/>
              <a:gdLst>
                <a:gd name="T0" fmla="*/ 18 w 18"/>
                <a:gd name="T1" fmla="*/ 21 h 36"/>
                <a:gd name="T2" fmla="*/ 15 w 18"/>
                <a:gd name="T3" fmla="*/ 32 h 36"/>
                <a:gd name="T4" fmla="*/ 9 w 18"/>
                <a:gd name="T5" fmla="*/ 34 h 36"/>
                <a:gd name="T6" fmla="*/ 3 w 18"/>
                <a:gd name="T7" fmla="*/ 35 h 36"/>
                <a:gd name="T8" fmla="*/ 3 w 18"/>
                <a:gd name="T9" fmla="*/ 30 h 36"/>
                <a:gd name="T10" fmla="*/ 8 w 18"/>
                <a:gd name="T11" fmla="*/ 25 h 36"/>
                <a:gd name="T12" fmla="*/ 3 w 18"/>
                <a:gd name="T13" fmla="*/ 21 h 36"/>
                <a:gd name="T14" fmla="*/ 2 w 18"/>
                <a:gd name="T15" fmla="*/ 16 h 36"/>
                <a:gd name="T16" fmla="*/ 3 w 18"/>
                <a:gd name="T17" fmla="*/ 9 h 36"/>
                <a:gd name="T18" fmla="*/ 5 w 18"/>
                <a:gd name="T19" fmla="*/ 3 h 36"/>
                <a:gd name="T20" fmla="*/ 12 w 18"/>
                <a:gd name="T21" fmla="*/ 4 h 36"/>
                <a:gd name="T22" fmla="*/ 16 w 18"/>
                <a:gd name="T23" fmla="*/ 7 h 36"/>
                <a:gd name="T24" fmla="*/ 16 w 18"/>
                <a:gd name="T25" fmla="*/ 12 h 36"/>
                <a:gd name="T26" fmla="*/ 18 w 18"/>
                <a:gd name="T2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6">
                  <a:moveTo>
                    <a:pt x="18" y="21"/>
                  </a:moveTo>
                  <a:cubicBezTo>
                    <a:pt x="18" y="25"/>
                    <a:pt x="15" y="27"/>
                    <a:pt x="15" y="32"/>
                  </a:cubicBezTo>
                  <a:cubicBezTo>
                    <a:pt x="14" y="32"/>
                    <a:pt x="12" y="33"/>
                    <a:pt x="9" y="34"/>
                  </a:cubicBezTo>
                  <a:cubicBezTo>
                    <a:pt x="6" y="36"/>
                    <a:pt x="5" y="36"/>
                    <a:pt x="3" y="35"/>
                  </a:cubicBezTo>
                  <a:cubicBezTo>
                    <a:pt x="2" y="34"/>
                    <a:pt x="3" y="31"/>
                    <a:pt x="3" y="30"/>
                  </a:cubicBezTo>
                  <a:cubicBezTo>
                    <a:pt x="4" y="29"/>
                    <a:pt x="6" y="27"/>
                    <a:pt x="8" y="25"/>
                  </a:cubicBezTo>
                  <a:cubicBezTo>
                    <a:pt x="10" y="22"/>
                    <a:pt x="6" y="23"/>
                    <a:pt x="3" y="21"/>
                  </a:cubicBezTo>
                  <a:cubicBezTo>
                    <a:pt x="0" y="19"/>
                    <a:pt x="3" y="20"/>
                    <a:pt x="2" y="16"/>
                  </a:cubicBezTo>
                  <a:cubicBezTo>
                    <a:pt x="1" y="12"/>
                    <a:pt x="3" y="12"/>
                    <a:pt x="3" y="9"/>
                  </a:cubicBezTo>
                  <a:cubicBezTo>
                    <a:pt x="3" y="6"/>
                    <a:pt x="4" y="5"/>
                    <a:pt x="5" y="3"/>
                  </a:cubicBezTo>
                  <a:cubicBezTo>
                    <a:pt x="6" y="0"/>
                    <a:pt x="8" y="2"/>
                    <a:pt x="12" y="4"/>
                  </a:cubicBezTo>
                  <a:cubicBezTo>
                    <a:pt x="15" y="6"/>
                    <a:pt x="14" y="6"/>
                    <a:pt x="16" y="7"/>
                  </a:cubicBezTo>
                  <a:cubicBezTo>
                    <a:pt x="16" y="9"/>
                    <a:pt x="16" y="11"/>
                    <a:pt x="16" y="12"/>
                  </a:cubicBezTo>
                  <a:cubicBezTo>
                    <a:pt x="18" y="14"/>
                    <a:pt x="17" y="17"/>
                    <a:pt x="18"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085">
              <a:extLst>
                <a:ext uri="{FF2B5EF4-FFF2-40B4-BE49-F238E27FC236}">
                  <a16:creationId xmlns:a16="http://schemas.microsoft.com/office/drawing/2014/main" id="{3D348A66-7510-9545-91A6-F66194E5FD70}"/>
                </a:ext>
              </a:extLst>
            </p:cNvPr>
            <p:cNvSpPr>
              <a:spLocks/>
            </p:cNvSpPr>
            <p:nvPr/>
          </p:nvSpPr>
          <p:spPr bwMode="auto">
            <a:xfrm>
              <a:off x="3648" y="1441"/>
              <a:ext cx="33" cy="35"/>
            </a:xfrm>
            <a:custGeom>
              <a:avLst/>
              <a:gdLst>
                <a:gd name="T0" fmla="*/ 55 w 56"/>
                <a:gd name="T1" fmla="*/ 23 h 58"/>
                <a:gd name="T2" fmla="*/ 48 w 56"/>
                <a:gd name="T3" fmla="*/ 37 h 58"/>
                <a:gd name="T4" fmla="*/ 42 w 56"/>
                <a:gd name="T5" fmla="*/ 50 h 58"/>
                <a:gd name="T6" fmla="*/ 37 w 56"/>
                <a:gd name="T7" fmla="*/ 55 h 58"/>
                <a:gd name="T8" fmla="*/ 27 w 56"/>
                <a:gd name="T9" fmla="*/ 57 h 58"/>
                <a:gd name="T10" fmla="*/ 30 w 56"/>
                <a:gd name="T11" fmla="*/ 46 h 58"/>
                <a:gd name="T12" fmla="*/ 14 w 56"/>
                <a:gd name="T13" fmla="*/ 38 h 58"/>
                <a:gd name="T14" fmla="*/ 8 w 56"/>
                <a:gd name="T15" fmla="*/ 30 h 58"/>
                <a:gd name="T16" fmla="*/ 1 w 56"/>
                <a:gd name="T17" fmla="*/ 16 h 58"/>
                <a:gd name="T18" fmla="*/ 0 w 56"/>
                <a:gd name="T19" fmla="*/ 14 h 58"/>
                <a:gd name="T20" fmla="*/ 7 w 56"/>
                <a:gd name="T21" fmla="*/ 6 h 58"/>
                <a:gd name="T22" fmla="*/ 32 w 56"/>
                <a:gd name="T23" fmla="*/ 3 h 58"/>
                <a:gd name="T24" fmla="*/ 50 w 56"/>
                <a:gd name="T25" fmla="*/ 14 h 58"/>
                <a:gd name="T26" fmla="*/ 55 w 56"/>
                <a:gd name="T27"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8">
                  <a:moveTo>
                    <a:pt x="55" y="23"/>
                  </a:moveTo>
                  <a:cubicBezTo>
                    <a:pt x="54" y="31"/>
                    <a:pt x="50" y="35"/>
                    <a:pt x="48" y="37"/>
                  </a:cubicBezTo>
                  <a:cubicBezTo>
                    <a:pt x="47" y="40"/>
                    <a:pt x="42" y="46"/>
                    <a:pt x="42" y="50"/>
                  </a:cubicBezTo>
                  <a:cubicBezTo>
                    <a:pt x="42" y="54"/>
                    <a:pt x="44" y="58"/>
                    <a:pt x="37" y="55"/>
                  </a:cubicBezTo>
                  <a:cubicBezTo>
                    <a:pt x="32" y="54"/>
                    <a:pt x="29" y="55"/>
                    <a:pt x="27" y="57"/>
                  </a:cubicBezTo>
                  <a:cubicBezTo>
                    <a:pt x="23" y="49"/>
                    <a:pt x="31" y="50"/>
                    <a:pt x="30" y="46"/>
                  </a:cubicBezTo>
                  <a:cubicBezTo>
                    <a:pt x="30" y="42"/>
                    <a:pt x="21" y="40"/>
                    <a:pt x="14" y="38"/>
                  </a:cubicBezTo>
                  <a:cubicBezTo>
                    <a:pt x="7" y="36"/>
                    <a:pt x="8" y="33"/>
                    <a:pt x="8" y="30"/>
                  </a:cubicBezTo>
                  <a:cubicBezTo>
                    <a:pt x="7" y="27"/>
                    <a:pt x="3" y="22"/>
                    <a:pt x="1" y="16"/>
                  </a:cubicBezTo>
                  <a:cubicBezTo>
                    <a:pt x="1" y="15"/>
                    <a:pt x="0" y="14"/>
                    <a:pt x="0" y="14"/>
                  </a:cubicBezTo>
                  <a:cubicBezTo>
                    <a:pt x="1" y="12"/>
                    <a:pt x="2" y="9"/>
                    <a:pt x="7" y="6"/>
                  </a:cubicBezTo>
                  <a:cubicBezTo>
                    <a:pt x="15" y="2"/>
                    <a:pt x="27" y="0"/>
                    <a:pt x="32" y="3"/>
                  </a:cubicBezTo>
                  <a:cubicBezTo>
                    <a:pt x="37" y="6"/>
                    <a:pt x="45" y="12"/>
                    <a:pt x="50" y="14"/>
                  </a:cubicBezTo>
                  <a:cubicBezTo>
                    <a:pt x="54" y="16"/>
                    <a:pt x="56" y="15"/>
                    <a:pt x="55" y="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86">
              <a:extLst>
                <a:ext uri="{FF2B5EF4-FFF2-40B4-BE49-F238E27FC236}">
                  <a16:creationId xmlns:a16="http://schemas.microsoft.com/office/drawing/2014/main" id="{97D9C92F-1118-084F-8330-D722DECCB020}"/>
                </a:ext>
              </a:extLst>
            </p:cNvPr>
            <p:cNvSpPr>
              <a:spLocks/>
            </p:cNvSpPr>
            <p:nvPr/>
          </p:nvSpPr>
          <p:spPr bwMode="auto">
            <a:xfrm>
              <a:off x="3536" y="1450"/>
              <a:ext cx="421" cy="461"/>
            </a:xfrm>
            <a:custGeom>
              <a:avLst/>
              <a:gdLst>
                <a:gd name="T0" fmla="*/ 652 w 702"/>
                <a:gd name="T1" fmla="*/ 259 h 769"/>
                <a:gd name="T2" fmla="*/ 630 w 702"/>
                <a:gd name="T3" fmla="*/ 325 h 769"/>
                <a:gd name="T4" fmla="*/ 621 w 702"/>
                <a:gd name="T5" fmla="*/ 364 h 769"/>
                <a:gd name="T6" fmla="*/ 605 w 702"/>
                <a:gd name="T7" fmla="*/ 361 h 769"/>
                <a:gd name="T8" fmla="*/ 570 w 702"/>
                <a:gd name="T9" fmla="*/ 340 h 769"/>
                <a:gd name="T10" fmla="*/ 587 w 702"/>
                <a:gd name="T11" fmla="*/ 290 h 769"/>
                <a:gd name="T12" fmla="*/ 512 w 702"/>
                <a:gd name="T13" fmla="*/ 264 h 769"/>
                <a:gd name="T14" fmla="*/ 484 w 702"/>
                <a:gd name="T15" fmla="*/ 268 h 769"/>
                <a:gd name="T16" fmla="*/ 486 w 702"/>
                <a:gd name="T17" fmla="*/ 302 h 769"/>
                <a:gd name="T18" fmla="*/ 516 w 702"/>
                <a:gd name="T19" fmla="*/ 359 h 769"/>
                <a:gd name="T20" fmla="*/ 515 w 702"/>
                <a:gd name="T21" fmla="*/ 385 h 769"/>
                <a:gd name="T22" fmla="*/ 495 w 702"/>
                <a:gd name="T23" fmla="*/ 381 h 769"/>
                <a:gd name="T24" fmla="*/ 473 w 702"/>
                <a:gd name="T25" fmla="*/ 418 h 769"/>
                <a:gd name="T26" fmla="*/ 444 w 702"/>
                <a:gd name="T27" fmla="*/ 440 h 769"/>
                <a:gd name="T28" fmla="*/ 411 w 702"/>
                <a:gd name="T29" fmla="*/ 483 h 769"/>
                <a:gd name="T30" fmla="*/ 371 w 702"/>
                <a:gd name="T31" fmla="*/ 517 h 769"/>
                <a:gd name="T32" fmla="*/ 345 w 702"/>
                <a:gd name="T33" fmla="*/ 544 h 769"/>
                <a:gd name="T34" fmla="*/ 325 w 702"/>
                <a:gd name="T35" fmla="*/ 584 h 769"/>
                <a:gd name="T36" fmla="*/ 331 w 702"/>
                <a:gd name="T37" fmla="*/ 634 h 769"/>
                <a:gd name="T38" fmla="*/ 323 w 702"/>
                <a:gd name="T39" fmla="*/ 688 h 769"/>
                <a:gd name="T40" fmla="*/ 306 w 702"/>
                <a:gd name="T41" fmla="*/ 720 h 769"/>
                <a:gd name="T42" fmla="*/ 283 w 702"/>
                <a:gd name="T43" fmla="*/ 758 h 769"/>
                <a:gd name="T44" fmla="*/ 235 w 702"/>
                <a:gd name="T45" fmla="*/ 723 h 769"/>
                <a:gd name="T46" fmla="*/ 201 w 702"/>
                <a:gd name="T47" fmla="*/ 645 h 769"/>
                <a:gd name="T48" fmla="*/ 174 w 702"/>
                <a:gd name="T49" fmla="*/ 577 h 769"/>
                <a:gd name="T50" fmla="*/ 146 w 702"/>
                <a:gd name="T51" fmla="*/ 509 h 769"/>
                <a:gd name="T52" fmla="*/ 125 w 702"/>
                <a:gd name="T53" fmla="*/ 433 h 769"/>
                <a:gd name="T54" fmla="*/ 117 w 702"/>
                <a:gd name="T55" fmla="*/ 376 h 769"/>
                <a:gd name="T56" fmla="*/ 110 w 702"/>
                <a:gd name="T57" fmla="*/ 392 h 769"/>
                <a:gd name="T58" fmla="*/ 74 w 702"/>
                <a:gd name="T59" fmla="*/ 413 h 769"/>
                <a:gd name="T60" fmla="*/ 34 w 702"/>
                <a:gd name="T61" fmla="*/ 377 h 769"/>
                <a:gd name="T62" fmla="*/ 60 w 702"/>
                <a:gd name="T63" fmla="*/ 357 h 769"/>
                <a:gd name="T64" fmla="*/ 20 w 702"/>
                <a:gd name="T65" fmla="*/ 346 h 769"/>
                <a:gd name="T66" fmla="*/ 4 w 702"/>
                <a:gd name="T67" fmla="*/ 326 h 769"/>
                <a:gd name="T68" fmla="*/ 50 w 702"/>
                <a:gd name="T69" fmla="*/ 317 h 769"/>
                <a:gd name="T70" fmla="*/ 48 w 702"/>
                <a:gd name="T71" fmla="*/ 268 h 769"/>
                <a:gd name="T72" fmla="*/ 85 w 702"/>
                <a:gd name="T73" fmla="*/ 198 h 769"/>
                <a:gd name="T74" fmla="*/ 131 w 702"/>
                <a:gd name="T75" fmla="*/ 119 h 769"/>
                <a:gd name="T76" fmla="*/ 104 w 702"/>
                <a:gd name="T77" fmla="*/ 47 h 769"/>
                <a:gd name="T78" fmla="*/ 163 w 702"/>
                <a:gd name="T79" fmla="*/ 16 h 769"/>
                <a:gd name="T80" fmla="*/ 195 w 702"/>
                <a:gd name="T81" fmla="*/ 16 h 769"/>
                <a:gd name="T82" fmla="*/ 226 w 702"/>
                <a:gd name="T83" fmla="*/ 61 h 769"/>
                <a:gd name="T84" fmla="*/ 235 w 702"/>
                <a:gd name="T85" fmla="*/ 117 h 769"/>
                <a:gd name="T86" fmla="*/ 290 w 702"/>
                <a:gd name="T87" fmla="*/ 151 h 769"/>
                <a:gd name="T88" fmla="*/ 345 w 702"/>
                <a:gd name="T89" fmla="*/ 221 h 769"/>
                <a:gd name="T90" fmla="*/ 441 w 702"/>
                <a:gd name="T91" fmla="*/ 249 h 769"/>
                <a:gd name="T92" fmla="*/ 474 w 702"/>
                <a:gd name="T93" fmla="*/ 226 h 769"/>
                <a:gd name="T94" fmla="*/ 493 w 702"/>
                <a:gd name="T95" fmla="*/ 230 h 769"/>
                <a:gd name="T96" fmla="*/ 539 w 702"/>
                <a:gd name="T97" fmla="*/ 243 h 769"/>
                <a:gd name="T98" fmla="*/ 561 w 702"/>
                <a:gd name="T99" fmla="*/ 221 h 769"/>
                <a:gd name="T100" fmla="*/ 598 w 702"/>
                <a:gd name="T101" fmla="*/ 190 h 769"/>
                <a:gd name="T102" fmla="*/ 649 w 702"/>
                <a:gd name="T103" fmla="*/ 171 h 769"/>
                <a:gd name="T104" fmla="*/ 679 w 702"/>
                <a:gd name="T105" fmla="*/ 19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 h="769">
                  <a:moveTo>
                    <a:pt x="694" y="234"/>
                  </a:moveTo>
                  <a:cubicBezTo>
                    <a:pt x="695" y="239"/>
                    <a:pt x="690" y="233"/>
                    <a:pt x="682" y="229"/>
                  </a:cubicBezTo>
                  <a:cubicBezTo>
                    <a:pt x="673" y="224"/>
                    <a:pt x="674" y="231"/>
                    <a:pt x="665" y="239"/>
                  </a:cubicBezTo>
                  <a:cubicBezTo>
                    <a:pt x="656" y="246"/>
                    <a:pt x="658" y="243"/>
                    <a:pt x="652" y="246"/>
                  </a:cubicBezTo>
                  <a:cubicBezTo>
                    <a:pt x="646" y="248"/>
                    <a:pt x="649" y="251"/>
                    <a:pt x="652" y="259"/>
                  </a:cubicBezTo>
                  <a:cubicBezTo>
                    <a:pt x="655" y="267"/>
                    <a:pt x="652" y="266"/>
                    <a:pt x="651" y="273"/>
                  </a:cubicBezTo>
                  <a:cubicBezTo>
                    <a:pt x="651" y="279"/>
                    <a:pt x="643" y="284"/>
                    <a:pt x="646" y="288"/>
                  </a:cubicBezTo>
                  <a:cubicBezTo>
                    <a:pt x="648" y="292"/>
                    <a:pt x="649" y="300"/>
                    <a:pt x="646" y="308"/>
                  </a:cubicBezTo>
                  <a:cubicBezTo>
                    <a:pt x="642" y="316"/>
                    <a:pt x="638" y="315"/>
                    <a:pt x="639" y="324"/>
                  </a:cubicBezTo>
                  <a:cubicBezTo>
                    <a:pt x="639" y="332"/>
                    <a:pt x="635" y="326"/>
                    <a:pt x="630" y="325"/>
                  </a:cubicBezTo>
                  <a:cubicBezTo>
                    <a:pt x="625" y="324"/>
                    <a:pt x="624" y="322"/>
                    <a:pt x="619" y="321"/>
                  </a:cubicBezTo>
                  <a:cubicBezTo>
                    <a:pt x="614" y="319"/>
                    <a:pt x="621" y="330"/>
                    <a:pt x="624" y="337"/>
                  </a:cubicBezTo>
                  <a:cubicBezTo>
                    <a:pt x="626" y="343"/>
                    <a:pt x="622" y="343"/>
                    <a:pt x="620" y="348"/>
                  </a:cubicBezTo>
                  <a:cubicBezTo>
                    <a:pt x="617" y="353"/>
                    <a:pt x="619" y="353"/>
                    <a:pt x="619" y="358"/>
                  </a:cubicBezTo>
                  <a:cubicBezTo>
                    <a:pt x="618" y="363"/>
                    <a:pt x="619" y="362"/>
                    <a:pt x="621" y="364"/>
                  </a:cubicBezTo>
                  <a:cubicBezTo>
                    <a:pt x="622" y="366"/>
                    <a:pt x="622" y="367"/>
                    <a:pt x="622" y="370"/>
                  </a:cubicBezTo>
                  <a:cubicBezTo>
                    <a:pt x="623" y="372"/>
                    <a:pt x="618" y="372"/>
                    <a:pt x="618" y="376"/>
                  </a:cubicBezTo>
                  <a:cubicBezTo>
                    <a:pt x="618" y="380"/>
                    <a:pt x="615" y="377"/>
                    <a:pt x="613" y="375"/>
                  </a:cubicBezTo>
                  <a:cubicBezTo>
                    <a:pt x="611" y="374"/>
                    <a:pt x="609" y="374"/>
                    <a:pt x="607" y="373"/>
                  </a:cubicBezTo>
                  <a:cubicBezTo>
                    <a:pt x="607" y="369"/>
                    <a:pt x="607" y="367"/>
                    <a:pt x="605" y="361"/>
                  </a:cubicBezTo>
                  <a:cubicBezTo>
                    <a:pt x="603" y="353"/>
                    <a:pt x="599" y="350"/>
                    <a:pt x="597" y="344"/>
                  </a:cubicBezTo>
                  <a:cubicBezTo>
                    <a:pt x="595" y="337"/>
                    <a:pt x="598" y="332"/>
                    <a:pt x="593" y="329"/>
                  </a:cubicBezTo>
                  <a:cubicBezTo>
                    <a:pt x="589" y="326"/>
                    <a:pt x="586" y="334"/>
                    <a:pt x="585" y="340"/>
                  </a:cubicBezTo>
                  <a:cubicBezTo>
                    <a:pt x="583" y="345"/>
                    <a:pt x="584" y="350"/>
                    <a:pt x="581" y="349"/>
                  </a:cubicBezTo>
                  <a:cubicBezTo>
                    <a:pt x="579" y="349"/>
                    <a:pt x="574" y="344"/>
                    <a:pt x="570" y="340"/>
                  </a:cubicBezTo>
                  <a:cubicBezTo>
                    <a:pt x="565" y="336"/>
                    <a:pt x="569" y="329"/>
                    <a:pt x="569" y="323"/>
                  </a:cubicBezTo>
                  <a:cubicBezTo>
                    <a:pt x="569" y="317"/>
                    <a:pt x="574" y="317"/>
                    <a:pt x="580" y="315"/>
                  </a:cubicBezTo>
                  <a:cubicBezTo>
                    <a:pt x="585" y="313"/>
                    <a:pt x="586" y="313"/>
                    <a:pt x="586" y="309"/>
                  </a:cubicBezTo>
                  <a:cubicBezTo>
                    <a:pt x="587" y="305"/>
                    <a:pt x="588" y="299"/>
                    <a:pt x="592" y="297"/>
                  </a:cubicBezTo>
                  <a:cubicBezTo>
                    <a:pt x="596" y="295"/>
                    <a:pt x="590" y="290"/>
                    <a:pt x="587" y="290"/>
                  </a:cubicBezTo>
                  <a:cubicBezTo>
                    <a:pt x="585" y="290"/>
                    <a:pt x="533" y="288"/>
                    <a:pt x="528" y="285"/>
                  </a:cubicBezTo>
                  <a:cubicBezTo>
                    <a:pt x="524" y="282"/>
                    <a:pt x="529" y="277"/>
                    <a:pt x="527" y="268"/>
                  </a:cubicBezTo>
                  <a:cubicBezTo>
                    <a:pt x="525" y="260"/>
                    <a:pt x="522" y="261"/>
                    <a:pt x="521" y="260"/>
                  </a:cubicBezTo>
                  <a:cubicBezTo>
                    <a:pt x="520" y="259"/>
                    <a:pt x="519" y="263"/>
                    <a:pt x="517" y="266"/>
                  </a:cubicBezTo>
                  <a:cubicBezTo>
                    <a:pt x="515" y="268"/>
                    <a:pt x="514" y="265"/>
                    <a:pt x="512" y="264"/>
                  </a:cubicBezTo>
                  <a:cubicBezTo>
                    <a:pt x="509" y="262"/>
                    <a:pt x="506" y="259"/>
                    <a:pt x="504" y="256"/>
                  </a:cubicBezTo>
                  <a:cubicBezTo>
                    <a:pt x="502" y="254"/>
                    <a:pt x="501" y="257"/>
                    <a:pt x="497" y="255"/>
                  </a:cubicBezTo>
                  <a:cubicBezTo>
                    <a:pt x="493" y="254"/>
                    <a:pt x="493" y="254"/>
                    <a:pt x="490" y="252"/>
                  </a:cubicBezTo>
                  <a:cubicBezTo>
                    <a:pt x="488" y="249"/>
                    <a:pt x="489" y="255"/>
                    <a:pt x="487" y="257"/>
                  </a:cubicBezTo>
                  <a:cubicBezTo>
                    <a:pt x="484" y="259"/>
                    <a:pt x="484" y="262"/>
                    <a:pt x="484" y="268"/>
                  </a:cubicBezTo>
                  <a:cubicBezTo>
                    <a:pt x="484" y="274"/>
                    <a:pt x="491" y="274"/>
                    <a:pt x="497" y="278"/>
                  </a:cubicBezTo>
                  <a:cubicBezTo>
                    <a:pt x="502" y="281"/>
                    <a:pt x="501" y="281"/>
                    <a:pt x="507" y="284"/>
                  </a:cubicBezTo>
                  <a:cubicBezTo>
                    <a:pt x="513" y="287"/>
                    <a:pt x="509" y="288"/>
                    <a:pt x="505" y="288"/>
                  </a:cubicBezTo>
                  <a:cubicBezTo>
                    <a:pt x="502" y="288"/>
                    <a:pt x="495" y="292"/>
                    <a:pt x="494" y="294"/>
                  </a:cubicBezTo>
                  <a:cubicBezTo>
                    <a:pt x="492" y="296"/>
                    <a:pt x="487" y="297"/>
                    <a:pt x="486" y="302"/>
                  </a:cubicBezTo>
                  <a:cubicBezTo>
                    <a:pt x="486" y="307"/>
                    <a:pt x="497" y="309"/>
                    <a:pt x="505" y="313"/>
                  </a:cubicBezTo>
                  <a:cubicBezTo>
                    <a:pt x="513" y="318"/>
                    <a:pt x="505" y="319"/>
                    <a:pt x="503" y="326"/>
                  </a:cubicBezTo>
                  <a:cubicBezTo>
                    <a:pt x="501" y="332"/>
                    <a:pt x="502" y="332"/>
                    <a:pt x="508" y="335"/>
                  </a:cubicBezTo>
                  <a:cubicBezTo>
                    <a:pt x="513" y="338"/>
                    <a:pt x="510" y="338"/>
                    <a:pt x="515" y="345"/>
                  </a:cubicBezTo>
                  <a:cubicBezTo>
                    <a:pt x="519" y="351"/>
                    <a:pt x="516" y="348"/>
                    <a:pt x="516" y="359"/>
                  </a:cubicBezTo>
                  <a:cubicBezTo>
                    <a:pt x="517" y="369"/>
                    <a:pt x="517" y="362"/>
                    <a:pt x="522" y="369"/>
                  </a:cubicBezTo>
                  <a:cubicBezTo>
                    <a:pt x="527" y="375"/>
                    <a:pt x="522" y="374"/>
                    <a:pt x="520" y="380"/>
                  </a:cubicBezTo>
                  <a:cubicBezTo>
                    <a:pt x="519" y="383"/>
                    <a:pt x="520" y="385"/>
                    <a:pt x="520" y="387"/>
                  </a:cubicBezTo>
                  <a:cubicBezTo>
                    <a:pt x="520" y="386"/>
                    <a:pt x="520" y="386"/>
                    <a:pt x="519" y="386"/>
                  </a:cubicBezTo>
                  <a:cubicBezTo>
                    <a:pt x="518" y="385"/>
                    <a:pt x="516" y="384"/>
                    <a:pt x="515" y="385"/>
                  </a:cubicBezTo>
                  <a:cubicBezTo>
                    <a:pt x="514" y="386"/>
                    <a:pt x="511" y="387"/>
                    <a:pt x="511" y="383"/>
                  </a:cubicBezTo>
                  <a:cubicBezTo>
                    <a:pt x="511" y="379"/>
                    <a:pt x="508" y="382"/>
                    <a:pt x="507" y="385"/>
                  </a:cubicBezTo>
                  <a:cubicBezTo>
                    <a:pt x="506" y="389"/>
                    <a:pt x="501" y="393"/>
                    <a:pt x="501" y="389"/>
                  </a:cubicBezTo>
                  <a:cubicBezTo>
                    <a:pt x="500" y="385"/>
                    <a:pt x="499" y="384"/>
                    <a:pt x="499" y="381"/>
                  </a:cubicBezTo>
                  <a:cubicBezTo>
                    <a:pt x="499" y="379"/>
                    <a:pt x="499" y="376"/>
                    <a:pt x="495" y="381"/>
                  </a:cubicBezTo>
                  <a:cubicBezTo>
                    <a:pt x="492" y="385"/>
                    <a:pt x="492" y="386"/>
                    <a:pt x="487" y="387"/>
                  </a:cubicBezTo>
                  <a:cubicBezTo>
                    <a:pt x="483" y="388"/>
                    <a:pt x="478" y="387"/>
                    <a:pt x="477" y="390"/>
                  </a:cubicBezTo>
                  <a:cubicBezTo>
                    <a:pt x="476" y="392"/>
                    <a:pt x="470" y="396"/>
                    <a:pt x="472" y="400"/>
                  </a:cubicBezTo>
                  <a:cubicBezTo>
                    <a:pt x="474" y="405"/>
                    <a:pt x="471" y="409"/>
                    <a:pt x="473" y="411"/>
                  </a:cubicBezTo>
                  <a:cubicBezTo>
                    <a:pt x="475" y="414"/>
                    <a:pt x="475" y="417"/>
                    <a:pt x="473" y="418"/>
                  </a:cubicBezTo>
                  <a:cubicBezTo>
                    <a:pt x="472" y="419"/>
                    <a:pt x="468" y="420"/>
                    <a:pt x="469" y="422"/>
                  </a:cubicBezTo>
                  <a:cubicBezTo>
                    <a:pt x="470" y="424"/>
                    <a:pt x="470" y="427"/>
                    <a:pt x="469" y="429"/>
                  </a:cubicBezTo>
                  <a:cubicBezTo>
                    <a:pt x="467" y="430"/>
                    <a:pt x="462" y="431"/>
                    <a:pt x="461" y="433"/>
                  </a:cubicBezTo>
                  <a:cubicBezTo>
                    <a:pt x="460" y="435"/>
                    <a:pt x="466" y="436"/>
                    <a:pt x="457" y="437"/>
                  </a:cubicBezTo>
                  <a:cubicBezTo>
                    <a:pt x="449" y="438"/>
                    <a:pt x="446" y="438"/>
                    <a:pt x="444" y="440"/>
                  </a:cubicBezTo>
                  <a:cubicBezTo>
                    <a:pt x="443" y="441"/>
                    <a:pt x="438" y="435"/>
                    <a:pt x="437" y="440"/>
                  </a:cubicBezTo>
                  <a:cubicBezTo>
                    <a:pt x="437" y="445"/>
                    <a:pt x="435" y="449"/>
                    <a:pt x="432" y="452"/>
                  </a:cubicBezTo>
                  <a:cubicBezTo>
                    <a:pt x="430" y="456"/>
                    <a:pt x="425" y="461"/>
                    <a:pt x="425" y="464"/>
                  </a:cubicBezTo>
                  <a:cubicBezTo>
                    <a:pt x="424" y="467"/>
                    <a:pt x="420" y="467"/>
                    <a:pt x="417" y="473"/>
                  </a:cubicBezTo>
                  <a:cubicBezTo>
                    <a:pt x="415" y="478"/>
                    <a:pt x="413" y="481"/>
                    <a:pt x="411" y="483"/>
                  </a:cubicBezTo>
                  <a:cubicBezTo>
                    <a:pt x="408" y="484"/>
                    <a:pt x="410" y="483"/>
                    <a:pt x="406" y="486"/>
                  </a:cubicBezTo>
                  <a:cubicBezTo>
                    <a:pt x="402" y="489"/>
                    <a:pt x="400" y="490"/>
                    <a:pt x="398" y="493"/>
                  </a:cubicBezTo>
                  <a:cubicBezTo>
                    <a:pt x="396" y="496"/>
                    <a:pt x="395" y="497"/>
                    <a:pt x="392" y="500"/>
                  </a:cubicBezTo>
                  <a:cubicBezTo>
                    <a:pt x="389" y="503"/>
                    <a:pt x="383" y="507"/>
                    <a:pt x="380" y="509"/>
                  </a:cubicBezTo>
                  <a:cubicBezTo>
                    <a:pt x="376" y="511"/>
                    <a:pt x="372" y="512"/>
                    <a:pt x="371" y="517"/>
                  </a:cubicBezTo>
                  <a:cubicBezTo>
                    <a:pt x="371" y="521"/>
                    <a:pt x="376" y="524"/>
                    <a:pt x="374" y="527"/>
                  </a:cubicBezTo>
                  <a:cubicBezTo>
                    <a:pt x="372" y="530"/>
                    <a:pt x="373" y="533"/>
                    <a:pt x="368" y="533"/>
                  </a:cubicBezTo>
                  <a:cubicBezTo>
                    <a:pt x="363" y="534"/>
                    <a:pt x="363" y="534"/>
                    <a:pt x="359" y="535"/>
                  </a:cubicBezTo>
                  <a:cubicBezTo>
                    <a:pt x="356" y="535"/>
                    <a:pt x="349" y="536"/>
                    <a:pt x="348" y="538"/>
                  </a:cubicBezTo>
                  <a:cubicBezTo>
                    <a:pt x="346" y="540"/>
                    <a:pt x="346" y="538"/>
                    <a:pt x="345" y="544"/>
                  </a:cubicBezTo>
                  <a:cubicBezTo>
                    <a:pt x="344" y="551"/>
                    <a:pt x="345" y="554"/>
                    <a:pt x="342" y="553"/>
                  </a:cubicBezTo>
                  <a:cubicBezTo>
                    <a:pt x="339" y="552"/>
                    <a:pt x="334" y="549"/>
                    <a:pt x="332" y="551"/>
                  </a:cubicBezTo>
                  <a:cubicBezTo>
                    <a:pt x="330" y="552"/>
                    <a:pt x="325" y="553"/>
                    <a:pt x="324" y="557"/>
                  </a:cubicBezTo>
                  <a:cubicBezTo>
                    <a:pt x="322" y="562"/>
                    <a:pt x="318" y="565"/>
                    <a:pt x="321" y="571"/>
                  </a:cubicBezTo>
                  <a:cubicBezTo>
                    <a:pt x="323" y="577"/>
                    <a:pt x="324" y="579"/>
                    <a:pt x="325" y="584"/>
                  </a:cubicBezTo>
                  <a:cubicBezTo>
                    <a:pt x="325" y="590"/>
                    <a:pt x="325" y="592"/>
                    <a:pt x="325" y="596"/>
                  </a:cubicBezTo>
                  <a:cubicBezTo>
                    <a:pt x="325" y="601"/>
                    <a:pt x="328" y="604"/>
                    <a:pt x="327" y="608"/>
                  </a:cubicBezTo>
                  <a:cubicBezTo>
                    <a:pt x="325" y="611"/>
                    <a:pt x="321" y="612"/>
                    <a:pt x="325" y="615"/>
                  </a:cubicBezTo>
                  <a:cubicBezTo>
                    <a:pt x="328" y="618"/>
                    <a:pt x="333" y="622"/>
                    <a:pt x="333" y="625"/>
                  </a:cubicBezTo>
                  <a:cubicBezTo>
                    <a:pt x="333" y="628"/>
                    <a:pt x="332" y="629"/>
                    <a:pt x="331" y="634"/>
                  </a:cubicBezTo>
                  <a:cubicBezTo>
                    <a:pt x="330" y="640"/>
                    <a:pt x="331" y="644"/>
                    <a:pt x="328" y="647"/>
                  </a:cubicBezTo>
                  <a:cubicBezTo>
                    <a:pt x="325" y="650"/>
                    <a:pt x="324" y="654"/>
                    <a:pt x="323" y="658"/>
                  </a:cubicBezTo>
                  <a:cubicBezTo>
                    <a:pt x="322" y="663"/>
                    <a:pt x="319" y="663"/>
                    <a:pt x="321" y="669"/>
                  </a:cubicBezTo>
                  <a:cubicBezTo>
                    <a:pt x="323" y="674"/>
                    <a:pt x="318" y="676"/>
                    <a:pt x="320" y="678"/>
                  </a:cubicBezTo>
                  <a:cubicBezTo>
                    <a:pt x="322" y="680"/>
                    <a:pt x="323" y="685"/>
                    <a:pt x="323" y="688"/>
                  </a:cubicBezTo>
                  <a:cubicBezTo>
                    <a:pt x="323" y="691"/>
                    <a:pt x="325" y="697"/>
                    <a:pt x="325" y="697"/>
                  </a:cubicBezTo>
                  <a:cubicBezTo>
                    <a:pt x="325" y="698"/>
                    <a:pt x="327" y="700"/>
                    <a:pt x="324" y="703"/>
                  </a:cubicBezTo>
                  <a:cubicBezTo>
                    <a:pt x="322" y="706"/>
                    <a:pt x="323" y="706"/>
                    <a:pt x="319" y="706"/>
                  </a:cubicBezTo>
                  <a:cubicBezTo>
                    <a:pt x="316" y="706"/>
                    <a:pt x="312" y="702"/>
                    <a:pt x="311" y="707"/>
                  </a:cubicBezTo>
                  <a:cubicBezTo>
                    <a:pt x="311" y="713"/>
                    <a:pt x="307" y="718"/>
                    <a:pt x="306" y="720"/>
                  </a:cubicBezTo>
                  <a:cubicBezTo>
                    <a:pt x="304" y="722"/>
                    <a:pt x="302" y="726"/>
                    <a:pt x="303" y="729"/>
                  </a:cubicBezTo>
                  <a:cubicBezTo>
                    <a:pt x="304" y="733"/>
                    <a:pt x="308" y="734"/>
                    <a:pt x="304" y="735"/>
                  </a:cubicBezTo>
                  <a:cubicBezTo>
                    <a:pt x="300" y="736"/>
                    <a:pt x="296" y="736"/>
                    <a:pt x="293" y="739"/>
                  </a:cubicBezTo>
                  <a:cubicBezTo>
                    <a:pt x="290" y="743"/>
                    <a:pt x="286" y="742"/>
                    <a:pt x="285" y="748"/>
                  </a:cubicBezTo>
                  <a:cubicBezTo>
                    <a:pt x="285" y="754"/>
                    <a:pt x="290" y="754"/>
                    <a:pt x="283" y="758"/>
                  </a:cubicBezTo>
                  <a:cubicBezTo>
                    <a:pt x="276" y="762"/>
                    <a:pt x="277" y="765"/>
                    <a:pt x="271" y="766"/>
                  </a:cubicBezTo>
                  <a:cubicBezTo>
                    <a:pt x="265" y="767"/>
                    <a:pt x="256" y="769"/>
                    <a:pt x="256" y="765"/>
                  </a:cubicBezTo>
                  <a:cubicBezTo>
                    <a:pt x="256" y="760"/>
                    <a:pt x="254" y="759"/>
                    <a:pt x="251" y="754"/>
                  </a:cubicBezTo>
                  <a:cubicBezTo>
                    <a:pt x="247" y="748"/>
                    <a:pt x="245" y="742"/>
                    <a:pt x="243" y="738"/>
                  </a:cubicBezTo>
                  <a:cubicBezTo>
                    <a:pt x="240" y="734"/>
                    <a:pt x="234" y="727"/>
                    <a:pt x="235" y="723"/>
                  </a:cubicBezTo>
                  <a:cubicBezTo>
                    <a:pt x="236" y="719"/>
                    <a:pt x="239" y="718"/>
                    <a:pt x="233" y="706"/>
                  </a:cubicBezTo>
                  <a:cubicBezTo>
                    <a:pt x="227" y="694"/>
                    <a:pt x="227" y="697"/>
                    <a:pt x="224" y="689"/>
                  </a:cubicBezTo>
                  <a:cubicBezTo>
                    <a:pt x="221" y="681"/>
                    <a:pt x="222" y="678"/>
                    <a:pt x="218" y="671"/>
                  </a:cubicBezTo>
                  <a:cubicBezTo>
                    <a:pt x="213" y="664"/>
                    <a:pt x="216" y="668"/>
                    <a:pt x="210" y="660"/>
                  </a:cubicBezTo>
                  <a:cubicBezTo>
                    <a:pt x="205" y="652"/>
                    <a:pt x="205" y="651"/>
                    <a:pt x="201" y="645"/>
                  </a:cubicBezTo>
                  <a:cubicBezTo>
                    <a:pt x="197" y="638"/>
                    <a:pt x="193" y="634"/>
                    <a:pt x="194" y="630"/>
                  </a:cubicBezTo>
                  <a:cubicBezTo>
                    <a:pt x="195" y="627"/>
                    <a:pt x="192" y="626"/>
                    <a:pt x="191" y="618"/>
                  </a:cubicBezTo>
                  <a:cubicBezTo>
                    <a:pt x="191" y="611"/>
                    <a:pt x="191" y="614"/>
                    <a:pt x="187" y="604"/>
                  </a:cubicBezTo>
                  <a:cubicBezTo>
                    <a:pt x="182" y="595"/>
                    <a:pt x="186" y="602"/>
                    <a:pt x="181" y="591"/>
                  </a:cubicBezTo>
                  <a:cubicBezTo>
                    <a:pt x="175" y="580"/>
                    <a:pt x="181" y="588"/>
                    <a:pt x="174" y="577"/>
                  </a:cubicBezTo>
                  <a:cubicBezTo>
                    <a:pt x="167" y="566"/>
                    <a:pt x="168" y="572"/>
                    <a:pt x="165" y="564"/>
                  </a:cubicBezTo>
                  <a:cubicBezTo>
                    <a:pt x="162" y="556"/>
                    <a:pt x="166" y="557"/>
                    <a:pt x="160" y="551"/>
                  </a:cubicBezTo>
                  <a:cubicBezTo>
                    <a:pt x="155" y="546"/>
                    <a:pt x="155" y="547"/>
                    <a:pt x="155" y="542"/>
                  </a:cubicBezTo>
                  <a:cubicBezTo>
                    <a:pt x="155" y="537"/>
                    <a:pt x="151" y="529"/>
                    <a:pt x="151" y="528"/>
                  </a:cubicBezTo>
                  <a:cubicBezTo>
                    <a:pt x="151" y="526"/>
                    <a:pt x="147" y="519"/>
                    <a:pt x="146" y="509"/>
                  </a:cubicBezTo>
                  <a:cubicBezTo>
                    <a:pt x="146" y="499"/>
                    <a:pt x="141" y="495"/>
                    <a:pt x="139" y="490"/>
                  </a:cubicBezTo>
                  <a:cubicBezTo>
                    <a:pt x="138" y="484"/>
                    <a:pt x="136" y="485"/>
                    <a:pt x="136" y="478"/>
                  </a:cubicBezTo>
                  <a:cubicBezTo>
                    <a:pt x="137" y="470"/>
                    <a:pt x="132" y="470"/>
                    <a:pt x="133" y="464"/>
                  </a:cubicBezTo>
                  <a:cubicBezTo>
                    <a:pt x="134" y="458"/>
                    <a:pt x="137" y="459"/>
                    <a:pt x="130" y="450"/>
                  </a:cubicBezTo>
                  <a:cubicBezTo>
                    <a:pt x="124" y="442"/>
                    <a:pt x="125" y="436"/>
                    <a:pt x="125" y="433"/>
                  </a:cubicBezTo>
                  <a:cubicBezTo>
                    <a:pt x="125" y="430"/>
                    <a:pt x="130" y="423"/>
                    <a:pt x="130" y="418"/>
                  </a:cubicBezTo>
                  <a:cubicBezTo>
                    <a:pt x="130" y="413"/>
                    <a:pt x="128" y="410"/>
                    <a:pt x="126" y="405"/>
                  </a:cubicBezTo>
                  <a:cubicBezTo>
                    <a:pt x="124" y="401"/>
                    <a:pt x="117" y="400"/>
                    <a:pt x="119" y="396"/>
                  </a:cubicBezTo>
                  <a:cubicBezTo>
                    <a:pt x="121" y="392"/>
                    <a:pt x="121" y="390"/>
                    <a:pt x="121" y="386"/>
                  </a:cubicBezTo>
                  <a:cubicBezTo>
                    <a:pt x="120" y="381"/>
                    <a:pt x="116" y="378"/>
                    <a:pt x="117" y="376"/>
                  </a:cubicBezTo>
                  <a:cubicBezTo>
                    <a:pt x="117" y="374"/>
                    <a:pt x="117" y="369"/>
                    <a:pt x="116" y="368"/>
                  </a:cubicBezTo>
                  <a:cubicBezTo>
                    <a:pt x="114" y="367"/>
                    <a:pt x="110" y="368"/>
                    <a:pt x="110" y="372"/>
                  </a:cubicBezTo>
                  <a:cubicBezTo>
                    <a:pt x="110" y="375"/>
                    <a:pt x="110" y="380"/>
                    <a:pt x="109" y="380"/>
                  </a:cubicBezTo>
                  <a:cubicBezTo>
                    <a:pt x="108" y="380"/>
                    <a:pt x="105" y="384"/>
                    <a:pt x="107" y="385"/>
                  </a:cubicBezTo>
                  <a:cubicBezTo>
                    <a:pt x="109" y="386"/>
                    <a:pt x="110" y="391"/>
                    <a:pt x="110" y="392"/>
                  </a:cubicBezTo>
                  <a:cubicBezTo>
                    <a:pt x="110" y="394"/>
                    <a:pt x="109" y="397"/>
                    <a:pt x="107" y="399"/>
                  </a:cubicBezTo>
                  <a:cubicBezTo>
                    <a:pt x="105" y="402"/>
                    <a:pt x="105" y="403"/>
                    <a:pt x="101" y="405"/>
                  </a:cubicBezTo>
                  <a:cubicBezTo>
                    <a:pt x="97" y="407"/>
                    <a:pt x="95" y="407"/>
                    <a:pt x="91" y="410"/>
                  </a:cubicBezTo>
                  <a:cubicBezTo>
                    <a:pt x="88" y="413"/>
                    <a:pt x="85" y="413"/>
                    <a:pt x="82" y="414"/>
                  </a:cubicBezTo>
                  <a:cubicBezTo>
                    <a:pt x="79" y="414"/>
                    <a:pt x="79" y="417"/>
                    <a:pt x="74" y="413"/>
                  </a:cubicBezTo>
                  <a:cubicBezTo>
                    <a:pt x="68" y="408"/>
                    <a:pt x="74" y="413"/>
                    <a:pt x="66" y="406"/>
                  </a:cubicBezTo>
                  <a:cubicBezTo>
                    <a:pt x="58" y="400"/>
                    <a:pt x="59" y="404"/>
                    <a:pt x="55" y="398"/>
                  </a:cubicBezTo>
                  <a:cubicBezTo>
                    <a:pt x="51" y="392"/>
                    <a:pt x="54" y="395"/>
                    <a:pt x="49" y="389"/>
                  </a:cubicBezTo>
                  <a:cubicBezTo>
                    <a:pt x="45" y="383"/>
                    <a:pt x="49" y="387"/>
                    <a:pt x="43" y="383"/>
                  </a:cubicBezTo>
                  <a:cubicBezTo>
                    <a:pt x="37" y="379"/>
                    <a:pt x="38" y="382"/>
                    <a:pt x="34" y="377"/>
                  </a:cubicBezTo>
                  <a:cubicBezTo>
                    <a:pt x="30" y="372"/>
                    <a:pt x="29" y="372"/>
                    <a:pt x="29" y="370"/>
                  </a:cubicBezTo>
                  <a:cubicBezTo>
                    <a:pt x="29" y="368"/>
                    <a:pt x="31" y="366"/>
                    <a:pt x="33" y="367"/>
                  </a:cubicBezTo>
                  <a:cubicBezTo>
                    <a:pt x="36" y="368"/>
                    <a:pt x="42" y="372"/>
                    <a:pt x="45" y="370"/>
                  </a:cubicBezTo>
                  <a:cubicBezTo>
                    <a:pt x="48" y="368"/>
                    <a:pt x="51" y="367"/>
                    <a:pt x="55" y="364"/>
                  </a:cubicBezTo>
                  <a:cubicBezTo>
                    <a:pt x="59" y="361"/>
                    <a:pt x="58" y="362"/>
                    <a:pt x="60" y="357"/>
                  </a:cubicBezTo>
                  <a:cubicBezTo>
                    <a:pt x="62" y="352"/>
                    <a:pt x="64" y="350"/>
                    <a:pt x="59" y="350"/>
                  </a:cubicBezTo>
                  <a:cubicBezTo>
                    <a:pt x="54" y="350"/>
                    <a:pt x="53" y="348"/>
                    <a:pt x="49" y="352"/>
                  </a:cubicBezTo>
                  <a:cubicBezTo>
                    <a:pt x="45" y="356"/>
                    <a:pt x="49" y="362"/>
                    <a:pt x="41" y="356"/>
                  </a:cubicBezTo>
                  <a:cubicBezTo>
                    <a:pt x="33" y="351"/>
                    <a:pt x="36" y="351"/>
                    <a:pt x="30" y="349"/>
                  </a:cubicBezTo>
                  <a:cubicBezTo>
                    <a:pt x="24" y="347"/>
                    <a:pt x="25" y="353"/>
                    <a:pt x="20" y="346"/>
                  </a:cubicBezTo>
                  <a:cubicBezTo>
                    <a:pt x="14" y="338"/>
                    <a:pt x="15" y="340"/>
                    <a:pt x="13" y="338"/>
                  </a:cubicBezTo>
                  <a:cubicBezTo>
                    <a:pt x="10" y="336"/>
                    <a:pt x="14" y="336"/>
                    <a:pt x="8" y="334"/>
                  </a:cubicBezTo>
                  <a:cubicBezTo>
                    <a:pt x="3" y="332"/>
                    <a:pt x="4" y="337"/>
                    <a:pt x="1" y="330"/>
                  </a:cubicBezTo>
                  <a:cubicBezTo>
                    <a:pt x="1" y="329"/>
                    <a:pt x="1" y="329"/>
                    <a:pt x="0" y="328"/>
                  </a:cubicBezTo>
                  <a:cubicBezTo>
                    <a:pt x="2" y="328"/>
                    <a:pt x="3" y="327"/>
                    <a:pt x="4" y="326"/>
                  </a:cubicBezTo>
                  <a:cubicBezTo>
                    <a:pt x="7" y="324"/>
                    <a:pt x="8" y="322"/>
                    <a:pt x="11" y="322"/>
                  </a:cubicBezTo>
                  <a:cubicBezTo>
                    <a:pt x="14" y="322"/>
                    <a:pt x="17" y="325"/>
                    <a:pt x="18" y="318"/>
                  </a:cubicBezTo>
                  <a:cubicBezTo>
                    <a:pt x="18" y="312"/>
                    <a:pt x="14" y="309"/>
                    <a:pt x="21" y="311"/>
                  </a:cubicBezTo>
                  <a:cubicBezTo>
                    <a:pt x="27" y="313"/>
                    <a:pt x="35" y="313"/>
                    <a:pt x="38" y="315"/>
                  </a:cubicBezTo>
                  <a:cubicBezTo>
                    <a:pt x="41" y="318"/>
                    <a:pt x="45" y="322"/>
                    <a:pt x="50" y="317"/>
                  </a:cubicBezTo>
                  <a:cubicBezTo>
                    <a:pt x="54" y="313"/>
                    <a:pt x="61" y="309"/>
                    <a:pt x="62" y="311"/>
                  </a:cubicBezTo>
                  <a:cubicBezTo>
                    <a:pt x="63" y="313"/>
                    <a:pt x="70" y="319"/>
                    <a:pt x="72" y="313"/>
                  </a:cubicBezTo>
                  <a:cubicBezTo>
                    <a:pt x="74" y="308"/>
                    <a:pt x="76" y="303"/>
                    <a:pt x="72" y="296"/>
                  </a:cubicBezTo>
                  <a:cubicBezTo>
                    <a:pt x="68" y="290"/>
                    <a:pt x="66" y="277"/>
                    <a:pt x="60" y="276"/>
                  </a:cubicBezTo>
                  <a:cubicBezTo>
                    <a:pt x="54" y="275"/>
                    <a:pt x="48" y="276"/>
                    <a:pt x="48" y="268"/>
                  </a:cubicBezTo>
                  <a:cubicBezTo>
                    <a:pt x="49" y="261"/>
                    <a:pt x="47" y="252"/>
                    <a:pt x="39" y="248"/>
                  </a:cubicBezTo>
                  <a:cubicBezTo>
                    <a:pt x="31" y="245"/>
                    <a:pt x="20" y="244"/>
                    <a:pt x="29" y="232"/>
                  </a:cubicBezTo>
                  <a:cubicBezTo>
                    <a:pt x="37" y="220"/>
                    <a:pt x="45" y="201"/>
                    <a:pt x="48" y="207"/>
                  </a:cubicBezTo>
                  <a:cubicBezTo>
                    <a:pt x="52" y="212"/>
                    <a:pt x="58" y="219"/>
                    <a:pt x="68" y="215"/>
                  </a:cubicBezTo>
                  <a:cubicBezTo>
                    <a:pt x="78" y="212"/>
                    <a:pt x="83" y="206"/>
                    <a:pt x="85" y="198"/>
                  </a:cubicBezTo>
                  <a:cubicBezTo>
                    <a:pt x="87" y="189"/>
                    <a:pt x="97" y="191"/>
                    <a:pt x="102" y="178"/>
                  </a:cubicBezTo>
                  <a:cubicBezTo>
                    <a:pt x="107" y="166"/>
                    <a:pt x="104" y="164"/>
                    <a:pt x="108" y="158"/>
                  </a:cubicBezTo>
                  <a:cubicBezTo>
                    <a:pt x="111" y="153"/>
                    <a:pt x="117" y="154"/>
                    <a:pt x="119" y="149"/>
                  </a:cubicBezTo>
                  <a:cubicBezTo>
                    <a:pt x="121" y="145"/>
                    <a:pt x="109" y="142"/>
                    <a:pt x="119" y="137"/>
                  </a:cubicBezTo>
                  <a:cubicBezTo>
                    <a:pt x="129" y="132"/>
                    <a:pt x="132" y="127"/>
                    <a:pt x="131" y="119"/>
                  </a:cubicBezTo>
                  <a:cubicBezTo>
                    <a:pt x="129" y="111"/>
                    <a:pt x="127" y="102"/>
                    <a:pt x="133" y="99"/>
                  </a:cubicBezTo>
                  <a:cubicBezTo>
                    <a:pt x="138" y="96"/>
                    <a:pt x="150" y="88"/>
                    <a:pt x="142" y="85"/>
                  </a:cubicBezTo>
                  <a:cubicBezTo>
                    <a:pt x="134" y="82"/>
                    <a:pt x="128" y="84"/>
                    <a:pt x="124" y="79"/>
                  </a:cubicBezTo>
                  <a:cubicBezTo>
                    <a:pt x="121" y="73"/>
                    <a:pt x="115" y="70"/>
                    <a:pt x="109" y="64"/>
                  </a:cubicBezTo>
                  <a:cubicBezTo>
                    <a:pt x="103" y="59"/>
                    <a:pt x="99" y="50"/>
                    <a:pt x="104" y="47"/>
                  </a:cubicBezTo>
                  <a:cubicBezTo>
                    <a:pt x="110" y="44"/>
                    <a:pt x="108" y="41"/>
                    <a:pt x="101" y="41"/>
                  </a:cubicBezTo>
                  <a:cubicBezTo>
                    <a:pt x="95" y="40"/>
                    <a:pt x="93" y="25"/>
                    <a:pt x="99" y="23"/>
                  </a:cubicBezTo>
                  <a:cubicBezTo>
                    <a:pt x="105" y="22"/>
                    <a:pt x="119" y="24"/>
                    <a:pt x="125" y="26"/>
                  </a:cubicBezTo>
                  <a:cubicBezTo>
                    <a:pt x="132" y="28"/>
                    <a:pt x="141" y="26"/>
                    <a:pt x="146" y="25"/>
                  </a:cubicBezTo>
                  <a:cubicBezTo>
                    <a:pt x="152" y="24"/>
                    <a:pt x="158" y="22"/>
                    <a:pt x="163" y="16"/>
                  </a:cubicBezTo>
                  <a:cubicBezTo>
                    <a:pt x="169" y="10"/>
                    <a:pt x="171" y="3"/>
                    <a:pt x="177" y="2"/>
                  </a:cubicBezTo>
                  <a:cubicBezTo>
                    <a:pt x="180" y="2"/>
                    <a:pt x="182" y="1"/>
                    <a:pt x="184" y="0"/>
                  </a:cubicBezTo>
                  <a:cubicBezTo>
                    <a:pt x="185" y="0"/>
                    <a:pt x="186" y="0"/>
                    <a:pt x="187" y="0"/>
                  </a:cubicBezTo>
                  <a:cubicBezTo>
                    <a:pt x="187" y="0"/>
                    <a:pt x="188" y="1"/>
                    <a:pt x="188" y="2"/>
                  </a:cubicBezTo>
                  <a:cubicBezTo>
                    <a:pt x="190" y="8"/>
                    <a:pt x="194" y="13"/>
                    <a:pt x="195" y="16"/>
                  </a:cubicBezTo>
                  <a:cubicBezTo>
                    <a:pt x="195" y="19"/>
                    <a:pt x="194" y="22"/>
                    <a:pt x="201" y="24"/>
                  </a:cubicBezTo>
                  <a:cubicBezTo>
                    <a:pt x="208" y="26"/>
                    <a:pt x="217" y="28"/>
                    <a:pt x="217" y="32"/>
                  </a:cubicBezTo>
                  <a:cubicBezTo>
                    <a:pt x="218" y="36"/>
                    <a:pt x="210" y="35"/>
                    <a:pt x="214" y="43"/>
                  </a:cubicBezTo>
                  <a:cubicBezTo>
                    <a:pt x="214" y="44"/>
                    <a:pt x="215" y="44"/>
                    <a:pt x="215" y="45"/>
                  </a:cubicBezTo>
                  <a:cubicBezTo>
                    <a:pt x="223" y="55"/>
                    <a:pt x="218" y="56"/>
                    <a:pt x="226" y="61"/>
                  </a:cubicBezTo>
                  <a:cubicBezTo>
                    <a:pt x="234" y="66"/>
                    <a:pt x="236" y="72"/>
                    <a:pt x="237" y="75"/>
                  </a:cubicBezTo>
                  <a:cubicBezTo>
                    <a:pt x="238" y="78"/>
                    <a:pt x="238" y="83"/>
                    <a:pt x="233" y="84"/>
                  </a:cubicBezTo>
                  <a:cubicBezTo>
                    <a:pt x="228" y="86"/>
                    <a:pt x="214" y="75"/>
                    <a:pt x="215" y="85"/>
                  </a:cubicBezTo>
                  <a:cubicBezTo>
                    <a:pt x="217" y="95"/>
                    <a:pt x="223" y="90"/>
                    <a:pt x="226" y="105"/>
                  </a:cubicBezTo>
                  <a:cubicBezTo>
                    <a:pt x="229" y="119"/>
                    <a:pt x="229" y="121"/>
                    <a:pt x="235" y="117"/>
                  </a:cubicBezTo>
                  <a:cubicBezTo>
                    <a:pt x="240" y="113"/>
                    <a:pt x="243" y="119"/>
                    <a:pt x="248" y="125"/>
                  </a:cubicBezTo>
                  <a:cubicBezTo>
                    <a:pt x="253" y="132"/>
                    <a:pt x="257" y="124"/>
                    <a:pt x="264" y="132"/>
                  </a:cubicBezTo>
                  <a:cubicBezTo>
                    <a:pt x="272" y="139"/>
                    <a:pt x="279" y="141"/>
                    <a:pt x="282" y="142"/>
                  </a:cubicBezTo>
                  <a:cubicBezTo>
                    <a:pt x="284" y="143"/>
                    <a:pt x="293" y="148"/>
                    <a:pt x="291" y="150"/>
                  </a:cubicBezTo>
                  <a:cubicBezTo>
                    <a:pt x="291" y="151"/>
                    <a:pt x="290" y="151"/>
                    <a:pt x="290" y="151"/>
                  </a:cubicBezTo>
                  <a:cubicBezTo>
                    <a:pt x="283" y="152"/>
                    <a:pt x="280" y="158"/>
                    <a:pt x="279" y="164"/>
                  </a:cubicBezTo>
                  <a:cubicBezTo>
                    <a:pt x="278" y="171"/>
                    <a:pt x="276" y="180"/>
                    <a:pt x="275" y="182"/>
                  </a:cubicBezTo>
                  <a:cubicBezTo>
                    <a:pt x="274" y="184"/>
                    <a:pt x="274" y="188"/>
                    <a:pt x="281" y="191"/>
                  </a:cubicBezTo>
                  <a:cubicBezTo>
                    <a:pt x="288" y="194"/>
                    <a:pt x="301" y="206"/>
                    <a:pt x="312" y="209"/>
                  </a:cubicBezTo>
                  <a:cubicBezTo>
                    <a:pt x="324" y="213"/>
                    <a:pt x="335" y="216"/>
                    <a:pt x="345" y="221"/>
                  </a:cubicBezTo>
                  <a:cubicBezTo>
                    <a:pt x="355" y="225"/>
                    <a:pt x="352" y="226"/>
                    <a:pt x="363" y="225"/>
                  </a:cubicBezTo>
                  <a:cubicBezTo>
                    <a:pt x="374" y="224"/>
                    <a:pt x="380" y="224"/>
                    <a:pt x="387" y="229"/>
                  </a:cubicBezTo>
                  <a:cubicBezTo>
                    <a:pt x="393" y="233"/>
                    <a:pt x="395" y="237"/>
                    <a:pt x="402" y="241"/>
                  </a:cubicBezTo>
                  <a:cubicBezTo>
                    <a:pt x="409" y="244"/>
                    <a:pt x="406" y="242"/>
                    <a:pt x="416" y="244"/>
                  </a:cubicBezTo>
                  <a:cubicBezTo>
                    <a:pt x="426" y="247"/>
                    <a:pt x="432" y="246"/>
                    <a:pt x="441" y="249"/>
                  </a:cubicBezTo>
                  <a:cubicBezTo>
                    <a:pt x="451" y="252"/>
                    <a:pt x="455" y="252"/>
                    <a:pt x="457" y="253"/>
                  </a:cubicBezTo>
                  <a:cubicBezTo>
                    <a:pt x="459" y="254"/>
                    <a:pt x="464" y="255"/>
                    <a:pt x="471" y="255"/>
                  </a:cubicBezTo>
                  <a:cubicBezTo>
                    <a:pt x="478" y="254"/>
                    <a:pt x="480" y="250"/>
                    <a:pt x="480" y="246"/>
                  </a:cubicBezTo>
                  <a:cubicBezTo>
                    <a:pt x="480" y="241"/>
                    <a:pt x="480" y="245"/>
                    <a:pt x="478" y="239"/>
                  </a:cubicBezTo>
                  <a:cubicBezTo>
                    <a:pt x="475" y="232"/>
                    <a:pt x="474" y="234"/>
                    <a:pt x="474" y="226"/>
                  </a:cubicBezTo>
                  <a:cubicBezTo>
                    <a:pt x="474" y="219"/>
                    <a:pt x="480" y="213"/>
                    <a:pt x="475" y="212"/>
                  </a:cubicBezTo>
                  <a:cubicBezTo>
                    <a:pt x="477" y="211"/>
                    <a:pt x="480" y="209"/>
                    <a:pt x="483" y="208"/>
                  </a:cubicBezTo>
                  <a:cubicBezTo>
                    <a:pt x="487" y="206"/>
                    <a:pt x="490" y="208"/>
                    <a:pt x="491" y="214"/>
                  </a:cubicBezTo>
                  <a:cubicBezTo>
                    <a:pt x="492" y="220"/>
                    <a:pt x="489" y="221"/>
                    <a:pt x="492" y="228"/>
                  </a:cubicBezTo>
                  <a:cubicBezTo>
                    <a:pt x="493" y="228"/>
                    <a:pt x="493" y="229"/>
                    <a:pt x="493" y="230"/>
                  </a:cubicBezTo>
                  <a:cubicBezTo>
                    <a:pt x="496" y="234"/>
                    <a:pt x="495" y="233"/>
                    <a:pt x="496" y="237"/>
                  </a:cubicBezTo>
                  <a:cubicBezTo>
                    <a:pt x="497" y="241"/>
                    <a:pt x="501" y="240"/>
                    <a:pt x="508" y="240"/>
                  </a:cubicBezTo>
                  <a:cubicBezTo>
                    <a:pt x="515" y="239"/>
                    <a:pt x="511" y="241"/>
                    <a:pt x="517" y="245"/>
                  </a:cubicBezTo>
                  <a:cubicBezTo>
                    <a:pt x="524" y="248"/>
                    <a:pt x="526" y="246"/>
                    <a:pt x="529" y="243"/>
                  </a:cubicBezTo>
                  <a:cubicBezTo>
                    <a:pt x="532" y="240"/>
                    <a:pt x="536" y="241"/>
                    <a:pt x="539" y="243"/>
                  </a:cubicBezTo>
                  <a:cubicBezTo>
                    <a:pt x="541" y="244"/>
                    <a:pt x="552" y="246"/>
                    <a:pt x="558" y="243"/>
                  </a:cubicBezTo>
                  <a:cubicBezTo>
                    <a:pt x="564" y="241"/>
                    <a:pt x="566" y="243"/>
                    <a:pt x="574" y="241"/>
                  </a:cubicBezTo>
                  <a:cubicBezTo>
                    <a:pt x="581" y="240"/>
                    <a:pt x="572" y="236"/>
                    <a:pt x="571" y="233"/>
                  </a:cubicBezTo>
                  <a:cubicBezTo>
                    <a:pt x="571" y="231"/>
                    <a:pt x="573" y="228"/>
                    <a:pt x="571" y="227"/>
                  </a:cubicBezTo>
                  <a:cubicBezTo>
                    <a:pt x="569" y="226"/>
                    <a:pt x="563" y="223"/>
                    <a:pt x="561" y="221"/>
                  </a:cubicBezTo>
                  <a:cubicBezTo>
                    <a:pt x="559" y="219"/>
                    <a:pt x="560" y="217"/>
                    <a:pt x="563" y="215"/>
                  </a:cubicBezTo>
                  <a:cubicBezTo>
                    <a:pt x="564" y="215"/>
                    <a:pt x="566" y="214"/>
                    <a:pt x="568" y="214"/>
                  </a:cubicBezTo>
                  <a:cubicBezTo>
                    <a:pt x="575" y="213"/>
                    <a:pt x="578" y="215"/>
                    <a:pt x="581" y="212"/>
                  </a:cubicBezTo>
                  <a:cubicBezTo>
                    <a:pt x="585" y="208"/>
                    <a:pt x="584" y="206"/>
                    <a:pt x="587" y="202"/>
                  </a:cubicBezTo>
                  <a:cubicBezTo>
                    <a:pt x="589" y="199"/>
                    <a:pt x="592" y="196"/>
                    <a:pt x="598" y="190"/>
                  </a:cubicBezTo>
                  <a:cubicBezTo>
                    <a:pt x="603" y="185"/>
                    <a:pt x="605" y="189"/>
                    <a:pt x="609" y="186"/>
                  </a:cubicBezTo>
                  <a:cubicBezTo>
                    <a:pt x="612" y="183"/>
                    <a:pt x="614" y="179"/>
                    <a:pt x="615" y="176"/>
                  </a:cubicBezTo>
                  <a:cubicBezTo>
                    <a:pt x="617" y="173"/>
                    <a:pt x="623" y="172"/>
                    <a:pt x="630" y="174"/>
                  </a:cubicBezTo>
                  <a:cubicBezTo>
                    <a:pt x="637" y="176"/>
                    <a:pt x="635" y="176"/>
                    <a:pt x="642" y="179"/>
                  </a:cubicBezTo>
                  <a:cubicBezTo>
                    <a:pt x="649" y="182"/>
                    <a:pt x="646" y="177"/>
                    <a:pt x="649" y="171"/>
                  </a:cubicBezTo>
                  <a:cubicBezTo>
                    <a:pt x="652" y="166"/>
                    <a:pt x="656" y="170"/>
                    <a:pt x="662" y="171"/>
                  </a:cubicBezTo>
                  <a:cubicBezTo>
                    <a:pt x="668" y="173"/>
                    <a:pt x="663" y="174"/>
                    <a:pt x="662" y="180"/>
                  </a:cubicBezTo>
                  <a:cubicBezTo>
                    <a:pt x="660" y="186"/>
                    <a:pt x="666" y="182"/>
                    <a:pt x="669" y="182"/>
                  </a:cubicBezTo>
                  <a:cubicBezTo>
                    <a:pt x="671" y="181"/>
                    <a:pt x="669" y="189"/>
                    <a:pt x="668" y="195"/>
                  </a:cubicBezTo>
                  <a:cubicBezTo>
                    <a:pt x="667" y="201"/>
                    <a:pt x="674" y="197"/>
                    <a:pt x="679" y="196"/>
                  </a:cubicBezTo>
                  <a:cubicBezTo>
                    <a:pt x="685" y="196"/>
                    <a:pt x="686" y="198"/>
                    <a:pt x="694" y="201"/>
                  </a:cubicBezTo>
                  <a:cubicBezTo>
                    <a:pt x="694" y="201"/>
                    <a:pt x="694" y="201"/>
                    <a:pt x="695" y="201"/>
                  </a:cubicBezTo>
                  <a:cubicBezTo>
                    <a:pt x="702" y="204"/>
                    <a:pt x="696" y="210"/>
                    <a:pt x="690" y="215"/>
                  </a:cubicBezTo>
                  <a:cubicBezTo>
                    <a:pt x="684" y="221"/>
                    <a:pt x="694" y="229"/>
                    <a:pt x="694" y="2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087">
              <a:extLst>
                <a:ext uri="{FF2B5EF4-FFF2-40B4-BE49-F238E27FC236}">
                  <a16:creationId xmlns:a16="http://schemas.microsoft.com/office/drawing/2014/main" id="{09F9C80C-9C60-6840-8B41-D52230ADCCBA}"/>
                </a:ext>
              </a:extLst>
            </p:cNvPr>
            <p:cNvSpPr>
              <a:spLocks/>
            </p:cNvSpPr>
            <p:nvPr/>
          </p:nvSpPr>
          <p:spPr bwMode="auto">
            <a:xfrm>
              <a:off x="3705" y="1174"/>
              <a:ext cx="445" cy="173"/>
            </a:xfrm>
            <a:custGeom>
              <a:avLst/>
              <a:gdLst>
                <a:gd name="T0" fmla="*/ 713 w 742"/>
                <a:gd name="T1" fmla="*/ 147 h 288"/>
                <a:gd name="T2" fmla="*/ 677 w 742"/>
                <a:gd name="T3" fmla="*/ 158 h 288"/>
                <a:gd name="T4" fmla="*/ 658 w 742"/>
                <a:gd name="T5" fmla="*/ 183 h 288"/>
                <a:gd name="T6" fmla="*/ 611 w 742"/>
                <a:gd name="T7" fmla="*/ 195 h 288"/>
                <a:gd name="T8" fmla="*/ 586 w 742"/>
                <a:gd name="T9" fmla="*/ 201 h 288"/>
                <a:gd name="T10" fmla="*/ 594 w 742"/>
                <a:gd name="T11" fmla="*/ 238 h 288"/>
                <a:gd name="T12" fmla="*/ 574 w 742"/>
                <a:gd name="T13" fmla="*/ 261 h 288"/>
                <a:gd name="T14" fmla="*/ 528 w 742"/>
                <a:gd name="T15" fmla="*/ 266 h 288"/>
                <a:gd name="T16" fmla="*/ 477 w 742"/>
                <a:gd name="T17" fmla="*/ 287 h 288"/>
                <a:gd name="T18" fmla="*/ 441 w 742"/>
                <a:gd name="T19" fmla="*/ 280 h 288"/>
                <a:gd name="T20" fmla="*/ 389 w 742"/>
                <a:gd name="T21" fmla="*/ 264 h 288"/>
                <a:gd name="T22" fmla="*/ 343 w 742"/>
                <a:gd name="T23" fmla="*/ 261 h 288"/>
                <a:gd name="T24" fmla="*/ 299 w 742"/>
                <a:gd name="T25" fmla="*/ 257 h 288"/>
                <a:gd name="T26" fmla="*/ 265 w 742"/>
                <a:gd name="T27" fmla="*/ 256 h 288"/>
                <a:gd name="T28" fmla="*/ 244 w 742"/>
                <a:gd name="T29" fmla="*/ 235 h 288"/>
                <a:gd name="T30" fmla="*/ 214 w 742"/>
                <a:gd name="T31" fmla="*/ 213 h 288"/>
                <a:gd name="T32" fmla="*/ 181 w 742"/>
                <a:gd name="T33" fmla="*/ 199 h 288"/>
                <a:gd name="T34" fmla="*/ 136 w 742"/>
                <a:gd name="T35" fmla="*/ 193 h 288"/>
                <a:gd name="T36" fmla="*/ 106 w 742"/>
                <a:gd name="T37" fmla="*/ 177 h 288"/>
                <a:gd name="T38" fmla="*/ 101 w 742"/>
                <a:gd name="T39" fmla="*/ 151 h 288"/>
                <a:gd name="T40" fmla="*/ 73 w 742"/>
                <a:gd name="T41" fmla="*/ 120 h 288"/>
                <a:gd name="T42" fmla="*/ 39 w 742"/>
                <a:gd name="T43" fmla="*/ 111 h 288"/>
                <a:gd name="T44" fmla="*/ 14 w 742"/>
                <a:gd name="T45" fmla="*/ 94 h 288"/>
                <a:gd name="T46" fmla="*/ 0 w 742"/>
                <a:gd name="T47" fmla="*/ 80 h 288"/>
                <a:gd name="T48" fmla="*/ 32 w 742"/>
                <a:gd name="T49" fmla="*/ 68 h 288"/>
                <a:gd name="T50" fmla="*/ 55 w 742"/>
                <a:gd name="T51" fmla="*/ 49 h 288"/>
                <a:gd name="T52" fmla="*/ 87 w 742"/>
                <a:gd name="T53" fmla="*/ 36 h 288"/>
                <a:gd name="T54" fmla="*/ 127 w 742"/>
                <a:gd name="T55" fmla="*/ 44 h 288"/>
                <a:gd name="T56" fmla="*/ 176 w 742"/>
                <a:gd name="T57" fmla="*/ 58 h 288"/>
                <a:gd name="T58" fmla="*/ 213 w 742"/>
                <a:gd name="T59" fmla="*/ 57 h 288"/>
                <a:gd name="T60" fmla="*/ 205 w 742"/>
                <a:gd name="T61" fmla="*/ 39 h 288"/>
                <a:gd name="T62" fmla="*/ 200 w 742"/>
                <a:gd name="T63" fmla="*/ 12 h 288"/>
                <a:gd name="T64" fmla="*/ 214 w 742"/>
                <a:gd name="T65" fmla="*/ 3 h 288"/>
                <a:gd name="T66" fmla="*/ 261 w 742"/>
                <a:gd name="T67" fmla="*/ 16 h 288"/>
                <a:gd name="T68" fmla="*/ 299 w 742"/>
                <a:gd name="T69" fmla="*/ 39 h 288"/>
                <a:gd name="T70" fmla="*/ 335 w 742"/>
                <a:gd name="T71" fmla="*/ 54 h 288"/>
                <a:gd name="T72" fmla="*/ 373 w 742"/>
                <a:gd name="T73" fmla="*/ 46 h 288"/>
                <a:gd name="T74" fmla="*/ 414 w 742"/>
                <a:gd name="T75" fmla="*/ 58 h 288"/>
                <a:gd name="T76" fmla="*/ 451 w 742"/>
                <a:gd name="T77" fmla="*/ 75 h 288"/>
                <a:gd name="T78" fmla="*/ 510 w 742"/>
                <a:gd name="T79" fmla="*/ 79 h 288"/>
                <a:gd name="T80" fmla="*/ 548 w 742"/>
                <a:gd name="T81" fmla="*/ 66 h 288"/>
                <a:gd name="T82" fmla="*/ 586 w 742"/>
                <a:gd name="T83" fmla="*/ 56 h 288"/>
                <a:gd name="T84" fmla="*/ 623 w 742"/>
                <a:gd name="T85" fmla="*/ 63 h 288"/>
                <a:gd name="T86" fmla="*/ 623 w 742"/>
                <a:gd name="T87" fmla="*/ 94 h 288"/>
                <a:gd name="T88" fmla="*/ 631 w 742"/>
                <a:gd name="T89" fmla="*/ 116 h 288"/>
                <a:gd name="T90" fmla="*/ 653 w 742"/>
                <a:gd name="T91" fmla="*/ 116 h 288"/>
                <a:gd name="T92" fmla="*/ 677 w 742"/>
                <a:gd name="T93" fmla="*/ 112 h 288"/>
                <a:gd name="T94" fmla="*/ 713 w 742"/>
                <a:gd name="T95" fmla="*/ 124 h 288"/>
                <a:gd name="T96" fmla="*/ 739 w 742"/>
                <a:gd name="T97" fmla="*/ 1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2" h="288">
                  <a:moveTo>
                    <a:pt x="739" y="148"/>
                  </a:moveTo>
                  <a:cubicBezTo>
                    <a:pt x="737" y="148"/>
                    <a:pt x="722" y="147"/>
                    <a:pt x="713" y="147"/>
                  </a:cubicBezTo>
                  <a:cubicBezTo>
                    <a:pt x="704" y="147"/>
                    <a:pt x="696" y="150"/>
                    <a:pt x="693" y="152"/>
                  </a:cubicBezTo>
                  <a:cubicBezTo>
                    <a:pt x="689" y="153"/>
                    <a:pt x="682" y="155"/>
                    <a:pt x="677" y="158"/>
                  </a:cubicBezTo>
                  <a:cubicBezTo>
                    <a:pt x="673" y="160"/>
                    <a:pt x="673" y="165"/>
                    <a:pt x="675" y="171"/>
                  </a:cubicBezTo>
                  <a:cubicBezTo>
                    <a:pt x="678" y="178"/>
                    <a:pt x="666" y="183"/>
                    <a:pt x="658" y="183"/>
                  </a:cubicBezTo>
                  <a:cubicBezTo>
                    <a:pt x="650" y="182"/>
                    <a:pt x="640" y="188"/>
                    <a:pt x="638" y="193"/>
                  </a:cubicBezTo>
                  <a:cubicBezTo>
                    <a:pt x="636" y="198"/>
                    <a:pt x="623" y="200"/>
                    <a:pt x="611" y="195"/>
                  </a:cubicBezTo>
                  <a:cubicBezTo>
                    <a:pt x="599" y="191"/>
                    <a:pt x="599" y="191"/>
                    <a:pt x="592" y="192"/>
                  </a:cubicBezTo>
                  <a:cubicBezTo>
                    <a:pt x="585" y="192"/>
                    <a:pt x="587" y="194"/>
                    <a:pt x="586" y="201"/>
                  </a:cubicBezTo>
                  <a:cubicBezTo>
                    <a:pt x="584" y="208"/>
                    <a:pt x="597" y="219"/>
                    <a:pt x="605" y="225"/>
                  </a:cubicBezTo>
                  <a:cubicBezTo>
                    <a:pt x="612" y="231"/>
                    <a:pt x="596" y="236"/>
                    <a:pt x="594" y="238"/>
                  </a:cubicBezTo>
                  <a:cubicBezTo>
                    <a:pt x="592" y="240"/>
                    <a:pt x="589" y="242"/>
                    <a:pt x="588" y="248"/>
                  </a:cubicBezTo>
                  <a:cubicBezTo>
                    <a:pt x="587" y="255"/>
                    <a:pt x="582" y="256"/>
                    <a:pt x="574" y="261"/>
                  </a:cubicBezTo>
                  <a:cubicBezTo>
                    <a:pt x="565" y="266"/>
                    <a:pt x="565" y="262"/>
                    <a:pt x="556" y="264"/>
                  </a:cubicBezTo>
                  <a:cubicBezTo>
                    <a:pt x="547" y="265"/>
                    <a:pt x="538" y="264"/>
                    <a:pt x="528" y="266"/>
                  </a:cubicBezTo>
                  <a:cubicBezTo>
                    <a:pt x="517" y="268"/>
                    <a:pt x="502" y="272"/>
                    <a:pt x="496" y="273"/>
                  </a:cubicBezTo>
                  <a:cubicBezTo>
                    <a:pt x="490" y="274"/>
                    <a:pt x="479" y="285"/>
                    <a:pt x="477" y="287"/>
                  </a:cubicBezTo>
                  <a:cubicBezTo>
                    <a:pt x="476" y="288"/>
                    <a:pt x="471" y="287"/>
                    <a:pt x="463" y="283"/>
                  </a:cubicBezTo>
                  <a:cubicBezTo>
                    <a:pt x="454" y="279"/>
                    <a:pt x="452" y="283"/>
                    <a:pt x="441" y="280"/>
                  </a:cubicBezTo>
                  <a:cubicBezTo>
                    <a:pt x="430" y="277"/>
                    <a:pt x="415" y="275"/>
                    <a:pt x="410" y="275"/>
                  </a:cubicBezTo>
                  <a:cubicBezTo>
                    <a:pt x="405" y="274"/>
                    <a:pt x="396" y="268"/>
                    <a:pt x="389" y="264"/>
                  </a:cubicBezTo>
                  <a:cubicBezTo>
                    <a:pt x="382" y="261"/>
                    <a:pt x="376" y="262"/>
                    <a:pt x="366" y="260"/>
                  </a:cubicBezTo>
                  <a:cubicBezTo>
                    <a:pt x="356" y="258"/>
                    <a:pt x="352" y="259"/>
                    <a:pt x="343" y="261"/>
                  </a:cubicBezTo>
                  <a:cubicBezTo>
                    <a:pt x="333" y="263"/>
                    <a:pt x="321" y="261"/>
                    <a:pt x="319" y="261"/>
                  </a:cubicBezTo>
                  <a:cubicBezTo>
                    <a:pt x="317" y="261"/>
                    <a:pt x="307" y="259"/>
                    <a:pt x="299" y="257"/>
                  </a:cubicBezTo>
                  <a:cubicBezTo>
                    <a:pt x="291" y="256"/>
                    <a:pt x="285" y="256"/>
                    <a:pt x="278" y="256"/>
                  </a:cubicBezTo>
                  <a:cubicBezTo>
                    <a:pt x="271" y="257"/>
                    <a:pt x="272" y="259"/>
                    <a:pt x="265" y="256"/>
                  </a:cubicBezTo>
                  <a:cubicBezTo>
                    <a:pt x="258" y="253"/>
                    <a:pt x="261" y="254"/>
                    <a:pt x="255" y="248"/>
                  </a:cubicBezTo>
                  <a:cubicBezTo>
                    <a:pt x="248" y="242"/>
                    <a:pt x="251" y="242"/>
                    <a:pt x="244" y="235"/>
                  </a:cubicBezTo>
                  <a:cubicBezTo>
                    <a:pt x="237" y="227"/>
                    <a:pt x="229" y="221"/>
                    <a:pt x="228" y="219"/>
                  </a:cubicBezTo>
                  <a:cubicBezTo>
                    <a:pt x="227" y="216"/>
                    <a:pt x="223" y="216"/>
                    <a:pt x="214" y="213"/>
                  </a:cubicBezTo>
                  <a:cubicBezTo>
                    <a:pt x="204" y="210"/>
                    <a:pt x="206" y="210"/>
                    <a:pt x="198" y="207"/>
                  </a:cubicBezTo>
                  <a:cubicBezTo>
                    <a:pt x="190" y="204"/>
                    <a:pt x="192" y="203"/>
                    <a:pt x="181" y="199"/>
                  </a:cubicBezTo>
                  <a:cubicBezTo>
                    <a:pt x="171" y="194"/>
                    <a:pt x="176" y="197"/>
                    <a:pt x="161" y="194"/>
                  </a:cubicBezTo>
                  <a:cubicBezTo>
                    <a:pt x="146" y="191"/>
                    <a:pt x="140" y="193"/>
                    <a:pt x="136" y="193"/>
                  </a:cubicBezTo>
                  <a:cubicBezTo>
                    <a:pt x="132" y="192"/>
                    <a:pt x="125" y="191"/>
                    <a:pt x="118" y="189"/>
                  </a:cubicBezTo>
                  <a:cubicBezTo>
                    <a:pt x="111" y="187"/>
                    <a:pt x="111" y="184"/>
                    <a:pt x="106" y="177"/>
                  </a:cubicBezTo>
                  <a:cubicBezTo>
                    <a:pt x="100" y="170"/>
                    <a:pt x="105" y="169"/>
                    <a:pt x="107" y="165"/>
                  </a:cubicBezTo>
                  <a:cubicBezTo>
                    <a:pt x="109" y="161"/>
                    <a:pt x="103" y="158"/>
                    <a:pt x="101" y="151"/>
                  </a:cubicBezTo>
                  <a:cubicBezTo>
                    <a:pt x="100" y="145"/>
                    <a:pt x="91" y="137"/>
                    <a:pt x="87" y="134"/>
                  </a:cubicBezTo>
                  <a:cubicBezTo>
                    <a:pt x="82" y="131"/>
                    <a:pt x="78" y="126"/>
                    <a:pt x="73" y="120"/>
                  </a:cubicBezTo>
                  <a:cubicBezTo>
                    <a:pt x="68" y="115"/>
                    <a:pt x="67" y="118"/>
                    <a:pt x="57" y="116"/>
                  </a:cubicBezTo>
                  <a:cubicBezTo>
                    <a:pt x="48" y="114"/>
                    <a:pt x="46" y="113"/>
                    <a:pt x="39" y="111"/>
                  </a:cubicBezTo>
                  <a:cubicBezTo>
                    <a:pt x="32" y="109"/>
                    <a:pt x="31" y="105"/>
                    <a:pt x="24" y="102"/>
                  </a:cubicBezTo>
                  <a:cubicBezTo>
                    <a:pt x="16" y="99"/>
                    <a:pt x="18" y="96"/>
                    <a:pt x="14" y="94"/>
                  </a:cubicBezTo>
                  <a:cubicBezTo>
                    <a:pt x="10" y="92"/>
                    <a:pt x="5" y="87"/>
                    <a:pt x="5" y="84"/>
                  </a:cubicBezTo>
                  <a:cubicBezTo>
                    <a:pt x="5" y="81"/>
                    <a:pt x="2" y="81"/>
                    <a:pt x="0" y="80"/>
                  </a:cubicBezTo>
                  <a:cubicBezTo>
                    <a:pt x="3" y="77"/>
                    <a:pt x="2" y="73"/>
                    <a:pt x="11" y="71"/>
                  </a:cubicBezTo>
                  <a:cubicBezTo>
                    <a:pt x="21" y="70"/>
                    <a:pt x="28" y="77"/>
                    <a:pt x="32" y="68"/>
                  </a:cubicBezTo>
                  <a:cubicBezTo>
                    <a:pt x="36" y="59"/>
                    <a:pt x="28" y="60"/>
                    <a:pt x="37" y="57"/>
                  </a:cubicBezTo>
                  <a:cubicBezTo>
                    <a:pt x="45" y="53"/>
                    <a:pt x="45" y="55"/>
                    <a:pt x="55" y="49"/>
                  </a:cubicBezTo>
                  <a:cubicBezTo>
                    <a:pt x="65" y="43"/>
                    <a:pt x="64" y="41"/>
                    <a:pt x="73" y="39"/>
                  </a:cubicBezTo>
                  <a:cubicBezTo>
                    <a:pt x="82" y="37"/>
                    <a:pt x="82" y="34"/>
                    <a:pt x="87" y="36"/>
                  </a:cubicBezTo>
                  <a:cubicBezTo>
                    <a:pt x="91" y="38"/>
                    <a:pt x="93" y="44"/>
                    <a:pt x="101" y="42"/>
                  </a:cubicBezTo>
                  <a:cubicBezTo>
                    <a:pt x="108" y="40"/>
                    <a:pt x="125" y="42"/>
                    <a:pt x="127" y="44"/>
                  </a:cubicBezTo>
                  <a:cubicBezTo>
                    <a:pt x="129" y="46"/>
                    <a:pt x="135" y="57"/>
                    <a:pt x="147" y="58"/>
                  </a:cubicBezTo>
                  <a:cubicBezTo>
                    <a:pt x="160" y="58"/>
                    <a:pt x="163" y="56"/>
                    <a:pt x="176" y="58"/>
                  </a:cubicBezTo>
                  <a:cubicBezTo>
                    <a:pt x="189" y="59"/>
                    <a:pt x="198" y="67"/>
                    <a:pt x="203" y="65"/>
                  </a:cubicBezTo>
                  <a:cubicBezTo>
                    <a:pt x="208" y="62"/>
                    <a:pt x="211" y="61"/>
                    <a:pt x="213" y="57"/>
                  </a:cubicBezTo>
                  <a:cubicBezTo>
                    <a:pt x="215" y="52"/>
                    <a:pt x="218" y="48"/>
                    <a:pt x="215" y="45"/>
                  </a:cubicBezTo>
                  <a:cubicBezTo>
                    <a:pt x="212" y="42"/>
                    <a:pt x="213" y="46"/>
                    <a:pt x="205" y="39"/>
                  </a:cubicBezTo>
                  <a:cubicBezTo>
                    <a:pt x="198" y="32"/>
                    <a:pt x="192" y="30"/>
                    <a:pt x="194" y="23"/>
                  </a:cubicBezTo>
                  <a:cubicBezTo>
                    <a:pt x="196" y="17"/>
                    <a:pt x="196" y="16"/>
                    <a:pt x="200" y="12"/>
                  </a:cubicBezTo>
                  <a:cubicBezTo>
                    <a:pt x="204" y="7"/>
                    <a:pt x="204" y="7"/>
                    <a:pt x="205" y="3"/>
                  </a:cubicBezTo>
                  <a:cubicBezTo>
                    <a:pt x="205" y="0"/>
                    <a:pt x="208" y="0"/>
                    <a:pt x="214" y="3"/>
                  </a:cubicBezTo>
                  <a:cubicBezTo>
                    <a:pt x="220" y="7"/>
                    <a:pt x="232" y="11"/>
                    <a:pt x="239" y="11"/>
                  </a:cubicBezTo>
                  <a:cubicBezTo>
                    <a:pt x="245" y="11"/>
                    <a:pt x="250" y="15"/>
                    <a:pt x="261" y="16"/>
                  </a:cubicBezTo>
                  <a:cubicBezTo>
                    <a:pt x="272" y="16"/>
                    <a:pt x="278" y="14"/>
                    <a:pt x="284" y="22"/>
                  </a:cubicBezTo>
                  <a:cubicBezTo>
                    <a:pt x="291" y="30"/>
                    <a:pt x="292" y="31"/>
                    <a:pt x="299" y="39"/>
                  </a:cubicBezTo>
                  <a:cubicBezTo>
                    <a:pt x="306" y="46"/>
                    <a:pt x="305" y="49"/>
                    <a:pt x="316" y="50"/>
                  </a:cubicBezTo>
                  <a:cubicBezTo>
                    <a:pt x="326" y="51"/>
                    <a:pt x="328" y="55"/>
                    <a:pt x="335" y="54"/>
                  </a:cubicBezTo>
                  <a:cubicBezTo>
                    <a:pt x="341" y="52"/>
                    <a:pt x="354" y="50"/>
                    <a:pt x="356" y="47"/>
                  </a:cubicBezTo>
                  <a:cubicBezTo>
                    <a:pt x="358" y="44"/>
                    <a:pt x="362" y="45"/>
                    <a:pt x="373" y="46"/>
                  </a:cubicBezTo>
                  <a:cubicBezTo>
                    <a:pt x="384" y="47"/>
                    <a:pt x="383" y="47"/>
                    <a:pt x="396" y="49"/>
                  </a:cubicBezTo>
                  <a:cubicBezTo>
                    <a:pt x="408" y="52"/>
                    <a:pt x="410" y="58"/>
                    <a:pt x="414" y="58"/>
                  </a:cubicBezTo>
                  <a:cubicBezTo>
                    <a:pt x="419" y="58"/>
                    <a:pt x="428" y="58"/>
                    <a:pt x="433" y="61"/>
                  </a:cubicBezTo>
                  <a:cubicBezTo>
                    <a:pt x="438" y="65"/>
                    <a:pt x="443" y="74"/>
                    <a:pt x="451" y="75"/>
                  </a:cubicBezTo>
                  <a:cubicBezTo>
                    <a:pt x="459" y="75"/>
                    <a:pt x="474" y="79"/>
                    <a:pt x="483" y="80"/>
                  </a:cubicBezTo>
                  <a:cubicBezTo>
                    <a:pt x="492" y="81"/>
                    <a:pt x="502" y="80"/>
                    <a:pt x="510" y="79"/>
                  </a:cubicBezTo>
                  <a:cubicBezTo>
                    <a:pt x="517" y="78"/>
                    <a:pt x="518" y="74"/>
                    <a:pt x="530" y="73"/>
                  </a:cubicBezTo>
                  <a:cubicBezTo>
                    <a:pt x="542" y="71"/>
                    <a:pt x="545" y="74"/>
                    <a:pt x="548" y="66"/>
                  </a:cubicBezTo>
                  <a:cubicBezTo>
                    <a:pt x="552" y="59"/>
                    <a:pt x="553" y="55"/>
                    <a:pt x="558" y="54"/>
                  </a:cubicBezTo>
                  <a:cubicBezTo>
                    <a:pt x="563" y="53"/>
                    <a:pt x="581" y="53"/>
                    <a:pt x="586" y="56"/>
                  </a:cubicBezTo>
                  <a:cubicBezTo>
                    <a:pt x="592" y="59"/>
                    <a:pt x="598" y="60"/>
                    <a:pt x="603" y="59"/>
                  </a:cubicBezTo>
                  <a:cubicBezTo>
                    <a:pt x="608" y="58"/>
                    <a:pt x="609" y="61"/>
                    <a:pt x="623" y="63"/>
                  </a:cubicBezTo>
                  <a:cubicBezTo>
                    <a:pt x="623" y="63"/>
                    <a:pt x="623" y="63"/>
                    <a:pt x="623" y="63"/>
                  </a:cubicBezTo>
                  <a:cubicBezTo>
                    <a:pt x="623" y="70"/>
                    <a:pt x="622" y="91"/>
                    <a:pt x="623" y="94"/>
                  </a:cubicBezTo>
                  <a:cubicBezTo>
                    <a:pt x="625" y="99"/>
                    <a:pt x="626" y="100"/>
                    <a:pt x="624" y="106"/>
                  </a:cubicBezTo>
                  <a:cubicBezTo>
                    <a:pt x="621" y="111"/>
                    <a:pt x="626" y="110"/>
                    <a:pt x="631" y="116"/>
                  </a:cubicBezTo>
                  <a:cubicBezTo>
                    <a:pt x="635" y="122"/>
                    <a:pt x="635" y="118"/>
                    <a:pt x="639" y="117"/>
                  </a:cubicBezTo>
                  <a:cubicBezTo>
                    <a:pt x="644" y="115"/>
                    <a:pt x="648" y="116"/>
                    <a:pt x="653" y="116"/>
                  </a:cubicBezTo>
                  <a:cubicBezTo>
                    <a:pt x="659" y="116"/>
                    <a:pt x="660" y="117"/>
                    <a:pt x="668" y="118"/>
                  </a:cubicBezTo>
                  <a:cubicBezTo>
                    <a:pt x="676" y="119"/>
                    <a:pt x="674" y="115"/>
                    <a:pt x="677" y="112"/>
                  </a:cubicBezTo>
                  <a:cubicBezTo>
                    <a:pt x="681" y="109"/>
                    <a:pt x="686" y="112"/>
                    <a:pt x="697" y="116"/>
                  </a:cubicBezTo>
                  <a:cubicBezTo>
                    <a:pt x="708" y="120"/>
                    <a:pt x="707" y="121"/>
                    <a:pt x="713" y="124"/>
                  </a:cubicBezTo>
                  <a:cubicBezTo>
                    <a:pt x="719" y="128"/>
                    <a:pt x="727" y="134"/>
                    <a:pt x="734" y="140"/>
                  </a:cubicBezTo>
                  <a:cubicBezTo>
                    <a:pt x="742" y="145"/>
                    <a:pt x="741" y="148"/>
                    <a:pt x="739" y="14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088">
              <a:extLst>
                <a:ext uri="{FF2B5EF4-FFF2-40B4-BE49-F238E27FC236}">
                  <a16:creationId xmlns:a16="http://schemas.microsoft.com/office/drawing/2014/main" id="{57CBB2AB-32F3-EA4F-B52E-57BF4075C261}"/>
                </a:ext>
              </a:extLst>
            </p:cNvPr>
            <p:cNvSpPr>
              <a:spLocks noEditPoints="1"/>
            </p:cNvSpPr>
            <p:nvPr/>
          </p:nvSpPr>
          <p:spPr bwMode="auto">
            <a:xfrm>
              <a:off x="3166" y="1121"/>
              <a:ext cx="538" cy="243"/>
            </a:xfrm>
            <a:custGeom>
              <a:avLst/>
              <a:gdLst>
                <a:gd name="T0" fmla="*/ 849 w 897"/>
                <a:gd name="T1" fmla="*/ 158 h 404"/>
                <a:gd name="T2" fmla="*/ 790 w 897"/>
                <a:gd name="T3" fmla="*/ 119 h 404"/>
                <a:gd name="T4" fmla="*/ 728 w 897"/>
                <a:gd name="T5" fmla="*/ 110 h 404"/>
                <a:gd name="T6" fmla="*/ 602 w 897"/>
                <a:gd name="T7" fmla="*/ 37 h 404"/>
                <a:gd name="T8" fmla="*/ 569 w 897"/>
                <a:gd name="T9" fmla="*/ 45 h 404"/>
                <a:gd name="T10" fmla="*/ 542 w 897"/>
                <a:gd name="T11" fmla="*/ 39 h 404"/>
                <a:gd name="T12" fmla="*/ 496 w 897"/>
                <a:gd name="T13" fmla="*/ 34 h 404"/>
                <a:gd name="T14" fmla="*/ 463 w 897"/>
                <a:gd name="T15" fmla="*/ 5 h 404"/>
                <a:gd name="T16" fmla="*/ 422 w 897"/>
                <a:gd name="T17" fmla="*/ 5 h 404"/>
                <a:gd name="T18" fmla="*/ 357 w 897"/>
                <a:gd name="T19" fmla="*/ 26 h 404"/>
                <a:gd name="T20" fmla="*/ 303 w 897"/>
                <a:gd name="T21" fmla="*/ 40 h 404"/>
                <a:gd name="T22" fmla="*/ 287 w 897"/>
                <a:gd name="T23" fmla="*/ 55 h 404"/>
                <a:gd name="T24" fmla="*/ 294 w 897"/>
                <a:gd name="T25" fmla="*/ 64 h 404"/>
                <a:gd name="T26" fmla="*/ 288 w 897"/>
                <a:gd name="T27" fmla="*/ 84 h 404"/>
                <a:gd name="T28" fmla="*/ 292 w 897"/>
                <a:gd name="T29" fmla="*/ 102 h 404"/>
                <a:gd name="T30" fmla="*/ 303 w 897"/>
                <a:gd name="T31" fmla="*/ 128 h 404"/>
                <a:gd name="T32" fmla="*/ 266 w 897"/>
                <a:gd name="T33" fmla="*/ 127 h 404"/>
                <a:gd name="T34" fmla="*/ 227 w 897"/>
                <a:gd name="T35" fmla="*/ 122 h 404"/>
                <a:gd name="T36" fmla="*/ 178 w 897"/>
                <a:gd name="T37" fmla="*/ 123 h 404"/>
                <a:gd name="T38" fmla="*/ 149 w 897"/>
                <a:gd name="T39" fmla="*/ 115 h 404"/>
                <a:gd name="T40" fmla="*/ 93 w 897"/>
                <a:gd name="T41" fmla="*/ 105 h 404"/>
                <a:gd name="T42" fmla="*/ 51 w 897"/>
                <a:gd name="T43" fmla="*/ 120 h 404"/>
                <a:gd name="T44" fmla="*/ 30 w 897"/>
                <a:gd name="T45" fmla="*/ 144 h 404"/>
                <a:gd name="T46" fmla="*/ 7 w 897"/>
                <a:gd name="T47" fmla="*/ 165 h 404"/>
                <a:gd name="T48" fmla="*/ 18 w 897"/>
                <a:gd name="T49" fmla="*/ 200 h 404"/>
                <a:gd name="T50" fmla="*/ 66 w 897"/>
                <a:gd name="T51" fmla="*/ 230 h 404"/>
                <a:gd name="T52" fmla="*/ 72 w 897"/>
                <a:gd name="T53" fmla="*/ 245 h 404"/>
                <a:gd name="T54" fmla="*/ 110 w 897"/>
                <a:gd name="T55" fmla="*/ 229 h 404"/>
                <a:gd name="T56" fmla="*/ 160 w 897"/>
                <a:gd name="T57" fmla="*/ 260 h 404"/>
                <a:gd name="T58" fmla="*/ 127 w 897"/>
                <a:gd name="T59" fmla="*/ 275 h 404"/>
                <a:gd name="T60" fmla="*/ 122 w 897"/>
                <a:gd name="T61" fmla="*/ 308 h 404"/>
                <a:gd name="T62" fmla="*/ 167 w 897"/>
                <a:gd name="T63" fmla="*/ 342 h 404"/>
                <a:gd name="T64" fmla="*/ 184 w 897"/>
                <a:gd name="T65" fmla="*/ 361 h 404"/>
                <a:gd name="T66" fmla="*/ 224 w 897"/>
                <a:gd name="T67" fmla="*/ 364 h 404"/>
                <a:gd name="T68" fmla="*/ 255 w 897"/>
                <a:gd name="T69" fmla="*/ 384 h 404"/>
                <a:gd name="T70" fmla="*/ 285 w 897"/>
                <a:gd name="T71" fmla="*/ 268 h 404"/>
                <a:gd name="T72" fmla="*/ 304 w 897"/>
                <a:gd name="T73" fmla="*/ 246 h 404"/>
                <a:gd name="T74" fmla="*/ 317 w 897"/>
                <a:gd name="T75" fmla="*/ 264 h 404"/>
                <a:gd name="T76" fmla="*/ 342 w 897"/>
                <a:gd name="T77" fmla="*/ 293 h 404"/>
                <a:gd name="T78" fmla="*/ 377 w 897"/>
                <a:gd name="T79" fmla="*/ 322 h 404"/>
                <a:gd name="T80" fmla="*/ 437 w 897"/>
                <a:gd name="T81" fmla="*/ 319 h 404"/>
                <a:gd name="T82" fmla="*/ 476 w 897"/>
                <a:gd name="T83" fmla="*/ 352 h 404"/>
                <a:gd name="T84" fmla="*/ 510 w 897"/>
                <a:gd name="T85" fmla="*/ 389 h 404"/>
                <a:gd name="T86" fmla="*/ 547 w 897"/>
                <a:gd name="T87" fmla="*/ 403 h 404"/>
                <a:gd name="T88" fmla="*/ 569 w 897"/>
                <a:gd name="T89" fmla="*/ 370 h 404"/>
                <a:gd name="T90" fmla="*/ 627 w 897"/>
                <a:gd name="T91" fmla="*/ 345 h 404"/>
                <a:gd name="T92" fmla="*/ 654 w 897"/>
                <a:gd name="T93" fmla="*/ 329 h 404"/>
                <a:gd name="T94" fmla="*/ 743 w 897"/>
                <a:gd name="T95" fmla="*/ 341 h 404"/>
                <a:gd name="T96" fmla="*/ 801 w 897"/>
                <a:gd name="T97" fmla="*/ 357 h 404"/>
                <a:gd name="T98" fmla="*/ 801 w 897"/>
                <a:gd name="T99" fmla="*/ 336 h 404"/>
                <a:gd name="T100" fmla="*/ 784 w 897"/>
                <a:gd name="T101" fmla="*/ 292 h 404"/>
                <a:gd name="T102" fmla="*/ 804 w 897"/>
                <a:gd name="T103" fmla="*/ 273 h 404"/>
                <a:gd name="T104" fmla="*/ 816 w 897"/>
                <a:gd name="T105" fmla="*/ 230 h 404"/>
                <a:gd name="T106" fmla="*/ 872 w 897"/>
                <a:gd name="T107" fmla="*/ 224 h 404"/>
                <a:gd name="T108" fmla="*/ 880 w 897"/>
                <a:gd name="T109" fmla="*/ 177 h 404"/>
                <a:gd name="T110" fmla="*/ 874 w 897"/>
                <a:gd name="T111" fmla="*/ 156 h 404"/>
                <a:gd name="T112" fmla="*/ 715 w 897"/>
                <a:gd name="T113" fmla="*/ 246 h 404"/>
                <a:gd name="T114" fmla="*/ 669 w 897"/>
                <a:gd name="T115" fmla="*/ 240 h 404"/>
                <a:gd name="T116" fmla="*/ 634 w 897"/>
                <a:gd name="T117" fmla="*/ 266 h 404"/>
                <a:gd name="T118" fmla="*/ 619 w 897"/>
                <a:gd name="T119" fmla="*/ 264 h 404"/>
                <a:gd name="T120" fmla="*/ 655 w 897"/>
                <a:gd name="T121" fmla="*/ 231 h 404"/>
                <a:gd name="T122" fmla="*/ 705 w 897"/>
                <a:gd name="T123" fmla="*/ 236 h 404"/>
                <a:gd name="T124" fmla="*/ 739 w 897"/>
                <a:gd name="T125" fmla="*/ 24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7" h="404">
                  <a:moveTo>
                    <a:pt x="874" y="156"/>
                  </a:moveTo>
                  <a:cubicBezTo>
                    <a:pt x="871" y="151"/>
                    <a:pt x="868" y="152"/>
                    <a:pt x="864" y="156"/>
                  </a:cubicBezTo>
                  <a:cubicBezTo>
                    <a:pt x="860" y="160"/>
                    <a:pt x="857" y="158"/>
                    <a:pt x="849" y="158"/>
                  </a:cubicBezTo>
                  <a:cubicBezTo>
                    <a:pt x="841" y="157"/>
                    <a:pt x="835" y="153"/>
                    <a:pt x="831" y="146"/>
                  </a:cubicBezTo>
                  <a:cubicBezTo>
                    <a:pt x="828" y="139"/>
                    <a:pt x="826" y="140"/>
                    <a:pt x="812" y="134"/>
                  </a:cubicBezTo>
                  <a:cubicBezTo>
                    <a:pt x="798" y="128"/>
                    <a:pt x="799" y="125"/>
                    <a:pt x="790" y="119"/>
                  </a:cubicBezTo>
                  <a:cubicBezTo>
                    <a:pt x="781" y="113"/>
                    <a:pt x="778" y="120"/>
                    <a:pt x="765" y="126"/>
                  </a:cubicBezTo>
                  <a:cubicBezTo>
                    <a:pt x="751" y="131"/>
                    <a:pt x="756" y="126"/>
                    <a:pt x="749" y="126"/>
                  </a:cubicBezTo>
                  <a:cubicBezTo>
                    <a:pt x="741" y="125"/>
                    <a:pt x="738" y="114"/>
                    <a:pt x="728" y="110"/>
                  </a:cubicBezTo>
                  <a:cubicBezTo>
                    <a:pt x="717" y="106"/>
                    <a:pt x="722" y="115"/>
                    <a:pt x="722" y="120"/>
                  </a:cubicBezTo>
                  <a:cubicBezTo>
                    <a:pt x="722" y="125"/>
                    <a:pt x="710" y="124"/>
                    <a:pt x="706" y="120"/>
                  </a:cubicBezTo>
                  <a:cubicBezTo>
                    <a:pt x="659" y="62"/>
                    <a:pt x="612" y="43"/>
                    <a:pt x="602" y="37"/>
                  </a:cubicBezTo>
                  <a:cubicBezTo>
                    <a:pt x="592" y="31"/>
                    <a:pt x="607" y="33"/>
                    <a:pt x="608" y="29"/>
                  </a:cubicBezTo>
                  <a:cubicBezTo>
                    <a:pt x="609" y="25"/>
                    <a:pt x="601" y="29"/>
                    <a:pt x="590" y="33"/>
                  </a:cubicBezTo>
                  <a:cubicBezTo>
                    <a:pt x="580" y="37"/>
                    <a:pt x="579" y="40"/>
                    <a:pt x="569" y="45"/>
                  </a:cubicBezTo>
                  <a:cubicBezTo>
                    <a:pt x="559" y="50"/>
                    <a:pt x="560" y="50"/>
                    <a:pt x="554" y="49"/>
                  </a:cubicBezTo>
                  <a:cubicBezTo>
                    <a:pt x="549" y="48"/>
                    <a:pt x="549" y="55"/>
                    <a:pt x="541" y="52"/>
                  </a:cubicBezTo>
                  <a:cubicBezTo>
                    <a:pt x="533" y="49"/>
                    <a:pt x="538" y="45"/>
                    <a:pt x="542" y="39"/>
                  </a:cubicBezTo>
                  <a:cubicBezTo>
                    <a:pt x="545" y="34"/>
                    <a:pt x="538" y="38"/>
                    <a:pt x="532" y="36"/>
                  </a:cubicBezTo>
                  <a:cubicBezTo>
                    <a:pt x="527" y="34"/>
                    <a:pt x="523" y="37"/>
                    <a:pt x="514" y="35"/>
                  </a:cubicBezTo>
                  <a:cubicBezTo>
                    <a:pt x="505" y="33"/>
                    <a:pt x="502" y="33"/>
                    <a:pt x="496" y="34"/>
                  </a:cubicBezTo>
                  <a:cubicBezTo>
                    <a:pt x="491" y="35"/>
                    <a:pt x="485" y="34"/>
                    <a:pt x="485" y="28"/>
                  </a:cubicBezTo>
                  <a:cubicBezTo>
                    <a:pt x="484" y="22"/>
                    <a:pt x="479" y="13"/>
                    <a:pt x="474" y="7"/>
                  </a:cubicBezTo>
                  <a:cubicBezTo>
                    <a:pt x="469" y="2"/>
                    <a:pt x="465" y="4"/>
                    <a:pt x="463" y="5"/>
                  </a:cubicBezTo>
                  <a:cubicBezTo>
                    <a:pt x="461" y="6"/>
                    <a:pt x="455" y="5"/>
                    <a:pt x="449" y="2"/>
                  </a:cubicBezTo>
                  <a:cubicBezTo>
                    <a:pt x="444" y="0"/>
                    <a:pt x="447" y="1"/>
                    <a:pt x="436" y="1"/>
                  </a:cubicBezTo>
                  <a:cubicBezTo>
                    <a:pt x="426" y="0"/>
                    <a:pt x="428" y="2"/>
                    <a:pt x="422" y="5"/>
                  </a:cubicBezTo>
                  <a:cubicBezTo>
                    <a:pt x="416" y="8"/>
                    <a:pt x="415" y="13"/>
                    <a:pt x="406" y="15"/>
                  </a:cubicBezTo>
                  <a:cubicBezTo>
                    <a:pt x="396" y="17"/>
                    <a:pt x="384" y="19"/>
                    <a:pt x="376" y="20"/>
                  </a:cubicBezTo>
                  <a:cubicBezTo>
                    <a:pt x="368" y="22"/>
                    <a:pt x="366" y="26"/>
                    <a:pt x="357" y="26"/>
                  </a:cubicBezTo>
                  <a:cubicBezTo>
                    <a:pt x="348" y="27"/>
                    <a:pt x="348" y="28"/>
                    <a:pt x="336" y="33"/>
                  </a:cubicBezTo>
                  <a:cubicBezTo>
                    <a:pt x="325" y="37"/>
                    <a:pt x="330" y="34"/>
                    <a:pt x="322" y="36"/>
                  </a:cubicBezTo>
                  <a:cubicBezTo>
                    <a:pt x="314" y="38"/>
                    <a:pt x="312" y="41"/>
                    <a:pt x="303" y="40"/>
                  </a:cubicBezTo>
                  <a:cubicBezTo>
                    <a:pt x="294" y="38"/>
                    <a:pt x="290" y="37"/>
                    <a:pt x="284" y="37"/>
                  </a:cubicBezTo>
                  <a:cubicBezTo>
                    <a:pt x="278" y="38"/>
                    <a:pt x="281" y="46"/>
                    <a:pt x="285" y="48"/>
                  </a:cubicBezTo>
                  <a:cubicBezTo>
                    <a:pt x="289" y="51"/>
                    <a:pt x="287" y="50"/>
                    <a:pt x="287" y="55"/>
                  </a:cubicBezTo>
                  <a:cubicBezTo>
                    <a:pt x="287" y="61"/>
                    <a:pt x="290" y="57"/>
                    <a:pt x="296" y="58"/>
                  </a:cubicBezTo>
                  <a:cubicBezTo>
                    <a:pt x="303" y="59"/>
                    <a:pt x="305" y="60"/>
                    <a:pt x="305" y="63"/>
                  </a:cubicBezTo>
                  <a:cubicBezTo>
                    <a:pt x="306" y="66"/>
                    <a:pt x="302" y="66"/>
                    <a:pt x="294" y="64"/>
                  </a:cubicBezTo>
                  <a:cubicBezTo>
                    <a:pt x="287" y="62"/>
                    <a:pt x="289" y="64"/>
                    <a:pt x="282" y="68"/>
                  </a:cubicBezTo>
                  <a:cubicBezTo>
                    <a:pt x="275" y="72"/>
                    <a:pt x="282" y="71"/>
                    <a:pt x="289" y="79"/>
                  </a:cubicBezTo>
                  <a:cubicBezTo>
                    <a:pt x="295" y="86"/>
                    <a:pt x="290" y="82"/>
                    <a:pt x="288" y="84"/>
                  </a:cubicBezTo>
                  <a:cubicBezTo>
                    <a:pt x="287" y="86"/>
                    <a:pt x="281" y="89"/>
                    <a:pt x="275" y="90"/>
                  </a:cubicBezTo>
                  <a:cubicBezTo>
                    <a:pt x="270" y="92"/>
                    <a:pt x="273" y="93"/>
                    <a:pt x="277" y="95"/>
                  </a:cubicBezTo>
                  <a:cubicBezTo>
                    <a:pt x="282" y="98"/>
                    <a:pt x="281" y="98"/>
                    <a:pt x="292" y="102"/>
                  </a:cubicBezTo>
                  <a:cubicBezTo>
                    <a:pt x="304" y="105"/>
                    <a:pt x="299" y="105"/>
                    <a:pt x="307" y="108"/>
                  </a:cubicBezTo>
                  <a:cubicBezTo>
                    <a:pt x="314" y="110"/>
                    <a:pt x="312" y="110"/>
                    <a:pt x="313" y="114"/>
                  </a:cubicBezTo>
                  <a:cubicBezTo>
                    <a:pt x="313" y="119"/>
                    <a:pt x="310" y="124"/>
                    <a:pt x="303" y="128"/>
                  </a:cubicBezTo>
                  <a:cubicBezTo>
                    <a:pt x="296" y="132"/>
                    <a:pt x="292" y="128"/>
                    <a:pt x="289" y="125"/>
                  </a:cubicBezTo>
                  <a:cubicBezTo>
                    <a:pt x="285" y="123"/>
                    <a:pt x="281" y="126"/>
                    <a:pt x="281" y="128"/>
                  </a:cubicBezTo>
                  <a:cubicBezTo>
                    <a:pt x="280" y="131"/>
                    <a:pt x="272" y="129"/>
                    <a:pt x="266" y="127"/>
                  </a:cubicBezTo>
                  <a:cubicBezTo>
                    <a:pt x="260" y="126"/>
                    <a:pt x="257" y="127"/>
                    <a:pt x="251" y="120"/>
                  </a:cubicBezTo>
                  <a:cubicBezTo>
                    <a:pt x="245" y="113"/>
                    <a:pt x="242" y="116"/>
                    <a:pt x="237" y="116"/>
                  </a:cubicBezTo>
                  <a:cubicBezTo>
                    <a:pt x="231" y="117"/>
                    <a:pt x="232" y="123"/>
                    <a:pt x="227" y="122"/>
                  </a:cubicBezTo>
                  <a:cubicBezTo>
                    <a:pt x="221" y="120"/>
                    <a:pt x="216" y="116"/>
                    <a:pt x="209" y="117"/>
                  </a:cubicBezTo>
                  <a:cubicBezTo>
                    <a:pt x="202" y="117"/>
                    <a:pt x="202" y="120"/>
                    <a:pt x="195" y="127"/>
                  </a:cubicBezTo>
                  <a:cubicBezTo>
                    <a:pt x="188" y="133"/>
                    <a:pt x="185" y="127"/>
                    <a:pt x="178" y="123"/>
                  </a:cubicBezTo>
                  <a:cubicBezTo>
                    <a:pt x="171" y="118"/>
                    <a:pt x="168" y="118"/>
                    <a:pt x="168" y="123"/>
                  </a:cubicBezTo>
                  <a:cubicBezTo>
                    <a:pt x="167" y="128"/>
                    <a:pt x="167" y="129"/>
                    <a:pt x="165" y="131"/>
                  </a:cubicBezTo>
                  <a:cubicBezTo>
                    <a:pt x="162" y="134"/>
                    <a:pt x="160" y="123"/>
                    <a:pt x="149" y="115"/>
                  </a:cubicBezTo>
                  <a:cubicBezTo>
                    <a:pt x="138" y="106"/>
                    <a:pt x="136" y="106"/>
                    <a:pt x="128" y="105"/>
                  </a:cubicBezTo>
                  <a:cubicBezTo>
                    <a:pt x="120" y="104"/>
                    <a:pt x="112" y="105"/>
                    <a:pt x="110" y="100"/>
                  </a:cubicBezTo>
                  <a:cubicBezTo>
                    <a:pt x="108" y="95"/>
                    <a:pt x="102" y="105"/>
                    <a:pt x="93" y="105"/>
                  </a:cubicBezTo>
                  <a:cubicBezTo>
                    <a:pt x="85" y="106"/>
                    <a:pt x="87" y="102"/>
                    <a:pt x="81" y="96"/>
                  </a:cubicBezTo>
                  <a:cubicBezTo>
                    <a:pt x="75" y="91"/>
                    <a:pt x="73" y="110"/>
                    <a:pt x="66" y="114"/>
                  </a:cubicBezTo>
                  <a:cubicBezTo>
                    <a:pt x="58" y="119"/>
                    <a:pt x="53" y="115"/>
                    <a:pt x="51" y="120"/>
                  </a:cubicBezTo>
                  <a:cubicBezTo>
                    <a:pt x="50" y="126"/>
                    <a:pt x="49" y="126"/>
                    <a:pt x="40" y="128"/>
                  </a:cubicBezTo>
                  <a:cubicBezTo>
                    <a:pt x="32" y="130"/>
                    <a:pt x="45" y="139"/>
                    <a:pt x="46" y="146"/>
                  </a:cubicBezTo>
                  <a:cubicBezTo>
                    <a:pt x="46" y="153"/>
                    <a:pt x="34" y="149"/>
                    <a:pt x="30" y="144"/>
                  </a:cubicBezTo>
                  <a:cubicBezTo>
                    <a:pt x="25" y="139"/>
                    <a:pt x="21" y="134"/>
                    <a:pt x="13" y="134"/>
                  </a:cubicBezTo>
                  <a:cubicBezTo>
                    <a:pt x="5" y="134"/>
                    <a:pt x="10" y="147"/>
                    <a:pt x="6" y="152"/>
                  </a:cubicBezTo>
                  <a:cubicBezTo>
                    <a:pt x="2" y="156"/>
                    <a:pt x="2" y="160"/>
                    <a:pt x="7" y="165"/>
                  </a:cubicBezTo>
                  <a:cubicBezTo>
                    <a:pt x="11" y="170"/>
                    <a:pt x="8" y="174"/>
                    <a:pt x="4" y="181"/>
                  </a:cubicBezTo>
                  <a:cubicBezTo>
                    <a:pt x="0" y="189"/>
                    <a:pt x="5" y="188"/>
                    <a:pt x="12" y="191"/>
                  </a:cubicBezTo>
                  <a:cubicBezTo>
                    <a:pt x="19" y="194"/>
                    <a:pt x="18" y="195"/>
                    <a:pt x="18" y="200"/>
                  </a:cubicBezTo>
                  <a:cubicBezTo>
                    <a:pt x="17" y="205"/>
                    <a:pt x="26" y="206"/>
                    <a:pt x="34" y="205"/>
                  </a:cubicBezTo>
                  <a:cubicBezTo>
                    <a:pt x="42" y="204"/>
                    <a:pt x="43" y="207"/>
                    <a:pt x="49" y="210"/>
                  </a:cubicBezTo>
                  <a:cubicBezTo>
                    <a:pt x="54" y="213"/>
                    <a:pt x="63" y="226"/>
                    <a:pt x="66" y="230"/>
                  </a:cubicBezTo>
                  <a:cubicBezTo>
                    <a:pt x="68" y="234"/>
                    <a:pt x="62" y="233"/>
                    <a:pt x="56" y="235"/>
                  </a:cubicBezTo>
                  <a:cubicBezTo>
                    <a:pt x="50" y="237"/>
                    <a:pt x="61" y="239"/>
                    <a:pt x="68" y="243"/>
                  </a:cubicBezTo>
                  <a:cubicBezTo>
                    <a:pt x="70" y="244"/>
                    <a:pt x="72" y="245"/>
                    <a:pt x="72" y="245"/>
                  </a:cubicBezTo>
                  <a:cubicBezTo>
                    <a:pt x="72" y="244"/>
                    <a:pt x="73" y="243"/>
                    <a:pt x="73" y="242"/>
                  </a:cubicBezTo>
                  <a:cubicBezTo>
                    <a:pt x="78" y="234"/>
                    <a:pt x="85" y="239"/>
                    <a:pt x="92" y="235"/>
                  </a:cubicBezTo>
                  <a:cubicBezTo>
                    <a:pt x="99" y="231"/>
                    <a:pt x="103" y="229"/>
                    <a:pt x="110" y="229"/>
                  </a:cubicBezTo>
                  <a:cubicBezTo>
                    <a:pt x="117" y="229"/>
                    <a:pt x="130" y="230"/>
                    <a:pt x="138" y="229"/>
                  </a:cubicBezTo>
                  <a:cubicBezTo>
                    <a:pt x="145" y="229"/>
                    <a:pt x="150" y="228"/>
                    <a:pt x="160" y="232"/>
                  </a:cubicBezTo>
                  <a:cubicBezTo>
                    <a:pt x="169" y="235"/>
                    <a:pt x="160" y="250"/>
                    <a:pt x="160" y="260"/>
                  </a:cubicBezTo>
                  <a:cubicBezTo>
                    <a:pt x="160" y="270"/>
                    <a:pt x="169" y="273"/>
                    <a:pt x="171" y="275"/>
                  </a:cubicBezTo>
                  <a:cubicBezTo>
                    <a:pt x="173" y="278"/>
                    <a:pt x="149" y="273"/>
                    <a:pt x="144" y="273"/>
                  </a:cubicBezTo>
                  <a:cubicBezTo>
                    <a:pt x="138" y="272"/>
                    <a:pt x="132" y="273"/>
                    <a:pt x="127" y="275"/>
                  </a:cubicBezTo>
                  <a:cubicBezTo>
                    <a:pt x="121" y="278"/>
                    <a:pt x="124" y="286"/>
                    <a:pt x="132" y="293"/>
                  </a:cubicBezTo>
                  <a:cubicBezTo>
                    <a:pt x="140" y="300"/>
                    <a:pt x="118" y="293"/>
                    <a:pt x="107" y="294"/>
                  </a:cubicBezTo>
                  <a:cubicBezTo>
                    <a:pt x="95" y="296"/>
                    <a:pt x="115" y="302"/>
                    <a:pt x="122" y="308"/>
                  </a:cubicBezTo>
                  <a:cubicBezTo>
                    <a:pt x="128" y="314"/>
                    <a:pt x="127" y="320"/>
                    <a:pt x="134" y="328"/>
                  </a:cubicBezTo>
                  <a:cubicBezTo>
                    <a:pt x="141" y="336"/>
                    <a:pt x="144" y="334"/>
                    <a:pt x="151" y="339"/>
                  </a:cubicBezTo>
                  <a:cubicBezTo>
                    <a:pt x="157" y="344"/>
                    <a:pt x="157" y="339"/>
                    <a:pt x="167" y="342"/>
                  </a:cubicBezTo>
                  <a:cubicBezTo>
                    <a:pt x="178" y="346"/>
                    <a:pt x="173" y="350"/>
                    <a:pt x="171" y="355"/>
                  </a:cubicBezTo>
                  <a:cubicBezTo>
                    <a:pt x="171" y="357"/>
                    <a:pt x="171" y="362"/>
                    <a:pt x="173" y="368"/>
                  </a:cubicBezTo>
                  <a:cubicBezTo>
                    <a:pt x="176" y="366"/>
                    <a:pt x="179" y="364"/>
                    <a:pt x="184" y="361"/>
                  </a:cubicBezTo>
                  <a:cubicBezTo>
                    <a:pt x="189" y="358"/>
                    <a:pt x="188" y="358"/>
                    <a:pt x="195" y="358"/>
                  </a:cubicBezTo>
                  <a:cubicBezTo>
                    <a:pt x="202" y="358"/>
                    <a:pt x="198" y="355"/>
                    <a:pt x="206" y="357"/>
                  </a:cubicBezTo>
                  <a:cubicBezTo>
                    <a:pt x="214" y="360"/>
                    <a:pt x="221" y="360"/>
                    <a:pt x="224" y="364"/>
                  </a:cubicBezTo>
                  <a:cubicBezTo>
                    <a:pt x="227" y="368"/>
                    <a:pt x="228" y="366"/>
                    <a:pt x="235" y="375"/>
                  </a:cubicBezTo>
                  <a:cubicBezTo>
                    <a:pt x="241" y="384"/>
                    <a:pt x="243" y="385"/>
                    <a:pt x="246" y="385"/>
                  </a:cubicBezTo>
                  <a:cubicBezTo>
                    <a:pt x="248" y="385"/>
                    <a:pt x="253" y="384"/>
                    <a:pt x="255" y="384"/>
                  </a:cubicBezTo>
                  <a:cubicBezTo>
                    <a:pt x="254" y="377"/>
                    <a:pt x="236" y="297"/>
                    <a:pt x="232" y="287"/>
                  </a:cubicBezTo>
                  <a:cubicBezTo>
                    <a:pt x="228" y="276"/>
                    <a:pt x="268" y="269"/>
                    <a:pt x="278" y="267"/>
                  </a:cubicBezTo>
                  <a:cubicBezTo>
                    <a:pt x="280" y="267"/>
                    <a:pt x="282" y="267"/>
                    <a:pt x="285" y="268"/>
                  </a:cubicBezTo>
                  <a:cubicBezTo>
                    <a:pt x="287" y="264"/>
                    <a:pt x="289" y="260"/>
                    <a:pt x="291" y="257"/>
                  </a:cubicBezTo>
                  <a:cubicBezTo>
                    <a:pt x="294" y="252"/>
                    <a:pt x="299" y="258"/>
                    <a:pt x="307" y="258"/>
                  </a:cubicBezTo>
                  <a:cubicBezTo>
                    <a:pt x="315" y="258"/>
                    <a:pt x="307" y="255"/>
                    <a:pt x="304" y="246"/>
                  </a:cubicBezTo>
                  <a:cubicBezTo>
                    <a:pt x="300" y="237"/>
                    <a:pt x="311" y="249"/>
                    <a:pt x="313" y="252"/>
                  </a:cubicBezTo>
                  <a:cubicBezTo>
                    <a:pt x="316" y="254"/>
                    <a:pt x="319" y="252"/>
                    <a:pt x="322" y="254"/>
                  </a:cubicBezTo>
                  <a:cubicBezTo>
                    <a:pt x="324" y="257"/>
                    <a:pt x="322" y="260"/>
                    <a:pt x="317" y="264"/>
                  </a:cubicBezTo>
                  <a:cubicBezTo>
                    <a:pt x="312" y="267"/>
                    <a:pt x="328" y="263"/>
                    <a:pt x="330" y="267"/>
                  </a:cubicBezTo>
                  <a:cubicBezTo>
                    <a:pt x="332" y="272"/>
                    <a:pt x="333" y="278"/>
                    <a:pt x="340" y="285"/>
                  </a:cubicBezTo>
                  <a:cubicBezTo>
                    <a:pt x="344" y="289"/>
                    <a:pt x="344" y="291"/>
                    <a:pt x="342" y="293"/>
                  </a:cubicBezTo>
                  <a:cubicBezTo>
                    <a:pt x="344" y="293"/>
                    <a:pt x="344" y="294"/>
                    <a:pt x="344" y="294"/>
                  </a:cubicBezTo>
                  <a:cubicBezTo>
                    <a:pt x="344" y="294"/>
                    <a:pt x="349" y="296"/>
                    <a:pt x="357" y="304"/>
                  </a:cubicBezTo>
                  <a:cubicBezTo>
                    <a:pt x="365" y="312"/>
                    <a:pt x="369" y="315"/>
                    <a:pt x="377" y="322"/>
                  </a:cubicBezTo>
                  <a:cubicBezTo>
                    <a:pt x="385" y="328"/>
                    <a:pt x="390" y="323"/>
                    <a:pt x="394" y="321"/>
                  </a:cubicBezTo>
                  <a:cubicBezTo>
                    <a:pt x="398" y="318"/>
                    <a:pt x="408" y="322"/>
                    <a:pt x="422" y="322"/>
                  </a:cubicBezTo>
                  <a:cubicBezTo>
                    <a:pt x="435" y="322"/>
                    <a:pt x="432" y="323"/>
                    <a:pt x="437" y="319"/>
                  </a:cubicBezTo>
                  <a:cubicBezTo>
                    <a:pt x="442" y="316"/>
                    <a:pt x="442" y="317"/>
                    <a:pt x="453" y="326"/>
                  </a:cubicBezTo>
                  <a:cubicBezTo>
                    <a:pt x="463" y="335"/>
                    <a:pt x="462" y="336"/>
                    <a:pt x="469" y="336"/>
                  </a:cubicBezTo>
                  <a:cubicBezTo>
                    <a:pt x="476" y="336"/>
                    <a:pt x="473" y="342"/>
                    <a:pt x="476" y="352"/>
                  </a:cubicBezTo>
                  <a:cubicBezTo>
                    <a:pt x="480" y="362"/>
                    <a:pt x="478" y="362"/>
                    <a:pt x="484" y="364"/>
                  </a:cubicBezTo>
                  <a:cubicBezTo>
                    <a:pt x="490" y="366"/>
                    <a:pt x="491" y="371"/>
                    <a:pt x="495" y="382"/>
                  </a:cubicBezTo>
                  <a:cubicBezTo>
                    <a:pt x="499" y="393"/>
                    <a:pt x="503" y="388"/>
                    <a:pt x="510" y="389"/>
                  </a:cubicBezTo>
                  <a:cubicBezTo>
                    <a:pt x="517" y="391"/>
                    <a:pt x="522" y="387"/>
                    <a:pt x="527" y="387"/>
                  </a:cubicBezTo>
                  <a:cubicBezTo>
                    <a:pt x="531" y="387"/>
                    <a:pt x="533" y="389"/>
                    <a:pt x="534" y="396"/>
                  </a:cubicBezTo>
                  <a:cubicBezTo>
                    <a:pt x="534" y="403"/>
                    <a:pt x="540" y="403"/>
                    <a:pt x="547" y="403"/>
                  </a:cubicBezTo>
                  <a:cubicBezTo>
                    <a:pt x="554" y="404"/>
                    <a:pt x="547" y="402"/>
                    <a:pt x="546" y="398"/>
                  </a:cubicBezTo>
                  <a:cubicBezTo>
                    <a:pt x="545" y="393"/>
                    <a:pt x="552" y="391"/>
                    <a:pt x="553" y="383"/>
                  </a:cubicBezTo>
                  <a:cubicBezTo>
                    <a:pt x="553" y="375"/>
                    <a:pt x="564" y="375"/>
                    <a:pt x="569" y="370"/>
                  </a:cubicBezTo>
                  <a:cubicBezTo>
                    <a:pt x="574" y="366"/>
                    <a:pt x="583" y="361"/>
                    <a:pt x="591" y="359"/>
                  </a:cubicBezTo>
                  <a:cubicBezTo>
                    <a:pt x="591" y="358"/>
                    <a:pt x="592" y="355"/>
                    <a:pt x="592" y="348"/>
                  </a:cubicBezTo>
                  <a:cubicBezTo>
                    <a:pt x="592" y="337"/>
                    <a:pt x="621" y="345"/>
                    <a:pt x="627" y="345"/>
                  </a:cubicBezTo>
                  <a:cubicBezTo>
                    <a:pt x="634" y="345"/>
                    <a:pt x="636" y="351"/>
                    <a:pt x="644" y="350"/>
                  </a:cubicBezTo>
                  <a:cubicBezTo>
                    <a:pt x="652" y="349"/>
                    <a:pt x="644" y="345"/>
                    <a:pt x="643" y="337"/>
                  </a:cubicBezTo>
                  <a:cubicBezTo>
                    <a:pt x="642" y="328"/>
                    <a:pt x="649" y="332"/>
                    <a:pt x="654" y="329"/>
                  </a:cubicBezTo>
                  <a:cubicBezTo>
                    <a:pt x="658" y="327"/>
                    <a:pt x="668" y="333"/>
                    <a:pt x="678" y="340"/>
                  </a:cubicBezTo>
                  <a:cubicBezTo>
                    <a:pt x="689" y="347"/>
                    <a:pt x="688" y="345"/>
                    <a:pt x="696" y="341"/>
                  </a:cubicBezTo>
                  <a:cubicBezTo>
                    <a:pt x="704" y="338"/>
                    <a:pt x="717" y="342"/>
                    <a:pt x="743" y="341"/>
                  </a:cubicBezTo>
                  <a:cubicBezTo>
                    <a:pt x="768" y="341"/>
                    <a:pt x="762" y="342"/>
                    <a:pt x="772" y="346"/>
                  </a:cubicBezTo>
                  <a:cubicBezTo>
                    <a:pt x="781" y="350"/>
                    <a:pt x="777" y="350"/>
                    <a:pt x="793" y="354"/>
                  </a:cubicBezTo>
                  <a:cubicBezTo>
                    <a:pt x="797" y="356"/>
                    <a:pt x="799" y="356"/>
                    <a:pt x="801" y="357"/>
                  </a:cubicBezTo>
                  <a:cubicBezTo>
                    <a:pt x="800" y="356"/>
                    <a:pt x="800" y="355"/>
                    <a:pt x="799" y="354"/>
                  </a:cubicBezTo>
                  <a:cubicBezTo>
                    <a:pt x="792" y="348"/>
                    <a:pt x="799" y="342"/>
                    <a:pt x="799" y="342"/>
                  </a:cubicBezTo>
                  <a:cubicBezTo>
                    <a:pt x="799" y="342"/>
                    <a:pt x="798" y="337"/>
                    <a:pt x="801" y="336"/>
                  </a:cubicBezTo>
                  <a:cubicBezTo>
                    <a:pt x="805" y="334"/>
                    <a:pt x="804" y="330"/>
                    <a:pt x="801" y="325"/>
                  </a:cubicBezTo>
                  <a:cubicBezTo>
                    <a:pt x="798" y="319"/>
                    <a:pt x="806" y="323"/>
                    <a:pt x="794" y="311"/>
                  </a:cubicBezTo>
                  <a:cubicBezTo>
                    <a:pt x="782" y="299"/>
                    <a:pt x="785" y="299"/>
                    <a:pt x="784" y="292"/>
                  </a:cubicBezTo>
                  <a:cubicBezTo>
                    <a:pt x="784" y="285"/>
                    <a:pt x="775" y="289"/>
                    <a:pt x="771" y="283"/>
                  </a:cubicBezTo>
                  <a:cubicBezTo>
                    <a:pt x="767" y="277"/>
                    <a:pt x="788" y="279"/>
                    <a:pt x="792" y="277"/>
                  </a:cubicBezTo>
                  <a:cubicBezTo>
                    <a:pt x="797" y="275"/>
                    <a:pt x="802" y="273"/>
                    <a:pt x="804" y="273"/>
                  </a:cubicBezTo>
                  <a:cubicBezTo>
                    <a:pt x="807" y="274"/>
                    <a:pt x="817" y="279"/>
                    <a:pt x="827" y="279"/>
                  </a:cubicBezTo>
                  <a:cubicBezTo>
                    <a:pt x="836" y="279"/>
                    <a:pt x="819" y="268"/>
                    <a:pt x="819" y="268"/>
                  </a:cubicBezTo>
                  <a:cubicBezTo>
                    <a:pt x="819" y="268"/>
                    <a:pt x="816" y="237"/>
                    <a:pt x="816" y="230"/>
                  </a:cubicBezTo>
                  <a:cubicBezTo>
                    <a:pt x="816" y="223"/>
                    <a:pt x="824" y="223"/>
                    <a:pt x="832" y="225"/>
                  </a:cubicBezTo>
                  <a:cubicBezTo>
                    <a:pt x="840" y="228"/>
                    <a:pt x="840" y="227"/>
                    <a:pt x="850" y="228"/>
                  </a:cubicBezTo>
                  <a:cubicBezTo>
                    <a:pt x="860" y="229"/>
                    <a:pt x="864" y="230"/>
                    <a:pt x="872" y="224"/>
                  </a:cubicBezTo>
                  <a:cubicBezTo>
                    <a:pt x="881" y="218"/>
                    <a:pt x="867" y="211"/>
                    <a:pt x="863" y="200"/>
                  </a:cubicBezTo>
                  <a:cubicBezTo>
                    <a:pt x="859" y="188"/>
                    <a:pt x="872" y="189"/>
                    <a:pt x="880" y="188"/>
                  </a:cubicBezTo>
                  <a:cubicBezTo>
                    <a:pt x="887" y="187"/>
                    <a:pt x="882" y="182"/>
                    <a:pt x="880" y="177"/>
                  </a:cubicBezTo>
                  <a:cubicBezTo>
                    <a:pt x="878" y="173"/>
                    <a:pt x="884" y="171"/>
                    <a:pt x="889" y="169"/>
                  </a:cubicBezTo>
                  <a:cubicBezTo>
                    <a:pt x="890" y="168"/>
                    <a:pt x="890" y="168"/>
                    <a:pt x="891" y="168"/>
                  </a:cubicBezTo>
                  <a:cubicBezTo>
                    <a:pt x="897" y="166"/>
                    <a:pt x="877" y="161"/>
                    <a:pt x="874" y="156"/>
                  </a:cubicBezTo>
                  <a:close/>
                  <a:moveTo>
                    <a:pt x="739" y="240"/>
                  </a:moveTo>
                  <a:cubicBezTo>
                    <a:pt x="738" y="242"/>
                    <a:pt x="732" y="245"/>
                    <a:pt x="728" y="246"/>
                  </a:cubicBezTo>
                  <a:cubicBezTo>
                    <a:pt x="724" y="247"/>
                    <a:pt x="720" y="247"/>
                    <a:pt x="715" y="246"/>
                  </a:cubicBezTo>
                  <a:cubicBezTo>
                    <a:pt x="709" y="246"/>
                    <a:pt x="710" y="245"/>
                    <a:pt x="695" y="243"/>
                  </a:cubicBezTo>
                  <a:cubicBezTo>
                    <a:pt x="679" y="241"/>
                    <a:pt x="687" y="243"/>
                    <a:pt x="677" y="243"/>
                  </a:cubicBezTo>
                  <a:cubicBezTo>
                    <a:pt x="667" y="243"/>
                    <a:pt x="671" y="240"/>
                    <a:pt x="669" y="240"/>
                  </a:cubicBezTo>
                  <a:cubicBezTo>
                    <a:pt x="667" y="240"/>
                    <a:pt x="648" y="242"/>
                    <a:pt x="648" y="244"/>
                  </a:cubicBezTo>
                  <a:cubicBezTo>
                    <a:pt x="647" y="246"/>
                    <a:pt x="646" y="251"/>
                    <a:pt x="639" y="252"/>
                  </a:cubicBezTo>
                  <a:cubicBezTo>
                    <a:pt x="632" y="253"/>
                    <a:pt x="634" y="260"/>
                    <a:pt x="634" y="266"/>
                  </a:cubicBezTo>
                  <a:cubicBezTo>
                    <a:pt x="634" y="273"/>
                    <a:pt x="638" y="275"/>
                    <a:pt x="639" y="280"/>
                  </a:cubicBezTo>
                  <a:cubicBezTo>
                    <a:pt x="640" y="286"/>
                    <a:pt x="636" y="281"/>
                    <a:pt x="630" y="276"/>
                  </a:cubicBezTo>
                  <a:cubicBezTo>
                    <a:pt x="624" y="272"/>
                    <a:pt x="621" y="269"/>
                    <a:pt x="619" y="264"/>
                  </a:cubicBezTo>
                  <a:cubicBezTo>
                    <a:pt x="617" y="259"/>
                    <a:pt x="618" y="257"/>
                    <a:pt x="619" y="250"/>
                  </a:cubicBezTo>
                  <a:cubicBezTo>
                    <a:pt x="620" y="242"/>
                    <a:pt x="623" y="243"/>
                    <a:pt x="631" y="237"/>
                  </a:cubicBezTo>
                  <a:cubicBezTo>
                    <a:pt x="638" y="231"/>
                    <a:pt x="641" y="231"/>
                    <a:pt x="655" y="231"/>
                  </a:cubicBezTo>
                  <a:cubicBezTo>
                    <a:pt x="658" y="231"/>
                    <a:pt x="663" y="232"/>
                    <a:pt x="666" y="232"/>
                  </a:cubicBezTo>
                  <a:cubicBezTo>
                    <a:pt x="668" y="233"/>
                    <a:pt x="675" y="234"/>
                    <a:pt x="687" y="235"/>
                  </a:cubicBezTo>
                  <a:cubicBezTo>
                    <a:pt x="698" y="235"/>
                    <a:pt x="692" y="234"/>
                    <a:pt x="705" y="236"/>
                  </a:cubicBezTo>
                  <a:cubicBezTo>
                    <a:pt x="717" y="237"/>
                    <a:pt x="713" y="240"/>
                    <a:pt x="721" y="240"/>
                  </a:cubicBezTo>
                  <a:cubicBezTo>
                    <a:pt x="728" y="240"/>
                    <a:pt x="723" y="235"/>
                    <a:pt x="731" y="231"/>
                  </a:cubicBezTo>
                  <a:cubicBezTo>
                    <a:pt x="740" y="227"/>
                    <a:pt x="740" y="237"/>
                    <a:pt x="739" y="2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089">
              <a:extLst>
                <a:ext uri="{FF2B5EF4-FFF2-40B4-BE49-F238E27FC236}">
                  <a16:creationId xmlns:a16="http://schemas.microsoft.com/office/drawing/2014/main" id="{15DC0A57-5968-E64C-A512-AD11B8D6993F}"/>
                </a:ext>
              </a:extLst>
            </p:cNvPr>
            <p:cNvSpPr>
              <a:spLocks/>
            </p:cNvSpPr>
            <p:nvPr/>
          </p:nvSpPr>
          <p:spPr bwMode="auto">
            <a:xfrm>
              <a:off x="3422" y="1421"/>
              <a:ext cx="224" cy="225"/>
            </a:xfrm>
            <a:custGeom>
              <a:avLst/>
              <a:gdLst>
                <a:gd name="T0" fmla="*/ 367 w 374"/>
                <a:gd name="T1" fmla="*/ 49 h 375"/>
                <a:gd name="T2" fmla="*/ 336 w 374"/>
                <a:gd name="T3" fmla="*/ 72 h 375"/>
                <a:gd name="T4" fmla="*/ 289 w 374"/>
                <a:gd name="T5" fmla="*/ 70 h 375"/>
                <a:gd name="T6" fmla="*/ 294 w 374"/>
                <a:gd name="T7" fmla="*/ 94 h 375"/>
                <a:gd name="T8" fmla="*/ 314 w 374"/>
                <a:gd name="T9" fmla="*/ 126 h 375"/>
                <a:gd name="T10" fmla="*/ 323 w 374"/>
                <a:gd name="T11" fmla="*/ 146 h 375"/>
                <a:gd name="T12" fmla="*/ 309 w 374"/>
                <a:gd name="T13" fmla="*/ 184 h 375"/>
                <a:gd name="T14" fmla="*/ 298 w 374"/>
                <a:gd name="T15" fmla="*/ 205 h 375"/>
                <a:gd name="T16" fmla="*/ 275 w 374"/>
                <a:gd name="T17" fmla="*/ 245 h 375"/>
                <a:gd name="T18" fmla="*/ 238 w 374"/>
                <a:gd name="T19" fmla="*/ 254 h 375"/>
                <a:gd name="T20" fmla="*/ 229 w 374"/>
                <a:gd name="T21" fmla="*/ 295 h 375"/>
                <a:gd name="T22" fmla="*/ 250 w 374"/>
                <a:gd name="T23" fmla="*/ 323 h 375"/>
                <a:gd name="T24" fmla="*/ 262 w 374"/>
                <a:gd name="T25" fmla="*/ 360 h 375"/>
                <a:gd name="T26" fmla="*/ 240 w 374"/>
                <a:gd name="T27" fmla="*/ 364 h 375"/>
                <a:gd name="T28" fmla="*/ 211 w 374"/>
                <a:gd name="T29" fmla="*/ 358 h 375"/>
                <a:gd name="T30" fmla="*/ 201 w 374"/>
                <a:gd name="T31" fmla="*/ 369 h 375"/>
                <a:gd name="T32" fmla="*/ 190 w 374"/>
                <a:gd name="T33" fmla="*/ 375 h 375"/>
                <a:gd name="T34" fmla="*/ 171 w 374"/>
                <a:gd name="T35" fmla="*/ 363 h 375"/>
                <a:gd name="T36" fmla="*/ 158 w 374"/>
                <a:gd name="T37" fmla="*/ 345 h 375"/>
                <a:gd name="T38" fmla="*/ 148 w 374"/>
                <a:gd name="T39" fmla="*/ 328 h 375"/>
                <a:gd name="T40" fmla="*/ 124 w 374"/>
                <a:gd name="T41" fmla="*/ 330 h 375"/>
                <a:gd name="T42" fmla="*/ 107 w 374"/>
                <a:gd name="T43" fmla="*/ 334 h 375"/>
                <a:gd name="T44" fmla="*/ 94 w 374"/>
                <a:gd name="T45" fmla="*/ 331 h 375"/>
                <a:gd name="T46" fmla="*/ 75 w 374"/>
                <a:gd name="T47" fmla="*/ 334 h 375"/>
                <a:gd name="T48" fmla="*/ 50 w 374"/>
                <a:gd name="T49" fmla="*/ 335 h 375"/>
                <a:gd name="T50" fmla="*/ 35 w 374"/>
                <a:gd name="T51" fmla="*/ 339 h 375"/>
                <a:gd name="T52" fmla="*/ 33 w 374"/>
                <a:gd name="T53" fmla="*/ 329 h 375"/>
                <a:gd name="T54" fmla="*/ 44 w 374"/>
                <a:gd name="T55" fmla="*/ 304 h 375"/>
                <a:gd name="T56" fmla="*/ 64 w 374"/>
                <a:gd name="T57" fmla="*/ 293 h 375"/>
                <a:gd name="T58" fmla="*/ 57 w 374"/>
                <a:gd name="T59" fmla="*/ 278 h 375"/>
                <a:gd name="T60" fmla="*/ 35 w 374"/>
                <a:gd name="T61" fmla="*/ 243 h 375"/>
                <a:gd name="T62" fmla="*/ 3 w 374"/>
                <a:gd name="T63" fmla="*/ 212 h 375"/>
                <a:gd name="T64" fmla="*/ 19 w 374"/>
                <a:gd name="T65" fmla="*/ 211 h 375"/>
                <a:gd name="T66" fmla="*/ 79 w 374"/>
                <a:gd name="T67" fmla="*/ 216 h 375"/>
                <a:gd name="T68" fmla="*/ 115 w 374"/>
                <a:gd name="T69" fmla="*/ 208 h 375"/>
                <a:gd name="T70" fmla="*/ 127 w 374"/>
                <a:gd name="T71" fmla="*/ 188 h 375"/>
                <a:gd name="T72" fmla="*/ 142 w 374"/>
                <a:gd name="T73" fmla="*/ 164 h 375"/>
                <a:gd name="T74" fmla="*/ 156 w 374"/>
                <a:gd name="T75" fmla="*/ 161 h 375"/>
                <a:gd name="T76" fmla="*/ 171 w 374"/>
                <a:gd name="T77" fmla="*/ 151 h 375"/>
                <a:gd name="T78" fmla="*/ 189 w 374"/>
                <a:gd name="T79" fmla="*/ 151 h 375"/>
                <a:gd name="T80" fmla="*/ 191 w 374"/>
                <a:gd name="T81" fmla="*/ 127 h 375"/>
                <a:gd name="T82" fmla="*/ 204 w 374"/>
                <a:gd name="T83" fmla="*/ 103 h 375"/>
                <a:gd name="T84" fmla="*/ 223 w 374"/>
                <a:gd name="T85" fmla="*/ 85 h 375"/>
                <a:gd name="T86" fmla="*/ 225 w 374"/>
                <a:gd name="T87" fmla="*/ 42 h 375"/>
                <a:gd name="T88" fmla="*/ 231 w 374"/>
                <a:gd name="T89" fmla="*/ 15 h 375"/>
                <a:gd name="T90" fmla="*/ 264 w 374"/>
                <a:gd name="T91" fmla="*/ 9 h 375"/>
                <a:gd name="T92" fmla="*/ 283 w 374"/>
                <a:gd name="T93" fmla="*/ 4 h 375"/>
                <a:gd name="T94" fmla="*/ 315 w 374"/>
                <a:gd name="T95" fmla="*/ 14 h 375"/>
                <a:gd name="T96" fmla="*/ 326 w 374"/>
                <a:gd name="T97" fmla="*/ 32 h 375"/>
                <a:gd name="T98" fmla="*/ 341 w 374"/>
                <a:gd name="T99" fmla="*/ 37 h 375"/>
                <a:gd name="T100" fmla="*/ 374 w 374"/>
                <a:gd name="T101" fmla="*/ 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5">
                  <a:moveTo>
                    <a:pt x="374" y="47"/>
                  </a:moveTo>
                  <a:cubicBezTo>
                    <a:pt x="372" y="48"/>
                    <a:pt x="370" y="49"/>
                    <a:pt x="367" y="49"/>
                  </a:cubicBezTo>
                  <a:cubicBezTo>
                    <a:pt x="361" y="50"/>
                    <a:pt x="359" y="57"/>
                    <a:pt x="353" y="63"/>
                  </a:cubicBezTo>
                  <a:cubicBezTo>
                    <a:pt x="348" y="69"/>
                    <a:pt x="342" y="71"/>
                    <a:pt x="336" y="72"/>
                  </a:cubicBezTo>
                  <a:cubicBezTo>
                    <a:pt x="331" y="73"/>
                    <a:pt x="322" y="75"/>
                    <a:pt x="315" y="73"/>
                  </a:cubicBezTo>
                  <a:cubicBezTo>
                    <a:pt x="309" y="71"/>
                    <a:pt x="295" y="69"/>
                    <a:pt x="289" y="70"/>
                  </a:cubicBezTo>
                  <a:cubicBezTo>
                    <a:pt x="283" y="72"/>
                    <a:pt x="285" y="87"/>
                    <a:pt x="291" y="88"/>
                  </a:cubicBezTo>
                  <a:cubicBezTo>
                    <a:pt x="298" y="88"/>
                    <a:pt x="300" y="91"/>
                    <a:pt x="294" y="94"/>
                  </a:cubicBezTo>
                  <a:cubicBezTo>
                    <a:pt x="289" y="97"/>
                    <a:pt x="293" y="106"/>
                    <a:pt x="299" y="111"/>
                  </a:cubicBezTo>
                  <a:cubicBezTo>
                    <a:pt x="305" y="117"/>
                    <a:pt x="311" y="120"/>
                    <a:pt x="314" y="126"/>
                  </a:cubicBezTo>
                  <a:cubicBezTo>
                    <a:pt x="318" y="131"/>
                    <a:pt x="324" y="129"/>
                    <a:pt x="332" y="132"/>
                  </a:cubicBezTo>
                  <a:cubicBezTo>
                    <a:pt x="340" y="135"/>
                    <a:pt x="328" y="143"/>
                    <a:pt x="323" y="146"/>
                  </a:cubicBezTo>
                  <a:cubicBezTo>
                    <a:pt x="317" y="149"/>
                    <a:pt x="319" y="158"/>
                    <a:pt x="321" y="166"/>
                  </a:cubicBezTo>
                  <a:cubicBezTo>
                    <a:pt x="322" y="174"/>
                    <a:pt x="319" y="179"/>
                    <a:pt x="309" y="184"/>
                  </a:cubicBezTo>
                  <a:cubicBezTo>
                    <a:pt x="299" y="189"/>
                    <a:pt x="311" y="192"/>
                    <a:pt x="309" y="196"/>
                  </a:cubicBezTo>
                  <a:cubicBezTo>
                    <a:pt x="307" y="201"/>
                    <a:pt x="301" y="200"/>
                    <a:pt x="298" y="205"/>
                  </a:cubicBezTo>
                  <a:cubicBezTo>
                    <a:pt x="294" y="211"/>
                    <a:pt x="297" y="213"/>
                    <a:pt x="292" y="225"/>
                  </a:cubicBezTo>
                  <a:cubicBezTo>
                    <a:pt x="287" y="238"/>
                    <a:pt x="277" y="236"/>
                    <a:pt x="275" y="245"/>
                  </a:cubicBezTo>
                  <a:cubicBezTo>
                    <a:pt x="273" y="253"/>
                    <a:pt x="268" y="259"/>
                    <a:pt x="258" y="262"/>
                  </a:cubicBezTo>
                  <a:cubicBezTo>
                    <a:pt x="248" y="266"/>
                    <a:pt x="242" y="259"/>
                    <a:pt x="238" y="254"/>
                  </a:cubicBezTo>
                  <a:cubicBezTo>
                    <a:pt x="235" y="248"/>
                    <a:pt x="227" y="267"/>
                    <a:pt x="219" y="279"/>
                  </a:cubicBezTo>
                  <a:cubicBezTo>
                    <a:pt x="210" y="291"/>
                    <a:pt x="221" y="292"/>
                    <a:pt x="229" y="295"/>
                  </a:cubicBezTo>
                  <a:cubicBezTo>
                    <a:pt x="237" y="299"/>
                    <a:pt x="239" y="308"/>
                    <a:pt x="238" y="315"/>
                  </a:cubicBezTo>
                  <a:cubicBezTo>
                    <a:pt x="238" y="323"/>
                    <a:pt x="244" y="322"/>
                    <a:pt x="250" y="323"/>
                  </a:cubicBezTo>
                  <a:cubicBezTo>
                    <a:pt x="256" y="324"/>
                    <a:pt x="258" y="337"/>
                    <a:pt x="262" y="343"/>
                  </a:cubicBezTo>
                  <a:cubicBezTo>
                    <a:pt x="266" y="350"/>
                    <a:pt x="264" y="355"/>
                    <a:pt x="262" y="360"/>
                  </a:cubicBezTo>
                  <a:cubicBezTo>
                    <a:pt x="260" y="366"/>
                    <a:pt x="253" y="360"/>
                    <a:pt x="252" y="358"/>
                  </a:cubicBezTo>
                  <a:cubicBezTo>
                    <a:pt x="251" y="356"/>
                    <a:pt x="244" y="360"/>
                    <a:pt x="240" y="364"/>
                  </a:cubicBezTo>
                  <a:cubicBezTo>
                    <a:pt x="235" y="369"/>
                    <a:pt x="231" y="365"/>
                    <a:pt x="228" y="362"/>
                  </a:cubicBezTo>
                  <a:cubicBezTo>
                    <a:pt x="225" y="360"/>
                    <a:pt x="217" y="360"/>
                    <a:pt x="211" y="358"/>
                  </a:cubicBezTo>
                  <a:cubicBezTo>
                    <a:pt x="204" y="356"/>
                    <a:pt x="208" y="359"/>
                    <a:pt x="208" y="365"/>
                  </a:cubicBezTo>
                  <a:cubicBezTo>
                    <a:pt x="207" y="372"/>
                    <a:pt x="204" y="369"/>
                    <a:pt x="201" y="369"/>
                  </a:cubicBezTo>
                  <a:cubicBezTo>
                    <a:pt x="198" y="369"/>
                    <a:pt x="197" y="371"/>
                    <a:pt x="194" y="373"/>
                  </a:cubicBezTo>
                  <a:cubicBezTo>
                    <a:pt x="193" y="374"/>
                    <a:pt x="192" y="375"/>
                    <a:pt x="190" y="375"/>
                  </a:cubicBezTo>
                  <a:cubicBezTo>
                    <a:pt x="187" y="371"/>
                    <a:pt x="185" y="374"/>
                    <a:pt x="182" y="371"/>
                  </a:cubicBezTo>
                  <a:cubicBezTo>
                    <a:pt x="179" y="368"/>
                    <a:pt x="172" y="368"/>
                    <a:pt x="171" y="363"/>
                  </a:cubicBezTo>
                  <a:cubicBezTo>
                    <a:pt x="171" y="358"/>
                    <a:pt x="174" y="356"/>
                    <a:pt x="169" y="351"/>
                  </a:cubicBezTo>
                  <a:cubicBezTo>
                    <a:pt x="164" y="346"/>
                    <a:pt x="162" y="348"/>
                    <a:pt x="158" y="345"/>
                  </a:cubicBezTo>
                  <a:cubicBezTo>
                    <a:pt x="155" y="343"/>
                    <a:pt x="155" y="343"/>
                    <a:pt x="154" y="339"/>
                  </a:cubicBezTo>
                  <a:cubicBezTo>
                    <a:pt x="154" y="335"/>
                    <a:pt x="156" y="328"/>
                    <a:pt x="148" y="328"/>
                  </a:cubicBezTo>
                  <a:cubicBezTo>
                    <a:pt x="140" y="328"/>
                    <a:pt x="139" y="328"/>
                    <a:pt x="138" y="330"/>
                  </a:cubicBezTo>
                  <a:cubicBezTo>
                    <a:pt x="136" y="331"/>
                    <a:pt x="127" y="330"/>
                    <a:pt x="124" y="330"/>
                  </a:cubicBezTo>
                  <a:cubicBezTo>
                    <a:pt x="120" y="330"/>
                    <a:pt x="121" y="329"/>
                    <a:pt x="116" y="330"/>
                  </a:cubicBezTo>
                  <a:cubicBezTo>
                    <a:pt x="112" y="332"/>
                    <a:pt x="108" y="332"/>
                    <a:pt x="107" y="334"/>
                  </a:cubicBezTo>
                  <a:cubicBezTo>
                    <a:pt x="105" y="337"/>
                    <a:pt x="109" y="338"/>
                    <a:pt x="101" y="334"/>
                  </a:cubicBezTo>
                  <a:cubicBezTo>
                    <a:pt x="94" y="331"/>
                    <a:pt x="100" y="332"/>
                    <a:pt x="94" y="331"/>
                  </a:cubicBezTo>
                  <a:cubicBezTo>
                    <a:pt x="88" y="330"/>
                    <a:pt x="84" y="328"/>
                    <a:pt x="80" y="329"/>
                  </a:cubicBezTo>
                  <a:cubicBezTo>
                    <a:pt x="76" y="331"/>
                    <a:pt x="77" y="334"/>
                    <a:pt x="75" y="334"/>
                  </a:cubicBezTo>
                  <a:cubicBezTo>
                    <a:pt x="73" y="335"/>
                    <a:pt x="71" y="335"/>
                    <a:pt x="63" y="335"/>
                  </a:cubicBezTo>
                  <a:cubicBezTo>
                    <a:pt x="56" y="335"/>
                    <a:pt x="53" y="333"/>
                    <a:pt x="50" y="335"/>
                  </a:cubicBezTo>
                  <a:cubicBezTo>
                    <a:pt x="48" y="337"/>
                    <a:pt x="46" y="335"/>
                    <a:pt x="43" y="337"/>
                  </a:cubicBezTo>
                  <a:cubicBezTo>
                    <a:pt x="40" y="339"/>
                    <a:pt x="36" y="340"/>
                    <a:pt x="35" y="339"/>
                  </a:cubicBezTo>
                  <a:cubicBezTo>
                    <a:pt x="34" y="338"/>
                    <a:pt x="33" y="337"/>
                    <a:pt x="32" y="337"/>
                  </a:cubicBezTo>
                  <a:cubicBezTo>
                    <a:pt x="32" y="334"/>
                    <a:pt x="33" y="330"/>
                    <a:pt x="33" y="329"/>
                  </a:cubicBezTo>
                  <a:cubicBezTo>
                    <a:pt x="33" y="328"/>
                    <a:pt x="33" y="316"/>
                    <a:pt x="33" y="310"/>
                  </a:cubicBezTo>
                  <a:cubicBezTo>
                    <a:pt x="34" y="304"/>
                    <a:pt x="42" y="305"/>
                    <a:pt x="44" y="304"/>
                  </a:cubicBezTo>
                  <a:cubicBezTo>
                    <a:pt x="45" y="303"/>
                    <a:pt x="45" y="298"/>
                    <a:pt x="49" y="296"/>
                  </a:cubicBezTo>
                  <a:cubicBezTo>
                    <a:pt x="52" y="295"/>
                    <a:pt x="61" y="295"/>
                    <a:pt x="64" y="293"/>
                  </a:cubicBezTo>
                  <a:cubicBezTo>
                    <a:pt x="68" y="291"/>
                    <a:pt x="66" y="281"/>
                    <a:pt x="66" y="278"/>
                  </a:cubicBezTo>
                  <a:cubicBezTo>
                    <a:pt x="66" y="275"/>
                    <a:pt x="65" y="280"/>
                    <a:pt x="57" y="278"/>
                  </a:cubicBezTo>
                  <a:cubicBezTo>
                    <a:pt x="48" y="276"/>
                    <a:pt x="53" y="270"/>
                    <a:pt x="52" y="259"/>
                  </a:cubicBezTo>
                  <a:cubicBezTo>
                    <a:pt x="51" y="248"/>
                    <a:pt x="43" y="248"/>
                    <a:pt x="35" y="243"/>
                  </a:cubicBezTo>
                  <a:cubicBezTo>
                    <a:pt x="26" y="239"/>
                    <a:pt x="21" y="234"/>
                    <a:pt x="18" y="229"/>
                  </a:cubicBezTo>
                  <a:cubicBezTo>
                    <a:pt x="15" y="225"/>
                    <a:pt x="6" y="216"/>
                    <a:pt x="3" y="212"/>
                  </a:cubicBezTo>
                  <a:cubicBezTo>
                    <a:pt x="1" y="209"/>
                    <a:pt x="0" y="207"/>
                    <a:pt x="0" y="205"/>
                  </a:cubicBezTo>
                  <a:cubicBezTo>
                    <a:pt x="3" y="206"/>
                    <a:pt x="8" y="208"/>
                    <a:pt x="19" y="211"/>
                  </a:cubicBezTo>
                  <a:cubicBezTo>
                    <a:pt x="33" y="215"/>
                    <a:pt x="52" y="218"/>
                    <a:pt x="59" y="215"/>
                  </a:cubicBezTo>
                  <a:cubicBezTo>
                    <a:pt x="66" y="213"/>
                    <a:pt x="75" y="219"/>
                    <a:pt x="79" y="216"/>
                  </a:cubicBezTo>
                  <a:cubicBezTo>
                    <a:pt x="82" y="213"/>
                    <a:pt x="85" y="212"/>
                    <a:pt x="97" y="212"/>
                  </a:cubicBezTo>
                  <a:cubicBezTo>
                    <a:pt x="108" y="212"/>
                    <a:pt x="104" y="210"/>
                    <a:pt x="115" y="208"/>
                  </a:cubicBezTo>
                  <a:cubicBezTo>
                    <a:pt x="125" y="206"/>
                    <a:pt x="128" y="212"/>
                    <a:pt x="128" y="205"/>
                  </a:cubicBezTo>
                  <a:cubicBezTo>
                    <a:pt x="127" y="197"/>
                    <a:pt x="127" y="194"/>
                    <a:pt x="127" y="188"/>
                  </a:cubicBezTo>
                  <a:cubicBezTo>
                    <a:pt x="127" y="182"/>
                    <a:pt x="125" y="177"/>
                    <a:pt x="130" y="171"/>
                  </a:cubicBezTo>
                  <a:cubicBezTo>
                    <a:pt x="135" y="165"/>
                    <a:pt x="139" y="160"/>
                    <a:pt x="142" y="164"/>
                  </a:cubicBezTo>
                  <a:cubicBezTo>
                    <a:pt x="146" y="168"/>
                    <a:pt x="148" y="169"/>
                    <a:pt x="153" y="166"/>
                  </a:cubicBezTo>
                  <a:cubicBezTo>
                    <a:pt x="158" y="164"/>
                    <a:pt x="161" y="162"/>
                    <a:pt x="156" y="161"/>
                  </a:cubicBezTo>
                  <a:cubicBezTo>
                    <a:pt x="151" y="159"/>
                    <a:pt x="148" y="158"/>
                    <a:pt x="154" y="157"/>
                  </a:cubicBezTo>
                  <a:cubicBezTo>
                    <a:pt x="160" y="156"/>
                    <a:pt x="164" y="151"/>
                    <a:pt x="171" y="151"/>
                  </a:cubicBezTo>
                  <a:cubicBezTo>
                    <a:pt x="177" y="152"/>
                    <a:pt x="174" y="154"/>
                    <a:pt x="179" y="154"/>
                  </a:cubicBezTo>
                  <a:cubicBezTo>
                    <a:pt x="183" y="153"/>
                    <a:pt x="187" y="155"/>
                    <a:pt x="189" y="151"/>
                  </a:cubicBezTo>
                  <a:cubicBezTo>
                    <a:pt x="192" y="147"/>
                    <a:pt x="190" y="140"/>
                    <a:pt x="189" y="136"/>
                  </a:cubicBezTo>
                  <a:cubicBezTo>
                    <a:pt x="189" y="132"/>
                    <a:pt x="189" y="132"/>
                    <a:pt x="191" y="127"/>
                  </a:cubicBezTo>
                  <a:cubicBezTo>
                    <a:pt x="193" y="122"/>
                    <a:pt x="183" y="118"/>
                    <a:pt x="191" y="115"/>
                  </a:cubicBezTo>
                  <a:cubicBezTo>
                    <a:pt x="199" y="112"/>
                    <a:pt x="209" y="111"/>
                    <a:pt x="204" y="103"/>
                  </a:cubicBezTo>
                  <a:cubicBezTo>
                    <a:pt x="198" y="95"/>
                    <a:pt x="186" y="86"/>
                    <a:pt x="198" y="87"/>
                  </a:cubicBezTo>
                  <a:cubicBezTo>
                    <a:pt x="210" y="88"/>
                    <a:pt x="226" y="91"/>
                    <a:pt x="223" y="85"/>
                  </a:cubicBezTo>
                  <a:cubicBezTo>
                    <a:pt x="220" y="78"/>
                    <a:pt x="215" y="73"/>
                    <a:pt x="220" y="68"/>
                  </a:cubicBezTo>
                  <a:cubicBezTo>
                    <a:pt x="225" y="62"/>
                    <a:pt x="235" y="53"/>
                    <a:pt x="225" y="42"/>
                  </a:cubicBezTo>
                  <a:cubicBezTo>
                    <a:pt x="214" y="31"/>
                    <a:pt x="210" y="30"/>
                    <a:pt x="215" y="25"/>
                  </a:cubicBezTo>
                  <a:cubicBezTo>
                    <a:pt x="220" y="20"/>
                    <a:pt x="225" y="19"/>
                    <a:pt x="231" y="15"/>
                  </a:cubicBezTo>
                  <a:cubicBezTo>
                    <a:pt x="237" y="11"/>
                    <a:pt x="239" y="10"/>
                    <a:pt x="245" y="9"/>
                  </a:cubicBezTo>
                  <a:cubicBezTo>
                    <a:pt x="252" y="9"/>
                    <a:pt x="254" y="11"/>
                    <a:pt x="264" y="9"/>
                  </a:cubicBezTo>
                  <a:cubicBezTo>
                    <a:pt x="274" y="8"/>
                    <a:pt x="277" y="6"/>
                    <a:pt x="282" y="4"/>
                  </a:cubicBezTo>
                  <a:cubicBezTo>
                    <a:pt x="282" y="4"/>
                    <a:pt x="283" y="4"/>
                    <a:pt x="283" y="4"/>
                  </a:cubicBezTo>
                  <a:cubicBezTo>
                    <a:pt x="288" y="2"/>
                    <a:pt x="297" y="0"/>
                    <a:pt x="300" y="4"/>
                  </a:cubicBezTo>
                  <a:cubicBezTo>
                    <a:pt x="303" y="7"/>
                    <a:pt x="311" y="12"/>
                    <a:pt x="315" y="14"/>
                  </a:cubicBezTo>
                  <a:cubicBezTo>
                    <a:pt x="319" y="16"/>
                    <a:pt x="323" y="19"/>
                    <a:pt x="324" y="22"/>
                  </a:cubicBezTo>
                  <a:cubicBezTo>
                    <a:pt x="324" y="25"/>
                    <a:pt x="324" y="29"/>
                    <a:pt x="326" y="32"/>
                  </a:cubicBezTo>
                  <a:cubicBezTo>
                    <a:pt x="328" y="34"/>
                    <a:pt x="324" y="36"/>
                    <a:pt x="331" y="36"/>
                  </a:cubicBezTo>
                  <a:cubicBezTo>
                    <a:pt x="337" y="37"/>
                    <a:pt x="332" y="32"/>
                    <a:pt x="341" y="37"/>
                  </a:cubicBezTo>
                  <a:cubicBezTo>
                    <a:pt x="349" y="42"/>
                    <a:pt x="353" y="47"/>
                    <a:pt x="358" y="47"/>
                  </a:cubicBezTo>
                  <a:cubicBezTo>
                    <a:pt x="362" y="47"/>
                    <a:pt x="371" y="46"/>
                    <a:pt x="374" y="4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90">
              <a:extLst>
                <a:ext uri="{FF2B5EF4-FFF2-40B4-BE49-F238E27FC236}">
                  <a16:creationId xmlns:a16="http://schemas.microsoft.com/office/drawing/2014/main" id="{05D74E86-C203-3F4D-904A-A7230760565C}"/>
                </a:ext>
              </a:extLst>
            </p:cNvPr>
            <p:cNvSpPr>
              <a:spLocks/>
            </p:cNvSpPr>
            <p:nvPr/>
          </p:nvSpPr>
          <p:spPr bwMode="auto">
            <a:xfrm>
              <a:off x="3404" y="1400"/>
              <a:ext cx="190" cy="153"/>
            </a:xfrm>
            <a:custGeom>
              <a:avLst/>
              <a:gdLst>
                <a:gd name="T0" fmla="*/ 314 w 318"/>
                <a:gd name="T1" fmla="*/ 31 h 254"/>
                <a:gd name="T2" fmla="*/ 294 w 318"/>
                <a:gd name="T3" fmla="*/ 44 h 254"/>
                <a:gd name="T4" fmla="*/ 261 w 318"/>
                <a:gd name="T5" fmla="*/ 50 h 254"/>
                <a:gd name="T6" fmla="*/ 255 w 318"/>
                <a:gd name="T7" fmla="*/ 77 h 254"/>
                <a:gd name="T8" fmla="*/ 253 w 318"/>
                <a:gd name="T9" fmla="*/ 120 h 254"/>
                <a:gd name="T10" fmla="*/ 234 w 318"/>
                <a:gd name="T11" fmla="*/ 138 h 254"/>
                <a:gd name="T12" fmla="*/ 221 w 318"/>
                <a:gd name="T13" fmla="*/ 162 h 254"/>
                <a:gd name="T14" fmla="*/ 219 w 318"/>
                <a:gd name="T15" fmla="*/ 186 h 254"/>
                <a:gd name="T16" fmla="*/ 201 w 318"/>
                <a:gd name="T17" fmla="*/ 186 h 254"/>
                <a:gd name="T18" fmla="*/ 186 w 318"/>
                <a:gd name="T19" fmla="*/ 196 h 254"/>
                <a:gd name="T20" fmla="*/ 172 w 318"/>
                <a:gd name="T21" fmla="*/ 199 h 254"/>
                <a:gd name="T22" fmla="*/ 157 w 318"/>
                <a:gd name="T23" fmla="*/ 223 h 254"/>
                <a:gd name="T24" fmla="*/ 145 w 318"/>
                <a:gd name="T25" fmla="*/ 243 h 254"/>
                <a:gd name="T26" fmla="*/ 109 w 318"/>
                <a:gd name="T27" fmla="*/ 251 h 254"/>
                <a:gd name="T28" fmla="*/ 49 w 318"/>
                <a:gd name="T29" fmla="*/ 246 h 254"/>
                <a:gd name="T30" fmla="*/ 32 w 318"/>
                <a:gd name="T31" fmla="*/ 235 h 254"/>
                <a:gd name="T32" fmla="*/ 46 w 318"/>
                <a:gd name="T33" fmla="*/ 206 h 254"/>
                <a:gd name="T34" fmla="*/ 19 w 318"/>
                <a:gd name="T35" fmla="*/ 189 h 254"/>
                <a:gd name="T36" fmla="*/ 10 w 318"/>
                <a:gd name="T37" fmla="*/ 156 h 254"/>
                <a:gd name="T38" fmla="*/ 7 w 318"/>
                <a:gd name="T39" fmla="*/ 135 h 254"/>
                <a:gd name="T40" fmla="*/ 6 w 318"/>
                <a:gd name="T41" fmla="*/ 116 h 254"/>
                <a:gd name="T42" fmla="*/ 11 w 318"/>
                <a:gd name="T43" fmla="*/ 95 h 254"/>
                <a:gd name="T44" fmla="*/ 23 w 318"/>
                <a:gd name="T45" fmla="*/ 82 h 254"/>
                <a:gd name="T46" fmla="*/ 47 w 318"/>
                <a:gd name="T47" fmla="*/ 87 h 254"/>
                <a:gd name="T48" fmla="*/ 82 w 318"/>
                <a:gd name="T49" fmla="*/ 62 h 254"/>
                <a:gd name="T50" fmla="*/ 96 w 318"/>
                <a:gd name="T51" fmla="*/ 34 h 254"/>
                <a:gd name="T52" fmla="*/ 120 w 318"/>
                <a:gd name="T53" fmla="*/ 31 h 254"/>
                <a:gd name="T54" fmla="*/ 136 w 318"/>
                <a:gd name="T55" fmla="*/ 30 h 254"/>
                <a:gd name="T56" fmla="*/ 155 w 318"/>
                <a:gd name="T57" fmla="*/ 33 h 254"/>
                <a:gd name="T58" fmla="*/ 177 w 318"/>
                <a:gd name="T59" fmla="*/ 31 h 254"/>
                <a:gd name="T60" fmla="*/ 190 w 318"/>
                <a:gd name="T61" fmla="*/ 27 h 254"/>
                <a:gd name="T62" fmla="*/ 211 w 318"/>
                <a:gd name="T63" fmla="*/ 21 h 254"/>
                <a:gd name="T64" fmla="*/ 225 w 318"/>
                <a:gd name="T65" fmla="*/ 0 h 254"/>
                <a:gd name="T66" fmla="*/ 240 w 318"/>
                <a:gd name="T67" fmla="*/ 14 h 254"/>
                <a:gd name="T68" fmla="*/ 260 w 318"/>
                <a:gd name="T69" fmla="*/ 40 h 254"/>
                <a:gd name="T70" fmla="*/ 289 w 318"/>
                <a:gd name="T71" fmla="*/ 28 h 254"/>
                <a:gd name="T72" fmla="*/ 309 w 318"/>
                <a:gd name="T73" fmla="*/ 2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18" y="31"/>
                  </a:moveTo>
                  <a:cubicBezTo>
                    <a:pt x="316" y="30"/>
                    <a:pt x="314" y="30"/>
                    <a:pt x="314" y="31"/>
                  </a:cubicBezTo>
                  <a:cubicBezTo>
                    <a:pt x="313" y="33"/>
                    <a:pt x="313" y="37"/>
                    <a:pt x="312" y="39"/>
                  </a:cubicBezTo>
                  <a:cubicBezTo>
                    <a:pt x="307" y="41"/>
                    <a:pt x="304" y="43"/>
                    <a:pt x="294" y="44"/>
                  </a:cubicBezTo>
                  <a:cubicBezTo>
                    <a:pt x="284" y="46"/>
                    <a:pt x="282" y="44"/>
                    <a:pt x="275" y="44"/>
                  </a:cubicBezTo>
                  <a:cubicBezTo>
                    <a:pt x="269" y="45"/>
                    <a:pt x="267" y="46"/>
                    <a:pt x="261" y="50"/>
                  </a:cubicBezTo>
                  <a:cubicBezTo>
                    <a:pt x="255" y="54"/>
                    <a:pt x="250" y="55"/>
                    <a:pt x="245" y="60"/>
                  </a:cubicBezTo>
                  <a:cubicBezTo>
                    <a:pt x="240" y="65"/>
                    <a:pt x="244" y="66"/>
                    <a:pt x="255" y="77"/>
                  </a:cubicBezTo>
                  <a:cubicBezTo>
                    <a:pt x="265" y="88"/>
                    <a:pt x="255" y="97"/>
                    <a:pt x="250" y="103"/>
                  </a:cubicBezTo>
                  <a:cubicBezTo>
                    <a:pt x="245" y="108"/>
                    <a:pt x="250" y="113"/>
                    <a:pt x="253" y="120"/>
                  </a:cubicBezTo>
                  <a:cubicBezTo>
                    <a:pt x="256" y="126"/>
                    <a:pt x="240" y="123"/>
                    <a:pt x="228" y="122"/>
                  </a:cubicBezTo>
                  <a:cubicBezTo>
                    <a:pt x="216" y="121"/>
                    <a:pt x="228" y="130"/>
                    <a:pt x="234" y="138"/>
                  </a:cubicBezTo>
                  <a:cubicBezTo>
                    <a:pt x="239" y="146"/>
                    <a:pt x="229" y="147"/>
                    <a:pt x="221" y="150"/>
                  </a:cubicBezTo>
                  <a:cubicBezTo>
                    <a:pt x="213" y="153"/>
                    <a:pt x="223" y="157"/>
                    <a:pt x="221" y="162"/>
                  </a:cubicBezTo>
                  <a:cubicBezTo>
                    <a:pt x="219" y="167"/>
                    <a:pt x="219" y="167"/>
                    <a:pt x="219" y="171"/>
                  </a:cubicBezTo>
                  <a:cubicBezTo>
                    <a:pt x="220" y="175"/>
                    <a:pt x="222" y="182"/>
                    <a:pt x="219" y="186"/>
                  </a:cubicBezTo>
                  <a:cubicBezTo>
                    <a:pt x="217" y="190"/>
                    <a:pt x="213" y="188"/>
                    <a:pt x="209" y="189"/>
                  </a:cubicBezTo>
                  <a:cubicBezTo>
                    <a:pt x="204" y="189"/>
                    <a:pt x="207" y="187"/>
                    <a:pt x="201" y="186"/>
                  </a:cubicBezTo>
                  <a:cubicBezTo>
                    <a:pt x="194" y="186"/>
                    <a:pt x="190" y="191"/>
                    <a:pt x="184" y="192"/>
                  </a:cubicBezTo>
                  <a:cubicBezTo>
                    <a:pt x="178" y="193"/>
                    <a:pt x="181" y="194"/>
                    <a:pt x="186" y="196"/>
                  </a:cubicBezTo>
                  <a:cubicBezTo>
                    <a:pt x="191" y="197"/>
                    <a:pt x="188" y="199"/>
                    <a:pt x="183" y="201"/>
                  </a:cubicBezTo>
                  <a:cubicBezTo>
                    <a:pt x="178" y="204"/>
                    <a:pt x="176" y="203"/>
                    <a:pt x="172" y="199"/>
                  </a:cubicBezTo>
                  <a:cubicBezTo>
                    <a:pt x="169" y="195"/>
                    <a:pt x="165" y="200"/>
                    <a:pt x="160" y="206"/>
                  </a:cubicBezTo>
                  <a:cubicBezTo>
                    <a:pt x="155" y="212"/>
                    <a:pt x="157" y="217"/>
                    <a:pt x="157" y="223"/>
                  </a:cubicBezTo>
                  <a:cubicBezTo>
                    <a:pt x="157" y="229"/>
                    <a:pt x="157" y="232"/>
                    <a:pt x="158" y="240"/>
                  </a:cubicBezTo>
                  <a:cubicBezTo>
                    <a:pt x="158" y="247"/>
                    <a:pt x="155" y="241"/>
                    <a:pt x="145" y="243"/>
                  </a:cubicBezTo>
                  <a:cubicBezTo>
                    <a:pt x="134" y="245"/>
                    <a:pt x="138" y="247"/>
                    <a:pt x="127" y="247"/>
                  </a:cubicBezTo>
                  <a:cubicBezTo>
                    <a:pt x="115" y="247"/>
                    <a:pt x="112" y="248"/>
                    <a:pt x="109" y="251"/>
                  </a:cubicBezTo>
                  <a:cubicBezTo>
                    <a:pt x="105" y="254"/>
                    <a:pt x="96" y="248"/>
                    <a:pt x="89" y="250"/>
                  </a:cubicBezTo>
                  <a:cubicBezTo>
                    <a:pt x="82" y="253"/>
                    <a:pt x="63" y="250"/>
                    <a:pt x="49" y="246"/>
                  </a:cubicBezTo>
                  <a:cubicBezTo>
                    <a:pt x="35" y="243"/>
                    <a:pt x="33" y="241"/>
                    <a:pt x="30" y="240"/>
                  </a:cubicBezTo>
                  <a:cubicBezTo>
                    <a:pt x="30" y="238"/>
                    <a:pt x="31" y="236"/>
                    <a:pt x="32" y="235"/>
                  </a:cubicBezTo>
                  <a:cubicBezTo>
                    <a:pt x="34" y="233"/>
                    <a:pt x="38" y="226"/>
                    <a:pt x="40" y="222"/>
                  </a:cubicBezTo>
                  <a:cubicBezTo>
                    <a:pt x="42" y="217"/>
                    <a:pt x="46" y="214"/>
                    <a:pt x="46" y="206"/>
                  </a:cubicBezTo>
                  <a:cubicBezTo>
                    <a:pt x="46" y="199"/>
                    <a:pt x="41" y="196"/>
                    <a:pt x="35" y="196"/>
                  </a:cubicBezTo>
                  <a:cubicBezTo>
                    <a:pt x="30" y="195"/>
                    <a:pt x="24" y="196"/>
                    <a:pt x="19" y="189"/>
                  </a:cubicBezTo>
                  <a:cubicBezTo>
                    <a:pt x="14" y="182"/>
                    <a:pt x="18" y="177"/>
                    <a:pt x="18" y="173"/>
                  </a:cubicBezTo>
                  <a:cubicBezTo>
                    <a:pt x="18" y="168"/>
                    <a:pt x="16" y="166"/>
                    <a:pt x="10" y="156"/>
                  </a:cubicBezTo>
                  <a:cubicBezTo>
                    <a:pt x="3" y="147"/>
                    <a:pt x="9" y="146"/>
                    <a:pt x="11" y="141"/>
                  </a:cubicBezTo>
                  <a:cubicBezTo>
                    <a:pt x="13" y="136"/>
                    <a:pt x="11" y="137"/>
                    <a:pt x="7" y="135"/>
                  </a:cubicBezTo>
                  <a:cubicBezTo>
                    <a:pt x="3" y="133"/>
                    <a:pt x="1" y="131"/>
                    <a:pt x="0" y="129"/>
                  </a:cubicBezTo>
                  <a:cubicBezTo>
                    <a:pt x="0" y="127"/>
                    <a:pt x="5" y="116"/>
                    <a:pt x="6" y="116"/>
                  </a:cubicBezTo>
                  <a:cubicBezTo>
                    <a:pt x="7" y="115"/>
                    <a:pt x="7" y="110"/>
                    <a:pt x="10" y="107"/>
                  </a:cubicBezTo>
                  <a:cubicBezTo>
                    <a:pt x="13" y="104"/>
                    <a:pt x="12" y="99"/>
                    <a:pt x="11" y="95"/>
                  </a:cubicBezTo>
                  <a:cubicBezTo>
                    <a:pt x="10" y="91"/>
                    <a:pt x="11" y="85"/>
                    <a:pt x="12" y="79"/>
                  </a:cubicBezTo>
                  <a:cubicBezTo>
                    <a:pt x="14" y="79"/>
                    <a:pt x="18" y="82"/>
                    <a:pt x="23" y="82"/>
                  </a:cubicBezTo>
                  <a:cubicBezTo>
                    <a:pt x="28" y="83"/>
                    <a:pt x="28" y="81"/>
                    <a:pt x="35" y="87"/>
                  </a:cubicBezTo>
                  <a:cubicBezTo>
                    <a:pt x="41" y="93"/>
                    <a:pt x="41" y="90"/>
                    <a:pt x="47" y="87"/>
                  </a:cubicBezTo>
                  <a:cubicBezTo>
                    <a:pt x="54" y="84"/>
                    <a:pt x="56" y="81"/>
                    <a:pt x="54" y="74"/>
                  </a:cubicBezTo>
                  <a:cubicBezTo>
                    <a:pt x="52" y="66"/>
                    <a:pt x="74" y="65"/>
                    <a:pt x="82" y="62"/>
                  </a:cubicBezTo>
                  <a:cubicBezTo>
                    <a:pt x="90" y="58"/>
                    <a:pt x="85" y="43"/>
                    <a:pt x="85" y="43"/>
                  </a:cubicBezTo>
                  <a:cubicBezTo>
                    <a:pt x="85" y="43"/>
                    <a:pt x="91" y="35"/>
                    <a:pt x="96" y="34"/>
                  </a:cubicBezTo>
                  <a:cubicBezTo>
                    <a:pt x="102" y="34"/>
                    <a:pt x="105" y="31"/>
                    <a:pt x="105" y="27"/>
                  </a:cubicBezTo>
                  <a:cubicBezTo>
                    <a:pt x="104" y="23"/>
                    <a:pt x="115" y="29"/>
                    <a:pt x="120" y="31"/>
                  </a:cubicBezTo>
                  <a:cubicBezTo>
                    <a:pt x="124" y="32"/>
                    <a:pt x="127" y="30"/>
                    <a:pt x="128" y="29"/>
                  </a:cubicBezTo>
                  <a:cubicBezTo>
                    <a:pt x="131" y="30"/>
                    <a:pt x="132" y="29"/>
                    <a:pt x="136" y="30"/>
                  </a:cubicBezTo>
                  <a:cubicBezTo>
                    <a:pt x="143" y="31"/>
                    <a:pt x="144" y="32"/>
                    <a:pt x="147" y="33"/>
                  </a:cubicBezTo>
                  <a:cubicBezTo>
                    <a:pt x="150" y="33"/>
                    <a:pt x="153" y="33"/>
                    <a:pt x="155" y="33"/>
                  </a:cubicBezTo>
                  <a:cubicBezTo>
                    <a:pt x="156" y="36"/>
                    <a:pt x="160" y="36"/>
                    <a:pt x="164" y="39"/>
                  </a:cubicBezTo>
                  <a:cubicBezTo>
                    <a:pt x="171" y="43"/>
                    <a:pt x="174" y="36"/>
                    <a:pt x="177" y="31"/>
                  </a:cubicBezTo>
                  <a:cubicBezTo>
                    <a:pt x="181" y="26"/>
                    <a:pt x="187" y="35"/>
                    <a:pt x="190" y="37"/>
                  </a:cubicBezTo>
                  <a:cubicBezTo>
                    <a:pt x="194" y="38"/>
                    <a:pt x="193" y="34"/>
                    <a:pt x="190" y="27"/>
                  </a:cubicBezTo>
                  <a:cubicBezTo>
                    <a:pt x="188" y="20"/>
                    <a:pt x="199" y="21"/>
                    <a:pt x="202" y="23"/>
                  </a:cubicBezTo>
                  <a:cubicBezTo>
                    <a:pt x="206" y="26"/>
                    <a:pt x="208" y="24"/>
                    <a:pt x="211" y="21"/>
                  </a:cubicBezTo>
                  <a:cubicBezTo>
                    <a:pt x="213" y="17"/>
                    <a:pt x="207" y="13"/>
                    <a:pt x="209" y="7"/>
                  </a:cubicBezTo>
                  <a:cubicBezTo>
                    <a:pt x="210" y="2"/>
                    <a:pt x="220" y="1"/>
                    <a:pt x="225" y="0"/>
                  </a:cubicBezTo>
                  <a:cubicBezTo>
                    <a:pt x="230" y="0"/>
                    <a:pt x="230" y="2"/>
                    <a:pt x="230" y="8"/>
                  </a:cubicBezTo>
                  <a:cubicBezTo>
                    <a:pt x="231" y="14"/>
                    <a:pt x="236" y="14"/>
                    <a:pt x="240" y="14"/>
                  </a:cubicBezTo>
                  <a:cubicBezTo>
                    <a:pt x="243" y="14"/>
                    <a:pt x="238" y="30"/>
                    <a:pt x="242" y="40"/>
                  </a:cubicBezTo>
                  <a:cubicBezTo>
                    <a:pt x="246" y="51"/>
                    <a:pt x="252" y="44"/>
                    <a:pt x="260" y="40"/>
                  </a:cubicBezTo>
                  <a:cubicBezTo>
                    <a:pt x="268" y="36"/>
                    <a:pt x="270" y="35"/>
                    <a:pt x="275" y="30"/>
                  </a:cubicBezTo>
                  <a:cubicBezTo>
                    <a:pt x="280" y="25"/>
                    <a:pt x="285" y="24"/>
                    <a:pt x="289" y="28"/>
                  </a:cubicBezTo>
                  <a:cubicBezTo>
                    <a:pt x="294" y="31"/>
                    <a:pt x="291" y="32"/>
                    <a:pt x="298" y="33"/>
                  </a:cubicBezTo>
                  <a:cubicBezTo>
                    <a:pt x="306" y="34"/>
                    <a:pt x="304" y="29"/>
                    <a:pt x="309" y="27"/>
                  </a:cubicBezTo>
                  <a:cubicBezTo>
                    <a:pt x="314" y="25"/>
                    <a:pt x="317" y="28"/>
                    <a:pt x="318" y="3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091">
              <a:extLst>
                <a:ext uri="{FF2B5EF4-FFF2-40B4-BE49-F238E27FC236}">
                  <a16:creationId xmlns:a16="http://schemas.microsoft.com/office/drawing/2014/main" id="{2100D631-6BA4-BB41-A6FC-B0CA9AFFEB73}"/>
                </a:ext>
              </a:extLst>
            </p:cNvPr>
            <p:cNvSpPr>
              <a:spLocks/>
            </p:cNvSpPr>
            <p:nvPr/>
          </p:nvSpPr>
          <p:spPr bwMode="auto">
            <a:xfrm>
              <a:off x="3159" y="1378"/>
              <a:ext cx="303" cy="246"/>
            </a:xfrm>
            <a:custGeom>
              <a:avLst/>
              <a:gdLst>
                <a:gd name="T0" fmla="*/ 481 w 505"/>
                <a:gd name="T1" fmla="*/ 377 h 411"/>
                <a:gd name="T2" fmla="*/ 469 w 505"/>
                <a:gd name="T3" fmla="*/ 410 h 411"/>
                <a:gd name="T4" fmla="*/ 447 w 505"/>
                <a:gd name="T5" fmla="*/ 406 h 411"/>
                <a:gd name="T6" fmla="*/ 415 w 505"/>
                <a:gd name="T7" fmla="*/ 399 h 411"/>
                <a:gd name="T8" fmla="*/ 388 w 505"/>
                <a:gd name="T9" fmla="*/ 397 h 411"/>
                <a:gd name="T10" fmla="*/ 356 w 505"/>
                <a:gd name="T11" fmla="*/ 384 h 411"/>
                <a:gd name="T12" fmla="*/ 343 w 505"/>
                <a:gd name="T13" fmla="*/ 353 h 411"/>
                <a:gd name="T14" fmla="*/ 310 w 505"/>
                <a:gd name="T15" fmla="*/ 365 h 411"/>
                <a:gd name="T16" fmla="*/ 279 w 505"/>
                <a:gd name="T17" fmla="*/ 364 h 411"/>
                <a:gd name="T18" fmla="*/ 250 w 505"/>
                <a:gd name="T19" fmla="*/ 351 h 411"/>
                <a:gd name="T20" fmla="*/ 216 w 505"/>
                <a:gd name="T21" fmla="*/ 331 h 411"/>
                <a:gd name="T22" fmla="*/ 199 w 505"/>
                <a:gd name="T23" fmla="*/ 305 h 411"/>
                <a:gd name="T24" fmla="*/ 184 w 505"/>
                <a:gd name="T25" fmla="*/ 284 h 411"/>
                <a:gd name="T26" fmla="*/ 169 w 505"/>
                <a:gd name="T27" fmla="*/ 272 h 411"/>
                <a:gd name="T28" fmla="*/ 143 w 505"/>
                <a:gd name="T29" fmla="*/ 263 h 411"/>
                <a:gd name="T30" fmla="*/ 137 w 505"/>
                <a:gd name="T31" fmla="*/ 273 h 411"/>
                <a:gd name="T32" fmla="*/ 123 w 505"/>
                <a:gd name="T33" fmla="*/ 249 h 411"/>
                <a:gd name="T34" fmla="*/ 115 w 505"/>
                <a:gd name="T35" fmla="*/ 226 h 411"/>
                <a:gd name="T36" fmla="*/ 77 w 505"/>
                <a:gd name="T37" fmla="*/ 190 h 411"/>
                <a:gd name="T38" fmla="*/ 53 w 505"/>
                <a:gd name="T39" fmla="*/ 161 h 411"/>
                <a:gd name="T40" fmla="*/ 55 w 505"/>
                <a:gd name="T41" fmla="*/ 141 h 411"/>
                <a:gd name="T42" fmla="*/ 61 w 505"/>
                <a:gd name="T43" fmla="*/ 118 h 411"/>
                <a:gd name="T44" fmla="*/ 43 w 505"/>
                <a:gd name="T45" fmla="*/ 103 h 411"/>
                <a:gd name="T46" fmla="*/ 32 w 505"/>
                <a:gd name="T47" fmla="*/ 85 h 411"/>
                <a:gd name="T48" fmla="*/ 25 w 505"/>
                <a:gd name="T49" fmla="*/ 70 h 411"/>
                <a:gd name="T50" fmla="*/ 13 w 505"/>
                <a:gd name="T51" fmla="*/ 48 h 411"/>
                <a:gd name="T52" fmla="*/ 1 w 505"/>
                <a:gd name="T53" fmla="*/ 14 h 411"/>
                <a:gd name="T54" fmla="*/ 12 w 505"/>
                <a:gd name="T55" fmla="*/ 0 h 411"/>
                <a:gd name="T56" fmla="*/ 24 w 505"/>
                <a:gd name="T57" fmla="*/ 11 h 411"/>
                <a:gd name="T58" fmla="*/ 52 w 505"/>
                <a:gd name="T59" fmla="*/ 25 h 411"/>
                <a:gd name="T60" fmla="*/ 66 w 505"/>
                <a:gd name="T61" fmla="*/ 19 h 411"/>
                <a:gd name="T62" fmla="*/ 95 w 505"/>
                <a:gd name="T63" fmla="*/ 5 h 411"/>
                <a:gd name="T64" fmla="*/ 99 w 505"/>
                <a:gd name="T65" fmla="*/ 23 h 411"/>
                <a:gd name="T66" fmla="*/ 117 w 505"/>
                <a:gd name="T67" fmla="*/ 37 h 411"/>
                <a:gd name="T68" fmla="*/ 142 w 505"/>
                <a:gd name="T69" fmla="*/ 66 h 411"/>
                <a:gd name="T70" fmla="*/ 220 w 505"/>
                <a:gd name="T71" fmla="*/ 84 h 411"/>
                <a:gd name="T72" fmla="*/ 236 w 505"/>
                <a:gd name="T73" fmla="*/ 65 h 411"/>
                <a:gd name="T74" fmla="*/ 264 w 505"/>
                <a:gd name="T75" fmla="*/ 50 h 411"/>
                <a:gd name="T76" fmla="*/ 297 w 505"/>
                <a:gd name="T77" fmla="*/ 42 h 411"/>
                <a:gd name="T78" fmla="*/ 341 w 505"/>
                <a:gd name="T79" fmla="*/ 60 h 411"/>
                <a:gd name="T80" fmla="*/ 374 w 505"/>
                <a:gd name="T81" fmla="*/ 74 h 411"/>
                <a:gd name="T82" fmla="*/ 411 w 505"/>
                <a:gd name="T83" fmla="*/ 89 h 411"/>
                <a:gd name="T84" fmla="*/ 419 w 505"/>
                <a:gd name="T85" fmla="*/ 117 h 411"/>
                <a:gd name="T86" fmla="*/ 413 w 505"/>
                <a:gd name="T87" fmla="*/ 154 h 411"/>
                <a:gd name="T88" fmla="*/ 418 w 505"/>
                <a:gd name="T89" fmla="*/ 179 h 411"/>
                <a:gd name="T90" fmla="*/ 426 w 505"/>
                <a:gd name="T91" fmla="*/ 227 h 411"/>
                <a:gd name="T92" fmla="*/ 447 w 505"/>
                <a:gd name="T93" fmla="*/ 260 h 411"/>
                <a:gd name="T94" fmla="*/ 438 w 505"/>
                <a:gd name="T95" fmla="*/ 278 h 411"/>
                <a:gd name="T96" fmla="*/ 472 w 505"/>
                <a:gd name="T97" fmla="*/ 316 h 411"/>
                <a:gd name="T98" fmla="*/ 503 w 505"/>
                <a:gd name="T99" fmla="*/ 3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5" h="411">
                  <a:moveTo>
                    <a:pt x="501" y="366"/>
                  </a:moveTo>
                  <a:cubicBezTo>
                    <a:pt x="498" y="368"/>
                    <a:pt x="489" y="368"/>
                    <a:pt x="486" y="369"/>
                  </a:cubicBezTo>
                  <a:cubicBezTo>
                    <a:pt x="482" y="371"/>
                    <a:pt x="482" y="376"/>
                    <a:pt x="481" y="377"/>
                  </a:cubicBezTo>
                  <a:cubicBezTo>
                    <a:pt x="479" y="378"/>
                    <a:pt x="471" y="377"/>
                    <a:pt x="470" y="383"/>
                  </a:cubicBezTo>
                  <a:cubicBezTo>
                    <a:pt x="470" y="389"/>
                    <a:pt x="470" y="401"/>
                    <a:pt x="470" y="402"/>
                  </a:cubicBezTo>
                  <a:cubicBezTo>
                    <a:pt x="470" y="403"/>
                    <a:pt x="469" y="407"/>
                    <a:pt x="469" y="410"/>
                  </a:cubicBezTo>
                  <a:cubicBezTo>
                    <a:pt x="467" y="409"/>
                    <a:pt x="466" y="409"/>
                    <a:pt x="465" y="410"/>
                  </a:cubicBezTo>
                  <a:cubicBezTo>
                    <a:pt x="464" y="411"/>
                    <a:pt x="462" y="411"/>
                    <a:pt x="458" y="409"/>
                  </a:cubicBezTo>
                  <a:cubicBezTo>
                    <a:pt x="454" y="408"/>
                    <a:pt x="449" y="406"/>
                    <a:pt x="447" y="406"/>
                  </a:cubicBezTo>
                  <a:cubicBezTo>
                    <a:pt x="446" y="406"/>
                    <a:pt x="442" y="400"/>
                    <a:pt x="440" y="402"/>
                  </a:cubicBezTo>
                  <a:cubicBezTo>
                    <a:pt x="439" y="404"/>
                    <a:pt x="435" y="405"/>
                    <a:pt x="432" y="405"/>
                  </a:cubicBezTo>
                  <a:cubicBezTo>
                    <a:pt x="428" y="404"/>
                    <a:pt x="417" y="398"/>
                    <a:pt x="415" y="399"/>
                  </a:cubicBezTo>
                  <a:cubicBezTo>
                    <a:pt x="414" y="399"/>
                    <a:pt x="418" y="405"/>
                    <a:pt x="410" y="403"/>
                  </a:cubicBezTo>
                  <a:cubicBezTo>
                    <a:pt x="403" y="401"/>
                    <a:pt x="403" y="399"/>
                    <a:pt x="399" y="398"/>
                  </a:cubicBezTo>
                  <a:cubicBezTo>
                    <a:pt x="395" y="397"/>
                    <a:pt x="393" y="397"/>
                    <a:pt x="388" y="397"/>
                  </a:cubicBezTo>
                  <a:cubicBezTo>
                    <a:pt x="383" y="398"/>
                    <a:pt x="387" y="402"/>
                    <a:pt x="378" y="397"/>
                  </a:cubicBezTo>
                  <a:cubicBezTo>
                    <a:pt x="369" y="392"/>
                    <a:pt x="372" y="393"/>
                    <a:pt x="366" y="391"/>
                  </a:cubicBezTo>
                  <a:cubicBezTo>
                    <a:pt x="360" y="388"/>
                    <a:pt x="358" y="391"/>
                    <a:pt x="356" y="384"/>
                  </a:cubicBezTo>
                  <a:cubicBezTo>
                    <a:pt x="355" y="378"/>
                    <a:pt x="354" y="382"/>
                    <a:pt x="354" y="373"/>
                  </a:cubicBezTo>
                  <a:cubicBezTo>
                    <a:pt x="353" y="365"/>
                    <a:pt x="355" y="365"/>
                    <a:pt x="350" y="360"/>
                  </a:cubicBezTo>
                  <a:cubicBezTo>
                    <a:pt x="345" y="355"/>
                    <a:pt x="349" y="353"/>
                    <a:pt x="343" y="353"/>
                  </a:cubicBezTo>
                  <a:cubicBezTo>
                    <a:pt x="336" y="353"/>
                    <a:pt x="335" y="353"/>
                    <a:pt x="330" y="356"/>
                  </a:cubicBezTo>
                  <a:cubicBezTo>
                    <a:pt x="325" y="359"/>
                    <a:pt x="318" y="359"/>
                    <a:pt x="318" y="360"/>
                  </a:cubicBezTo>
                  <a:cubicBezTo>
                    <a:pt x="317" y="361"/>
                    <a:pt x="315" y="362"/>
                    <a:pt x="310" y="365"/>
                  </a:cubicBezTo>
                  <a:cubicBezTo>
                    <a:pt x="306" y="368"/>
                    <a:pt x="305" y="370"/>
                    <a:pt x="302" y="371"/>
                  </a:cubicBezTo>
                  <a:cubicBezTo>
                    <a:pt x="299" y="372"/>
                    <a:pt x="297" y="374"/>
                    <a:pt x="292" y="370"/>
                  </a:cubicBezTo>
                  <a:cubicBezTo>
                    <a:pt x="287" y="367"/>
                    <a:pt x="279" y="364"/>
                    <a:pt x="279" y="364"/>
                  </a:cubicBezTo>
                  <a:cubicBezTo>
                    <a:pt x="279" y="364"/>
                    <a:pt x="278" y="371"/>
                    <a:pt x="271" y="365"/>
                  </a:cubicBezTo>
                  <a:cubicBezTo>
                    <a:pt x="265" y="359"/>
                    <a:pt x="267" y="361"/>
                    <a:pt x="261" y="358"/>
                  </a:cubicBezTo>
                  <a:cubicBezTo>
                    <a:pt x="255" y="355"/>
                    <a:pt x="255" y="354"/>
                    <a:pt x="250" y="351"/>
                  </a:cubicBezTo>
                  <a:cubicBezTo>
                    <a:pt x="246" y="348"/>
                    <a:pt x="244" y="349"/>
                    <a:pt x="240" y="344"/>
                  </a:cubicBezTo>
                  <a:cubicBezTo>
                    <a:pt x="237" y="340"/>
                    <a:pt x="240" y="338"/>
                    <a:pt x="232" y="336"/>
                  </a:cubicBezTo>
                  <a:cubicBezTo>
                    <a:pt x="224" y="334"/>
                    <a:pt x="222" y="331"/>
                    <a:pt x="216" y="331"/>
                  </a:cubicBezTo>
                  <a:cubicBezTo>
                    <a:pt x="211" y="331"/>
                    <a:pt x="213" y="331"/>
                    <a:pt x="210" y="326"/>
                  </a:cubicBezTo>
                  <a:cubicBezTo>
                    <a:pt x="207" y="320"/>
                    <a:pt x="202" y="315"/>
                    <a:pt x="202" y="314"/>
                  </a:cubicBezTo>
                  <a:cubicBezTo>
                    <a:pt x="202" y="312"/>
                    <a:pt x="201" y="307"/>
                    <a:pt x="199" y="305"/>
                  </a:cubicBezTo>
                  <a:cubicBezTo>
                    <a:pt x="196" y="303"/>
                    <a:pt x="200" y="298"/>
                    <a:pt x="196" y="298"/>
                  </a:cubicBezTo>
                  <a:cubicBezTo>
                    <a:pt x="192" y="297"/>
                    <a:pt x="191" y="294"/>
                    <a:pt x="190" y="293"/>
                  </a:cubicBezTo>
                  <a:cubicBezTo>
                    <a:pt x="190" y="291"/>
                    <a:pt x="188" y="287"/>
                    <a:pt x="184" y="284"/>
                  </a:cubicBezTo>
                  <a:cubicBezTo>
                    <a:pt x="181" y="280"/>
                    <a:pt x="176" y="276"/>
                    <a:pt x="176" y="273"/>
                  </a:cubicBezTo>
                  <a:cubicBezTo>
                    <a:pt x="176" y="271"/>
                    <a:pt x="174" y="266"/>
                    <a:pt x="172" y="268"/>
                  </a:cubicBezTo>
                  <a:cubicBezTo>
                    <a:pt x="170" y="270"/>
                    <a:pt x="176" y="274"/>
                    <a:pt x="169" y="272"/>
                  </a:cubicBezTo>
                  <a:cubicBezTo>
                    <a:pt x="163" y="269"/>
                    <a:pt x="156" y="271"/>
                    <a:pt x="155" y="268"/>
                  </a:cubicBezTo>
                  <a:cubicBezTo>
                    <a:pt x="154" y="266"/>
                    <a:pt x="150" y="265"/>
                    <a:pt x="150" y="263"/>
                  </a:cubicBezTo>
                  <a:cubicBezTo>
                    <a:pt x="150" y="262"/>
                    <a:pt x="143" y="258"/>
                    <a:pt x="143" y="263"/>
                  </a:cubicBezTo>
                  <a:cubicBezTo>
                    <a:pt x="144" y="268"/>
                    <a:pt x="145" y="270"/>
                    <a:pt x="145" y="271"/>
                  </a:cubicBezTo>
                  <a:cubicBezTo>
                    <a:pt x="145" y="271"/>
                    <a:pt x="146" y="272"/>
                    <a:pt x="144" y="272"/>
                  </a:cubicBezTo>
                  <a:cubicBezTo>
                    <a:pt x="141" y="272"/>
                    <a:pt x="139" y="272"/>
                    <a:pt x="137" y="273"/>
                  </a:cubicBezTo>
                  <a:cubicBezTo>
                    <a:pt x="137" y="271"/>
                    <a:pt x="136" y="270"/>
                    <a:pt x="136" y="269"/>
                  </a:cubicBezTo>
                  <a:cubicBezTo>
                    <a:pt x="135" y="268"/>
                    <a:pt x="130" y="264"/>
                    <a:pt x="128" y="261"/>
                  </a:cubicBezTo>
                  <a:cubicBezTo>
                    <a:pt x="125" y="258"/>
                    <a:pt x="124" y="254"/>
                    <a:pt x="123" y="249"/>
                  </a:cubicBezTo>
                  <a:cubicBezTo>
                    <a:pt x="121" y="245"/>
                    <a:pt x="121" y="247"/>
                    <a:pt x="118" y="245"/>
                  </a:cubicBezTo>
                  <a:cubicBezTo>
                    <a:pt x="115" y="243"/>
                    <a:pt x="115" y="242"/>
                    <a:pt x="115" y="238"/>
                  </a:cubicBezTo>
                  <a:cubicBezTo>
                    <a:pt x="114" y="235"/>
                    <a:pt x="115" y="232"/>
                    <a:pt x="115" y="226"/>
                  </a:cubicBezTo>
                  <a:cubicBezTo>
                    <a:pt x="115" y="220"/>
                    <a:pt x="109" y="211"/>
                    <a:pt x="106" y="209"/>
                  </a:cubicBezTo>
                  <a:cubicBezTo>
                    <a:pt x="103" y="207"/>
                    <a:pt x="95" y="205"/>
                    <a:pt x="91" y="201"/>
                  </a:cubicBezTo>
                  <a:cubicBezTo>
                    <a:pt x="88" y="198"/>
                    <a:pt x="85" y="193"/>
                    <a:pt x="77" y="190"/>
                  </a:cubicBezTo>
                  <a:cubicBezTo>
                    <a:pt x="69" y="187"/>
                    <a:pt x="71" y="189"/>
                    <a:pt x="73" y="183"/>
                  </a:cubicBezTo>
                  <a:cubicBezTo>
                    <a:pt x="74" y="177"/>
                    <a:pt x="66" y="175"/>
                    <a:pt x="62" y="172"/>
                  </a:cubicBezTo>
                  <a:cubicBezTo>
                    <a:pt x="59" y="169"/>
                    <a:pt x="53" y="165"/>
                    <a:pt x="53" y="161"/>
                  </a:cubicBezTo>
                  <a:cubicBezTo>
                    <a:pt x="54" y="157"/>
                    <a:pt x="52" y="154"/>
                    <a:pt x="51" y="151"/>
                  </a:cubicBezTo>
                  <a:cubicBezTo>
                    <a:pt x="50" y="149"/>
                    <a:pt x="52" y="146"/>
                    <a:pt x="54" y="145"/>
                  </a:cubicBezTo>
                  <a:cubicBezTo>
                    <a:pt x="57" y="144"/>
                    <a:pt x="56" y="143"/>
                    <a:pt x="55" y="141"/>
                  </a:cubicBezTo>
                  <a:cubicBezTo>
                    <a:pt x="55" y="140"/>
                    <a:pt x="56" y="137"/>
                    <a:pt x="59" y="134"/>
                  </a:cubicBezTo>
                  <a:cubicBezTo>
                    <a:pt x="62" y="131"/>
                    <a:pt x="65" y="129"/>
                    <a:pt x="66" y="127"/>
                  </a:cubicBezTo>
                  <a:cubicBezTo>
                    <a:pt x="66" y="125"/>
                    <a:pt x="63" y="123"/>
                    <a:pt x="61" y="118"/>
                  </a:cubicBezTo>
                  <a:cubicBezTo>
                    <a:pt x="59" y="113"/>
                    <a:pt x="64" y="114"/>
                    <a:pt x="64" y="111"/>
                  </a:cubicBezTo>
                  <a:cubicBezTo>
                    <a:pt x="64" y="109"/>
                    <a:pt x="57" y="111"/>
                    <a:pt x="52" y="108"/>
                  </a:cubicBezTo>
                  <a:cubicBezTo>
                    <a:pt x="46" y="106"/>
                    <a:pt x="43" y="105"/>
                    <a:pt x="43" y="103"/>
                  </a:cubicBezTo>
                  <a:cubicBezTo>
                    <a:pt x="43" y="102"/>
                    <a:pt x="43" y="102"/>
                    <a:pt x="40" y="98"/>
                  </a:cubicBezTo>
                  <a:cubicBezTo>
                    <a:pt x="36" y="95"/>
                    <a:pt x="35" y="93"/>
                    <a:pt x="34" y="91"/>
                  </a:cubicBezTo>
                  <a:cubicBezTo>
                    <a:pt x="34" y="89"/>
                    <a:pt x="34" y="87"/>
                    <a:pt x="32" y="85"/>
                  </a:cubicBezTo>
                  <a:cubicBezTo>
                    <a:pt x="31" y="83"/>
                    <a:pt x="28" y="80"/>
                    <a:pt x="27" y="75"/>
                  </a:cubicBezTo>
                  <a:cubicBezTo>
                    <a:pt x="27" y="74"/>
                    <a:pt x="26" y="73"/>
                    <a:pt x="26" y="72"/>
                  </a:cubicBezTo>
                  <a:cubicBezTo>
                    <a:pt x="26" y="70"/>
                    <a:pt x="26" y="70"/>
                    <a:pt x="25" y="70"/>
                  </a:cubicBezTo>
                  <a:cubicBezTo>
                    <a:pt x="24" y="69"/>
                    <a:pt x="21" y="66"/>
                    <a:pt x="20" y="64"/>
                  </a:cubicBezTo>
                  <a:cubicBezTo>
                    <a:pt x="20" y="62"/>
                    <a:pt x="18" y="57"/>
                    <a:pt x="15" y="55"/>
                  </a:cubicBezTo>
                  <a:cubicBezTo>
                    <a:pt x="11" y="53"/>
                    <a:pt x="11" y="50"/>
                    <a:pt x="13" y="48"/>
                  </a:cubicBezTo>
                  <a:cubicBezTo>
                    <a:pt x="14" y="45"/>
                    <a:pt x="13" y="43"/>
                    <a:pt x="12" y="41"/>
                  </a:cubicBezTo>
                  <a:cubicBezTo>
                    <a:pt x="11" y="40"/>
                    <a:pt x="9" y="32"/>
                    <a:pt x="8" y="28"/>
                  </a:cubicBezTo>
                  <a:cubicBezTo>
                    <a:pt x="7" y="23"/>
                    <a:pt x="2" y="18"/>
                    <a:pt x="1" y="14"/>
                  </a:cubicBezTo>
                  <a:cubicBezTo>
                    <a:pt x="0" y="10"/>
                    <a:pt x="3" y="12"/>
                    <a:pt x="7" y="10"/>
                  </a:cubicBezTo>
                  <a:cubicBezTo>
                    <a:pt x="11" y="9"/>
                    <a:pt x="10" y="5"/>
                    <a:pt x="9" y="3"/>
                  </a:cubicBezTo>
                  <a:cubicBezTo>
                    <a:pt x="9" y="2"/>
                    <a:pt x="10" y="1"/>
                    <a:pt x="12" y="0"/>
                  </a:cubicBezTo>
                  <a:cubicBezTo>
                    <a:pt x="13" y="0"/>
                    <a:pt x="14" y="1"/>
                    <a:pt x="14" y="1"/>
                  </a:cubicBezTo>
                  <a:cubicBezTo>
                    <a:pt x="15" y="2"/>
                    <a:pt x="17" y="3"/>
                    <a:pt x="18" y="5"/>
                  </a:cubicBezTo>
                  <a:cubicBezTo>
                    <a:pt x="21" y="7"/>
                    <a:pt x="19" y="7"/>
                    <a:pt x="24" y="11"/>
                  </a:cubicBezTo>
                  <a:cubicBezTo>
                    <a:pt x="29" y="16"/>
                    <a:pt x="33" y="19"/>
                    <a:pt x="37" y="22"/>
                  </a:cubicBezTo>
                  <a:cubicBezTo>
                    <a:pt x="41" y="25"/>
                    <a:pt x="45" y="26"/>
                    <a:pt x="48" y="26"/>
                  </a:cubicBezTo>
                  <a:cubicBezTo>
                    <a:pt x="50" y="27"/>
                    <a:pt x="51" y="26"/>
                    <a:pt x="52" y="25"/>
                  </a:cubicBezTo>
                  <a:cubicBezTo>
                    <a:pt x="53" y="27"/>
                    <a:pt x="56" y="26"/>
                    <a:pt x="58" y="25"/>
                  </a:cubicBezTo>
                  <a:cubicBezTo>
                    <a:pt x="58" y="25"/>
                    <a:pt x="59" y="25"/>
                    <a:pt x="59" y="25"/>
                  </a:cubicBezTo>
                  <a:cubicBezTo>
                    <a:pt x="62" y="24"/>
                    <a:pt x="64" y="22"/>
                    <a:pt x="66" y="19"/>
                  </a:cubicBezTo>
                  <a:cubicBezTo>
                    <a:pt x="68" y="15"/>
                    <a:pt x="69" y="15"/>
                    <a:pt x="74" y="12"/>
                  </a:cubicBezTo>
                  <a:cubicBezTo>
                    <a:pt x="79" y="8"/>
                    <a:pt x="82" y="4"/>
                    <a:pt x="84" y="3"/>
                  </a:cubicBezTo>
                  <a:cubicBezTo>
                    <a:pt x="86" y="3"/>
                    <a:pt x="92" y="2"/>
                    <a:pt x="95" y="5"/>
                  </a:cubicBezTo>
                  <a:cubicBezTo>
                    <a:pt x="97" y="8"/>
                    <a:pt x="102" y="10"/>
                    <a:pt x="100" y="12"/>
                  </a:cubicBezTo>
                  <a:cubicBezTo>
                    <a:pt x="98" y="14"/>
                    <a:pt x="97" y="17"/>
                    <a:pt x="98" y="18"/>
                  </a:cubicBezTo>
                  <a:cubicBezTo>
                    <a:pt x="99" y="20"/>
                    <a:pt x="100" y="23"/>
                    <a:pt x="99" y="23"/>
                  </a:cubicBezTo>
                  <a:cubicBezTo>
                    <a:pt x="99" y="24"/>
                    <a:pt x="92" y="24"/>
                    <a:pt x="96" y="27"/>
                  </a:cubicBezTo>
                  <a:cubicBezTo>
                    <a:pt x="101" y="31"/>
                    <a:pt x="108" y="37"/>
                    <a:pt x="112" y="37"/>
                  </a:cubicBezTo>
                  <a:cubicBezTo>
                    <a:pt x="114" y="38"/>
                    <a:pt x="116" y="37"/>
                    <a:pt x="117" y="37"/>
                  </a:cubicBezTo>
                  <a:cubicBezTo>
                    <a:pt x="119" y="42"/>
                    <a:pt x="121" y="44"/>
                    <a:pt x="122" y="49"/>
                  </a:cubicBezTo>
                  <a:cubicBezTo>
                    <a:pt x="123" y="55"/>
                    <a:pt x="118" y="57"/>
                    <a:pt x="125" y="60"/>
                  </a:cubicBezTo>
                  <a:cubicBezTo>
                    <a:pt x="132" y="63"/>
                    <a:pt x="134" y="59"/>
                    <a:pt x="142" y="66"/>
                  </a:cubicBezTo>
                  <a:cubicBezTo>
                    <a:pt x="150" y="73"/>
                    <a:pt x="154" y="74"/>
                    <a:pt x="164" y="81"/>
                  </a:cubicBezTo>
                  <a:cubicBezTo>
                    <a:pt x="175" y="87"/>
                    <a:pt x="180" y="90"/>
                    <a:pt x="189" y="90"/>
                  </a:cubicBezTo>
                  <a:cubicBezTo>
                    <a:pt x="197" y="90"/>
                    <a:pt x="210" y="87"/>
                    <a:pt x="220" y="84"/>
                  </a:cubicBezTo>
                  <a:cubicBezTo>
                    <a:pt x="231" y="81"/>
                    <a:pt x="238" y="87"/>
                    <a:pt x="241" y="83"/>
                  </a:cubicBezTo>
                  <a:cubicBezTo>
                    <a:pt x="243" y="80"/>
                    <a:pt x="246" y="82"/>
                    <a:pt x="238" y="68"/>
                  </a:cubicBezTo>
                  <a:cubicBezTo>
                    <a:pt x="237" y="67"/>
                    <a:pt x="237" y="66"/>
                    <a:pt x="236" y="65"/>
                  </a:cubicBezTo>
                  <a:cubicBezTo>
                    <a:pt x="239" y="66"/>
                    <a:pt x="241" y="68"/>
                    <a:pt x="246" y="68"/>
                  </a:cubicBezTo>
                  <a:cubicBezTo>
                    <a:pt x="251" y="68"/>
                    <a:pt x="257" y="64"/>
                    <a:pt x="258" y="59"/>
                  </a:cubicBezTo>
                  <a:cubicBezTo>
                    <a:pt x="260" y="54"/>
                    <a:pt x="259" y="52"/>
                    <a:pt x="264" y="50"/>
                  </a:cubicBezTo>
                  <a:cubicBezTo>
                    <a:pt x="269" y="47"/>
                    <a:pt x="278" y="47"/>
                    <a:pt x="283" y="48"/>
                  </a:cubicBezTo>
                  <a:cubicBezTo>
                    <a:pt x="287" y="48"/>
                    <a:pt x="291" y="50"/>
                    <a:pt x="291" y="47"/>
                  </a:cubicBezTo>
                  <a:cubicBezTo>
                    <a:pt x="292" y="45"/>
                    <a:pt x="289" y="43"/>
                    <a:pt x="297" y="42"/>
                  </a:cubicBezTo>
                  <a:cubicBezTo>
                    <a:pt x="305" y="41"/>
                    <a:pt x="312" y="42"/>
                    <a:pt x="314" y="46"/>
                  </a:cubicBezTo>
                  <a:cubicBezTo>
                    <a:pt x="316" y="50"/>
                    <a:pt x="312" y="48"/>
                    <a:pt x="323" y="52"/>
                  </a:cubicBezTo>
                  <a:cubicBezTo>
                    <a:pt x="333" y="56"/>
                    <a:pt x="335" y="59"/>
                    <a:pt x="341" y="60"/>
                  </a:cubicBezTo>
                  <a:cubicBezTo>
                    <a:pt x="348" y="60"/>
                    <a:pt x="351" y="57"/>
                    <a:pt x="356" y="60"/>
                  </a:cubicBezTo>
                  <a:cubicBezTo>
                    <a:pt x="362" y="63"/>
                    <a:pt x="367" y="68"/>
                    <a:pt x="367" y="70"/>
                  </a:cubicBezTo>
                  <a:cubicBezTo>
                    <a:pt x="368" y="72"/>
                    <a:pt x="370" y="73"/>
                    <a:pt x="374" y="74"/>
                  </a:cubicBezTo>
                  <a:cubicBezTo>
                    <a:pt x="378" y="74"/>
                    <a:pt x="384" y="76"/>
                    <a:pt x="386" y="80"/>
                  </a:cubicBezTo>
                  <a:cubicBezTo>
                    <a:pt x="388" y="83"/>
                    <a:pt x="388" y="85"/>
                    <a:pt x="394" y="86"/>
                  </a:cubicBezTo>
                  <a:cubicBezTo>
                    <a:pt x="399" y="87"/>
                    <a:pt x="410" y="84"/>
                    <a:pt x="411" y="89"/>
                  </a:cubicBezTo>
                  <a:cubicBezTo>
                    <a:pt x="412" y="95"/>
                    <a:pt x="412" y="100"/>
                    <a:pt x="415" y="104"/>
                  </a:cubicBezTo>
                  <a:cubicBezTo>
                    <a:pt x="418" y="107"/>
                    <a:pt x="421" y="108"/>
                    <a:pt x="420" y="114"/>
                  </a:cubicBezTo>
                  <a:cubicBezTo>
                    <a:pt x="420" y="115"/>
                    <a:pt x="420" y="116"/>
                    <a:pt x="419" y="117"/>
                  </a:cubicBezTo>
                  <a:cubicBezTo>
                    <a:pt x="418" y="122"/>
                    <a:pt x="417" y="129"/>
                    <a:pt x="418" y="133"/>
                  </a:cubicBezTo>
                  <a:cubicBezTo>
                    <a:pt x="419" y="137"/>
                    <a:pt x="420" y="142"/>
                    <a:pt x="417" y="145"/>
                  </a:cubicBezTo>
                  <a:cubicBezTo>
                    <a:pt x="414" y="148"/>
                    <a:pt x="414" y="153"/>
                    <a:pt x="413" y="154"/>
                  </a:cubicBezTo>
                  <a:cubicBezTo>
                    <a:pt x="412" y="154"/>
                    <a:pt x="407" y="165"/>
                    <a:pt x="407" y="167"/>
                  </a:cubicBezTo>
                  <a:cubicBezTo>
                    <a:pt x="408" y="169"/>
                    <a:pt x="410" y="171"/>
                    <a:pt x="414" y="173"/>
                  </a:cubicBezTo>
                  <a:cubicBezTo>
                    <a:pt x="418" y="175"/>
                    <a:pt x="420" y="174"/>
                    <a:pt x="418" y="179"/>
                  </a:cubicBezTo>
                  <a:cubicBezTo>
                    <a:pt x="416" y="184"/>
                    <a:pt x="410" y="185"/>
                    <a:pt x="417" y="194"/>
                  </a:cubicBezTo>
                  <a:cubicBezTo>
                    <a:pt x="423" y="204"/>
                    <a:pt x="425" y="206"/>
                    <a:pt x="425" y="211"/>
                  </a:cubicBezTo>
                  <a:cubicBezTo>
                    <a:pt x="425" y="215"/>
                    <a:pt x="421" y="220"/>
                    <a:pt x="426" y="227"/>
                  </a:cubicBezTo>
                  <a:cubicBezTo>
                    <a:pt x="431" y="234"/>
                    <a:pt x="437" y="233"/>
                    <a:pt x="442" y="234"/>
                  </a:cubicBezTo>
                  <a:cubicBezTo>
                    <a:pt x="448" y="234"/>
                    <a:pt x="453" y="237"/>
                    <a:pt x="453" y="244"/>
                  </a:cubicBezTo>
                  <a:cubicBezTo>
                    <a:pt x="453" y="252"/>
                    <a:pt x="449" y="255"/>
                    <a:pt x="447" y="260"/>
                  </a:cubicBezTo>
                  <a:cubicBezTo>
                    <a:pt x="445" y="264"/>
                    <a:pt x="441" y="271"/>
                    <a:pt x="439" y="273"/>
                  </a:cubicBezTo>
                  <a:cubicBezTo>
                    <a:pt x="438" y="274"/>
                    <a:pt x="438" y="276"/>
                    <a:pt x="438" y="278"/>
                  </a:cubicBezTo>
                  <a:cubicBezTo>
                    <a:pt x="438" y="278"/>
                    <a:pt x="438" y="278"/>
                    <a:pt x="438" y="278"/>
                  </a:cubicBezTo>
                  <a:cubicBezTo>
                    <a:pt x="438" y="280"/>
                    <a:pt x="439" y="282"/>
                    <a:pt x="440" y="285"/>
                  </a:cubicBezTo>
                  <a:cubicBezTo>
                    <a:pt x="444" y="289"/>
                    <a:pt x="452" y="298"/>
                    <a:pt x="455" y="302"/>
                  </a:cubicBezTo>
                  <a:cubicBezTo>
                    <a:pt x="458" y="307"/>
                    <a:pt x="463" y="312"/>
                    <a:pt x="472" y="316"/>
                  </a:cubicBezTo>
                  <a:cubicBezTo>
                    <a:pt x="481" y="321"/>
                    <a:pt x="489" y="321"/>
                    <a:pt x="489" y="332"/>
                  </a:cubicBezTo>
                  <a:cubicBezTo>
                    <a:pt x="490" y="343"/>
                    <a:pt x="485" y="349"/>
                    <a:pt x="494" y="351"/>
                  </a:cubicBezTo>
                  <a:cubicBezTo>
                    <a:pt x="502" y="353"/>
                    <a:pt x="503" y="348"/>
                    <a:pt x="503" y="351"/>
                  </a:cubicBezTo>
                  <a:cubicBezTo>
                    <a:pt x="503" y="354"/>
                    <a:pt x="505" y="364"/>
                    <a:pt x="501" y="3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092">
              <a:extLst>
                <a:ext uri="{FF2B5EF4-FFF2-40B4-BE49-F238E27FC236}">
                  <a16:creationId xmlns:a16="http://schemas.microsoft.com/office/drawing/2014/main" id="{81116418-CBB2-2A46-8A76-2F52A6DA3223}"/>
                </a:ext>
              </a:extLst>
            </p:cNvPr>
            <p:cNvSpPr>
              <a:spLocks/>
            </p:cNvSpPr>
            <p:nvPr/>
          </p:nvSpPr>
          <p:spPr bwMode="auto">
            <a:xfrm>
              <a:off x="3096" y="1418"/>
              <a:ext cx="146" cy="140"/>
            </a:xfrm>
            <a:custGeom>
              <a:avLst/>
              <a:gdLst>
                <a:gd name="T0" fmla="*/ 243 w 243"/>
                <a:gd name="T1" fmla="*/ 205 h 232"/>
                <a:gd name="T2" fmla="*/ 242 w 243"/>
                <a:gd name="T3" fmla="*/ 205 h 232"/>
                <a:gd name="T4" fmla="*/ 235 w 243"/>
                <a:gd name="T5" fmla="*/ 206 h 232"/>
                <a:gd name="T6" fmla="*/ 229 w 243"/>
                <a:gd name="T7" fmla="*/ 204 h 232"/>
                <a:gd name="T8" fmla="*/ 208 w 243"/>
                <a:gd name="T9" fmla="*/ 208 h 232"/>
                <a:gd name="T10" fmla="*/ 201 w 243"/>
                <a:gd name="T11" fmla="*/ 227 h 232"/>
                <a:gd name="T12" fmla="*/ 200 w 243"/>
                <a:gd name="T13" fmla="*/ 228 h 232"/>
                <a:gd name="T14" fmla="*/ 200 w 243"/>
                <a:gd name="T15" fmla="*/ 228 h 232"/>
                <a:gd name="T16" fmla="*/ 181 w 243"/>
                <a:gd name="T17" fmla="*/ 229 h 232"/>
                <a:gd name="T18" fmla="*/ 150 w 243"/>
                <a:gd name="T19" fmla="*/ 224 h 232"/>
                <a:gd name="T20" fmla="*/ 123 w 243"/>
                <a:gd name="T21" fmla="*/ 203 h 232"/>
                <a:gd name="T22" fmla="*/ 98 w 243"/>
                <a:gd name="T23" fmla="*/ 183 h 232"/>
                <a:gd name="T24" fmla="*/ 73 w 243"/>
                <a:gd name="T25" fmla="*/ 167 h 232"/>
                <a:gd name="T26" fmla="*/ 51 w 243"/>
                <a:gd name="T27" fmla="*/ 155 h 232"/>
                <a:gd name="T28" fmla="*/ 31 w 243"/>
                <a:gd name="T29" fmla="*/ 147 h 232"/>
                <a:gd name="T30" fmla="*/ 17 w 243"/>
                <a:gd name="T31" fmla="*/ 145 h 232"/>
                <a:gd name="T32" fmla="*/ 16 w 243"/>
                <a:gd name="T33" fmla="*/ 142 h 232"/>
                <a:gd name="T34" fmla="*/ 10 w 243"/>
                <a:gd name="T35" fmla="*/ 134 h 232"/>
                <a:gd name="T36" fmla="*/ 7 w 243"/>
                <a:gd name="T37" fmla="*/ 123 h 232"/>
                <a:gd name="T38" fmla="*/ 3 w 243"/>
                <a:gd name="T39" fmla="*/ 114 h 232"/>
                <a:gd name="T40" fmla="*/ 0 w 243"/>
                <a:gd name="T41" fmla="*/ 112 h 232"/>
                <a:gd name="T42" fmla="*/ 4 w 243"/>
                <a:gd name="T43" fmla="*/ 110 h 232"/>
                <a:gd name="T44" fmla="*/ 21 w 243"/>
                <a:gd name="T45" fmla="*/ 100 h 232"/>
                <a:gd name="T46" fmla="*/ 35 w 243"/>
                <a:gd name="T47" fmla="*/ 90 h 232"/>
                <a:gd name="T48" fmla="*/ 54 w 243"/>
                <a:gd name="T49" fmla="*/ 77 h 232"/>
                <a:gd name="T50" fmla="*/ 58 w 243"/>
                <a:gd name="T51" fmla="*/ 50 h 232"/>
                <a:gd name="T52" fmla="*/ 53 w 243"/>
                <a:gd name="T53" fmla="*/ 28 h 232"/>
                <a:gd name="T54" fmla="*/ 64 w 243"/>
                <a:gd name="T55" fmla="*/ 18 h 232"/>
                <a:gd name="T56" fmla="*/ 76 w 243"/>
                <a:gd name="T57" fmla="*/ 8 h 232"/>
                <a:gd name="T58" fmla="*/ 78 w 243"/>
                <a:gd name="T59" fmla="*/ 4 h 232"/>
                <a:gd name="T60" fmla="*/ 82 w 243"/>
                <a:gd name="T61" fmla="*/ 4 h 232"/>
                <a:gd name="T62" fmla="*/ 89 w 243"/>
                <a:gd name="T63" fmla="*/ 0 h 232"/>
                <a:gd name="T64" fmla="*/ 103 w 243"/>
                <a:gd name="T65" fmla="*/ 2 h 232"/>
                <a:gd name="T66" fmla="*/ 111 w 243"/>
                <a:gd name="T67" fmla="*/ 3 h 232"/>
                <a:gd name="T68" fmla="*/ 118 w 243"/>
                <a:gd name="T69" fmla="*/ 5 h 232"/>
                <a:gd name="T70" fmla="*/ 123 w 243"/>
                <a:gd name="T71" fmla="*/ 11 h 232"/>
                <a:gd name="T72" fmla="*/ 132 w 243"/>
                <a:gd name="T73" fmla="*/ 4 h 232"/>
                <a:gd name="T74" fmla="*/ 133 w 243"/>
                <a:gd name="T75" fmla="*/ 7 h 232"/>
                <a:gd name="T76" fmla="*/ 138 w 243"/>
                <a:gd name="T77" fmla="*/ 17 h 232"/>
                <a:gd name="T78" fmla="*/ 140 w 243"/>
                <a:gd name="T79" fmla="*/ 23 h 232"/>
                <a:gd name="T80" fmla="*/ 146 w 243"/>
                <a:gd name="T81" fmla="*/ 30 h 232"/>
                <a:gd name="T82" fmla="*/ 149 w 243"/>
                <a:gd name="T83" fmla="*/ 35 h 232"/>
                <a:gd name="T84" fmla="*/ 158 w 243"/>
                <a:gd name="T85" fmla="*/ 40 h 232"/>
                <a:gd name="T86" fmla="*/ 170 w 243"/>
                <a:gd name="T87" fmla="*/ 43 h 232"/>
                <a:gd name="T88" fmla="*/ 167 w 243"/>
                <a:gd name="T89" fmla="*/ 50 h 232"/>
                <a:gd name="T90" fmla="*/ 172 w 243"/>
                <a:gd name="T91" fmla="*/ 59 h 232"/>
                <a:gd name="T92" fmla="*/ 165 w 243"/>
                <a:gd name="T93" fmla="*/ 66 h 232"/>
                <a:gd name="T94" fmla="*/ 161 w 243"/>
                <a:gd name="T95" fmla="*/ 73 h 232"/>
                <a:gd name="T96" fmla="*/ 160 w 243"/>
                <a:gd name="T97" fmla="*/ 77 h 232"/>
                <a:gd name="T98" fmla="*/ 157 w 243"/>
                <a:gd name="T99" fmla="*/ 83 h 232"/>
                <a:gd name="T100" fmla="*/ 159 w 243"/>
                <a:gd name="T101" fmla="*/ 93 h 232"/>
                <a:gd name="T102" fmla="*/ 168 w 243"/>
                <a:gd name="T103" fmla="*/ 104 h 232"/>
                <a:gd name="T104" fmla="*/ 179 w 243"/>
                <a:gd name="T105" fmla="*/ 115 h 232"/>
                <a:gd name="T106" fmla="*/ 183 w 243"/>
                <a:gd name="T107" fmla="*/ 122 h 232"/>
                <a:gd name="T108" fmla="*/ 197 w 243"/>
                <a:gd name="T109" fmla="*/ 133 h 232"/>
                <a:gd name="T110" fmla="*/ 212 w 243"/>
                <a:gd name="T111" fmla="*/ 141 h 232"/>
                <a:gd name="T112" fmla="*/ 221 w 243"/>
                <a:gd name="T113" fmla="*/ 158 h 232"/>
                <a:gd name="T114" fmla="*/ 221 w 243"/>
                <a:gd name="T115" fmla="*/ 170 h 232"/>
                <a:gd name="T116" fmla="*/ 224 w 243"/>
                <a:gd name="T117" fmla="*/ 177 h 232"/>
                <a:gd name="T118" fmla="*/ 229 w 243"/>
                <a:gd name="T119" fmla="*/ 181 h 232"/>
                <a:gd name="T120" fmla="*/ 234 w 243"/>
                <a:gd name="T121" fmla="*/ 193 h 232"/>
                <a:gd name="T122" fmla="*/ 242 w 243"/>
                <a:gd name="T123" fmla="*/ 201 h 232"/>
                <a:gd name="T124" fmla="*/ 243 w 243"/>
                <a:gd name="T125" fmla="*/ 20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32">
                  <a:moveTo>
                    <a:pt x="243" y="205"/>
                  </a:moveTo>
                  <a:cubicBezTo>
                    <a:pt x="243" y="205"/>
                    <a:pt x="242" y="205"/>
                    <a:pt x="242" y="205"/>
                  </a:cubicBezTo>
                  <a:cubicBezTo>
                    <a:pt x="241" y="207"/>
                    <a:pt x="234" y="205"/>
                    <a:pt x="235" y="206"/>
                  </a:cubicBezTo>
                  <a:cubicBezTo>
                    <a:pt x="233" y="206"/>
                    <a:pt x="231" y="205"/>
                    <a:pt x="229" y="204"/>
                  </a:cubicBezTo>
                  <a:cubicBezTo>
                    <a:pt x="227" y="203"/>
                    <a:pt x="212" y="204"/>
                    <a:pt x="208" y="208"/>
                  </a:cubicBezTo>
                  <a:cubicBezTo>
                    <a:pt x="205" y="211"/>
                    <a:pt x="203" y="222"/>
                    <a:pt x="201" y="227"/>
                  </a:cubicBezTo>
                  <a:cubicBezTo>
                    <a:pt x="201" y="228"/>
                    <a:pt x="200" y="228"/>
                    <a:pt x="200" y="228"/>
                  </a:cubicBezTo>
                  <a:cubicBezTo>
                    <a:pt x="200" y="228"/>
                    <a:pt x="200" y="228"/>
                    <a:pt x="200" y="228"/>
                  </a:cubicBezTo>
                  <a:cubicBezTo>
                    <a:pt x="196" y="232"/>
                    <a:pt x="189" y="229"/>
                    <a:pt x="181" y="229"/>
                  </a:cubicBezTo>
                  <a:cubicBezTo>
                    <a:pt x="171" y="228"/>
                    <a:pt x="167" y="232"/>
                    <a:pt x="150" y="224"/>
                  </a:cubicBezTo>
                  <a:cubicBezTo>
                    <a:pt x="133" y="216"/>
                    <a:pt x="136" y="213"/>
                    <a:pt x="123" y="203"/>
                  </a:cubicBezTo>
                  <a:cubicBezTo>
                    <a:pt x="111" y="193"/>
                    <a:pt x="106" y="189"/>
                    <a:pt x="98" y="183"/>
                  </a:cubicBezTo>
                  <a:cubicBezTo>
                    <a:pt x="91" y="177"/>
                    <a:pt x="81" y="173"/>
                    <a:pt x="73" y="167"/>
                  </a:cubicBezTo>
                  <a:cubicBezTo>
                    <a:pt x="65" y="162"/>
                    <a:pt x="55" y="158"/>
                    <a:pt x="51" y="155"/>
                  </a:cubicBezTo>
                  <a:cubicBezTo>
                    <a:pt x="48" y="151"/>
                    <a:pt x="36" y="148"/>
                    <a:pt x="31" y="147"/>
                  </a:cubicBezTo>
                  <a:cubicBezTo>
                    <a:pt x="27" y="146"/>
                    <a:pt x="20" y="145"/>
                    <a:pt x="17" y="145"/>
                  </a:cubicBezTo>
                  <a:cubicBezTo>
                    <a:pt x="17" y="144"/>
                    <a:pt x="17" y="143"/>
                    <a:pt x="16" y="142"/>
                  </a:cubicBezTo>
                  <a:cubicBezTo>
                    <a:pt x="11" y="138"/>
                    <a:pt x="10" y="138"/>
                    <a:pt x="10" y="134"/>
                  </a:cubicBezTo>
                  <a:cubicBezTo>
                    <a:pt x="10" y="130"/>
                    <a:pt x="9" y="129"/>
                    <a:pt x="7" y="123"/>
                  </a:cubicBezTo>
                  <a:cubicBezTo>
                    <a:pt x="4" y="117"/>
                    <a:pt x="6" y="116"/>
                    <a:pt x="3" y="114"/>
                  </a:cubicBezTo>
                  <a:cubicBezTo>
                    <a:pt x="2" y="113"/>
                    <a:pt x="1" y="112"/>
                    <a:pt x="0" y="112"/>
                  </a:cubicBezTo>
                  <a:cubicBezTo>
                    <a:pt x="1" y="111"/>
                    <a:pt x="2" y="110"/>
                    <a:pt x="4" y="110"/>
                  </a:cubicBezTo>
                  <a:cubicBezTo>
                    <a:pt x="11" y="107"/>
                    <a:pt x="15" y="103"/>
                    <a:pt x="21" y="100"/>
                  </a:cubicBezTo>
                  <a:cubicBezTo>
                    <a:pt x="27" y="97"/>
                    <a:pt x="33" y="93"/>
                    <a:pt x="35" y="90"/>
                  </a:cubicBezTo>
                  <a:cubicBezTo>
                    <a:pt x="37" y="88"/>
                    <a:pt x="52" y="79"/>
                    <a:pt x="54" y="77"/>
                  </a:cubicBezTo>
                  <a:cubicBezTo>
                    <a:pt x="57" y="74"/>
                    <a:pt x="57" y="52"/>
                    <a:pt x="58" y="50"/>
                  </a:cubicBezTo>
                  <a:cubicBezTo>
                    <a:pt x="58" y="48"/>
                    <a:pt x="54" y="33"/>
                    <a:pt x="53" y="28"/>
                  </a:cubicBezTo>
                  <a:cubicBezTo>
                    <a:pt x="51" y="22"/>
                    <a:pt x="60" y="20"/>
                    <a:pt x="64" y="18"/>
                  </a:cubicBezTo>
                  <a:cubicBezTo>
                    <a:pt x="68" y="15"/>
                    <a:pt x="71" y="13"/>
                    <a:pt x="76" y="8"/>
                  </a:cubicBezTo>
                  <a:cubicBezTo>
                    <a:pt x="77" y="6"/>
                    <a:pt x="78" y="5"/>
                    <a:pt x="78" y="4"/>
                  </a:cubicBezTo>
                  <a:cubicBezTo>
                    <a:pt x="79" y="5"/>
                    <a:pt x="80" y="5"/>
                    <a:pt x="82" y="4"/>
                  </a:cubicBezTo>
                  <a:cubicBezTo>
                    <a:pt x="84" y="2"/>
                    <a:pt x="82" y="0"/>
                    <a:pt x="89" y="0"/>
                  </a:cubicBezTo>
                  <a:cubicBezTo>
                    <a:pt x="95" y="0"/>
                    <a:pt x="100" y="1"/>
                    <a:pt x="103" y="2"/>
                  </a:cubicBezTo>
                  <a:cubicBezTo>
                    <a:pt x="106" y="4"/>
                    <a:pt x="107" y="4"/>
                    <a:pt x="111" y="3"/>
                  </a:cubicBezTo>
                  <a:cubicBezTo>
                    <a:pt x="116" y="1"/>
                    <a:pt x="117" y="1"/>
                    <a:pt x="118" y="5"/>
                  </a:cubicBezTo>
                  <a:cubicBezTo>
                    <a:pt x="119" y="9"/>
                    <a:pt x="119" y="14"/>
                    <a:pt x="123" y="11"/>
                  </a:cubicBezTo>
                  <a:cubicBezTo>
                    <a:pt x="126" y="9"/>
                    <a:pt x="130" y="6"/>
                    <a:pt x="132" y="4"/>
                  </a:cubicBezTo>
                  <a:cubicBezTo>
                    <a:pt x="132" y="5"/>
                    <a:pt x="133" y="6"/>
                    <a:pt x="133" y="7"/>
                  </a:cubicBezTo>
                  <a:cubicBezTo>
                    <a:pt x="134" y="12"/>
                    <a:pt x="137" y="15"/>
                    <a:pt x="138" y="17"/>
                  </a:cubicBezTo>
                  <a:cubicBezTo>
                    <a:pt x="140" y="19"/>
                    <a:pt x="140" y="21"/>
                    <a:pt x="140" y="23"/>
                  </a:cubicBezTo>
                  <a:cubicBezTo>
                    <a:pt x="141" y="25"/>
                    <a:pt x="142" y="27"/>
                    <a:pt x="146" y="30"/>
                  </a:cubicBezTo>
                  <a:cubicBezTo>
                    <a:pt x="149" y="34"/>
                    <a:pt x="149" y="34"/>
                    <a:pt x="149" y="35"/>
                  </a:cubicBezTo>
                  <a:cubicBezTo>
                    <a:pt x="149" y="37"/>
                    <a:pt x="152" y="38"/>
                    <a:pt x="158" y="40"/>
                  </a:cubicBezTo>
                  <a:cubicBezTo>
                    <a:pt x="163" y="43"/>
                    <a:pt x="170" y="41"/>
                    <a:pt x="170" y="43"/>
                  </a:cubicBezTo>
                  <a:cubicBezTo>
                    <a:pt x="170" y="46"/>
                    <a:pt x="165" y="45"/>
                    <a:pt x="167" y="50"/>
                  </a:cubicBezTo>
                  <a:cubicBezTo>
                    <a:pt x="169" y="55"/>
                    <a:pt x="172" y="57"/>
                    <a:pt x="172" y="59"/>
                  </a:cubicBezTo>
                  <a:cubicBezTo>
                    <a:pt x="171" y="61"/>
                    <a:pt x="168" y="63"/>
                    <a:pt x="165" y="66"/>
                  </a:cubicBezTo>
                  <a:cubicBezTo>
                    <a:pt x="162" y="69"/>
                    <a:pt x="161" y="72"/>
                    <a:pt x="161" y="73"/>
                  </a:cubicBezTo>
                  <a:cubicBezTo>
                    <a:pt x="162" y="75"/>
                    <a:pt x="163" y="76"/>
                    <a:pt x="160" y="77"/>
                  </a:cubicBezTo>
                  <a:cubicBezTo>
                    <a:pt x="158" y="78"/>
                    <a:pt x="156" y="81"/>
                    <a:pt x="157" y="83"/>
                  </a:cubicBezTo>
                  <a:cubicBezTo>
                    <a:pt x="158" y="86"/>
                    <a:pt x="160" y="89"/>
                    <a:pt x="159" y="93"/>
                  </a:cubicBezTo>
                  <a:cubicBezTo>
                    <a:pt x="159" y="97"/>
                    <a:pt x="165" y="101"/>
                    <a:pt x="168" y="104"/>
                  </a:cubicBezTo>
                  <a:cubicBezTo>
                    <a:pt x="172" y="107"/>
                    <a:pt x="180" y="109"/>
                    <a:pt x="179" y="115"/>
                  </a:cubicBezTo>
                  <a:cubicBezTo>
                    <a:pt x="177" y="121"/>
                    <a:pt x="175" y="119"/>
                    <a:pt x="183" y="122"/>
                  </a:cubicBezTo>
                  <a:cubicBezTo>
                    <a:pt x="191" y="125"/>
                    <a:pt x="194" y="130"/>
                    <a:pt x="197" y="133"/>
                  </a:cubicBezTo>
                  <a:cubicBezTo>
                    <a:pt x="201" y="137"/>
                    <a:pt x="209" y="139"/>
                    <a:pt x="212" y="141"/>
                  </a:cubicBezTo>
                  <a:cubicBezTo>
                    <a:pt x="215" y="143"/>
                    <a:pt x="221" y="152"/>
                    <a:pt x="221" y="158"/>
                  </a:cubicBezTo>
                  <a:cubicBezTo>
                    <a:pt x="221" y="164"/>
                    <a:pt x="220" y="167"/>
                    <a:pt x="221" y="170"/>
                  </a:cubicBezTo>
                  <a:cubicBezTo>
                    <a:pt x="221" y="174"/>
                    <a:pt x="221" y="175"/>
                    <a:pt x="224" y="177"/>
                  </a:cubicBezTo>
                  <a:cubicBezTo>
                    <a:pt x="227" y="179"/>
                    <a:pt x="227" y="177"/>
                    <a:pt x="229" y="181"/>
                  </a:cubicBezTo>
                  <a:cubicBezTo>
                    <a:pt x="230" y="186"/>
                    <a:pt x="231" y="190"/>
                    <a:pt x="234" y="193"/>
                  </a:cubicBezTo>
                  <a:cubicBezTo>
                    <a:pt x="236" y="196"/>
                    <a:pt x="241" y="200"/>
                    <a:pt x="242" y="201"/>
                  </a:cubicBezTo>
                  <a:cubicBezTo>
                    <a:pt x="242" y="202"/>
                    <a:pt x="243" y="203"/>
                    <a:pt x="243" y="2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093">
              <a:extLst>
                <a:ext uri="{FF2B5EF4-FFF2-40B4-BE49-F238E27FC236}">
                  <a16:creationId xmlns:a16="http://schemas.microsoft.com/office/drawing/2014/main" id="{622F04D6-411D-9149-8C64-74D420CDCB5B}"/>
                </a:ext>
              </a:extLst>
            </p:cNvPr>
            <p:cNvSpPr>
              <a:spLocks/>
            </p:cNvSpPr>
            <p:nvPr/>
          </p:nvSpPr>
          <p:spPr bwMode="auto">
            <a:xfrm>
              <a:off x="3270" y="1327"/>
              <a:ext cx="210" cy="129"/>
            </a:xfrm>
            <a:custGeom>
              <a:avLst/>
              <a:gdLst>
                <a:gd name="T0" fmla="*/ 343 w 350"/>
                <a:gd name="T1" fmla="*/ 154 h 216"/>
                <a:gd name="T2" fmla="*/ 319 w 350"/>
                <a:gd name="T3" fmla="*/ 157 h 216"/>
                <a:gd name="T4" fmla="*/ 305 w 350"/>
                <a:gd name="T5" fmla="*/ 185 h 216"/>
                <a:gd name="T6" fmla="*/ 270 w 350"/>
                <a:gd name="T7" fmla="*/ 210 h 216"/>
                <a:gd name="T8" fmla="*/ 246 w 350"/>
                <a:gd name="T9" fmla="*/ 205 h 216"/>
                <a:gd name="T10" fmla="*/ 236 w 350"/>
                <a:gd name="T11" fmla="*/ 199 h 216"/>
                <a:gd name="T12" fmla="*/ 227 w 350"/>
                <a:gd name="T13" fmla="*/ 174 h 216"/>
                <a:gd name="T14" fmla="*/ 202 w 350"/>
                <a:gd name="T15" fmla="*/ 165 h 216"/>
                <a:gd name="T16" fmla="*/ 183 w 350"/>
                <a:gd name="T17" fmla="*/ 155 h 216"/>
                <a:gd name="T18" fmla="*/ 157 w 350"/>
                <a:gd name="T19" fmla="*/ 145 h 216"/>
                <a:gd name="T20" fmla="*/ 130 w 350"/>
                <a:gd name="T21" fmla="*/ 131 h 216"/>
                <a:gd name="T22" fmla="*/ 107 w 350"/>
                <a:gd name="T23" fmla="*/ 132 h 216"/>
                <a:gd name="T24" fmla="*/ 80 w 350"/>
                <a:gd name="T25" fmla="*/ 135 h 216"/>
                <a:gd name="T26" fmla="*/ 62 w 350"/>
                <a:gd name="T27" fmla="*/ 153 h 216"/>
                <a:gd name="T28" fmla="*/ 47 w 350"/>
                <a:gd name="T29" fmla="*/ 120 h 216"/>
                <a:gd name="T30" fmla="*/ 28 w 350"/>
                <a:gd name="T31" fmla="*/ 91 h 216"/>
                <a:gd name="T32" fmla="*/ 8 w 350"/>
                <a:gd name="T33" fmla="*/ 70 h 216"/>
                <a:gd name="T34" fmla="*/ 0 w 350"/>
                <a:gd name="T35" fmla="*/ 26 h 216"/>
                <a:gd name="T36" fmla="*/ 22 w 350"/>
                <a:gd name="T37" fmla="*/ 16 h 216"/>
                <a:gd name="T38" fmla="*/ 51 w 350"/>
                <a:gd name="T39" fmla="*/ 22 h 216"/>
                <a:gd name="T40" fmla="*/ 73 w 350"/>
                <a:gd name="T41" fmla="*/ 43 h 216"/>
                <a:gd name="T42" fmla="*/ 82 w 350"/>
                <a:gd name="T43" fmla="*/ 42 h 216"/>
                <a:gd name="T44" fmla="*/ 104 w 350"/>
                <a:gd name="T45" fmla="*/ 34 h 216"/>
                <a:gd name="T46" fmla="*/ 120 w 350"/>
                <a:gd name="T47" fmla="*/ 15 h 216"/>
                <a:gd name="T48" fmla="*/ 142 w 350"/>
                <a:gd name="T49" fmla="*/ 4 h 216"/>
                <a:gd name="T50" fmla="*/ 170 w 350"/>
                <a:gd name="T51" fmla="*/ 19 h 216"/>
                <a:gd name="T52" fmla="*/ 196 w 350"/>
                <a:gd name="T53" fmla="*/ 46 h 216"/>
                <a:gd name="T54" fmla="*/ 234 w 350"/>
                <a:gd name="T55" fmla="*/ 73 h 216"/>
                <a:gd name="T56" fmla="*/ 268 w 350"/>
                <a:gd name="T57" fmla="*/ 95 h 216"/>
                <a:gd name="T58" fmla="*/ 303 w 350"/>
                <a:gd name="T59" fmla="*/ 118 h 216"/>
                <a:gd name="T60" fmla="*/ 338 w 350"/>
                <a:gd name="T61" fmla="*/ 132 h 216"/>
                <a:gd name="T62" fmla="*/ 347 w 350"/>
                <a:gd name="T63" fmla="*/ 15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216">
                  <a:moveTo>
                    <a:pt x="350" y="152"/>
                  </a:moveTo>
                  <a:cubicBezTo>
                    <a:pt x="349" y="154"/>
                    <a:pt x="346" y="156"/>
                    <a:pt x="343" y="154"/>
                  </a:cubicBezTo>
                  <a:cubicBezTo>
                    <a:pt x="338" y="151"/>
                    <a:pt x="327" y="146"/>
                    <a:pt x="328" y="150"/>
                  </a:cubicBezTo>
                  <a:cubicBezTo>
                    <a:pt x="328" y="154"/>
                    <a:pt x="325" y="157"/>
                    <a:pt x="319" y="157"/>
                  </a:cubicBezTo>
                  <a:cubicBezTo>
                    <a:pt x="314" y="158"/>
                    <a:pt x="308" y="166"/>
                    <a:pt x="308" y="166"/>
                  </a:cubicBezTo>
                  <a:cubicBezTo>
                    <a:pt x="308" y="166"/>
                    <a:pt x="313" y="181"/>
                    <a:pt x="305" y="185"/>
                  </a:cubicBezTo>
                  <a:cubicBezTo>
                    <a:pt x="297" y="188"/>
                    <a:pt x="275" y="189"/>
                    <a:pt x="277" y="197"/>
                  </a:cubicBezTo>
                  <a:cubicBezTo>
                    <a:pt x="279" y="204"/>
                    <a:pt x="277" y="207"/>
                    <a:pt x="270" y="210"/>
                  </a:cubicBezTo>
                  <a:cubicBezTo>
                    <a:pt x="264" y="213"/>
                    <a:pt x="264" y="216"/>
                    <a:pt x="258" y="210"/>
                  </a:cubicBezTo>
                  <a:cubicBezTo>
                    <a:pt x="251" y="204"/>
                    <a:pt x="251" y="206"/>
                    <a:pt x="246" y="205"/>
                  </a:cubicBezTo>
                  <a:cubicBezTo>
                    <a:pt x="243" y="205"/>
                    <a:pt x="238" y="203"/>
                    <a:pt x="235" y="202"/>
                  </a:cubicBezTo>
                  <a:cubicBezTo>
                    <a:pt x="236" y="201"/>
                    <a:pt x="236" y="200"/>
                    <a:pt x="236" y="199"/>
                  </a:cubicBezTo>
                  <a:cubicBezTo>
                    <a:pt x="237" y="193"/>
                    <a:pt x="234" y="192"/>
                    <a:pt x="231" y="189"/>
                  </a:cubicBezTo>
                  <a:cubicBezTo>
                    <a:pt x="228" y="185"/>
                    <a:pt x="228" y="180"/>
                    <a:pt x="227" y="174"/>
                  </a:cubicBezTo>
                  <a:cubicBezTo>
                    <a:pt x="226" y="169"/>
                    <a:pt x="215" y="172"/>
                    <a:pt x="210" y="171"/>
                  </a:cubicBezTo>
                  <a:cubicBezTo>
                    <a:pt x="204" y="170"/>
                    <a:pt x="204" y="168"/>
                    <a:pt x="202" y="165"/>
                  </a:cubicBezTo>
                  <a:cubicBezTo>
                    <a:pt x="200" y="161"/>
                    <a:pt x="194" y="159"/>
                    <a:pt x="190" y="159"/>
                  </a:cubicBezTo>
                  <a:cubicBezTo>
                    <a:pt x="186" y="158"/>
                    <a:pt x="184" y="157"/>
                    <a:pt x="183" y="155"/>
                  </a:cubicBezTo>
                  <a:cubicBezTo>
                    <a:pt x="183" y="153"/>
                    <a:pt x="178" y="148"/>
                    <a:pt x="172" y="145"/>
                  </a:cubicBezTo>
                  <a:cubicBezTo>
                    <a:pt x="167" y="142"/>
                    <a:pt x="164" y="145"/>
                    <a:pt x="157" y="145"/>
                  </a:cubicBezTo>
                  <a:cubicBezTo>
                    <a:pt x="151" y="144"/>
                    <a:pt x="149" y="141"/>
                    <a:pt x="139" y="137"/>
                  </a:cubicBezTo>
                  <a:cubicBezTo>
                    <a:pt x="128" y="133"/>
                    <a:pt x="132" y="135"/>
                    <a:pt x="130" y="131"/>
                  </a:cubicBezTo>
                  <a:cubicBezTo>
                    <a:pt x="128" y="127"/>
                    <a:pt x="121" y="126"/>
                    <a:pt x="113" y="127"/>
                  </a:cubicBezTo>
                  <a:cubicBezTo>
                    <a:pt x="105" y="128"/>
                    <a:pt x="108" y="130"/>
                    <a:pt x="107" y="132"/>
                  </a:cubicBezTo>
                  <a:cubicBezTo>
                    <a:pt x="107" y="135"/>
                    <a:pt x="103" y="133"/>
                    <a:pt x="99" y="133"/>
                  </a:cubicBezTo>
                  <a:cubicBezTo>
                    <a:pt x="94" y="132"/>
                    <a:pt x="85" y="132"/>
                    <a:pt x="80" y="135"/>
                  </a:cubicBezTo>
                  <a:cubicBezTo>
                    <a:pt x="75" y="137"/>
                    <a:pt x="76" y="139"/>
                    <a:pt x="74" y="144"/>
                  </a:cubicBezTo>
                  <a:cubicBezTo>
                    <a:pt x="73" y="149"/>
                    <a:pt x="67" y="153"/>
                    <a:pt x="62" y="153"/>
                  </a:cubicBezTo>
                  <a:cubicBezTo>
                    <a:pt x="57" y="153"/>
                    <a:pt x="55" y="151"/>
                    <a:pt x="52" y="150"/>
                  </a:cubicBezTo>
                  <a:cubicBezTo>
                    <a:pt x="46" y="137"/>
                    <a:pt x="46" y="129"/>
                    <a:pt x="47" y="120"/>
                  </a:cubicBezTo>
                  <a:cubicBezTo>
                    <a:pt x="49" y="111"/>
                    <a:pt x="46" y="109"/>
                    <a:pt x="39" y="102"/>
                  </a:cubicBezTo>
                  <a:cubicBezTo>
                    <a:pt x="32" y="96"/>
                    <a:pt x="23" y="98"/>
                    <a:pt x="28" y="91"/>
                  </a:cubicBezTo>
                  <a:cubicBezTo>
                    <a:pt x="33" y="84"/>
                    <a:pt x="38" y="83"/>
                    <a:pt x="32" y="80"/>
                  </a:cubicBezTo>
                  <a:cubicBezTo>
                    <a:pt x="26" y="78"/>
                    <a:pt x="6" y="79"/>
                    <a:pt x="8" y="70"/>
                  </a:cubicBezTo>
                  <a:cubicBezTo>
                    <a:pt x="11" y="60"/>
                    <a:pt x="22" y="53"/>
                    <a:pt x="11" y="43"/>
                  </a:cubicBezTo>
                  <a:cubicBezTo>
                    <a:pt x="6" y="38"/>
                    <a:pt x="2" y="32"/>
                    <a:pt x="0" y="26"/>
                  </a:cubicBezTo>
                  <a:cubicBezTo>
                    <a:pt x="3" y="24"/>
                    <a:pt x="6" y="22"/>
                    <a:pt x="11" y="19"/>
                  </a:cubicBezTo>
                  <a:cubicBezTo>
                    <a:pt x="16" y="16"/>
                    <a:pt x="15" y="16"/>
                    <a:pt x="22" y="16"/>
                  </a:cubicBezTo>
                  <a:cubicBezTo>
                    <a:pt x="29" y="16"/>
                    <a:pt x="25" y="13"/>
                    <a:pt x="33" y="15"/>
                  </a:cubicBezTo>
                  <a:cubicBezTo>
                    <a:pt x="41" y="18"/>
                    <a:pt x="48" y="18"/>
                    <a:pt x="51" y="22"/>
                  </a:cubicBezTo>
                  <a:cubicBezTo>
                    <a:pt x="54" y="26"/>
                    <a:pt x="55" y="24"/>
                    <a:pt x="62" y="33"/>
                  </a:cubicBezTo>
                  <a:cubicBezTo>
                    <a:pt x="68" y="42"/>
                    <a:pt x="70" y="43"/>
                    <a:pt x="73" y="43"/>
                  </a:cubicBezTo>
                  <a:cubicBezTo>
                    <a:pt x="75" y="43"/>
                    <a:pt x="80" y="42"/>
                    <a:pt x="82" y="42"/>
                  </a:cubicBezTo>
                  <a:cubicBezTo>
                    <a:pt x="82" y="42"/>
                    <a:pt x="82" y="42"/>
                    <a:pt x="82" y="42"/>
                  </a:cubicBezTo>
                  <a:cubicBezTo>
                    <a:pt x="83" y="45"/>
                    <a:pt x="106" y="45"/>
                    <a:pt x="108" y="43"/>
                  </a:cubicBezTo>
                  <a:cubicBezTo>
                    <a:pt x="109" y="42"/>
                    <a:pt x="106" y="41"/>
                    <a:pt x="104" y="34"/>
                  </a:cubicBezTo>
                  <a:cubicBezTo>
                    <a:pt x="103" y="27"/>
                    <a:pt x="105" y="24"/>
                    <a:pt x="110" y="21"/>
                  </a:cubicBezTo>
                  <a:cubicBezTo>
                    <a:pt x="114" y="18"/>
                    <a:pt x="119" y="22"/>
                    <a:pt x="120" y="15"/>
                  </a:cubicBezTo>
                  <a:cubicBezTo>
                    <a:pt x="121" y="8"/>
                    <a:pt x="122" y="11"/>
                    <a:pt x="127" y="7"/>
                  </a:cubicBezTo>
                  <a:cubicBezTo>
                    <a:pt x="131" y="4"/>
                    <a:pt x="136" y="0"/>
                    <a:pt x="142" y="4"/>
                  </a:cubicBezTo>
                  <a:cubicBezTo>
                    <a:pt x="147" y="9"/>
                    <a:pt x="146" y="13"/>
                    <a:pt x="154" y="14"/>
                  </a:cubicBezTo>
                  <a:cubicBezTo>
                    <a:pt x="162" y="16"/>
                    <a:pt x="168" y="14"/>
                    <a:pt x="170" y="19"/>
                  </a:cubicBezTo>
                  <a:cubicBezTo>
                    <a:pt x="172" y="24"/>
                    <a:pt x="174" y="31"/>
                    <a:pt x="177" y="37"/>
                  </a:cubicBezTo>
                  <a:cubicBezTo>
                    <a:pt x="180" y="43"/>
                    <a:pt x="186" y="47"/>
                    <a:pt x="196" y="46"/>
                  </a:cubicBezTo>
                  <a:cubicBezTo>
                    <a:pt x="206" y="46"/>
                    <a:pt x="214" y="39"/>
                    <a:pt x="219" y="47"/>
                  </a:cubicBezTo>
                  <a:cubicBezTo>
                    <a:pt x="224" y="54"/>
                    <a:pt x="227" y="68"/>
                    <a:pt x="234" y="73"/>
                  </a:cubicBezTo>
                  <a:cubicBezTo>
                    <a:pt x="241" y="77"/>
                    <a:pt x="231" y="74"/>
                    <a:pt x="244" y="81"/>
                  </a:cubicBezTo>
                  <a:cubicBezTo>
                    <a:pt x="257" y="89"/>
                    <a:pt x="261" y="91"/>
                    <a:pt x="268" y="95"/>
                  </a:cubicBezTo>
                  <a:cubicBezTo>
                    <a:pt x="275" y="100"/>
                    <a:pt x="272" y="100"/>
                    <a:pt x="282" y="106"/>
                  </a:cubicBezTo>
                  <a:cubicBezTo>
                    <a:pt x="293" y="112"/>
                    <a:pt x="295" y="113"/>
                    <a:pt x="303" y="118"/>
                  </a:cubicBezTo>
                  <a:cubicBezTo>
                    <a:pt x="311" y="123"/>
                    <a:pt x="312" y="127"/>
                    <a:pt x="319" y="128"/>
                  </a:cubicBezTo>
                  <a:cubicBezTo>
                    <a:pt x="327" y="129"/>
                    <a:pt x="331" y="127"/>
                    <a:pt x="338" y="132"/>
                  </a:cubicBezTo>
                  <a:cubicBezTo>
                    <a:pt x="346" y="136"/>
                    <a:pt x="348" y="140"/>
                    <a:pt x="348" y="142"/>
                  </a:cubicBezTo>
                  <a:cubicBezTo>
                    <a:pt x="347" y="144"/>
                    <a:pt x="340" y="148"/>
                    <a:pt x="347" y="151"/>
                  </a:cubicBezTo>
                  <a:cubicBezTo>
                    <a:pt x="348" y="151"/>
                    <a:pt x="349" y="152"/>
                    <a:pt x="350" y="15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094">
              <a:extLst>
                <a:ext uri="{FF2B5EF4-FFF2-40B4-BE49-F238E27FC236}">
                  <a16:creationId xmlns:a16="http://schemas.microsoft.com/office/drawing/2014/main" id="{38E6752A-6DD8-8046-978A-26E6FC5D9A51}"/>
                </a:ext>
              </a:extLst>
            </p:cNvPr>
            <p:cNvSpPr>
              <a:spLocks/>
            </p:cNvSpPr>
            <p:nvPr/>
          </p:nvSpPr>
          <p:spPr bwMode="auto">
            <a:xfrm>
              <a:off x="3303" y="1282"/>
              <a:ext cx="255" cy="138"/>
            </a:xfrm>
            <a:custGeom>
              <a:avLst/>
              <a:gdLst>
                <a:gd name="T0" fmla="*/ 399 w 426"/>
                <a:gd name="T1" fmla="*/ 147 h 231"/>
                <a:gd name="T2" fmla="*/ 370 w 426"/>
                <a:gd name="T3" fmla="*/ 147 h 231"/>
                <a:gd name="T4" fmla="*/ 366 w 426"/>
                <a:gd name="T5" fmla="*/ 138 h 231"/>
                <a:gd name="T6" fmla="*/ 354 w 426"/>
                <a:gd name="T7" fmla="*/ 131 h 231"/>
                <a:gd name="T8" fmla="*/ 340 w 426"/>
                <a:gd name="T9" fmla="*/ 142 h 231"/>
                <a:gd name="T10" fmla="*/ 332 w 426"/>
                <a:gd name="T11" fmla="*/ 153 h 231"/>
                <a:gd name="T12" fmla="*/ 315 w 426"/>
                <a:gd name="T13" fmla="*/ 164 h 231"/>
                <a:gd name="T14" fmla="*/ 320 w 426"/>
                <a:gd name="T15" fmla="*/ 182 h 231"/>
                <a:gd name="T16" fmla="*/ 323 w 426"/>
                <a:gd name="T17" fmla="*/ 223 h 231"/>
                <a:gd name="T18" fmla="*/ 315 w 426"/>
                <a:gd name="T19" fmla="*/ 231 h 231"/>
                <a:gd name="T20" fmla="*/ 296 w 426"/>
                <a:gd name="T21" fmla="*/ 227 h 231"/>
                <a:gd name="T22" fmla="*/ 293 w 426"/>
                <a:gd name="T23" fmla="*/ 217 h 231"/>
                <a:gd name="T24" fmla="*/ 264 w 426"/>
                <a:gd name="T25" fmla="*/ 203 h 231"/>
                <a:gd name="T26" fmla="*/ 227 w 426"/>
                <a:gd name="T27" fmla="*/ 181 h 231"/>
                <a:gd name="T28" fmla="*/ 189 w 426"/>
                <a:gd name="T29" fmla="*/ 156 h 231"/>
                <a:gd name="T30" fmla="*/ 164 w 426"/>
                <a:gd name="T31" fmla="*/ 122 h 231"/>
                <a:gd name="T32" fmla="*/ 122 w 426"/>
                <a:gd name="T33" fmla="*/ 112 h 231"/>
                <a:gd name="T34" fmla="*/ 99 w 426"/>
                <a:gd name="T35" fmla="*/ 89 h 231"/>
                <a:gd name="T36" fmla="*/ 72 w 426"/>
                <a:gd name="T37" fmla="*/ 82 h 231"/>
                <a:gd name="T38" fmla="*/ 55 w 426"/>
                <a:gd name="T39" fmla="*/ 96 h 231"/>
                <a:gd name="T40" fmla="*/ 53 w 426"/>
                <a:gd name="T41" fmla="*/ 118 h 231"/>
                <a:gd name="T42" fmla="*/ 27 w 426"/>
                <a:gd name="T43" fmla="*/ 117 h 231"/>
                <a:gd name="T44" fmla="*/ 50 w 426"/>
                <a:gd name="T45" fmla="*/ 0 h 231"/>
                <a:gd name="T46" fmla="*/ 55 w 426"/>
                <a:gd name="T47" fmla="*/ 8 h 231"/>
                <a:gd name="T48" fmla="*/ 68 w 426"/>
                <a:gd name="T49" fmla="*/ 35 h 231"/>
                <a:gd name="T50" fmla="*/ 67 w 426"/>
                <a:gd name="T51" fmla="*/ 13 h 231"/>
                <a:gd name="T52" fmla="*/ 79 w 426"/>
                <a:gd name="T53" fmla="*/ 9 h 231"/>
                <a:gd name="T54" fmla="*/ 78 w 426"/>
                <a:gd name="T55" fmla="*/ 36 h 231"/>
                <a:gd name="T56" fmla="*/ 99 w 426"/>
                <a:gd name="T57" fmla="*/ 41 h 231"/>
                <a:gd name="T58" fmla="*/ 114 w 426"/>
                <a:gd name="T59" fmla="*/ 26 h 231"/>
                <a:gd name="T60" fmla="*/ 129 w 426"/>
                <a:gd name="T61" fmla="*/ 37 h 231"/>
                <a:gd name="T62" fmla="*/ 166 w 426"/>
                <a:gd name="T63" fmla="*/ 54 h 231"/>
                <a:gd name="T64" fmla="*/ 209 w 426"/>
                <a:gd name="T65" fmla="*/ 52 h 231"/>
                <a:gd name="T66" fmla="*/ 241 w 426"/>
                <a:gd name="T67" fmla="*/ 69 h 231"/>
                <a:gd name="T68" fmla="*/ 256 w 426"/>
                <a:gd name="T69" fmla="*/ 97 h 231"/>
                <a:gd name="T70" fmla="*/ 282 w 426"/>
                <a:gd name="T71" fmla="*/ 122 h 231"/>
                <a:gd name="T72" fmla="*/ 306 w 426"/>
                <a:gd name="T73" fmla="*/ 129 h 231"/>
                <a:gd name="T74" fmla="*/ 318 w 426"/>
                <a:gd name="T75" fmla="*/ 131 h 231"/>
                <a:gd name="T76" fmla="*/ 341 w 426"/>
                <a:gd name="T77" fmla="*/ 103 h 231"/>
                <a:gd name="T78" fmla="*/ 368 w 426"/>
                <a:gd name="T79" fmla="*/ 91 h 231"/>
                <a:gd name="T80" fmla="*/ 363 w 426"/>
                <a:gd name="T81" fmla="*/ 113 h 231"/>
                <a:gd name="T82" fmla="*/ 382 w 426"/>
                <a:gd name="T83" fmla="*/ 112 h 231"/>
                <a:gd name="T84" fmla="*/ 418 w 426"/>
                <a:gd name="T85" fmla="*/ 12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6" h="231">
                  <a:moveTo>
                    <a:pt x="414" y="137"/>
                  </a:moveTo>
                  <a:cubicBezTo>
                    <a:pt x="409" y="140"/>
                    <a:pt x="404" y="142"/>
                    <a:pt x="399" y="147"/>
                  </a:cubicBezTo>
                  <a:cubicBezTo>
                    <a:pt x="393" y="152"/>
                    <a:pt x="389" y="146"/>
                    <a:pt x="383" y="147"/>
                  </a:cubicBezTo>
                  <a:cubicBezTo>
                    <a:pt x="379" y="147"/>
                    <a:pt x="374" y="147"/>
                    <a:pt x="370" y="147"/>
                  </a:cubicBezTo>
                  <a:cubicBezTo>
                    <a:pt x="369" y="146"/>
                    <a:pt x="368" y="145"/>
                    <a:pt x="367" y="145"/>
                  </a:cubicBezTo>
                  <a:cubicBezTo>
                    <a:pt x="361" y="141"/>
                    <a:pt x="364" y="141"/>
                    <a:pt x="366" y="138"/>
                  </a:cubicBezTo>
                  <a:cubicBezTo>
                    <a:pt x="369" y="135"/>
                    <a:pt x="370" y="132"/>
                    <a:pt x="367" y="127"/>
                  </a:cubicBezTo>
                  <a:cubicBezTo>
                    <a:pt x="364" y="123"/>
                    <a:pt x="360" y="127"/>
                    <a:pt x="354" y="131"/>
                  </a:cubicBezTo>
                  <a:cubicBezTo>
                    <a:pt x="348" y="136"/>
                    <a:pt x="347" y="132"/>
                    <a:pt x="342" y="131"/>
                  </a:cubicBezTo>
                  <a:cubicBezTo>
                    <a:pt x="336" y="130"/>
                    <a:pt x="338" y="140"/>
                    <a:pt x="340" y="142"/>
                  </a:cubicBezTo>
                  <a:cubicBezTo>
                    <a:pt x="342" y="145"/>
                    <a:pt x="340" y="147"/>
                    <a:pt x="338" y="147"/>
                  </a:cubicBezTo>
                  <a:cubicBezTo>
                    <a:pt x="336" y="147"/>
                    <a:pt x="331" y="148"/>
                    <a:pt x="332" y="153"/>
                  </a:cubicBezTo>
                  <a:cubicBezTo>
                    <a:pt x="334" y="158"/>
                    <a:pt x="327" y="158"/>
                    <a:pt x="324" y="165"/>
                  </a:cubicBezTo>
                  <a:cubicBezTo>
                    <a:pt x="321" y="171"/>
                    <a:pt x="321" y="166"/>
                    <a:pt x="315" y="164"/>
                  </a:cubicBezTo>
                  <a:cubicBezTo>
                    <a:pt x="310" y="162"/>
                    <a:pt x="304" y="163"/>
                    <a:pt x="300" y="170"/>
                  </a:cubicBezTo>
                  <a:cubicBezTo>
                    <a:pt x="297" y="176"/>
                    <a:pt x="311" y="180"/>
                    <a:pt x="320" y="182"/>
                  </a:cubicBezTo>
                  <a:cubicBezTo>
                    <a:pt x="329" y="184"/>
                    <a:pt x="325" y="191"/>
                    <a:pt x="330" y="201"/>
                  </a:cubicBezTo>
                  <a:cubicBezTo>
                    <a:pt x="336" y="211"/>
                    <a:pt x="327" y="213"/>
                    <a:pt x="323" y="223"/>
                  </a:cubicBezTo>
                  <a:cubicBezTo>
                    <a:pt x="322" y="227"/>
                    <a:pt x="322" y="230"/>
                    <a:pt x="323" y="231"/>
                  </a:cubicBezTo>
                  <a:cubicBezTo>
                    <a:pt x="321" y="231"/>
                    <a:pt x="318" y="231"/>
                    <a:pt x="315" y="231"/>
                  </a:cubicBezTo>
                  <a:cubicBezTo>
                    <a:pt x="312" y="230"/>
                    <a:pt x="311" y="229"/>
                    <a:pt x="304" y="228"/>
                  </a:cubicBezTo>
                  <a:cubicBezTo>
                    <a:pt x="300" y="227"/>
                    <a:pt x="299" y="228"/>
                    <a:pt x="296" y="227"/>
                  </a:cubicBezTo>
                  <a:cubicBezTo>
                    <a:pt x="295" y="227"/>
                    <a:pt x="293" y="226"/>
                    <a:pt x="292" y="226"/>
                  </a:cubicBezTo>
                  <a:cubicBezTo>
                    <a:pt x="285" y="223"/>
                    <a:pt x="292" y="219"/>
                    <a:pt x="293" y="217"/>
                  </a:cubicBezTo>
                  <a:cubicBezTo>
                    <a:pt x="293" y="215"/>
                    <a:pt x="291" y="211"/>
                    <a:pt x="283" y="207"/>
                  </a:cubicBezTo>
                  <a:cubicBezTo>
                    <a:pt x="276" y="202"/>
                    <a:pt x="272" y="204"/>
                    <a:pt x="264" y="203"/>
                  </a:cubicBezTo>
                  <a:cubicBezTo>
                    <a:pt x="257" y="202"/>
                    <a:pt x="256" y="198"/>
                    <a:pt x="248" y="193"/>
                  </a:cubicBezTo>
                  <a:cubicBezTo>
                    <a:pt x="240" y="188"/>
                    <a:pt x="238" y="187"/>
                    <a:pt x="227" y="181"/>
                  </a:cubicBezTo>
                  <a:cubicBezTo>
                    <a:pt x="217" y="175"/>
                    <a:pt x="220" y="175"/>
                    <a:pt x="213" y="170"/>
                  </a:cubicBezTo>
                  <a:cubicBezTo>
                    <a:pt x="206" y="166"/>
                    <a:pt x="202" y="164"/>
                    <a:pt x="189" y="156"/>
                  </a:cubicBezTo>
                  <a:cubicBezTo>
                    <a:pt x="176" y="149"/>
                    <a:pt x="186" y="152"/>
                    <a:pt x="179" y="148"/>
                  </a:cubicBezTo>
                  <a:cubicBezTo>
                    <a:pt x="172" y="143"/>
                    <a:pt x="169" y="129"/>
                    <a:pt x="164" y="122"/>
                  </a:cubicBezTo>
                  <a:cubicBezTo>
                    <a:pt x="159" y="114"/>
                    <a:pt x="151" y="121"/>
                    <a:pt x="141" y="121"/>
                  </a:cubicBezTo>
                  <a:cubicBezTo>
                    <a:pt x="131" y="122"/>
                    <a:pt x="125" y="118"/>
                    <a:pt x="122" y="112"/>
                  </a:cubicBezTo>
                  <a:cubicBezTo>
                    <a:pt x="119" y="106"/>
                    <a:pt x="117" y="99"/>
                    <a:pt x="115" y="94"/>
                  </a:cubicBezTo>
                  <a:cubicBezTo>
                    <a:pt x="113" y="89"/>
                    <a:pt x="107" y="91"/>
                    <a:pt x="99" y="89"/>
                  </a:cubicBezTo>
                  <a:cubicBezTo>
                    <a:pt x="91" y="88"/>
                    <a:pt x="92" y="84"/>
                    <a:pt x="87" y="79"/>
                  </a:cubicBezTo>
                  <a:cubicBezTo>
                    <a:pt x="81" y="75"/>
                    <a:pt x="76" y="79"/>
                    <a:pt x="72" y="82"/>
                  </a:cubicBezTo>
                  <a:cubicBezTo>
                    <a:pt x="67" y="86"/>
                    <a:pt x="66" y="83"/>
                    <a:pt x="65" y="90"/>
                  </a:cubicBezTo>
                  <a:cubicBezTo>
                    <a:pt x="64" y="97"/>
                    <a:pt x="59" y="93"/>
                    <a:pt x="55" y="96"/>
                  </a:cubicBezTo>
                  <a:cubicBezTo>
                    <a:pt x="50" y="99"/>
                    <a:pt x="48" y="102"/>
                    <a:pt x="49" y="109"/>
                  </a:cubicBezTo>
                  <a:cubicBezTo>
                    <a:pt x="51" y="116"/>
                    <a:pt x="54" y="117"/>
                    <a:pt x="53" y="118"/>
                  </a:cubicBezTo>
                  <a:cubicBezTo>
                    <a:pt x="51" y="120"/>
                    <a:pt x="28" y="120"/>
                    <a:pt x="27" y="117"/>
                  </a:cubicBezTo>
                  <a:cubicBezTo>
                    <a:pt x="27" y="117"/>
                    <a:pt x="27" y="117"/>
                    <a:pt x="27" y="117"/>
                  </a:cubicBezTo>
                  <a:cubicBezTo>
                    <a:pt x="26" y="110"/>
                    <a:pt x="8" y="30"/>
                    <a:pt x="4" y="20"/>
                  </a:cubicBezTo>
                  <a:cubicBezTo>
                    <a:pt x="0" y="9"/>
                    <a:pt x="40" y="2"/>
                    <a:pt x="50" y="0"/>
                  </a:cubicBezTo>
                  <a:cubicBezTo>
                    <a:pt x="52" y="0"/>
                    <a:pt x="54" y="0"/>
                    <a:pt x="57" y="1"/>
                  </a:cubicBezTo>
                  <a:cubicBezTo>
                    <a:pt x="55" y="3"/>
                    <a:pt x="55" y="6"/>
                    <a:pt x="55" y="8"/>
                  </a:cubicBezTo>
                  <a:cubicBezTo>
                    <a:pt x="56" y="14"/>
                    <a:pt x="52" y="9"/>
                    <a:pt x="57" y="21"/>
                  </a:cubicBezTo>
                  <a:cubicBezTo>
                    <a:pt x="62" y="33"/>
                    <a:pt x="65" y="36"/>
                    <a:pt x="68" y="35"/>
                  </a:cubicBezTo>
                  <a:cubicBezTo>
                    <a:pt x="72" y="34"/>
                    <a:pt x="74" y="27"/>
                    <a:pt x="72" y="24"/>
                  </a:cubicBezTo>
                  <a:cubicBezTo>
                    <a:pt x="71" y="21"/>
                    <a:pt x="69" y="19"/>
                    <a:pt x="67" y="13"/>
                  </a:cubicBezTo>
                  <a:cubicBezTo>
                    <a:pt x="66" y="10"/>
                    <a:pt x="66" y="7"/>
                    <a:pt x="65" y="4"/>
                  </a:cubicBezTo>
                  <a:cubicBezTo>
                    <a:pt x="69" y="5"/>
                    <a:pt x="74" y="7"/>
                    <a:pt x="79" y="9"/>
                  </a:cubicBezTo>
                  <a:cubicBezTo>
                    <a:pt x="80" y="13"/>
                    <a:pt x="82" y="19"/>
                    <a:pt x="81" y="23"/>
                  </a:cubicBezTo>
                  <a:cubicBezTo>
                    <a:pt x="79" y="28"/>
                    <a:pt x="78" y="34"/>
                    <a:pt x="78" y="36"/>
                  </a:cubicBezTo>
                  <a:cubicBezTo>
                    <a:pt x="78" y="38"/>
                    <a:pt x="75" y="37"/>
                    <a:pt x="82" y="41"/>
                  </a:cubicBezTo>
                  <a:cubicBezTo>
                    <a:pt x="94" y="42"/>
                    <a:pt x="91" y="41"/>
                    <a:pt x="99" y="41"/>
                  </a:cubicBezTo>
                  <a:cubicBezTo>
                    <a:pt x="107" y="41"/>
                    <a:pt x="107" y="33"/>
                    <a:pt x="110" y="30"/>
                  </a:cubicBezTo>
                  <a:cubicBezTo>
                    <a:pt x="111" y="28"/>
                    <a:pt x="113" y="27"/>
                    <a:pt x="114" y="26"/>
                  </a:cubicBezTo>
                  <a:cubicBezTo>
                    <a:pt x="116" y="26"/>
                    <a:pt x="116" y="27"/>
                    <a:pt x="116" y="27"/>
                  </a:cubicBezTo>
                  <a:cubicBezTo>
                    <a:pt x="116" y="27"/>
                    <a:pt x="121" y="29"/>
                    <a:pt x="129" y="37"/>
                  </a:cubicBezTo>
                  <a:cubicBezTo>
                    <a:pt x="137" y="45"/>
                    <a:pt x="141" y="48"/>
                    <a:pt x="149" y="55"/>
                  </a:cubicBezTo>
                  <a:cubicBezTo>
                    <a:pt x="157" y="61"/>
                    <a:pt x="162" y="56"/>
                    <a:pt x="166" y="54"/>
                  </a:cubicBezTo>
                  <a:cubicBezTo>
                    <a:pt x="170" y="51"/>
                    <a:pt x="180" y="55"/>
                    <a:pt x="194" y="55"/>
                  </a:cubicBezTo>
                  <a:cubicBezTo>
                    <a:pt x="207" y="55"/>
                    <a:pt x="204" y="56"/>
                    <a:pt x="209" y="52"/>
                  </a:cubicBezTo>
                  <a:cubicBezTo>
                    <a:pt x="214" y="49"/>
                    <a:pt x="214" y="50"/>
                    <a:pt x="225" y="59"/>
                  </a:cubicBezTo>
                  <a:cubicBezTo>
                    <a:pt x="235" y="68"/>
                    <a:pt x="234" y="69"/>
                    <a:pt x="241" y="69"/>
                  </a:cubicBezTo>
                  <a:cubicBezTo>
                    <a:pt x="248" y="69"/>
                    <a:pt x="245" y="75"/>
                    <a:pt x="248" y="85"/>
                  </a:cubicBezTo>
                  <a:cubicBezTo>
                    <a:pt x="252" y="95"/>
                    <a:pt x="250" y="95"/>
                    <a:pt x="256" y="97"/>
                  </a:cubicBezTo>
                  <a:cubicBezTo>
                    <a:pt x="262" y="99"/>
                    <a:pt x="263" y="104"/>
                    <a:pt x="267" y="115"/>
                  </a:cubicBezTo>
                  <a:cubicBezTo>
                    <a:pt x="271" y="126"/>
                    <a:pt x="275" y="121"/>
                    <a:pt x="282" y="122"/>
                  </a:cubicBezTo>
                  <a:cubicBezTo>
                    <a:pt x="289" y="124"/>
                    <a:pt x="294" y="120"/>
                    <a:pt x="299" y="120"/>
                  </a:cubicBezTo>
                  <a:cubicBezTo>
                    <a:pt x="303" y="120"/>
                    <a:pt x="305" y="122"/>
                    <a:pt x="306" y="129"/>
                  </a:cubicBezTo>
                  <a:cubicBezTo>
                    <a:pt x="306" y="136"/>
                    <a:pt x="312" y="136"/>
                    <a:pt x="319" y="136"/>
                  </a:cubicBezTo>
                  <a:cubicBezTo>
                    <a:pt x="326" y="137"/>
                    <a:pt x="319" y="135"/>
                    <a:pt x="318" y="131"/>
                  </a:cubicBezTo>
                  <a:cubicBezTo>
                    <a:pt x="317" y="126"/>
                    <a:pt x="324" y="124"/>
                    <a:pt x="325" y="116"/>
                  </a:cubicBezTo>
                  <a:cubicBezTo>
                    <a:pt x="325" y="108"/>
                    <a:pt x="336" y="108"/>
                    <a:pt x="341" y="103"/>
                  </a:cubicBezTo>
                  <a:cubicBezTo>
                    <a:pt x="346" y="99"/>
                    <a:pt x="355" y="94"/>
                    <a:pt x="363" y="92"/>
                  </a:cubicBezTo>
                  <a:cubicBezTo>
                    <a:pt x="365" y="92"/>
                    <a:pt x="366" y="92"/>
                    <a:pt x="368" y="91"/>
                  </a:cubicBezTo>
                  <a:cubicBezTo>
                    <a:pt x="375" y="91"/>
                    <a:pt x="360" y="103"/>
                    <a:pt x="352" y="107"/>
                  </a:cubicBezTo>
                  <a:cubicBezTo>
                    <a:pt x="344" y="112"/>
                    <a:pt x="357" y="112"/>
                    <a:pt x="363" y="113"/>
                  </a:cubicBezTo>
                  <a:cubicBezTo>
                    <a:pt x="369" y="114"/>
                    <a:pt x="366" y="117"/>
                    <a:pt x="371" y="119"/>
                  </a:cubicBezTo>
                  <a:cubicBezTo>
                    <a:pt x="377" y="121"/>
                    <a:pt x="381" y="117"/>
                    <a:pt x="382" y="112"/>
                  </a:cubicBezTo>
                  <a:cubicBezTo>
                    <a:pt x="384" y="106"/>
                    <a:pt x="391" y="116"/>
                    <a:pt x="398" y="124"/>
                  </a:cubicBezTo>
                  <a:cubicBezTo>
                    <a:pt x="406" y="133"/>
                    <a:pt x="410" y="127"/>
                    <a:pt x="418" y="129"/>
                  </a:cubicBezTo>
                  <a:cubicBezTo>
                    <a:pt x="426" y="131"/>
                    <a:pt x="418" y="135"/>
                    <a:pt x="414" y="1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095">
              <a:extLst>
                <a:ext uri="{FF2B5EF4-FFF2-40B4-BE49-F238E27FC236}">
                  <a16:creationId xmlns:a16="http://schemas.microsoft.com/office/drawing/2014/main" id="{B666B513-8291-9C44-9C22-9F435725E041}"/>
                </a:ext>
              </a:extLst>
            </p:cNvPr>
            <p:cNvSpPr>
              <a:spLocks/>
            </p:cNvSpPr>
            <p:nvPr/>
          </p:nvSpPr>
          <p:spPr bwMode="auto">
            <a:xfrm>
              <a:off x="3481" y="1355"/>
              <a:ext cx="120" cy="76"/>
            </a:xfrm>
            <a:custGeom>
              <a:avLst/>
              <a:gdLst>
                <a:gd name="T0" fmla="*/ 196 w 200"/>
                <a:gd name="T1" fmla="*/ 107 h 126"/>
                <a:gd name="T2" fmla="*/ 189 w 200"/>
                <a:gd name="T3" fmla="*/ 106 h 126"/>
                <a:gd name="T4" fmla="*/ 180 w 200"/>
                <a:gd name="T5" fmla="*/ 102 h 126"/>
                <a:gd name="T6" fmla="*/ 169 w 200"/>
                <a:gd name="T7" fmla="*/ 108 h 126"/>
                <a:gd name="T8" fmla="*/ 160 w 200"/>
                <a:gd name="T9" fmla="*/ 103 h 126"/>
                <a:gd name="T10" fmla="*/ 146 w 200"/>
                <a:gd name="T11" fmla="*/ 105 h 126"/>
                <a:gd name="T12" fmla="*/ 131 w 200"/>
                <a:gd name="T13" fmla="*/ 115 h 126"/>
                <a:gd name="T14" fmla="*/ 113 w 200"/>
                <a:gd name="T15" fmla="*/ 115 h 126"/>
                <a:gd name="T16" fmla="*/ 111 w 200"/>
                <a:gd name="T17" fmla="*/ 89 h 126"/>
                <a:gd name="T18" fmla="*/ 101 w 200"/>
                <a:gd name="T19" fmla="*/ 83 h 126"/>
                <a:gd name="T20" fmla="*/ 96 w 200"/>
                <a:gd name="T21" fmla="*/ 75 h 126"/>
                <a:gd name="T22" fmla="*/ 80 w 200"/>
                <a:gd name="T23" fmla="*/ 82 h 126"/>
                <a:gd name="T24" fmla="*/ 82 w 200"/>
                <a:gd name="T25" fmla="*/ 96 h 126"/>
                <a:gd name="T26" fmla="*/ 73 w 200"/>
                <a:gd name="T27" fmla="*/ 98 h 126"/>
                <a:gd name="T28" fmla="*/ 61 w 200"/>
                <a:gd name="T29" fmla="*/ 102 h 126"/>
                <a:gd name="T30" fmla="*/ 61 w 200"/>
                <a:gd name="T31" fmla="*/ 112 h 126"/>
                <a:gd name="T32" fmla="*/ 48 w 200"/>
                <a:gd name="T33" fmla="*/ 106 h 126"/>
                <a:gd name="T34" fmla="*/ 35 w 200"/>
                <a:gd name="T35" fmla="*/ 114 h 126"/>
                <a:gd name="T36" fmla="*/ 26 w 200"/>
                <a:gd name="T37" fmla="*/ 108 h 126"/>
                <a:gd name="T38" fmla="*/ 26 w 200"/>
                <a:gd name="T39" fmla="*/ 100 h 126"/>
                <a:gd name="T40" fmla="*/ 33 w 200"/>
                <a:gd name="T41" fmla="*/ 78 h 126"/>
                <a:gd name="T42" fmla="*/ 23 w 200"/>
                <a:gd name="T43" fmla="*/ 59 h 126"/>
                <a:gd name="T44" fmla="*/ 3 w 200"/>
                <a:gd name="T45" fmla="*/ 47 h 126"/>
                <a:gd name="T46" fmla="*/ 18 w 200"/>
                <a:gd name="T47" fmla="*/ 41 h 126"/>
                <a:gd name="T48" fmla="*/ 27 w 200"/>
                <a:gd name="T49" fmla="*/ 42 h 126"/>
                <a:gd name="T50" fmla="*/ 35 w 200"/>
                <a:gd name="T51" fmla="*/ 30 h 126"/>
                <a:gd name="T52" fmla="*/ 41 w 200"/>
                <a:gd name="T53" fmla="*/ 24 h 126"/>
                <a:gd name="T54" fmla="*/ 43 w 200"/>
                <a:gd name="T55" fmla="*/ 19 h 126"/>
                <a:gd name="T56" fmla="*/ 45 w 200"/>
                <a:gd name="T57" fmla="*/ 8 h 126"/>
                <a:gd name="T58" fmla="*/ 57 w 200"/>
                <a:gd name="T59" fmla="*/ 8 h 126"/>
                <a:gd name="T60" fmla="*/ 70 w 200"/>
                <a:gd name="T61" fmla="*/ 4 h 126"/>
                <a:gd name="T62" fmla="*/ 69 w 200"/>
                <a:gd name="T63" fmla="*/ 15 h 126"/>
                <a:gd name="T64" fmla="*/ 70 w 200"/>
                <a:gd name="T65" fmla="*/ 22 h 126"/>
                <a:gd name="T66" fmla="*/ 73 w 200"/>
                <a:gd name="T67" fmla="*/ 24 h 126"/>
                <a:gd name="T68" fmla="*/ 77 w 200"/>
                <a:gd name="T69" fmla="*/ 31 h 126"/>
                <a:gd name="T70" fmla="*/ 67 w 200"/>
                <a:gd name="T71" fmla="*/ 29 h 126"/>
                <a:gd name="T72" fmla="*/ 52 w 200"/>
                <a:gd name="T73" fmla="*/ 28 h 126"/>
                <a:gd name="T74" fmla="*/ 44 w 200"/>
                <a:gd name="T75" fmla="*/ 38 h 126"/>
                <a:gd name="T76" fmla="*/ 61 w 200"/>
                <a:gd name="T77" fmla="*/ 43 h 126"/>
                <a:gd name="T78" fmla="*/ 77 w 200"/>
                <a:gd name="T79" fmla="*/ 43 h 126"/>
                <a:gd name="T80" fmla="*/ 91 w 200"/>
                <a:gd name="T81" fmla="*/ 45 h 126"/>
                <a:gd name="T82" fmla="*/ 99 w 200"/>
                <a:gd name="T83" fmla="*/ 43 h 126"/>
                <a:gd name="T84" fmla="*/ 117 w 200"/>
                <a:gd name="T85" fmla="*/ 53 h 126"/>
                <a:gd name="T86" fmla="*/ 143 w 200"/>
                <a:gd name="T87" fmla="*/ 46 h 126"/>
                <a:gd name="T88" fmla="*/ 152 w 200"/>
                <a:gd name="T89" fmla="*/ 45 h 126"/>
                <a:gd name="T90" fmla="*/ 152 w 200"/>
                <a:gd name="T91" fmla="*/ 46 h 126"/>
                <a:gd name="T92" fmla="*/ 149 w 200"/>
                <a:gd name="T93" fmla="*/ 53 h 126"/>
                <a:gd name="T94" fmla="*/ 156 w 200"/>
                <a:gd name="T95" fmla="*/ 67 h 126"/>
                <a:gd name="T96" fmla="*/ 166 w 200"/>
                <a:gd name="T97" fmla="*/ 70 h 126"/>
                <a:gd name="T98" fmla="*/ 178 w 200"/>
                <a:gd name="T99" fmla="*/ 71 h 126"/>
                <a:gd name="T100" fmla="*/ 183 w 200"/>
                <a:gd name="T101" fmla="*/ 81 h 126"/>
                <a:gd name="T102" fmla="*/ 193 w 200"/>
                <a:gd name="T103" fmla="*/ 95 h 126"/>
                <a:gd name="T104" fmla="*/ 196 w 200"/>
                <a:gd name="T105" fmla="*/ 10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26">
                  <a:moveTo>
                    <a:pt x="196" y="107"/>
                  </a:moveTo>
                  <a:cubicBezTo>
                    <a:pt x="193" y="107"/>
                    <a:pt x="191" y="106"/>
                    <a:pt x="189" y="106"/>
                  </a:cubicBezTo>
                  <a:cubicBezTo>
                    <a:pt x="187" y="103"/>
                    <a:pt x="185" y="100"/>
                    <a:pt x="180" y="102"/>
                  </a:cubicBezTo>
                  <a:cubicBezTo>
                    <a:pt x="175" y="104"/>
                    <a:pt x="177" y="109"/>
                    <a:pt x="169" y="108"/>
                  </a:cubicBezTo>
                  <a:cubicBezTo>
                    <a:pt x="162" y="107"/>
                    <a:pt x="165" y="106"/>
                    <a:pt x="160" y="103"/>
                  </a:cubicBezTo>
                  <a:cubicBezTo>
                    <a:pt x="156" y="99"/>
                    <a:pt x="151" y="100"/>
                    <a:pt x="146" y="105"/>
                  </a:cubicBezTo>
                  <a:cubicBezTo>
                    <a:pt x="141" y="110"/>
                    <a:pt x="139" y="111"/>
                    <a:pt x="131" y="115"/>
                  </a:cubicBezTo>
                  <a:cubicBezTo>
                    <a:pt x="123" y="119"/>
                    <a:pt x="117" y="126"/>
                    <a:pt x="113" y="115"/>
                  </a:cubicBezTo>
                  <a:cubicBezTo>
                    <a:pt x="109" y="105"/>
                    <a:pt x="114" y="89"/>
                    <a:pt x="111" y="89"/>
                  </a:cubicBezTo>
                  <a:cubicBezTo>
                    <a:pt x="107" y="89"/>
                    <a:pt x="102" y="89"/>
                    <a:pt x="101" y="83"/>
                  </a:cubicBezTo>
                  <a:cubicBezTo>
                    <a:pt x="101" y="77"/>
                    <a:pt x="101" y="75"/>
                    <a:pt x="96" y="75"/>
                  </a:cubicBezTo>
                  <a:cubicBezTo>
                    <a:pt x="91" y="76"/>
                    <a:pt x="81" y="77"/>
                    <a:pt x="80" y="82"/>
                  </a:cubicBezTo>
                  <a:cubicBezTo>
                    <a:pt x="78" y="88"/>
                    <a:pt x="84" y="92"/>
                    <a:pt x="82" y="96"/>
                  </a:cubicBezTo>
                  <a:cubicBezTo>
                    <a:pt x="79" y="99"/>
                    <a:pt x="77" y="101"/>
                    <a:pt x="73" y="98"/>
                  </a:cubicBezTo>
                  <a:cubicBezTo>
                    <a:pt x="70" y="96"/>
                    <a:pt x="59" y="95"/>
                    <a:pt x="61" y="102"/>
                  </a:cubicBezTo>
                  <a:cubicBezTo>
                    <a:pt x="64" y="109"/>
                    <a:pt x="65" y="113"/>
                    <a:pt x="61" y="112"/>
                  </a:cubicBezTo>
                  <a:cubicBezTo>
                    <a:pt x="58" y="110"/>
                    <a:pt x="52" y="101"/>
                    <a:pt x="48" y="106"/>
                  </a:cubicBezTo>
                  <a:cubicBezTo>
                    <a:pt x="45" y="111"/>
                    <a:pt x="42" y="118"/>
                    <a:pt x="35" y="114"/>
                  </a:cubicBezTo>
                  <a:cubicBezTo>
                    <a:pt x="31" y="111"/>
                    <a:pt x="27" y="111"/>
                    <a:pt x="26" y="108"/>
                  </a:cubicBezTo>
                  <a:cubicBezTo>
                    <a:pt x="25" y="107"/>
                    <a:pt x="25" y="104"/>
                    <a:pt x="26" y="100"/>
                  </a:cubicBezTo>
                  <a:cubicBezTo>
                    <a:pt x="30" y="90"/>
                    <a:pt x="39" y="88"/>
                    <a:pt x="33" y="78"/>
                  </a:cubicBezTo>
                  <a:cubicBezTo>
                    <a:pt x="28" y="68"/>
                    <a:pt x="32" y="61"/>
                    <a:pt x="23" y="59"/>
                  </a:cubicBezTo>
                  <a:cubicBezTo>
                    <a:pt x="14" y="57"/>
                    <a:pt x="0" y="53"/>
                    <a:pt x="3" y="47"/>
                  </a:cubicBezTo>
                  <a:cubicBezTo>
                    <a:pt x="7" y="40"/>
                    <a:pt x="13" y="39"/>
                    <a:pt x="18" y="41"/>
                  </a:cubicBezTo>
                  <a:cubicBezTo>
                    <a:pt x="24" y="43"/>
                    <a:pt x="24" y="48"/>
                    <a:pt x="27" y="42"/>
                  </a:cubicBezTo>
                  <a:cubicBezTo>
                    <a:pt x="30" y="35"/>
                    <a:pt x="37" y="35"/>
                    <a:pt x="35" y="30"/>
                  </a:cubicBezTo>
                  <a:cubicBezTo>
                    <a:pt x="34" y="25"/>
                    <a:pt x="39" y="24"/>
                    <a:pt x="41" y="24"/>
                  </a:cubicBezTo>
                  <a:cubicBezTo>
                    <a:pt x="43" y="24"/>
                    <a:pt x="45" y="22"/>
                    <a:pt x="43" y="19"/>
                  </a:cubicBezTo>
                  <a:cubicBezTo>
                    <a:pt x="41" y="17"/>
                    <a:pt x="39" y="7"/>
                    <a:pt x="45" y="8"/>
                  </a:cubicBezTo>
                  <a:cubicBezTo>
                    <a:pt x="50" y="9"/>
                    <a:pt x="51" y="13"/>
                    <a:pt x="57" y="8"/>
                  </a:cubicBezTo>
                  <a:cubicBezTo>
                    <a:pt x="63" y="4"/>
                    <a:pt x="67" y="0"/>
                    <a:pt x="70" y="4"/>
                  </a:cubicBezTo>
                  <a:cubicBezTo>
                    <a:pt x="73" y="9"/>
                    <a:pt x="72" y="12"/>
                    <a:pt x="69" y="15"/>
                  </a:cubicBezTo>
                  <a:cubicBezTo>
                    <a:pt x="67" y="18"/>
                    <a:pt x="64" y="18"/>
                    <a:pt x="70" y="22"/>
                  </a:cubicBezTo>
                  <a:cubicBezTo>
                    <a:pt x="71" y="22"/>
                    <a:pt x="72" y="23"/>
                    <a:pt x="73" y="24"/>
                  </a:cubicBezTo>
                  <a:cubicBezTo>
                    <a:pt x="77" y="27"/>
                    <a:pt x="80" y="30"/>
                    <a:pt x="77" y="31"/>
                  </a:cubicBezTo>
                  <a:cubicBezTo>
                    <a:pt x="72" y="32"/>
                    <a:pt x="72" y="31"/>
                    <a:pt x="67" y="29"/>
                  </a:cubicBezTo>
                  <a:cubicBezTo>
                    <a:pt x="62" y="27"/>
                    <a:pt x="55" y="26"/>
                    <a:pt x="52" y="28"/>
                  </a:cubicBezTo>
                  <a:cubicBezTo>
                    <a:pt x="48" y="31"/>
                    <a:pt x="40" y="33"/>
                    <a:pt x="44" y="38"/>
                  </a:cubicBezTo>
                  <a:cubicBezTo>
                    <a:pt x="48" y="43"/>
                    <a:pt x="52" y="44"/>
                    <a:pt x="61" y="43"/>
                  </a:cubicBezTo>
                  <a:cubicBezTo>
                    <a:pt x="70" y="42"/>
                    <a:pt x="71" y="40"/>
                    <a:pt x="77" y="43"/>
                  </a:cubicBezTo>
                  <a:cubicBezTo>
                    <a:pt x="84" y="45"/>
                    <a:pt x="87" y="48"/>
                    <a:pt x="91" y="45"/>
                  </a:cubicBezTo>
                  <a:cubicBezTo>
                    <a:pt x="95" y="42"/>
                    <a:pt x="94" y="40"/>
                    <a:pt x="99" y="43"/>
                  </a:cubicBezTo>
                  <a:cubicBezTo>
                    <a:pt x="104" y="46"/>
                    <a:pt x="112" y="55"/>
                    <a:pt x="117" y="53"/>
                  </a:cubicBezTo>
                  <a:cubicBezTo>
                    <a:pt x="121" y="50"/>
                    <a:pt x="138" y="47"/>
                    <a:pt x="143" y="46"/>
                  </a:cubicBezTo>
                  <a:cubicBezTo>
                    <a:pt x="147" y="45"/>
                    <a:pt x="150" y="45"/>
                    <a:pt x="152" y="45"/>
                  </a:cubicBezTo>
                  <a:cubicBezTo>
                    <a:pt x="152" y="46"/>
                    <a:pt x="152" y="46"/>
                    <a:pt x="152" y="46"/>
                  </a:cubicBezTo>
                  <a:cubicBezTo>
                    <a:pt x="149" y="48"/>
                    <a:pt x="147" y="49"/>
                    <a:pt x="149" y="53"/>
                  </a:cubicBezTo>
                  <a:cubicBezTo>
                    <a:pt x="151" y="58"/>
                    <a:pt x="151" y="65"/>
                    <a:pt x="156" y="67"/>
                  </a:cubicBezTo>
                  <a:cubicBezTo>
                    <a:pt x="160" y="70"/>
                    <a:pt x="161" y="71"/>
                    <a:pt x="166" y="70"/>
                  </a:cubicBezTo>
                  <a:cubicBezTo>
                    <a:pt x="171" y="68"/>
                    <a:pt x="175" y="68"/>
                    <a:pt x="178" y="71"/>
                  </a:cubicBezTo>
                  <a:cubicBezTo>
                    <a:pt x="181" y="75"/>
                    <a:pt x="181" y="75"/>
                    <a:pt x="183" y="81"/>
                  </a:cubicBezTo>
                  <a:cubicBezTo>
                    <a:pt x="185" y="88"/>
                    <a:pt x="190" y="88"/>
                    <a:pt x="193" y="95"/>
                  </a:cubicBezTo>
                  <a:cubicBezTo>
                    <a:pt x="197" y="102"/>
                    <a:pt x="200" y="107"/>
                    <a:pt x="196" y="10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096">
              <a:extLst>
                <a:ext uri="{FF2B5EF4-FFF2-40B4-BE49-F238E27FC236}">
                  <a16:creationId xmlns:a16="http://schemas.microsoft.com/office/drawing/2014/main" id="{06E9BCA4-438C-E74A-986A-54A37847814A}"/>
                </a:ext>
              </a:extLst>
            </p:cNvPr>
            <p:cNvSpPr>
              <a:spLocks/>
            </p:cNvSpPr>
            <p:nvPr/>
          </p:nvSpPr>
          <p:spPr bwMode="auto">
            <a:xfrm>
              <a:off x="3505" y="1318"/>
              <a:ext cx="144" cy="70"/>
            </a:xfrm>
            <a:custGeom>
              <a:avLst/>
              <a:gdLst>
                <a:gd name="T0" fmla="*/ 233 w 240"/>
                <a:gd name="T1" fmla="*/ 38 h 118"/>
                <a:gd name="T2" fmla="*/ 219 w 240"/>
                <a:gd name="T3" fmla="*/ 45 h 118"/>
                <a:gd name="T4" fmla="*/ 203 w 240"/>
                <a:gd name="T5" fmla="*/ 54 h 118"/>
                <a:gd name="T6" fmla="*/ 196 w 240"/>
                <a:gd name="T7" fmla="*/ 63 h 118"/>
                <a:gd name="T8" fmla="*/ 170 w 240"/>
                <a:gd name="T9" fmla="*/ 67 h 118"/>
                <a:gd name="T10" fmla="*/ 164 w 240"/>
                <a:gd name="T11" fmla="*/ 84 h 118"/>
                <a:gd name="T12" fmla="*/ 148 w 240"/>
                <a:gd name="T13" fmla="*/ 84 h 118"/>
                <a:gd name="T14" fmla="*/ 141 w 240"/>
                <a:gd name="T15" fmla="*/ 78 h 118"/>
                <a:gd name="T16" fmla="*/ 129 w 240"/>
                <a:gd name="T17" fmla="*/ 82 h 118"/>
                <a:gd name="T18" fmla="*/ 118 w 240"/>
                <a:gd name="T19" fmla="*/ 89 h 118"/>
                <a:gd name="T20" fmla="*/ 111 w 240"/>
                <a:gd name="T21" fmla="*/ 100 h 118"/>
                <a:gd name="T22" fmla="*/ 112 w 240"/>
                <a:gd name="T23" fmla="*/ 108 h 118"/>
                <a:gd name="T24" fmla="*/ 103 w 240"/>
                <a:gd name="T25" fmla="*/ 109 h 118"/>
                <a:gd name="T26" fmla="*/ 77 w 240"/>
                <a:gd name="T27" fmla="*/ 116 h 118"/>
                <a:gd name="T28" fmla="*/ 59 w 240"/>
                <a:gd name="T29" fmla="*/ 106 h 118"/>
                <a:gd name="T30" fmla="*/ 51 w 240"/>
                <a:gd name="T31" fmla="*/ 108 h 118"/>
                <a:gd name="T32" fmla="*/ 37 w 240"/>
                <a:gd name="T33" fmla="*/ 106 h 118"/>
                <a:gd name="T34" fmla="*/ 21 w 240"/>
                <a:gd name="T35" fmla="*/ 106 h 118"/>
                <a:gd name="T36" fmla="*/ 4 w 240"/>
                <a:gd name="T37" fmla="*/ 101 h 118"/>
                <a:gd name="T38" fmla="*/ 12 w 240"/>
                <a:gd name="T39" fmla="*/ 91 h 118"/>
                <a:gd name="T40" fmla="*/ 27 w 240"/>
                <a:gd name="T41" fmla="*/ 92 h 118"/>
                <a:gd name="T42" fmla="*/ 37 w 240"/>
                <a:gd name="T43" fmla="*/ 94 h 118"/>
                <a:gd name="T44" fmla="*/ 33 w 240"/>
                <a:gd name="T45" fmla="*/ 87 h 118"/>
                <a:gd name="T46" fmla="*/ 46 w 240"/>
                <a:gd name="T47" fmla="*/ 87 h 118"/>
                <a:gd name="T48" fmla="*/ 62 w 240"/>
                <a:gd name="T49" fmla="*/ 87 h 118"/>
                <a:gd name="T50" fmla="*/ 77 w 240"/>
                <a:gd name="T51" fmla="*/ 77 h 118"/>
                <a:gd name="T52" fmla="*/ 81 w 240"/>
                <a:gd name="T53" fmla="*/ 69 h 118"/>
                <a:gd name="T54" fmla="*/ 61 w 240"/>
                <a:gd name="T55" fmla="*/ 64 h 118"/>
                <a:gd name="T56" fmla="*/ 45 w 240"/>
                <a:gd name="T57" fmla="*/ 52 h 118"/>
                <a:gd name="T58" fmla="*/ 34 w 240"/>
                <a:gd name="T59" fmla="*/ 59 h 118"/>
                <a:gd name="T60" fmla="*/ 26 w 240"/>
                <a:gd name="T61" fmla="*/ 53 h 118"/>
                <a:gd name="T62" fmla="*/ 15 w 240"/>
                <a:gd name="T63" fmla="*/ 47 h 118"/>
                <a:gd name="T64" fmla="*/ 31 w 240"/>
                <a:gd name="T65" fmla="*/ 31 h 118"/>
                <a:gd name="T66" fmla="*/ 26 w 240"/>
                <a:gd name="T67" fmla="*/ 32 h 118"/>
                <a:gd name="T68" fmla="*/ 27 w 240"/>
                <a:gd name="T69" fmla="*/ 21 h 118"/>
                <a:gd name="T70" fmla="*/ 62 w 240"/>
                <a:gd name="T71" fmla="*/ 18 h 118"/>
                <a:gd name="T72" fmla="*/ 79 w 240"/>
                <a:gd name="T73" fmla="*/ 23 h 118"/>
                <a:gd name="T74" fmla="*/ 78 w 240"/>
                <a:gd name="T75" fmla="*/ 10 h 118"/>
                <a:gd name="T76" fmla="*/ 89 w 240"/>
                <a:gd name="T77" fmla="*/ 2 h 118"/>
                <a:gd name="T78" fmla="*/ 113 w 240"/>
                <a:gd name="T79" fmla="*/ 13 h 118"/>
                <a:gd name="T80" fmla="*/ 131 w 240"/>
                <a:gd name="T81" fmla="*/ 14 h 118"/>
                <a:gd name="T82" fmla="*/ 178 w 240"/>
                <a:gd name="T83" fmla="*/ 14 h 118"/>
                <a:gd name="T84" fmla="*/ 207 w 240"/>
                <a:gd name="T85" fmla="*/ 19 h 118"/>
                <a:gd name="T86" fmla="*/ 228 w 240"/>
                <a:gd name="T87" fmla="*/ 27 h 118"/>
                <a:gd name="T88" fmla="*/ 236 w 240"/>
                <a:gd name="T89" fmla="*/ 30 h 118"/>
                <a:gd name="T90" fmla="*/ 233 w 240"/>
                <a:gd name="T91"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18">
                  <a:moveTo>
                    <a:pt x="233" y="38"/>
                  </a:moveTo>
                  <a:cubicBezTo>
                    <a:pt x="229" y="41"/>
                    <a:pt x="226" y="42"/>
                    <a:pt x="219" y="45"/>
                  </a:cubicBezTo>
                  <a:cubicBezTo>
                    <a:pt x="211" y="48"/>
                    <a:pt x="204" y="47"/>
                    <a:pt x="203" y="54"/>
                  </a:cubicBezTo>
                  <a:cubicBezTo>
                    <a:pt x="202" y="60"/>
                    <a:pt x="207" y="61"/>
                    <a:pt x="196" y="63"/>
                  </a:cubicBezTo>
                  <a:cubicBezTo>
                    <a:pt x="186" y="66"/>
                    <a:pt x="171" y="58"/>
                    <a:pt x="170" y="67"/>
                  </a:cubicBezTo>
                  <a:cubicBezTo>
                    <a:pt x="169" y="76"/>
                    <a:pt x="172" y="83"/>
                    <a:pt x="164" y="84"/>
                  </a:cubicBezTo>
                  <a:cubicBezTo>
                    <a:pt x="155" y="86"/>
                    <a:pt x="150" y="93"/>
                    <a:pt x="148" y="84"/>
                  </a:cubicBezTo>
                  <a:cubicBezTo>
                    <a:pt x="146" y="76"/>
                    <a:pt x="144" y="76"/>
                    <a:pt x="141" y="78"/>
                  </a:cubicBezTo>
                  <a:cubicBezTo>
                    <a:pt x="137" y="81"/>
                    <a:pt x="131" y="80"/>
                    <a:pt x="129" y="82"/>
                  </a:cubicBezTo>
                  <a:cubicBezTo>
                    <a:pt x="127" y="84"/>
                    <a:pt x="123" y="86"/>
                    <a:pt x="118" y="89"/>
                  </a:cubicBezTo>
                  <a:cubicBezTo>
                    <a:pt x="113" y="92"/>
                    <a:pt x="111" y="96"/>
                    <a:pt x="111" y="100"/>
                  </a:cubicBezTo>
                  <a:cubicBezTo>
                    <a:pt x="112" y="104"/>
                    <a:pt x="114" y="106"/>
                    <a:pt x="112" y="108"/>
                  </a:cubicBezTo>
                  <a:cubicBezTo>
                    <a:pt x="110" y="108"/>
                    <a:pt x="107" y="108"/>
                    <a:pt x="103" y="109"/>
                  </a:cubicBezTo>
                  <a:cubicBezTo>
                    <a:pt x="98" y="110"/>
                    <a:pt x="81" y="113"/>
                    <a:pt x="77" y="116"/>
                  </a:cubicBezTo>
                  <a:cubicBezTo>
                    <a:pt x="72" y="118"/>
                    <a:pt x="64" y="109"/>
                    <a:pt x="59" y="106"/>
                  </a:cubicBezTo>
                  <a:cubicBezTo>
                    <a:pt x="54" y="103"/>
                    <a:pt x="55" y="105"/>
                    <a:pt x="51" y="108"/>
                  </a:cubicBezTo>
                  <a:cubicBezTo>
                    <a:pt x="47" y="111"/>
                    <a:pt x="44" y="108"/>
                    <a:pt x="37" y="106"/>
                  </a:cubicBezTo>
                  <a:cubicBezTo>
                    <a:pt x="31" y="103"/>
                    <a:pt x="30" y="105"/>
                    <a:pt x="21" y="106"/>
                  </a:cubicBezTo>
                  <a:cubicBezTo>
                    <a:pt x="12" y="107"/>
                    <a:pt x="8" y="106"/>
                    <a:pt x="4" y="101"/>
                  </a:cubicBezTo>
                  <a:cubicBezTo>
                    <a:pt x="0" y="96"/>
                    <a:pt x="8" y="94"/>
                    <a:pt x="12" y="91"/>
                  </a:cubicBezTo>
                  <a:cubicBezTo>
                    <a:pt x="15" y="89"/>
                    <a:pt x="22" y="90"/>
                    <a:pt x="27" y="92"/>
                  </a:cubicBezTo>
                  <a:cubicBezTo>
                    <a:pt x="32" y="94"/>
                    <a:pt x="32" y="95"/>
                    <a:pt x="37" y="94"/>
                  </a:cubicBezTo>
                  <a:cubicBezTo>
                    <a:pt x="40" y="93"/>
                    <a:pt x="37" y="90"/>
                    <a:pt x="33" y="87"/>
                  </a:cubicBezTo>
                  <a:cubicBezTo>
                    <a:pt x="37" y="87"/>
                    <a:pt x="42" y="87"/>
                    <a:pt x="46" y="87"/>
                  </a:cubicBezTo>
                  <a:cubicBezTo>
                    <a:pt x="52" y="86"/>
                    <a:pt x="56" y="92"/>
                    <a:pt x="62" y="87"/>
                  </a:cubicBezTo>
                  <a:cubicBezTo>
                    <a:pt x="67" y="82"/>
                    <a:pt x="72" y="80"/>
                    <a:pt x="77" y="77"/>
                  </a:cubicBezTo>
                  <a:cubicBezTo>
                    <a:pt x="81" y="75"/>
                    <a:pt x="89" y="71"/>
                    <a:pt x="81" y="69"/>
                  </a:cubicBezTo>
                  <a:cubicBezTo>
                    <a:pt x="73" y="67"/>
                    <a:pt x="69" y="73"/>
                    <a:pt x="61" y="64"/>
                  </a:cubicBezTo>
                  <a:cubicBezTo>
                    <a:pt x="54" y="56"/>
                    <a:pt x="47" y="46"/>
                    <a:pt x="45" y="52"/>
                  </a:cubicBezTo>
                  <a:cubicBezTo>
                    <a:pt x="44" y="57"/>
                    <a:pt x="40" y="61"/>
                    <a:pt x="34" y="59"/>
                  </a:cubicBezTo>
                  <a:cubicBezTo>
                    <a:pt x="29" y="57"/>
                    <a:pt x="32" y="54"/>
                    <a:pt x="26" y="53"/>
                  </a:cubicBezTo>
                  <a:cubicBezTo>
                    <a:pt x="20" y="52"/>
                    <a:pt x="7" y="52"/>
                    <a:pt x="15" y="47"/>
                  </a:cubicBezTo>
                  <a:cubicBezTo>
                    <a:pt x="23" y="43"/>
                    <a:pt x="38" y="31"/>
                    <a:pt x="31" y="31"/>
                  </a:cubicBezTo>
                  <a:cubicBezTo>
                    <a:pt x="29" y="32"/>
                    <a:pt x="28" y="32"/>
                    <a:pt x="26" y="32"/>
                  </a:cubicBezTo>
                  <a:cubicBezTo>
                    <a:pt x="26" y="31"/>
                    <a:pt x="27" y="28"/>
                    <a:pt x="27" y="21"/>
                  </a:cubicBezTo>
                  <a:cubicBezTo>
                    <a:pt x="27" y="10"/>
                    <a:pt x="56" y="18"/>
                    <a:pt x="62" y="18"/>
                  </a:cubicBezTo>
                  <a:cubicBezTo>
                    <a:pt x="69" y="18"/>
                    <a:pt x="71" y="24"/>
                    <a:pt x="79" y="23"/>
                  </a:cubicBezTo>
                  <a:cubicBezTo>
                    <a:pt x="87" y="22"/>
                    <a:pt x="79" y="18"/>
                    <a:pt x="78" y="10"/>
                  </a:cubicBezTo>
                  <a:cubicBezTo>
                    <a:pt x="77" y="1"/>
                    <a:pt x="84" y="5"/>
                    <a:pt x="89" y="2"/>
                  </a:cubicBezTo>
                  <a:cubicBezTo>
                    <a:pt x="93" y="0"/>
                    <a:pt x="103" y="6"/>
                    <a:pt x="113" y="13"/>
                  </a:cubicBezTo>
                  <a:cubicBezTo>
                    <a:pt x="124" y="20"/>
                    <a:pt x="123" y="18"/>
                    <a:pt x="131" y="14"/>
                  </a:cubicBezTo>
                  <a:cubicBezTo>
                    <a:pt x="139" y="11"/>
                    <a:pt x="152" y="15"/>
                    <a:pt x="178" y="14"/>
                  </a:cubicBezTo>
                  <a:cubicBezTo>
                    <a:pt x="203" y="14"/>
                    <a:pt x="197" y="15"/>
                    <a:pt x="207" y="19"/>
                  </a:cubicBezTo>
                  <a:cubicBezTo>
                    <a:pt x="216" y="23"/>
                    <a:pt x="212" y="23"/>
                    <a:pt x="228" y="27"/>
                  </a:cubicBezTo>
                  <a:cubicBezTo>
                    <a:pt x="232" y="29"/>
                    <a:pt x="234" y="29"/>
                    <a:pt x="236" y="30"/>
                  </a:cubicBezTo>
                  <a:cubicBezTo>
                    <a:pt x="240" y="34"/>
                    <a:pt x="237" y="36"/>
                    <a:pt x="233" y="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097">
              <a:extLst>
                <a:ext uri="{FF2B5EF4-FFF2-40B4-BE49-F238E27FC236}">
                  <a16:creationId xmlns:a16="http://schemas.microsoft.com/office/drawing/2014/main" id="{0C39892D-A9CD-F447-BA48-7A0CC6EB9DAB}"/>
                </a:ext>
              </a:extLst>
            </p:cNvPr>
            <p:cNvSpPr>
              <a:spLocks/>
            </p:cNvSpPr>
            <p:nvPr/>
          </p:nvSpPr>
          <p:spPr bwMode="auto">
            <a:xfrm>
              <a:off x="3700" y="1534"/>
              <a:ext cx="123" cy="69"/>
            </a:xfrm>
            <a:custGeom>
              <a:avLst/>
              <a:gdLst>
                <a:gd name="T0" fmla="*/ 206 w 206"/>
                <a:gd name="T1" fmla="*/ 105 h 114"/>
                <a:gd name="T2" fmla="*/ 197 w 206"/>
                <a:gd name="T3" fmla="*/ 114 h 114"/>
                <a:gd name="T4" fmla="*/ 183 w 206"/>
                <a:gd name="T5" fmla="*/ 112 h 114"/>
                <a:gd name="T6" fmla="*/ 167 w 206"/>
                <a:gd name="T7" fmla="*/ 108 h 114"/>
                <a:gd name="T8" fmla="*/ 142 w 206"/>
                <a:gd name="T9" fmla="*/ 103 h 114"/>
                <a:gd name="T10" fmla="*/ 128 w 206"/>
                <a:gd name="T11" fmla="*/ 100 h 114"/>
                <a:gd name="T12" fmla="*/ 113 w 206"/>
                <a:gd name="T13" fmla="*/ 88 h 114"/>
                <a:gd name="T14" fmla="*/ 89 w 206"/>
                <a:gd name="T15" fmla="*/ 84 h 114"/>
                <a:gd name="T16" fmla="*/ 71 w 206"/>
                <a:gd name="T17" fmla="*/ 80 h 114"/>
                <a:gd name="T18" fmla="*/ 38 w 206"/>
                <a:gd name="T19" fmla="*/ 68 h 114"/>
                <a:gd name="T20" fmla="*/ 7 w 206"/>
                <a:gd name="T21" fmla="*/ 50 h 114"/>
                <a:gd name="T22" fmla="*/ 1 w 206"/>
                <a:gd name="T23" fmla="*/ 41 h 114"/>
                <a:gd name="T24" fmla="*/ 5 w 206"/>
                <a:gd name="T25" fmla="*/ 23 h 114"/>
                <a:gd name="T26" fmla="*/ 16 w 206"/>
                <a:gd name="T27" fmla="*/ 10 h 114"/>
                <a:gd name="T28" fmla="*/ 17 w 206"/>
                <a:gd name="T29" fmla="*/ 9 h 114"/>
                <a:gd name="T30" fmla="*/ 22 w 206"/>
                <a:gd name="T31" fmla="*/ 9 h 114"/>
                <a:gd name="T32" fmla="*/ 33 w 206"/>
                <a:gd name="T33" fmla="*/ 1 h 114"/>
                <a:gd name="T34" fmla="*/ 55 w 206"/>
                <a:gd name="T35" fmla="*/ 14 h 114"/>
                <a:gd name="T36" fmla="*/ 77 w 206"/>
                <a:gd name="T37" fmla="*/ 29 h 114"/>
                <a:gd name="T38" fmla="*/ 92 w 206"/>
                <a:gd name="T39" fmla="*/ 33 h 114"/>
                <a:gd name="T40" fmla="*/ 106 w 206"/>
                <a:gd name="T41" fmla="*/ 46 h 114"/>
                <a:gd name="T42" fmla="*/ 118 w 206"/>
                <a:gd name="T43" fmla="*/ 51 h 114"/>
                <a:gd name="T44" fmla="*/ 122 w 206"/>
                <a:gd name="T45" fmla="*/ 58 h 114"/>
                <a:gd name="T46" fmla="*/ 139 w 206"/>
                <a:gd name="T47" fmla="*/ 64 h 114"/>
                <a:gd name="T48" fmla="*/ 148 w 206"/>
                <a:gd name="T49" fmla="*/ 68 h 114"/>
                <a:gd name="T50" fmla="*/ 154 w 206"/>
                <a:gd name="T51" fmla="*/ 70 h 114"/>
                <a:gd name="T52" fmla="*/ 163 w 206"/>
                <a:gd name="T53" fmla="*/ 66 h 114"/>
                <a:gd name="T54" fmla="*/ 172 w 206"/>
                <a:gd name="T55" fmla="*/ 71 h 114"/>
                <a:gd name="T56" fmla="*/ 198 w 206"/>
                <a:gd name="T57" fmla="*/ 71 h 114"/>
                <a:gd name="T58" fmla="*/ 201 w 206"/>
                <a:gd name="T59" fmla="*/ 71 h 114"/>
                <a:gd name="T60" fmla="*/ 200 w 206"/>
                <a:gd name="T61" fmla="*/ 85 h 114"/>
                <a:gd name="T62" fmla="*/ 204 w 206"/>
                <a:gd name="T63" fmla="*/ 98 h 114"/>
                <a:gd name="T64" fmla="*/ 206 w 206"/>
                <a:gd name="T65"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114">
                  <a:moveTo>
                    <a:pt x="206" y="105"/>
                  </a:moveTo>
                  <a:cubicBezTo>
                    <a:pt x="206" y="109"/>
                    <a:pt x="204" y="113"/>
                    <a:pt x="197" y="114"/>
                  </a:cubicBezTo>
                  <a:cubicBezTo>
                    <a:pt x="190" y="114"/>
                    <a:pt x="185" y="113"/>
                    <a:pt x="183" y="112"/>
                  </a:cubicBezTo>
                  <a:cubicBezTo>
                    <a:pt x="181" y="111"/>
                    <a:pt x="177" y="111"/>
                    <a:pt x="167" y="108"/>
                  </a:cubicBezTo>
                  <a:cubicBezTo>
                    <a:pt x="158" y="105"/>
                    <a:pt x="152" y="106"/>
                    <a:pt x="142" y="103"/>
                  </a:cubicBezTo>
                  <a:cubicBezTo>
                    <a:pt x="132" y="101"/>
                    <a:pt x="135" y="103"/>
                    <a:pt x="128" y="100"/>
                  </a:cubicBezTo>
                  <a:cubicBezTo>
                    <a:pt x="121" y="96"/>
                    <a:pt x="119" y="92"/>
                    <a:pt x="113" y="88"/>
                  </a:cubicBezTo>
                  <a:cubicBezTo>
                    <a:pt x="106" y="83"/>
                    <a:pt x="100" y="83"/>
                    <a:pt x="89" y="84"/>
                  </a:cubicBezTo>
                  <a:cubicBezTo>
                    <a:pt x="78" y="85"/>
                    <a:pt x="81" y="84"/>
                    <a:pt x="71" y="80"/>
                  </a:cubicBezTo>
                  <a:cubicBezTo>
                    <a:pt x="61" y="75"/>
                    <a:pt x="50" y="72"/>
                    <a:pt x="38" y="68"/>
                  </a:cubicBezTo>
                  <a:cubicBezTo>
                    <a:pt x="27" y="65"/>
                    <a:pt x="14" y="53"/>
                    <a:pt x="7" y="50"/>
                  </a:cubicBezTo>
                  <a:cubicBezTo>
                    <a:pt x="0" y="47"/>
                    <a:pt x="0" y="43"/>
                    <a:pt x="1" y="41"/>
                  </a:cubicBezTo>
                  <a:cubicBezTo>
                    <a:pt x="2" y="39"/>
                    <a:pt x="4" y="30"/>
                    <a:pt x="5" y="23"/>
                  </a:cubicBezTo>
                  <a:cubicBezTo>
                    <a:pt x="6" y="17"/>
                    <a:pt x="9" y="11"/>
                    <a:pt x="16" y="10"/>
                  </a:cubicBezTo>
                  <a:cubicBezTo>
                    <a:pt x="16" y="10"/>
                    <a:pt x="17" y="10"/>
                    <a:pt x="17" y="9"/>
                  </a:cubicBezTo>
                  <a:cubicBezTo>
                    <a:pt x="19" y="10"/>
                    <a:pt x="21" y="10"/>
                    <a:pt x="22" y="9"/>
                  </a:cubicBezTo>
                  <a:cubicBezTo>
                    <a:pt x="25" y="7"/>
                    <a:pt x="28" y="2"/>
                    <a:pt x="33" y="1"/>
                  </a:cubicBezTo>
                  <a:cubicBezTo>
                    <a:pt x="38" y="0"/>
                    <a:pt x="47" y="8"/>
                    <a:pt x="55" y="14"/>
                  </a:cubicBezTo>
                  <a:cubicBezTo>
                    <a:pt x="62" y="20"/>
                    <a:pt x="72" y="19"/>
                    <a:pt x="77" y="29"/>
                  </a:cubicBezTo>
                  <a:cubicBezTo>
                    <a:pt x="83" y="38"/>
                    <a:pt x="85" y="33"/>
                    <a:pt x="92" y="33"/>
                  </a:cubicBezTo>
                  <a:cubicBezTo>
                    <a:pt x="99" y="33"/>
                    <a:pt x="101" y="37"/>
                    <a:pt x="106" y="46"/>
                  </a:cubicBezTo>
                  <a:cubicBezTo>
                    <a:pt x="110" y="55"/>
                    <a:pt x="110" y="50"/>
                    <a:pt x="118" y="51"/>
                  </a:cubicBezTo>
                  <a:cubicBezTo>
                    <a:pt x="127" y="52"/>
                    <a:pt x="122" y="53"/>
                    <a:pt x="122" y="58"/>
                  </a:cubicBezTo>
                  <a:cubicBezTo>
                    <a:pt x="122" y="64"/>
                    <a:pt x="136" y="59"/>
                    <a:pt x="139" y="64"/>
                  </a:cubicBezTo>
                  <a:cubicBezTo>
                    <a:pt x="142" y="68"/>
                    <a:pt x="144" y="69"/>
                    <a:pt x="148" y="68"/>
                  </a:cubicBezTo>
                  <a:cubicBezTo>
                    <a:pt x="152" y="67"/>
                    <a:pt x="150" y="66"/>
                    <a:pt x="154" y="70"/>
                  </a:cubicBezTo>
                  <a:cubicBezTo>
                    <a:pt x="158" y="74"/>
                    <a:pt x="158" y="69"/>
                    <a:pt x="163" y="66"/>
                  </a:cubicBezTo>
                  <a:cubicBezTo>
                    <a:pt x="168" y="62"/>
                    <a:pt x="170" y="67"/>
                    <a:pt x="172" y="71"/>
                  </a:cubicBezTo>
                  <a:cubicBezTo>
                    <a:pt x="175" y="74"/>
                    <a:pt x="188" y="73"/>
                    <a:pt x="198" y="71"/>
                  </a:cubicBezTo>
                  <a:cubicBezTo>
                    <a:pt x="199" y="71"/>
                    <a:pt x="200" y="71"/>
                    <a:pt x="201" y="71"/>
                  </a:cubicBezTo>
                  <a:cubicBezTo>
                    <a:pt x="206" y="72"/>
                    <a:pt x="200" y="78"/>
                    <a:pt x="200" y="85"/>
                  </a:cubicBezTo>
                  <a:cubicBezTo>
                    <a:pt x="200" y="93"/>
                    <a:pt x="201" y="91"/>
                    <a:pt x="204" y="98"/>
                  </a:cubicBezTo>
                  <a:cubicBezTo>
                    <a:pt x="206" y="104"/>
                    <a:pt x="206" y="100"/>
                    <a:pt x="206" y="1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098">
              <a:extLst>
                <a:ext uri="{FF2B5EF4-FFF2-40B4-BE49-F238E27FC236}">
                  <a16:creationId xmlns:a16="http://schemas.microsoft.com/office/drawing/2014/main" id="{00887E16-A489-2F40-8600-0CFA3128038C}"/>
                </a:ext>
              </a:extLst>
            </p:cNvPr>
            <p:cNvSpPr>
              <a:spLocks/>
            </p:cNvSpPr>
            <p:nvPr/>
          </p:nvSpPr>
          <p:spPr bwMode="auto">
            <a:xfrm>
              <a:off x="3831" y="1568"/>
              <a:ext cx="53" cy="30"/>
            </a:xfrm>
            <a:custGeom>
              <a:avLst/>
              <a:gdLst>
                <a:gd name="T0" fmla="*/ 81 w 88"/>
                <a:gd name="T1" fmla="*/ 43 h 50"/>
                <a:gd name="T2" fmla="*/ 65 w 88"/>
                <a:gd name="T3" fmla="*/ 45 h 50"/>
                <a:gd name="T4" fmla="*/ 46 w 88"/>
                <a:gd name="T5" fmla="*/ 45 h 50"/>
                <a:gd name="T6" fmla="*/ 36 w 88"/>
                <a:gd name="T7" fmla="*/ 45 h 50"/>
                <a:gd name="T8" fmla="*/ 24 w 88"/>
                <a:gd name="T9" fmla="*/ 47 h 50"/>
                <a:gd name="T10" fmla="*/ 15 w 88"/>
                <a:gd name="T11" fmla="*/ 42 h 50"/>
                <a:gd name="T12" fmla="*/ 3 w 88"/>
                <a:gd name="T13" fmla="*/ 39 h 50"/>
                <a:gd name="T14" fmla="*/ 0 w 88"/>
                <a:gd name="T15" fmla="*/ 32 h 50"/>
                <a:gd name="T16" fmla="*/ 2 w 88"/>
                <a:gd name="T17" fmla="*/ 27 h 50"/>
                <a:gd name="T18" fmla="*/ 8 w 88"/>
                <a:gd name="T19" fmla="*/ 18 h 50"/>
                <a:gd name="T20" fmla="*/ 14 w 88"/>
                <a:gd name="T21" fmla="*/ 9 h 50"/>
                <a:gd name="T22" fmla="*/ 26 w 88"/>
                <a:gd name="T23" fmla="*/ 2 h 50"/>
                <a:gd name="T24" fmla="*/ 34 w 88"/>
                <a:gd name="T25" fmla="*/ 8 h 50"/>
                <a:gd name="T26" fmla="*/ 46 w 88"/>
                <a:gd name="T27" fmla="*/ 11 h 50"/>
                <a:gd name="T28" fmla="*/ 64 w 88"/>
                <a:gd name="T29" fmla="*/ 11 h 50"/>
                <a:gd name="T30" fmla="*/ 70 w 88"/>
                <a:gd name="T31" fmla="*/ 17 h 50"/>
                <a:gd name="T32" fmla="*/ 68 w 88"/>
                <a:gd name="T33" fmla="*/ 23 h 50"/>
                <a:gd name="T34" fmla="*/ 78 w 88"/>
                <a:gd name="T35" fmla="*/ 29 h 50"/>
                <a:gd name="T36" fmla="*/ 78 w 88"/>
                <a:gd name="T37" fmla="*/ 35 h 50"/>
                <a:gd name="T38" fmla="*/ 81 w 88"/>
                <a:gd name="T39"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50">
                  <a:moveTo>
                    <a:pt x="81" y="43"/>
                  </a:moveTo>
                  <a:cubicBezTo>
                    <a:pt x="73" y="45"/>
                    <a:pt x="71" y="43"/>
                    <a:pt x="65" y="45"/>
                  </a:cubicBezTo>
                  <a:cubicBezTo>
                    <a:pt x="59" y="48"/>
                    <a:pt x="48" y="46"/>
                    <a:pt x="46" y="45"/>
                  </a:cubicBezTo>
                  <a:cubicBezTo>
                    <a:pt x="43" y="43"/>
                    <a:pt x="39" y="42"/>
                    <a:pt x="36" y="45"/>
                  </a:cubicBezTo>
                  <a:cubicBezTo>
                    <a:pt x="33" y="48"/>
                    <a:pt x="31" y="50"/>
                    <a:pt x="24" y="47"/>
                  </a:cubicBezTo>
                  <a:cubicBezTo>
                    <a:pt x="18" y="43"/>
                    <a:pt x="22" y="41"/>
                    <a:pt x="15" y="42"/>
                  </a:cubicBezTo>
                  <a:cubicBezTo>
                    <a:pt x="8" y="42"/>
                    <a:pt x="4" y="43"/>
                    <a:pt x="3" y="39"/>
                  </a:cubicBezTo>
                  <a:cubicBezTo>
                    <a:pt x="2" y="35"/>
                    <a:pt x="3" y="36"/>
                    <a:pt x="0" y="32"/>
                  </a:cubicBezTo>
                  <a:cubicBezTo>
                    <a:pt x="0" y="31"/>
                    <a:pt x="0" y="32"/>
                    <a:pt x="2" y="27"/>
                  </a:cubicBezTo>
                  <a:cubicBezTo>
                    <a:pt x="5" y="20"/>
                    <a:pt x="4" y="22"/>
                    <a:pt x="8" y="18"/>
                  </a:cubicBezTo>
                  <a:cubicBezTo>
                    <a:pt x="11" y="13"/>
                    <a:pt x="9" y="13"/>
                    <a:pt x="14" y="9"/>
                  </a:cubicBezTo>
                  <a:cubicBezTo>
                    <a:pt x="19" y="6"/>
                    <a:pt x="23" y="0"/>
                    <a:pt x="26" y="2"/>
                  </a:cubicBezTo>
                  <a:cubicBezTo>
                    <a:pt x="28" y="4"/>
                    <a:pt x="30" y="6"/>
                    <a:pt x="34" y="8"/>
                  </a:cubicBezTo>
                  <a:cubicBezTo>
                    <a:pt x="39" y="10"/>
                    <a:pt x="39" y="10"/>
                    <a:pt x="46" y="11"/>
                  </a:cubicBezTo>
                  <a:cubicBezTo>
                    <a:pt x="53" y="12"/>
                    <a:pt x="62" y="10"/>
                    <a:pt x="64" y="11"/>
                  </a:cubicBezTo>
                  <a:cubicBezTo>
                    <a:pt x="65" y="12"/>
                    <a:pt x="68" y="16"/>
                    <a:pt x="70" y="17"/>
                  </a:cubicBezTo>
                  <a:cubicBezTo>
                    <a:pt x="67" y="19"/>
                    <a:pt x="66" y="21"/>
                    <a:pt x="68" y="23"/>
                  </a:cubicBezTo>
                  <a:cubicBezTo>
                    <a:pt x="70" y="25"/>
                    <a:pt x="76" y="28"/>
                    <a:pt x="78" y="29"/>
                  </a:cubicBezTo>
                  <a:cubicBezTo>
                    <a:pt x="80" y="30"/>
                    <a:pt x="78" y="33"/>
                    <a:pt x="78" y="35"/>
                  </a:cubicBezTo>
                  <a:cubicBezTo>
                    <a:pt x="79" y="38"/>
                    <a:pt x="88" y="42"/>
                    <a:pt x="81" y="4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99">
              <a:extLst>
                <a:ext uri="{FF2B5EF4-FFF2-40B4-BE49-F238E27FC236}">
                  <a16:creationId xmlns:a16="http://schemas.microsoft.com/office/drawing/2014/main" id="{D667004D-7290-7A4C-A079-AF3A8C2FD0DF}"/>
                </a:ext>
              </a:extLst>
            </p:cNvPr>
            <p:cNvSpPr>
              <a:spLocks/>
            </p:cNvSpPr>
            <p:nvPr/>
          </p:nvSpPr>
          <p:spPr bwMode="auto">
            <a:xfrm>
              <a:off x="3826" y="1599"/>
              <a:ext cx="79" cy="92"/>
            </a:xfrm>
            <a:custGeom>
              <a:avLst/>
              <a:gdLst>
                <a:gd name="T0" fmla="*/ 127 w 132"/>
                <a:gd name="T1" fmla="*/ 148 h 153"/>
                <a:gd name="T2" fmla="*/ 121 w 132"/>
                <a:gd name="T3" fmla="*/ 148 h 153"/>
                <a:gd name="T4" fmla="*/ 116 w 132"/>
                <a:gd name="T5" fmla="*/ 153 h 153"/>
                <a:gd name="T6" fmla="*/ 113 w 132"/>
                <a:gd name="T7" fmla="*/ 148 h 153"/>
                <a:gd name="T8" fmla="*/ 106 w 132"/>
                <a:gd name="T9" fmla="*/ 129 h 153"/>
                <a:gd name="T10" fmla="*/ 99 w 132"/>
                <a:gd name="T11" fmla="*/ 119 h 153"/>
                <a:gd name="T12" fmla="*/ 92 w 132"/>
                <a:gd name="T13" fmla="*/ 105 h 153"/>
                <a:gd name="T14" fmla="*/ 82 w 132"/>
                <a:gd name="T15" fmla="*/ 112 h 153"/>
                <a:gd name="T16" fmla="*/ 73 w 132"/>
                <a:gd name="T17" fmla="*/ 109 h 153"/>
                <a:gd name="T18" fmla="*/ 68 w 132"/>
                <a:gd name="T19" fmla="*/ 113 h 153"/>
                <a:gd name="T20" fmla="*/ 74 w 132"/>
                <a:gd name="T21" fmla="*/ 123 h 153"/>
                <a:gd name="T22" fmla="*/ 72 w 132"/>
                <a:gd name="T23" fmla="*/ 128 h 153"/>
                <a:gd name="T24" fmla="*/ 66 w 132"/>
                <a:gd name="T25" fmla="*/ 132 h 153"/>
                <a:gd name="T26" fmla="*/ 62 w 132"/>
                <a:gd name="T27" fmla="*/ 131 h 153"/>
                <a:gd name="T28" fmla="*/ 57 w 132"/>
                <a:gd name="T29" fmla="*/ 130 h 153"/>
                <a:gd name="T30" fmla="*/ 54 w 132"/>
                <a:gd name="T31" fmla="*/ 134 h 153"/>
                <a:gd name="T32" fmla="*/ 47 w 132"/>
                <a:gd name="T33" fmla="*/ 135 h 153"/>
                <a:gd name="T34" fmla="*/ 45 w 132"/>
                <a:gd name="T35" fmla="*/ 137 h 153"/>
                <a:gd name="T36" fmla="*/ 41 w 132"/>
                <a:gd name="T37" fmla="*/ 137 h 153"/>
                <a:gd name="T38" fmla="*/ 36 w 132"/>
                <a:gd name="T39" fmla="*/ 138 h 153"/>
                <a:gd name="T40" fmla="*/ 36 w 132"/>
                <a:gd name="T41" fmla="*/ 131 h 153"/>
                <a:gd name="T42" fmla="*/ 38 w 132"/>
                <a:gd name="T43" fmla="*/ 120 h 153"/>
                <a:gd name="T44" fmla="*/ 32 w 132"/>
                <a:gd name="T45" fmla="*/ 110 h 153"/>
                <a:gd name="T46" fmla="*/ 31 w 132"/>
                <a:gd name="T47" fmla="*/ 96 h 153"/>
                <a:gd name="T48" fmla="*/ 24 w 132"/>
                <a:gd name="T49" fmla="*/ 86 h 153"/>
                <a:gd name="T50" fmla="*/ 19 w 132"/>
                <a:gd name="T51" fmla="*/ 77 h 153"/>
                <a:gd name="T52" fmla="*/ 21 w 132"/>
                <a:gd name="T53" fmla="*/ 64 h 153"/>
                <a:gd name="T54" fmla="*/ 2 w 132"/>
                <a:gd name="T55" fmla="*/ 53 h 153"/>
                <a:gd name="T56" fmla="*/ 10 w 132"/>
                <a:gd name="T57" fmla="*/ 45 h 153"/>
                <a:gd name="T58" fmla="*/ 21 w 132"/>
                <a:gd name="T59" fmla="*/ 39 h 153"/>
                <a:gd name="T60" fmla="*/ 23 w 132"/>
                <a:gd name="T61" fmla="*/ 35 h 153"/>
                <a:gd name="T62" fmla="*/ 13 w 132"/>
                <a:gd name="T63" fmla="*/ 29 h 153"/>
                <a:gd name="T64" fmla="*/ 0 w 132"/>
                <a:gd name="T65" fmla="*/ 19 h 153"/>
                <a:gd name="T66" fmla="*/ 3 w 132"/>
                <a:gd name="T67" fmla="*/ 8 h 153"/>
                <a:gd name="T68" fmla="*/ 6 w 132"/>
                <a:gd name="T69" fmla="*/ 3 h 153"/>
                <a:gd name="T70" fmla="*/ 13 w 132"/>
                <a:gd name="T71" fmla="*/ 6 h 153"/>
                <a:gd name="T72" fmla="*/ 20 w 132"/>
                <a:gd name="T73" fmla="*/ 7 h 153"/>
                <a:gd name="T74" fmla="*/ 28 w 132"/>
                <a:gd name="T75" fmla="*/ 15 h 153"/>
                <a:gd name="T76" fmla="*/ 33 w 132"/>
                <a:gd name="T77" fmla="*/ 17 h 153"/>
                <a:gd name="T78" fmla="*/ 37 w 132"/>
                <a:gd name="T79" fmla="*/ 11 h 153"/>
                <a:gd name="T80" fmla="*/ 43 w 132"/>
                <a:gd name="T81" fmla="*/ 19 h 153"/>
                <a:gd name="T82" fmla="*/ 44 w 132"/>
                <a:gd name="T83" fmla="*/ 36 h 153"/>
                <a:gd name="T84" fmla="*/ 103 w 132"/>
                <a:gd name="T85" fmla="*/ 41 h 153"/>
                <a:gd name="T86" fmla="*/ 108 w 132"/>
                <a:gd name="T87" fmla="*/ 48 h 153"/>
                <a:gd name="T88" fmla="*/ 102 w 132"/>
                <a:gd name="T89" fmla="*/ 60 h 153"/>
                <a:gd name="T90" fmla="*/ 96 w 132"/>
                <a:gd name="T91" fmla="*/ 66 h 153"/>
                <a:gd name="T92" fmla="*/ 85 w 132"/>
                <a:gd name="T93" fmla="*/ 74 h 153"/>
                <a:gd name="T94" fmla="*/ 86 w 132"/>
                <a:gd name="T95" fmla="*/ 91 h 153"/>
                <a:gd name="T96" fmla="*/ 97 w 132"/>
                <a:gd name="T97" fmla="*/ 100 h 153"/>
                <a:gd name="T98" fmla="*/ 101 w 132"/>
                <a:gd name="T99" fmla="*/ 91 h 153"/>
                <a:gd name="T100" fmla="*/ 109 w 132"/>
                <a:gd name="T101" fmla="*/ 80 h 153"/>
                <a:gd name="T102" fmla="*/ 113 w 132"/>
                <a:gd name="T103" fmla="*/ 95 h 153"/>
                <a:gd name="T104" fmla="*/ 121 w 132"/>
                <a:gd name="T105" fmla="*/ 112 h 153"/>
                <a:gd name="T106" fmla="*/ 124 w 132"/>
                <a:gd name="T107" fmla="*/ 129 h 153"/>
                <a:gd name="T108" fmla="*/ 127 w 132"/>
                <a:gd name="T109"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153">
                  <a:moveTo>
                    <a:pt x="127" y="148"/>
                  </a:moveTo>
                  <a:cubicBezTo>
                    <a:pt x="122" y="147"/>
                    <a:pt x="121" y="145"/>
                    <a:pt x="121" y="148"/>
                  </a:cubicBezTo>
                  <a:cubicBezTo>
                    <a:pt x="120" y="150"/>
                    <a:pt x="117" y="152"/>
                    <a:pt x="116" y="153"/>
                  </a:cubicBezTo>
                  <a:cubicBezTo>
                    <a:pt x="115" y="152"/>
                    <a:pt x="114" y="150"/>
                    <a:pt x="113" y="148"/>
                  </a:cubicBezTo>
                  <a:cubicBezTo>
                    <a:pt x="109" y="141"/>
                    <a:pt x="107" y="130"/>
                    <a:pt x="106" y="129"/>
                  </a:cubicBezTo>
                  <a:cubicBezTo>
                    <a:pt x="106" y="127"/>
                    <a:pt x="103" y="126"/>
                    <a:pt x="99" y="119"/>
                  </a:cubicBezTo>
                  <a:cubicBezTo>
                    <a:pt x="95" y="111"/>
                    <a:pt x="97" y="101"/>
                    <a:pt x="92" y="105"/>
                  </a:cubicBezTo>
                  <a:cubicBezTo>
                    <a:pt x="88" y="109"/>
                    <a:pt x="85" y="116"/>
                    <a:pt x="82" y="112"/>
                  </a:cubicBezTo>
                  <a:cubicBezTo>
                    <a:pt x="80" y="109"/>
                    <a:pt x="74" y="102"/>
                    <a:pt x="73" y="109"/>
                  </a:cubicBezTo>
                  <a:cubicBezTo>
                    <a:pt x="71" y="116"/>
                    <a:pt x="68" y="103"/>
                    <a:pt x="68" y="113"/>
                  </a:cubicBezTo>
                  <a:cubicBezTo>
                    <a:pt x="68" y="123"/>
                    <a:pt x="73" y="118"/>
                    <a:pt x="74" y="123"/>
                  </a:cubicBezTo>
                  <a:cubicBezTo>
                    <a:pt x="76" y="127"/>
                    <a:pt x="73" y="129"/>
                    <a:pt x="72" y="128"/>
                  </a:cubicBezTo>
                  <a:cubicBezTo>
                    <a:pt x="71" y="127"/>
                    <a:pt x="69" y="131"/>
                    <a:pt x="66" y="132"/>
                  </a:cubicBezTo>
                  <a:cubicBezTo>
                    <a:pt x="64" y="134"/>
                    <a:pt x="63" y="133"/>
                    <a:pt x="62" y="131"/>
                  </a:cubicBezTo>
                  <a:cubicBezTo>
                    <a:pt x="61" y="129"/>
                    <a:pt x="59" y="127"/>
                    <a:pt x="57" y="130"/>
                  </a:cubicBezTo>
                  <a:cubicBezTo>
                    <a:pt x="56" y="133"/>
                    <a:pt x="58" y="136"/>
                    <a:pt x="54" y="134"/>
                  </a:cubicBezTo>
                  <a:cubicBezTo>
                    <a:pt x="50" y="133"/>
                    <a:pt x="47" y="134"/>
                    <a:pt x="47" y="135"/>
                  </a:cubicBezTo>
                  <a:cubicBezTo>
                    <a:pt x="47" y="136"/>
                    <a:pt x="46" y="138"/>
                    <a:pt x="45" y="137"/>
                  </a:cubicBezTo>
                  <a:cubicBezTo>
                    <a:pt x="43" y="135"/>
                    <a:pt x="42" y="135"/>
                    <a:pt x="41" y="137"/>
                  </a:cubicBezTo>
                  <a:cubicBezTo>
                    <a:pt x="40" y="139"/>
                    <a:pt x="38" y="139"/>
                    <a:pt x="36" y="138"/>
                  </a:cubicBezTo>
                  <a:cubicBezTo>
                    <a:pt x="37" y="136"/>
                    <a:pt x="35" y="137"/>
                    <a:pt x="36" y="131"/>
                  </a:cubicBezTo>
                  <a:cubicBezTo>
                    <a:pt x="38" y="125"/>
                    <a:pt x="43" y="126"/>
                    <a:pt x="38" y="120"/>
                  </a:cubicBezTo>
                  <a:cubicBezTo>
                    <a:pt x="33" y="113"/>
                    <a:pt x="33" y="120"/>
                    <a:pt x="32" y="110"/>
                  </a:cubicBezTo>
                  <a:cubicBezTo>
                    <a:pt x="32" y="99"/>
                    <a:pt x="35" y="102"/>
                    <a:pt x="31" y="96"/>
                  </a:cubicBezTo>
                  <a:cubicBezTo>
                    <a:pt x="26" y="89"/>
                    <a:pt x="29" y="89"/>
                    <a:pt x="24" y="86"/>
                  </a:cubicBezTo>
                  <a:cubicBezTo>
                    <a:pt x="18" y="83"/>
                    <a:pt x="17" y="83"/>
                    <a:pt x="19" y="77"/>
                  </a:cubicBezTo>
                  <a:cubicBezTo>
                    <a:pt x="21" y="70"/>
                    <a:pt x="29" y="69"/>
                    <a:pt x="21" y="64"/>
                  </a:cubicBezTo>
                  <a:cubicBezTo>
                    <a:pt x="13" y="60"/>
                    <a:pt x="2" y="58"/>
                    <a:pt x="2" y="53"/>
                  </a:cubicBezTo>
                  <a:cubicBezTo>
                    <a:pt x="3" y="48"/>
                    <a:pt x="8" y="47"/>
                    <a:pt x="10" y="45"/>
                  </a:cubicBezTo>
                  <a:cubicBezTo>
                    <a:pt x="11" y="43"/>
                    <a:pt x="18" y="39"/>
                    <a:pt x="21" y="39"/>
                  </a:cubicBezTo>
                  <a:cubicBezTo>
                    <a:pt x="25" y="39"/>
                    <a:pt x="29" y="38"/>
                    <a:pt x="23" y="35"/>
                  </a:cubicBezTo>
                  <a:cubicBezTo>
                    <a:pt x="17" y="32"/>
                    <a:pt x="18" y="32"/>
                    <a:pt x="13" y="29"/>
                  </a:cubicBezTo>
                  <a:cubicBezTo>
                    <a:pt x="7" y="25"/>
                    <a:pt x="0" y="25"/>
                    <a:pt x="0" y="19"/>
                  </a:cubicBezTo>
                  <a:cubicBezTo>
                    <a:pt x="0" y="13"/>
                    <a:pt x="0" y="10"/>
                    <a:pt x="3" y="8"/>
                  </a:cubicBezTo>
                  <a:cubicBezTo>
                    <a:pt x="5" y="6"/>
                    <a:pt x="4" y="0"/>
                    <a:pt x="6" y="3"/>
                  </a:cubicBezTo>
                  <a:cubicBezTo>
                    <a:pt x="9" y="5"/>
                    <a:pt x="9" y="5"/>
                    <a:pt x="13" y="6"/>
                  </a:cubicBezTo>
                  <a:cubicBezTo>
                    <a:pt x="17" y="8"/>
                    <a:pt x="18" y="5"/>
                    <a:pt x="20" y="7"/>
                  </a:cubicBezTo>
                  <a:cubicBezTo>
                    <a:pt x="22" y="10"/>
                    <a:pt x="25" y="13"/>
                    <a:pt x="28" y="15"/>
                  </a:cubicBezTo>
                  <a:cubicBezTo>
                    <a:pt x="30" y="16"/>
                    <a:pt x="31" y="19"/>
                    <a:pt x="33" y="17"/>
                  </a:cubicBezTo>
                  <a:cubicBezTo>
                    <a:pt x="35" y="14"/>
                    <a:pt x="36" y="10"/>
                    <a:pt x="37" y="11"/>
                  </a:cubicBezTo>
                  <a:cubicBezTo>
                    <a:pt x="38" y="12"/>
                    <a:pt x="41" y="11"/>
                    <a:pt x="43" y="19"/>
                  </a:cubicBezTo>
                  <a:cubicBezTo>
                    <a:pt x="45" y="28"/>
                    <a:pt x="40" y="33"/>
                    <a:pt x="44" y="36"/>
                  </a:cubicBezTo>
                  <a:cubicBezTo>
                    <a:pt x="49" y="39"/>
                    <a:pt x="101" y="41"/>
                    <a:pt x="103" y="41"/>
                  </a:cubicBezTo>
                  <a:cubicBezTo>
                    <a:pt x="106" y="41"/>
                    <a:pt x="112" y="46"/>
                    <a:pt x="108" y="48"/>
                  </a:cubicBezTo>
                  <a:cubicBezTo>
                    <a:pt x="104" y="50"/>
                    <a:pt x="103" y="56"/>
                    <a:pt x="102" y="60"/>
                  </a:cubicBezTo>
                  <a:cubicBezTo>
                    <a:pt x="102" y="64"/>
                    <a:pt x="101" y="64"/>
                    <a:pt x="96" y="66"/>
                  </a:cubicBezTo>
                  <a:cubicBezTo>
                    <a:pt x="90" y="68"/>
                    <a:pt x="85" y="68"/>
                    <a:pt x="85" y="74"/>
                  </a:cubicBezTo>
                  <a:cubicBezTo>
                    <a:pt x="85" y="80"/>
                    <a:pt x="81" y="87"/>
                    <a:pt x="86" y="91"/>
                  </a:cubicBezTo>
                  <a:cubicBezTo>
                    <a:pt x="90" y="95"/>
                    <a:pt x="95" y="100"/>
                    <a:pt x="97" y="100"/>
                  </a:cubicBezTo>
                  <a:cubicBezTo>
                    <a:pt x="100" y="101"/>
                    <a:pt x="99" y="96"/>
                    <a:pt x="101" y="91"/>
                  </a:cubicBezTo>
                  <a:cubicBezTo>
                    <a:pt x="102" y="85"/>
                    <a:pt x="105" y="77"/>
                    <a:pt x="109" y="80"/>
                  </a:cubicBezTo>
                  <a:cubicBezTo>
                    <a:pt x="114" y="83"/>
                    <a:pt x="111" y="88"/>
                    <a:pt x="113" y="95"/>
                  </a:cubicBezTo>
                  <a:cubicBezTo>
                    <a:pt x="115" y="101"/>
                    <a:pt x="119" y="104"/>
                    <a:pt x="121" y="112"/>
                  </a:cubicBezTo>
                  <a:cubicBezTo>
                    <a:pt x="124" y="120"/>
                    <a:pt x="123" y="121"/>
                    <a:pt x="124" y="129"/>
                  </a:cubicBezTo>
                  <a:cubicBezTo>
                    <a:pt x="125" y="137"/>
                    <a:pt x="132" y="149"/>
                    <a:pt x="127" y="14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100">
              <a:extLst>
                <a:ext uri="{FF2B5EF4-FFF2-40B4-BE49-F238E27FC236}">
                  <a16:creationId xmlns:a16="http://schemas.microsoft.com/office/drawing/2014/main" id="{E19C4D99-75D1-294E-85EA-C3BC3635F650}"/>
                </a:ext>
              </a:extLst>
            </p:cNvPr>
            <p:cNvSpPr>
              <a:spLocks/>
            </p:cNvSpPr>
            <p:nvPr/>
          </p:nvSpPr>
          <p:spPr bwMode="auto">
            <a:xfrm>
              <a:off x="3895" y="1566"/>
              <a:ext cx="132" cy="313"/>
            </a:xfrm>
            <a:custGeom>
              <a:avLst/>
              <a:gdLst>
                <a:gd name="T0" fmla="*/ 216 w 219"/>
                <a:gd name="T1" fmla="*/ 202 h 521"/>
                <a:gd name="T2" fmla="*/ 203 w 219"/>
                <a:gd name="T3" fmla="*/ 219 h 521"/>
                <a:gd name="T4" fmla="*/ 196 w 219"/>
                <a:gd name="T5" fmla="*/ 229 h 521"/>
                <a:gd name="T6" fmla="*/ 181 w 219"/>
                <a:gd name="T7" fmla="*/ 236 h 521"/>
                <a:gd name="T8" fmla="*/ 163 w 219"/>
                <a:gd name="T9" fmla="*/ 249 h 521"/>
                <a:gd name="T10" fmla="*/ 146 w 219"/>
                <a:gd name="T11" fmla="*/ 263 h 521"/>
                <a:gd name="T12" fmla="*/ 141 w 219"/>
                <a:gd name="T13" fmla="*/ 283 h 521"/>
                <a:gd name="T14" fmla="*/ 156 w 219"/>
                <a:gd name="T15" fmla="*/ 312 h 521"/>
                <a:gd name="T16" fmla="*/ 181 w 219"/>
                <a:gd name="T17" fmla="*/ 342 h 521"/>
                <a:gd name="T18" fmla="*/ 176 w 219"/>
                <a:gd name="T19" fmla="*/ 353 h 521"/>
                <a:gd name="T20" fmla="*/ 170 w 219"/>
                <a:gd name="T21" fmla="*/ 380 h 521"/>
                <a:gd name="T22" fmla="*/ 195 w 219"/>
                <a:gd name="T23" fmla="*/ 418 h 521"/>
                <a:gd name="T24" fmla="*/ 209 w 219"/>
                <a:gd name="T25" fmla="*/ 456 h 521"/>
                <a:gd name="T26" fmla="*/ 202 w 219"/>
                <a:gd name="T27" fmla="*/ 490 h 521"/>
                <a:gd name="T28" fmla="*/ 192 w 219"/>
                <a:gd name="T29" fmla="*/ 519 h 521"/>
                <a:gd name="T30" fmla="*/ 189 w 219"/>
                <a:gd name="T31" fmla="*/ 508 h 521"/>
                <a:gd name="T32" fmla="*/ 191 w 219"/>
                <a:gd name="T33" fmla="*/ 476 h 521"/>
                <a:gd name="T34" fmla="*/ 188 w 219"/>
                <a:gd name="T35" fmla="*/ 451 h 521"/>
                <a:gd name="T36" fmla="*/ 181 w 219"/>
                <a:gd name="T37" fmla="*/ 421 h 521"/>
                <a:gd name="T38" fmla="*/ 163 w 219"/>
                <a:gd name="T39" fmla="*/ 389 h 521"/>
                <a:gd name="T40" fmla="*/ 157 w 219"/>
                <a:gd name="T41" fmla="*/ 358 h 521"/>
                <a:gd name="T42" fmla="*/ 141 w 219"/>
                <a:gd name="T43" fmla="*/ 329 h 521"/>
                <a:gd name="T44" fmla="*/ 130 w 219"/>
                <a:gd name="T45" fmla="*/ 316 h 521"/>
                <a:gd name="T46" fmla="*/ 123 w 219"/>
                <a:gd name="T47" fmla="*/ 336 h 521"/>
                <a:gd name="T48" fmla="*/ 108 w 219"/>
                <a:gd name="T49" fmla="*/ 350 h 521"/>
                <a:gd name="T50" fmla="*/ 96 w 219"/>
                <a:gd name="T51" fmla="*/ 360 h 521"/>
                <a:gd name="T52" fmla="*/ 87 w 219"/>
                <a:gd name="T53" fmla="*/ 357 h 521"/>
                <a:gd name="T54" fmla="*/ 73 w 219"/>
                <a:gd name="T55" fmla="*/ 351 h 521"/>
                <a:gd name="T56" fmla="*/ 70 w 219"/>
                <a:gd name="T57" fmla="*/ 326 h 521"/>
                <a:gd name="T58" fmla="*/ 64 w 219"/>
                <a:gd name="T59" fmla="*/ 286 h 521"/>
                <a:gd name="T60" fmla="*/ 46 w 219"/>
                <a:gd name="T61" fmla="*/ 276 h 521"/>
                <a:gd name="T62" fmla="*/ 44 w 219"/>
                <a:gd name="T63" fmla="*/ 262 h 521"/>
                <a:gd name="T64" fmla="*/ 43 w 219"/>
                <a:gd name="T65" fmla="*/ 245 h 521"/>
                <a:gd name="T66" fmla="*/ 25 w 219"/>
                <a:gd name="T67" fmla="*/ 238 h 521"/>
                <a:gd name="T68" fmla="*/ 8 w 219"/>
                <a:gd name="T69" fmla="*/ 223 h 521"/>
                <a:gd name="T70" fmla="*/ 0 w 219"/>
                <a:gd name="T71" fmla="*/ 208 h 521"/>
                <a:gd name="T72" fmla="*/ 11 w 219"/>
                <a:gd name="T73" fmla="*/ 203 h 521"/>
                <a:gd name="T74" fmla="*/ 7 w 219"/>
                <a:gd name="T75" fmla="*/ 179 h 521"/>
                <a:gd name="T76" fmla="*/ 18 w 219"/>
                <a:gd name="T77" fmla="*/ 182 h 521"/>
                <a:gd name="T78" fmla="*/ 21 w 219"/>
                <a:gd name="T79" fmla="*/ 170 h 521"/>
                <a:gd name="T80" fmla="*/ 20 w 219"/>
                <a:gd name="T81" fmla="*/ 154 h 521"/>
                <a:gd name="T82" fmla="*/ 19 w 219"/>
                <a:gd name="T83" fmla="*/ 127 h 521"/>
                <a:gd name="T84" fmla="*/ 39 w 219"/>
                <a:gd name="T85" fmla="*/ 130 h 521"/>
                <a:gd name="T86" fmla="*/ 46 w 219"/>
                <a:gd name="T87" fmla="*/ 94 h 521"/>
                <a:gd name="T88" fmla="*/ 52 w 219"/>
                <a:gd name="T89" fmla="*/ 65 h 521"/>
                <a:gd name="T90" fmla="*/ 65 w 219"/>
                <a:gd name="T91" fmla="*/ 45 h 521"/>
                <a:gd name="T92" fmla="*/ 94 w 219"/>
                <a:gd name="T93" fmla="*/ 40 h 521"/>
                <a:gd name="T94" fmla="*/ 95 w 219"/>
                <a:gd name="T95" fmla="*/ 7 h 521"/>
                <a:gd name="T96" fmla="*/ 108 w 219"/>
                <a:gd name="T97" fmla="*/ 5 h 521"/>
                <a:gd name="T98" fmla="*/ 122 w 219"/>
                <a:gd name="T99" fmla="*/ 30 h 521"/>
                <a:gd name="T100" fmla="*/ 136 w 219"/>
                <a:gd name="T101" fmla="*/ 57 h 521"/>
                <a:gd name="T102" fmla="*/ 123 w 219"/>
                <a:gd name="T103" fmla="*/ 94 h 521"/>
                <a:gd name="T104" fmla="*/ 122 w 219"/>
                <a:gd name="T105" fmla="*/ 128 h 521"/>
                <a:gd name="T106" fmla="*/ 148 w 219"/>
                <a:gd name="T107" fmla="*/ 126 h 521"/>
                <a:gd name="T108" fmla="*/ 160 w 219"/>
                <a:gd name="T109" fmla="*/ 149 h 521"/>
                <a:gd name="T110" fmla="*/ 171 w 219"/>
                <a:gd name="T111" fmla="*/ 173 h 521"/>
                <a:gd name="T112" fmla="*/ 191 w 219"/>
                <a:gd name="T113" fmla="*/ 186 h 521"/>
                <a:gd name="T114" fmla="*/ 207 w 219"/>
                <a:gd name="T115" fmla="*/ 198 h 521"/>
                <a:gd name="T116" fmla="*/ 218 w 219"/>
                <a:gd name="T117" fmla="*/ 19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521">
                  <a:moveTo>
                    <a:pt x="218" y="199"/>
                  </a:moveTo>
                  <a:cubicBezTo>
                    <a:pt x="218" y="200"/>
                    <a:pt x="217" y="201"/>
                    <a:pt x="216" y="202"/>
                  </a:cubicBezTo>
                  <a:cubicBezTo>
                    <a:pt x="212" y="206"/>
                    <a:pt x="206" y="212"/>
                    <a:pt x="206" y="213"/>
                  </a:cubicBezTo>
                  <a:cubicBezTo>
                    <a:pt x="206" y="214"/>
                    <a:pt x="205" y="218"/>
                    <a:pt x="203" y="219"/>
                  </a:cubicBezTo>
                  <a:cubicBezTo>
                    <a:pt x="200" y="221"/>
                    <a:pt x="197" y="227"/>
                    <a:pt x="197" y="228"/>
                  </a:cubicBezTo>
                  <a:cubicBezTo>
                    <a:pt x="197" y="228"/>
                    <a:pt x="197" y="229"/>
                    <a:pt x="196" y="229"/>
                  </a:cubicBezTo>
                  <a:cubicBezTo>
                    <a:pt x="195" y="229"/>
                    <a:pt x="193" y="229"/>
                    <a:pt x="190" y="230"/>
                  </a:cubicBezTo>
                  <a:cubicBezTo>
                    <a:pt x="185" y="231"/>
                    <a:pt x="182" y="234"/>
                    <a:pt x="181" y="236"/>
                  </a:cubicBezTo>
                  <a:cubicBezTo>
                    <a:pt x="180" y="238"/>
                    <a:pt x="174" y="241"/>
                    <a:pt x="174" y="243"/>
                  </a:cubicBezTo>
                  <a:cubicBezTo>
                    <a:pt x="173" y="245"/>
                    <a:pt x="167" y="247"/>
                    <a:pt x="163" y="249"/>
                  </a:cubicBezTo>
                  <a:cubicBezTo>
                    <a:pt x="159" y="251"/>
                    <a:pt x="156" y="242"/>
                    <a:pt x="151" y="248"/>
                  </a:cubicBezTo>
                  <a:cubicBezTo>
                    <a:pt x="147" y="253"/>
                    <a:pt x="145" y="259"/>
                    <a:pt x="146" y="263"/>
                  </a:cubicBezTo>
                  <a:cubicBezTo>
                    <a:pt x="147" y="267"/>
                    <a:pt x="146" y="270"/>
                    <a:pt x="146" y="276"/>
                  </a:cubicBezTo>
                  <a:cubicBezTo>
                    <a:pt x="147" y="281"/>
                    <a:pt x="136" y="279"/>
                    <a:pt x="141" y="283"/>
                  </a:cubicBezTo>
                  <a:cubicBezTo>
                    <a:pt x="146" y="287"/>
                    <a:pt x="149" y="297"/>
                    <a:pt x="150" y="299"/>
                  </a:cubicBezTo>
                  <a:cubicBezTo>
                    <a:pt x="151" y="301"/>
                    <a:pt x="145" y="304"/>
                    <a:pt x="156" y="312"/>
                  </a:cubicBezTo>
                  <a:cubicBezTo>
                    <a:pt x="166" y="320"/>
                    <a:pt x="174" y="328"/>
                    <a:pt x="175" y="332"/>
                  </a:cubicBezTo>
                  <a:cubicBezTo>
                    <a:pt x="176" y="336"/>
                    <a:pt x="177" y="341"/>
                    <a:pt x="181" y="342"/>
                  </a:cubicBezTo>
                  <a:cubicBezTo>
                    <a:pt x="184" y="342"/>
                    <a:pt x="186" y="338"/>
                    <a:pt x="184" y="342"/>
                  </a:cubicBezTo>
                  <a:cubicBezTo>
                    <a:pt x="182" y="347"/>
                    <a:pt x="176" y="350"/>
                    <a:pt x="176" y="353"/>
                  </a:cubicBezTo>
                  <a:cubicBezTo>
                    <a:pt x="176" y="356"/>
                    <a:pt x="180" y="361"/>
                    <a:pt x="179" y="364"/>
                  </a:cubicBezTo>
                  <a:cubicBezTo>
                    <a:pt x="178" y="366"/>
                    <a:pt x="169" y="373"/>
                    <a:pt x="170" y="380"/>
                  </a:cubicBezTo>
                  <a:cubicBezTo>
                    <a:pt x="172" y="386"/>
                    <a:pt x="180" y="393"/>
                    <a:pt x="184" y="397"/>
                  </a:cubicBezTo>
                  <a:cubicBezTo>
                    <a:pt x="187" y="401"/>
                    <a:pt x="194" y="414"/>
                    <a:pt x="195" y="418"/>
                  </a:cubicBezTo>
                  <a:cubicBezTo>
                    <a:pt x="196" y="423"/>
                    <a:pt x="197" y="429"/>
                    <a:pt x="200" y="435"/>
                  </a:cubicBezTo>
                  <a:cubicBezTo>
                    <a:pt x="203" y="441"/>
                    <a:pt x="204" y="450"/>
                    <a:pt x="209" y="456"/>
                  </a:cubicBezTo>
                  <a:cubicBezTo>
                    <a:pt x="213" y="463"/>
                    <a:pt x="212" y="474"/>
                    <a:pt x="210" y="477"/>
                  </a:cubicBezTo>
                  <a:cubicBezTo>
                    <a:pt x="209" y="479"/>
                    <a:pt x="205" y="484"/>
                    <a:pt x="202" y="490"/>
                  </a:cubicBezTo>
                  <a:cubicBezTo>
                    <a:pt x="199" y="495"/>
                    <a:pt x="196" y="500"/>
                    <a:pt x="195" y="506"/>
                  </a:cubicBezTo>
                  <a:cubicBezTo>
                    <a:pt x="194" y="512"/>
                    <a:pt x="195" y="517"/>
                    <a:pt x="192" y="519"/>
                  </a:cubicBezTo>
                  <a:cubicBezTo>
                    <a:pt x="192" y="520"/>
                    <a:pt x="191" y="521"/>
                    <a:pt x="190" y="521"/>
                  </a:cubicBezTo>
                  <a:cubicBezTo>
                    <a:pt x="191" y="516"/>
                    <a:pt x="191" y="515"/>
                    <a:pt x="189" y="508"/>
                  </a:cubicBezTo>
                  <a:cubicBezTo>
                    <a:pt x="186" y="500"/>
                    <a:pt x="192" y="492"/>
                    <a:pt x="192" y="488"/>
                  </a:cubicBezTo>
                  <a:cubicBezTo>
                    <a:pt x="193" y="483"/>
                    <a:pt x="192" y="480"/>
                    <a:pt x="191" y="476"/>
                  </a:cubicBezTo>
                  <a:cubicBezTo>
                    <a:pt x="189" y="471"/>
                    <a:pt x="192" y="471"/>
                    <a:pt x="191" y="464"/>
                  </a:cubicBezTo>
                  <a:cubicBezTo>
                    <a:pt x="189" y="457"/>
                    <a:pt x="187" y="452"/>
                    <a:pt x="188" y="451"/>
                  </a:cubicBezTo>
                  <a:cubicBezTo>
                    <a:pt x="189" y="449"/>
                    <a:pt x="187" y="445"/>
                    <a:pt x="185" y="435"/>
                  </a:cubicBezTo>
                  <a:cubicBezTo>
                    <a:pt x="182" y="426"/>
                    <a:pt x="187" y="428"/>
                    <a:pt x="181" y="421"/>
                  </a:cubicBezTo>
                  <a:cubicBezTo>
                    <a:pt x="175" y="413"/>
                    <a:pt x="178" y="419"/>
                    <a:pt x="173" y="408"/>
                  </a:cubicBezTo>
                  <a:cubicBezTo>
                    <a:pt x="168" y="396"/>
                    <a:pt x="164" y="396"/>
                    <a:pt x="163" y="389"/>
                  </a:cubicBezTo>
                  <a:cubicBezTo>
                    <a:pt x="162" y="382"/>
                    <a:pt x="158" y="388"/>
                    <a:pt x="158" y="376"/>
                  </a:cubicBezTo>
                  <a:cubicBezTo>
                    <a:pt x="158" y="363"/>
                    <a:pt x="163" y="369"/>
                    <a:pt x="157" y="358"/>
                  </a:cubicBezTo>
                  <a:cubicBezTo>
                    <a:pt x="151" y="347"/>
                    <a:pt x="155" y="348"/>
                    <a:pt x="150" y="340"/>
                  </a:cubicBezTo>
                  <a:cubicBezTo>
                    <a:pt x="144" y="332"/>
                    <a:pt x="142" y="332"/>
                    <a:pt x="141" y="329"/>
                  </a:cubicBezTo>
                  <a:cubicBezTo>
                    <a:pt x="140" y="327"/>
                    <a:pt x="136" y="320"/>
                    <a:pt x="135" y="316"/>
                  </a:cubicBezTo>
                  <a:cubicBezTo>
                    <a:pt x="134" y="313"/>
                    <a:pt x="129" y="311"/>
                    <a:pt x="130" y="316"/>
                  </a:cubicBezTo>
                  <a:cubicBezTo>
                    <a:pt x="130" y="321"/>
                    <a:pt x="133" y="331"/>
                    <a:pt x="130" y="332"/>
                  </a:cubicBezTo>
                  <a:cubicBezTo>
                    <a:pt x="128" y="333"/>
                    <a:pt x="127" y="330"/>
                    <a:pt x="123" y="336"/>
                  </a:cubicBezTo>
                  <a:cubicBezTo>
                    <a:pt x="118" y="341"/>
                    <a:pt x="118" y="341"/>
                    <a:pt x="115" y="344"/>
                  </a:cubicBezTo>
                  <a:cubicBezTo>
                    <a:pt x="113" y="347"/>
                    <a:pt x="110" y="346"/>
                    <a:pt x="108" y="350"/>
                  </a:cubicBezTo>
                  <a:cubicBezTo>
                    <a:pt x="106" y="354"/>
                    <a:pt x="103" y="356"/>
                    <a:pt x="103" y="358"/>
                  </a:cubicBezTo>
                  <a:cubicBezTo>
                    <a:pt x="102" y="361"/>
                    <a:pt x="97" y="365"/>
                    <a:pt x="96" y="360"/>
                  </a:cubicBezTo>
                  <a:cubicBezTo>
                    <a:pt x="96" y="355"/>
                    <a:pt x="94" y="352"/>
                    <a:pt x="92" y="354"/>
                  </a:cubicBezTo>
                  <a:cubicBezTo>
                    <a:pt x="90" y="357"/>
                    <a:pt x="89" y="360"/>
                    <a:pt x="87" y="357"/>
                  </a:cubicBezTo>
                  <a:cubicBezTo>
                    <a:pt x="86" y="354"/>
                    <a:pt x="84" y="355"/>
                    <a:pt x="80" y="354"/>
                  </a:cubicBezTo>
                  <a:cubicBezTo>
                    <a:pt x="76" y="353"/>
                    <a:pt x="77" y="355"/>
                    <a:pt x="73" y="351"/>
                  </a:cubicBezTo>
                  <a:cubicBezTo>
                    <a:pt x="69" y="347"/>
                    <a:pt x="67" y="352"/>
                    <a:pt x="68" y="343"/>
                  </a:cubicBezTo>
                  <a:cubicBezTo>
                    <a:pt x="70" y="335"/>
                    <a:pt x="68" y="332"/>
                    <a:pt x="70" y="326"/>
                  </a:cubicBezTo>
                  <a:cubicBezTo>
                    <a:pt x="73" y="319"/>
                    <a:pt x="73" y="302"/>
                    <a:pt x="73" y="300"/>
                  </a:cubicBezTo>
                  <a:cubicBezTo>
                    <a:pt x="72" y="297"/>
                    <a:pt x="70" y="294"/>
                    <a:pt x="64" y="286"/>
                  </a:cubicBezTo>
                  <a:cubicBezTo>
                    <a:pt x="58" y="279"/>
                    <a:pt x="55" y="272"/>
                    <a:pt x="54" y="271"/>
                  </a:cubicBezTo>
                  <a:cubicBezTo>
                    <a:pt x="53" y="270"/>
                    <a:pt x="46" y="278"/>
                    <a:pt x="46" y="276"/>
                  </a:cubicBezTo>
                  <a:cubicBezTo>
                    <a:pt x="45" y="275"/>
                    <a:pt x="40" y="270"/>
                    <a:pt x="42" y="269"/>
                  </a:cubicBezTo>
                  <a:cubicBezTo>
                    <a:pt x="44" y="268"/>
                    <a:pt x="48" y="267"/>
                    <a:pt x="44" y="262"/>
                  </a:cubicBezTo>
                  <a:cubicBezTo>
                    <a:pt x="41" y="257"/>
                    <a:pt x="43" y="252"/>
                    <a:pt x="45" y="250"/>
                  </a:cubicBezTo>
                  <a:cubicBezTo>
                    <a:pt x="47" y="249"/>
                    <a:pt x="51" y="247"/>
                    <a:pt x="43" y="245"/>
                  </a:cubicBezTo>
                  <a:cubicBezTo>
                    <a:pt x="35" y="242"/>
                    <a:pt x="31" y="234"/>
                    <a:pt x="30" y="238"/>
                  </a:cubicBezTo>
                  <a:cubicBezTo>
                    <a:pt x="30" y="241"/>
                    <a:pt x="26" y="243"/>
                    <a:pt x="25" y="238"/>
                  </a:cubicBezTo>
                  <a:cubicBezTo>
                    <a:pt x="24" y="234"/>
                    <a:pt x="20" y="231"/>
                    <a:pt x="16" y="229"/>
                  </a:cubicBezTo>
                  <a:cubicBezTo>
                    <a:pt x="12" y="227"/>
                    <a:pt x="12" y="227"/>
                    <a:pt x="8" y="223"/>
                  </a:cubicBezTo>
                  <a:cubicBezTo>
                    <a:pt x="4" y="219"/>
                    <a:pt x="3" y="218"/>
                    <a:pt x="2" y="213"/>
                  </a:cubicBezTo>
                  <a:cubicBezTo>
                    <a:pt x="2" y="210"/>
                    <a:pt x="1" y="210"/>
                    <a:pt x="0" y="208"/>
                  </a:cubicBezTo>
                  <a:cubicBezTo>
                    <a:pt x="1" y="207"/>
                    <a:pt x="4" y="205"/>
                    <a:pt x="5" y="203"/>
                  </a:cubicBezTo>
                  <a:cubicBezTo>
                    <a:pt x="5" y="200"/>
                    <a:pt x="6" y="202"/>
                    <a:pt x="11" y="203"/>
                  </a:cubicBezTo>
                  <a:cubicBezTo>
                    <a:pt x="16" y="204"/>
                    <a:pt x="9" y="192"/>
                    <a:pt x="8" y="184"/>
                  </a:cubicBezTo>
                  <a:cubicBezTo>
                    <a:pt x="8" y="182"/>
                    <a:pt x="8" y="181"/>
                    <a:pt x="7" y="179"/>
                  </a:cubicBezTo>
                  <a:cubicBezTo>
                    <a:pt x="9" y="180"/>
                    <a:pt x="11" y="180"/>
                    <a:pt x="13" y="181"/>
                  </a:cubicBezTo>
                  <a:cubicBezTo>
                    <a:pt x="15" y="183"/>
                    <a:pt x="18" y="186"/>
                    <a:pt x="18" y="182"/>
                  </a:cubicBezTo>
                  <a:cubicBezTo>
                    <a:pt x="18" y="178"/>
                    <a:pt x="23" y="178"/>
                    <a:pt x="22" y="176"/>
                  </a:cubicBezTo>
                  <a:cubicBezTo>
                    <a:pt x="22" y="173"/>
                    <a:pt x="22" y="172"/>
                    <a:pt x="21" y="170"/>
                  </a:cubicBezTo>
                  <a:cubicBezTo>
                    <a:pt x="19" y="168"/>
                    <a:pt x="18" y="169"/>
                    <a:pt x="19" y="164"/>
                  </a:cubicBezTo>
                  <a:cubicBezTo>
                    <a:pt x="19" y="159"/>
                    <a:pt x="17" y="159"/>
                    <a:pt x="20" y="154"/>
                  </a:cubicBezTo>
                  <a:cubicBezTo>
                    <a:pt x="22" y="149"/>
                    <a:pt x="26" y="149"/>
                    <a:pt x="24" y="143"/>
                  </a:cubicBezTo>
                  <a:cubicBezTo>
                    <a:pt x="21" y="136"/>
                    <a:pt x="14" y="125"/>
                    <a:pt x="19" y="127"/>
                  </a:cubicBezTo>
                  <a:cubicBezTo>
                    <a:pt x="24" y="128"/>
                    <a:pt x="25" y="130"/>
                    <a:pt x="30" y="131"/>
                  </a:cubicBezTo>
                  <a:cubicBezTo>
                    <a:pt x="35" y="132"/>
                    <a:pt x="39" y="138"/>
                    <a:pt x="39" y="130"/>
                  </a:cubicBezTo>
                  <a:cubicBezTo>
                    <a:pt x="38" y="121"/>
                    <a:pt x="42" y="122"/>
                    <a:pt x="46" y="114"/>
                  </a:cubicBezTo>
                  <a:cubicBezTo>
                    <a:pt x="49" y="106"/>
                    <a:pt x="48" y="98"/>
                    <a:pt x="46" y="94"/>
                  </a:cubicBezTo>
                  <a:cubicBezTo>
                    <a:pt x="43" y="90"/>
                    <a:pt x="51" y="85"/>
                    <a:pt x="51" y="79"/>
                  </a:cubicBezTo>
                  <a:cubicBezTo>
                    <a:pt x="52" y="72"/>
                    <a:pt x="55" y="73"/>
                    <a:pt x="52" y="65"/>
                  </a:cubicBezTo>
                  <a:cubicBezTo>
                    <a:pt x="49" y="57"/>
                    <a:pt x="46" y="54"/>
                    <a:pt x="52" y="52"/>
                  </a:cubicBezTo>
                  <a:cubicBezTo>
                    <a:pt x="58" y="49"/>
                    <a:pt x="56" y="52"/>
                    <a:pt x="65" y="45"/>
                  </a:cubicBezTo>
                  <a:cubicBezTo>
                    <a:pt x="74" y="37"/>
                    <a:pt x="73" y="30"/>
                    <a:pt x="82" y="35"/>
                  </a:cubicBezTo>
                  <a:cubicBezTo>
                    <a:pt x="90" y="39"/>
                    <a:pt x="95" y="45"/>
                    <a:pt x="94" y="40"/>
                  </a:cubicBezTo>
                  <a:cubicBezTo>
                    <a:pt x="94" y="35"/>
                    <a:pt x="84" y="27"/>
                    <a:pt x="90" y="21"/>
                  </a:cubicBezTo>
                  <a:cubicBezTo>
                    <a:pt x="96" y="16"/>
                    <a:pt x="102" y="10"/>
                    <a:pt x="95" y="7"/>
                  </a:cubicBezTo>
                  <a:cubicBezTo>
                    <a:pt x="96" y="5"/>
                    <a:pt x="97" y="4"/>
                    <a:pt x="98" y="2"/>
                  </a:cubicBezTo>
                  <a:cubicBezTo>
                    <a:pt x="99" y="0"/>
                    <a:pt x="106" y="2"/>
                    <a:pt x="108" y="5"/>
                  </a:cubicBezTo>
                  <a:cubicBezTo>
                    <a:pt x="110" y="8"/>
                    <a:pt x="120" y="16"/>
                    <a:pt x="120" y="20"/>
                  </a:cubicBezTo>
                  <a:cubicBezTo>
                    <a:pt x="120" y="24"/>
                    <a:pt x="117" y="32"/>
                    <a:pt x="122" y="30"/>
                  </a:cubicBezTo>
                  <a:cubicBezTo>
                    <a:pt x="127" y="28"/>
                    <a:pt x="132" y="26"/>
                    <a:pt x="133" y="33"/>
                  </a:cubicBezTo>
                  <a:cubicBezTo>
                    <a:pt x="135" y="40"/>
                    <a:pt x="131" y="48"/>
                    <a:pt x="136" y="57"/>
                  </a:cubicBezTo>
                  <a:cubicBezTo>
                    <a:pt x="140" y="66"/>
                    <a:pt x="144" y="72"/>
                    <a:pt x="139" y="77"/>
                  </a:cubicBezTo>
                  <a:cubicBezTo>
                    <a:pt x="133" y="82"/>
                    <a:pt x="125" y="87"/>
                    <a:pt x="123" y="94"/>
                  </a:cubicBezTo>
                  <a:cubicBezTo>
                    <a:pt x="121" y="101"/>
                    <a:pt x="117" y="104"/>
                    <a:pt x="119" y="112"/>
                  </a:cubicBezTo>
                  <a:cubicBezTo>
                    <a:pt x="121" y="119"/>
                    <a:pt x="119" y="124"/>
                    <a:pt x="122" y="128"/>
                  </a:cubicBezTo>
                  <a:cubicBezTo>
                    <a:pt x="125" y="132"/>
                    <a:pt x="130" y="128"/>
                    <a:pt x="133" y="126"/>
                  </a:cubicBezTo>
                  <a:cubicBezTo>
                    <a:pt x="137" y="124"/>
                    <a:pt x="146" y="124"/>
                    <a:pt x="148" y="126"/>
                  </a:cubicBezTo>
                  <a:cubicBezTo>
                    <a:pt x="151" y="128"/>
                    <a:pt x="148" y="132"/>
                    <a:pt x="152" y="137"/>
                  </a:cubicBezTo>
                  <a:cubicBezTo>
                    <a:pt x="155" y="142"/>
                    <a:pt x="158" y="142"/>
                    <a:pt x="160" y="149"/>
                  </a:cubicBezTo>
                  <a:cubicBezTo>
                    <a:pt x="163" y="156"/>
                    <a:pt x="174" y="153"/>
                    <a:pt x="174" y="158"/>
                  </a:cubicBezTo>
                  <a:cubicBezTo>
                    <a:pt x="175" y="163"/>
                    <a:pt x="171" y="172"/>
                    <a:pt x="171" y="173"/>
                  </a:cubicBezTo>
                  <a:cubicBezTo>
                    <a:pt x="171" y="175"/>
                    <a:pt x="161" y="183"/>
                    <a:pt x="172" y="182"/>
                  </a:cubicBezTo>
                  <a:cubicBezTo>
                    <a:pt x="183" y="182"/>
                    <a:pt x="191" y="180"/>
                    <a:pt x="191" y="186"/>
                  </a:cubicBezTo>
                  <a:cubicBezTo>
                    <a:pt x="191" y="192"/>
                    <a:pt x="196" y="201"/>
                    <a:pt x="199" y="202"/>
                  </a:cubicBezTo>
                  <a:cubicBezTo>
                    <a:pt x="203" y="203"/>
                    <a:pt x="202" y="202"/>
                    <a:pt x="207" y="198"/>
                  </a:cubicBezTo>
                  <a:cubicBezTo>
                    <a:pt x="213" y="194"/>
                    <a:pt x="216" y="188"/>
                    <a:pt x="218" y="192"/>
                  </a:cubicBezTo>
                  <a:cubicBezTo>
                    <a:pt x="218" y="194"/>
                    <a:pt x="219" y="196"/>
                    <a:pt x="218" y="19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101">
              <a:extLst>
                <a:ext uri="{FF2B5EF4-FFF2-40B4-BE49-F238E27FC236}">
                  <a16:creationId xmlns:a16="http://schemas.microsoft.com/office/drawing/2014/main" id="{275D0130-6F94-8C42-9788-53C0BBE3B49E}"/>
                </a:ext>
              </a:extLst>
            </p:cNvPr>
            <p:cNvSpPr>
              <a:spLocks/>
            </p:cNvSpPr>
            <p:nvPr/>
          </p:nvSpPr>
          <p:spPr bwMode="auto">
            <a:xfrm>
              <a:off x="3977" y="1703"/>
              <a:ext cx="132" cy="250"/>
            </a:xfrm>
            <a:custGeom>
              <a:avLst/>
              <a:gdLst>
                <a:gd name="T0" fmla="*/ 212 w 220"/>
                <a:gd name="T1" fmla="*/ 169 h 416"/>
                <a:gd name="T2" fmla="*/ 198 w 220"/>
                <a:gd name="T3" fmla="*/ 167 h 416"/>
                <a:gd name="T4" fmla="*/ 166 w 220"/>
                <a:gd name="T5" fmla="*/ 167 h 416"/>
                <a:gd name="T6" fmla="*/ 150 w 220"/>
                <a:gd name="T7" fmla="*/ 186 h 416"/>
                <a:gd name="T8" fmla="*/ 145 w 220"/>
                <a:gd name="T9" fmla="*/ 206 h 416"/>
                <a:gd name="T10" fmla="*/ 154 w 220"/>
                <a:gd name="T11" fmla="*/ 227 h 416"/>
                <a:gd name="T12" fmla="*/ 154 w 220"/>
                <a:gd name="T13" fmla="*/ 228 h 416"/>
                <a:gd name="T14" fmla="*/ 141 w 220"/>
                <a:gd name="T15" fmla="*/ 223 h 416"/>
                <a:gd name="T16" fmla="*/ 123 w 220"/>
                <a:gd name="T17" fmla="*/ 216 h 416"/>
                <a:gd name="T18" fmla="*/ 106 w 220"/>
                <a:gd name="T19" fmla="*/ 215 h 416"/>
                <a:gd name="T20" fmla="*/ 106 w 220"/>
                <a:gd name="T21" fmla="*/ 193 h 416"/>
                <a:gd name="T22" fmla="*/ 86 w 220"/>
                <a:gd name="T23" fmla="*/ 195 h 416"/>
                <a:gd name="T24" fmla="*/ 86 w 220"/>
                <a:gd name="T25" fmla="*/ 209 h 416"/>
                <a:gd name="T26" fmla="*/ 87 w 220"/>
                <a:gd name="T27" fmla="*/ 226 h 416"/>
                <a:gd name="T28" fmla="*/ 81 w 220"/>
                <a:gd name="T29" fmla="*/ 246 h 416"/>
                <a:gd name="T30" fmla="*/ 73 w 220"/>
                <a:gd name="T31" fmla="*/ 279 h 416"/>
                <a:gd name="T32" fmla="*/ 72 w 220"/>
                <a:gd name="T33" fmla="*/ 306 h 416"/>
                <a:gd name="T34" fmla="*/ 91 w 220"/>
                <a:gd name="T35" fmla="*/ 311 h 416"/>
                <a:gd name="T36" fmla="*/ 98 w 220"/>
                <a:gd name="T37" fmla="*/ 333 h 416"/>
                <a:gd name="T38" fmla="*/ 105 w 220"/>
                <a:gd name="T39" fmla="*/ 351 h 416"/>
                <a:gd name="T40" fmla="*/ 101 w 220"/>
                <a:gd name="T41" fmla="*/ 358 h 416"/>
                <a:gd name="T42" fmla="*/ 119 w 220"/>
                <a:gd name="T43" fmla="*/ 377 h 416"/>
                <a:gd name="T44" fmla="*/ 141 w 220"/>
                <a:gd name="T45" fmla="*/ 388 h 416"/>
                <a:gd name="T46" fmla="*/ 148 w 220"/>
                <a:gd name="T47" fmla="*/ 403 h 416"/>
                <a:gd name="T48" fmla="*/ 126 w 220"/>
                <a:gd name="T49" fmla="*/ 414 h 416"/>
                <a:gd name="T50" fmla="*/ 120 w 220"/>
                <a:gd name="T51" fmla="*/ 392 h 416"/>
                <a:gd name="T52" fmla="*/ 99 w 220"/>
                <a:gd name="T53" fmla="*/ 391 h 416"/>
                <a:gd name="T54" fmla="*/ 86 w 220"/>
                <a:gd name="T55" fmla="*/ 375 h 416"/>
                <a:gd name="T56" fmla="*/ 77 w 220"/>
                <a:gd name="T57" fmla="*/ 357 h 416"/>
                <a:gd name="T58" fmla="*/ 67 w 220"/>
                <a:gd name="T59" fmla="*/ 349 h 416"/>
                <a:gd name="T60" fmla="*/ 55 w 220"/>
                <a:gd name="T61" fmla="*/ 341 h 416"/>
                <a:gd name="T62" fmla="*/ 51 w 220"/>
                <a:gd name="T63" fmla="*/ 351 h 416"/>
                <a:gd name="T64" fmla="*/ 48 w 220"/>
                <a:gd name="T65" fmla="*/ 325 h 416"/>
                <a:gd name="T66" fmla="*/ 54 w 220"/>
                <a:gd name="T67" fmla="*/ 294 h 416"/>
                <a:gd name="T68" fmla="*/ 56 w 220"/>
                <a:gd name="T69" fmla="*/ 290 h 416"/>
                <a:gd name="T70" fmla="*/ 66 w 220"/>
                <a:gd name="T71" fmla="*/ 261 h 416"/>
                <a:gd name="T72" fmla="*/ 73 w 220"/>
                <a:gd name="T73" fmla="*/ 227 h 416"/>
                <a:gd name="T74" fmla="*/ 59 w 220"/>
                <a:gd name="T75" fmla="*/ 189 h 416"/>
                <a:gd name="T76" fmla="*/ 34 w 220"/>
                <a:gd name="T77" fmla="*/ 151 h 416"/>
                <a:gd name="T78" fmla="*/ 40 w 220"/>
                <a:gd name="T79" fmla="*/ 124 h 416"/>
                <a:gd name="T80" fmla="*/ 45 w 220"/>
                <a:gd name="T81" fmla="*/ 113 h 416"/>
                <a:gd name="T82" fmla="*/ 20 w 220"/>
                <a:gd name="T83" fmla="*/ 83 h 416"/>
                <a:gd name="T84" fmla="*/ 5 w 220"/>
                <a:gd name="T85" fmla="*/ 54 h 416"/>
                <a:gd name="T86" fmla="*/ 10 w 220"/>
                <a:gd name="T87" fmla="*/ 34 h 416"/>
                <a:gd name="T88" fmla="*/ 27 w 220"/>
                <a:gd name="T89" fmla="*/ 20 h 416"/>
                <a:gd name="T90" fmla="*/ 45 w 220"/>
                <a:gd name="T91" fmla="*/ 7 h 416"/>
                <a:gd name="T92" fmla="*/ 60 w 220"/>
                <a:gd name="T93" fmla="*/ 0 h 416"/>
                <a:gd name="T94" fmla="*/ 73 w 220"/>
                <a:gd name="T95" fmla="*/ 6 h 416"/>
                <a:gd name="T96" fmla="*/ 76 w 220"/>
                <a:gd name="T97" fmla="*/ 24 h 416"/>
                <a:gd name="T98" fmla="*/ 95 w 220"/>
                <a:gd name="T99" fmla="*/ 26 h 416"/>
                <a:gd name="T100" fmla="*/ 96 w 220"/>
                <a:gd name="T101" fmla="*/ 54 h 416"/>
                <a:gd name="T102" fmla="*/ 94 w 220"/>
                <a:gd name="T103" fmla="*/ 78 h 416"/>
                <a:gd name="T104" fmla="*/ 111 w 220"/>
                <a:gd name="T105" fmla="*/ 69 h 416"/>
                <a:gd name="T106" fmla="*/ 132 w 220"/>
                <a:gd name="T107" fmla="*/ 70 h 416"/>
                <a:gd name="T108" fmla="*/ 152 w 220"/>
                <a:gd name="T109" fmla="*/ 54 h 416"/>
                <a:gd name="T110" fmla="*/ 189 w 220"/>
                <a:gd name="T111" fmla="*/ 88 h 416"/>
                <a:gd name="T112" fmla="*/ 202 w 220"/>
                <a:gd name="T113" fmla="*/ 119 h 416"/>
                <a:gd name="T114" fmla="*/ 216 w 220"/>
                <a:gd name="T115" fmla="*/ 132 h 416"/>
                <a:gd name="T116" fmla="*/ 218 w 220"/>
                <a:gd name="T117" fmla="*/ 15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 h="416">
                  <a:moveTo>
                    <a:pt x="218" y="157"/>
                  </a:moveTo>
                  <a:cubicBezTo>
                    <a:pt x="216" y="161"/>
                    <a:pt x="217" y="167"/>
                    <a:pt x="212" y="169"/>
                  </a:cubicBezTo>
                  <a:cubicBezTo>
                    <a:pt x="211" y="169"/>
                    <a:pt x="209" y="169"/>
                    <a:pt x="208" y="168"/>
                  </a:cubicBezTo>
                  <a:cubicBezTo>
                    <a:pt x="205" y="167"/>
                    <a:pt x="203" y="166"/>
                    <a:pt x="198" y="167"/>
                  </a:cubicBezTo>
                  <a:cubicBezTo>
                    <a:pt x="191" y="169"/>
                    <a:pt x="185" y="169"/>
                    <a:pt x="180" y="169"/>
                  </a:cubicBezTo>
                  <a:cubicBezTo>
                    <a:pt x="175" y="169"/>
                    <a:pt x="172" y="168"/>
                    <a:pt x="166" y="167"/>
                  </a:cubicBezTo>
                  <a:cubicBezTo>
                    <a:pt x="161" y="167"/>
                    <a:pt x="156" y="170"/>
                    <a:pt x="155" y="174"/>
                  </a:cubicBezTo>
                  <a:cubicBezTo>
                    <a:pt x="154" y="178"/>
                    <a:pt x="153" y="183"/>
                    <a:pt x="150" y="186"/>
                  </a:cubicBezTo>
                  <a:cubicBezTo>
                    <a:pt x="147" y="188"/>
                    <a:pt x="137" y="190"/>
                    <a:pt x="140" y="194"/>
                  </a:cubicBezTo>
                  <a:cubicBezTo>
                    <a:pt x="143" y="199"/>
                    <a:pt x="142" y="200"/>
                    <a:pt x="145" y="206"/>
                  </a:cubicBezTo>
                  <a:cubicBezTo>
                    <a:pt x="148" y="213"/>
                    <a:pt x="149" y="218"/>
                    <a:pt x="151" y="221"/>
                  </a:cubicBezTo>
                  <a:cubicBezTo>
                    <a:pt x="153" y="224"/>
                    <a:pt x="154" y="225"/>
                    <a:pt x="154" y="227"/>
                  </a:cubicBezTo>
                  <a:cubicBezTo>
                    <a:pt x="154" y="227"/>
                    <a:pt x="154" y="228"/>
                    <a:pt x="154" y="228"/>
                  </a:cubicBezTo>
                  <a:cubicBezTo>
                    <a:pt x="154" y="228"/>
                    <a:pt x="154" y="228"/>
                    <a:pt x="154" y="228"/>
                  </a:cubicBezTo>
                  <a:cubicBezTo>
                    <a:pt x="147" y="232"/>
                    <a:pt x="144" y="238"/>
                    <a:pt x="142" y="231"/>
                  </a:cubicBezTo>
                  <a:cubicBezTo>
                    <a:pt x="141" y="223"/>
                    <a:pt x="148" y="223"/>
                    <a:pt x="141" y="223"/>
                  </a:cubicBezTo>
                  <a:cubicBezTo>
                    <a:pt x="134" y="223"/>
                    <a:pt x="133" y="220"/>
                    <a:pt x="131" y="218"/>
                  </a:cubicBezTo>
                  <a:cubicBezTo>
                    <a:pt x="129" y="217"/>
                    <a:pt x="127" y="216"/>
                    <a:pt x="123" y="216"/>
                  </a:cubicBezTo>
                  <a:cubicBezTo>
                    <a:pt x="119" y="217"/>
                    <a:pt x="119" y="216"/>
                    <a:pt x="114" y="216"/>
                  </a:cubicBezTo>
                  <a:cubicBezTo>
                    <a:pt x="108" y="216"/>
                    <a:pt x="106" y="221"/>
                    <a:pt x="106" y="215"/>
                  </a:cubicBezTo>
                  <a:cubicBezTo>
                    <a:pt x="106" y="208"/>
                    <a:pt x="106" y="203"/>
                    <a:pt x="107" y="198"/>
                  </a:cubicBezTo>
                  <a:cubicBezTo>
                    <a:pt x="108" y="194"/>
                    <a:pt x="115" y="193"/>
                    <a:pt x="106" y="193"/>
                  </a:cubicBezTo>
                  <a:cubicBezTo>
                    <a:pt x="98" y="192"/>
                    <a:pt x="95" y="191"/>
                    <a:pt x="92" y="192"/>
                  </a:cubicBezTo>
                  <a:cubicBezTo>
                    <a:pt x="90" y="194"/>
                    <a:pt x="87" y="193"/>
                    <a:pt x="86" y="195"/>
                  </a:cubicBezTo>
                  <a:cubicBezTo>
                    <a:pt x="85" y="198"/>
                    <a:pt x="84" y="200"/>
                    <a:pt x="84" y="202"/>
                  </a:cubicBezTo>
                  <a:cubicBezTo>
                    <a:pt x="84" y="204"/>
                    <a:pt x="86" y="208"/>
                    <a:pt x="86" y="209"/>
                  </a:cubicBezTo>
                  <a:cubicBezTo>
                    <a:pt x="86" y="211"/>
                    <a:pt x="85" y="211"/>
                    <a:pt x="85" y="215"/>
                  </a:cubicBezTo>
                  <a:cubicBezTo>
                    <a:pt x="85" y="220"/>
                    <a:pt x="87" y="224"/>
                    <a:pt x="87" y="226"/>
                  </a:cubicBezTo>
                  <a:cubicBezTo>
                    <a:pt x="87" y="228"/>
                    <a:pt x="87" y="232"/>
                    <a:pt x="85" y="236"/>
                  </a:cubicBezTo>
                  <a:cubicBezTo>
                    <a:pt x="84" y="239"/>
                    <a:pt x="82" y="242"/>
                    <a:pt x="81" y="246"/>
                  </a:cubicBezTo>
                  <a:cubicBezTo>
                    <a:pt x="80" y="250"/>
                    <a:pt x="77" y="255"/>
                    <a:pt x="76" y="259"/>
                  </a:cubicBezTo>
                  <a:cubicBezTo>
                    <a:pt x="75" y="264"/>
                    <a:pt x="73" y="272"/>
                    <a:pt x="73" y="279"/>
                  </a:cubicBezTo>
                  <a:cubicBezTo>
                    <a:pt x="73" y="285"/>
                    <a:pt x="69" y="290"/>
                    <a:pt x="69" y="294"/>
                  </a:cubicBezTo>
                  <a:cubicBezTo>
                    <a:pt x="69" y="297"/>
                    <a:pt x="70" y="303"/>
                    <a:pt x="72" y="306"/>
                  </a:cubicBezTo>
                  <a:cubicBezTo>
                    <a:pt x="74" y="308"/>
                    <a:pt x="80" y="315"/>
                    <a:pt x="83" y="315"/>
                  </a:cubicBezTo>
                  <a:cubicBezTo>
                    <a:pt x="85" y="314"/>
                    <a:pt x="90" y="310"/>
                    <a:pt x="91" y="311"/>
                  </a:cubicBezTo>
                  <a:cubicBezTo>
                    <a:pt x="93" y="313"/>
                    <a:pt x="91" y="320"/>
                    <a:pt x="92" y="323"/>
                  </a:cubicBezTo>
                  <a:cubicBezTo>
                    <a:pt x="93" y="327"/>
                    <a:pt x="95" y="331"/>
                    <a:pt x="98" y="333"/>
                  </a:cubicBezTo>
                  <a:cubicBezTo>
                    <a:pt x="100" y="335"/>
                    <a:pt x="100" y="334"/>
                    <a:pt x="100" y="338"/>
                  </a:cubicBezTo>
                  <a:cubicBezTo>
                    <a:pt x="101" y="342"/>
                    <a:pt x="105" y="349"/>
                    <a:pt x="105" y="351"/>
                  </a:cubicBezTo>
                  <a:cubicBezTo>
                    <a:pt x="105" y="352"/>
                    <a:pt x="104" y="353"/>
                    <a:pt x="104" y="356"/>
                  </a:cubicBezTo>
                  <a:cubicBezTo>
                    <a:pt x="105" y="359"/>
                    <a:pt x="102" y="353"/>
                    <a:pt x="101" y="358"/>
                  </a:cubicBezTo>
                  <a:cubicBezTo>
                    <a:pt x="100" y="363"/>
                    <a:pt x="104" y="366"/>
                    <a:pt x="109" y="368"/>
                  </a:cubicBezTo>
                  <a:cubicBezTo>
                    <a:pt x="114" y="371"/>
                    <a:pt x="115" y="375"/>
                    <a:pt x="119" y="377"/>
                  </a:cubicBezTo>
                  <a:cubicBezTo>
                    <a:pt x="123" y="379"/>
                    <a:pt x="128" y="378"/>
                    <a:pt x="132" y="379"/>
                  </a:cubicBezTo>
                  <a:cubicBezTo>
                    <a:pt x="136" y="380"/>
                    <a:pt x="141" y="386"/>
                    <a:pt x="141" y="388"/>
                  </a:cubicBezTo>
                  <a:cubicBezTo>
                    <a:pt x="142" y="390"/>
                    <a:pt x="146" y="391"/>
                    <a:pt x="150" y="393"/>
                  </a:cubicBezTo>
                  <a:cubicBezTo>
                    <a:pt x="149" y="396"/>
                    <a:pt x="149" y="400"/>
                    <a:pt x="148" y="403"/>
                  </a:cubicBezTo>
                  <a:cubicBezTo>
                    <a:pt x="146" y="409"/>
                    <a:pt x="142" y="409"/>
                    <a:pt x="137" y="406"/>
                  </a:cubicBezTo>
                  <a:cubicBezTo>
                    <a:pt x="133" y="403"/>
                    <a:pt x="134" y="412"/>
                    <a:pt x="126" y="414"/>
                  </a:cubicBezTo>
                  <a:cubicBezTo>
                    <a:pt x="117" y="416"/>
                    <a:pt x="125" y="406"/>
                    <a:pt x="126" y="404"/>
                  </a:cubicBezTo>
                  <a:cubicBezTo>
                    <a:pt x="126" y="401"/>
                    <a:pt x="123" y="394"/>
                    <a:pt x="120" y="392"/>
                  </a:cubicBezTo>
                  <a:cubicBezTo>
                    <a:pt x="117" y="389"/>
                    <a:pt x="108" y="388"/>
                    <a:pt x="102" y="384"/>
                  </a:cubicBezTo>
                  <a:cubicBezTo>
                    <a:pt x="97" y="380"/>
                    <a:pt x="98" y="387"/>
                    <a:pt x="99" y="391"/>
                  </a:cubicBezTo>
                  <a:cubicBezTo>
                    <a:pt x="98" y="389"/>
                    <a:pt x="98" y="387"/>
                    <a:pt x="97" y="385"/>
                  </a:cubicBezTo>
                  <a:cubicBezTo>
                    <a:pt x="96" y="382"/>
                    <a:pt x="86" y="377"/>
                    <a:pt x="86" y="375"/>
                  </a:cubicBezTo>
                  <a:cubicBezTo>
                    <a:pt x="86" y="372"/>
                    <a:pt x="84" y="370"/>
                    <a:pt x="80" y="367"/>
                  </a:cubicBezTo>
                  <a:cubicBezTo>
                    <a:pt x="77" y="364"/>
                    <a:pt x="77" y="360"/>
                    <a:pt x="77" y="357"/>
                  </a:cubicBezTo>
                  <a:cubicBezTo>
                    <a:pt x="77" y="355"/>
                    <a:pt x="73" y="355"/>
                    <a:pt x="71" y="354"/>
                  </a:cubicBezTo>
                  <a:cubicBezTo>
                    <a:pt x="68" y="353"/>
                    <a:pt x="68" y="353"/>
                    <a:pt x="67" y="349"/>
                  </a:cubicBezTo>
                  <a:cubicBezTo>
                    <a:pt x="65" y="344"/>
                    <a:pt x="63" y="343"/>
                    <a:pt x="62" y="341"/>
                  </a:cubicBezTo>
                  <a:cubicBezTo>
                    <a:pt x="61" y="338"/>
                    <a:pt x="55" y="337"/>
                    <a:pt x="55" y="341"/>
                  </a:cubicBezTo>
                  <a:cubicBezTo>
                    <a:pt x="56" y="345"/>
                    <a:pt x="56" y="349"/>
                    <a:pt x="56" y="350"/>
                  </a:cubicBezTo>
                  <a:cubicBezTo>
                    <a:pt x="56" y="351"/>
                    <a:pt x="52" y="359"/>
                    <a:pt x="51" y="351"/>
                  </a:cubicBezTo>
                  <a:cubicBezTo>
                    <a:pt x="50" y="343"/>
                    <a:pt x="51" y="342"/>
                    <a:pt x="49" y="338"/>
                  </a:cubicBezTo>
                  <a:cubicBezTo>
                    <a:pt x="46" y="334"/>
                    <a:pt x="46" y="330"/>
                    <a:pt x="48" y="325"/>
                  </a:cubicBezTo>
                  <a:cubicBezTo>
                    <a:pt x="51" y="320"/>
                    <a:pt x="51" y="321"/>
                    <a:pt x="52" y="311"/>
                  </a:cubicBezTo>
                  <a:cubicBezTo>
                    <a:pt x="53" y="302"/>
                    <a:pt x="53" y="302"/>
                    <a:pt x="54" y="294"/>
                  </a:cubicBezTo>
                  <a:cubicBezTo>
                    <a:pt x="54" y="294"/>
                    <a:pt x="54" y="293"/>
                    <a:pt x="54" y="292"/>
                  </a:cubicBezTo>
                  <a:cubicBezTo>
                    <a:pt x="55" y="292"/>
                    <a:pt x="56" y="291"/>
                    <a:pt x="56" y="290"/>
                  </a:cubicBezTo>
                  <a:cubicBezTo>
                    <a:pt x="59" y="288"/>
                    <a:pt x="58" y="283"/>
                    <a:pt x="59" y="277"/>
                  </a:cubicBezTo>
                  <a:cubicBezTo>
                    <a:pt x="60" y="271"/>
                    <a:pt x="63" y="266"/>
                    <a:pt x="66" y="261"/>
                  </a:cubicBezTo>
                  <a:cubicBezTo>
                    <a:pt x="69" y="255"/>
                    <a:pt x="73" y="250"/>
                    <a:pt x="74" y="248"/>
                  </a:cubicBezTo>
                  <a:cubicBezTo>
                    <a:pt x="76" y="245"/>
                    <a:pt x="77" y="234"/>
                    <a:pt x="73" y="227"/>
                  </a:cubicBezTo>
                  <a:cubicBezTo>
                    <a:pt x="68" y="221"/>
                    <a:pt x="67" y="212"/>
                    <a:pt x="64" y="206"/>
                  </a:cubicBezTo>
                  <a:cubicBezTo>
                    <a:pt x="61" y="200"/>
                    <a:pt x="60" y="194"/>
                    <a:pt x="59" y="189"/>
                  </a:cubicBezTo>
                  <a:cubicBezTo>
                    <a:pt x="58" y="185"/>
                    <a:pt x="51" y="172"/>
                    <a:pt x="48" y="168"/>
                  </a:cubicBezTo>
                  <a:cubicBezTo>
                    <a:pt x="44" y="164"/>
                    <a:pt x="36" y="157"/>
                    <a:pt x="34" y="151"/>
                  </a:cubicBezTo>
                  <a:cubicBezTo>
                    <a:pt x="33" y="144"/>
                    <a:pt x="42" y="137"/>
                    <a:pt x="43" y="135"/>
                  </a:cubicBezTo>
                  <a:cubicBezTo>
                    <a:pt x="44" y="132"/>
                    <a:pt x="40" y="127"/>
                    <a:pt x="40" y="124"/>
                  </a:cubicBezTo>
                  <a:cubicBezTo>
                    <a:pt x="40" y="121"/>
                    <a:pt x="46" y="118"/>
                    <a:pt x="48" y="113"/>
                  </a:cubicBezTo>
                  <a:cubicBezTo>
                    <a:pt x="50" y="109"/>
                    <a:pt x="48" y="113"/>
                    <a:pt x="45" y="113"/>
                  </a:cubicBezTo>
                  <a:cubicBezTo>
                    <a:pt x="41" y="112"/>
                    <a:pt x="40" y="107"/>
                    <a:pt x="39" y="103"/>
                  </a:cubicBezTo>
                  <a:cubicBezTo>
                    <a:pt x="38" y="99"/>
                    <a:pt x="30" y="91"/>
                    <a:pt x="20" y="83"/>
                  </a:cubicBezTo>
                  <a:cubicBezTo>
                    <a:pt x="9" y="75"/>
                    <a:pt x="15" y="72"/>
                    <a:pt x="14" y="70"/>
                  </a:cubicBezTo>
                  <a:cubicBezTo>
                    <a:pt x="13" y="68"/>
                    <a:pt x="10" y="58"/>
                    <a:pt x="5" y="54"/>
                  </a:cubicBezTo>
                  <a:cubicBezTo>
                    <a:pt x="0" y="50"/>
                    <a:pt x="11" y="52"/>
                    <a:pt x="10" y="47"/>
                  </a:cubicBezTo>
                  <a:cubicBezTo>
                    <a:pt x="10" y="41"/>
                    <a:pt x="11" y="38"/>
                    <a:pt x="10" y="34"/>
                  </a:cubicBezTo>
                  <a:cubicBezTo>
                    <a:pt x="9" y="30"/>
                    <a:pt x="11" y="24"/>
                    <a:pt x="15" y="19"/>
                  </a:cubicBezTo>
                  <a:cubicBezTo>
                    <a:pt x="20" y="13"/>
                    <a:pt x="23" y="22"/>
                    <a:pt x="27" y="20"/>
                  </a:cubicBezTo>
                  <a:cubicBezTo>
                    <a:pt x="31" y="18"/>
                    <a:pt x="37" y="16"/>
                    <a:pt x="38" y="14"/>
                  </a:cubicBezTo>
                  <a:cubicBezTo>
                    <a:pt x="38" y="12"/>
                    <a:pt x="44" y="9"/>
                    <a:pt x="45" y="7"/>
                  </a:cubicBezTo>
                  <a:cubicBezTo>
                    <a:pt x="46" y="5"/>
                    <a:pt x="49" y="2"/>
                    <a:pt x="54" y="1"/>
                  </a:cubicBezTo>
                  <a:cubicBezTo>
                    <a:pt x="57" y="0"/>
                    <a:pt x="59" y="0"/>
                    <a:pt x="60" y="0"/>
                  </a:cubicBezTo>
                  <a:cubicBezTo>
                    <a:pt x="62" y="1"/>
                    <a:pt x="62" y="2"/>
                    <a:pt x="64" y="1"/>
                  </a:cubicBezTo>
                  <a:cubicBezTo>
                    <a:pt x="67" y="0"/>
                    <a:pt x="72" y="4"/>
                    <a:pt x="73" y="6"/>
                  </a:cubicBezTo>
                  <a:cubicBezTo>
                    <a:pt x="74" y="8"/>
                    <a:pt x="75" y="13"/>
                    <a:pt x="74" y="15"/>
                  </a:cubicBezTo>
                  <a:cubicBezTo>
                    <a:pt x="73" y="17"/>
                    <a:pt x="75" y="24"/>
                    <a:pt x="76" y="24"/>
                  </a:cubicBezTo>
                  <a:cubicBezTo>
                    <a:pt x="77" y="25"/>
                    <a:pt x="79" y="29"/>
                    <a:pt x="84" y="26"/>
                  </a:cubicBezTo>
                  <a:cubicBezTo>
                    <a:pt x="89" y="23"/>
                    <a:pt x="95" y="23"/>
                    <a:pt x="95" y="26"/>
                  </a:cubicBezTo>
                  <a:cubicBezTo>
                    <a:pt x="96" y="29"/>
                    <a:pt x="94" y="31"/>
                    <a:pt x="96" y="38"/>
                  </a:cubicBezTo>
                  <a:cubicBezTo>
                    <a:pt x="97" y="45"/>
                    <a:pt x="97" y="48"/>
                    <a:pt x="96" y="54"/>
                  </a:cubicBezTo>
                  <a:cubicBezTo>
                    <a:pt x="95" y="60"/>
                    <a:pt x="98" y="62"/>
                    <a:pt x="97" y="65"/>
                  </a:cubicBezTo>
                  <a:cubicBezTo>
                    <a:pt x="96" y="68"/>
                    <a:pt x="92" y="74"/>
                    <a:pt x="94" y="78"/>
                  </a:cubicBezTo>
                  <a:cubicBezTo>
                    <a:pt x="96" y="81"/>
                    <a:pt x="97" y="84"/>
                    <a:pt x="101" y="80"/>
                  </a:cubicBezTo>
                  <a:cubicBezTo>
                    <a:pt x="105" y="76"/>
                    <a:pt x="108" y="76"/>
                    <a:pt x="111" y="69"/>
                  </a:cubicBezTo>
                  <a:cubicBezTo>
                    <a:pt x="114" y="63"/>
                    <a:pt x="117" y="60"/>
                    <a:pt x="121" y="62"/>
                  </a:cubicBezTo>
                  <a:cubicBezTo>
                    <a:pt x="125" y="64"/>
                    <a:pt x="127" y="69"/>
                    <a:pt x="132" y="70"/>
                  </a:cubicBezTo>
                  <a:cubicBezTo>
                    <a:pt x="137" y="70"/>
                    <a:pt x="138" y="71"/>
                    <a:pt x="144" y="66"/>
                  </a:cubicBezTo>
                  <a:cubicBezTo>
                    <a:pt x="150" y="60"/>
                    <a:pt x="145" y="53"/>
                    <a:pt x="152" y="54"/>
                  </a:cubicBezTo>
                  <a:cubicBezTo>
                    <a:pt x="159" y="55"/>
                    <a:pt x="173" y="61"/>
                    <a:pt x="177" y="67"/>
                  </a:cubicBezTo>
                  <a:cubicBezTo>
                    <a:pt x="181" y="73"/>
                    <a:pt x="189" y="81"/>
                    <a:pt x="189" y="88"/>
                  </a:cubicBezTo>
                  <a:cubicBezTo>
                    <a:pt x="190" y="95"/>
                    <a:pt x="190" y="106"/>
                    <a:pt x="192" y="108"/>
                  </a:cubicBezTo>
                  <a:cubicBezTo>
                    <a:pt x="194" y="111"/>
                    <a:pt x="195" y="116"/>
                    <a:pt x="202" y="119"/>
                  </a:cubicBezTo>
                  <a:cubicBezTo>
                    <a:pt x="208" y="122"/>
                    <a:pt x="208" y="125"/>
                    <a:pt x="210" y="127"/>
                  </a:cubicBezTo>
                  <a:cubicBezTo>
                    <a:pt x="211" y="129"/>
                    <a:pt x="217" y="127"/>
                    <a:pt x="216" y="132"/>
                  </a:cubicBezTo>
                  <a:cubicBezTo>
                    <a:pt x="215" y="138"/>
                    <a:pt x="208" y="138"/>
                    <a:pt x="213" y="145"/>
                  </a:cubicBezTo>
                  <a:cubicBezTo>
                    <a:pt x="218" y="152"/>
                    <a:pt x="220" y="154"/>
                    <a:pt x="218" y="15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102">
              <a:extLst>
                <a:ext uri="{FF2B5EF4-FFF2-40B4-BE49-F238E27FC236}">
                  <a16:creationId xmlns:a16="http://schemas.microsoft.com/office/drawing/2014/main" id="{A28673F7-B762-6444-B2B0-3A1CA6D2EE49}"/>
                </a:ext>
              </a:extLst>
            </p:cNvPr>
            <p:cNvSpPr>
              <a:spLocks/>
            </p:cNvSpPr>
            <p:nvPr/>
          </p:nvSpPr>
          <p:spPr bwMode="auto">
            <a:xfrm>
              <a:off x="4059" y="1799"/>
              <a:ext cx="83" cy="71"/>
            </a:xfrm>
            <a:custGeom>
              <a:avLst/>
              <a:gdLst>
                <a:gd name="T0" fmla="*/ 136 w 138"/>
                <a:gd name="T1" fmla="*/ 61 h 119"/>
                <a:gd name="T2" fmla="*/ 129 w 138"/>
                <a:gd name="T3" fmla="*/ 68 h 119"/>
                <a:gd name="T4" fmla="*/ 120 w 138"/>
                <a:gd name="T5" fmla="*/ 73 h 119"/>
                <a:gd name="T6" fmla="*/ 109 w 138"/>
                <a:gd name="T7" fmla="*/ 80 h 119"/>
                <a:gd name="T8" fmla="*/ 107 w 138"/>
                <a:gd name="T9" fmla="*/ 84 h 119"/>
                <a:gd name="T10" fmla="*/ 101 w 138"/>
                <a:gd name="T11" fmla="*/ 83 h 119"/>
                <a:gd name="T12" fmla="*/ 95 w 138"/>
                <a:gd name="T13" fmla="*/ 91 h 119"/>
                <a:gd name="T14" fmla="*/ 102 w 138"/>
                <a:gd name="T15" fmla="*/ 101 h 119"/>
                <a:gd name="T16" fmla="*/ 106 w 138"/>
                <a:gd name="T17" fmla="*/ 108 h 119"/>
                <a:gd name="T18" fmla="*/ 100 w 138"/>
                <a:gd name="T19" fmla="*/ 109 h 119"/>
                <a:gd name="T20" fmla="*/ 91 w 138"/>
                <a:gd name="T21" fmla="*/ 104 h 119"/>
                <a:gd name="T22" fmla="*/ 82 w 138"/>
                <a:gd name="T23" fmla="*/ 107 h 119"/>
                <a:gd name="T24" fmla="*/ 76 w 138"/>
                <a:gd name="T25" fmla="*/ 112 h 119"/>
                <a:gd name="T26" fmla="*/ 69 w 138"/>
                <a:gd name="T27" fmla="*/ 117 h 119"/>
                <a:gd name="T28" fmla="*/ 64 w 138"/>
                <a:gd name="T29" fmla="*/ 119 h 119"/>
                <a:gd name="T30" fmla="*/ 58 w 138"/>
                <a:gd name="T31" fmla="*/ 119 h 119"/>
                <a:gd name="T32" fmla="*/ 52 w 138"/>
                <a:gd name="T33" fmla="*/ 117 h 119"/>
                <a:gd name="T34" fmla="*/ 43 w 138"/>
                <a:gd name="T35" fmla="*/ 116 h 119"/>
                <a:gd name="T36" fmla="*/ 40 w 138"/>
                <a:gd name="T37" fmla="*/ 112 h 119"/>
                <a:gd name="T38" fmla="*/ 42 w 138"/>
                <a:gd name="T39" fmla="*/ 102 h 119"/>
                <a:gd name="T40" fmla="*/ 31 w 138"/>
                <a:gd name="T41" fmla="*/ 107 h 119"/>
                <a:gd name="T42" fmla="*/ 27 w 138"/>
                <a:gd name="T43" fmla="*/ 95 h 119"/>
                <a:gd name="T44" fmla="*/ 23 w 138"/>
                <a:gd name="T45" fmla="*/ 84 h 119"/>
                <a:gd name="T46" fmla="*/ 17 w 138"/>
                <a:gd name="T47" fmla="*/ 69 h 119"/>
                <a:gd name="T48" fmla="*/ 17 w 138"/>
                <a:gd name="T49" fmla="*/ 68 h 119"/>
                <a:gd name="T50" fmla="*/ 14 w 138"/>
                <a:gd name="T51" fmla="*/ 62 h 119"/>
                <a:gd name="T52" fmla="*/ 8 w 138"/>
                <a:gd name="T53" fmla="*/ 47 h 119"/>
                <a:gd name="T54" fmla="*/ 3 w 138"/>
                <a:gd name="T55" fmla="*/ 35 h 119"/>
                <a:gd name="T56" fmla="*/ 13 w 138"/>
                <a:gd name="T57" fmla="*/ 27 h 119"/>
                <a:gd name="T58" fmla="*/ 18 w 138"/>
                <a:gd name="T59" fmla="*/ 15 h 119"/>
                <a:gd name="T60" fmla="*/ 29 w 138"/>
                <a:gd name="T61" fmla="*/ 8 h 119"/>
                <a:gd name="T62" fmla="*/ 43 w 138"/>
                <a:gd name="T63" fmla="*/ 10 h 119"/>
                <a:gd name="T64" fmla="*/ 61 w 138"/>
                <a:gd name="T65" fmla="*/ 8 h 119"/>
                <a:gd name="T66" fmla="*/ 71 w 138"/>
                <a:gd name="T67" fmla="*/ 9 h 119"/>
                <a:gd name="T68" fmla="*/ 72 w 138"/>
                <a:gd name="T69" fmla="*/ 13 h 119"/>
                <a:gd name="T70" fmla="*/ 85 w 138"/>
                <a:gd name="T71" fmla="*/ 18 h 119"/>
                <a:gd name="T72" fmla="*/ 95 w 138"/>
                <a:gd name="T73" fmla="*/ 22 h 119"/>
                <a:gd name="T74" fmla="*/ 92 w 138"/>
                <a:gd name="T75" fmla="*/ 11 h 119"/>
                <a:gd name="T76" fmla="*/ 100 w 138"/>
                <a:gd name="T77" fmla="*/ 7 h 119"/>
                <a:gd name="T78" fmla="*/ 110 w 138"/>
                <a:gd name="T79" fmla="*/ 9 h 119"/>
                <a:gd name="T80" fmla="*/ 118 w 138"/>
                <a:gd name="T81" fmla="*/ 7 h 119"/>
                <a:gd name="T82" fmla="*/ 128 w 138"/>
                <a:gd name="T83" fmla="*/ 1 h 119"/>
                <a:gd name="T84" fmla="*/ 129 w 138"/>
                <a:gd name="T85" fmla="*/ 0 h 119"/>
                <a:gd name="T86" fmla="*/ 129 w 138"/>
                <a:gd name="T87" fmla="*/ 4 h 119"/>
                <a:gd name="T88" fmla="*/ 126 w 138"/>
                <a:gd name="T89" fmla="*/ 14 h 119"/>
                <a:gd name="T90" fmla="*/ 136 w 138"/>
                <a:gd name="T91" fmla="*/ 36 h 119"/>
                <a:gd name="T92" fmla="*/ 134 w 138"/>
                <a:gd name="T93" fmla="*/ 49 h 119"/>
                <a:gd name="T94" fmla="*/ 136 w 138"/>
                <a:gd name="T95"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8" h="119">
                  <a:moveTo>
                    <a:pt x="136" y="61"/>
                  </a:moveTo>
                  <a:cubicBezTo>
                    <a:pt x="137" y="65"/>
                    <a:pt x="131" y="68"/>
                    <a:pt x="129" y="68"/>
                  </a:cubicBezTo>
                  <a:cubicBezTo>
                    <a:pt x="127" y="69"/>
                    <a:pt x="124" y="70"/>
                    <a:pt x="120" y="73"/>
                  </a:cubicBezTo>
                  <a:cubicBezTo>
                    <a:pt x="115" y="76"/>
                    <a:pt x="109" y="78"/>
                    <a:pt x="109" y="80"/>
                  </a:cubicBezTo>
                  <a:cubicBezTo>
                    <a:pt x="109" y="83"/>
                    <a:pt x="110" y="85"/>
                    <a:pt x="107" y="84"/>
                  </a:cubicBezTo>
                  <a:cubicBezTo>
                    <a:pt x="105" y="83"/>
                    <a:pt x="103" y="82"/>
                    <a:pt x="101" y="83"/>
                  </a:cubicBezTo>
                  <a:cubicBezTo>
                    <a:pt x="99" y="84"/>
                    <a:pt x="91" y="88"/>
                    <a:pt x="95" y="91"/>
                  </a:cubicBezTo>
                  <a:cubicBezTo>
                    <a:pt x="98" y="94"/>
                    <a:pt x="99" y="97"/>
                    <a:pt x="102" y="101"/>
                  </a:cubicBezTo>
                  <a:cubicBezTo>
                    <a:pt x="106" y="104"/>
                    <a:pt x="109" y="106"/>
                    <a:pt x="106" y="108"/>
                  </a:cubicBezTo>
                  <a:cubicBezTo>
                    <a:pt x="104" y="109"/>
                    <a:pt x="105" y="112"/>
                    <a:pt x="100" y="109"/>
                  </a:cubicBezTo>
                  <a:cubicBezTo>
                    <a:pt x="96" y="106"/>
                    <a:pt x="95" y="102"/>
                    <a:pt x="91" y="104"/>
                  </a:cubicBezTo>
                  <a:cubicBezTo>
                    <a:pt x="87" y="106"/>
                    <a:pt x="84" y="105"/>
                    <a:pt x="82" y="107"/>
                  </a:cubicBezTo>
                  <a:cubicBezTo>
                    <a:pt x="79" y="109"/>
                    <a:pt x="80" y="108"/>
                    <a:pt x="76" y="112"/>
                  </a:cubicBezTo>
                  <a:cubicBezTo>
                    <a:pt x="71" y="116"/>
                    <a:pt x="74" y="116"/>
                    <a:pt x="69" y="117"/>
                  </a:cubicBezTo>
                  <a:cubicBezTo>
                    <a:pt x="67" y="117"/>
                    <a:pt x="65" y="118"/>
                    <a:pt x="64" y="119"/>
                  </a:cubicBezTo>
                  <a:cubicBezTo>
                    <a:pt x="62" y="119"/>
                    <a:pt x="60" y="119"/>
                    <a:pt x="58" y="119"/>
                  </a:cubicBezTo>
                  <a:cubicBezTo>
                    <a:pt x="56" y="119"/>
                    <a:pt x="55" y="116"/>
                    <a:pt x="52" y="117"/>
                  </a:cubicBezTo>
                  <a:cubicBezTo>
                    <a:pt x="49" y="118"/>
                    <a:pt x="45" y="116"/>
                    <a:pt x="43" y="116"/>
                  </a:cubicBezTo>
                  <a:cubicBezTo>
                    <a:pt x="42" y="116"/>
                    <a:pt x="39" y="117"/>
                    <a:pt x="40" y="112"/>
                  </a:cubicBezTo>
                  <a:cubicBezTo>
                    <a:pt x="40" y="107"/>
                    <a:pt x="46" y="100"/>
                    <a:pt x="42" y="102"/>
                  </a:cubicBezTo>
                  <a:cubicBezTo>
                    <a:pt x="37" y="105"/>
                    <a:pt x="32" y="110"/>
                    <a:pt x="31" y="107"/>
                  </a:cubicBezTo>
                  <a:cubicBezTo>
                    <a:pt x="29" y="104"/>
                    <a:pt x="27" y="99"/>
                    <a:pt x="27" y="95"/>
                  </a:cubicBezTo>
                  <a:cubicBezTo>
                    <a:pt x="27" y="90"/>
                    <a:pt x="26" y="91"/>
                    <a:pt x="23" y="84"/>
                  </a:cubicBezTo>
                  <a:cubicBezTo>
                    <a:pt x="19" y="77"/>
                    <a:pt x="23" y="66"/>
                    <a:pt x="17" y="69"/>
                  </a:cubicBezTo>
                  <a:cubicBezTo>
                    <a:pt x="17" y="69"/>
                    <a:pt x="17" y="68"/>
                    <a:pt x="17" y="68"/>
                  </a:cubicBezTo>
                  <a:cubicBezTo>
                    <a:pt x="17" y="66"/>
                    <a:pt x="16" y="65"/>
                    <a:pt x="14" y="62"/>
                  </a:cubicBezTo>
                  <a:cubicBezTo>
                    <a:pt x="12" y="59"/>
                    <a:pt x="11" y="54"/>
                    <a:pt x="8" y="47"/>
                  </a:cubicBezTo>
                  <a:cubicBezTo>
                    <a:pt x="5" y="41"/>
                    <a:pt x="6" y="40"/>
                    <a:pt x="3" y="35"/>
                  </a:cubicBezTo>
                  <a:cubicBezTo>
                    <a:pt x="0" y="31"/>
                    <a:pt x="10" y="29"/>
                    <a:pt x="13" y="27"/>
                  </a:cubicBezTo>
                  <a:cubicBezTo>
                    <a:pt x="16" y="24"/>
                    <a:pt x="17" y="19"/>
                    <a:pt x="18" y="15"/>
                  </a:cubicBezTo>
                  <a:cubicBezTo>
                    <a:pt x="19" y="11"/>
                    <a:pt x="24" y="8"/>
                    <a:pt x="29" y="8"/>
                  </a:cubicBezTo>
                  <a:cubicBezTo>
                    <a:pt x="35" y="9"/>
                    <a:pt x="38" y="10"/>
                    <a:pt x="43" y="10"/>
                  </a:cubicBezTo>
                  <a:cubicBezTo>
                    <a:pt x="48" y="10"/>
                    <a:pt x="54" y="10"/>
                    <a:pt x="61" y="8"/>
                  </a:cubicBezTo>
                  <a:cubicBezTo>
                    <a:pt x="66" y="7"/>
                    <a:pt x="68" y="8"/>
                    <a:pt x="71" y="9"/>
                  </a:cubicBezTo>
                  <a:cubicBezTo>
                    <a:pt x="71" y="10"/>
                    <a:pt x="71" y="12"/>
                    <a:pt x="72" y="13"/>
                  </a:cubicBezTo>
                  <a:cubicBezTo>
                    <a:pt x="72" y="15"/>
                    <a:pt x="79" y="15"/>
                    <a:pt x="85" y="18"/>
                  </a:cubicBezTo>
                  <a:cubicBezTo>
                    <a:pt x="92" y="21"/>
                    <a:pt x="88" y="22"/>
                    <a:pt x="95" y="22"/>
                  </a:cubicBezTo>
                  <a:cubicBezTo>
                    <a:pt x="102" y="22"/>
                    <a:pt x="94" y="17"/>
                    <a:pt x="92" y="11"/>
                  </a:cubicBezTo>
                  <a:cubicBezTo>
                    <a:pt x="90" y="5"/>
                    <a:pt x="95" y="10"/>
                    <a:pt x="100" y="7"/>
                  </a:cubicBezTo>
                  <a:cubicBezTo>
                    <a:pt x="104" y="4"/>
                    <a:pt x="107" y="5"/>
                    <a:pt x="110" y="9"/>
                  </a:cubicBezTo>
                  <a:cubicBezTo>
                    <a:pt x="113" y="14"/>
                    <a:pt x="112" y="10"/>
                    <a:pt x="118" y="7"/>
                  </a:cubicBezTo>
                  <a:cubicBezTo>
                    <a:pt x="124" y="4"/>
                    <a:pt x="126" y="1"/>
                    <a:pt x="128" y="1"/>
                  </a:cubicBezTo>
                  <a:cubicBezTo>
                    <a:pt x="128" y="1"/>
                    <a:pt x="129" y="0"/>
                    <a:pt x="129" y="0"/>
                  </a:cubicBezTo>
                  <a:cubicBezTo>
                    <a:pt x="130" y="1"/>
                    <a:pt x="130" y="2"/>
                    <a:pt x="129" y="4"/>
                  </a:cubicBezTo>
                  <a:cubicBezTo>
                    <a:pt x="128" y="6"/>
                    <a:pt x="124" y="10"/>
                    <a:pt x="126" y="14"/>
                  </a:cubicBezTo>
                  <a:cubicBezTo>
                    <a:pt x="129" y="19"/>
                    <a:pt x="134" y="31"/>
                    <a:pt x="136" y="36"/>
                  </a:cubicBezTo>
                  <a:cubicBezTo>
                    <a:pt x="138" y="42"/>
                    <a:pt x="133" y="45"/>
                    <a:pt x="134" y="49"/>
                  </a:cubicBezTo>
                  <a:cubicBezTo>
                    <a:pt x="135" y="52"/>
                    <a:pt x="136" y="57"/>
                    <a:pt x="136" y="6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103">
              <a:extLst>
                <a:ext uri="{FF2B5EF4-FFF2-40B4-BE49-F238E27FC236}">
                  <a16:creationId xmlns:a16="http://schemas.microsoft.com/office/drawing/2014/main" id="{AC90D00F-37CC-4847-8D23-A2BD4E503DD8}"/>
                </a:ext>
              </a:extLst>
            </p:cNvPr>
            <p:cNvSpPr>
              <a:spLocks/>
            </p:cNvSpPr>
            <p:nvPr/>
          </p:nvSpPr>
          <p:spPr bwMode="auto">
            <a:xfrm>
              <a:off x="4039" y="1654"/>
              <a:ext cx="129" cy="249"/>
            </a:xfrm>
            <a:custGeom>
              <a:avLst/>
              <a:gdLst>
                <a:gd name="T0" fmla="*/ 210 w 214"/>
                <a:gd name="T1" fmla="*/ 305 h 415"/>
                <a:gd name="T2" fmla="*/ 211 w 214"/>
                <a:gd name="T3" fmla="*/ 332 h 415"/>
                <a:gd name="T4" fmla="*/ 193 w 214"/>
                <a:gd name="T5" fmla="*/ 347 h 415"/>
                <a:gd name="T6" fmla="*/ 178 w 214"/>
                <a:gd name="T7" fmla="*/ 357 h 415"/>
                <a:gd name="T8" fmla="*/ 160 w 214"/>
                <a:gd name="T9" fmla="*/ 361 h 415"/>
                <a:gd name="T10" fmla="*/ 150 w 214"/>
                <a:gd name="T11" fmla="*/ 366 h 415"/>
                <a:gd name="T12" fmla="*/ 144 w 214"/>
                <a:gd name="T13" fmla="*/ 372 h 415"/>
                <a:gd name="T14" fmla="*/ 145 w 214"/>
                <a:gd name="T15" fmla="*/ 386 h 415"/>
                <a:gd name="T16" fmla="*/ 132 w 214"/>
                <a:gd name="T17" fmla="*/ 395 h 415"/>
                <a:gd name="T18" fmla="*/ 116 w 214"/>
                <a:gd name="T19" fmla="*/ 414 h 415"/>
                <a:gd name="T20" fmla="*/ 109 w 214"/>
                <a:gd name="T21" fmla="*/ 405 h 415"/>
                <a:gd name="T22" fmla="*/ 113 w 214"/>
                <a:gd name="T23" fmla="*/ 371 h 415"/>
                <a:gd name="T24" fmla="*/ 97 w 214"/>
                <a:gd name="T25" fmla="*/ 360 h 415"/>
                <a:gd name="T26" fmla="*/ 109 w 214"/>
                <a:gd name="T27" fmla="*/ 353 h 415"/>
                <a:gd name="T28" fmla="*/ 124 w 214"/>
                <a:gd name="T29" fmla="*/ 345 h 415"/>
                <a:gd name="T30" fmla="*/ 139 w 214"/>
                <a:gd name="T31" fmla="*/ 349 h 415"/>
                <a:gd name="T32" fmla="*/ 128 w 214"/>
                <a:gd name="T33" fmla="*/ 332 h 415"/>
                <a:gd name="T34" fmla="*/ 140 w 214"/>
                <a:gd name="T35" fmla="*/ 325 h 415"/>
                <a:gd name="T36" fmla="*/ 153 w 214"/>
                <a:gd name="T37" fmla="*/ 314 h 415"/>
                <a:gd name="T38" fmla="*/ 169 w 214"/>
                <a:gd name="T39" fmla="*/ 302 h 415"/>
                <a:gd name="T40" fmla="*/ 169 w 214"/>
                <a:gd name="T41" fmla="*/ 277 h 415"/>
                <a:gd name="T42" fmla="*/ 162 w 214"/>
                <a:gd name="T43" fmla="*/ 245 h 415"/>
                <a:gd name="T44" fmla="*/ 163 w 214"/>
                <a:gd name="T45" fmla="*/ 229 h 415"/>
                <a:gd name="T46" fmla="*/ 157 w 214"/>
                <a:gd name="T47" fmla="*/ 204 h 415"/>
                <a:gd name="T48" fmla="*/ 132 w 214"/>
                <a:gd name="T49" fmla="*/ 184 h 415"/>
                <a:gd name="T50" fmla="*/ 99 w 214"/>
                <a:gd name="T51" fmla="*/ 146 h 415"/>
                <a:gd name="T52" fmla="*/ 75 w 214"/>
                <a:gd name="T53" fmla="*/ 126 h 415"/>
                <a:gd name="T54" fmla="*/ 59 w 214"/>
                <a:gd name="T55" fmla="*/ 104 h 415"/>
                <a:gd name="T56" fmla="*/ 77 w 214"/>
                <a:gd name="T57" fmla="*/ 92 h 415"/>
                <a:gd name="T58" fmla="*/ 70 w 214"/>
                <a:gd name="T59" fmla="*/ 77 h 415"/>
                <a:gd name="T60" fmla="*/ 50 w 214"/>
                <a:gd name="T61" fmla="*/ 69 h 415"/>
                <a:gd name="T62" fmla="*/ 25 w 214"/>
                <a:gd name="T63" fmla="*/ 61 h 415"/>
                <a:gd name="T64" fmla="*/ 15 w 214"/>
                <a:gd name="T65" fmla="*/ 43 h 415"/>
                <a:gd name="T66" fmla="*/ 1 w 214"/>
                <a:gd name="T67" fmla="*/ 26 h 415"/>
                <a:gd name="T68" fmla="*/ 2 w 214"/>
                <a:gd name="T69" fmla="*/ 20 h 415"/>
                <a:gd name="T70" fmla="*/ 24 w 214"/>
                <a:gd name="T71" fmla="*/ 21 h 415"/>
                <a:gd name="T72" fmla="*/ 44 w 214"/>
                <a:gd name="T73" fmla="*/ 21 h 415"/>
                <a:gd name="T74" fmla="*/ 65 w 214"/>
                <a:gd name="T75" fmla="*/ 9 h 415"/>
                <a:gd name="T76" fmla="*/ 80 w 214"/>
                <a:gd name="T77" fmla="*/ 4 h 415"/>
                <a:gd name="T78" fmla="*/ 110 w 214"/>
                <a:gd name="T79" fmla="*/ 13 h 415"/>
                <a:gd name="T80" fmla="*/ 122 w 214"/>
                <a:gd name="T81" fmla="*/ 40 h 415"/>
                <a:gd name="T82" fmla="*/ 146 w 214"/>
                <a:gd name="T83" fmla="*/ 48 h 415"/>
                <a:gd name="T84" fmla="*/ 132 w 214"/>
                <a:gd name="T85" fmla="*/ 64 h 415"/>
                <a:gd name="T86" fmla="*/ 116 w 214"/>
                <a:gd name="T87" fmla="*/ 75 h 415"/>
                <a:gd name="T88" fmla="*/ 109 w 214"/>
                <a:gd name="T89" fmla="*/ 91 h 415"/>
                <a:gd name="T90" fmla="*/ 100 w 214"/>
                <a:gd name="T91" fmla="*/ 117 h 415"/>
                <a:gd name="T92" fmla="*/ 117 w 214"/>
                <a:gd name="T93" fmla="*/ 143 h 415"/>
                <a:gd name="T94" fmla="*/ 135 w 214"/>
                <a:gd name="T95" fmla="*/ 167 h 415"/>
                <a:gd name="T96" fmla="*/ 158 w 214"/>
                <a:gd name="T97" fmla="*/ 188 h 415"/>
                <a:gd name="T98" fmla="*/ 179 w 214"/>
                <a:gd name="T99" fmla="*/ 206 h 415"/>
                <a:gd name="T100" fmla="*/ 195 w 214"/>
                <a:gd name="T101" fmla="*/ 231 h 415"/>
                <a:gd name="T102" fmla="*/ 209 w 214"/>
                <a:gd name="T103" fmla="*/ 263 h 415"/>
                <a:gd name="T104" fmla="*/ 213 w 214"/>
                <a:gd name="T105" fmla="*/ 2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415">
                  <a:moveTo>
                    <a:pt x="213" y="295"/>
                  </a:moveTo>
                  <a:cubicBezTo>
                    <a:pt x="212" y="299"/>
                    <a:pt x="209" y="299"/>
                    <a:pt x="210" y="305"/>
                  </a:cubicBezTo>
                  <a:cubicBezTo>
                    <a:pt x="212" y="310"/>
                    <a:pt x="212" y="315"/>
                    <a:pt x="212" y="320"/>
                  </a:cubicBezTo>
                  <a:cubicBezTo>
                    <a:pt x="212" y="325"/>
                    <a:pt x="214" y="331"/>
                    <a:pt x="211" y="332"/>
                  </a:cubicBezTo>
                  <a:cubicBezTo>
                    <a:pt x="208" y="333"/>
                    <a:pt x="205" y="334"/>
                    <a:pt x="201" y="338"/>
                  </a:cubicBezTo>
                  <a:cubicBezTo>
                    <a:pt x="197" y="342"/>
                    <a:pt x="194" y="345"/>
                    <a:pt x="193" y="347"/>
                  </a:cubicBezTo>
                  <a:cubicBezTo>
                    <a:pt x="192" y="348"/>
                    <a:pt x="185" y="348"/>
                    <a:pt x="185" y="351"/>
                  </a:cubicBezTo>
                  <a:cubicBezTo>
                    <a:pt x="185" y="354"/>
                    <a:pt x="183" y="356"/>
                    <a:pt x="178" y="357"/>
                  </a:cubicBezTo>
                  <a:cubicBezTo>
                    <a:pt x="172" y="358"/>
                    <a:pt x="170" y="359"/>
                    <a:pt x="167" y="361"/>
                  </a:cubicBezTo>
                  <a:cubicBezTo>
                    <a:pt x="165" y="362"/>
                    <a:pt x="163" y="363"/>
                    <a:pt x="160" y="361"/>
                  </a:cubicBezTo>
                  <a:cubicBezTo>
                    <a:pt x="157" y="358"/>
                    <a:pt x="156" y="358"/>
                    <a:pt x="155" y="360"/>
                  </a:cubicBezTo>
                  <a:cubicBezTo>
                    <a:pt x="155" y="362"/>
                    <a:pt x="148" y="364"/>
                    <a:pt x="150" y="366"/>
                  </a:cubicBezTo>
                  <a:cubicBezTo>
                    <a:pt x="152" y="367"/>
                    <a:pt x="159" y="374"/>
                    <a:pt x="154" y="373"/>
                  </a:cubicBezTo>
                  <a:cubicBezTo>
                    <a:pt x="149" y="373"/>
                    <a:pt x="142" y="370"/>
                    <a:pt x="144" y="372"/>
                  </a:cubicBezTo>
                  <a:cubicBezTo>
                    <a:pt x="145" y="374"/>
                    <a:pt x="153" y="381"/>
                    <a:pt x="149" y="381"/>
                  </a:cubicBezTo>
                  <a:cubicBezTo>
                    <a:pt x="145" y="382"/>
                    <a:pt x="147" y="387"/>
                    <a:pt x="145" y="386"/>
                  </a:cubicBezTo>
                  <a:cubicBezTo>
                    <a:pt x="143" y="385"/>
                    <a:pt x="143" y="389"/>
                    <a:pt x="142" y="391"/>
                  </a:cubicBezTo>
                  <a:cubicBezTo>
                    <a:pt x="141" y="394"/>
                    <a:pt x="137" y="393"/>
                    <a:pt x="132" y="395"/>
                  </a:cubicBezTo>
                  <a:cubicBezTo>
                    <a:pt x="127" y="398"/>
                    <a:pt x="124" y="399"/>
                    <a:pt x="122" y="403"/>
                  </a:cubicBezTo>
                  <a:cubicBezTo>
                    <a:pt x="121" y="408"/>
                    <a:pt x="121" y="412"/>
                    <a:pt x="116" y="414"/>
                  </a:cubicBezTo>
                  <a:cubicBezTo>
                    <a:pt x="110" y="415"/>
                    <a:pt x="103" y="409"/>
                    <a:pt x="106" y="409"/>
                  </a:cubicBezTo>
                  <a:cubicBezTo>
                    <a:pt x="108" y="409"/>
                    <a:pt x="111" y="408"/>
                    <a:pt x="109" y="405"/>
                  </a:cubicBezTo>
                  <a:cubicBezTo>
                    <a:pt x="107" y="403"/>
                    <a:pt x="108" y="381"/>
                    <a:pt x="108" y="380"/>
                  </a:cubicBezTo>
                  <a:cubicBezTo>
                    <a:pt x="108" y="379"/>
                    <a:pt x="118" y="373"/>
                    <a:pt x="113" y="371"/>
                  </a:cubicBezTo>
                  <a:cubicBezTo>
                    <a:pt x="107" y="368"/>
                    <a:pt x="99" y="364"/>
                    <a:pt x="99" y="362"/>
                  </a:cubicBezTo>
                  <a:cubicBezTo>
                    <a:pt x="99" y="361"/>
                    <a:pt x="98" y="360"/>
                    <a:pt x="97" y="360"/>
                  </a:cubicBezTo>
                  <a:cubicBezTo>
                    <a:pt x="98" y="359"/>
                    <a:pt x="100" y="358"/>
                    <a:pt x="102" y="358"/>
                  </a:cubicBezTo>
                  <a:cubicBezTo>
                    <a:pt x="107" y="357"/>
                    <a:pt x="104" y="357"/>
                    <a:pt x="109" y="353"/>
                  </a:cubicBezTo>
                  <a:cubicBezTo>
                    <a:pt x="113" y="349"/>
                    <a:pt x="112" y="350"/>
                    <a:pt x="115" y="348"/>
                  </a:cubicBezTo>
                  <a:cubicBezTo>
                    <a:pt x="117" y="346"/>
                    <a:pt x="120" y="347"/>
                    <a:pt x="124" y="345"/>
                  </a:cubicBezTo>
                  <a:cubicBezTo>
                    <a:pt x="128" y="343"/>
                    <a:pt x="129" y="347"/>
                    <a:pt x="133" y="350"/>
                  </a:cubicBezTo>
                  <a:cubicBezTo>
                    <a:pt x="138" y="353"/>
                    <a:pt x="137" y="350"/>
                    <a:pt x="139" y="349"/>
                  </a:cubicBezTo>
                  <a:cubicBezTo>
                    <a:pt x="142" y="347"/>
                    <a:pt x="139" y="345"/>
                    <a:pt x="135" y="342"/>
                  </a:cubicBezTo>
                  <a:cubicBezTo>
                    <a:pt x="132" y="338"/>
                    <a:pt x="131" y="335"/>
                    <a:pt x="128" y="332"/>
                  </a:cubicBezTo>
                  <a:cubicBezTo>
                    <a:pt x="124" y="329"/>
                    <a:pt x="132" y="325"/>
                    <a:pt x="134" y="324"/>
                  </a:cubicBezTo>
                  <a:cubicBezTo>
                    <a:pt x="136" y="323"/>
                    <a:pt x="138" y="324"/>
                    <a:pt x="140" y="325"/>
                  </a:cubicBezTo>
                  <a:cubicBezTo>
                    <a:pt x="143" y="326"/>
                    <a:pt x="142" y="324"/>
                    <a:pt x="142" y="321"/>
                  </a:cubicBezTo>
                  <a:cubicBezTo>
                    <a:pt x="142" y="319"/>
                    <a:pt x="148" y="317"/>
                    <a:pt x="153" y="314"/>
                  </a:cubicBezTo>
                  <a:cubicBezTo>
                    <a:pt x="157" y="311"/>
                    <a:pt x="160" y="310"/>
                    <a:pt x="162" y="309"/>
                  </a:cubicBezTo>
                  <a:cubicBezTo>
                    <a:pt x="164" y="309"/>
                    <a:pt x="170" y="306"/>
                    <a:pt x="169" y="302"/>
                  </a:cubicBezTo>
                  <a:cubicBezTo>
                    <a:pt x="169" y="298"/>
                    <a:pt x="168" y="293"/>
                    <a:pt x="167" y="290"/>
                  </a:cubicBezTo>
                  <a:cubicBezTo>
                    <a:pt x="166" y="286"/>
                    <a:pt x="171" y="283"/>
                    <a:pt x="169" y="277"/>
                  </a:cubicBezTo>
                  <a:cubicBezTo>
                    <a:pt x="167" y="272"/>
                    <a:pt x="162" y="260"/>
                    <a:pt x="159" y="255"/>
                  </a:cubicBezTo>
                  <a:cubicBezTo>
                    <a:pt x="157" y="251"/>
                    <a:pt x="161" y="247"/>
                    <a:pt x="162" y="245"/>
                  </a:cubicBezTo>
                  <a:cubicBezTo>
                    <a:pt x="163" y="243"/>
                    <a:pt x="163" y="242"/>
                    <a:pt x="162" y="241"/>
                  </a:cubicBezTo>
                  <a:cubicBezTo>
                    <a:pt x="163" y="238"/>
                    <a:pt x="163" y="232"/>
                    <a:pt x="163" y="229"/>
                  </a:cubicBezTo>
                  <a:cubicBezTo>
                    <a:pt x="164" y="224"/>
                    <a:pt x="161" y="222"/>
                    <a:pt x="152" y="213"/>
                  </a:cubicBezTo>
                  <a:cubicBezTo>
                    <a:pt x="143" y="204"/>
                    <a:pt x="155" y="207"/>
                    <a:pt x="157" y="204"/>
                  </a:cubicBezTo>
                  <a:cubicBezTo>
                    <a:pt x="158" y="200"/>
                    <a:pt x="147" y="195"/>
                    <a:pt x="138" y="192"/>
                  </a:cubicBezTo>
                  <a:cubicBezTo>
                    <a:pt x="130" y="189"/>
                    <a:pt x="132" y="186"/>
                    <a:pt x="132" y="184"/>
                  </a:cubicBezTo>
                  <a:cubicBezTo>
                    <a:pt x="132" y="181"/>
                    <a:pt x="120" y="169"/>
                    <a:pt x="115" y="164"/>
                  </a:cubicBezTo>
                  <a:cubicBezTo>
                    <a:pt x="110" y="159"/>
                    <a:pt x="104" y="152"/>
                    <a:pt x="99" y="146"/>
                  </a:cubicBezTo>
                  <a:cubicBezTo>
                    <a:pt x="94" y="140"/>
                    <a:pt x="91" y="136"/>
                    <a:pt x="92" y="132"/>
                  </a:cubicBezTo>
                  <a:cubicBezTo>
                    <a:pt x="92" y="128"/>
                    <a:pt x="81" y="128"/>
                    <a:pt x="75" y="126"/>
                  </a:cubicBezTo>
                  <a:cubicBezTo>
                    <a:pt x="70" y="123"/>
                    <a:pt x="67" y="117"/>
                    <a:pt x="61" y="116"/>
                  </a:cubicBezTo>
                  <a:cubicBezTo>
                    <a:pt x="54" y="115"/>
                    <a:pt x="59" y="108"/>
                    <a:pt x="59" y="104"/>
                  </a:cubicBezTo>
                  <a:cubicBezTo>
                    <a:pt x="58" y="101"/>
                    <a:pt x="64" y="102"/>
                    <a:pt x="73" y="102"/>
                  </a:cubicBezTo>
                  <a:cubicBezTo>
                    <a:pt x="81" y="102"/>
                    <a:pt x="76" y="97"/>
                    <a:pt x="77" y="92"/>
                  </a:cubicBezTo>
                  <a:cubicBezTo>
                    <a:pt x="79" y="87"/>
                    <a:pt x="73" y="86"/>
                    <a:pt x="68" y="81"/>
                  </a:cubicBezTo>
                  <a:cubicBezTo>
                    <a:pt x="64" y="77"/>
                    <a:pt x="69" y="79"/>
                    <a:pt x="70" y="77"/>
                  </a:cubicBezTo>
                  <a:cubicBezTo>
                    <a:pt x="71" y="74"/>
                    <a:pt x="65" y="71"/>
                    <a:pt x="59" y="68"/>
                  </a:cubicBezTo>
                  <a:cubicBezTo>
                    <a:pt x="53" y="65"/>
                    <a:pt x="52" y="64"/>
                    <a:pt x="50" y="69"/>
                  </a:cubicBezTo>
                  <a:cubicBezTo>
                    <a:pt x="48" y="74"/>
                    <a:pt x="48" y="75"/>
                    <a:pt x="42" y="75"/>
                  </a:cubicBezTo>
                  <a:cubicBezTo>
                    <a:pt x="36" y="75"/>
                    <a:pt x="31" y="69"/>
                    <a:pt x="25" y="61"/>
                  </a:cubicBezTo>
                  <a:cubicBezTo>
                    <a:pt x="20" y="53"/>
                    <a:pt x="24" y="52"/>
                    <a:pt x="24" y="47"/>
                  </a:cubicBezTo>
                  <a:cubicBezTo>
                    <a:pt x="24" y="42"/>
                    <a:pt x="21" y="46"/>
                    <a:pt x="15" y="43"/>
                  </a:cubicBezTo>
                  <a:cubicBezTo>
                    <a:pt x="9" y="40"/>
                    <a:pt x="10" y="37"/>
                    <a:pt x="6" y="33"/>
                  </a:cubicBezTo>
                  <a:cubicBezTo>
                    <a:pt x="2" y="28"/>
                    <a:pt x="4" y="28"/>
                    <a:pt x="1" y="26"/>
                  </a:cubicBezTo>
                  <a:cubicBezTo>
                    <a:pt x="0" y="26"/>
                    <a:pt x="0" y="26"/>
                    <a:pt x="0" y="25"/>
                  </a:cubicBezTo>
                  <a:cubicBezTo>
                    <a:pt x="0" y="23"/>
                    <a:pt x="0" y="25"/>
                    <a:pt x="2" y="20"/>
                  </a:cubicBezTo>
                  <a:cubicBezTo>
                    <a:pt x="5" y="14"/>
                    <a:pt x="10" y="16"/>
                    <a:pt x="14" y="19"/>
                  </a:cubicBezTo>
                  <a:cubicBezTo>
                    <a:pt x="18" y="21"/>
                    <a:pt x="20" y="25"/>
                    <a:pt x="24" y="21"/>
                  </a:cubicBezTo>
                  <a:cubicBezTo>
                    <a:pt x="29" y="17"/>
                    <a:pt x="36" y="19"/>
                    <a:pt x="37" y="19"/>
                  </a:cubicBezTo>
                  <a:cubicBezTo>
                    <a:pt x="38" y="20"/>
                    <a:pt x="44" y="24"/>
                    <a:pt x="44" y="21"/>
                  </a:cubicBezTo>
                  <a:cubicBezTo>
                    <a:pt x="44" y="17"/>
                    <a:pt x="49" y="15"/>
                    <a:pt x="55" y="16"/>
                  </a:cubicBezTo>
                  <a:cubicBezTo>
                    <a:pt x="62" y="18"/>
                    <a:pt x="65" y="12"/>
                    <a:pt x="65" y="9"/>
                  </a:cubicBezTo>
                  <a:cubicBezTo>
                    <a:pt x="65" y="6"/>
                    <a:pt x="62" y="4"/>
                    <a:pt x="67" y="2"/>
                  </a:cubicBezTo>
                  <a:cubicBezTo>
                    <a:pt x="72" y="1"/>
                    <a:pt x="76" y="0"/>
                    <a:pt x="80" y="4"/>
                  </a:cubicBezTo>
                  <a:cubicBezTo>
                    <a:pt x="84" y="8"/>
                    <a:pt x="86" y="11"/>
                    <a:pt x="96" y="11"/>
                  </a:cubicBezTo>
                  <a:cubicBezTo>
                    <a:pt x="105" y="10"/>
                    <a:pt x="109" y="9"/>
                    <a:pt x="110" y="13"/>
                  </a:cubicBezTo>
                  <a:cubicBezTo>
                    <a:pt x="111" y="17"/>
                    <a:pt x="108" y="17"/>
                    <a:pt x="110" y="24"/>
                  </a:cubicBezTo>
                  <a:cubicBezTo>
                    <a:pt x="112" y="32"/>
                    <a:pt x="118" y="40"/>
                    <a:pt x="122" y="40"/>
                  </a:cubicBezTo>
                  <a:cubicBezTo>
                    <a:pt x="126" y="41"/>
                    <a:pt x="142" y="46"/>
                    <a:pt x="144" y="46"/>
                  </a:cubicBezTo>
                  <a:cubicBezTo>
                    <a:pt x="145" y="46"/>
                    <a:pt x="145" y="47"/>
                    <a:pt x="146" y="48"/>
                  </a:cubicBezTo>
                  <a:cubicBezTo>
                    <a:pt x="143" y="50"/>
                    <a:pt x="138" y="50"/>
                    <a:pt x="138" y="53"/>
                  </a:cubicBezTo>
                  <a:cubicBezTo>
                    <a:pt x="138" y="58"/>
                    <a:pt x="140" y="61"/>
                    <a:pt x="132" y="64"/>
                  </a:cubicBezTo>
                  <a:cubicBezTo>
                    <a:pt x="124" y="68"/>
                    <a:pt x="122" y="64"/>
                    <a:pt x="120" y="68"/>
                  </a:cubicBezTo>
                  <a:cubicBezTo>
                    <a:pt x="118" y="71"/>
                    <a:pt x="116" y="70"/>
                    <a:pt x="116" y="75"/>
                  </a:cubicBezTo>
                  <a:cubicBezTo>
                    <a:pt x="116" y="80"/>
                    <a:pt x="115" y="81"/>
                    <a:pt x="113" y="84"/>
                  </a:cubicBezTo>
                  <a:cubicBezTo>
                    <a:pt x="111" y="87"/>
                    <a:pt x="112" y="87"/>
                    <a:pt x="109" y="91"/>
                  </a:cubicBezTo>
                  <a:cubicBezTo>
                    <a:pt x="106" y="94"/>
                    <a:pt x="104" y="93"/>
                    <a:pt x="103" y="98"/>
                  </a:cubicBezTo>
                  <a:cubicBezTo>
                    <a:pt x="102" y="104"/>
                    <a:pt x="99" y="113"/>
                    <a:pt x="100" y="117"/>
                  </a:cubicBezTo>
                  <a:cubicBezTo>
                    <a:pt x="100" y="121"/>
                    <a:pt x="99" y="124"/>
                    <a:pt x="106" y="129"/>
                  </a:cubicBezTo>
                  <a:cubicBezTo>
                    <a:pt x="112" y="135"/>
                    <a:pt x="113" y="140"/>
                    <a:pt x="117" y="143"/>
                  </a:cubicBezTo>
                  <a:cubicBezTo>
                    <a:pt x="120" y="147"/>
                    <a:pt x="124" y="148"/>
                    <a:pt x="125" y="153"/>
                  </a:cubicBezTo>
                  <a:cubicBezTo>
                    <a:pt x="126" y="159"/>
                    <a:pt x="130" y="164"/>
                    <a:pt x="135" y="167"/>
                  </a:cubicBezTo>
                  <a:cubicBezTo>
                    <a:pt x="139" y="170"/>
                    <a:pt x="142" y="171"/>
                    <a:pt x="148" y="177"/>
                  </a:cubicBezTo>
                  <a:cubicBezTo>
                    <a:pt x="154" y="184"/>
                    <a:pt x="151" y="183"/>
                    <a:pt x="158" y="188"/>
                  </a:cubicBezTo>
                  <a:cubicBezTo>
                    <a:pt x="165" y="193"/>
                    <a:pt x="161" y="191"/>
                    <a:pt x="168" y="197"/>
                  </a:cubicBezTo>
                  <a:cubicBezTo>
                    <a:pt x="175" y="202"/>
                    <a:pt x="177" y="200"/>
                    <a:pt x="179" y="206"/>
                  </a:cubicBezTo>
                  <a:cubicBezTo>
                    <a:pt x="182" y="211"/>
                    <a:pt x="185" y="214"/>
                    <a:pt x="189" y="220"/>
                  </a:cubicBezTo>
                  <a:cubicBezTo>
                    <a:pt x="193" y="226"/>
                    <a:pt x="194" y="223"/>
                    <a:pt x="195" y="231"/>
                  </a:cubicBezTo>
                  <a:cubicBezTo>
                    <a:pt x="197" y="239"/>
                    <a:pt x="202" y="244"/>
                    <a:pt x="204" y="250"/>
                  </a:cubicBezTo>
                  <a:cubicBezTo>
                    <a:pt x="205" y="255"/>
                    <a:pt x="208" y="257"/>
                    <a:pt x="209" y="263"/>
                  </a:cubicBezTo>
                  <a:cubicBezTo>
                    <a:pt x="211" y="269"/>
                    <a:pt x="208" y="267"/>
                    <a:pt x="210" y="276"/>
                  </a:cubicBezTo>
                  <a:cubicBezTo>
                    <a:pt x="213" y="285"/>
                    <a:pt x="214" y="291"/>
                    <a:pt x="213" y="29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104">
              <a:extLst>
                <a:ext uri="{FF2B5EF4-FFF2-40B4-BE49-F238E27FC236}">
                  <a16:creationId xmlns:a16="http://schemas.microsoft.com/office/drawing/2014/main" id="{60989310-09FF-FB40-B605-453246D46C30}"/>
                </a:ext>
              </a:extLst>
            </p:cNvPr>
            <p:cNvSpPr>
              <a:spLocks/>
            </p:cNvSpPr>
            <p:nvPr/>
          </p:nvSpPr>
          <p:spPr bwMode="auto">
            <a:xfrm>
              <a:off x="4013" y="1669"/>
              <a:ext cx="125" cy="143"/>
            </a:xfrm>
            <a:custGeom>
              <a:avLst/>
              <a:gdLst>
                <a:gd name="T0" fmla="*/ 206 w 208"/>
                <a:gd name="T1" fmla="*/ 217 h 239"/>
                <a:gd name="T2" fmla="*/ 195 w 208"/>
                <a:gd name="T3" fmla="*/ 224 h 239"/>
                <a:gd name="T4" fmla="*/ 177 w 208"/>
                <a:gd name="T5" fmla="*/ 224 h 239"/>
                <a:gd name="T6" fmla="*/ 172 w 208"/>
                <a:gd name="T7" fmla="*/ 239 h 239"/>
                <a:gd name="T8" fmla="*/ 149 w 208"/>
                <a:gd name="T9" fmla="*/ 230 h 239"/>
                <a:gd name="T10" fmla="*/ 152 w 208"/>
                <a:gd name="T11" fmla="*/ 227 h 239"/>
                <a:gd name="T12" fmla="*/ 153 w 208"/>
                <a:gd name="T13" fmla="*/ 203 h 239"/>
                <a:gd name="T14" fmla="*/ 150 w 208"/>
                <a:gd name="T15" fmla="*/ 185 h 239"/>
                <a:gd name="T16" fmla="*/ 132 w 208"/>
                <a:gd name="T17" fmla="*/ 166 h 239"/>
                <a:gd name="T18" fmla="*/ 117 w 208"/>
                <a:gd name="T19" fmla="*/ 125 h 239"/>
                <a:gd name="T20" fmla="*/ 84 w 208"/>
                <a:gd name="T21" fmla="*/ 124 h 239"/>
                <a:gd name="T22" fmla="*/ 61 w 208"/>
                <a:gd name="T23" fmla="*/ 120 h 239"/>
                <a:gd name="T24" fmla="*/ 41 w 208"/>
                <a:gd name="T25" fmla="*/ 138 h 239"/>
                <a:gd name="T26" fmla="*/ 37 w 208"/>
                <a:gd name="T27" fmla="*/ 123 h 239"/>
                <a:gd name="T28" fmla="*/ 36 w 208"/>
                <a:gd name="T29" fmla="*/ 96 h 239"/>
                <a:gd name="T30" fmla="*/ 24 w 208"/>
                <a:gd name="T31" fmla="*/ 84 h 239"/>
                <a:gd name="T32" fmla="*/ 14 w 208"/>
                <a:gd name="T33" fmla="*/ 73 h 239"/>
                <a:gd name="T34" fmla="*/ 4 w 208"/>
                <a:gd name="T35" fmla="*/ 59 h 239"/>
                <a:gd name="T36" fmla="*/ 1 w 208"/>
                <a:gd name="T37" fmla="*/ 57 h 239"/>
                <a:gd name="T38" fmla="*/ 10 w 208"/>
                <a:gd name="T39" fmla="*/ 42 h 239"/>
                <a:gd name="T40" fmla="*/ 22 w 208"/>
                <a:gd name="T41" fmla="*/ 28 h 239"/>
                <a:gd name="T42" fmla="*/ 32 w 208"/>
                <a:gd name="T43" fmla="*/ 35 h 239"/>
                <a:gd name="T44" fmla="*/ 37 w 208"/>
                <a:gd name="T45" fmla="*/ 23 h 239"/>
                <a:gd name="T46" fmla="*/ 32 w 208"/>
                <a:gd name="T47" fmla="*/ 2 h 239"/>
                <a:gd name="T48" fmla="*/ 45 w 208"/>
                <a:gd name="T49" fmla="*/ 2 h 239"/>
                <a:gd name="T50" fmla="*/ 59 w 208"/>
                <a:gd name="T51" fmla="*/ 19 h 239"/>
                <a:gd name="T52" fmla="*/ 69 w 208"/>
                <a:gd name="T53" fmla="*/ 37 h 239"/>
                <a:gd name="T54" fmla="*/ 94 w 208"/>
                <a:gd name="T55" fmla="*/ 45 h 239"/>
                <a:gd name="T56" fmla="*/ 114 w 208"/>
                <a:gd name="T57" fmla="*/ 53 h 239"/>
                <a:gd name="T58" fmla="*/ 121 w 208"/>
                <a:gd name="T59" fmla="*/ 68 h 239"/>
                <a:gd name="T60" fmla="*/ 103 w 208"/>
                <a:gd name="T61" fmla="*/ 80 h 239"/>
                <a:gd name="T62" fmla="*/ 119 w 208"/>
                <a:gd name="T63" fmla="*/ 102 h 239"/>
                <a:gd name="T64" fmla="*/ 143 w 208"/>
                <a:gd name="T65" fmla="*/ 122 h 239"/>
                <a:gd name="T66" fmla="*/ 176 w 208"/>
                <a:gd name="T67" fmla="*/ 160 h 239"/>
                <a:gd name="T68" fmla="*/ 201 w 208"/>
                <a:gd name="T69" fmla="*/ 180 h 239"/>
                <a:gd name="T70" fmla="*/ 207 w 208"/>
                <a:gd name="T71" fmla="*/ 20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39">
                  <a:moveTo>
                    <a:pt x="207" y="205"/>
                  </a:moveTo>
                  <a:cubicBezTo>
                    <a:pt x="207" y="208"/>
                    <a:pt x="207" y="214"/>
                    <a:pt x="206" y="217"/>
                  </a:cubicBezTo>
                  <a:cubicBezTo>
                    <a:pt x="206" y="217"/>
                    <a:pt x="205" y="218"/>
                    <a:pt x="205" y="218"/>
                  </a:cubicBezTo>
                  <a:cubicBezTo>
                    <a:pt x="203" y="218"/>
                    <a:pt x="201" y="221"/>
                    <a:pt x="195" y="224"/>
                  </a:cubicBezTo>
                  <a:cubicBezTo>
                    <a:pt x="189" y="227"/>
                    <a:pt x="190" y="231"/>
                    <a:pt x="187" y="226"/>
                  </a:cubicBezTo>
                  <a:cubicBezTo>
                    <a:pt x="184" y="222"/>
                    <a:pt x="181" y="221"/>
                    <a:pt x="177" y="224"/>
                  </a:cubicBezTo>
                  <a:cubicBezTo>
                    <a:pt x="172" y="227"/>
                    <a:pt x="167" y="222"/>
                    <a:pt x="169" y="228"/>
                  </a:cubicBezTo>
                  <a:cubicBezTo>
                    <a:pt x="171" y="234"/>
                    <a:pt x="179" y="239"/>
                    <a:pt x="172" y="239"/>
                  </a:cubicBezTo>
                  <a:cubicBezTo>
                    <a:pt x="165" y="239"/>
                    <a:pt x="169" y="238"/>
                    <a:pt x="162" y="235"/>
                  </a:cubicBezTo>
                  <a:cubicBezTo>
                    <a:pt x="156" y="232"/>
                    <a:pt x="149" y="232"/>
                    <a:pt x="149" y="230"/>
                  </a:cubicBezTo>
                  <a:cubicBezTo>
                    <a:pt x="148" y="229"/>
                    <a:pt x="148" y="227"/>
                    <a:pt x="148" y="226"/>
                  </a:cubicBezTo>
                  <a:cubicBezTo>
                    <a:pt x="149" y="227"/>
                    <a:pt x="151" y="227"/>
                    <a:pt x="152" y="227"/>
                  </a:cubicBezTo>
                  <a:cubicBezTo>
                    <a:pt x="157" y="225"/>
                    <a:pt x="156" y="219"/>
                    <a:pt x="158" y="215"/>
                  </a:cubicBezTo>
                  <a:cubicBezTo>
                    <a:pt x="160" y="212"/>
                    <a:pt x="158" y="210"/>
                    <a:pt x="153" y="203"/>
                  </a:cubicBezTo>
                  <a:cubicBezTo>
                    <a:pt x="148" y="196"/>
                    <a:pt x="155" y="196"/>
                    <a:pt x="156" y="190"/>
                  </a:cubicBezTo>
                  <a:cubicBezTo>
                    <a:pt x="157" y="185"/>
                    <a:pt x="151" y="187"/>
                    <a:pt x="150" y="185"/>
                  </a:cubicBezTo>
                  <a:cubicBezTo>
                    <a:pt x="148" y="183"/>
                    <a:pt x="148" y="180"/>
                    <a:pt x="142" y="177"/>
                  </a:cubicBezTo>
                  <a:cubicBezTo>
                    <a:pt x="135" y="174"/>
                    <a:pt x="134" y="169"/>
                    <a:pt x="132" y="166"/>
                  </a:cubicBezTo>
                  <a:cubicBezTo>
                    <a:pt x="130" y="164"/>
                    <a:pt x="130" y="153"/>
                    <a:pt x="129" y="146"/>
                  </a:cubicBezTo>
                  <a:cubicBezTo>
                    <a:pt x="129" y="139"/>
                    <a:pt x="121" y="131"/>
                    <a:pt x="117" y="125"/>
                  </a:cubicBezTo>
                  <a:cubicBezTo>
                    <a:pt x="113" y="119"/>
                    <a:pt x="99" y="113"/>
                    <a:pt x="92" y="112"/>
                  </a:cubicBezTo>
                  <a:cubicBezTo>
                    <a:pt x="85" y="111"/>
                    <a:pt x="90" y="118"/>
                    <a:pt x="84" y="124"/>
                  </a:cubicBezTo>
                  <a:cubicBezTo>
                    <a:pt x="78" y="129"/>
                    <a:pt x="77" y="128"/>
                    <a:pt x="72" y="128"/>
                  </a:cubicBezTo>
                  <a:cubicBezTo>
                    <a:pt x="67" y="127"/>
                    <a:pt x="65" y="122"/>
                    <a:pt x="61" y="120"/>
                  </a:cubicBezTo>
                  <a:cubicBezTo>
                    <a:pt x="57" y="118"/>
                    <a:pt x="54" y="121"/>
                    <a:pt x="51" y="127"/>
                  </a:cubicBezTo>
                  <a:cubicBezTo>
                    <a:pt x="48" y="134"/>
                    <a:pt x="45" y="134"/>
                    <a:pt x="41" y="138"/>
                  </a:cubicBezTo>
                  <a:cubicBezTo>
                    <a:pt x="37" y="142"/>
                    <a:pt x="36" y="139"/>
                    <a:pt x="34" y="136"/>
                  </a:cubicBezTo>
                  <a:cubicBezTo>
                    <a:pt x="32" y="132"/>
                    <a:pt x="36" y="126"/>
                    <a:pt x="37" y="123"/>
                  </a:cubicBezTo>
                  <a:cubicBezTo>
                    <a:pt x="38" y="120"/>
                    <a:pt x="35" y="118"/>
                    <a:pt x="36" y="112"/>
                  </a:cubicBezTo>
                  <a:cubicBezTo>
                    <a:pt x="37" y="106"/>
                    <a:pt x="37" y="103"/>
                    <a:pt x="36" y="96"/>
                  </a:cubicBezTo>
                  <a:cubicBezTo>
                    <a:pt x="34" y="89"/>
                    <a:pt x="36" y="87"/>
                    <a:pt x="35" y="84"/>
                  </a:cubicBezTo>
                  <a:cubicBezTo>
                    <a:pt x="35" y="81"/>
                    <a:pt x="29" y="81"/>
                    <a:pt x="24" y="84"/>
                  </a:cubicBezTo>
                  <a:cubicBezTo>
                    <a:pt x="19" y="87"/>
                    <a:pt x="17" y="83"/>
                    <a:pt x="16" y="82"/>
                  </a:cubicBezTo>
                  <a:cubicBezTo>
                    <a:pt x="15" y="82"/>
                    <a:pt x="13" y="75"/>
                    <a:pt x="14" y="73"/>
                  </a:cubicBezTo>
                  <a:cubicBezTo>
                    <a:pt x="15" y="71"/>
                    <a:pt x="14" y="66"/>
                    <a:pt x="13" y="64"/>
                  </a:cubicBezTo>
                  <a:cubicBezTo>
                    <a:pt x="12" y="62"/>
                    <a:pt x="7" y="58"/>
                    <a:pt x="4" y="59"/>
                  </a:cubicBezTo>
                  <a:cubicBezTo>
                    <a:pt x="2" y="60"/>
                    <a:pt x="2" y="59"/>
                    <a:pt x="0" y="58"/>
                  </a:cubicBezTo>
                  <a:cubicBezTo>
                    <a:pt x="1" y="58"/>
                    <a:pt x="1" y="57"/>
                    <a:pt x="1" y="57"/>
                  </a:cubicBezTo>
                  <a:cubicBezTo>
                    <a:pt x="1" y="56"/>
                    <a:pt x="4" y="50"/>
                    <a:pt x="7" y="48"/>
                  </a:cubicBezTo>
                  <a:cubicBezTo>
                    <a:pt x="9" y="47"/>
                    <a:pt x="10" y="43"/>
                    <a:pt x="10" y="42"/>
                  </a:cubicBezTo>
                  <a:cubicBezTo>
                    <a:pt x="10" y="41"/>
                    <a:pt x="16" y="35"/>
                    <a:pt x="20" y="31"/>
                  </a:cubicBezTo>
                  <a:cubicBezTo>
                    <a:pt x="21" y="30"/>
                    <a:pt x="22" y="29"/>
                    <a:pt x="22" y="28"/>
                  </a:cubicBezTo>
                  <a:cubicBezTo>
                    <a:pt x="23" y="29"/>
                    <a:pt x="24" y="30"/>
                    <a:pt x="25" y="33"/>
                  </a:cubicBezTo>
                  <a:cubicBezTo>
                    <a:pt x="28" y="37"/>
                    <a:pt x="23" y="33"/>
                    <a:pt x="32" y="35"/>
                  </a:cubicBezTo>
                  <a:cubicBezTo>
                    <a:pt x="41" y="38"/>
                    <a:pt x="42" y="38"/>
                    <a:pt x="41" y="34"/>
                  </a:cubicBezTo>
                  <a:cubicBezTo>
                    <a:pt x="40" y="31"/>
                    <a:pt x="36" y="29"/>
                    <a:pt x="37" y="23"/>
                  </a:cubicBezTo>
                  <a:cubicBezTo>
                    <a:pt x="37" y="16"/>
                    <a:pt x="39" y="20"/>
                    <a:pt x="36" y="14"/>
                  </a:cubicBezTo>
                  <a:cubicBezTo>
                    <a:pt x="33" y="9"/>
                    <a:pt x="29" y="4"/>
                    <a:pt x="32" y="2"/>
                  </a:cubicBezTo>
                  <a:cubicBezTo>
                    <a:pt x="35" y="0"/>
                    <a:pt x="40" y="0"/>
                    <a:pt x="44" y="1"/>
                  </a:cubicBezTo>
                  <a:cubicBezTo>
                    <a:pt x="44" y="2"/>
                    <a:pt x="44" y="2"/>
                    <a:pt x="45" y="2"/>
                  </a:cubicBezTo>
                  <a:cubicBezTo>
                    <a:pt x="48" y="4"/>
                    <a:pt x="46" y="4"/>
                    <a:pt x="50" y="9"/>
                  </a:cubicBezTo>
                  <a:cubicBezTo>
                    <a:pt x="54" y="13"/>
                    <a:pt x="53" y="16"/>
                    <a:pt x="59" y="19"/>
                  </a:cubicBezTo>
                  <a:cubicBezTo>
                    <a:pt x="65" y="22"/>
                    <a:pt x="68" y="18"/>
                    <a:pt x="68" y="23"/>
                  </a:cubicBezTo>
                  <a:cubicBezTo>
                    <a:pt x="68" y="28"/>
                    <a:pt x="64" y="29"/>
                    <a:pt x="69" y="37"/>
                  </a:cubicBezTo>
                  <a:cubicBezTo>
                    <a:pt x="75" y="45"/>
                    <a:pt x="80" y="51"/>
                    <a:pt x="86" y="51"/>
                  </a:cubicBezTo>
                  <a:cubicBezTo>
                    <a:pt x="92" y="51"/>
                    <a:pt x="92" y="50"/>
                    <a:pt x="94" y="45"/>
                  </a:cubicBezTo>
                  <a:cubicBezTo>
                    <a:pt x="96" y="40"/>
                    <a:pt x="97" y="41"/>
                    <a:pt x="103" y="44"/>
                  </a:cubicBezTo>
                  <a:cubicBezTo>
                    <a:pt x="109" y="47"/>
                    <a:pt x="115" y="50"/>
                    <a:pt x="114" y="53"/>
                  </a:cubicBezTo>
                  <a:cubicBezTo>
                    <a:pt x="113" y="55"/>
                    <a:pt x="108" y="53"/>
                    <a:pt x="112" y="57"/>
                  </a:cubicBezTo>
                  <a:cubicBezTo>
                    <a:pt x="117" y="62"/>
                    <a:pt x="123" y="63"/>
                    <a:pt x="121" y="68"/>
                  </a:cubicBezTo>
                  <a:cubicBezTo>
                    <a:pt x="120" y="73"/>
                    <a:pt x="125" y="78"/>
                    <a:pt x="117" y="78"/>
                  </a:cubicBezTo>
                  <a:cubicBezTo>
                    <a:pt x="108" y="78"/>
                    <a:pt x="102" y="77"/>
                    <a:pt x="103" y="80"/>
                  </a:cubicBezTo>
                  <a:cubicBezTo>
                    <a:pt x="103" y="84"/>
                    <a:pt x="98" y="91"/>
                    <a:pt x="105" y="92"/>
                  </a:cubicBezTo>
                  <a:cubicBezTo>
                    <a:pt x="111" y="93"/>
                    <a:pt x="114" y="99"/>
                    <a:pt x="119" y="102"/>
                  </a:cubicBezTo>
                  <a:cubicBezTo>
                    <a:pt x="125" y="104"/>
                    <a:pt x="136" y="104"/>
                    <a:pt x="136" y="108"/>
                  </a:cubicBezTo>
                  <a:cubicBezTo>
                    <a:pt x="135" y="112"/>
                    <a:pt x="138" y="116"/>
                    <a:pt x="143" y="122"/>
                  </a:cubicBezTo>
                  <a:cubicBezTo>
                    <a:pt x="148" y="128"/>
                    <a:pt x="154" y="135"/>
                    <a:pt x="159" y="140"/>
                  </a:cubicBezTo>
                  <a:cubicBezTo>
                    <a:pt x="164" y="145"/>
                    <a:pt x="176" y="157"/>
                    <a:pt x="176" y="160"/>
                  </a:cubicBezTo>
                  <a:cubicBezTo>
                    <a:pt x="176" y="162"/>
                    <a:pt x="174" y="165"/>
                    <a:pt x="182" y="168"/>
                  </a:cubicBezTo>
                  <a:cubicBezTo>
                    <a:pt x="191" y="171"/>
                    <a:pt x="202" y="176"/>
                    <a:pt x="201" y="180"/>
                  </a:cubicBezTo>
                  <a:cubicBezTo>
                    <a:pt x="199" y="183"/>
                    <a:pt x="187" y="180"/>
                    <a:pt x="196" y="189"/>
                  </a:cubicBezTo>
                  <a:cubicBezTo>
                    <a:pt x="205" y="198"/>
                    <a:pt x="208" y="200"/>
                    <a:pt x="207" y="2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105">
              <a:extLst>
                <a:ext uri="{FF2B5EF4-FFF2-40B4-BE49-F238E27FC236}">
                  <a16:creationId xmlns:a16="http://schemas.microsoft.com/office/drawing/2014/main" id="{7BA68E12-05F6-2048-A715-4D7914A49EB8}"/>
                </a:ext>
              </a:extLst>
            </p:cNvPr>
            <p:cNvSpPr>
              <a:spLocks/>
            </p:cNvSpPr>
            <p:nvPr/>
          </p:nvSpPr>
          <p:spPr bwMode="auto">
            <a:xfrm>
              <a:off x="4104" y="1758"/>
              <a:ext cx="52" cy="5"/>
            </a:xfrm>
            <a:custGeom>
              <a:avLst/>
              <a:gdLst>
                <a:gd name="T0" fmla="*/ 52 w 52"/>
                <a:gd name="T1" fmla="*/ 4 h 5"/>
                <a:gd name="T2" fmla="*/ 5 w 52"/>
                <a:gd name="T3" fmla="*/ 1 h 5"/>
                <a:gd name="T4" fmla="*/ 6 w 52"/>
                <a:gd name="T5" fmla="*/ 0 h 5"/>
                <a:gd name="T6" fmla="*/ 0 w 52"/>
                <a:gd name="T7" fmla="*/ 2 h 5"/>
                <a:gd name="T8" fmla="*/ 6 w 52"/>
                <a:gd name="T9" fmla="*/ 5 h 5"/>
                <a:gd name="T10" fmla="*/ 5 w 52"/>
                <a:gd name="T11" fmla="*/ 3 h 5"/>
                <a:gd name="T12" fmla="*/ 52 w 52"/>
                <a:gd name="T13" fmla="*/ 5 h 5"/>
                <a:gd name="T14" fmla="*/ 52 w 52"/>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
                  <a:moveTo>
                    <a:pt x="52" y="4"/>
                  </a:moveTo>
                  <a:lnTo>
                    <a:pt x="5" y="1"/>
                  </a:lnTo>
                  <a:lnTo>
                    <a:pt x="6" y="0"/>
                  </a:lnTo>
                  <a:lnTo>
                    <a:pt x="0" y="2"/>
                  </a:lnTo>
                  <a:lnTo>
                    <a:pt x="6" y="5"/>
                  </a:lnTo>
                  <a:lnTo>
                    <a:pt x="5" y="3"/>
                  </a:lnTo>
                  <a:lnTo>
                    <a:pt x="52" y="5"/>
                  </a:lnTo>
                  <a:lnTo>
                    <a:pt x="52" y="4"/>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106">
              <a:extLst>
                <a:ext uri="{FF2B5EF4-FFF2-40B4-BE49-F238E27FC236}">
                  <a16:creationId xmlns:a16="http://schemas.microsoft.com/office/drawing/2014/main" id="{9CE6A2CE-6282-9741-8EE1-E590658DBD7C}"/>
                </a:ext>
              </a:extLst>
            </p:cNvPr>
            <p:cNvSpPr>
              <a:spLocks/>
            </p:cNvSpPr>
            <p:nvPr/>
          </p:nvSpPr>
          <p:spPr bwMode="auto">
            <a:xfrm>
              <a:off x="4268" y="1322"/>
              <a:ext cx="71" cy="93"/>
            </a:xfrm>
            <a:custGeom>
              <a:avLst/>
              <a:gdLst>
                <a:gd name="T0" fmla="*/ 82 w 119"/>
                <a:gd name="T1" fmla="*/ 93 h 155"/>
                <a:gd name="T2" fmla="*/ 79 w 119"/>
                <a:gd name="T3" fmla="*/ 100 h 155"/>
                <a:gd name="T4" fmla="*/ 86 w 119"/>
                <a:gd name="T5" fmla="*/ 111 h 155"/>
                <a:gd name="T6" fmla="*/ 106 w 119"/>
                <a:gd name="T7" fmla="*/ 120 h 155"/>
                <a:gd name="T8" fmla="*/ 113 w 119"/>
                <a:gd name="T9" fmla="*/ 125 h 155"/>
                <a:gd name="T10" fmla="*/ 112 w 119"/>
                <a:gd name="T11" fmla="*/ 131 h 155"/>
                <a:gd name="T12" fmla="*/ 89 w 119"/>
                <a:gd name="T13" fmla="*/ 134 h 155"/>
                <a:gd name="T14" fmla="*/ 82 w 119"/>
                <a:gd name="T15" fmla="*/ 148 h 155"/>
                <a:gd name="T16" fmla="*/ 82 w 119"/>
                <a:gd name="T17" fmla="*/ 155 h 155"/>
                <a:gd name="T18" fmla="*/ 82 w 119"/>
                <a:gd name="T19" fmla="*/ 155 h 155"/>
                <a:gd name="T20" fmla="*/ 75 w 119"/>
                <a:gd name="T21" fmla="*/ 146 h 155"/>
                <a:gd name="T22" fmla="*/ 70 w 119"/>
                <a:gd name="T23" fmla="*/ 145 h 155"/>
                <a:gd name="T24" fmla="*/ 62 w 119"/>
                <a:gd name="T25" fmla="*/ 148 h 155"/>
                <a:gd name="T26" fmla="*/ 57 w 119"/>
                <a:gd name="T27" fmla="*/ 145 h 155"/>
                <a:gd name="T28" fmla="*/ 52 w 119"/>
                <a:gd name="T29" fmla="*/ 152 h 155"/>
                <a:gd name="T30" fmla="*/ 43 w 119"/>
                <a:gd name="T31" fmla="*/ 146 h 155"/>
                <a:gd name="T32" fmla="*/ 37 w 119"/>
                <a:gd name="T33" fmla="*/ 142 h 155"/>
                <a:gd name="T34" fmla="*/ 36 w 119"/>
                <a:gd name="T35" fmla="*/ 126 h 155"/>
                <a:gd name="T36" fmla="*/ 40 w 119"/>
                <a:gd name="T37" fmla="*/ 119 h 155"/>
                <a:gd name="T38" fmla="*/ 36 w 119"/>
                <a:gd name="T39" fmla="*/ 112 h 155"/>
                <a:gd name="T40" fmla="*/ 25 w 119"/>
                <a:gd name="T41" fmla="*/ 99 h 155"/>
                <a:gd name="T42" fmla="*/ 13 w 119"/>
                <a:gd name="T43" fmla="*/ 95 h 155"/>
                <a:gd name="T44" fmla="*/ 7 w 119"/>
                <a:gd name="T45" fmla="*/ 94 h 155"/>
                <a:gd name="T46" fmla="*/ 0 w 119"/>
                <a:gd name="T47" fmla="*/ 91 h 155"/>
                <a:gd name="T48" fmla="*/ 1 w 119"/>
                <a:gd name="T49" fmla="*/ 84 h 155"/>
                <a:gd name="T50" fmla="*/ 5 w 119"/>
                <a:gd name="T51" fmla="*/ 75 h 155"/>
                <a:gd name="T52" fmla="*/ 22 w 119"/>
                <a:gd name="T53" fmla="*/ 63 h 155"/>
                <a:gd name="T54" fmla="*/ 33 w 119"/>
                <a:gd name="T55" fmla="*/ 43 h 155"/>
                <a:gd name="T56" fmla="*/ 43 w 119"/>
                <a:gd name="T57" fmla="*/ 45 h 155"/>
                <a:gd name="T58" fmla="*/ 56 w 119"/>
                <a:gd name="T59" fmla="*/ 48 h 155"/>
                <a:gd name="T60" fmla="*/ 69 w 119"/>
                <a:gd name="T61" fmla="*/ 45 h 155"/>
                <a:gd name="T62" fmla="*/ 61 w 119"/>
                <a:gd name="T63" fmla="*/ 36 h 155"/>
                <a:gd name="T64" fmla="*/ 69 w 119"/>
                <a:gd name="T65" fmla="*/ 31 h 155"/>
                <a:gd name="T66" fmla="*/ 78 w 119"/>
                <a:gd name="T67" fmla="*/ 27 h 155"/>
                <a:gd name="T68" fmla="*/ 85 w 119"/>
                <a:gd name="T69" fmla="*/ 18 h 155"/>
                <a:gd name="T70" fmla="*/ 85 w 119"/>
                <a:gd name="T71" fmla="*/ 5 h 155"/>
                <a:gd name="T72" fmla="*/ 93 w 119"/>
                <a:gd name="T73" fmla="*/ 8 h 155"/>
                <a:gd name="T74" fmla="*/ 101 w 119"/>
                <a:gd name="T75" fmla="*/ 12 h 155"/>
                <a:gd name="T76" fmla="*/ 101 w 119"/>
                <a:gd name="T77" fmla="*/ 14 h 155"/>
                <a:gd name="T78" fmla="*/ 109 w 119"/>
                <a:gd name="T79" fmla="*/ 20 h 155"/>
                <a:gd name="T80" fmla="*/ 108 w 119"/>
                <a:gd name="T81" fmla="*/ 28 h 155"/>
                <a:gd name="T82" fmla="*/ 101 w 119"/>
                <a:gd name="T83" fmla="*/ 37 h 155"/>
                <a:gd name="T84" fmla="*/ 108 w 119"/>
                <a:gd name="T85" fmla="*/ 50 h 155"/>
                <a:gd name="T86" fmla="*/ 114 w 119"/>
                <a:gd name="T87" fmla="*/ 65 h 155"/>
                <a:gd name="T88" fmla="*/ 100 w 119"/>
                <a:gd name="T89" fmla="*/ 74 h 155"/>
                <a:gd name="T90" fmla="*/ 93 w 119"/>
                <a:gd name="T91" fmla="*/ 85 h 155"/>
                <a:gd name="T92" fmla="*/ 82 w 119"/>
                <a:gd name="T93" fmla="*/ 9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155">
                  <a:moveTo>
                    <a:pt x="82" y="93"/>
                  </a:moveTo>
                  <a:cubicBezTo>
                    <a:pt x="81" y="94"/>
                    <a:pt x="77" y="98"/>
                    <a:pt x="79" y="100"/>
                  </a:cubicBezTo>
                  <a:cubicBezTo>
                    <a:pt x="81" y="103"/>
                    <a:pt x="75" y="105"/>
                    <a:pt x="86" y="111"/>
                  </a:cubicBezTo>
                  <a:cubicBezTo>
                    <a:pt x="97" y="117"/>
                    <a:pt x="99" y="116"/>
                    <a:pt x="106" y="120"/>
                  </a:cubicBezTo>
                  <a:cubicBezTo>
                    <a:pt x="108" y="122"/>
                    <a:pt x="111" y="123"/>
                    <a:pt x="113" y="125"/>
                  </a:cubicBezTo>
                  <a:cubicBezTo>
                    <a:pt x="113" y="126"/>
                    <a:pt x="112" y="128"/>
                    <a:pt x="112" y="131"/>
                  </a:cubicBezTo>
                  <a:cubicBezTo>
                    <a:pt x="110" y="136"/>
                    <a:pt x="98" y="134"/>
                    <a:pt x="89" y="134"/>
                  </a:cubicBezTo>
                  <a:cubicBezTo>
                    <a:pt x="79" y="134"/>
                    <a:pt x="83" y="142"/>
                    <a:pt x="82" y="148"/>
                  </a:cubicBezTo>
                  <a:cubicBezTo>
                    <a:pt x="81" y="152"/>
                    <a:pt x="82" y="154"/>
                    <a:pt x="82" y="155"/>
                  </a:cubicBezTo>
                  <a:cubicBezTo>
                    <a:pt x="82" y="155"/>
                    <a:pt x="82" y="155"/>
                    <a:pt x="82" y="155"/>
                  </a:cubicBezTo>
                  <a:cubicBezTo>
                    <a:pt x="74" y="153"/>
                    <a:pt x="74" y="148"/>
                    <a:pt x="75" y="146"/>
                  </a:cubicBezTo>
                  <a:cubicBezTo>
                    <a:pt x="77" y="145"/>
                    <a:pt x="74" y="141"/>
                    <a:pt x="70" y="145"/>
                  </a:cubicBezTo>
                  <a:cubicBezTo>
                    <a:pt x="66" y="148"/>
                    <a:pt x="65" y="151"/>
                    <a:pt x="62" y="148"/>
                  </a:cubicBezTo>
                  <a:cubicBezTo>
                    <a:pt x="59" y="144"/>
                    <a:pt x="59" y="140"/>
                    <a:pt x="57" y="145"/>
                  </a:cubicBezTo>
                  <a:cubicBezTo>
                    <a:pt x="55" y="150"/>
                    <a:pt x="60" y="155"/>
                    <a:pt x="52" y="152"/>
                  </a:cubicBezTo>
                  <a:cubicBezTo>
                    <a:pt x="44" y="149"/>
                    <a:pt x="45" y="146"/>
                    <a:pt x="43" y="146"/>
                  </a:cubicBezTo>
                  <a:cubicBezTo>
                    <a:pt x="41" y="146"/>
                    <a:pt x="37" y="148"/>
                    <a:pt x="37" y="142"/>
                  </a:cubicBezTo>
                  <a:cubicBezTo>
                    <a:pt x="37" y="137"/>
                    <a:pt x="29" y="127"/>
                    <a:pt x="36" y="126"/>
                  </a:cubicBezTo>
                  <a:cubicBezTo>
                    <a:pt x="42" y="124"/>
                    <a:pt x="44" y="121"/>
                    <a:pt x="40" y="119"/>
                  </a:cubicBezTo>
                  <a:cubicBezTo>
                    <a:pt x="36" y="118"/>
                    <a:pt x="37" y="117"/>
                    <a:pt x="36" y="112"/>
                  </a:cubicBezTo>
                  <a:cubicBezTo>
                    <a:pt x="34" y="106"/>
                    <a:pt x="29" y="100"/>
                    <a:pt x="25" y="99"/>
                  </a:cubicBezTo>
                  <a:cubicBezTo>
                    <a:pt x="21" y="99"/>
                    <a:pt x="16" y="93"/>
                    <a:pt x="13" y="95"/>
                  </a:cubicBezTo>
                  <a:cubicBezTo>
                    <a:pt x="11" y="96"/>
                    <a:pt x="11" y="97"/>
                    <a:pt x="7" y="94"/>
                  </a:cubicBezTo>
                  <a:cubicBezTo>
                    <a:pt x="4" y="92"/>
                    <a:pt x="2" y="91"/>
                    <a:pt x="0" y="91"/>
                  </a:cubicBezTo>
                  <a:cubicBezTo>
                    <a:pt x="0" y="89"/>
                    <a:pt x="1" y="87"/>
                    <a:pt x="1" y="84"/>
                  </a:cubicBezTo>
                  <a:cubicBezTo>
                    <a:pt x="1" y="80"/>
                    <a:pt x="2" y="79"/>
                    <a:pt x="5" y="75"/>
                  </a:cubicBezTo>
                  <a:cubicBezTo>
                    <a:pt x="8" y="71"/>
                    <a:pt x="15" y="69"/>
                    <a:pt x="22" y="63"/>
                  </a:cubicBezTo>
                  <a:cubicBezTo>
                    <a:pt x="29" y="57"/>
                    <a:pt x="31" y="53"/>
                    <a:pt x="33" y="43"/>
                  </a:cubicBezTo>
                  <a:cubicBezTo>
                    <a:pt x="35" y="34"/>
                    <a:pt x="35" y="38"/>
                    <a:pt x="43" y="45"/>
                  </a:cubicBezTo>
                  <a:cubicBezTo>
                    <a:pt x="50" y="52"/>
                    <a:pt x="47" y="47"/>
                    <a:pt x="56" y="48"/>
                  </a:cubicBezTo>
                  <a:cubicBezTo>
                    <a:pt x="66" y="49"/>
                    <a:pt x="67" y="46"/>
                    <a:pt x="69" y="45"/>
                  </a:cubicBezTo>
                  <a:cubicBezTo>
                    <a:pt x="70" y="43"/>
                    <a:pt x="66" y="41"/>
                    <a:pt x="61" y="36"/>
                  </a:cubicBezTo>
                  <a:cubicBezTo>
                    <a:pt x="56" y="31"/>
                    <a:pt x="66" y="31"/>
                    <a:pt x="69" y="31"/>
                  </a:cubicBezTo>
                  <a:cubicBezTo>
                    <a:pt x="72" y="31"/>
                    <a:pt x="74" y="31"/>
                    <a:pt x="78" y="27"/>
                  </a:cubicBezTo>
                  <a:cubicBezTo>
                    <a:pt x="81" y="23"/>
                    <a:pt x="82" y="21"/>
                    <a:pt x="85" y="18"/>
                  </a:cubicBezTo>
                  <a:cubicBezTo>
                    <a:pt x="89" y="15"/>
                    <a:pt x="86" y="10"/>
                    <a:pt x="85" y="5"/>
                  </a:cubicBezTo>
                  <a:cubicBezTo>
                    <a:pt x="85" y="0"/>
                    <a:pt x="91" y="7"/>
                    <a:pt x="93" y="8"/>
                  </a:cubicBezTo>
                  <a:cubicBezTo>
                    <a:pt x="94" y="9"/>
                    <a:pt x="98" y="11"/>
                    <a:pt x="101" y="12"/>
                  </a:cubicBezTo>
                  <a:cubicBezTo>
                    <a:pt x="101" y="13"/>
                    <a:pt x="101" y="13"/>
                    <a:pt x="101" y="14"/>
                  </a:cubicBezTo>
                  <a:cubicBezTo>
                    <a:pt x="103" y="16"/>
                    <a:pt x="107" y="19"/>
                    <a:pt x="109" y="20"/>
                  </a:cubicBezTo>
                  <a:cubicBezTo>
                    <a:pt x="110" y="23"/>
                    <a:pt x="109" y="26"/>
                    <a:pt x="108" y="28"/>
                  </a:cubicBezTo>
                  <a:cubicBezTo>
                    <a:pt x="107" y="31"/>
                    <a:pt x="102" y="33"/>
                    <a:pt x="101" y="37"/>
                  </a:cubicBezTo>
                  <a:cubicBezTo>
                    <a:pt x="101" y="40"/>
                    <a:pt x="103" y="44"/>
                    <a:pt x="108" y="50"/>
                  </a:cubicBezTo>
                  <a:cubicBezTo>
                    <a:pt x="114" y="56"/>
                    <a:pt x="119" y="61"/>
                    <a:pt x="114" y="65"/>
                  </a:cubicBezTo>
                  <a:cubicBezTo>
                    <a:pt x="109" y="68"/>
                    <a:pt x="103" y="69"/>
                    <a:pt x="100" y="74"/>
                  </a:cubicBezTo>
                  <a:cubicBezTo>
                    <a:pt x="97" y="79"/>
                    <a:pt x="97" y="81"/>
                    <a:pt x="93" y="85"/>
                  </a:cubicBezTo>
                  <a:cubicBezTo>
                    <a:pt x="89" y="89"/>
                    <a:pt x="83" y="91"/>
                    <a:pt x="82" y="9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107">
              <a:extLst>
                <a:ext uri="{FF2B5EF4-FFF2-40B4-BE49-F238E27FC236}">
                  <a16:creationId xmlns:a16="http://schemas.microsoft.com/office/drawing/2014/main" id="{991ACCF9-C1D5-6149-BA1C-216BA64CD601}"/>
                </a:ext>
              </a:extLst>
            </p:cNvPr>
            <p:cNvSpPr>
              <a:spLocks/>
            </p:cNvSpPr>
            <p:nvPr/>
          </p:nvSpPr>
          <p:spPr bwMode="auto">
            <a:xfrm>
              <a:off x="4303" y="1369"/>
              <a:ext cx="39" cy="11"/>
            </a:xfrm>
            <a:custGeom>
              <a:avLst/>
              <a:gdLst>
                <a:gd name="T0" fmla="*/ 0 w 39"/>
                <a:gd name="T1" fmla="*/ 11 h 11"/>
                <a:gd name="T2" fmla="*/ 0 w 39"/>
                <a:gd name="T3" fmla="*/ 10 h 11"/>
                <a:gd name="T4" fmla="*/ 38 w 39"/>
                <a:gd name="T5" fmla="*/ 0 h 11"/>
                <a:gd name="T6" fmla="*/ 39 w 39"/>
                <a:gd name="T7" fmla="*/ 1 h 11"/>
                <a:gd name="T8" fmla="*/ 0 w 39"/>
                <a:gd name="T9" fmla="*/ 11 h 11"/>
              </a:gdLst>
              <a:ahLst/>
              <a:cxnLst>
                <a:cxn ang="0">
                  <a:pos x="T0" y="T1"/>
                </a:cxn>
                <a:cxn ang="0">
                  <a:pos x="T2" y="T3"/>
                </a:cxn>
                <a:cxn ang="0">
                  <a:pos x="T4" y="T5"/>
                </a:cxn>
                <a:cxn ang="0">
                  <a:pos x="T6" y="T7"/>
                </a:cxn>
                <a:cxn ang="0">
                  <a:pos x="T8" y="T9"/>
                </a:cxn>
              </a:cxnLst>
              <a:rect l="0" t="0" r="r" b="b"/>
              <a:pathLst>
                <a:path w="39" h="11">
                  <a:moveTo>
                    <a:pt x="0" y="11"/>
                  </a:moveTo>
                  <a:lnTo>
                    <a:pt x="0" y="10"/>
                  </a:lnTo>
                  <a:lnTo>
                    <a:pt x="38" y="0"/>
                  </a:lnTo>
                  <a:lnTo>
                    <a:pt x="39" y="1"/>
                  </a:lnTo>
                  <a:lnTo>
                    <a:pt x="0" y="1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08">
              <a:extLst>
                <a:ext uri="{FF2B5EF4-FFF2-40B4-BE49-F238E27FC236}">
                  <a16:creationId xmlns:a16="http://schemas.microsoft.com/office/drawing/2014/main" id="{C21D820B-9125-E349-8D26-174504875105}"/>
                </a:ext>
              </a:extLst>
            </p:cNvPr>
            <p:cNvSpPr>
              <a:spLocks/>
            </p:cNvSpPr>
            <p:nvPr/>
          </p:nvSpPr>
          <p:spPr bwMode="auto">
            <a:xfrm>
              <a:off x="4299" y="1376"/>
              <a:ext cx="6" cy="5"/>
            </a:xfrm>
            <a:custGeom>
              <a:avLst/>
              <a:gdLst>
                <a:gd name="T0" fmla="*/ 5 w 6"/>
                <a:gd name="T1" fmla="*/ 0 h 5"/>
                <a:gd name="T2" fmla="*/ 4 w 6"/>
                <a:gd name="T3" fmla="*/ 3 h 5"/>
                <a:gd name="T4" fmla="*/ 6 w 6"/>
                <a:gd name="T5" fmla="*/ 5 h 5"/>
                <a:gd name="T6" fmla="*/ 0 w 6"/>
                <a:gd name="T7" fmla="*/ 5 h 5"/>
                <a:gd name="T8" fmla="*/ 5 w 6"/>
                <a:gd name="T9" fmla="*/ 0 h 5"/>
              </a:gdLst>
              <a:ahLst/>
              <a:cxnLst>
                <a:cxn ang="0">
                  <a:pos x="T0" y="T1"/>
                </a:cxn>
                <a:cxn ang="0">
                  <a:pos x="T2" y="T3"/>
                </a:cxn>
                <a:cxn ang="0">
                  <a:pos x="T4" y="T5"/>
                </a:cxn>
                <a:cxn ang="0">
                  <a:pos x="T6" y="T7"/>
                </a:cxn>
                <a:cxn ang="0">
                  <a:pos x="T8" y="T9"/>
                </a:cxn>
              </a:cxnLst>
              <a:rect l="0" t="0" r="r" b="b"/>
              <a:pathLst>
                <a:path w="6" h="5">
                  <a:moveTo>
                    <a:pt x="5" y="0"/>
                  </a:moveTo>
                  <a:lnTo>
                    <a:pt x="4" y="3"/>
                  </a:lnTo>
                  <a:lnTo>
                    <a:pt x="6" y="5"/>
                  </a:lnTo>
                  <a:lnTo>
                    <a:pt x="0" y="5"/>
                  </a:lnTo>
                  <a:lnTo>
                    <a:pt x="5" y="0"/>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109">
              <a:extLst>
                <a:ext uri="{FF2B5EF4-FFF2-40B4-BE49-F238E27FC236}">
                  <a16:creationId xmlns:a16="http://schemas.microsoft.com/office/drawing/2014/main" id="{E453DE66-9B3E-124C-A1F5-160C90BFC1A4}"/>
                </a:ext>
              </a:extLst>
            </p:cNvPr>
            <p:cNvSpPr>
              <a:spLocks/>
            </p:cNvSpPr>
            <p:nvPr/>
          </p:nvSpPr>
          <p:spPr bwMode="auto">
            <a:xfrm>
              <a:off x="4315" y="1397"/>
              <a:ext cx="62" cy="78"/>
            </a:xfrm>
            <a:custGeom>
              <a:avLst/>
              <a:gdLst>
                <a:gd name="T0" fmla="*/ 96 w 103"/>
                <a:gd name="T1" fmla="*/ 98 h 130"/>
                <a:gd name="T2" fmla="*/ 84 w 103"/>
                <a:gd name="T3" fmla="*/ 98 h 130"/>
                <a:gd name="T4" fmla="*/ 81 w 103"/>
                <a:gd name="T5" fmla="*/ 102 h 130"/>
                <a:gd name="T6" fmla="*/ 86 w 103"/>
                <a:gd name="T7" fmla="*/ 108 h 130"/>
                <a:gd name="T8" fmla="*/ 74 w 103"/>
                <a:gd name="T9" fmla="*/ 105 h 130"/>
                <a:gd name="T10" fmla="*/ 66 w 103"/>
                <a:gd name="T11" fmla="*/ 108 h 130"/>
                <a:gd name="T12" fmla="*/ 60 w 103"/>
                <a:gd name="T13" fmla="*/ 108 h 130"/>
                <a:gd name="T14" fmla="*/ 50 w 103"/>
                <a:gd name="T15" fmla="*/ 113 h 130"/>
                <a:gd name="T16" fmla="*/ 41 w 103"/>
                <a:gd name="T17" fmla="*/ 119 h 130"/>
                <a:gd name="T18" fmla="*/ 34 w 103"/>
                <a:gd name="T19" fmla="*/ 119 h 130"/>
                <a:gd name="T20" fmla="*/ 34 w 103"/>
                <a:gd name="T21" fmla="*/ 104 h 130"/>
                <a:gd name="T22" fmla="*/ 28 w 103"/>
                <a:gd name="T23" fmla="*/ 99 h 130"/>
                <a:gd name="T24" fmla="*/ 27 w 103"/>
                <a:gd name="T25" fmla="*/ 85 h 130"/>
                <a:gd name="T26" fmla="*/ 28 w 103"/>
                <a:gd name="T27" fmla="*/ 78 h 130"/>
                <a:gd name="T28" fmla="*/ 24 w 103"/>
                <a:gd name="T29" fmla="*/ 72 h 130"/>
                <a:gd name="T30" fmla="*/ 15 w 103"/>
                <a:gd name="T31" fmla="*/ 65 h 130"/>
                <a:gd name="T32" fmla="*/ 13 w 103"/>
                <a:gd name="T33" fmla="*/ 56 h 130"/>
                <a:gd name="T34" fmla="*/ 4 w 103"/>
                <a:gd name="T35" fmla="*/ 45 h 130"/>
                <a:gd name="T36" fmla="*/ 20 w 103"/>
                <a:gd name="T37" fmla="*/ 48 h 130"/>
                <a:gd name="T38" fmla="*/ 11 w 103"/>
                <a:gd name="T39" fmla="*/ 39 h 130"/>
                <a:gd name="T40" fmla="*/ 3 w 103"/>
                <a:gd name="T41" fmla="*/ 30 h 130"/>
                <a:gd name="T42" fmla="*/ 3 w 103"/>
                <a:gd name="T43" fmla="*/ 23 h 130"/>
                <a:gd name="T44" fmla="*/ 10 w 103"/>
                <a:gd name="T45" fmla="*/ 9 h 130"/>
                <a:gd name="T46" fmla="*/ 33 w 103"/>
                <a:gd name="T47" fmla="*/ 6 h 130"/>
                <a:gd name="T48" fmla="*/ 34 w 103"/>
                <a:gd name="T49" fmla="*/ 0 h 130"/>
                <a:gd name="T50" fmla="*/ 44 w 103"/>
                <a:gd name="T51" fmla="*/ 10 h 130"/>
                <a:gd name="T52" fmla="*/ 57 w 103"/>
                <a:gd name="T53" fmla="*/ 21 h 130"/>
                <a:gd name="T54" fmla="*/ 75 w 103"/>
                <a:gd name="T55" fmla="*/ 37 h 130"/>
                <a:gd name="T56" fmla="*/ 82 w 103"/>
                <a:gd name="T57" fmla="*/ 52 h 130"/>
                <a:gd name="T58" fmla="*/ 87 w 103"/>
                <a:gd name="T59" fmla="*/ 70 h 130"/>
                <a:gd name="T60" fmla="*/ 96 w 103"/>
                <a:gd name="T61" fmla="*/ 78 h 130"/>
                <a:gd name="T62" fmla="*/ 96 w 103"/>
                <a:gd name="T63" fmla="*/ 9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30">
                  <a:moveTo>
                    <a:pt x="96" y="98"/>
                  </a:moveTo>
                  <a:cubicBezTo>
                    <a:pt x="90" y="99"/>
                    <a:pt x="87" y="99"/>
                    <a:pt x="84" y="98"/>
                  </a:cubicBezTo>
                  <a:cubicBezTo>
                    <a:pt x="82" y="97"/>
                    <a:pt x="79" y="99"/>
                    <a:pt x="81" y="102"/>
                  </a:cubicBezTo>
                  <a:cubicBezTo>
                    <a:pt x="83" y="104"/>
                    <a:pt x="89" y="107"/>
                    <a:pt x="86" y="108"/>
                  </a:cubicBezTo>
                  <a:cubicBezTo>
                    <a:pt x="83" y="109"/>
                    <a:pt x="77" y="105"/>
                    <a:pt x="74" y="105"/>
                  </a:cubicBezTo>
                  <a:cubicBezTo>
                    <a:pt x="71" y="105"/>
                    <a:pt x="66" y="103"/>
                    <a:pt x="66" y="108"/>
                  </a:cubicBezTo>
                  <a:cubicBezTo>
                    <a:pt x="65" y="113"/>
                    <a:pt x="60" y="102"/>
                    <a:pt x="60" y="108"/>
                  </a:cubicBezTo>
                  <a:cubicBezTo>
                    <a:pt x="59" y="115"/>
                    <a:pt x="51" y="109"/>
                    <a:pt x="50" y="113"/>
                  </a:cubicBezTo>
                  <a:cubicBezTo>
                    <a:pt x="49" y="118"/>
                    <a:pt x="44" y="118"/>
                    <a:pt x="41" y="119"/>
                  </a:cubicBezTo>
                  <a:cubicBezTo>
                    <a:pt x="38" y="119"/>
                    <a:pt x="34" y="130"/>
                    <a:pt x="34" y="119"/>
                  </a:cubicBezTo>
                  <a:cubicBezTo>
                    <a:pt x="34" y="108"/>
                    <a:pt x="39" y="104"/>
                    <a:pt x="34" y="104"/>
                  </a:cubicBezTo>
                  <a:cubicBezTo>
                    <a:pt x="29" y="104"/>
                    <a:pt x="28" y="104"/>
                    <a:pt x="28" y="99"/>
                  </a:cubicBezTo>
                  <a:cubicBezTo>
                    <a:pt x="28" y="94"/>
                    <a:pt x="27" y="85"/>
                    <a:pt x="27" y="85"/>
                  </a:cubicBezTo>
                  <a:cubicBezTo>
                    <a:pt x="27" y="85"/>
                    <a:pt x="27" y="80"/>
                    <a:pt x="28" y="78"/>
                  </a:cubicBezTo>
                  <a:cubicBezTo>
                    <a:pt x="28" y="77"/>
                    <a:pt x="23" y="73"/>
                    <a:pt x="24" y="72"/>
                  </a:cubicBezTo>
                  <a:cubicBezTo>
                    <a:pt x="25" y="71"/>
                    <a:pt x="13" y="68"/>
                    <a:pt x="15" y="65"/>
                  </a:cubicBezTo>
                  <a:cubicBezTo>
                    <a:pt x="17" y="61"/>
                    <a:pt x="13" y="56"/>
                    <a:pt x="13" y="56"/>
                  </a:cubicBezTo>
                  <a:cubicBezTo>
                    <a:pt x="13" y="56"/>
                    <a:pt x="0" y="47"/>
                    <a:pt x="4" y="45"/>
                  </a:cubicBezTo>
                  <a:cubicBezTo>
                    <a:pt x="7" y="44"/>
                    <a:pt x="19" y="48"/>
                    <a:pt x="20" y="48"/>
                  </a:cubicBezTo>
                  <a:cubicBezTo>
                    <a:pt x="22" y="48"/>
                    <a:pt x="13" y="45"/>
                    <a:pt x="11" y="39"/>
                  </a:cubicBezTo>
                  <a:cubicBezTo>
                    <a:pt x="9" y="32"/>
                    <a:pt x="10" y="32"/>
                    <a:pt x="3" y="30"/>
                  </a:cubicBezTo>
                  <a:cubicBezTo>
                    <a:pt x="3" y="29"/>
                    <a:pt x="2" y="27"/>
                    <a:pt x="3" y="23"/>
                  </a:cubicBezTo>
                  <a:cubicBezTo>
                    <a:pt x="4" y="17"/>
                    <a:pt x="0" y="9"/>
                    <a:pt x="10" y="9"/>
                  </a:cubicBezTo>
                  <a:cubicBezTo>
                    <a:pt x="19" y="9"/>
                    <a:pt x="31" y="11"/>
                    <a:pt x="33" y="6"/>
                  </a:cubicBezTo>
                  <a:cubicBezTo>
                    <a:pt x="33" y="3"/>
                    <a:pt x="34" y="1"/>
                    <a:pt x="34" y="0"/>
                  </a:cubicBezTo>
                  <a:cubicBezTo>
                    <a:pt x="38" y="4"/>
                    <a:pt x="42" y="8"/>
                    <a:pt x="44" y="10"/>
                  </a:cubicBezTo>
                  <a:cubicBezTo>
                    <a:pt x="46" y="14"/>
                    <a:pt x="55" y="15"/>
                    <a:pt x="57" y="21"/>
                  </a:cubicBezTo>
                  <a:cubicBezTo>
                    <a:pt x="60" y="27"/>
                    <a:pt x="73" y="32"/>
                    <a:pt x="75" y="37"/>
                  </a:cubicBezTo>
                  <a:cubicBezTo>
                    <a:pt x="76" y="41"/>
                    <a:pt x="79" y="42"/>
                    <a:pt x="82" y="52"/>
                  </a:cubicBezTo>
                  <a:cubicBezTo>
                    <a:pt x="84" y="63"/>
                    <a:pt x="83" y="65"/>
                    <a:pt x="87" y="70"/>
                  </a:cubicBezTo>
                  <a:cubicBezTo>
                    <a:pt x="91" y="75"/>
                    <a:pt x="96" y="75"/>
                    <a:pt x="96" y="78"/>
                  </a:cubicBezTo>
                  <a:cubicBezTo>
                    <a:pt x="96" y="82"/>
                    <a:pt x="103" y="97"/>
                    <a:pt x="96" y="9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110">
              <a:extLst>
                <a:ext uri="{FF2B5EF4-FFF2-40B4-BE49-F238E27FC236}">
                  <a16:creationId xmlns:a16="http://schemas.microsoft.com/office/drawing/2014/main" id="{88576759-4B00-3C44-9FD2-DDB72E5BA2F2}"/>
                </a:ext>
              </a:extLst>
            </p:cNvPr>
            <p:cNvSpPr>
              <a:spLocks/>
            </p:cNvSpPr>
            <p:nvPr/>
          </p:nvSpPr>
          <p:spPr bwMode="auto">
            <a:xfrm>
              <a:off x="4314" y="1443"/>
              <a:ext cx="41" cy="18"/>
            </a:xfrm>
            <a:custGeom>
              <a:avLst/>
              <a:gdLst>
                <a:gd name="T0" fmla="*/ 41 w 41"/>
                <a:gd name="T1" fmla="*/ 0 h 18"/>
                <a:gd name="T2" fmla="*/ 34 w 41"/>
                <a:gd name="T3" fmla="*/ 0 h 18"/>
                <a:gd name="T4" fmla="*/ 35 w 41"/>
                <a:gd name="T5" fmla="*/ 2 h 18"/>
                <a:gd name="T6" fmla="*/ 0 w 41"/>
                <a:gd name="T7" fmla="*/ 16 h 18"/>
                <a:gd name="T8" fmla="*/ 0 w 41"/>
                <a:gd name="T9" fmla="*/ 18 h 18"/>
                <a:gd name="T10" fmla="*/ 36 w 41"/>
                <a:gd name="T11" fmla="*/ 3 h 18"/>
                <a:gd name="T12" fmla="*/ 36 w 41"/>
                <a:gd name="T13" fmla="*/ 5 h 18"/>
                <a:gd name="T14" fmla="*/ 41 w 4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8">
                  <a:moveTo>
                    <a:pt x="41" y="0"/>
                  </a:moveTo>
                  <a:lnTo>
                    <a:pt x="34" y="0"/>
                  </a:lnTo>
                  <a:lnTo>
                    <a:pt x="35" y="2"/>
                  </a:lnTo>
                  <a:lnTo>
                    <a:pt x="0" y="16"/>
                  </a:lnTo>
                  <a:lnTo>
                    <a:pt x="0" y="18"/>
                  </a:lnTo>
                  <a:lnTo>
                    <a:pt x="36" y="3"/>
                  </a:lnTo>
                  <a:lnTo>
                    <a:pt x="36" y="5"/>
                  </a:lnTo>
                  <a:lnTo>
                    <a:pt x="41" y="0"/>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111">
              <a:extLst>
                <a:ext uri="{FF2B5EF4-FFF2-40B4-BE49-F238E27FC236}">
                  <a16:creationId xmlns:a16="http://schemas.microsoft.com/office/drawing/2014/main" id="{371EA2E3-43B7-254B-ABE3-A516AF1903D8}"/>
                </a:ext>
              </a:extLst>
            </p:cNvPr>
            <p:cNvSpPr>
              <a:spLocks/>
            </p:cNvSpPr>
            <p:nvPr/>
          </p:nvSpPr>
          <p:spPr bwMode="auto">
            <a:xfrm>
              <a:off x="3042" y="1505"/>
              <a:ext cx="317" cy="279"/>
            </a:xfrm>
            <a:custGeom>
              <a:avLst/>
              <a:gdLst>
                <a:gd name="T0" fmla="*/ 514 w 527"/>
                <a:gd name="T1" fmla="*/ 340 h 464"/>
                <a:gd name="T2" fmla="*/ 443 w 527"/>
                <a:gd name="T3" fmla="*/ 369 h 464"/>
                <a:gd name="T4" fmla="*/ 337 w 527"/>
                <a:gd name="T5" fmla="*/ 424 h 464"/>
                <a:gd name="T6" fmla="*/ 305 w 527"/>
                <a:gd name="T7" fmla="*/ 434 h 464"/>
                <a:gd name="T8" fmla="*/ 271 w 527"/>
                <a:gd name="T9" fmla="*/ 419 h 464"/>
                <a:gd name="T10" fmla="*/ 242 w 527"/>
                <a:gd name="T11" fmla="*/ 413 h 464"/>
                <a:gd name="T12" fmla="*/ 229 w 527"/>
                <a:gd name="T13" fmla="*/ 429 h 464"/>
                <a:gd name="T14" fmla="*/ 215 w 527"/>
                <a:gd name="T15" fmla="*/ 433 h 464"/>
                <a:gd name="T16" fmla="*/ 203 w 527"/>
                <a:gd name="T17" fmla="*/ 414 h 464"/>
                <a:gd name="T18" fmla="*/ 183 w 527"/>
                <a:gd name="T19" fmla="*/ 387 h 464"/>
                <a:gd name="T20" fmla="*/ 170 w 527"/>
                <a:gd name="T21" fmla="*/ 359 h 464"/>
                <a:gd name="T22" fmla="*/ 153 w 527"/>
                <a:gd name="T23" fmla="*/ 338 h 464"/>
                <a:gd name="T24" fmla="*/ 133 w 527"/>
                <a:gd name="T25" fmla="*/ 324 h 464"/>
                <a:gd name="T26" fmla="*/ 120 w 527"/>
                <a:gd name="T27" fmla="*/ 299 h 464"/>
                <a:gd name="T28" fmla="*/ 120 w 527"/>
                <a:gd name="T29" fmla="*/ 280 h 464"/>
                <a:gd name="T30" fmla="*/ 111 w 527"/>
                <a:gd name="T31" fmla="*/ 252 h 464"/>
                <a:gd name="T32" fmla="*/ 94 w 527"/>
                <a:gd name="T33" fmla="*/ 226 h 464"/>
                <a:gd name="T34" fmla="*/ 77 w 527"/>
                <a:gd name="T35" fmla="*/ 218 h 464"/>
                <a:gd name="T36" fmla="*/ 73 w 527"/>
                <a:gd name="T37" fmla="*/ 200 h 464"/>
                <a:gd name="T38" fmla="*/ 62 w 527"/>
                <a:gd name="T39" fmla="*/ 182 h 464"/>
                <a:gd name="T40" fmla="*/ 49 w 527"/>
                <a:gd name="T41" fmla="*/ 164 h 464"/>
                <a:gd name="T42" fmla="*/ 38 w 527"/>
                <a:gd name="T43" fmla="*/ 144 h 464"/>
                <a:gd name="T44" fmla="*/ 23 w 527"/>
                <a:gd name="T45" fmla="*/ 125 h 464"/>
                <a:gd name="T46" fmla="*/ 13 w 527"/>
                <a:gd name="T47" fmla="*/ 113 h 464"/>
                <a:gd name="T48" fmla="*/ 2 w 527"/>
                <a:gd name="T49" fmla="*/ 117 h 464"/>
                <a:gd name="T50" fmla="*/ 8 w 527"/>
                <a:gd name="T51" fmla="*/ 91 h 464"/>
                <a:gd name="T52" fmla="*/ 8 w 527"/>
                <a:gd name="T53" fmla="*/ 75 h 464"/>
                <a:gd name="T54" fmla="*/ 36 w 527"/>
                <a:gd name="T55" fmla="*/ 83 h 464"/>
                <a:gd name="T56" fmla="*/ 58 w 527"/>
                <a:gd name="T57" fmla="*/ 63 h 464"/>
                <a:gd name="T58" fmla="*/ 78 w 527"/>
                <a:gd name="T59" fmla="*/ 44 h 464"/>
                <a:gd name="T60" fmla="*/ 80 w 527"/>
                <a:gd name="T61" fmla="*/ 11 h 464"/>
                <a:gd name="T62" fmla="*/ 106 w 527"/>
                <a:gd name="T63" fmla="*/ 0 h 464"/>
                <a:gd name="T64" fmla="*/ 140 w 527"/>
                <a:gd name="T65" fmla="*/ 10 h 464"/>
                <a:gd name="T66" fmla="*/ 187 w 527"/>
                <a:gd name="T67" fmla="*/ 38 h 464"/>
                <a:gd name="T68" fmla="*/ 239 w 527"/>
                <a:gd name="T69" fmla="*/ 79 h 464"/>
                <a:gd name="T70" fmla="*/ 289 w 527"/>
                <a:gd name="T71" fmla="*/ 83 h 464"/>
                <a:gd name="T72" fmla="*/ 297 w 527"/>
                <a:gd name="T73" fmla="*/ 85 h 464"/>
                <a:gd name="T74" fmla="*/ 319 w 527"/>
                <a:gd name="T75" fmla="*/ 101 h 464"/>
                <a:gd name="T76" fmla="*/ 335 w 527"/>
                <a:gd name="T77" fmla="*/ 102 h 464"/>
                <a:gd name="T78" fmla="*/ 347 w 527"/>
                <a:gd name="T79" fmla="*/ 122 h 464"/>
                <a:gd name="T80" fmla="*/ 359 w 527"/>
                <a:gd name="T81" fmla="*/ 134 h 464"/>
                <a:gd name="T82" fmla="*/ 375 w 527"/>
                <a:gd name="T83" fmla="*/ 149 h 464"/>
                <a:gd name="T84" fmla="*/ 379 w 527"/>
                <a:gd name="T85" fmla="*/ 172 h 464"/>
                <a:gd name="T86" fmla="*/ 397 w 527"/>
                <a:gd name="T87" fmla="*/ 201 h 464"/>
                <a:gd name="T88" fmla="*/ 405 w 527"/>
                <a:gd name="T89" fmla="*/ 211 h 464"/>
                <a:gd name="T90" fmla="*/ 418 w 527"/>
                <a:gd name="T91" fmla="*/ 220 h 464"/>
                <a:gd name="T92" fmla="*/ 424 w 527"/>
                <a:gd name="T93" fmla="*/ 227 h 464"/>
                <a:gd name="T94" fmla="*/ 447 w 527"/>
                <a:gd name="T95" fmla="*/ 257 h 464"/>
                <a:gd name="T96" fmla="*/ 488 w 527"/>
                <a:gd name="T97" fmla="*/ 265 h 464"/>
                <a:gd name="T98" fmla="*/ 513 w 527"/>
                <a:gd name="T99" fmla="*/ 26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7" h="464">
                  <a:moveTo>
                    <a:pt x="527" y="285"/>
                  </a:moveTo>
                  <a:cubicBezTo>
                    <a:pt x="526" y="289"/>
                    <a:pt x="518" y="334"/>
                    <a:pt x="514" y="340"/>
                  </a:cubicBezTo>
                  <a:cubicBezTo>
                    <a:pt x="509" y="345"/>
                    <a:pt x="446" y="368"/>
                    <a:pt x="444" y="369"/>
                  </a:cubicBezTo>
                  <a:cubicBezTo>
                    <a:pt x="444" y="369"/>
                    <a:pt x="443" y="369"/>
                    <a:pt x="443" y="369"/>
                  </a:cubicBezTo>
                  <a:cubicBezTo>
                    <a:pt x="435" y="372"/>
                    <a:pt x="378" y="384"/>
                    <a:pt x="365" y="389"/>
                  </a:cubicBezTo>
                  <a:cubicBezTo>
                    <a:pt x="351" y="395"/>
                    <a:pt x="340" y="418"/>
                    <a:pt x="337" y="424"/>
                  </a:cubicBezTo>
                  <a:cubicBezTo>
                    <a:pt x="335" y="430"/>
                    <a:pt x="311" y="462"/>
                    <a:pt x="308" y="463"/>
                  </a:cubicBezTo>
                  <a:cubicBezTo>
                    <a:pt x="304" y="464"/>
                    <a:pt x="307" y="439"/>
                    <a:pt x="305" y="434"/>
                  </a:cubicBezTo>
                  <a:cubicBezTo>
                    <a:pt x="304" y="430"/>
                    <a:pt x="297" y="430"/>
                    <a:pt x="288" y="426"/>
                  </a:cubicBezTo>
                  <a:cubicBezTo>
                    <a:pt x="278" y="422"/>
                    <a:pt x="278" y="422"/>
                    <a:pt x="271" y="419"/>
                  </a:cubicBezTo>
                  <a:cubicBezTo>
                    <a:pt x="264" y="415"/>
                    <a:pt x="262" y="413"/>
                    <a:pt x="260" y="413"/>
                  </a:cubicBezTo>
                  <a:cubicBezTo>
                    <a:pt x="258" y="413"/>
                    <a:pt x="248" y="415"/>
                    <a:pt x="242" y="413"/>
                  </a:cubicBezTo>
                  <a:cubicBezTo>
                    <a:pt x="236" y="411"/>
                    <a:pt x="235" y="412"/>
                    <a:pt x="232" y="412"/>
                  </a:cubicBezTo>
                  <a:cubicBezTo>
                    <a:pt x="229" y="412"/>
                    <a:pt x="229" y="424"/>
                    <a:pt x="229" y="429"/>
                  </a:cubicBezTo>
                  <a:cubicBezTo>
                    <a:pt x="229" y="435"/>
                    <a:pt x="225" y="438"/>
                    <a:pt x="223" y="439"/>
                  </a:cubicBezTo>
                  <a:cubicBezTo>
                    <a:pt x="221" y="439"/>
                    <a:pt x="217" y="435"/>
                    <a:pt x="215" y="433"/>
                  </a:cubicBezTo>
                  <a:cubicBezTo>
                    <a:pt x="214" y="430"/>
                    <a:pt x="216" y="431"/>
                    <a:pt x="211" y="424"/>
                  </a:cubicBezTo>
                  <a:cubicBezTo>
                    <a:pt x="204" y="415"/>
                    <a:pt x="207" y="420"/>
                    <a:pt x="203" y="414"/>
                  </a:cubicBezTo>
                  <a:cubicBezTo>
                    <a:pt x="198" y="407"/>
                    <a:pt x="198" y="409"/>
                    <a:pt x="193" y="401"/>
                  </a:cubicBezTo>
                  <a:cubicBezTo>
                    <a:pt x="188" y="394"/>
                    <a:pt x="190" y="395"/>
                    <a:pt x="183" y="387"/>
                  </a:cubicBezTo>
                  <a:cubicBezTo>
                    <a:pt x="177" y="380"/>
                    <a:pt x="173" y="373"/>
                    <a:pt x="174" y="371"/>
                  </a:cubicBezTo>
                  <a:cubicBezTo>
                    <a:pt x="175" y="369"/>
                    <a:pt x="174" y="368"/>
                    <a:pt x="170" y="359"/>
                  </a:cubicBezTo>
                  <a:cubicBezTo>
                    <a:pt x="165" y="351"/>
                    <a:pt x="168" y="349"/>
                    <a:pt x="162" y="345"/>
                  </a:cubicBezTo>
                  <a:cubicBezTo>
                    <a:pt x="156" y="341"/>
                    <a:pt x="157" y="342"/>
                    <a:pt x="153" y="338"/>
                  </a:cubicBezTo>
                  <a:cubicBezTo>
                    <a:pt x="148" y="335"/>
                    <a:pt x="143" y="332"/>
                    <a:pt x="140" y="331"/>
                  </a:cubicBezTo>
                  <a:cubicBezTo>
                    <a:pt x="136" y="330"/>
                    <a:pt x="137" y="330"/>
                    <a:pt x="133" y="324"/>
                  </a:cubicBezTo>
                  <a:cubicBezTo>
                    <a:pt x="129" y="317"/>
                    <a:pt x="127" y="319"/>
                    <a:pt x="125" y="312"/>
                  </a:cubicBezTo>
                  <a:cubicBezTo>
                    <a:pt x="122" y="306"/>
                    <a:pt x="119" y="303"/>
                    <a:pt x="120" y="299"/>
                  </a:cubicBezTo>
                  <a:cubicBezTo>
                    <a:pt x="121" y="296"/>
                    <a:pt x="121" y="292"/>
                    <a:pt x="120" y="290"/>
                  </a:cubicBezTo>
                  <a:cubicBezTo>
                    <a:pt x="119" y="288"/>
                    <a:pt x="118" y="284"/>
                    <a:pt x="120" y="280"/>
                  </a:cubicBezTo>
                  <a:cubicBezTo>
                    <a:pt x="123" y="277"/>
                    <a:pt x="123" y="271"/>
                    <a:pt x="121" y="270"/>
                  </a:cubicBezTo>
                  <a:cubicBezTo>
                    <a:pt x="119" y="268"/>
                    <a:pt x="116" y="263"/>
                    <a:pt x="111" y="252"/>
                  </a:cubicBezTo>
                  <a:cubicBezTo>
                    <a:pt x="105" y="240"/>
                    <a:pt x="110" y="243"/>
                    <a:pt x="103" y="237"/>
                  </a:cubicBezTo>
                  <a:cubicBezTo>
                    <a:pt x="96" y="231"/>
                    <a:pt x="99" y="230"/>
                    <a:pt x="94" y="226"/>
                  </a:cubicBezTo>
                  <a:cubicBezTo>
                    <a:pt x="88" y="223"/>
                    <a:pt x="91" y="222"/>
                    <a:pt x="85" y="222"/>
                  </a:cubicBezTo>
                  <a:cubicBezTo>
                    <a:pt x="79" y="221"/>
                    <a:pt x="78" y="224"/>
                    <a:pt x="77" y="218"/>
                  </a:cubicBezTo>
                  <a:cubicBezTo>
                    <a:pt x="75" y="212"/>
                    <a:pt x="76" y="213"/>
                    <a:pt x="71" y="208"/>
                  </a:cubicBezTo>
                  <a:cubicBezTo>
                    <a:pt x="67" y="204"/>
                    <a:pt x="74" y="202"/>
                    <a:pt x="73" y="200"/>
                  </a:cubicBezTo>
                  <a:cubicBezTo>
                    <a:pt x="73" y="197"/>
                    <a:pt x="70" y="194"/>
                    <a:pt x="68" y="190"/>
                  </a:cubicBezTo>
                  <a:cubicBezTo>
                    <a:pt x="65" y="187"/>
                    <a:pt x="66" y="185"/>
                    <a:pt x="62" y="182"/>
                  </a:cubicBezTo>
                  <a:cubicBezTo>
                    <a:pt x="58" y="178"/>
                    <a:pt x="60" y="182"/>
                    <a:pt x="57" y="176"/>
                  </a:cubicBezTo>
                  <a:cubicBezTo>
                    <a:pt x="54" y="170"/>
                    <a:pt x="51" y="166"/>
                    <a:pt x="49" y="164"/>
                  </a:cubicBezTo>
                  <a:cubicBezTo>
                    <a:pt x="47" y="162"/>
                    <a:pt x="49" y="163"/>
                    <a:pt x="45" y="156"/>
                  </a:cubicBezTo>
                  <a:cubicBezTo>
                    <a:pt x="41" y="149"/>
                    <a:pt x="44" y="151"/>
                    <a:pt x="38" y="144"/>
                  </a:cubicBezTo>
                  <a:cubicBezTo>
                    <a:pt x="33" y="138"/>
                    <a:pt x="35" y="143"/>
                    <a:pt x="30" y="136"/>
                  </a:cubicBezTo>
                  <a:cubicBezTo>
                    <a:pt x="26" y="129"/>
                    <a:pt x="27" y="131"/>
                    <a:pt x="23" y="125"/>
                  </a:cubicBezTo>
                  <a:cubicBezTo>
                    <a:pt x="20" y="118"/>
                    <a:pt x="21" y="118"/>
                    <a:pt x="19" y="116"/>
                  </a:cubicBezTo>
                  <a:cubicBezTo>
                    <a:pt x="16" y="114"/>
                    <a:pt x="15" y="113"/>
                    <a:pt x="13" y="113"/>
                  </a:cubicBezTo>
                  <a:cubicBezTo>
                    <a:pt x="10" y="114"/>
                    <a:pt x="7" y="113"/>
                    <a:pt x="6" y="115"/>
                  </a:cubicBezTo>
                  <a:cubicBezTo>
                    <a:pt x="4" y="116"/>
                    <a:pt x="0" y="121"/>
                    <a:pt x="2" y="117"/>
                  </a:cubicBezTo>
                  <a:cubicBezTo>
                    <a:pt x="4" y="113"/>
                    <a:pt x="5" y="106"/>
                    <a:pt x="5" y="104"/>
                  </a:cubicBezTo>
                  <a:cubicBezTo>
                    <a:pt x="6" y="102"/>
                    <a:pt x="9" y="96"/>
                    <a:pt x="8" y="91"/>
                  </a:cubicBezTo>
                  <a:cubicBezTo>
                    <a:pt x="8" y="87"/>
                    <a:pt x="8" y="79"/>
                    <a:pt x="8" y="75"/>
                  </a:cubicBezTo>
                  <a:cubicBezTo>
                    <a:pt x="8" y="75"/>
                    <a:pt x="8" y="75"/>
                    <a:pt x="8" y="75"/>
                  </a:cubicBezTo>
                  <a:cubicBezTo>
                    <a:pt x="10" y="77"/>
                    <a:pt x="12" y="80"/>
                    <a:pt x="15" y="80"/>
                  </a:cubicBezTo>
                  <a:cubicBezTo>
                    <a:pt x="19" y="81"/>
                    <a:pt x="33" y="83"/>
                    <a:pt x="36" y="83"/>
                  </a:cubicBezTo>
                  <a:cubicBezTo>
                    <a:pt x="39" y="83"/>
                    <a:pt x="42" y="76"/>
                    <a:pt x="45" y="73"/>
                  </a:cubicBezTo>
                  <a:cubicBezTo>
                    <a:pt x="48" y="70"/>
                    <a:pt x="53" y="64"/>
                    <a:pt x="58" y="63"/>
                  </a:cubicBezTo>
                  <a:cubicBezTo>
                    <a:pt x="62" y="61"/>
                    <a:pt x="66" y="64"/>
                    <a:pt x="69" y="57"/>
                  </a:cubicBezTo>
                  <a:cubicBezTo>
                    <a:pt x="72" y="50"/>
                    <a:pt x="81" y="46"/>
                    <a:pt x="78" y="44"/>
                  </a:cubicBezTo>
                  <a:cubicBezTo>
                    <a:pt x="76" y="41"/>
                    <a:pt x="52" y="19"/>
                    <a:pt x="56" y="18"/>
                  </a:cubicBezTo>
                  <a:cubicBezTo>
                    <a:pt x="61" y="16"/>
                    <a:pt x="70" y="12"/>
                    <a:pt x="80" y="11"/>
                  </a:cubicBezTo>
                  <a:cubicBezTo>
                    <a:pt x="90" y="9"/>
                    <a:pt x="97" y="5"/>
                    <a:pt x="99" y="3"/>
                  </a:cubicBezTo>
                  <a:cubicBezTo>
                    <a:pt x="101" y="2"/>
                    <a:pt x="106" y="2"/>
                    <a:pt x="106" y="0"/>
                  </a:cubicBezTo>
                  <a:cubicBezTo>
                    <a:pt x="109" y="0"/>
                    <a:pt x="116" y="1"/>
                    <a:pt x="120" y="2"/>
                  </a:cubicBezTo>
                  <a:cubicBezTo>
                    <a:pt x="125" y="3"/>
                    <a:pt x="137" y="6"/>
                    <a:pt x="140" y="10"/>
                  </a:cubicBezTo>
                  <a:cubicBezTo>
                    <a:pt x="144" y="13"/>
                    <a:pt x="154" y="17"/>
                    <a:pt x="162" y="22"/>
                  </a:cubicBezTo>
                  <a:cubicBezTo>
                    <a:pt x="170" y="28"/>
                    <a:pt x="180" y="32"/>
                    <a:pt x="187" y="38"/>
                  </a:cubicBezTo>
                  <a:cubicBezTo>
                    <a:pt x="195" y="44"/>
                    <a:pt x="200" y="48"/>
                    <a:pt x="212" y="58"/>
                  </a:cubicBezTo>
                  <a:cubicBezTo>
                    <a:pt x="225" y="68"/>
                    <a:pt x="222" y="71"/>
                    <a:pt x="239" y="79"/>
                  </a:cubicBezTo>
                  <a:cubicBezTo>
                    <a:pt x="256" y="87"/>
                    <a:pt x="260" y="83"/>
                    <a:pt x="270" y="84"/>
                  </a:cubicBezTo>
                  <a:cubicBezTo>
                    <a:pt x="278" y="84"/>
                    <a:pt x="285" y="87"/>
                    <a:pt x="289" y="83"/>
                  </a:cubicBezTo>
                  <a:cubicBezTo>
                    <a:pt x="289" y="83"/>
                    <a:pt x="289" y="83"/>
                    <a:pt x="289" y="83"/>
                  </a:cubicBezTo>
                  <a:cubicBezTo>
                    <a:pt x="290" y="83"/>
                    <a:pt x="292" y="84"/>
                    <a:pt x="297" y="85"/>
                  </a:cubicBezTo>
                  <a:cubicBezTo>
                    <a:pt x="304" y="86"/>
                    <a:pt x="308" y="86"/>
                    <a:pt x="311" y="91"/>
                  </a:cubicBezTo>
                  <a:cubicBezTo>
                    <a:pt x="313" y="95"/>
                    <a:pt x="312" y="101"/>
                    <a:pt x="319" y="101"/>
                  </a:cubicBezTo>
                  <a:cubicBezTo>
                    <a:pt x="324" y="102"/>
                    <a:pt x="332" y="101"/>
                    <a:pt x="335" y="100"/>
                  </a:cubicBezTo>
                  <a:cubicBezTo>
                    <a:pt x="335" y="101"/>
                    <a:pt x="335" y="101"/>
                    <a:pt x="335" y="102"/>
                  </a:cubicBezTo>
                  <a:cubicBezTo>
                    <a:pt x="336" y="108"/>
                    <a:pt x="341" y="111"/>
                    <a:pt x="342" y="114"/>
                  </a:cubicBezTo>
                  <a:cubicBezTo>
                    <a:pt x="343" y="117"/>
                    <a:pt x="348" y="119"/>
                    <a:pt x="347" y="122"/>
                  </a:cubicBezTo>
                  <a:cubicBezTo>
                    <a:pt x="347" y="125"/>
                    <a:pt x="345" y="125"/>
                    <a:pt x="351" y="128"/>
                  </a:cubicBezTo>
                  <a:cubicBezTo>
                    <a:pt x="357" y="130"/>
                    <a:pt x="359" y="132"/>
                    <a:pt x="359" y="134"/>
                  </a:cubicBezTo>
                  <a:cubicBezTo>
                    <a:pt x="359" y="136"/>
                    <a:pt x="364" y="139"/>
                    <a:pt x="367" y="141"/>
                  </a:cubicBezTo>
                  <a:cubicBezTo>
                    <a:pt x="370" y="143"/>
                    <a:pt x="373" y="144"/>
                    <a:pt x="375" y="149"/>
                  </a:cubicBezTo>
                  <a:cubicBezTo>
                    <a:pt x="378" y="155"/>
                    <a:pt x="382" y="157"/>
                    <a:pt x="382" y="162"/>
                  </a:cubicBezTo>
                  <a:cubicBezTo>
                    <a:pt x="382" y="168"/>
                    <a:pt x="378" y="168"/>
                    <a:pt x="379" y="172"/>
                  </a:cubicBezTo>
                  <a:cubicBezTo>
                    <a:pt x="380" y="176"/>
                    <a:pt x="387" y="178"/>
                    <a:pt x="388" y="180"/>
                  </a:cubicBezTo>
                  <a:cubicBezTo>
                    <a:pt x="388" y="182"/>
                    <a:pt x="394" y="199"/>
                    <a:pt x="397" y="201"/>
                  </a:cubicBezTo>
                  <a:cubicBezTo>
                    <a:pt x="398" y="202"/>
                    <a:pt x="400" y="204"/>
                    <a:pt x="401" y="204"/>
                  </a:cubicBezTo>
                  <a:cubicBezTo>
                    <a:pt x="401" y="207"/>
                    <a:pt x="402" y="210"/>
                    <a:pt x="405" y="211"/>
                  </a:cubicBezTo>
                  <a:cubicBezTo>
                    <a:pt x="409" y="212"/>
                    <a:pt x="414" y="212"/>
                    <a:pt x="416" y="213"/>
                  </a:cubicBezTo>
                  <a:cubicBezTo>
                    <a:pt x="416" y="217"/>
                    <a:pt x="411" y="220"/>
                    <a:pt x="418" y="220"/>
                  </a:cubicBezTo>
                  <a:cubicBezTo>
                    <a:pt x="419" y="220"/>
                    <a:pt x="420" y="220"/>
                    <a:pt x="421" y="220"/>
                  </a:cubicBezTo>
                  <a:cubicBezTo>
                    <a:pt x="421" y="221"/>
                    <a:pt x="422" y="223"/>
                    <a:pt x="424" y="227"/>
                  </a:cubicBezTo>
                  <a:cubicBezTo>
                    <a:pt x="427" y="232"/>
                    <a:pt x="427" y="234"/>
                    <a:pt x="433" y="241"/>
                  </a:cubicBezTo>
                  <a:cubicBezTo>
                    <a:pt x="439" y="248"/>
                    <a:pt x="437" y="249"/>
                    <a:pt x="447" y="257"/>
                  </a:cubicBezTo>
                  <a:cubicBezTo>
                    <a:pt x="457" y="265"/>
                    <a:pt x="459" y="261"/>
                    <a:pt x="466" y="262"/>
                  </a:cubicBezTo>
                  <a:cubicBezTo>
                    <a:pt x="474" y="262"/>
                    <a:pt x="480" y="264"/>
                    <a:pt x="488" y="265"/>
                  </a:cubicBezTo>
                  <a:cubicBezTo>
                    <a:pt x="497" y="267"/>
                    <a:pt x="503" y="267"/>
                    <a:pt x="507" y="267"/>
                  </a:cubicBezTo>
                  <a:cubicBezTo>
                    <a:pt x="510" y="267"/>
                    <a:pt x="512" y="266"/>
                    <a:pt x="513" y="265"/>
                  </a:cubicBezTo>
                  <a:cubicBezTo>
                    <a:pt x="515" y="270"/>
                    <a:pt x="527" y="281"/>
                    <a:pt x="527" y="28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112">
              <a:extLst>
                <a:ext uri="{FF2B5EF4-FFF2-40B4-BE49-F238E27FC236}">
                  <a16:creationId xmlns:a16="http://schemas.microsoft.com/office/drawing/2014/main" id="{6F58C04D-227F-794E-82F9-386894D51D23}"/>
                </a:ext>
              </a:extLst>
            </p:cNvPr>
            <p:cNvSpPr>
              <a:spLocks/>
            </p:cNvSpPr>
            <p:nvPr/>
          </p:nvSpPr>
          <p:spPr bwMode="auto">
            <a:xfrm>
              <a:off x="3308" y="1624"/>
              <a:ext cx="113" cy="142"/>
            </a:xfrm>
            <a:custGeom>
              <a:avLst/>
              <a:gdLst>
                <a:gd name="T0" fmla="*/ 185 w 188"/>
                <a:gd name="T1" fmla="*/ 78 h 238"/>
                <a:gd name="T2" fmla="*/ 181 w 188"/>
                <a:gd name="T3" fmla="*/ 96 h 238"/>
                <a:gd name="T4" fmla="*/ 169 w 188"/>
                <a:gd name="T5" fmla="*/ 107 h 238"/>
                <a:gd name="T6" fmla="*/ 162 w 188"/>
                <a:gd name="T7" fmla="*/ 117 h 238"/>
                <a:gd name="T8" fmla="*/ 158 w 188"/>
                <a:gd name="T9" fmla="*/ 129 h 238"/>
                <a:gd name="T10" fmla="*/ 151 w 188"/>
                <a:gd name="T11" fmla="*/ 134 h 238"/>
                <a:gd name="T12" fmla="*/ 146 w 188"/>
                <a:gd name="T13" fmla="*/ 130 h 238"/>
                <a:gd name="T14" fmla="*/ 141 w 188"/>
                <a:gd name="T15" fmla="*/ 142 h 238"/>
                <a:gd name="T16" fmla="*/ 140 w 188"/>
                <a:gd name="T17" fmla="*/ 153 h 238"/>
                <a:gd name="T18" fmla="*/ 140 w 188"/>
                <a:gd name="T19" fmla="*/ 165 h 238"/>
                <a:gd name="T20" fmla="*/ 140 w 188"/>
                <a:gd name="T21" fmla="*/ 173 h 238"/>
                <a:gd name="T22" fmla="*/ 129 w 188"/>
                <a:gd name="T23" fmla="*/ 174 h 238"/>
                <a:gd name="T24" fmla="*/ 119 w 188"/>
                <a:gd name="T25" fmla="*/ 180 h 238"/>
                <a:gd name="T26" fmla="*/ 115 w 188"/>
                <a:gd name="T27" fmla="*/ 191 h 238"/>
                <a:gd name="T28" fmla="*/ 107 w 188"/>
                <a:gd name="T29" fmla="*/ 201 h 238"/>
                <a:gd name="T30" fmla="*/ 94 w 188"/>
                <a:gd name="T31" fmla="*/ 202 h 238"/>
                <a:gd name="T32" fmla="*/ 80 w 188"/>
                <a:gd name="T33" fmla="*/ 220 h 238"/>
                <a:gd name="T34" fmla="*/ 79 w 188"/>
                <a:gd name="T35" fmla="*/ 228 h 238"/>
                <a:gd name="T36" fmla="*/ 64 w 188"/>
                <a:gd name="T37" fmla="*/ 228 h 238"/>
                <a:gd name="T38" fmla="*/ 52 w 188"/>
                <a:gd name="T39" fmla="*/ 233 h 238"/>
                <a:gd name="T40" fmla="*/ 37 w 188"/>
                <a:gd name="T41" fmla="*/ 237 h 238"/>
                <a:gd name="T42" fmla="*/ 30 w 188"/>
                <a:gd name="T43" fmla="*/ 237 h 238"/>
                <a:gd name="T44" fmla="*/ 0 w 188"/>
                <a:gd name="T45" fmla="*/ 172 h 238"/>
                <a:gd name="T46" fmla="*/ 1 w 188"/>
                <a:gd name="T47" fmla="*/ 172 h 238"/>
                <a:gd name="T48" fmla="*/ 71 w 188"/>
                <a:gd name="T49" fmla="*/ 143 h 238"/>
                <a:gd name="T50" fmla="*/ 84 w 188"/>
                <a:gd name="T51" fmla="*/ 88 h 238"/>
                <a:gd name="T52" fmla="*/ 70 w 188"/>
                <a:gd name="T53" fmla="*/ 68 h 238"/>
                <a:gd name="T54" fmla="*/ 69 w 188"/>
                <a:gd name="T55" fmla="*/ 68 h 238"/>
                <a:gd name="T56" fmla="*/ 73 w 188"/>
                <a:gd name="T57" fmla="*/ 50 h 238"/>
                <a:gd name="T58" fmla="*/ 77 w 188"/>
                <a:gd name="T59" fmla="*/ 33 h 238"/>
                <a:gd name="T60" fmla="*/ 85 w 188"/>
                <a:gd name="T61" fmla="*/ 26 h 238"/>
                <a:gd name="T62" fmla="*/ 80 w 188"/>
                <a:gd name="T63" fmla="*/ 15 h 238"/>
                <a:gd name="T64" fmla="*/ 84 w 188"/>
                <a:gd name="T65" fmla="*/ 6 h 238"/>
                <a:gd name="T66" fmla="*/ 95 w 188"/>
                <a:gd name="T67" fmla="*/ 4 h 238"/>
                <a:gd name="T68" fmla="*/ 95 w 188"/>
                <a:gd name="T69" fmla="*/ 5 h 238"/>
                <a:gd name="T70" fmla="*/ 104 w 188"/>
                <a:gd name="T71" fmla="*/ 19 h 238"/>
                <a:gd name="T72" fmla="*/ 120 w 188"/>
                <a:gd name="T73" fmla="*/ 33 h 238"/>
                <a:gd name="T74" fmla="*/ 143 w 188"/>
                <a:gd name="T75" fmla="*/ 41 h 238"/>
                <a:gd name="T76" fmla="*/ 156 w 188"/>
                <a:gd name="T77" fmla="*/ 44 h 238"/>
                <a:gd name="T78" fmla="*/ 162 w 188"/>
                <a:gd name="T79" fmla="*/ 53 h 238"/>
                <a:gd name="T80" fmla="*/ 171 w 188"/>
                <a:gd name="T81" fmla="*/ 64 h 238"/>
                <a:gd name="T82" fmla="*/ 177 w 188"/>
                <a:gd name="T83" fmla="*/ 69 h 238"/>
                <a:gd name="T84" fmla="*/ 185 w 188"/>
                <a:gd name="T85" fmla="*/ 7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38">
                  <a:moveTo>
                    <a:pt x="185" y="78"/>
                  </a:moveTo>
                  <a:cubicBezTo>
                    <a:pt x="183" y="83"/>
                    <a:pt x="185" y="91"/>
                    <a:pt x="181" y="96"/>
                  </a:cubicBezTo>
                  <a:cubicBezTo>
                    <a:pt x="176" y="100"/>
                    <a:pt x="172" y="102"/>
                    <a:pt x="169" y="107"/>
                  </a:cubicBezTo>
                  <a:cubicBezTo>
                    <a:pt x="166" y="112"/>
                    <a:pt x="163" y="111"/>
                    <a:pt x="162" y="117"/>
                  </a:cubicBezTo>
                  <a:cubicBezTo>
                    <a:pt x="161" y="124"/>
                    <a:pt x="160" y="125"/>
                    <a:pt x="158" y="129"/>
                  </a:cubicBezTo>
                  <a:cubicBezTo>
                    <a:pt x="157" y="134"/>
                    <a:pt x="153" y="137"/>
                    <a:pt x="151" y="134"/>
                  </a:cubicBezTo>
                  <a:cubicBezTo>
                    <a:pt x="149" y="131"/>
                    <a:pt x="150" y="125"/>
                    <a:pt x="146" y="130"/>
                  </a:cubicBezTo>
                  <a:cubicBezTo>
                    <a:pt x="142" y="136"/>
                    <a:pt x="141" y="138"/>
                    <a:pt x="141" y="142"/>
                  </a:cubicBezTo>
                  <a:cubicBezTo>
                    <a:pt x="141" y="147"/>
                    <a:pt x="140" y="149"/>
                    <a:pt x="140" y="153"/>
                  </a:cubicBezTo>
                  <a:cubicBezTo>
                    <a:pt x="140" y="156"/>
                    <a:pt x="139" y="162"/>
                    <a:pt x="140" y="165"/>
                  </a:cubicBezTo>
                  <a:cubicBezTo>
                    <a:pt x="141" y="168"/>
                    <a:pt x="144" y="173"/>
                    <a:pt x="140" y="173"/>
                  </a:cubicBezTo>
                  <a:cubicBezTo>
                    <a:pt x="137" y="174"/>
                    <a:pt x="132" y="173"/>
                    <a:pt x="129" y="174"/>
                  </a:cubicBezTo>
                  <a:cubicBezTo>
                    <a:pt x="126" y="176"/>
                    <a:pt x="121" y="176"/>
                    <a:pt x="119" y="180"/>
                  </a:cubicBezTo>
                  <a:cubicBezTo>
                    <a:pt x="118" y="184"/>
                    <a:pt x="115" y="187"/>
                    <a:pt x="115" y="191"/>
                  </a:cubicBezTo>
                  <a:cubicBezTo>
                    <a:pt x="115" y="195"/>
                    <a:pt x="111" y="201"/>
                    <a:pt x="107" y="201"/>
                  </a:cubicBezTo>
                  <a:cubicBezTo>
                    <a:pt x="104" y="201"/>
                    <a:pt x="107" y="194"/>
                    <a:pt x="94" y="202"/>
                  </a:cubicBezTo>
                  <a:cubicBezTo>
                    <a:pt x="81" y="211"/>
                    <a:pt x="79" y="217"/>
                    <a:pt x="80" y="220"/>
                  </a:cubicBezTo>
                  <a:cubicBezTo>
                    <a:pt x="81" y="222"/>
                    <a:pt x="85" y="228"/>
                    <a:pt x="79" y="228"/>
                  </a:cubicBezTo>
                  <a:cubicBezTo>
                    <a:pt x="72" y="229"/>
                    <a:pt x="71" y="228"/>
                    <a:pt x="64" y="228"/>
                  </a:cubicBezTo>
                  <a:cubicBezTo>
                    <a:pt x="56" y="228"/>
                    <a:pt x="54" y="230"/>
                    <a:pt x="52" y="233"/>
                  </a:cubicBezTo>
                  <a:cubicBezTo>
                    <a:pt x="49" y="235"/>
                    <a:pt x="40" y="236"/>
                    <a:pt x="37" y="237"/>
                  </a:cubicBezTo>
                  <a:cubicBezTo>
                    <a:pt x="34" y="238"/>
                    <a:pt x="32" y="237"/>
                    <a:pt x="30" y="237"/>
                  </a:cubicBezTo>
                  <a:cubicBezTo>
                    <a:pt x="26" y="229"/>
                    <a:pt x="4" y="181"/>
                    <a:pt x="0" y="172"/>
                  </a:cubicBezTo>
                  <a:cubicBezTo>
                    <a:pt x="0" y="172"/>
                    <a:pt x="1" y="172"/>
                    <a:pt x="1" y="172"/>
                  </a:cubicBezTo>
                  <a:cubicBezTo>
                    <a:pt x="3" y="171"/>
                    <a:pt x="66" y="148"/>
                    <a:pt x="71" y="143"/>
                  </a:cubicBezTo>
                  <a:cubicBezTo>
                    <a:pt x="75" y="137"/>
                    <a:pt x="83" y="92"/>
                    <a:pt x="84" y="88"/>
                  </a:cubicBezTo>
                  <a:cubicBezTo>
                    <a:pt x="84" y="84"/>
                    <a:pt x="72" y="73"/>
                    <a:pt x="70" y="68"/>
                  </a:cubicBezTo>
                  <a:cubicBezTo>
                    <a:pt x="70" y="68"/>
                    <a:pt x="69" y="68"/>
                    <a:pt x="69" y="68"/>
                  </a:cubicBezTo>
                  <a:cubicBezTo>
                    <a:pt x="68" y="63"/>
                    <a:pt x="67" y="61"/>
                    <a:pt x="73" y="50"/>
                  </a:cubicBezTo>
                  <a:cubicBezTo>
                    <a:pt x="79" y="39"/>
                    <a:pt x="69" y="35"/>
                    <a:pt x="77" y="33"/>
                  </a:cubicBezTo>
                  <a:cubicBezTo>
                    <a:pt x="84" y="31"/>
                    <a:pt x="89" y="30"/>
                    <a:pt x="85" y="26"/>
                  </a:cubicBezTo>
                  <a:cubicBezTo>
                    <a:pt x="81" y="22"/>
                    <a:pt x="79" y="19"/>
                    <a:pt x="80" y="15"/>
                  </a:cubicBezTo>
                  <a:cubicBezTo>
                    <a:pt x="82" y="11"/>
                    <a:pt x="80" y="0"/>
                    <a:pt x="84" y="6"/>
                  </a:cubicBezTo>
                  <a:cubicBezTo>
                    <a:pt x="88" y="10"/>
                    <a:pt x="93" y="8"/>
                    <a:pt x="95" y="4"/>
                  </a:cubicBezTo>
                  <a:cubicBezTo>
                    <a:pt x="95" y="4"/>
                    <a:pt x="95" y="4"/>
                    <a:pt x="95" y="5"/>
                  </a:cubicBezTo>
                  <a:cubicBezTo>
                    <a:pt x="98" y="11"/>
                    <a:pt x="100" y="12"/>
                    <a:pt x="104" y="19"/>
                  </a:cubicBezTo>
                  <a:cubicBezTo>
                    <a:pt x="108" y="27"/>
                    <a:pt x="110" y="28"/>
                    <a:pt x="120" y="33"/>
                  </a:cubicBezTo>
                  <a:cubicBezTo>
                    <a:pt x="130" y="38"/>
                    <a:pt x="132" y="38"/>
                    <a:pt x="143" y="41"/>
                  </a:cubicBezTo>
                  <a:cubicBezTo>
                    <a:pt x="154" y="43"/>
                    <a:pt x="153" y="41"/>
                    <a:pt x="156" y="44"/>
                  </a:cubicBezTo>
                  <a:cubicBezTo>
                    <a:pt x="159" y="48"/>
                    <a:pt x="156" y="47"/>
                    <a:pt x="162" y="53"/>
                  </a:cubicBezTo>
                  <a:cubicBezTo>
                    <a:pt x="169" y="60"/>
                    <a:pt x="169" y="60"/>
                    <a:pt x="171" y="64"/>
                  </a:cubicBezTo>
                  <a:cubicBezTo>
                    <a:pt x="174" y="68"/>
                    <a:pt x="172" y="67"/>
                    <a:pt x="177" y="69"/>
                  </a:cubicBezTo>
                  <a:cubicBezTo>
                    <a:pt x="183" y="72"/>
                    <a:pt x="188" y="74"/>
                    <a:pt x="185" y="7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113">
              <a:extLst>
                <a:ext uri="{FF2B5EF4-FFF2-40B4-BE49-F238E27FC236}">
                  <a16:creationId xmlns:a16="http://schemas.microsoft.com/office/drawing/2014/main" id="{2D585F30-6A6F-CB41-8C4D-2CB076353E37}"/>
                </a:ext>
              </a:extLst>
            </p:cNvPr>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114">
              <a:extLst>
                <a:ext uri="{FF2B5EF4-FFF2-40B4-BE49-F238E27FC236}">
                  <a16:creationId xmlns:a16="http://schemas.microsoft.com/office/drawing/2014/main" id="{38D07E98-0ECC-CC47-83F2-6EC67E5F6BF6}"/>
                </a:ext>
              </a:extLst>
            </p:cNvPr>
            <p:cNvSpPr>
              <a:spLocks/>
            </p:cNvSpPr>
            <p:nvPr/>
          </p:nvSpPr>
          <p:spPr bwMode="auto">
            <a:xfrm>
              <a:off x="3171" y="1727"/>
              <a:ext cx="155" cy="108"/>
            </a:xfrm>
            <a:custGeom>
              <a:avLst/>
              <a:gdLst>
                <a:gd name="T0" fmla="*/ 258 w 258"/>
                <a:gd name="T1" fmla="*/ 65 h 180"/>
                <a:gd name="T2" fmla="*/ 254 w 258"/>
                <a:gd name="T3" fmla="*/ 67 h 180"/>
                <a:gd name="T4" fmla="*/ 238 w 258"/>
                <a:gd name="T5" fmla="*/ 77 h 180"/>
                <a:gd name="T6" fmla="*/ 237 w 258"/>
                <a:gd name="T7" fmla="*/ 89 h 180"/>
                <a:gd name="T8" fmla="*/ 228 w 258"/>
                <a:gd name="T9" fmla="*/ 101 h 180"/>
                <a:gd name="T10" fmla="*/ 210 w 258"/>
                <a:gd name="T11" fmla="*/ 106 h 180"/>
                <a:gd name="T12" fmla="*/ 199 w 258"/>
                <a:gd name="T13" fmla="*/ 111 h 180"/>
                <a:gd name="T14" fmla="*/ 180 w 258"/>
                <a:gd name="T15" fmla="*/ 115 h 180"/>
                <a:gd name="T16" fmla="*/ 169 w 258"/>
                <a:gd name="T17" fmla="*/ 120 h 180"/>
                <a:gd name="T18" fmla="*/ 158 w 258"/>
                <a:gd name="T19" fmla="*/ 132 h 180"/>
                <a:gd name="T20" fmla="*/ 151 w 258"/>
                <a:gd name="T21" fmla="*/ 138 h 180"/>
                <a:gd name="T22" fmla="*/ 138 w 258"/>
                <a:gd name="T23" fmla="*/ 139 h 180"/>
                <a:gd name="T24" fmla="*/ 126 w 258"/>
                <a:gd name="T25" fmla="*/ 145 h 180"/>
                <a:gd name="T26" fmla="*/ 118 w 258"/>
                <a:gd name="T27" fmla="*/ 151 h 180"/>
                <a:gd name="T28" fmla="*/ 107 w 258"/>
                <a:gd name="T29" fmla="*/ 156 h 180"/>
                <a:gd name="T30" fmla="*/ 92 w 258"/>
                <a:gd name="T31" fmla="*/ 156 h 180"/>
                <a:gd name="T32" fmla="*/ 77 w 258"/>
                <a:gd name="T33" fmla="*/ 156 h 180"/>
                <a:gd name="T34" fmla="*/ 72 w 258"/>
                <a:gd name="T35" fmla="*/ 166 h 180"/>
                <a:gd name="T36" fmla="*/ 60 w 258"/>
                <a:gd name="T37" fmla="*/ 173 h 180"/>
                <a:gd name="T38" fmla="*/ 51 w 258"/>
                <a:gd name="T39" fmla="*/ 175 h 180"/>
                <a:gd name="T40" fmla="*/ 38 w 258"/>
                <a:gd name="T41" fmla="*/ 176 h 180"/>
                <a:gd name="T42" fmla="*/ 30 w 258"/>
                <a:gd name="T43" fmla="*/ 177 h 180"/>
                <a:gd name="T44" fmla="*/ 23 w 258"/>
                <a:gd name="T45" fmla="*/ 173 h 180"/>
                <a:gd name="T46" fmla="*/ 21 w 258"/>
                <a:gd name="T47" fmla="*/ 166 h 180"/>
                <a:gd name="T48" fmla="*/ 17 w 258"/>
                <a:gd name="T49" fmla="*/ 146 h 180"/>
                <a:gd name="T50" fmla="*/ 12 w 258"/>
                <a:gd name="T51" fmla="*/ 135 h 180"/>
                <a:gd name="T52" fmla="*/ 10 w 258"/>
                <a:gd name="T53" fmla="*/ 123 h 180"/>
                <a:gd name="T54" fmla="*/ 4 w 258"/>
                <a:gd name="T55" fmla="*/ 107 h 180"/>
                <a:gd name="T56" fmla="*/ 3 w 258"/>
                <a:gd name="T57" fmla="*/ 100 h 180"/>
                <a:gd name="T58" fmla="*/ 3 w 258"/>
                <a:gd name="T59" fmla="*/ 84 h 180"/>
                <a:gd name="T60" fmla="*/ 2 w 258"/>
                <a:gd name="T61" fmla="*/ 67 h 180"/>
                <a:gd name="T62" fmla="*/ 0 w 258"/>
                <a:gd name="T63" fmla="*/ 64 h 180"/>
                <a:gd name="T64" fmla="*/ 8 w 258"/>
                <a:gd name="T65" fmla="*/ 70 h 180"/>
                <a:gd name="T66" fmla="*/ 14 w 258"/>
                <a:gd name="T67" fmla="*/ 60 h 180"/>
                <a:gd name="T68" fmla="*/ 17 w 258"/>
                <a:gd name="T69" fmla="*/ 43 h 180"/>
                <a:gd name="T70" fmla="*/ 27 w 258"/>
                <a:gd name="T71" fmla="*/ 44 h 180"/>
                <a:gd name="T72" fmla="*/ 45 w 258"/>
                <a:gd name="T73" fmla="*/ 44 h 180"/>
                <a:gd name="T74" fmla="*/ 56 w 258"/>
                <a:gd name="T75" fmla="*/ 50 h 180"/>
                <a:gd name="T76" fmla="*/ 73 w 258"/>
                <a:gd name="T77" fmla="*/ 57 h 180"/>
                <a:gd name="T78" fmla="*/ 90 w 258"/>
                <a:gd name="T79" fmla="*/ 65 h 180"/>
                <a:gd name="T80" fmla="*/ 93 w 258"/>
                <a:gd name="T81" fmla="*/ 94 h 180"/>
                <a:gd name="T82" fmla="*/ 122 w 258"/>
                <a:gd name="T83" fmla="*/ 55 h 180"/>
                <a:gd name="T84" fmla="*/ 150 w 258"/>
                <a:gd name="T85" fmla="*/ 20 h 180"/>
                <a:gd name="T86" fmla="*/ 228 w 258"/>
                <a:gd name="T87" fmla="*/ 0 h 180"/>
                <a:gd name="T88" fmla="*/ 258 w 258"/>
                <a:gd name="T89" fmla="*/ 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0">
                  <a:moveTo>
                    <a:pt x="258" y="65"/>
                  </a:moveTo>
                  <a:cubicBezTo>
                    <a:pt x="257" y="65"/>
                    <a:pt x="255" y="66"/>
                    <a:pt x="254" y="67"/>
                  </a:cubicBezTo>
                  <a:cubicBezTo>
                    <a:pt x="249" y="70"/>
                    <a:pt x="238" y="74"/>
                    <a:pt x="238" y="77"/>
                  </a:cubicBezTo>
                  <a:cubicBezTo>
                    <a:pt x="237" y="80"/>
                    <a:pt x="237" y="81"/>
                    <a:pt x="237" y="89"/>
                  </a:cubicBezTo>
                  <a:cubicBezTo>
                    <a:pt x="236" y="97"/>
                    <a:pt x="236" y="99"/>
                    <a:pt x="228" y="101"/>
                  </a:cubicBezTo>
                  <a:cubicBezTo>
                    <a:pt x="219" y="104"/>
                    <a:pt x="219" y="102"/>
                    <a:pt x="210" y="106"/>
                  </a:cubicBezTo>
                  <a:cubicBezTo>
                    <a:pt x="201" y="110"/>
                    <a:pt x="208" y="108"/>
                    <a:pt x="199" y="111"/>
                  </a:cubicBezTo>
                  <a:cubicBezTo>
                    <a:pt x="190" y="113"/>
                    <a:pt x="186" y="112"/>
                    <a:pt x="180" y="115"/>
                  </a:cubicBezTo>
                  <a:cubicBezTo>
                    <a:pt x="175" y="118"/>
                    <a:pt x="176" y="115"/>
                    <a:pt x="169" y="120"/>
                  </a:cubicBezTo>
                  <a:cubicBezTo>
                    <a:pt x="162" y="126"/>
                    <a:pt x="162" y="127"/>
                    <a:pt x="158" y="132"/>
                  </a:cubicBezTo>
                  <a:cubicBezTo>
                    <a:pt x="155" y="136"/>
                    <a:pt x="158" y="138"/>
                    <a:pt x="151" y="138"/>
                  </a:cubicBezTo>
                  <a:cubicBezTo>
                    <a:pt x="143" y="139"/>
                    <a:pt x="143" y="136"/>
                    <a:pt x="138" y="139"/>
                  </a:cubicBezTo>
                  <a:cubicBezTo>
                    <a:pt x="132" y="142"/>
                    <a:pt x="128" y="144"/>
                    <a:pt x="126" y="145"/>
                  </a:cubicBezTo>
                  <a:cubicBezTo>
                    <a:pt x="124" y="147"/>
                    <a:pt x="122" y="148"/>
                    <a:pt x="118" y="151"/>
                  </a:cubicBezTo>
                  <a:cubicBezTo>
                    <a:pt x="115" y="153"/>
                    <a:pt x="110" y="156"/>
                    <a:pt x="107" y="156"/>
                  </a:cubicBezTo>
                  <a:cubicBezTo>
                    <a:pt x="103" y="156"/>
                    <a:pt x="100" y="156"/>
                    <a:pt x="92" y="156"/>
                  </a:cubicBezTo>
                  <a:cubicBezTo>
                    <a:pt x="83" y="156"/>
                    <a:pt x="78" y="153"/>
                    <a:pt x="77" y="156"/>
                  </a:cubicBezTo>
                  <a:cubicBezTo>
                    <a:pt x="76" y="158"/>
                    <a:pt x="77" y="162"/>
                    <a:pt x="72" y="166"/>
                  </a:cubicBezTo>
                  <a:cubicBezTo>
                    <a:pt x="67" y="169"/>
                    <a:pt x="64" y="171"/>
                    <a:pt x="60" y="173"/>
                  </a:cubicBezTo>
                  <a:cubicBezTo>
                    <a:pt x="55" y="174"/>
                    <a:pt x="58" y="174"/>
                    <a:pt x="51" y="175"/>
                  </a:cubicBezTo>
                  <a:cubicBezTo>
                    <a:pt x="43" y="176"/>
                    <a:pt x="47" y="176"/>
                    <a:pt x="38" y="176"/>
                  </a:cubicBezTo>
                  <a:cubicBezTo>
                    <a:pt x="30" y="177"/>
                    <a:pt x="35" y="180"/>
                    <a:pt x="30" y="177"/>
                  </a:cubicBezTo>
                  <a:cubicBezTo>
                    <a:pt x="25" y="174"/>
                    <a:pt x="23" y="177"/>
                    <a:pt x="23" y="173"/>
                  </a:cubicBezTo>
                  <a:cubicBezTo>
                    <a:pt x="23" y="170"/>
                    <a:pt x="23" y="178"/>
                    <a:pt x="21" y="166"/>
                  </a:cubicBezTo>
                  <a:cubicBezTo>
                    <a:pt x="19" y="153"/>
                    <a:pt x="15" y="152"/>
                    <a:pt x="17" y="146"/>
                  </a:cubicBezTo>
                  <a:cubicBezTo>
                    <a:pt x="18" y="140"/>
                    <a:pt x="12" y="140"/>
                    <a:pt x="12" y="135"/>
                  </a:cubicBezTo>
                  <a:cubicBezTo>
                    <a:pt x="12" y="130"/>
                    <a:pt x="12" y="128"/>
                    <a:pt x="10" y="123"/>
                  </a:cubicBezTo>
                  <a:cubicBezTo>
                    <a:pt x="7" y="117"/>
                    <a:pt x="6" y="110"/>
                    <a:pt x="4" y="107"/>
                  </a:cubicBezTo>
                  <a:cubicBezTo>
                    <a:pt x="2" y="105"/>
                    <a:pt x="2" y="101"/>
                    <a:pt x="3" y="100"/>
                  </a:cubicBezTo>
                  <a:cubicBezTo>
                    <a:pt x="5" y="99"/>
                    <a:pt x="3" y="92"/>
                    <a:pt x="3" y="84"/>
                  </a:cubicBezTo>
                  <a:cubicBezTo>
                    <a:pt x="3" y="76"/>
                    <a:pt x="5" y="74"/>
                    <a:pt x="2" y="67"/>
                  </a:cubicBezTo>
                  <a:cubicBezTo>
                    <a:pt x="1" y="66"/>
                    <a:pt x="0" y="65"/>
                    <a:pt x="0" y="64"/>
                  </a:cubicBezTo>
                  <a:cubicBezTo>
                    <a:pt x="2" y="66"/>
                    <a:pt x="6" y="70"/>
                    <a:pt x="8" y="70"/>
                  </a:cubicBezTo>
                  <a:cubicBezTo>
                    <a:pt x="10" y="69"/>
                    <a:pt x="14" y="66"/>
                    <a:pt x="14" y="60"/>
                  </a:cubicBezTo>
                  <a:cubicBezTo>
                    <a:pt x="14" y="55"/>
                    <a:pt x="14" y="43"/>
                    <a:pt x="17" y="43"/>
                  </a:cubicBezTo>
                  <a:cubicBezTo>
                    <a:pt x="20" y="43"/>
                    <a:pt x="21" y="42"/>
                    <a:pt x="27" y="44"/>
                  </a:cubicBezTo>
                  <a:cubicBezTo>
                    <a:pt x="33" y="46"/>
                    <a:pt x="43" y="44"/>
                    <a:pt x="45" y="44"/>
                  </a:cubicBezTo>
                  <a:cubicBezTo>
                    <a:pt x="47" y="44"/>
                    <a:pt x="49" y="46"/>
                    <a:pt x="56" y="50"/>
                  </a:cubicBezTo>
                  <a:cubicBezTo>
                    <a:pt x="63" y="53"/>
                    <a:pt x="63" y="53"/>
                    <a:pt x="73" y="57"/>
                  </a:cubicBezTo>
                  <a:cubicBezTo>
                    <a:pt x="82" y="61"/>
                    <a:pt x="89" y="61"/>
                    <a:pt x="90" y="65"/>
                  </a:cubicBezTo>
                  <a:cubicBezTo>
                    <a:pt x="92" y="70"/>
                    <a:pt x="89" y="95"/>
                    <a:pt x="93" y="94"/>
                  </a:cubicBezTo>
                  <a:cubicBezTo>
                    <a:pt x="96" y="93"/>
                    <a:pt x="120" y="61"/>
                    <a:pt x="122" y="55"/>
                  </a:cubicBezTo>
                  <a:cubicBezTo>
                    <a:pt x="125" y="49"/>
                    <a:pt x="136" y="26"/>
                    <a:pt x="150" y="20"/>
                  </a:cubicBezTo>
                  <a:cubicBezTo>
                    <a:pt x="163" y="15"/>
                    <a:pt x="220" y="3"/>
                    <a:pt x="228" y="0"/>
                  </a:cubicBezTo>
                  <a:cubicBezTo>
                    <a:pt x="232" y="9"/>
                    <a:pt x="254" y="57"/>
                    <a:pt x="258" y="6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115">
              <a:extLst>
                <a:ext uri="{FF2B5EF4-FFF2-40B4-BE49-F238E27FC236}">
                  <a16:creationId xmlns:a16="http://schemas.microsoft.com/office/drawing/2014/main" id="{AA34FCFB-FBC1-3649-8059-46FA70C64278}"/>
                </a:ext>
              </a:extLst>
            </p:cNvPr>
            <p:cNvSpPr>
              <a:spLocks/>
            </p:cNvSpPr>
            <p:nvPr/>
          </p:nvSpPr>
          <p:spPr bwMode="auto">
            <a:xfrm>
              <a:off x="3295" y="1601"/>
              <a:ext cx="71" cy="65"/>
            </a:xfrm>
            <a:custGeom>
              <a:avLst/>
              <a:gdLst>
                <a:gd name="T0" fmla="*/ 117 w 118"/>
                <a:gd name="T1" fmla="*/ 41 h 107"/>
                <a:gd name="T2" fmla="*/ 106 w 118"/>
                <a:gd name="T3" fmla="*/ 43 h 107"/>
                <a:gd name="T4" fmla="*/ 102 w 118"/>
                <a:gd name="T5" fmla="*/ 52 h 107"/>
                <a:gd name="T6" fmla="*/ 107 w 118"/>
                <a:gd name="T7" fmla="*/ 63 h 107"/>
                <a:gd name="T8" fmla="*/ 99 w 118"/>
                <a:gd name="T9" fmla="*/ 70 h 107"/>
                <a:gd name="T10" fmla="*/ 95 w 118"/>
                <a:gd name="T11" fmla="*/ 87 h 107"/>
                <a:gd name="T12" fmla="*/ 91 w 118"/>
                <a:gd name="T13" fmla="*/ 105 h 107"/>
                <a:gd name="T14" fmla="*/ 92 w 118"/>
                <a:gd name="T15" fmla="*/ 105 h 107"/>
                <a:gd name="T16" fmla="*/ 86 w 118"/>
                <a:gd name="T17" fmla="*/ 107 h 107"/>
                <a:gd name="T18" fmla="*/ 67 w 118"/>
                <a:gd name="T19" fmla="*/ 105 h 107"/>
                <a:gd name="T20" fmla="*/ 45 w 118"/>
                <a:gd name="T21" fmla="*/ 102 h 107"/>
                <a:gd name="T22" fmla="*/ 26 w 118"/>
                <a:gd name="T23" fmla="*/ 97 h 107"/>
                <a:gd name="T24" fmla="*/ 12 w 118"/>
                <a:gd name="T25" fmla="*/ 81 h 107"/>
                <a:gd name="T26" fmla="*/ 3 w 118"/>
                <a:gd name="T27" fmla="*/ 67 h 107"/>
                <a:gd name="T28" fmla="*/ 0 w 118"/>
                <a:gd name="T29" fmla="*/ 60 h 107"/>
                <a:gd name="T30" fmla="*/ 6 w 118"/>
                <a:gd name="T31" fmla="*/ 63 h 107"/>
                <a:gd name="T32" fmla="*/ 13 w 118"/>
                <a:gd name="T33" fmla="*/ 67 h 107"/>
                <a:gd name="T34" fmla="*/ 28 w 118"/>
                <a:gd name="T35" fmla="*/ 62 h 107"/>
                <a:gd name="T36" fmla="*/ 42 w 118"/>
                <a:gd name="T37" fmla="*/ 65 h 107"/>
                <a:gd name="T38" fmla="*/ 55 w 118"/>
                <a:gd name="T39" fmla="*/ 64 h 107"/>
                <a:gd name="T40" fmla="*/ 68 w 118"/>
                <a:gd name="T41" fmla="*/ 58 h 107"/>
                <a:gd name="T42" fmla="*/ 78 w 118"/>
                <a:gd name="T43" fmla="*/ 45 h 107"/>
                <a:gd name="T44" fmla="*/ 89 w 118"/>
                <a:gd name="T45" fmla="*/ 29 h 107"/>
                <a:gd name="T46" fmla="*/ 100 w 118"/>
                <a:gd name="T47" fmla="*/ 17 h 107"/>
                <a:gd name="T48" fmla="*/ 109 w 118"/>
                <a:gd name="T49" fmla="*/ 7 h 107"/>
                <a:gd name="T50" fmla="*/ 116 w 118"/>
                <a:gd name="T51" fmla="*/ 5 h 107"/>
                <a:gd name="T52" fmla="*/ 115 w 118"/>
                <a:gd name="T53" fmla="*/ 18 h 107"/>
                <a:gd name="T54" fmla="*/ 115 w 118"/>
                <a:gd name="T55" fmla="*/ 30 h 107"/>
                <a:gd name="T56" fmla="*/ 117 w 118"/>
                <a:gd name="T57"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07">
                  <a:moveTo>
                    <a:pt x="117" y="41"/>
                  </a:moveTo>
                  <a:cubicBezTo>
                    <a:pt x="115" y="45"/>
                    <a:pt x="110" y="47"/>
                    <a:pt x="106" y="43"/>
                  </a:cubicBezTo>
                  <a:cubicBezTo>
                    <a:pt x="102" y="37"/>
                    <a:pt x="104" y="48"/>
                    <a:pt x="102" y="52"/>
                  </a:cubicBezTo>
                  <a:cubicBezTo>
                    <a:pt x="101" y="56"/>
                    <a:pt x="103" y="59"/>
                    <a:pt x="107" y="63"/>
                  </a:cubicBezTo>
                  <a:cubicBezTo>
                    <a:pt x="111" y="67"/>
                    <a:pt x="106" y="68"/>
                    <a:pt x="99" y="70"/>
                  </a:cubicBezTo>
                  <a:cubicBezTo>
                    <a:pt x="91" y="72"/>
                    <a:pt x="101" y="76"/>
                    <a:pt x="95" y="87"/>
                  </a:cubicBezTo>
                  <a:cubicBezTo>
                    <a:pt x="89" y="98"/>
                    <a:pt x="90" y="100"/>
                    <a:pt x="91" y="105"/>
                  </a:cubicBezTo>
                  <a:cubicBezTo>
                    <a:pt x="91" y="105"/>
                    <a:pt x="92" y="105"/>
                    <a:pt x="92" y="105"/>
                  </a:cubicBezTo>
                  <a:cubicBezTo>
                    <a:pt x="91" y="106"/>
                    <a:pt x="89" y="107"/>
                    <a:pt x="86" y="107"/>
                  </a:cubicBezTo>
                  <a:cubicBezTo>
                    <a:pt x="82" y="107"/>
                    <a:pt x="76" y="107"/>
                    <a:pt x="67" y="105"/>
                  </a:cubicBezTo>
                  <a:cubicBezTo>
                    <a:pt x="59" y="104"/>
                    <a:pt x="53" y="102"/>
                    <a:pt x="45" y="102"/>
                  </a:cubicBezTo>
                  <a:cubicBezTo>
                    <a:pt x="38" y="101"/>
                    <a:pt x="36" y="105"/>
                    <a:pt x="26" y="97"/>
                  </a:cubicBezTo>
                  <a:cubicBezTo>
                    <a:pt x="16" y="89"/>
                    <a:pt x="18" y="88"/>
                    <a:pt x="12" y="81"/>
                  </a:cubicBezTo>
                  <a:cubicBezTo>
                    <a:pt x="6" y="74"/>
                    <a:pt x="6" y="72"/>
                    <a:pt x="3" y="67"/>
                  </a:cubicBezTo>
                  <a:cubicBezTo>
                    <a:pt x="1" y="63"/>
                    <a:pt x="0" y="61"/>
                    <a:pt x="0" y="60"/>
                  </a:cubicBezTo>
                  <a:cubicBezTo>
                    <a:pt x="4" y="60"/>
                    <a:pt x="5" y="61"/>
                    <a:pt x="6" y="63"/>
                  </a:cubicBezTo>
                  <a:cubicBezTo>
                    <a:pt x="6" y="65"/>
                    <a:pt x="7" y="67"/>
                    <a:pt x="13" y="67"/>
                  </a:cubicBezTo>
                  <a:cubicBezTo>
                    <a:pt x="20" y="67"/>
                    <a:pt x="25" y="62"/>
                    <a:pt x="28" y="62"/>
                  </a:cubicBezTo>
                  <a:cubicBezTo>
                    <a:pt x="30" y="62"/>
                    <a:pt x="38" y="64"/>
                    <a:pt x="42" y="65"/>
                  </a:cubicBezTo>
                  <a:cubicBezTo>
                    <a:pt x="47" y="66"/>
                    <a:pt x="48" y="64"/>
                    <a:pt x="55" y="64"/>
                  </a:cubicBezTo>
                  <a:cubicBezTo>
                    <a:pt x="62" y="63"/>
                    <a:pt x="62" y="65"/>
                    <a:pt x="68" y="58"/>
                  </a:cubicBezTo>
                  <a:cubicBezTo>
                    <a:pt x="74" y="51"/>
                    <a:pt x="72" y="55"/>
                    <a:pt x="78" y="45"/>
                  </a:cubicBezTo>
                  <a:cubicBezTo>
                    <a:pt x="84" y="34"/>
                    <a:pt x="81" y="37"/>
                    <a:pt x="89" y="29"/>
                  </a:cubicBezTo>
                  <a:cubicBezTo>
                    <a:pt x="98" y="22"/>
                    <a:pt x="93" y="24"/>
                    <a:pt x="100" y="17"/>
                  </a:cubicBezTo>
                  <a:cubicBezTo>
                    <a:pt x="108" y="11"/>
                    <a:pt x="107" y="11"/>
                    <a:pt x="109" y="7"/>
                  </a:cubicBezTo>
                  <a:cubicBezTo>
                    <a:pt x="110" y="3"/>
                    <a:pt x="116" y="0"/>
                    <a:pt x="116" y="5"/>
                  </a:cubicBezTo>
                  <a:cubicBezTo>
                    <a:pt x="116" y="10"/>
                    <a:pt x="116" y="14"/>
                    <a:pt x="115" y="18"/>
                  </a:cubicBezTo>
                  <a:cubicBezTo>
                    <a:pt x="113" y="23"/>
                    <a:pt x="112" y="25"/>
                    <a:pt x="115" y="30"/>
                  </a:cubicBezTo>
                  <a:cubicBezTo>
                    <a:pt x="118" y="35"/>
                    <a:pt x="114" y="36"/>
                    <a:pt x="117" y="4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116">
              <a:extLst>
                <a:ext uri="{FF2B5EF4-FFF2-40B4-BE49-F238E27FC236}">
                  <a16:creationId xmlns:a16="http://schemas.microsoft.com/office/drawing/2014/main" id="{6865831D-B773-D44B-81AE-DAB6A80E1AD9}"/>
                </a:ext>
              </a:extLst>
            </p:cNvPr>
            <p:cNvSpPr>
              <a:spLocks/>
            </p:cNvSpPr>
            <p:nvPr/>
          </p:nvSpPr>
          <p:spPr bwMode="auto">
            <a:xfrm>
              <a:off x="3282" y="1606"/>
              <a:ext cx="14" cy="27"/>
            </a:xfrm>
            <a:custGeom>
              <a:avLst/>
              <a:gdLst>
                <a:gd name="T0" fmla="*/ 22 w 24"/>
                <a:gd name="T1" fmla="*/ 8 h 45"/>
                <a:gd name="T2" fmla="*/ 19 w 24"/>
                <a:gd name="T3" fmla="*/ 20 h 45"/>
                <a:gd name="T4" fmla="*/ 21 w 24"/>
                <a:gd name="T5" fmla="*/ 33 h 45"/>
                <a:gd name="T6" fmla="*/ 18 w 24"/>
                <a:gd name="T7" fmla="*/ 45 h 45"/>
                <a:gd name="T8" fmla="*/ 17 w 24"/>
                <a:gd name="T9" fmla="*/ 45 h 45"/>
                <a:gd name="T10" fmla="*/ 6 w 24"/>
                <a:gd name="T11" fmla="*/ 43 h 45"/>
                <a:gd name="T12" fmla="*/ 2 w 24"/>
                <a:gd name="T13" fmla="*/ 36 h 45"/>
                <a:gd name="T14" fmla="*/ 3 w 24"/>
                <a:gd name="T15" fmla="*/ 33 h 45"/>
                <a:gd name="T16" fmla="*/ 1 w 24"/>
                <a:gd name="T17" fmla="*/ 19 h 45"/>
                <a:gd name="T18" fmla="*/ 6 w 24"/>
                <a:gd name="T19" fmla="*/ 9 h 45"/>
                <a:gd name="T20" fmla="*/ 12 w 24"/>
                <a:gd name="T21" fmla="*/ 1 h 45"/>
                <a:gd name="T22" fmla="*/ 22 w 24"/>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5">
                  <a:moveTo>
                    <a:pt x="22" y="8"/>
                  </a:moveTo>
                  <a:cubicBezTo>
                    <a:pt x="21" y="11"/>
                    <a:pt x="16" y="16"/>
                    <a:pt x="19" y="20"/>
                  </a:cubicBezTo>
                  <a:cubicBezTo>
                    <a:pt x="21" y="24"/>
                    <a:pt x="23" y="23"/>
                    <a:pt x="21" y="33"/>
                  </a:cubicBezTo>
                  <a:cubicBezTo>
                    <a:pt x="20" y="42"/>
                    <a:pt x="18" y="40"/>
                    <a:pt x="18" y="45"/>
                  </a:cubicBezTo>
                  <a:cubicBezTo>
                    <a:pt x="18" y="45"/>
                    <a:pt x="18" y="45"/>
                    <a:pt x="17" y="45"/>
                  </a:cubicBezTo>
                  <a:cubicBezTo>
                    <a:pt x="15" y="44"/>
                    <a:pt x="10" y="44"/>
                    <a:pt x="6" y="43"/>
                  </a:cubicBezTo>
                  <a:cubicBezTo>
                    <a:pt x="3" y="42"/>
                    <a:pt x="2" y="39"/>
                    <a:pt x="2" y="36"/>
                  </a:cubicBezTo>
                  <a:cubicBezTo>
                    <a:pt x="3" y="37"/>
                    <a:pt x="4" y="36"/>
                    <a:pt x="3" y="33"/>
                  </a:cubicBezTo>
                  <a:cubicBezTo>
                    <a:pt x="2" y="27"/>
                    <a:pt x="0" y="26"/>
                    <a:pt x="1" y="19"/>
                  </a:cubicBezTo>
                  <a:cubicBezTo>
                    <a:pt x="3" y="13"/>
                    <a:pt x="5" y="15"/>
                    <a:pt x="6" y="9"/>
                  </a:cubicBezTo>
                  <a:cubicBezTo>
                    <a:pt x="6" y="2"/>
                    <a:pt x="8" y="0"/>
                    <a:pt x="12" y="1"/>
                  </a:cubicBezTo>
                  <a:cubicBezTo>
                    <a:pt x="16" y="2"/>
                    <a:pt x="24" y="5"/>
                    <a:pt x="2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117">
              <a:extLst>
                <a:ext uri="{FF2B5EF4-FFF2-40B4-BE49-F238E27FC236}">
                  <a16:creationId xmlns:a16="http://schemas.microsoft.com/office/drawing/2014/main" id="{62DB2075-54BE-C946-85C9-25D5F1230A6E}"/>
                </a:ext>
              </a:extLst>
            </p:cNvPr>
            <p:cNvSpPr>
              <a:spLocks/>
            </p:cNvSpPr>
            <p:nvPr/>
          </p:nvSpPr>
          <p:spPr bwMode="auto">
            <a:xfrm>
              <a:off x="3216" y="1540"/>
              <a:ext cx="27" cy="27"/>
            </a:xfrm>
            <a:custGeom>
              <a:avLst/>
              <a:gdLst>
                <a:gd name="T0" fmla="*/ 46 w 46"/>
                <a:gd name="T1" fmla="*/ 42 h 44"/>
                <a:gd name="T2" fmla="*/ 30 w 46"/>
                <a:gd name="T3" fmla="*/ 43 h 44"/>
                <a:gd name="T4" fmla="*/ 22 w 46"/>
                <a:gd name="T5" fmla="*/ 33 h 44"/>
                <a:gd name="T6" fmla="*/ 8 w 46"/>
                <a:gd name="T7" fmla="*/ 28 h 44"/>
                <a:gd name="T8" fmla="*/ 0 w 46"/>
                <a:gd name="T9" fmla="*/ 26 h 44"/>
                <a:gd name="T10" fmla="*/ 1 w 46"/>
                <a:gd name="T11" fmla="*/ 25 h 44"/>
                <a:gd name="T12" fmla="*/ 8 w 46"/>
                <a:gd name="T13" fmla="*/ 5 h 44"/>
                <a:gd name="T14" fmla="*/ 29 w 46"/>
                <a:gd name="T15" fmla="*/ 1 h 44"/>
                <a:gd name="T16" fmla="*/ 35 w 46"/>
                <a:gd name="T17" fmla="*/ 3 h 44"/>
                <a:gd name="T18" fmla="*/ 35 w 46"/>
                <a:gd name="T19" fmla="*/ 4 h 44"/>
                <a:gd name="T20" fmla="*/ 42 w 46"/>
                <a:gd name="T21" fmla="*/ 11 h 44"/>
                <a:gd name="T22" fmla="*/ 37 w 46"/>
                <a:gd name="T23" fmla="*/ 14 h 44"/>
                <a:gd name="T24" fmla="*/ 26 w 46"/>
                <a:gd name="T25" fmla="*/ 18 h 44"/>
                <a:gd name="T26" fmla="*/ 35 w 46"/>
                <a:gd name="T27" fmla="*/ 22 h 44"/>
                <a:gd name="T28" fmla="*/ 41 w 46"/>
                <a:gd name="T29" fmla="*/ 35 h 44"/>
                <a:gd name="T30" fmla="*/ 46 w 4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46" y="42"/>
                  </a:moveTo>
                  <a:cubicBezTo>
                    <a:pt x="43" y="43"/>
                    <a:pt x="35" y="44"/>
                    <a:pt x="30" y="43"/>
                  </a:cubicBezTo>
                  <a:cubicBezTo>
                    <a:pt x="23" y="43"/>
                    <a:pt x="24" y="37"/>
                    <a:pt x="22" y="33"/>
                  </a:cubicBezTo>
                  <a:cubicBezTo>
                    <a:pt x="19" y="28"/>
                    <a:pt x="15" y="28"/>
                    <a:pt x="8" y="28"/>
                  </a:cubicBezTo>
                  <a:cubicBezTo>
                    <a:pt x="3" y="27"/>
                    <a:pt x="1" y="27"/>
                    <a:pt x="0" y="26"/>
                  </a:cubicBezTo>
                  <a:cubicBezTo>
                    <a:pt x="0" y="26"/>
                    <a:pt x="1" y="25"/>
                    <a:pt x="1" y="25"/>
                  </a:cubicBezTo>
                  <a:cubicBezTo>
                    <a:pt x="3" y="20"/>
                    <a:pt x="5" y="8"/>
                    <a:pt x="8" y="5"/>
                  </a:cubicBezTo>
                  <a:cubicBezTo>
                    <a:pt x="12" y="1"/>
                    <a:pt x="27" y="0"/>
                    <a:pt x="29" y="1"/>
                  </a:cubicBezTo>
                  <a:cubicBezTo>
                    <a:pt x="31" y="2"/>
                    <a:pt x="34" y="3"/>
                    <a:pt x="35" y="3"/>
                  </a:cubicBezTo>
                  <a:cubicBezTo>
                    <a:pt x="35" y="4"/>
                    <a:pt x="35" y="4"/>
                    <a:pt x="35" y="4"/>
                  </a:cubicBezTo>
                  <a:cubicBezTo>
                    <a:pt x="38" y="7"/>
                    <a:pt x="42" y="9"/>
                    <a:pt x="42" y="11"/>
                  </a:cubicBezTo>
                  <a:cubicBezTo>
                    <a:pt x="42" y="13"/>
                    <a:pt x="42" y="12"/>
                    <a:pt x="37" y="14"/>
                  </a:cubicBezTo>
                  <a:cubicBezTo>
                    <a:pt x="32" y="15"/>
                    <a:pt x="24" y="15"/>
                    <a:pt x="26" y="18"/>
                  </a:cubicBezTo>
                  <a:cubicBezTo>
                    <a:pt x="29" y="21"/>
                    <a:pt x="35" y="19"/>
                    <a:pt x="35" y="22"/>
                  </a:cubicBezTo>
                  <a:cubicBezTo>
                    <a:pt x="36" y="25"/>
                    <a:pt x="40" y="30"/>
                    <a:pt x="41" y="35"/>
                  </a:cubicBezTo>
                  <a:cubicBezTo>
                    <a:pt x="42" y="38"/>
                    <a:pt x="45" y="38"/>
                    <a:pt x="46" y="4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118">
              <a:extLst>
                <a:ext uri="{FF2B5EF4-FFF2-40B4-BE49-F238E27FC236}">
                  <a16:creationId xmlns:a16="http://schemas.microsoft.com/office/drawing/2014/main" id="{619502B6-F43C-C347-8C3C-96DA11E63483}"/>
                </a:ext>
              </a:extLst>
            </p:cNvPr>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119">
              <a:extLst>
                <a:ext uri="{FF2B5EF4-FFF2-40B4-BE49-F238E27FC236}">
                  <a16:creationId xmlns:a16="http://schemas.microsoft.com/office/drawing/2014/main" id="{5E137EF3-A4E7-1C49-A279-0244D1C8DD34}"/>
                </a:ext>
              </a:extLst>
            </p:cNvPr>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120">
              <a:extLst>
                <a:ext uri="{FF2B5EF4-FFF2-40B4-BE49-F238E27FC236}">
                  <a16:creationId xmlns:a16="http://schemas.microsoft.com/office/drawing/2014/main" id="{50CDD1F1-FE62-4B40-9BD1-CC93051B84AA}"/>
                </a:ext>
              </a:extLst>
            </p:cNvPr>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121">
              <a:extLst>
                <a:ext uri="{FF2B5EF4-FFF2-40B4-BE49-F238E27FC236}">
                  <a16:creationId xmlns:a16="http://schemas.microsoft.com/office/drawing/2014/main" id="{0F2F515C-FA10-2847-80CD-F9802DE64DF0}"/>
                </a:ext>
              </a:extLst>
            </p:cNvPr>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122">
              <a:extLst>
                <a:ext uri="{FF2B5EF4-FFF2-40B4-BE49-F238E27FC236}">
                  <a16:creationId xmlns:a16="http://schemas.microsoft.com/office/drawing/2014/main" id="{ACA440D9-FD24-CE42-A772-8CDAD1CC6ECD}"/>
                </a:ext>
              </a:extLst>
            </p:cNvPr>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123">
              <a:extLst>
                <a:ext uri="{FF2B5EF4-FFF2-40B4-BE49-F238E27FC236}">
                  <a16:creationId xmlns:a16="http://schemas.microsoft.com/office/drawing/2014/main" id="{F1A1FFB0-D53F-184B-81FF-E41D523C512A}"/>
                </a:ext>
              </a:extLst>
            </p:cNvPr>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124">
              <a:extLst>
                <a:ext uri="{FF2B5EF4-FFF2-40B4-BE49-F238E27FC236}">
                  <a16:creationId xmlns:a16="http://schemas.microsoft.com/office/drawing/2014/main" id="{5462C172-9E79-E64D-896B-1E5D7D6C9BC7}"/>
                </a:ext>
              </a:extLst>
            </p:cNvPr>
            <p:cNvSpPr>
              <a:spLocks/>
            </p:cNvSpPr>
            <p:nvPr/>
          </p:nvSpPr>
          <p:spPr bwMode="auto">
            <a:xfrm>
              <a:off x="3047" y="1486"/>
              <a:ext cx="59" cy="69"/>
            </a:xfrm>
            <a:custGeom>
              <a:avLst/>
              <a:gdLst>
                <a:gd name="T0" fmla="*/ 98 w 98"/>
                <a:gd name="T1" fmla="*/ 33 h 116"/>
                <a:gd name="T2" fmla="*/ 91 w 98"/>
                <a:gd name="T3" fmla="*/ 36 h 116"/>
                <a:gd name="T4" fmla="*/ 72 w 98"/>
                <a:gd name="T5" fmla="*/ 44 h 116"/>
                <a:gd name="T6" fmla="*/ 48 w 98"/>
                <a:gd name="T7" fmla="*/ 51 h 116"/>
                <a:gd name="T8" fmla="*/ 70 w 98"/>
                <a:gd name="T9" fmla="*/ 77 h 116"/>
                <a:gd name="T10" fmla="*/ 61 w 98"/>
                <a:gd name="T11" fmla="*/ 90 h 116"/>
                <a:gd name="T12" fmla="*/ 50 w 98"/>
                <a:gd name="T13" fmla="*/ 96 h 116"/>
                <a:gd name="T14" fmla="*/ 37 w 98"/>
                <a:gd name="T15" fmla="*/ 106 h 116"/>
                <a:gd name="T16" fmla="*/ 28 w 98"/>
                <a:gd name="T17" fmla="*/ 116 h 116"/>
                <a:gd name="T18" fmla="*/ 7 w 98"/>
                <a:gd name="T19" fmla="*/ 113 h 116"/>
                <a:gd name="T20" fmla="*/ 0 w 98"/>
                <a:gd name="T21" fmla="*/ 108 h 116"/>
                <a:gd name="T22" fmla="*/ 2 w 98"/>
                <a:gd name="T23" fmla="*/ 105 h 116"/>
                <a:gd name="T24" fmla="*/ 4 w 98"/>
                <a:gd name="T25" fmla="*/ 97 h 116"/>
                <a:gd name="T26" fmla="*/ 3 w 98"/>
                <a:gd name="T27" fmla="*/ 84 h 116"/>
                <a:gd name="T28" fmla="*/ 8 w 98"/>
                <a:gd name="T29" fmla="*/ 68 h 116"/>
                <a:gd name="T30" fmla="*/ 8 w 98"/>
                <a:gd name="T31" fmla="*/ 52 h 116"/>
                <a:gd name="T32" fmla="*/ 8 w 98"/>
                <a:gd name="T33" fmla="*/ 52 h 116"/>
                <a:gd name="T34" fmla="*/ 11 w 98"/>
                <a:gd name="T35" fmla="*/ 41 h 116"/>
                <a:gd name="T36" fmla="*/ 9 w 98"/>
                <a:gd name="T37" fmla="*/ 32 h 116"/>
                <a:gd name="T38" fmla="*/ 9 w 98"/>
                <a:gd name="T39" fmla="*/ 27 h 116"/>
                <a:gd name="T40" fmla="*/ 8 w 98"/>
                <a:gd name="T41" fmla="*/ 21 h 116"/>
                <a:gd name="T42" fmla="*/ 10 w 98"/>
                <a:gd name="T43" fmla="*/ 14 h 116"/>
                <a:gd name="T44" fmla="*/ 12 w 98"/>
                <a:gd name="T45" fmla="*/ 18 h 116"/>
                <a:gd name="T46" fmla="*/ 23 w 98"/>
                <a:gd name="T47" fmla="*/ 22 h 116"/>
                <a:gd name="T48" fmla="*/ 34 w 98"/>
                <a:gd name="T49" fmla="*/ 28 h 116"/>
                <a:gd name="T50" fmla="*/ 50 w 98"/>
                <a:gd name="T51" fmla="*/ 23 h 116"/>
                <a:gd name="T52" fmla="*/ 68 w 98"/>
                <a:gd name="T53" fmla="*/ 9 h 116"/>
                <a:gd name="T54" fmla="*/ 81 w 98"/>
                <a:gd name="T55" fmla="*/ 0 h 116"/>
                <a:gd name="T56" fmla="*/ 84 w 98"/>
                <a:gd name="T57" fmla="*/ 2 h 116"/>
                <a:gd name="T58" fmla="*/ 88 w 98"/>
                <a:gd name="T59" fmla="*/ 11 h 116"/>
                <a:gd name="T60" fmla="*/ 91 w 98"/>
                <a:gd name="T61" fmla="*/ 22 h 116"/>
                <a:gd name="T62" fmla="*/ 97 w 98"/>
                <a:gd name="T63" fmla="*/ 30 h 116"/>
                <a:gd name="T64" fmla="*/ 98 w 98"/>
                <a:gd name="T65" fmla="*/ 3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16">
                  <a:moveTo>
                    <a:pt x="98" y="33"/>
                  </a:moveTo>
                  <a:cubicBezTo>
                    <a:pt x="98" y="35"/>
                    <a:pt x="93" y="35"/>
                    <a:pt x="91" y="36"/>
                  </a:cubicBezTo>
                  <a:cubicBezTo>
                    <a:pt x="89" y="38"/>
                    <a:pt x="82" y="42"/>
                    <a:pt x="72" y="44"/>
                  </a:cubicBezTo>
                  <a:cubicBezTo>
                    <a:pt x="62" y="45"/>
                    <a:pt x="53" y="49"/>
                    <a:pt x="48" y="51"/>
                  </a:cubicBezTo>
                  <a:cubicBezTo>
                    <a:pt x="44" y="52"/>
                    <a:pt x="68" y="74"/>
                    <a:pt x="70" y="77"/>
                  </a:cubicBezTo>
                  <a:cubicBezTo>
                    <a:pt x="73" y="79"/>
                    <a:pt x="64" y="83"/>
                    <a:pt x="61" y="90"/>
                  </a:cubicBezTo>
                  <a:cubicBezTo>
                    <a:pt x="58" y="97"/>
                    <a:pt x="54" y="94"/>
                    <a:pt x="50" y="96"/>
                  </a:cubicBezTo>
                  <a:cubicBezTo>
                    <a:pt x="45" y="97"/>
                    <a:pt x="40" y="103"/>
                    <a:pt x="37" y="106"/>
                  </a:cubicBezTo>
                  <a:cubicBezTo>
                    <a:pt x="34" y="109"/>
                    <a:pt x="31" y="116"/>
                    <a:pt x="28" y="116"/>
                  </a:cubicBezTo>
                  <a:cubicBezTo>
                    <a:pt x="25" y="116"/>
                    <a:pt x="11" y="114"/>
                    <a:pt x="7" y="113"/>
                  </a:cubicBezTo>
                  <a:cubicBezTo>
                    <a:pt x="4" y="113"/>
                    <a:pt x="2" y="110"/>
                    <a:pt x="0" y="108"/>
                  </a:cubicBezTo>
                  <a:cubicBezTo>
                    <a:pt x="1" y="107"/>
                    <a:pt x="2" y="105"/>
                    <a:pt x="2" y="105"/>
                  </a:cubicBezTo>
                  <a:cubicBezTo>
                    <a:pt x="2" y="104"/>
                    <a:pt x="4" y="101"/>
                    <a:pt x="4" y="97"/>
                  </a:cubicBezTo>
                  <a:cubicBezTo>
                    <a:pt x="4" y="94"/>
                    <a:pt x="4" y="88"/>
                    <a:pt x="3" y="84"/>
                  </a:cubicBezTo>
                  <a:cubicBezTo>
                    <a:pt x="2" y="79"/>
                    <a:pt x="5" y="72"/>
                    <a:pt x="8" y="68"/>
                  </a:cubicBezTo>
                  <a:cubicBezTo>
                    <a:pt x="11" y="64"/>
                    <a:pt x="8" y="58"/>
                    <a:pt x="8" y="52"/>
                  </a:cubicBezTo>
                  <a:cubicBezTo>
                    <a:pt x="8" y="52"/>
                    <a:pt x="8" y="52"/>
                    <a:pt x="8" y="52"/>
                  </a:cubicBezTo>
                  <a:cubicBezTo>
                    <a:pt x="8" y="47"/>
                    <a:pt x="11" y="45"/>
                    <a:pt x="11" y="41"/>
                  </a:cubicBezTo>
                  <a:cubicBezTo>
                    <a:pt x="10" y="37"/>
                    <a:pt x="11" y="34"/>
                    <a:pt x="9" y="32"/>
                  </a:cubicBezTo>
                  <a:cubicBezTo>
                    <a:pt x="9" y="31"/>
                    <a:pt x="9" y="29"/>
                    <a:pt x="9" y="27"/>
                  </a:cubicBezTo>
                  <a:cubicBezTo>
                    <a:pt x="8" y="25"/>
                    <a:pt x="8" y="22"/>
                    <a:pt x="8" y="21"/>
                  </a:cubicBezTo>
                  <a:cubicBezTo>
                    <a:pt x="8" y="19"/>
                    <a:pt x="9" y="16"/>
                    <a:pt x="10" y="14"/>
                  </a:cubicBezTo>
                  <a:cubicBezTo>
                    <a:pt x="11" y="16"/>
                    <a:pt x="12" y="18"/>
                    <a:pt x="12" y="18"/>
                  </a:cubicBezTo>
                  <a:cubicBezTo>
                    <a:pt x="14" y="18"/>
                    <a:pt x="19" y="19"/>
                    <a:pt x="23" y="22"/>
                  </a:cubicBezTo>
                  <a:cubicBezTo>
                    <a:pt x="28" y="24"/>
                    <a:pt x="29" y="26"/>
                    <a:pt x="34" y="28"/>
                  </a:cubicBezTo>
                  <a:cubicBezTo>
                    <a:pt x="40" y="31"/>
                    <a:pt x="41" y="28"/>
                    <a:pt x="50" y="23"/>
                  </a:cubicBezTo>
                  <a:cubicBezTo>
                    <a:pt x="59" y="18"/>
                    <a:pt x="63" y="13"/>
                    <a:pt x="68" y="9"/>
                  </a:cubicBezTo>
                  <a:cubicBezTo>
                    <a:pt x="73" y="6"/>
                    <a:pt x="76" y="3"/>
                    <a:pt x="81" y="0"/>
                  </a:cubicBezTo>
                  <a:cubicBezTo>
                    <a:pt x="82" y="0"/>
                    <a:pt x="83" y="1"/>
                    <a:pt x="84" y="2"/>
                  </a:cubicBezTo>
                  <a:cubicBezTo>
                    <a:pt x="87" y="4"/>
                    <a:pt x="85" y="5"/>
                    <a:pt x="88" y="11"/>
                  </a:cubicBezTo>
                  <a:cubicBezTo>
                    <a:pt x="90" y="17"/>
                    <a:pt x="91" y="18"/>
                    <a:pt x="91" y="22"/>
                  </a:cubicBezTo>
                  <a:cubicBezTo>
                    <a:pt x="91" y="26"/>
                    <a:pt x="92" y="26"/>
                    <a:pt x="97" y="30"/>
                  </a:cubicBezTo>
                  <a:cubicBezTo>
                    <a:pt x="98" y="31"/>
                    <a:pt x="98" y="32"/>
                    <a:pt x="98"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125">
              <a:extLst>
                <a:ext uri="{FF2B5EF4-FFF2-40B4-BE49-F238E27FC236}">
                  <a16:creationId xmlns:a16="http://schemas.microsoft.com/office/drawing/2014/main" id="{633F7785-C129-C84D-BE70-EB53E320EBBF}"/>
                </a:ext>
              </a:extLst>
            </p:cNvPr>
            <p:cNvSpPr>
              <a:spLocks/>
            </p:cNvSpPr>
            <p:nvPr/>
          </p:nvSpPr>
          <p:spPr bwMode="auto">
            <a:xfrm>
              <a:off x="3045" y="1462"/>
              <a:ext cx="21" cy="27"/>
            </a:xfrm>
            <a:custGeom>
              <a:avLst/>
              <a:gdLst>
                <a:gd name="T0" fmla="*/ 28 w 35"/>
                <a:gd name="T1" fmla="*/ 21 h 45"/>
                <a:gd name="T2" fmla="*/ 20 w 35"/>
                <a:gd name="T3" fmla="*/ 28 h 45"/>
                <a:gd name="T4" fmla="*/ 11 w 35"/>
                <a:gd name="T5" fmla="*/ 40 h 45"/>
                <a:gd name="T6" fmla="*/ 9 w 35"/>
                <a:gd name="T7" fmla="*/ 45 h 45"/>
                <a:gd name="T8" fmla="*/ 4 w 35"/>
                <a:gd name="T9" fmla="*/ 44 h 45"/>
                <a:gd name="T10" fmla="*/ 0 w 35"/>
                <a:gd name="T11" fmla="*/ 45 h 45"/>
                <a:gd name="T12" fmla="*/ 3 w 35"/>
                <a:gd name="T13" fmla="*/ 35 h 45"/>
                <a:gd name="T14" fmla="*/ 13 w 35"/>
                <a:gd name="T15" fmla="*/ 13 h 45"/>
                <a:gd name="T16" fmla="*/ 16 w 35"/>
                <a:gd name="T17" fmla="*/ 2 h 45"/>
                <a:gd name="T18" fmla="*/ 24 w 35"/>
                <a:gd name="T19" fmla="*/ 1 h 45"/>
                <a:gd name="T20" fmla="*/ 32 w 35"/>
                <a:gd name="T21" fmla="*/ 11 h 45"/>
                <a:gd name="T22" fmla="*/ 28 w 35"/>
                <a:gd name="T2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5">
                  <a:moveTo>
                    <a:pt x="28" y="21"/>
                  </a:moveTo>
                  <a:cubicBezTo>
                    <a:pt x="23" y="27"/>
                    <a:pt x="22" y="26"/>
                    <a:pt x="20" y="28"/>
                  </a:cubicBezTo>
                  <a:cubicBezTo>
                    <a:pt x="18" y="31"/>
                    <a:pt x="18" y="33"/>
                    <a:pt x="11" y="40"/>
                  </a:cubicBezTo>
                  <a:cubicBezTo>
                    <a:pt x="9" y="43"/>
                    <a:pt x="8" y="44"/>
                    <a:pt x="9" y="45"/>
                  </a:cubicBezTo>
                  <a:cubicBezTo>
                    <a:pt x="7" y="45"/>
                    <a:pt x="5" y="45"/>
                    <a:pt x="4" y="44"/>
                  </a:cubicBezTo>
                  <a:cubicBezTo>
                    <a:pt x="2" y="44"/>
                    <a:pt x="1" y="45"/>
                    <a:pt x="0" y="45"/>
                  </a:cubicBezTo>
                  <a:cubicBezTo>
                    <a:pt x="1" y="42"/>
                    <a:pt x="2" y="40"/>
                    <a:pt x="3" y="35"/>
                  </a:cubicBezTo>
                  <a:cubicBezTo>
                    <a:pt x="7" y="25"/>
                    <a:pt x="11" y="22"/>
                    <a:pt x="13" y="13"/>
                  </a:cubicBezTo>
                  <a:cubicBezTo>
                    <a:pt x="14" y="7"/>
                    <a:pt x="17" y="6"/>
                    <a:pt x="16" y="2"/>
                  </a:cubicBezTo>
                  <a:cubicBezTo>
                    <a:pt x="18" y="2"/>
                    <a:pt x="22" y="2"/>
                    <a:pt x="24" y="1"/>
                  </a:cubicBezTo>
                  <a:cubicBezTo>
                    <a:pt x="26" y="0"/>
                    <a:pt x="29" y="7"/>
                    <a:pt x="32" y="11"/>
                  </a:cubicBezTo>
                  <a:cubicBezTo>
                    <a:pt x="35" y="15"/>
                    <a:pt x="32" y="15"/>
                    <a:pt x="28"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126">
              <a:extLst>
                <a:ext uri="{FF2B5EF4-FFF2-40B4-BE49-F238E27FC236}">
                  <a16:creationId xmlns:a16="http://schemas.microsoft.com/office/drawing/2014/main" id="{14F4324B-26CD-4240-8B89-CC82F6B12CCD}"/>
                </a:ext>
              </a:extLst>
            </p:cNvPr>
            <p:cNvSpPr>
              <a:spLocks/>
            </p:cNvSpPr>
            <p:nvPr/>
          </p:nvSpPr>
          <p:spPr bwMode="auto">
            <a:xfrm>
              <a:off x="3035" y="1489"/>
              <a:ext cx="19" cy="61"/>
            </a:xfrm>
            <a:custGeom>
              <a:avLst/>
              <a:gdLst>
                <a:gd name="T0" fmla="*/ 31 w 32"/>
                <a:gd name="T1" fmla="*/ 9 h 103"/>
                <a:gd name="T2" fmla="*/ 29 w 32"/>
                <a:gd name="T3" fmla="*/ 16 h 103"/>
                <a:gd name="T4" fmla="*/ 30 w 32"/>
                <a:gd name="T5" fmla="*/ 22 h 103"/>
                <a:gd name="T6" fmla="*/ 26 w 32"/>
                <a:gd name="T7" fmla="*/ 19 h 103"/>
                <a:gd name="T8" fmla="*/ 19 w 32"/>
                <a:gd name="T9" fmla="*/ 18 h 103"/>
                <a:gd name="T10" fmla="*/ 17 w 32"/>
                <a:gd name="T11" fmla="*/ 24 h 103"/>
                <a:gd name="T12" fmla="*/ 16 w 32"/>
                <a:gd name="T13" fmla="*/ 31 h 103"/>
                <a:gd name="T14" fmla="*/ 17 w 32"/>
                <a:gd name="T15" fmla="*/ 36 h 103"/>
                <a:gd name="T16" fmla="*/ 22 w 32"/>
                <a:gd name="T17" fmla="*/ 40 h 103"/>
                <a:gd name="T18" fmla="*/ 17 w 32"/>
                <a:gd name="T19" fmla="*/ 45 h 103"/>
                <a:gd name="T20" fmla="*/ 17 w 32"/>
                <a:gd name="T21" fmla="*/ 50 h 103"/>
                <a:gd name="T22" fmla="*/ 23 w 32"/>
                <a:gd name="T23" fmla="*/ 49 h 103"/>
                <a:gd name="T24" fmla="*/ 29 w 32"/>
                <a:gd name="T25" fmla="*/ 47 h 103"/>
                <a:gd name="T26" fmla="*/ 29 w 32"/>
                <a:gd name="T27" fmla="*/ 47 h 103"/>
                <a:gd name="T28" fmla="*/ 29 w 32"/>
                <a:gd name="T29" fmla="*/ 63 h 103"/>
                <a:gd name="T30" fmla="*/ 24 w 32"/>
                <a:gd name="T31" fmla="*/ 79 h 103"/>
                <a:gd name="T32" fmla="*/ 25 w 32"/>
                <a:gd name="T33" fmla="*/ 92 h 103"/>
                <a:gd name="T34" fmla="*/ 23 w 32"/>
                <a:gd name="T35" fmla="*/ 100 h 103"/>
                <a:gd name="T36" fmla="*/ 21 w 32"/>
                <a:gd name="T37" fmla="*/ 103 h 103"/>
                <a:gd name="T38" fmla="*/ 21 w 32"/>
                <a:gd name="T39" fmla="*/ 102 h 103"/>
                <a:gd name="T40" fmla="*/ 21 w 32"/>
                <a:gd name="T41" fmla="*/ 101 h 103"/>
                <a:gd name="T42" fmla="*/ 20 w 32"/>
                <a:gd name="T43" fmla="*/ 101 h 103"/>
                <a:gd name="T44" fmla="*/ 20 w 32"/>
                <a:gd name="T45" fmla="*/ 101 h 103"/>
                <a:gd name="T46" fmla="*/ 18 w 32"/>
                <a:gd name="T47" fmla="*/ 95 h 103"/>
                <a:gd name="T48" fmla="*/ 13 w 32"/>
                <a:gd name="T49" fmla="*/ 85 h 103"/>
                <a:gd name="T50" fmla="*/ 7 w 32"/>
                <a:gd name="T51" fmla="*/ 69 h 103"/>
                <a:gd name="T52" fmla="*/ 2 w 32"/>
                <a:gd name="T53" fmla="*/ 56 h 103"/>
                <a:gd name="T54" fmla="*/ 0 w 32"/>
                <a:gd name="T55" fmla="*/ 47 h 103"/>
                <a:gd name="T56" fmla="*/ 1 w 32"/>
                <a:gd name="T57" fmla="*/ 46 h 103"/>
                <a:gd name="T58" fmla="*/ 12 w 32"/>
                <a:gd name="T59" fmla="*/ 29 h 103"/>
                <a:gd name="T60" fmla="*/ 15 w 32"/>
                <a:gd name="T61" fmla="*/ 11 h 103"/>
                <a:gd name="T62" fmla="*/ 18 w 32"/>
                <a:gd name="T63" fmla="*/ 1 h 103"/>
                <a:gd name="T64" fmla="*/ 22 w 32"/>
                <a:gd name="T65" fmla="*/ 0 h 103"/>
                <a:gd name="T66" fmla="*/ 27 w 32"/>
                <a:gd name="T67" fmla="*/ 1 h 103"/>
                <a:gd name="T68" fmla="*/ 30 w 32"/>
                <a:gd name="T69" fmla="*/ 4 h 103"/>
                <a:gd name="T70" fmla="*/ 31 w 32"/>
                <a:gd name="T71" fmla="*/ 9 h 103"/>
                <a:gd name="T72" fmla="*/ 31 w 32"/>
                <a:gd name="T73"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03">
                  <a:moveTo>
                    <a:pt x="31" y="9"/>
                  </a:moveTo>
                  <a:cubicBezTo>
                    <a:pt x="30" y="11"/>
                    <a:pt x="29" y="14"/>
                    <a:pt x="29" y="16"/>
                  </a:cubicBezTo>
                  <a:cubicBezTo>
                    <a:pt x="29" y="17"/>
                    <a:pt x="29" y="20"/>
                    <a:pt x="30" y="22"/>
                  </a:cubicBezTo>
                  <a:cubicBezTo>
                    <a:pt x="28" y="21"/>
                    <a:pt x="29" y="21"/>
                    <a:pt x="26" y="19"/>
                  </a:cubicBezTo>
                  <a:cubicBezTo>
                    <a:pt x="22" y="17"/>
                    <a:pt x="20" y="15"/>
                    <a:pt x="19" y="18"/>
                  </a:cubicBezTo>
                  <a:cubicBezTo>
                    <a:pt x="18" y="20"/>
                    <a:pt x="17" y="21"/>
                    <a:pt x="17" y="24"/>
                  </a:cubicBezTo>
                  <a:cubicBezTo>
                    <a:pt x="17" y="27"/>
                    <a:pt x="15" y="27"/>
                    <a:pt x="16" y="31"/>
                  </a:cubicBezTo>
                  <a:cubicBezTo>
                    <a:pt x="17" y="35"/>
                    <a:pt x="14" y="34"/>
                    <a:pt x="17" y="36"/>
                  </a:cubicBezTo>
                  <a:cubicBezTo>
                    <a:pt x="20" y="38"/>
                    <a:pt x="24" y="37"/>
                    <a:pt x="22" y="40"/>
                  </a:cubicBezTo>
                  <a:cubicBezTo>
                    <a:pt x="20" y="42"/>
                    <a:pt x="18" y="44"/>
                    <a:pt x="17" y="45"/>
                  </a:cubicBezTo>
                  <a:cubicBezTo>
                    <a:pt x="17" y="46"/>
                    <a:pt x="16" y="49"/>
                    <a:pt x="17" y="50"/>
                  </a:cubicBezTo>
                  <a:cubicBezTo>
                    <a:pt x="19" y="51"/>
                    <a:pt x="20" y="51"/>
                    <a:pt x="23" y="49"/>
                  </a:cubicBezTo>
                  <a:cubicBezTo>
                    <a:pt x="26" y="48"/>
                    <a:pt x="28" y="47"/>
                    <a:pt x="29" y="47"/>
                  </a:cubicBezTo>
                  <a:cubicBezTo>
                    <a:pt x="29" y="47"/>
                    <a:pt x="29" y="47"/>
                    <a:pt x="29" y="47"/>
                  </a:cubicBezTo>
                  <a:cubicBezTo>
                    <a:pt x="29" y="53"/>
                    <a:pt x="32" y="59"/>
                    <a:pt x="29" y="63"/>
                  </a:cubicBezTo>
                  <a:cubicBezTo>
                    <a:pt x="26" y="67"/>
                    <a:pt x="23" y="74"/>
                    <a:pt x="24" y="79"/>
                  </a:cubicBezTo>
                  <a:cubicBezTo>
                    <a:pt x="25" y="83"/>
                    <a:pt x="25" y="89"/>
                    <a:pt x="25" y="92"/>
                  </a:cubicBezTo>
                  <a:cubicBezTo>
                    <a:pt x="25" y="96"/>
                    <a:pt x="23" y="99"/>
                    <a:pt x="23" y="100"/>
                  </a:cubicBezTo>
                  <a:cubicBezTo>
                    <a:pt x="23" y="100"/>
                    <a:pt x="22" y="102"/>
                    <a:pt x="21" y="103"/>
                  </a:cubicBezTo>
                  <a:cubicBezTo>
                    <a:pt x="21" y="103"/>
                    <a:pt x="21" y="103"/>
                    <a:pt x="21" y="102"/>
                  </a:cubicBezTo>
                  <a:cubicBezTo>
                    <a:pt x="21" y="101"/>
                    <a:pt x="21" y="101"/>
                    <a:pt x="21" y="101"/>
                  </a:cubicBezTo>
                  <a:cubicBezTo>
                    <a:pt x="21" y="101"/>
                    <a:pt x="21" y="101"/>
                    <a:pt x="20" y="101"/>
                  </a:cubicBezTo>
                  <a:cubicBezTo>
                    <a:pt x="20" y="101"/>
                    <a:pt x="20" y="101"/>
                    <a:pt x="20" y="101"/>
                  </a:cubicBezTo>
                  <a:cubicBezTo>
                    <a:pt x="19" y="99"/>
                    <a:pt x="19" y="97"/>
                    <a:pt x="18" y="95"/>
                  </a:cubicBezTo>
                  <a:cubicBezTo>
                    <a:pt x="18" y="93"/>
                    <a:pt x="15" y="89"/>
                    <a:pt x="13" y="85"/>
                  </a:cubicBezTo>
                  <a:cubicBezTo>
                    <a:pt x="11" y="81"/>
                    <a:pt x="10" y="77"/>
                    <a:pt x="7" y="69"/>
                  </a:cubicBezTo>
                  <a:cubicBezTo>
                    <a:pt x="4" y="62"/>
                    <a:pt x="4" y="61"/>
                    <a:pt x="2" y="56"/>
                  </a:cubicBezTo>
                  <a:cubicBezTo>
                    <a:pt x="2" y="53"/>
                    <a:pt x="1" y="49"/>
                    <a:pt x="0" y="47"/>
                  </a:cubicBezTo>
                  <a:cubicBezTo>
                    <a:pt x="0" y="47"/>
                    <a:pt x="1" y="47"/>
                    <a:pt x="1" y="46"/>
                  </a:cubicBezTo>
                  <a:cubicBezTo>
                    <a:pt x="7" y="40"/>
                    <a:pt x="11" y="38"/>
                    <a:pt x="12" y="29"/>
                  </a:cubicBezTo>
                  <a:cubicBezTo>
                    <a:pt x="13" y="20"/>
                    <a:pt x="11" y="20"/>
                    <a:pt x="15" y="11"/>
                  </a:cubicBezTo>
                  <a:cubicBezTo>
                    <a:pt x="17" y="7"/>
                    <a:pt x="18" y="4"/>
                    <a:pt x="18" y="1"/>
                  </a:cubicBezTo>
                  <a:cubicBezTo>
                    <a:pt x="19" y="1"/>
                    <a:pt x="20" y="0"/>
                    <a:pt x="22" y="0"/>
                  </a:cubicBezTo>
                  <a:cubicBezTo>
                    <a:pt x="23" y="1"/>
                    <a:pt x="25" y="1"/>
                    <a:pt x="27" y="1"/>
                  </a:cubicBezTo>
                  <a:cubicBezTo>
                    <a:pt x="28" y="2"/>
                    <a:pt x="30" y="2"/>
                    <a:pt x="30" y="4"/>
                  </a:cubicBezTo>
                  <a:cubicBezTo>
                    <a:pt x="30" y="5"/>
                    <a:pt x="31" y="7"/>
                    <a:pt x="31" y="9"/>
                  </a:cubicBezTo>
                  <a:cubicBezTo>
                    <a:pt x="31" y="9"/>
                    <a:pt x="31" y="9"/>
                    <a:pt x="3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1127">
              <a:extLst>
                <a:ext uri="{FF2B5EF4-FFF2-40B4-BE49-F238E27FC236}">
                  <a16:creationId xmlns:a16="http://schemas.microsoft.com/office/drawing/2014/main" id="{DF5257A3-4077-EC42-9EE5-DB1C5EB47D12}"/>
                </a:ext>
              </a:extLst>
            </p:cNvPr>
            <p:cNvSpPr>
              <a:spLocks/>
            </p:cNvSpPr>
            <p:nvPr/>
          </p:nvSpPr>
          <p:spPr bwMode="auto">
            <a:xfrm>
              <a:off x="3015" y="1507"/>
              <a:ext cx="32" cy="17"/>
            </a:xfrm>
            <a:custGeom>
              <a:avLst/>
              <a:gdLst>
                <a:gd name="T0" fmla="*/ 32 w 32"/>
                <a:gd name="T1" fmla="*/ 17 h 17"/>
                <a:gd name="T2" fmla="*/ 27 w 32"/>
                <a:gd name="T3" fmla="*/ 12 h 17"/>
                <a:gd name="T4" fmla="*/ 27 w 32"/>
                <a:gd name="T5" fmla="*/ 13 h 17"/>
                <a:gd name="T6" fmla="*/ 0 w 32"/>
                <a:gd name="T7" fmla="*/ 0 h 17"/>
                <a:gd name="T8" fmla="*/ 0 w 32"/>
                <a:gd name="T9" fmla="*/ 1 h 17"/>
                <a:gd name="T10" fmla="*/ 26 w 32"/>
                <a:gd name="T11" fmla="*/ 15 h 17"/>
                <a:gd name="T12" fmla="*/ 25 w 32"/>
                <a:gd name="T13" fmla="*/ 16 h 17"/>
                <a:gd name="T14" fmla="*/ 32 w 32"/>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7">
                  <a:moveTo>
                    <a:pt x="32" y="17"/>
                  </a:moveTo>
                  <a:lnTo>
                    <a:pt x="27" y="12"/>
                  </a:lnTo>
                  <a:lnTo>
                    <a:pt x="27" y="13"/>
                  </a:lnTo>
                  <a:lnTo>
                    <a:pt x="0" y="0"/>
                  </a:lnTo>
                  <a:lnTo>
                    <a:pt x="0" y="1"/>
                  </a:lnTo>
                  <a:lnTo>
                    <a:pt x="26" y="15"/>
                  </a:lnTo>
                  <a:lnTo>
                    <a:pt x="25" y="16"/>
                  </a:lnTo>
                  <a:lnTo>
                    <a:pt x="32" y="17"/>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128">
              <a:extLst>
                <a:ext uri="{FF2B5EF4-FFF2-40B4-BE49-F238E27FC236}">
                  <a16:creationId xmlns:a16="http://schemas.microsoft.com/office/drawing/2014/main" id="{2B09B77C-28C6-B240-9416-0D69A32974E8}"/>
                </a:ext>
              </a:extLst>
            </p:cNvPr>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129">
              <a:extLst>
                <a:ext uri="{FF2B5EF4-FFF2-40B4-BE49-F238E27FC236}">
                  <a16:creationId xmlns:a16="http://schemas.microsoft.com/office/drawing/2014/main" id="{16977A3C-5701-C747-A7EB-737CB07EC7F8}"/>
                </a:ext>
              </a:extLst>
            </p:cNvPr>
            <p:cNvSpPr>
              <a:spLocks/>
            </p:cNvSpPr>
            <p:nvPr/>
          </p:nvSpPr>
          <p:spPr bwMode="auto">
            <a:xfrm>
              <a:off x="4248" y="1960"/>
              <a:ext cx="20" cy="22"/>
            </a:xfrm>
            <a:custGeom>
              <a:avLst/>
              <a:gdLst>
                <a:gd name="T0" fmla="*/ 27 w 34"/>
                <a:gd name="T1" fmla="*/ 21 h 37"/>
                <a:gd name="T2" fmla="*/ 23 w 34"/>
                <a:gd name="T3" fmla="*/ 9 h 37"/>
                <a:gd name="T4" fmla="*/ 17 w 34"/>
                <a:gd name="T5" fmla="*/ 11 h 37"/>
                <a:gd name="T6" fmla="*/ 18 w 34"/>
                <a:gd name="T7" fmla="*/ 29 h 37"/>
                <a:gd name="T8" fmla="*/ 5 w 34"/>
                <a:gd name="T9" fmla="*/ 23 h 37"/>
                <a:gd name="T10" fmla="*/ 0 w 34"/>
                <a:gd name="T11" fmla="*/ 14 h 37"/>
                <a:gd name="T12" fmla="*/ 11 w 34"/>
                <a:gd name="T13" fmla="*/ 9 h 37"/>
                <a:gd name="T14" fmla="*/ 20 w 34"/>
                <a:gd name="T15" fmla="*/ 2 h 37"/>
                <a:gd name="T16" fmla="*/ 25 w 34"/>
                <a:gd name="T17" fmla="*/ 4 h 37"/>
                <a:gd name="T18" fmla="*/ 28 w 34"/>
                <a:gd name="T19" fmla="*/ 5 h 37"/>
                <a:gd name="T20" fmla="*/ 28 w 34"/>
                <a:gd name="T21" fmla="*/ 7 h 37"/>
                <a:gd name="T22" fmla="*/ 32 w 34"/>
                <a:gd name="T23" fmla="*/ 17 h 37"/>
                <a:gd name="T24" fmla="*/ 27 w 34"/>
                <a:gd name="T2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7" y="21"/>
                  </a:moveTo>
                  <a:cubicBezTo>
                    <a:pt x="25" y="21"/>
                    <a:pt x="22" y="14"/>
                    <a:pt x="23" y="9"/>
                  </a:cubicBezTo>
                  <a:cubicBezTo>
                    <a:pt x="23" y="5"/>
                    <a:pt x="19" y="9"/>
                    <a:pt x="17" y="11"/>
                  </a:cubicBezTo>
                  <a:cubicBezTo>
                    <a:pt x="16" y="13"/>
                    <a:pt x="20" y="22"/>
                    <a:pt x="18" y="29"/>
                  </a:cubicBezTo>
                  <a:cubicBezTo>
                    <a:pt x="17" y="37"/>
                    <a:pt x="9" y="28"/>
                    <a:pt x="5" y="23"/>
                  </a:cubicBezTo>
                  <a:cubicBezTo>
                    <a:pt x="2" y="18"/>
                    <a:pt x="2" y="17"/>
                    <a:pt x="0" y="14"/>
                  </a:cubicBezTo>
                  <a:cubicBezTo>
                    <a:pt x="4" y="13"/>
                    <a:pt x="7" y="13"/>
                    <a:pt x="11" y="9"/>
                  </a:cubicBezTo>
                  <a:cubicBezTo>
                    <a:pt x="16" y="5"/>
                    <a:pt x="17" y="0"/>
                    <a:pt x="20" y="2"/>
                  </a:cubicBezTo>
                  <a:cubicBezTo>
                    <a:pt x="22" y="3"/>
                    <a:pt x="19" y="4"/>
                    <a:pt x="25" y="4"/>
                  </a:cubicBezTo>
                  <a:cubicBezTo>
                    <a:pt x="26" y="4"/>
                    <a:pt x="27" y="5"/>
                    <a:pt x="28" y="5"/>
                  </a:cubicBezTo>
                  <a:cubicBezTo>
                    <a:pt x="28" y="6"/>
                    <a:pt x="28" y="6"/>
                    <a:pt x="28" y="7"/>
                  </a:cubicBezTo>
                  <a:cubicBezTo>
                    <a:pt x="29" y="10"/>
                    <a:pt x="30" y="9"/>
                    <a:pt x="32" y="17"/>
                  </a:cubicBezTo>
                  <a:cubicBezTo>
                    <a:pt x="34" y="24"/>
                    <a:pt x="30" y="22"/>
                    <a:pt x="27"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1130">
              <a:extLst>
                <a:ext uri="{FF2B5EF4-FFF2-40B4-BE49-F238E27FC236}">
                  <a16:creationId xmlns:a16="http://schemas.microsoft.com/office/drawing/2014/main" id="{D840A2AE-666E-154D-A8EB-896EF91B9527}"/>
                </a:ext>
              </a:extLst>
            </p:cNvPr>
            <p:cNvSpPr>
              <a:spLocks/>
            </p:cNvSpPr>
            <p:nvPr/>
          </p:nvSpPr>
          <p:spPr bwMode="auto">
            <a:xfrm>
              <a:off x="4209" y="1944"/>
              <a:ext cx="40" cy="18"/>
            </a:xfrm>
            <a:custGeom>
              <a:avLst/>
              <a:gdLst>
                <a:gd name="T0" fmla="*/ 40 w 40"/>
                <a:gd name="T1" fmla="*/ 18 h 18"/>
                <a:gd name="T2" fmla="*/ 37 w 40"/>
                <a:gd name="T3" fmla="*/ 14 h 18"/>
                <a:gd name="T4" fmla="*/ 37 w 40"/>
                <a:gd name="T5" fmla="*/ 16 h 18"/>
                <a:gd name="T6" fmla="*/ 0 w 40"/>
                <a:gd name="T7" fmla="*/ 0 h 18"/>
                <a:gd name="T8" fmla="*/ 0 w 40"/>
                <a:gd name="T9" fmla="*/ 1 h 18"/>
                <a:gd name="T10" fmla="*/ 37 w 40"/>
                <a:gd name="T11" fmla="*/ 17 h 18"/>
                <a:gd name="T12" fmla="*/ 36 w 40"/>
                <a:gd name="T13" fmla="*/ 18 h 18"/>
                <a:gd name="T14" fmla="*/ 40 w 40"/>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8">
                  <a:moveTo>
                    <a:pt x="40" y="18"/>
                  </a:moveTo>
                  <a:lnTo>
                    <a:pt x="37" y="14"/>
                  </a:lnTo>
                  <a:lnTo>
                    <a:pt x="37" y="16"/>
                  </a:lnTo>
                  <a:lnTo>
                    <a:pt x="0" y="0"/>
                  </a:lnTo>
                  <a:lnTo>
                    <a:pt x="0" y="1"/>
                  </a:lnTo>
                  <a:lnTo>
                    <a:pt x="37" y="17"/>
                  </a:lnTo>
                  <a:lnTo>
                    <a:pt x="36" y="18"/>
                  </a:lnTo>
                  <a:lnTo>
                    <a:pt x="40" y="18"/>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131">
              <a:extLst>
                <a:ext uri="{FF2B5EF4-FFF2-40B4-BE49-F238E27FC236}">
                  <a16:creationId xmlns:a16="http://schemas.microsoft.com/office/drawing/2014/main" id="{BF7DBCF6-5770-1849-902A-5A44D1ADE00A}"/>
                </a:ext>
              </a:extLst>
            </p:cNvPr>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132">
              <a:extLst>
                <a:ext uri="{FF2B5EF4-FFF2-40B4-BE49-F238E27FC236}">
                  <a16:creationId xmlns:a16="http://schemas.microsoft.com/office/drawing/2014/main" id="{DBB33A7F-8043-BA4F-9915-85196B4A78D0}"/>
                </a:ext>
              </a:extLst>
            </p:cNvPr>
            <p:cNvSpPr>
              <a:spLocks/>
            </p:cNvSpPr>
            <p:nvPr/>
          </p:nvSpPr>
          <p:spPr bwMode="auto">
            <a:xfrm>
              <a:off x="4102" y="2016"/>
              <a:ext cx="30" cy="10"/>
            </a:xfrm>
            <a:custGeom>
              <a:avLst/>
              <a:gdLst>
                <a:gd name="T0" fmla="*/ 30 w 30"/>
                <a:gd name="T1" fmla="*/ 1 h 10"/>
                <a:gd name="T2" fmla="*/ 29 w 30"/>
                <a:gd name="T3" fmla="*/ 0 h 10"/>
                <a:gd name="T4" fmla="*/ 3 w 30"/>
                <a:gd name="T5" fmla="*/ 9 h 10"/>
                <a:gd name="T6" fmla="*/ 3 w 30"/>
                <a:gd name="T7" fmla="*/ 7 h 10"/>
                <a:gd name="T8" fmla="*/ 0 w 30"/>
                <a:gd name="T9" fmla="*/ 10 h 10"/>
                <a:gd name="T10" fmla="*/ 5 w 30"/>
                <a:gd name="T11" fmla="*/ 10 h 10"/>
                <a:gd name="T12" fmla="*/ 3 w 30"/>
                <a:gd name="T13" fmla="*/ 10 h 10"/>
                <a:gd name="T14" fmla="*/ 30 w 30"/>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
                  <a:moveTo>
                    <a:pt x="30" y="1"/>
                  </a:moveTo>
                  <a:lnTo>
                    <a:pt x="29" y="0"/>
                  </a:lnTo>
                  <a:lnTo>
                    <a:pt x="3" y="9"/>
                  </a:lnTo>
                  <a:lnTo>
                    <a:pt x="3" y="7"/>
                  </a:lnTo>
                  <a:lnTo>
                    <a:pt x="0" y="10"/>
                  </a:lnTo>
                  <a:lnTo>
                    <a:pt x="5" y="10"/>
                  </a:lnTo>
                  <a:lnTo>
                    <a:pt x="3" y="10"/>
                  </a:lnTo>
                  <a:lnTo>
                    <a:pt x="30"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133">
              <a:extLst>
                <a:ext uri="{FF2B5EF4-FFF2-40B4-BE49-F238E27FC236}">
                  <a16:creationId xmlns:a16="http://schemas.microsoft.com/office/drawing/2014/main" id="{9BEA5ACD-6459-2745-82A1-2C139BC06C8E}"/>
                </a:ext>
              </a:extLst>
            </p:cNvPr>
            <p:cNvSpPr>
              <a:spLocks/>
            </p:cNvSpPr>
            <p:nvPr/>
          </p:nvSpPr>
          <p:spPr bwMode="auto">
            <a:xfrm>
              <a:off x="4495" y="2049"/>
              <a:ext cx="158" cy="151"/>
            </a:xfrm>
            <a:custGeom>
              <a:avLst/>
              <a:gdLst>
                <a:gd name="T0" fmla="*/ 257 w 263"/>
                <a:gd name="T1" fmla="*/ 147 h 253"/>
                <a:gd name="T2" fmla="*/ 258 w 263"/>
                <a:gd name="T3" fmla="*/ 203 h 253"/>
                <a:gd name="T4" fmla="*/ 253 w 263"/>
                <a:gd name="T5" fmla="*/ 249 h 253"/>
                <a:gd name="T6" fmla="*/ 245 w 263"/>
                <a:gd name="T7" fmla="*/ 248 h 253"/>
                <a:gd name="T8" fmla="*/ 230 w 263"/>
                <a:gd name="T9" fmla="*/ 232 h 253"/>
                <a:gd name="T10" fmla="*/ 210 w 263"/>
                <a:gd name="T11" fmla="*/ 225 h 253"/>
                <a:gd name="T12" fmla="*/ 207 w 263"/>
                <a:gd name="T13" fmla="*/ 215 h 253"/>
                <a:gd name="T14" fmla="*/ 200 w 263"/>
                <a:gd name="T15" fmla="*/ 196 h 253"/>
                <a:gd name="T16" fmla="*/ 196 w 263"/>
                <a:gd name="T17" fmla="*/ 182 h 253"/>
                <a:gd name="T18" fmla="*/ 188 w 263"/>
                <a:gd name="T19" fmla="*/ 158 h 253"/>
                <a:gd name="T20" fmla="*/ 161 w 263"/>
                <a:gd name="T21" fmla="*/ 136 h 253"/>
                <a:gd name="T22" fmla="*/ 128 w 263"/>
                <a:gd name="T23" fmla="*/ 123 h 253"/>
                <a:gd name="T24" fmla="*/ 104 w 263"/>
                <a:gd name="T25" fmla="*/ 107 h 253"/>
                <a:gd name="T26" fmla="*/ 86 w 263"/>
                <a:gd name="T27" fmla="*/ 103 h 253"/>
                <a:gd name="T28" fmla="*/ 76 w 263"/>
                <a:gd name="T29" fmla="*/ 93 h 253"/>
                <a:gd name="T30" fmla="*/ 65 w 263"/>
                <a:gd name="T31" fmla="*/ 112 h 253"/>
                <a:gd name="T32" fmla="*/ 56 w 263"/>
                <a:gd name="T33" fmla="*/ 94 h 253"/>
                <a:gd name="T34" fmla="*/ 40 w 263"/>
                <a:gd name="T35" fmla="*/ 80 h 253"/>
                <a:gd name="T36" fmla="*/ 49 w 263"/>
                <a:gd name="T37" fmla="*/ 74 h 253"/>
                <a:gd name="T38" fmla="*/ 65 w 263"/>
                <a:gd name="T39" fmla="*/ 65 h 253"/>
                <a:gd name="T40" fmla="*/ 84 w 263"/>
                <a:gd name="T41" fmla="*/ 62 h 253"/>
                <a:gd name="T42" fmla="*/ 67 w 263"/>
                <a:gd name="T43" fmla="*/ 60 h 253"/>
                <a:gd name="T44" fmla="*/ 42 w 263"/>
                <a:gd name="T45" fmla="*/ 58 h 253"/>
                <a:gd name="T46" fmla="*/ 37 w 263"/>
                <a:gd name="T47" fmla="*/ 41 h 253"/>
                <a:gd name="T48" fmla="*/ 17 w 263"/>
                <a:gd name="T49" fmla="*/ 36 h 253"/>
                <a:gd name="T50" fmla="*/ 2 w 263"/>
                <a:gd name="T51" fmla="*/ 21 h 253"/>
                <a:gd name="T52" fmla="*/ 17 w 263"/>
                <a:gd name="T53" fmla="*/ 25 h 253"/>
                <a:gd name="T54" fmla="*/ 31 w 263"/>
                <a:gd name="T55" fmla="*/ 13 h 253"/>
                <a:gd name="T56" fmla="*/ 59 w 263"/>
                <a:gd name="T57" fmla="*/ 6 h 253"/>
                <a:gd name="T58" fmla="*/ 77 w 263"/>
                <a:gd name="T59" fmla="*/ 16 h 253"/>
                <a:gd name="T60" fmla="*/ 92 w 263"/>
                <a:gd name="T61" fmla="*/ 24 h 253"/>
                <a:gd name="T62" fmla="*/ 92 w 263"/>
                <a:gd name="T63" fmla="*/ 47 h 253"/>
                <a:gd name="T64" fmla="*/ 94 w 263"/>
                <a:gd name="T65" fmla="*/ 70 h 253"/>
                <a:gd name="T66" fmla="*/ 104 w 263"/>
                <a:gd name="T67" fmla="*/ 75 h 253"/>
                <a:gd name="T68" fmla="*/ 119 w 263"/>
                <a:gd name="T69" fmla="*/ 90 h 253"/>
                <a:gd name="T70" fmla="*/ 133 w 263"/>
                <a:gd name="T71" fmla="*/ 77 h 253"/>
                <a:gd name="T72" fmla="*/ 144 w 263"/>
                <a:gd name="T73" fmla="*/ 60 h 253"/>
                <a:gd name="T74" fmla="*/ 164 w 263"/>
                <a:gd name="T75" fmla="*/ 53 h 253"/>
                <a:gd name="T76" fmla="*/ 172 w 263"/>
                <a:gd name="T77" fmla="*/ 40 h 253"/>
                <a:gd name="T78" fmla="*/ 204 w 263"/>
                <a:gd name="T79" fmla="*/ 45 h 253"/>
                <a:gd name="T80" fmla="*/ 225 w 263"/>
                <a:gd name="T81" fmla="*/ 58 h 253"/>
                <a:gd name="T82" fmla="*/ 254 w 263"/>
                <a:gd name="T83" fmla="*/ 65 h 253"/>
                <a:gd name="T84" fmla="*/ 262 w 263"/>
                <a:gd name="T85" fmla="*/ 8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53">
                  <a:moveTo>
                    <a:pt x="262" y="112"/>
                  </a:moveTo>
                  <a:cubicBezTo>
                    <a:pt x="261" y="120"/>
                    <a:pt x="257" y="140"/>
                    <a:pt x="257" y="147"/>
                  </a:cubicBezTo>
                  <a:cubicBezTo>
                    <a:pt x="257" y="154"/>
                    <a:pt x="252" y="176"/>
                    <a:pt x="253" y="185"/>
                  </a:cubicBezTo>
                  <a:cubicBezTo>
                    <a:pt x="254" y="194"/>
                    <a:pt x="261" y="196"/>
                    <a:pt x="258" y="203"/>
                  </a:cubicBezTo>
                  <a:cubicBezTo>
                    <a:pt x="255" y="210"/>
                    <a:pt x="253" y="213"/>
                    <a:pt x="253" y="223"/>
                  </a:cubicBezTo>
                  <a:cubicBezTo>
                    <a:pt x="253" y="232"/>
                    <a:pt x="253" y="249"/>
                    <a:pt x="253" y="249"/>
                  </a:cubicBezTo>
                  <a:cubicBezTo>
                    <a:pt x="253" y="253"/>
                    <a:pt x="253" y="253"/>
                    <a:pt x="253" y="253"/>
                  </a:cubicBezTo>
                  <a:cubicBezTo>
                    <a:pt x="248" y="253"/>
                    <a:pt x="248" y="251"/>
                    <a:pt x="245" y="248"/>
                  </a:cubicBezTo>
                  <a:cubicBezTo>
                    <a:pt x="243" y="243"/>
                    <a:pt x="240" y="244"/>
                    <a:pt x="237" y="239"/>
                  </a:cubicBezTo>
                  <a:cubicBezTo>
                    <a:pt x="235" y="233"/>
                    <a:pt x="232" y="234"/>
                    <a:pt x="230" y="232"/>
                  </a:cubicBezTo>
                  <a:cubicBezTo>
                    <a:pt x="228" y="229"/>
                    <a:pt x="227" y="228"/>
                    <a:pt x="224" y="225"/>
                  </a:cubicBezTo>
                  <a:cubicBezTo>
                    <a:pt x="221" y="223"/>
                    <a:pt x="214" y="226"/>
                    <a:pt x="210" y="225"/>
                  </a:cubicBezTo>
                  <a:cubicBezTo>
                    <a:pt x="208" y="225"/>
                    <a:pt x="206" y="223"/>
                    <a:pt x="203" y="224"/>
                  </a:cubicBezTo>
                  <a:cubicBezTo>
                    <a:pt x="205" y="220"/>
                    <a:pt x="207" y="217"/>
                    <a:pt x="207" y="215"/>
                  </a:cubicBezTo>
                  <a:cubicBezTo>
                    <a:pt x="208" y="212"/>
                    <a:pt x="204" y="208"/>
                    <a:pt x="202" y="200"/>
                  </a:cubicBezTo>
                  <a:cubicBezTo>
                    <a:pt x="203" y="199"/>
                    <a:pt x="201" y="198"/>
                    <a:pt x="200" y="196"/>
                  </a:cubicBezTo>
                  <a:cubicBezTo>
                    <a:pt x="199" y="194"/>
                    <a:pt x="198" y="191"/>
                    <a:pt x="198" y="190"/>
                  </a:cubicBezTo>
                  <a:cubicBezTo>
                    <a:pt x="198" y="188"/>
                    <a:pt x="199" y="185"/>
                    <a:pt x="196" y="182"/>
                  </a:cubicBezTo>
                  <a:cubicBezTo>
                    <a:pt x="193" y="178"/>
                    <a:pt x="193" y="177"/>
                    <a:pt x="190" y="169"/>
                  </a:cubicBezTo>
                  <a:cubicBezTo>
                    <a:pt x="187" y="160"/>
                    <a:pt x="188" y="158"/>
                    <a:pt x="188" y="158"/>
                  </a:cubicBezTo>
                  <a:cubicBezTo>
                    <a:pt x="188" y="158"/>
                    <a:pt x="178" y="144"/>
                    <a:pt x="176" y="140"/>
                  </a:cubicBezTo>
                  <a:cubicBezTo>
                    <a:pt x="174" y="136"/>
                    <a:pt x="171" y="139"/>
                    <a:pt x="161" y="136"/>
                  </a:cubicBezTo>
                  <a:cubicBezTo>
                    <a:pt x="151" y="134"/>
                    <a:pt x="148" y="130"/>
                    <a:pt x="144" y="127"/>
                  </a:cubicBezTo>
                  <a:cubicBezTo>
                    <a:pt x="140" y="124"/>
                    <a:pt x="136" y="125"/>
                    <a:pt x="128" y="123"/>
                  </a:cubicBezTo>
                  <a:cubicBezTo>
                    <a:pt x="120" y="122"/>
                    <a:pt x="124" y="123"/>
                    <a:pt x="110" y="121"/>
                  </a:cubicBezTo>
                  <a:cubicBezTo>
                    <a:pt x="96" y="119"/>
                    <a:pt x="104" y="112"/>
                    <a:pt x="104" y="107"/>
                  </a:cubicBezTo>
                  <a:cubicBezTo>
                    <a:pt x="104" y="102"/>
                    <a:pt x="101" y="107"/>
                    <a:pt x="94" y="106"/>
                  </a:cubicBezTo>
                  <a:cubicBezTo>
                    <a:pt x="87" y="105"/>
                    <a:pt x="91" y="105"/>
                    <a:pt x="86" y="103"/>
                  </a:cubicBezTo>
                  <a:cubicBezTo>
                    <a:pt x="80" y="102"/>
                    <a:pt x="80" y="101"/>
                    <a:pt x="79" y="96"/>
                  </a:cubicBezTo>
                  <a:cubicBezTo>
                    <a:pt x="79" y="91"/>
                    <a:pt x="79" y="89"/>
                    <a:pt x="76" y="93"/>
                  </a:cubicBezTo>
                  <a:cubicBezTo>
                    <a:pt x="74" y="97"/>
                    <a:pt x="74" y="100"/>
                    <a:pt x="72" y="105"/>
                  </a:cubicBezTo>
                  <a:cubicBezTo>
                    <a:pt x="70" y="109"/>
                    <a:pt x="71" y="110"/>
                    <a:pt x="65" y="112"/>
                  </a:cubicBezTo>
                  <a:cubicBezTo>
                    <a:pt x="60" y="115"/>
                    <a:pt x="57" y="110"/>
                    <a:pt x="55" y="105"/>
                  </a:cubicBezTo>
                  <a:cubicBezTo>
                    <a:pt x="53" y="100"/>
                    <a:pt x="55" y="99"/>
                    <a:pt x="56" y="94"/>
                  </a:cubicBezTo>
                  <a:cubicBezTo>
                    <a:pt x="57" y="90"/>
                    <a:pt x="53" y="90"/>
                    <a:pt x="52" y="85"/>
                  </a:cubicBezTo>
                  <a:cubicBezTo>
                    <a:pt x="52" y="81"/>
                    <a:pt x="44" y="82"/>
                    <a:pt x="40" y="80"/>
                  </a:cubicBezTo>
                  <a:cubicBezTo>
                    <a:pt x="36" y="79"/>
                    <a:pt x="38" y="76"/>
                    <a:pt x="39" y="73"/>
                  </a:cubicBezTo>
                  <a:cubicBezTo>
                    <a:pt x="40" y="70"/>
                    <a:pt x="45" y="73"/>
                    <a:pt x="49" y="74"/>
                  </a:cubicBezTo>
                  <a:cubicBezTo>
                    <a:pt x="54" y="76"/>
                    <a:pt x="56" y="73"/>
                    <a:pt x="57" y="69"/>
                  </a:cubicBezTo>
                  <a:cubicBezTo>
                    <a:pt x="58" y="64"/>
                    <a:pt x="60" y="67"/>
                    <a:pt x="65" y="65"/>
                  </a:cubicBezTo>
                  <a:cubicBezTo>
                    <a:pt x="71" y="64"/>
                    <a:pt x="72" y="67"/>
                    <a:pt x="79" y="66"/>
                  </a:cubicBezTo>
                  <a:cubicBezTo>
                    <a:pt x="86" y="66"/>
                    <a:pt x="82" y="65"/>
                    <a:pt x="84" y="62"/>
                  </a:cubicBezTo>
                  <a:cubicBezTo>
                    <a:pt x="86" y="58"/>
                    <a:pt x="84" y="58"/>
                    <a:pt x="82" y="57"/>
                  </a:cubicBezTo>
                  <a:cubicBezTo>
                    <a:pt x="81" y="56"/>
                    <a:pt x="73" y="59"/>
                    <a:pt x="67" y="60"/>
                  </a:cubicBezTo>
                  <a:cubicBezTo>
                    <a:pt x="61" y="61"/>
                    <a:pt x="62" y="62"/>
                    <a:pt x="53" y="59"/>
                  </a:cubicBezTo>
                  <a:cubicBezTo>
                    <a:pt x="43" y="56"/>
                    <a:pt x="50" y="59"/>
                    <a:pt x="42" y="58"/>
                  </a:cubicBezTo>
                  <a:cubicBezTo>
                    <a:pt x="35" y="57"/>
                    <a:pt x="38" y="56"/>
                    <a:pt x="36" y="49"/>
                  </a:cubicBezTo>
                  <a:cubicBezTo>
                    <a:pt x="35" y="43"/>
                    <a:pt x="37" y="42"/>
                    <a:pt x="37" y="41"/>
                  </a:cubicBezTo>
                  <a:cubicBezTo>
                    <a:pt x="37" y="39"/>
                    <a:pt x="30" y="41"/>
                    <a:pt x="26" y="37"/>
                  </a:cubicBezTo>
                  <a:cubicBezTo>
                    <a:pt x="22" y="33"/>
                    <a:pt x="23" y="36"/>
                    <a:pt x="17" y="36"/>
                  </a:cubicBezTo>
                  <a:cubicBezTo>
                    <a:pt x="11" y="36"/>
                    <a:pt x="11" y="34"/>
                    <a:pt x="8" y="30"/>
                  </a:cubicBezTo>
                  <a:cubicBezTo>
                    <a:pt x="4" y="26"/>
                    <a:pt x="4" y="27"/>
                    <a:pt x="2" y="21"/>
                  </a:cubicBezTo>
                  <a:cubicBezTo>
                    <a:pt x="0" y="14"/>
                    <a:pt x="7" y="20"/>
                    <a:pt x="10" y="20"/>
                  </a:cubicBezTo>
                  <a:cubicBezTo>
                    <a:pt x="14" y="20"/>
                    <a:pt x="13" y="21"/>
                    <a:pt x="17" y="25"/>
                  </a:cubicBezTo>
                  <a:cubicBezTo>
                    <a:pt x="21" y="29"/>
                    <a:pt x="20" y="23"/>
                    <a:pt x="23" y="18"/>
                  </a:cubicBezTo>
                  <a:cubicBezTo>
                    <a:pt x="26" y="13"/>
                    <a:pt x="28" y="15"/>
                    <a:pt x="31" y="13"/>
                  </a:cubicBezTo>
                  <a:cubicBezTo>
                    <a:pt x="34" y="10"/>
                    <a:pt x="37" y="12"/>
                    <a:pt x="46" y="6"/>
                  </a:cubicBezTo>
                  <a:cubicBezTo>
                    <a:pt x="56" y="0"/>
                    <a:pt x="54" y="6"/>
                    <a:pt x="59" y="6"/>
                  </a:cubicBezTo>
                  <a:cubicBezTo>
                    <a:pt x="65" y="6"/>
                    <a:pt x="65" y="12"/>
                    <a:pt x="68" y="14"/>
                  </a:cubicBezTo>
                  <a:cubicBezTo>
                    <a:pt x="70" y="15"/>
                    <a:pt x="74" y="16"/>
                    <a:pt x="77" y="16"/>
                  </a:cubicBezTo>
                  <a:cubicBezTo>
                    <a:pt x="80" y="16"/>
                    <a:pt x="83" y="18"/>
                    <a:pt x="88" y="19"/>
                  </a:cubicBezTo>
                  <a:cubicBezTo>
                    <a:pt x="93" y="19"/>
                    <a:pt x="92" y="22"/>
                    <a:pt x="92" y="24"/>
                  </a:cubicBezTo>
                  <a:cubicBezTo>
                    <a:pt x="92" y="26"/>
                    <a:pt x="93" y="28"/>
                    <a:pt x="93" y="33"/>
                  </a:cubicBezTo>
                  <a:cubicBezTo>
                    <a:pt x="94" y="39"/>
                    <a:pt x="92" y="40"/>
                    <a:pt x="92" y="47"/>
                  </a:cubicBezTo>
                  <a:cubicBezTo>
                    <a:pt x="92" y="55"/>
                    <a:pt x="92" y="52"/>
                    <a:pt x="92" y="57"/>
                  </a:cubicBezTo>
                  <a:cubicBezTo>
                    <a:pt x="92" y="63"/>
                    <a:pt x="92" y="64"/>
                    <a:pt x="94" y="70"/>
                  </a:cubicBezTo>
                  <a:cubicBezTo>
                    <a:pt x="95" y="76"/>
                    <a:pt x="99" y="68"/>
                    <a:pt x="101" y="66"/>
                  </a:cubicBezTo>
                  <a:cubicBezTo>
                    <a:pt x="102" y="64"/>
                    <a:pt x="104" y="71"/>
                    <a:pt x="104" y="75"/>
                  </a:cubicBezTo>
                  <a:cubicBezTo>
                    <a:pt x="104" y="79"/>
                    <a:pt x="105" y="81"/>
                    <a:pt x="110" y="88"/>
                  </a:cubicBezTo>
                  <a:cubicBezTo>
                    <a:pt x="114" y="94"/>
                    <a:pt x="113" y="89"/>
                    <a:pt x="119" y="90"/>
                  </a:cubicBezTo>
                  <a:cubicBezTo>
                    <a:pt x="125" y="92"/>
                    <a:pt x="121" y="90"/>
                    <a:pt x="123" y="89"/>
                  </a:cubicBezTo>
                  <a:cubicBezTo>
                    <a:pt x="126" y="87"/>
                    <a:pt x="129" y="82"/>
                    <a:pt x="133" y="77"/>
                  </a:cubicBezTo>
                  <a:cubicBezTo>
                    <a:pt x="137" y="72"/>
                    <a:pt x="136" y="74"/>
                    <a:pt x="139" y="69"/>
                  </a:cubicBezTo>
                  <a:cubicBezTo>
                    <a:pt x="142" y="65"/>
                    <a:pt x="143" y="65"/>
                    <a:pt x="144" y="60"/>
                  </a:cubicBezTo>
                  <a:cubicBezTo>
                    <a:pt x="145" y="56"/>
                    <a:pt x="147" y="58"/>
                    <a:pt x="152" y="56"/>
                  </a:cubicBezTo>
                  <a:cubicBezTo>
                    <a:pt x="156" y="55"/>
                    <a:pt x="159" y="55"/>
                    <a:pt x="164" y="53"/>
                  </a:cubicBezTo>
                  <a:cubicBezTo>
                    <a:pt x="169" y="52"/>
                    <a:pt x="167" y="51"/>
                    <a:pt x="167" y="45"/>
                  </a:cubicBezTo>
                  <a:cubicBezTo>
                    <a:pt x="167" y="39"/>
                    <a:pt x="171" y="42"/>
                    <a:pt x="172" y="40"/>
                  </a:cubicBezTo>
                  <a:cubicBezTo>
                    <a:pt x="174" y="38"/>
                    <a:pt x="182" y="38"/>
                    <a:pt x="186" y="38"/>
                  </a:cubicBezTo>
                  <a:cubicBezTo>
                    <a:pt x="190" y="38"/>
                    <a:pt x="194" y="41"/>
                    <a:pt x="204" y="45"/>
                  </a:cubicBezTo>
                  <a:cubicBezTo>
                    <a:pt x="213" y="49"/>
                    <a:pt x="208" y="48"/>
                    <a:pt x="215" y="52"/>
                  </a:cubicBezTo>
                  <a:cubicBezTo>
                    <a:pt x="222" y="55"/>
                    <a:pt x="220" y="54"/>
                    <a:pt x="225" y="58"/>
                  </a:cubicBezTo>
                  <a:cubicBezTo>
                    <a:pt x="229" y="63"/>
                    <a:pt x="238" y="60"/>
                    <a:pt x="243" y="60"/>
                  </a:cubicBezTo>
                  <a:cubicBezTo>
                    <a:pt x="248" y="60"/>
                    <a:pt x="247" y="62"/>
                    <a:pt x="254" y="65"/>
                  </a:cubicBezTo>
                  <a:cubicBezTo>
                    <a:pt x="258" y="67"/>
                    <a:pt x="260" y="67"/>
                    <a:pt x="262" y="68"/>
                  </a:cubicBezTo>
                  <a:cubicBezTo>
                    <a:pt x="262" y="72"/>
                    <a:pt x="263" y="82"/>
                    <a:pt x="262" y="84"/>
                  </a:cubicBezTo>
                  <a:cubicBezTo>
                    <a:pt x="261" y="87"/>
                    <a:pt x="263" y="103"/>
                    <a:pt x="262" y="1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134">
              <a:extLst>
                <a:ext uri="{FF2B5EF4-FFF2-40B4-BE49-F238E27FC236}">
                  <a16:creationId xmlns:a16="http://schemas.microsoft.com/office/drawing/2014/main" id="{E71CDDDE-5725-5F4D-9A7A-6993D794B3CA}"/>
                </a:ext>
              </a:extLst>
            </p:cNvPr>
            <p:cNvSpPr>
              <a:spLocks/>
            </p:cNvSpPr>
            <p:nvPr/>
          </p:nvSpPr>
          <p:spPr bwMode="auto">
            <a:xfrm>
              <a:off x="4180" y="1925"/>
              <a:ext cx="148" cy="106"/>
            </a:xfrm>
            <a:custGeom>
              <a:avLst/>
              <a:gdLst>
                <a:gd name="T0" fmla="*/ 237 w 246"/>
                <a:gd name="T1" fmla="*/ 59 h 176"/>
                <a:gd name="T2" fmla="*/ 213 w 246"/>
                <a:gd name="T3" fmla="*/ 63 h 176"/>
                <a:gd name="T4" fmla="*/ 224 w 246"/>
                <a:gd name="T5" fmla="*/ 79 h 176"/>
                <a:gd name="T6" fmla="*/ 201 w 246"/>
                <a:gd name="T7" fmla="*/ 82 h 176"/>
                <a:gd name="T8" fmla="*/ 189 w 246"/>
                <a:gd name="T9" fmla="*/ 79 h 176"/>
                <a:gd name="T10" fmla="*/ 154 w 246"/>
                <a:gd name="T11" fmla="*/ 82 h 176"/>
                <a:gd name="T12" fmla="*/ 139 w 246"/>
                <a:gd name="T13" fmla="*/ 117 h 176"/>
                <a:gd name="T14" fmla="*/ 138 w 246"/>
                <a:gd name="T15" fmla="*/ 135 h 176"/>
                <a:gd name="T16" fmla="*/ 128 w 246"/>
                <a:gd name="T17" fmla="*/ 155 h 176"/>
                <a:gd name="T18" fmla="*/ 106 w 246"/>
                <a:gd name="T19" fmla="*/ 164 h 176"/>
                <a:gd name="T20" fmla="*/ 77 w 246"/>
                <a:gd name="T21" fmla="*/ 157 h 176"/>
                <a:gd name="T22" fmla="*/ 47 w 246"/>
                <a:gd name="T23" fmla="*/ 173 h 176"/>
                <a:gd name="T24" fmla="*/ 11 w 246"/>
                <a:gd name="T25" fmla="*/ 164 h 176"/>
                <a:gd name="T26" fmla="*/ 3 w 246"/>
                <a:gd name="T27" fmla="*/ 148 h 176"/>
                <a:gd name="T28" fmla="*/ 21 w 246"/>
                <a:gd name="T29" fmla="*/ 153 h 176"/>
                <a:gd name="T30" fmla="*/ 41 w 246"/>
                <a:gd name="T31" fmla="*/ 152 h 176"/>
                <a:gd name="T32" fmla="*/ 47 w 246"/>
                <a:gd name="T33" fmla="*/ 122 h 176"/>
                <a:gd name="T34" fmla="*/ 86 w 246"/>
                <a:gd name="T35" fmla="*/ 111 h 176"/>
                <a:gd name="T36" fmla="*/ 98 w 246"/>
                <a:gd name="T37" fmla="*/ 91 h 176"/>
                <a:gd name="T38" fmla="*/ 110 w 246"/>
                <a:gd name="T39" fmla="*/ 71 h 176"/>
                <a:gd name="T40" fmla="*/ 117 w 246"/>
                <a:gd name="T41" fmla="*/ 80 h 176"/>
                <a:gd name="T42" fmla="*/ 129 w 246"/>
                <a:gd name="T43" fmla="*/ 68 h 176"/>
                <a:gd name="T44" fmla="*/ 139 w 246"/>
                <a:gd name="T45" fmla="*/ 78 h 176"/>
                <a:gd name="T46" fmla="*/ 140 w 246"/>
                <a:gd name="T47" fmla="*/ 64 h 176"/>
                <a:gd name="T48" fmla="*/ 146 w 246"/>
                <a:gd name="T49" fmla="*/ 60 h 176"/>
                <a:gd name="T50" fmla="*/ 144 w 246"/>
                <a:gd name="T51" fmla="*/ 50 h 176"/>
                <a:gd name="T52" fmla="*/ 155 w 246"/>
                <a:gd name="T53" fmla="*/ 39 h 176"/>
                <a:gd name="T54" fmla="*/ 170 w 246"/>
                <a:gd name="T55" fmla="*/ 16 h 176"/>
                <a:gd name="T56" fmla="*/ 179 w 246"/>
                <a:gd name="T57" fmla="*/ 15 h 176"/>
                <a:gd name="T58" fmla="*/ 190 w 246"/>
                <a:gd name="T59" fmla="*/ 14 h 176"/>
                <a:gd name="T60" fmla="*/ 203 w 246"/>
                <a:gd name="T61" fmla="*/ 22 h 176"/>
                <a:gd name="T62" fmla="*/ 206 w 246"/>
                <a:gd name="T63" fmla="*/ 31 h 176"/>
                <a:gd name="T64" fmla="*/ 221 w 246"/>
                <a:gd name="T65" fmla="*/ 40 h 176"/>
                <a:gd name="T66" fmla="*/ 245 w 246"/>
                <a:gd name="T67"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176">
                  <a:moveTo>
                    <a:pt x="245" y="51"/>
                  </a:moveTo>
                  <a:cubicBezTo>
                    <a:pt x="244" y="56"/>
                    <a:pt x="239" y="54"/>
                    <a:pt x="237" y="59"/>
                  </a:cubicBezTo>
                  <a:cubicBezTo>
                    <a:pt x="234" y="63"/>
                    <a:pt x="228" y="63"/>
                    <a:pt x="224" y="63"/>
                  </a:cubicBezTo>
                  <a:cubicBezTo>
                    <a:pt x="220" y="63"/>
                    <a:pt x="214" y="60"/>
                    <a:pt x="213" y="63"/>
                  </a:cubicBezTo>
                  <a:cubicBezTo>
                    <a:pt x="213" y="67"/>
                    <a:pt x="218" y="64"/>
                    <a:pt x="222" y="70"/>
                  </a:cubicBezTo>
                  <a:cubicBezTo>
                    <a:pt x="227" y="75"/>
                    <a:pt x="226" y="77"/>
                    <a:pt x="224" y="79"/>
                  </a:cubicBezTo>
                  <a:cubicBezTo>
                    <a:pt x="221" y="81"/>
                    <a:pt x="219" y="81"/>
                    <a:pt x="213" y="82"/>
                  </a:cubicBezTo>
                  <a:cubicBezTo>
                    <a:pt x="207" y="83"/>
                    <a:pt x="204" y="79"/>
                    <a:pt x="201" y="82"/>
                  </a:cubicBezTo>
                  <a:cubicBezTo>
                    <a:pt x="200" y="83"/>
                    <a:pt x="199" y="83"/>
                    <a:pt x="198" y="84"/>
                  </a:cubicBezTo>
                  <a:cubicBezTo>
                    <a:pt x="196" y="82"/>
                    <a:pt x="192" y="79"/>
                    <a:pt x="189" y="79"/>
                  </a:cubicBezTo>
                  <a:cubicBezTo>
                    <a:pt x="185" y="79"/>
                    <a:pt x="174" y="79"/>
                    <a:pt x="169" y="78"/>
                  </a:cubicBezTo>
                  <a:cubicBezTo>
                    <a:pt x="164" y="77"/>
                    <a:pt x="158" y="79"/>
                    <a:pt x="154" y="82"/>
                  </a:cubicBezTo>
                  <a:cubicBezTo>
                    <a:pt x="150" y="86"/>
                    <a:pt x="154" y="95"/>
                    <a:pt x="150" y="104"/>
                  </a:cubicBezTo>
                  <a:cubicBezTo>
                    <a:pt x="146" y="114"/>
                    <a:pt x="144" y="116"/>
                    <a:pt x="139" y="117"/>
                  </a:cubicBezTo>
                  <a:cubicBezTo>
                    <a:pt x="135" y="118"/>
                    <a:pt x="139" y="122"/>
                    <a:pt x="141" y="125"/>
                  </a:cubicBezTo>
                  <a:cubicBezTo>
                    <a:pt x="142" y="128"/>
                    <a:pt x="142" y="131"/>
                    <a:pt x="138" y="135"/>
                  </a:cubicBezTo>
                  <a:cubicBezTo>
                    <a:pt x="134" y="138"/>
                    <a:pt x="132" y="137"/>
                    <a:pt x="132" y="143"/>
                  </a:cubicBezTo>
                  <a:cubicBezTo>
                    <a:pt x="132" y="149"/>
                    <a:pt x="131" y="150"/>
                    <a:pt x="128" y="155"/>
                  </a:cubicBezTo>
                  <a:cubicBezTo>
                    <a:pt x="125" y="161"/>
                    <a:pt x="126" y="159"/>
                    <a:pt x="118" y="160"/>
                  </a:cubicBezTo>
                  <a:cubicBezTo>
                    <a:pt x="109" y="162"/>
                    <a:pt x="112" y="161"/>
                    <a:pt x="106" y="164"/>
                  </a:cubicBezTo>
                  <a:cubicBezTo>
                    <a:pt x="100" y="168"/>
                    <a:pt x="96" y="163"/>
                    <a:pt x="90" y="160"/>
                  </a:cubicBezTo>
                  <a:cubicBezTo>
                    <a:pt x="84" y="157"/>
                    <a:pt x="83" y="155"/>
                    <a:pt x="77" y="157"/>
                  </a:cubicBezTo>
                  <a:cubicBezTo>
                    <a:pt x="71" y="159"/>
                    <a:pt x="66" y="161"/>
                    <a:pt x="64" y="168"/>
                  </a:cubicBezTo>
                  <a:cubicBezTo>
                    <a:pt x="61" y="174"/>
                    <a:pt x="56" y="172"/>
                    <a:pt x="47" y="173"/>
                  </a:cubicBezTo>
                  <a:cubicBezTo>
                    <a:pt x="39" y="174"/>
                    <a:pt x="36" y="176"/>
                    <a:pt x="29" y="176"/>
                  </a:cubicBezTo>
                  <a:cubicBezTo>
                    <a:pt x="21" y="176"/>
                    <a:pt x="16" y="169"/>
                    <a:pt x="11" y="164"/>
                  </a:cubicBezTo>
                  <a:cubicBezTo>
                    <a:pt x="6" y="159"/>
                    <a:pt x="6" y="157"/>
                    <a:pt x="3" y="154"/>
                  </a:cubicBezTo>
                  <a:cubicBezTo>
                    <a:pt x="0" y="151"/>
                    <a:pt x="2" y="150"/>
                    <a:pt x="3" y="148"/>
                  </a:cubicBezTo>
                  <a:cubicBezTo>
                    <a:pt x="4" y="149"/>
                    <a:pt x="5" y="149"/>
                    <a:pt x="9" y="151"/>
                  </a:cubicBezTo>
                  <a:cubicBezTo>
                    <a:pt x="18" y="153"/>
                    <a:pt x="15" y="149"/>
                    <a:pt x="21" y="153"/>
                  </a:cubicBezTo>
                  <a:cubicBezTo>
                    <a:pt x="27" y="156"/>
                    <a:pt x="25" y="157"/>
                    <a:pt x="32" y="157"/>
                  </a:cubicBezTo>
                  <a:cubicBezTo>
                    <a:pt x="38" y="157"/>
                    <a:pt x="41" y="160"/>
                    <a:pt x="41" y="152"/>
                  </a:cubicBezTo>
                  <a:cubicBezTo>
                    <a:pt x="41" y="144"/>
                    <a:pt x="42" y="142"/>
                    <a:pt x="44" y="136"/>
                  </a:cubicBezTo>
                  <a:cubicBezTo>
                    <a:pt x="46" y="130"/>
                    <a:pt x="43" y="124"/>
                    <a:pt x="47" y="122"/>
                  </a:cubicBezTo>
                  <a:cubicBezTo>
                    <a:pt x="52" y="121"/>
                    <a:pt x="62" y="117"/>
                    <a:pt x="71" y="117"/>
                  </a:cubicBezTo>
                  <a:cubicBezTo>
                    <a:pt x="81" y="116"/>
                    <a:pt x="82" y="117"/>
                    <a:pt x="86" y="111"/>
                  </a:cubicBezTo>
                  <a:cubicBezTo>
                    <a:pt x="90" y="105"/>
                    <a:pt x="90" y="104"/>
                    <a:pt x="93" y="99"/>
                  </a:cubicBezTo>
                  <a:cubicBezTo>
                    <a:pt x="95" y="94"/>
                    <a:pt x="94" y="96"/>
                    <a:pt x="98" y="91"/>
                  </a:cubicBezTo>
                  <a:cubicBezTo>
                    <a:pt x="102" y="86"/>
                    <a:pt x="103" y="85"/>
                    <a:pt x="106" y="80"/>
                  </a:cubicBezTo>
                  <a:cubicBezTo>
                    <a:pt x="109" y="76"/>
                    <a:pt x="104" y="72"/>
                    <a:pt x="110" y="71"/>
                  </a:cubicBezTo>
                  <a:cubicBezTo>
                    <a:pt x="110" y="71"/>
                    <a:pt x="111" y="71"/>
                    <a:pt x="112" y="71"/>
                  </a:cubicBezTo>
                  <a:cubicBezTo>
                    <a:pt x="114" y="74"/>
                    <a:pt x="114" y="75"/>
                    <a:pt x="117" y="80"/>
                  </a:cubicBezTo>
                  <a:cubicBezTo>
                    <a:pt x="121" y="85"/>
                    <a:pt x="129" y="94"/>
                    <a:pt x="130" y="86"/>
                  </a:cubicBezTo>
                  <a:cubicBezTo>
                    <a:pt x="132" y="79"/>
                    <a:pt x="128" y="70"/>
                    <a:pt x="129" y="68"/>
                  </a:cubicBezTo>
                  <a:cubicBezTo>
                    <a:pt x="131" y="66"/>
                    <a:pt x="135" y="62"/>
                    <a:pt x="135" y="66"/>
                  </a:cubicBezTo>
                  <a:cubicBezTo>
                    <a:pt x="134" y="71"/>
                    <a:pt x="137" y="78"/>
                    <a:pt x="139" y="78"/>
                  </a:cubicBezTo>
                  <a:cubicBezTo>
                    <a:pt x="142" y="79"/>
                    <a:pt x="146" y="81"/>
                    <a:pt x="144" y="74"/>
                  </a:cubicBezTo>
                  <a:cubicBezTo>
                    <a:pt x="142" y="66"/>
                    <a:pt x="141" y="67"/>
                    <a:pt x="140" y="64"/>
                  </a:cubicBezTo>
                  <a:cubicBezTo>
                    <a:pt x="140" y="63"/>
                    <a:pt x="140" y="63"/>
                    <a:pt x="140" y="62"/>
                  </a:cubicBezTo>
                  <a:cubicBezTo>
                    <a:pt x="144" y="62"/>
                    <a:pt x="146" y="63"/>
                    <a:pt x="146" y="60"/>
                  </a:cubicBezTo>
                  <a:cubicBezTo>
                    <a:pt x="146" y="55"/>
                    <a:pt x="148" y="55"/>
                    <a:pt x="146" y="54"/>
                  </a:cubicBezTo>
                  <a:cubicBezTo>
                    <a:pt x="145" y="53"/>
                    <a:pt x="141" y="54"/>
                    <a:pt x="144" y="50"/>
                  </a:cubicBezTo>
                  <a:cubicBezTo>
                    <a:pt x="146" y="45"/>
                    <a:pt x="145" y="46"/>
                    <a:pt x="149" y="44"/>
                  </a:cubicBezTo>
                  <a:cubicBezTo>
                    <a:pt x="153" y="43"/>
                    <a:pt x="155" y="43"/>
                    <a:pt x="155" y="39"/>
                  </a:cubicBezTo>
                  <a:cubicBezTo>
                    <a:pt x="155" y="35"/>
                    <a:pt x="158" y="33"/>
                    <a:pt x="163" y="28"/>
                  </a:cubicBezTo>
                  <a:cubicBezTo>
                    <a:pt x="167" y="23"/>
                    <a:pt x="168" y="20"/>
                    <a:pt x="170" y="16"/>
                  </a:cubicBezTo>
                  <a:cubicBezTo>
                    <a:pt x="172" y="12"/>
                    <a:pt x="173" y="2"/>
                    <a:pt x="175" y="5"/>
                  </a:cubicBezTo>
                  <a:cubicBezTo>
                    <a:pt x="177" y="8"/>
                    <a:pt x="179" y="19"/>
                    <a:pt x="179" y="15"/>
                  </a:cubicBezTo>
                  <a:cubicBezTo>
                    <a:pt x="179" y="11"/>
                    <a:pt x="184" y="0"/>
                    <a:pt x="185" y="7"/>
                  </a:cubicBezTo>
                  <a:cubicBezTo>
                    <a:pt x="186" y="12"/>
                    <a:pt x="186" y="10"/>
                    <a:pt x="190" y="14"/>
                  </a:cubicBezTo>
                  <a:cubicBezTo>
                    <a:pt x="193" y="17"/>
                    <a:pt x="196" y="14"/>
                    <a:pt x="198" y="17"/>
                  </a:cubicBezTo>
                  <a:cubicBezTo>
                    <a:pt x="200" y="21"/>
                    <a:pt x="206" y="17"/>
                    <a:pt x="203" y="22"/>
                  </a:cubicBezTo>
                  <a:cubicBezTo>
                    <a:pt x="200" y="27"/>
                    <a:pt x="195" y="31"/>
                    <a:pt x="198" y="33"/>
                  </a:cubicBezTo>
                  <a:cubicBezTo>
                    <a:pt x="201" y="35"/>
                    <a:pt x="206" y="29"/>
                    <a:pt x="206" y="31"/>
                  </a:cubicBezTo>
                  <a:cubicBezTo>
                    <a:pt x="207" y="34"/>
                    <a:pt x="204" y="37"/>
                    <a:pt x="210" y="39"/>
                  </a:cubicBezTo>
                  <a:cubicBezTo>
                    <a:pt x="216" y="40"/>
                    <a:pt x="216" y="35"/>
                    <a:pt x="221" y="40"/>
                  </a:cubicBezTo>
                  <a:cubicBezTo>
                    <a:pt x="226" y="46"/>
                    <a:pt x="219" y="42"/>
                    <a:pt x="230" y="47"/>
                  </a:cubicBezTo>
                  <a:cubicBezTo>
                    <a:pt x="240" y="51"/>
                    <a:pt x="246" y="47"/>
                    <a:pt x="245" y="5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35">
              <a:extLst>
                <a:ext uri="{FF2B5EF4-FFF2-40B4-BE49-F238E27FC236}">
                  <a16:creationId xmlns:a16="http://schemas.microsoft.com/office/drawing/2014/main" id="{B8713E4E-6506-0C48-988B-A83F9D4C078F}"/>
                </a:ext>
              </a:extLst>
            </p:cNvPr>
            <p:cNvSpPr>
              <a:spLocks/>
            </p:cNvSpPr>
            <p:nvPr/>
          </p:nvSpPr>
          <p:spPr bwMode="auto">
            <a:xfrm>
              <a:off x="4035" y="1931"/>
              <a:ext cx="67" cy="94"/>
            </a:xfrm>
            <a:custGeom>
              <a:avLst/>
              <a:gdLst>
                <a:gd name="T0" fmla="*/ 110 w 112"/>
                <a:gd name="T1" fmla="*/ 152 h 156"/>
                <a:gd name="T2" fmla="*/ 106 w 112"/>
                <a:gd name="T3" fmla="*/ 152 h 156"/>
                <a:gd name="T4" fmla="*/ 101 w 112"/>
                <a:gd name="T5" fmla="*/ 150 h 156"/>
                <a:gd name="T6" fmla="*/ 97 w 112"/>
                <a:gd name="T7" fmla="*/ 154 h 156"/>
                <a:gd name="T8" fmla="*/ 96 w 112"/>
                <a:gd name="T9" fmla="*/ 153 h 156"/>
                <a:gd name="T10" fmla="*/ 87 w 112"/>
                <a:gd name="T11" fmla="*/ 152 h 156"/>
                <a:gd name="T12" fmla="*/ 82 w 112"/>
                <a:gd name="T13" fmla="*/ 144 h 156"/>
                <a:gd name="T14" fmla="*/ 74 w 112"/>
                <a:gd name="T15" fmla="*/ 140 h 156"/>
                <a:gd name="T16" fmla="*/ 65 w 112"/>
                <a:gd name="T17" fmla="*/ 133 h 156"/>
                <a:gd name="T18" fmla="*/ 55 w 112"/>
                <a:gd name="T19" fmla="*/ 129 h 156"/>
                <a:gd name="T20" fmla="*/ 49 w 112"/>
                <a:gd name="T21" fmla="*/ 120 h 156"/>
                <a:gd name="T22" fmla="*/ 39 w 112"/>
                <a:gd name="T23" fmla="*/ 115 h 156"/>
                <a:gd name="T24" fmla="*/ 37 w 112"/>
                <a:gd name="T25" fmla="*/ 109 h 156"/>
                <a:gd name="T26" fmla="*/ 33 w 112"/>
                <a:gd name="T27" fmla="*/ 98 h 156"/>
                <a:gd name="T28" fmla="*/ 26 w 112"/>
                <a:gd name="T29" fmla="*/ 89 h 156"/>
                <a:gd name="T30" fmla="*/ 19 w 112"/>
                <a:gd name="T31" fmla="*/ 75 h 156"/>
                <a:gd name="T32" fmla="*/ 17 w 112"/>
                <a:gd name="T33" fmla="*/ 65 h 156"/>
                <a:gd name="T34" fmla="*/ 11 w 112"/>
                <a:gd name="T35" fmla="*/ 51 h 156"/>
                <a:gd name="T36" fmla="*/ 7 w 112"/>
                <a:gd name="T37" fmla="*/ 41 h 156"/>
                <a:gd name="T38" fmla="*/ 7 w 112"/>
                <a:gd name="T39" fmla="*/ 30 h 156"/>
                <a:gd name="T40" fmla="*/ 6 w 112"/>
                <a:gd name="T41" fmla="*/ 20 h 156"/>
                <a:gd name="T42" fmla="*/ 2 w 112"/>
                <a:gd name="T43" fmla="*/ 12 h 156"/>
                <a:gd name="T44" fmla="*/ 5 w 112"/>
                <a:gd name="T45" fmla="*/ 4 h 156"/>
                <a:gd name="T46" fmla="*/ 23 w 112"/>
                <a:gd name="T47" fmla="*/ 12 h 156"/>
                <a:gd name="T48" fmla="*/ 29 w 112"/>
                <a:gd name="T49" fmla="*/ 24 h 156"/>
                <a:gd name="T50" fmla="*/ 29 w 112"/>
                <a:gd name="T51" fmla="*/ 34 h 156"/>
                <a:gd name="T52" fmla="*/ 40 w 112"/>
                <a:gd name="T53" fmla="*/ 26 h 156"/>
                <a:gd name="T54" fmla="*/ 51 w 112"/>
                <a:gd name="T55" fmla="*/ 24 h 156"/>
                <a:gd name="T56" fmla="*/ 53 w 112"/>
                <a:gd name="T57" fmla="*/ 14 h 156"/>
                <a:gd name="T58" fmla="*/ 60 w 112"/>
                <a:gd name="T59" fmla="*/ 17 h 156"/>
                <a:gd name="T60" fmla="*/ 65 w 112"/>
                <a:gd name="T61" fmla="*/ 29 h 156"/>
                <a:gd name="T62" fmla="*/ 79 w 112"/>
                <a:gd name="T63" fmla="*/ 40 h 156"/>
                <a:gd name="T64" fmla="*/ 84 w 112"/>
                <a:gd name="T65" fmla="*/ 49 h 156"/>
                <a:gd name="T66" fmla="*/ 88 w 112"/>
                <a:gd name="T67" fmla="*/ 62 h 156"/>
                <a:gd name="T68" fmla="*/ 87 w 112"/>
                <a:gd name="T69" fmla="*/ 76 h 156"/>
                <a:gd name="T70" fmla="*/ 90 w 112"/>
                <a:gd name="T71" fmla="*/ 92 h 156"/>
                <a:gd name="T72" fmla="*/ 90 w 112"/>
                <a:gd name="T73" fmla="*/ 104 h 156"/>
                <a:gd name="T74" fmla="*/ 93 w 112"/>
                <a:gd name="T75" fmla="*/ 115 h 156"/>
                <a:gd name="T76" fmla="*/ 106 w 112"/>
                <a:gd name="T77" fmla="*/ 130 h 156"/>
                <a:gd name="T78" fmla="*/ 109 w 112"/>
                <a:gd name="T79" fmla="*/ 141 h 156"/>
                <a:gd name="T80" fmla="*/ 110 w 112"/>
                <a:gd name="T81" fmla="*/ 15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56">
                  <a:moveTo>
                    <a:pt x="110" y="152"/>
                  </a:moveTo>
                  <a:cubicBezTo>
                    <a:pt x="108" y="153"/>
                    <a:pt x="106" y="154"/>
                    <a:pt x="106" y="152"/>
                  </a:cubicBezTo>
                  <a:cubicBezTo>
                    <a:pt x="105" y="150"/>
                    <a:pt x="101" y="148"/>
                    <a:pt x="101" y="150"/>
                  </a:cubicBezTo>
                  <a:cubicBezTo>
                    <a:pt x="101" y="153"/>
                    <a:pt x="99" y="156"/>
                    <a:pt x="97" y="154"/>
                  </a:cubicBezTo>
                  <a:cubicBezTo>
                    <a:pt x="96" y="153"/>
                    <a:pt x="100" y="153"/>
                    <a:pt x="96" y="153"/>
                  </a:cubicBezTo>
                  <a:cubicBezTo>
                    <a:pt x="91" y="154"/>
                    <a:pt x="87" y="156"/>
                    <a:pt x="87" y="152"/>
                  </a:cubicBezTo>
                  <a:cubicBezTo>
                    <a:pt x="86" y="147"/>
                    <a:pt x="87" y="146"/>
                    <a:pt x="82" y="144"/>
                  </a:cubicBezTo>
                  <a:cubicBezTo>
                    <a:pt x="78" y="142"/>
                    <a:pt x="82" y="145"/>
                    <a:pt x="74" y="140"/>
                  </a:cubicBezTo>
                  <a:cubicBezTo>
                    <a:pt x="66" y="134"/>
                    <a:pt x="74" y="136"/>
                    <a:pt x="65" y="133"/>
                  </a:cubicBezTo>
                  <a:cubicBezTo>
                    <a:pt x="56" y="130"/>
                    <a:pt x="60" y="135"/>
                    <a:pt x="55" y="129"/>
                  </a:cubicBezTo>
                  <a:cubicBezTo>
                    <a:pt x="50" y="123"/>
                    <a:pt x="51" y="121"/>
                    <a:pt x="49" y="120"/>
                  </a:cubicBezTo>
                  <a:cubicBezTo>
                    <a:pt x="46" y="119"/>
                    <a:pt x="41" y="120"/>
                    <a:pt x="39" y="115"/>
                  </a:cubicBezTo>
                  <a:cubicBezTo>
                    <a:pt x="38" y="111"/>
                    <a:pt x="39" y="115"/>
                    <a:pt x="37" y="109"/>
                  </a:cubicBezTo>
                  <a:cubicBezTo>
                    <a:pt x="36" y="104"/>
                    <a:pt x="35" y="102"/>
                    <a:pt x="33" y="98"/>
                  </a:cubicBezTo>
                  <a:cubicBezTo>
                    <a:pt x="30" y="95"/>
                    <a:pt x="27" y="95"/>
                    <a:pt x="26" y="89"/>
                  </a:cubicBezTo>
                  <a:cubicBezTo>
                    <a:pt x="25" y="84"/>
                    <a:pt x="19" y="75"/>
                    <a:pt x="19" y="75"/>
                  </a:cubicBezTo>
                  <a:cubicBezTo>
                    <a:pt x="19" y="75"/>
                    <a:pt x="17" y="69"/>
                    <a:pt x="17" y="65"/>
                  </a:cubicBezTo>
                  <a:cubicBezTo>
                    <a:pt x="17" y="60"/>
                    <a:pt x="14" y="55"/>
                    <a:pt x="11" y="51"/>
                  </a:cubicBezTo>
                  <a:cubicBezTo>
                    <a:pt x="9" y="48"/>
                    <a:pt x="6" y="46"/>
                    <a:pt x="7" y="41"/>
                  </a:cubicBezTo>
                  <a:cubicBezTo>
                    <a:pt x="8" y="36"/>
                    <a:pt x="7" y="33"/>
                    <a:pt x="7" y="30"/>
                  </a:cubicBezTo>
                  <a:cubicBezTo>
                    <a:pt x="7" y="26"/>
                    <a:pt x="10" y="29"/>
                    <a:pt x="6" y="20"/>
                  </a:cubicBezTo>
                  <a:cubicBezTo>
                    <a:pt x="4" y="17"/>
                    <a:pt x="2" y="14"/>
                    <a:pt x="2" y="12"/>
                  </a:cubicBezTo>
                  <a:cubicBezTo>
                    <a:pt x="1" y="8"/>
                    <a:pt x="0" y="0"/>
                    <a:pt x="5" y="4"/>
                  </a:cubicBezTo>
                  <a:cubicBezTo>
                    <a:pt x="11" y="8"/>
                    <a:pt x="20" y="9"/>
                    <a:pt x="23" y="12"/>
                  </a:cubicBezTo>
                  <a:cubicBezTo>
                    <a:pt x="26" y="15"/>
                    <a:pt x="29" y="21"/>
                    <a:pt x="29" y="24"/>
                  </a:cubicBezTo>
                  <a:cubicBezTo>
                    <a:pt x="28" y="27"/>
                    <a:pt x="20" y="36"/>
                    <a:pt x="29" y="34"/>
                  </a:cubicBezTo>
                  <a:cubicBezTo>
                    <a:pt x="37" y="32"/>
                    <a:pt x="36" y="24"/>
                    <a:pt x="40" y="26"/>
                  </a:cubicBezTo>
                  <a:cubicBezTo>
                    <a:pt x="45" y="29"/>
                    <a:pt x="49" y="29"/>
                    <a:pt x="51" y="24"/>
                  </a:cubicBezTo>
                  <a:cubicBezTo>
                    <a:pt x="52" y="20"/>
                    <a:pt x="52" y="16"/>
                    <a:pt x="53" y="14"/>
                  </a:cubicBezTo>
                  <a:cubicBezTo>
                    <a:pt x="55" y="15"/>
                    <a:pt x="58" y="16"/>
                    <a:pt x="60" y="17"/>
                  </a:cubicBezTo>
                  <a:cubicBezTo>
                    <a:pt x="65" y="21"/>
                    <a:pt x="61" y="25"/>
                    <a:pt x="65" y="29"/>
                  </a:cubicBezTo>
                  <a:cubicBezTo>
                    <a:pt x="70" y="32"/>
                    <a:pt x="77" y="37"/>
                    <a:pt x="79" y="40"/>
                  </a:cubicBezTo>
                  <a:cubicBezTo>
                    <a:pt x="80" y="42"/>
                    <a:pt x="83" y="43"/>
                    <a:pt x="84" y="49"/>
                  </a:cubicBezTo>
                  <a:cubicBezTo>
                    <a:pt x="86" y="55"/>
                    <a:pt x="88" y="59"/>
                    <a:pt x="88" y="62"/>
                  </a:cubicBezTo>
                  <a:cubicBezTo>
                    <a:pt x="88" y="66"/>
                    <a:pt x="87" y="73"/>
                    <a:pt x="87" y="76"/>
                  </a:cubicBezTo>
                  <a:cubicBezTo>
                    <a:pt x="87" y="80"/>
                    <a:pt x="89" y="87"/>
                    <a:pt x="90" y="92"/>
                  </a:cubicBezTo>
                  <a:cubicBezTo>
                    <a:pt x="90" y="97"/>
                    <a:pt x="90" y="100"/>
                    <a:pt x="90" y="104"/>
                  </a:cubicBezTo>
                  <a:cubicBezTo>
                    <a:pt x="90" y="109"/>
                    <a:pt x="91" y="112"/>
                    <a:pt x="93" y="115"/>
                  </a:cubicBezTo>
                  <a:cubicBezTo>
                    <a:pt x="95" y="117"/>
                    <a:pt x="106" y="128"/>
                    <a:pt x="106" y="130"/>
                  </a:cubicBezTo>
                  <a:cubicBezTo>
                    <a:pt x="106" y="132"/>
                    <a:pt x="108" y="138"/>
                    <a:pt x="109" y="141"/>
                  </a:cubicBezTo>
                  <a:cubicBezTo>
                    <a:pt x="110" y="144"/>
                    <a:pt x="112" y="151"/>
                    <a:pt x="110" y="15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136">
              <a:extLst>
                <a:ext uri="{FF2B5EF4-FFF2-40B4-BE49-F238E27FC236}">
                  <a16:creationId xmlns:a16="http://schemas.microsoft.com/office/drawing/2014/main" id="{C12B96B8-987C-9143-A9EB-14CF2BF4CF88}"/>
                </a:ext>
              </a:extLst>
            </p:cNvPr>
            <p:cNvSpPr>
              <a:spLocks/>
            </p:cNvSpPr>
            <p:nvPr/>
          </p:nvSpPr>
          <p:spPr bwMode="auto">
            <a:xfrm>
              <a:off x="4402" y="2185"/>
              <a:ext cx="40" cy="19"/>
            </a:xfrm>
            <a:custGeom>
              <a:avLst/>
              <a:gdLst>
                <a:gd name="T0" fmla="*/ 65 w 67"/>
                <a:gd name="T1" fmla="*/ 7 h 31"/>
                <a:gd name="T2" fmla="*/ 56 w 67"/>
                <a:gd name="T3" fmla="*/ 11 h 31"/>
                <a:gd name="T4" fmla="*/ 41 w 67"/>
                <a:gd name="T5" fmla="*/ 20 h 31"/>
                <a:gd name="T6" fmla="*/ 24 w 67"/>
                <a:gd name="T7" fmla="*/ 26 h 31"/>
                <a:gd name="T8" fmla="*/ 10 w 67"/>
                <a:gd name="T9" fmla="*/ 30 h 31"/>
                <a:gd name="T10" fmla="*/ 10 w 67"/>
                <a:gd name="T11" fmla="*/ 31 h 31"/>
                <a:gd name="T12" fmla="*/ 7 w 67"/>
                <a:gd name="T13" fmla="*/ 29 h 31"/>
                <a:gd name="T14" fmla="*/ 7 w 67"/>
                <a:gd name="T15" fmla="*/ 23 h 31"/>
                <a:gd name="T16" fmla="*/ 3 w 67"/>
                <a:gd name="T17" fmla="*/ 23 h 31"/>
                <a:gd name="T18" fmla="*/ 1 w 67"/>
                <a:gd name="T19" fmla="*/ 22 h 31"/>
                <a:gd name="T20" fmla="*/ 3 w 67"/>
                <a:gd name="T21" fmla="*/ 19 h 31"/>
                <a:gd name="T22" fmla="*/ 8 w 67"/>
                <a:gd name="T23" fmla="*/ 11 h 31"/>
                <a:gd name="T24" fmla="*/ 19 w 67"/>
                <a:gd name="T25" fmla="*/ 7 h 31"/>
                <a:gd name="T26" fmla="*/ 32 w 67"/>
                <a:gd name="T27" fmla="*/ 5 h 31"/>
                <a:gd name="T28" fmla="*/ 49 w 67"/>
                <a:gd name="T29" fmla="*/ 4 h 31"/>
                <a:gd name="T30" fmla="*/ 60 w 67"/>
                <a:gd name="T31" fmla="*/ 1 h 31"/>
                <a:gd name="T32" fmla="*/ 65 w 67"/>
                <a:gd name="T33"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1">
                  <a:moveTo>
                    <a:pt x="65" y="7"/>
                  </a:moveTo>
                  <a:cubicBezTo>
                    <a:pt x="63" y="8"/>
                    <a:pt x="62" y="7"/>
                    <a:pt x="56" y="11"/>
                  </a:cubicBezTo>
                  <a:cubicBezTo>
                    <a:pt x="49" y="16"/>
                    <a:pt x="50" y="16"/>
                    <a:pt x="41" y="20"/>
                  </a:cubicBezTo>
                  <a:cubicBezTo>
                    <a:pt x="33" y="23"/>
                    <a:pt x="30" y="24"/>
                    <a:pt x="24" y="26"/>
                  </a:cubicBezTo>
                  <a:cubicBezTo>
                    <a:pt x="19" y="28"/>
                    <a:pt x="12" y="27"/>
                    <a:pt x="10" y="30"/>
                  </a:cubicBezTo>
                  <a:cubicBezTo>
                    <a:pt x="10" y="30"/>
                    <a:pt x="10" y="30"/>
                    <a:pt x="10" y="31"/>
                  </a:cubicBezTo>
                  <a:cubicBezTo>
                    <a:pt x="9" y="30"/>
                    <a:pt x="7" y="29"/>
                    <a:pt x="7" y="29"/>
                  </a:cubicBezTo>
                  <a:cubicBezTo>
                    <a:pt x="6" y="27"/>
                    <a:pt x="6" y="25"/>
                    <a:pt x="7" y="23"/>
                  </a:cubicBezTo>
                  <a:cubicBezTo>
                    <a:pt x="7" y="22"/>
                    <a:pt x="5" y="22"/>
                    <a:pt x="3" y="23"/>
                  </a:cubicBezTo>
                  <a:cubicBezTo>
                    <a:pt x="2" y="24"/>
                    <a:pt x="1" y="23"/>
                    <a:pt x="1" y="22"/>
                  </a:cubicBezTo>
                  <a:cubicBezTo>
                    <a:pt x="1" y="21"/>
                    <a:pt x="2" y="20"/>
                    <a:pt x="3" y="19"/>
                  </a:cubicBezTo>
                  <a:cubicBezTo>
                    <a:pt x="7" y="12"/>
                    <a:pt x="0" y="14"/>
                    <a:pt x="8" y="11"/>
                  </a:cubicBezTo>
                  <a:cubicBezTo>
                    <a:pt x="16" y="8"/>
                    <a:pt x="8" y="9"/>
                    <a:pt x="19" y="7"/>
                  </a:cubicBezTo>
                  <a:cubicBezTo>
                    <a:pt x="31" y="5"/>
                    <a:pt x="20" y="7"/>
                    <a:pt x="32" y="5"/>
                  </a:cubicBezTo>
                  <a:cubicBezTo>
                    <a:pt x="45" y="4"/>
                    <a:pt x="42" y="7"/>
                    <a:pt x="49" y="4"/>
                  </a:cubicBezTo>
                  <a:cubicBezTo>
                    <a:pt x="56" y="2"/>
                    <a:pt x="57" y="1"/>
                    <a:pt x="60" y="1"/>
                  </a:cubicBezTo>
                  <a:cubicBezTo>
                    <a:pt x="64" y="0"/>
                    <a:pt x="67" y="6"/>
                    <a:pt x="6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137">
              <a:extLst>
                <a:ext uri="{FF2B5EF4-FFF2-40B4-BE49-F238E27FC236}">
                  <a16:creationId xmlns:a16="http://schemas.microsoft.com/office/drawing/2014/main" id="{2860529D-E8F8-C84B-9426-6AF180CE0FD5}"/>
                </a:ext>
              </a:extLst>
            </p:cNvPr>
            <p:cNvSpPr>
              <a:spLocks/>
            </p:cNvSpPr>
            <p:nvPr/>
          </p:nvSpPr>
          <p:spPr bwMode="auto">
            <a:xfrm>
              <a:off x="4386" y="2202"/>
              <a:ext cx="9" cy="7"/>
            </a:xfrm>
            <a:custGeom>
              <a:avLst/>
              <a:gdLst>
                <a:gd name="T0" fmla="*/ 14 w 15"/>
                <a:gd name="T1" fmla="*/ 3 h 12"/>
                <a:gd name="T2" fmla="*/ 14 w 15"/>
                <a:gd name="T3" fmla="*/ 4 h 12"/>
                <a:gd name="T4" fmla="*/ 9 w 15"/>
                <a:gd name="T5" fmla="*/ 9 h 12"/>
                <a:gd name="T6" fmla="*/ 2 w 15"/>
                <a:gd name="T7" fmla="*/ 12 h 12"/>
                <a:gd name="T8" fmla="*/ 0 w 15"/>
                <a:gd name="T9" fmla="*/ 10 h 12"/>
                <a:gd name="T10" fmla="*/ 3 w 15"/>
                <a:gd name="T11" fmla="*/ 7 h 12"/>
                <a:gd name="T12" fmla="*/ 9 w 15"/>
                <a:gd name="T13" fmla="*/ 0 h 12"/>
                <a:gd name="T14" fmla="*/ 14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4" y="3"/>
                  </a:moveTo>
                  <a:cubicBezTo>
                    <a:pt x="14" y="3"/>
                    <a:pt x="14" y="4"/>
                    <a:pt x="14" y="4"/>
                  </a:cubicBezTo>
                  <a:cubicBezTo>
                    <a:pt x="14" y="5"/>
                    <a:pt x="12" y="8"/>
                    <a:pt x="9" y="9"/>
                  </a:cubicBezTo>
                  <a:cubicBezTo>
                    <a:pt x="6" y="11"/>
                    <a:pt x="5" y="12"/>
                    <a:pt x="2" y="12"/>
                  </a:cubicBezTo>
                  <a:cubicBezTo>
                    <a:pt x="1" y="11"/>
                    <a:pt x="0" y="10"/>
                    <a:pt x="0" y="10"/>
                  </a:cubicBezTo>
                  <a:cubicBezTo>
                    <a:pt x="0" y="9"/>
                    <a:pt x="1" y="8"/>
                    <a:pt x="3" y="7"/>
                  </a:cubicBezTo>
                  <a:cubicBezTo>
                    <a:pt x="7" y="1"/>
                    <a:pt x="2" y="0"/>
                    <a:pt x="9" y="0"/>
                  </a:cubicBezTo>
                  <a:cubicBezTo>
                    <a:pt x="15" y="0"/>
                    <a:pt x="11" y="2"/>
                    <a:pt x="1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138">
              <a:extLst>
                <a:ext uri="{FF2B5EF4-FFF2-40B4-BE49-F238E27FC236}">
                  <a16:creationId xmlns:a16="http://schemas.microsoft.com/office/drawing/2014/main" id="{BE563CA6-9F32-3544-8814-C251783A2574}"/>
                </a:ext>
              </a:extLst>
            </p:cNvPr>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139">
              <a:extLst>
                <a:ext uri="{FF2B5EF4-FFF2-40B4-BE49-F238E27FC236}">
                  <a16:creationId xmlns:a16="http://schemas.microsoft.com/office/drawing/2014/main" id="{847EA619-3A22-9648-9F5A-1CE2736107D1}"/>
                </a:ext>
              </a:extLst>
            </p:cNvPr>
            <p:cNvSpPr>
              <a:spLocks/>
            </p:cNvSpPr>
            <p:nvPr/>
          </p:nvSpPr>
          <p:spPr bwMode="auto">
            <a:xfrm>
              <a:off x="3050" y="1419"/>
              <a:ext cx="93" cy="85"/>
            </a:xfrm>
            <a:custGeom>
              <a:avLst/>
              <a:gdLst>
                <a:gd name="T0" fmla="*/ 154 w 154"/>
                <a:gd name="T1" fmla="*/ 3 h 142"/>
                <a:gd name="T2" fmla="*/ 152 w 154"/>
                <a:gd name="T3" fmla="*/ 7 h 142"/>
                <a:gd name="T4" fmla="*/ 140 w 154"/>
                <a:gd name="T5" fmla="*/ 17 h 142"/>
                <a:gd name="T6" fmla="*/ 129 w 154"/>
                <a:gd name="T7" fmla="*/ 27 h 142"/>
                <a:gd name="T8" fmla="*/ 134 w 154"/>
                <a:gd name="T9" fmla="*/ 49 h 142"/>
                <a:gd name="T10" fmla="*/ 130 w 154"/>
                <a:gd name="T11" fmla="*/ 76 h 142"/>
                <a:gd name="T12" fmla="*/ 111 w 154"/>
                <a:gd name="T13" fmla="*/ 89 h 142"/>
                <a:gd name="T14" fmla="*/ 97 w 154"/>
                <a:gd name="T15" fmla="*/ 99 h 142"/>
                <a:gd name="T16" fmla="*/ 80 w 154"/>
                <a:gd name="T17" fmla="*/ 109 h 142"/>
                <a:gd name="T18" fmla="*/ 76 w 154"/>
                <a:gd name="T19" fmla="*/ 111 h 142"/>
                <a:gd name="T20" fmla="*/ 63 w 154"/>
                <a:gd name="T21" fmla="*/ 120 h 142"/>
                <a:gd name="T22" fmla="*/ 45 w 154"/>
                <a:gd name="T23" fmla="*/ 134 h 142"/>
                <a:gd name="T24" fmla="*/ 29 w 154"/>
                <a:gd name="T25" fmla="*/ 139 h 142"/>
                <a:gd name="T26" fmla="*/ 18 w 154"/>
                <a:gd name="T27" fmla="*/ 133 h 142"/>
                <a:gd name="T28" fmla="*/ 7 w 154"/>
                <a:gd name="T29" fmla="*/ 129 h 142"/>
                <a:gd name="T30" fmla="*/ 5 w 154"/>
                <a:gd name="T31" fmla="*/ 125 h 142"/>
                <a:gd name="T32" fmla="*/ 5 w 154"/>
                <a:gd name="T33" fmla="*/ 125 h 142"/>
                <a:gd name="T34" fmla="*/ 4 w 154"/>
                <a:gd name="T35" fmla="*/ 120 h 142"/>
                <a:gd name="T36" fmla="*/ 1 w 154"/>
                <a:gd name="T37" fmla="*/ 117 h 142"/>
                <a:gd name="T38" fmla="*/ 3 w 154"/>
                <a:gd name="T39" fmla="*/ 112 h 142"/>
                <a:gd name="T40" fmla="*/ 12 w 154"/>
                <a:gd name="T41" fmla="*/ 100 h 142"/>
                <a:gd name="T42" fmla="*/ 20 w 154"/>
                <a:gd name="T43" fmla="*/ 93 h 142"/>
                <a:gd name="T44" fmla="*/ 24 w 154"/>
                <a:gd name="T45" fmla="*/ 83 h 142"/>
                <a:gd name="T46" fmla="*/ 16 w 154"/>
                <a:gd name="T47" fmla="*/ 73 h 142"/>
                <a:gd name="T48" fmla="*/ 8 w 154"/>
                <a:gd name="T49" fmla="*/ 74 h 142"/>
                <a:gd name="T50" fmla="*/ 7 w 154"/>
                <a:gd name="T51" fmla="*/ 69 h 142"/>
                <a:gd name="T52" fmla="*/ 4 w 154"/>
                <a:gd name="T53" fmla="*/ 51 h 142"/>
                <a:gd name="T54" fmla="*/ 4 w 154"/>
                <a:gd name="T55" fmla="*/ 40 h 142"/>
                <a:gd name="T56" fmla="*/ 4 w 154"/>
                <a:gd name="T57" fmla="*/ 39 h 142"/>
                <a:gd name="T58" fmla="*/ 11 w 154"/>
                <a:gd name="T59" fmla="*/ 40 h 142"/>
                <a:gd name="T60" fmla="*/ 16 w 154"/>
                <a:gd name="T61" fmla="*/ 30 h 142"/>
                <a:gd name="T62" fmla="*/ 21 w 154"/>
                <a:gd name="T63" fmla="*/ 26 h 142"/>
                <a:gd name="T64" fmla="*/ 19 w 154"/>
                <a:gd name="T65" fmla="*/ 19 h 142"/>
                <a:gd name="T66" fmla="*/ 25 w 154"/>
                <a:gd name="T67" fmla="*/ 12 h 142"/>
                <a:gd name="T68" fmla="*/ 36 w 154"/>
                <a:gd name="T69" fmla="*/ 19 h 142"/>
                <a:gd name="T70" fmla="*/ 45 w 154"/>
                <a:gd name="T71" fmla="*/ 14 h 142"/>
                <a:gd name="T72" fmla="*/ 63 w 154"/>
                <a:gd name="T73" fmla="*/ 13 h 142"/>
                <a:gd name="T74" fmla="*/ 82 w 154"/>
                <a:gd name="T75" fmla="*/ 16 h 142"/>
                <a:gd name="T76" fmla="*/ 97 w 154"/>
                <a:gd name="T77" fmla="*/ 11 h 142"/>
                <a:gd name="T78" fmla="*/ 109 w 154"/>
                <a:gd name="T79" fmla="*/ 8 h 142"/>
                <a:gd name="T80" fmla="*/ 127 w 154"/>
                <a:gd name="T81" fmla="*/ 6 h 142"/>
                <a:gd name="T82" fmla="*/ 141 w 154"/>
                <a:gd name="T83" fmla="*/ 4 h 142"/>
                <a:gd name="T84" fmla="*/ 154 w 154"/>
                <a:gd name="T85" fmla="*/ 2 h 142"/>
                <a:gd name="T86" fmla="*/ 154 w 154"/>
                <a:gd name="T87"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42">
                  <a:moveTo>
                    <a:pt x="154" y="3"/>
                  </a:moveTo>
                  <a:cubicBezTo>
                    <a:pt x="154" y="4"/>
                    <a:pt x="153" y="5"/>
                    <a:pt x="152" y="7"/>
                  </a:cubicBezTo>
                  <a:cubicBezTo>
                    <a:pt x="147" y="12"/>
                    <a:pt x="144" y="14"/>
                    <a:pt x="140" y="17"/>
                  </a:cubicBezTo>
                  <a:cubicBezTo>
                    <a:pt x="136" y="19"/>
                    <a:pt x="127" y="21"/>
                    <a:pt x="129" y="27"/>
                  </a:cubicBezTo>
                  <a:cubicBezTo>
                    <a:pt x="130" y="32"/>
                    <a:pt x="134" y="47"/>
                    <a:pt x="134" y="49"/>
                  </a:cubicBezTo>
                  <a:cubicBezTo>
                    <a:pt x="133" y="51"/>
                    <a:pt x="133" y="73"/>
                    <a:pt x="130" y="76"/>
                  </a:cubicBezTo>
                  <a:cubicBezTo>
                    <a:pt x="128" y="78"/>
                    <a:pt x="113" y="87"/>
                    <a:pt x="111" y="89"/>
                  </a:cubicBezTo>
                  <a:cubicBezTo>
                    <a:pt x="109" y="92"/>
                    <a:pt x="103" y="96"/>
                    <a:pt x="97" y="99"/>
                  </a:cubicBezTo>
                  <a:cubicBezTo>
                    <a:pt x="91" y="102"/>
                    <a:pt x="87" y="106"/>
                    <a:pt x="80" y="109"/>
                  </a:cubicBezTo>
                  <a:cubicBezTo>
                    <a:pt x="78" y="109"/>
                    <a:pt x="77" y="110"/>
                    <a:pt x="76" y="111"/>
                  </a:cubicBezTo>
                  <a:cubicBezTo>
                    <a:pt x="71" y="114"/>
                    <a:pt x="68" y="117"/>
                    <a:pt x="63" y="120"/>
                  </a:cubicBezTo>
                  <a:cubicBezTo>
                    <a:pt x="58" y="124"/>
                    <a:pt x="54" y="129"/>
                    <a:pt x="45" y="134"/>
                  </a:cubicBezTo>
                  <a:cubicBezTo>
                    <a:pt x="36" y="139"/>
                    <a:pt x="35" y="142"/>
                    <a:pt x="29" y="139"/>
                  </a:cubicBezTo>
                  <a:cubicBezTo>
                    <a:pt x="24" y="137"/>
                    <a:pt x="23" y="135"/>
                    <a:pt x="18" y="133"/>
                  </a:cubicBezTo>
                  <a:cubicBezTo>
                    <a:pt x="14" y="130"/>
                    <a:pt x="9" y="129"/>
                    <a:pt x="7" y="129"/>
                  </a:cubicBezTo>
                  <a:cubicBezTo>
                    <a:pt x="7" y="129"/>
                    <a:pt x="6" y="127"/>
                    <a:pt x="5" y="125"/>
                  </a:cubicBezTo>
                  <a:cubicBezTo>
                    <a:pt x="5" y="125"/>
                    <a:pt x="5" y="125"/>
                    <a:pt x="5" y="125"/>
                  </a:cubicBezTo>
                  <a:cubicBezTo>
                    <a:pt x="5" y="123"/>
                    <a:pt x="4" y="121"/>
                    <a:pt x="4" y="120"/>
                  </a:cubicBezTo>
                  <a:cubicBezTo>
                    <a:pt x="4" y="118"/>
                    <a:pt x="2" y="118"/>
                    <a:pt x="1" y="117"/>
                  </a:cubicBezTo>
                  <a:cubicBezTo>
                    <a:pt x="0" y="116"/>
                    <a:pt x="1" y="115"/>
                    <a:pt x="3" y="112"/>
                  </a:cubicBezTo>
                  <a:cubicBezTo>
                    <a:pt x="10" y="105"/>
                    <a:pt x="10" y="103"/>
                    <a:pt x="12" y="100"/>
                  </a:cubicBezTo>
                  <a:cubicBezTo>
                    <a:pt x="14" y="98"/>
                    <a:pt x="15" y="99"/>
                    <a:pt x="20" y="93"/>
                  </a:cubicBezTo>
                  <a:cubicBezTo>
                    <a:pt x="24" y="87"/>
                    <a:pt x="27" y="87"/>
                    <a:pt x="24" y="83"/>
                  </a:cubicBezTo>
                  <a:cubicBezTo>
                    <a:pt x="21" y="79"/>
                    <a:pt x="18" y="72"/>
                    <a:pt x="16" y="73"/>
                  </a:cubicBezTo>
                  <a:cubicBezTo>
                    <a:pt x="14" y="74"/>
                    <a:pt x="10" y="74"/>
                    <a:pt x="8" y="74"/>
                  </a:cubicBezTo>
                  <a:cubicBezTo>
                    <a:pt x="8" y="73"/>
                    <a:pt x="8" y="71"/>
                    <a:pt x="7" y="69"/>
                  </a:cubicBezTo>
                  <a:cubicBezTo>
                    <a:pt x="2" y="60"/>
                    <a:pt x="5" y="54"/>
                    <a:pt x="4" y="51"/>
                  </a:cubicBezTo>
                  <a:cubicBezTo>
                    <a:pt x="3" y="48"/>
                    <a:pt x="1" y="44"/>
                    <a:pt x="4" y="40"/>
                  </a:cubicBezTo>
                  <a:cubicBezTo>
                    <a:pt x="4" y="40"/>
                    <a:pt x="4" y="40"/>
                    <a:pt x="4" y="39"/>
                  </a:cubicBezTo>
                  <a:cubicBezTo>
                    <a:pt x="7" y="41"/>
                    <a:pt x="8" y="44"/>
                    <a:pt x="11" y="40"/>
                  </a:cubicBezTo>
                  <a:cubicBezTo>
                    <a:pt x="14" y="36"/>
                    <a:pt x="12" y="30"/>
                    <a:pt x="16" y="30"/>
                  </a:cubicBezTo>
                  <a:cubicBezTo>
                    <a:pt x="20" y="29"/>
                    <a:pt x="24" y="27"/>
                    <a:pt x="21" y="26"/>
                  </a:cubicBezTo>
                  <a:cubicBezTo>
                    <a:pt x="19" y="25"/>
                    <a:pt x="18" y="24"/>
                    <a:pt x="19" y="19"/>
                  </a:cubicBezTo>
                  <a:cubicBezTo>
                    <a:pt x="20" y="15"/>
                    <a:pt x="21" y="11"/>
                    <a:pt x="25" y="12"/>
                  </a:cubicBezTo>
                  <a:cubicBezTo>
                    <a:pt x="30" y="14"/>
                    <a:pt x="31" y="22"/>
                    <a:pt x="36" y="19"/>
                  </a:cubicBezTo>
                  <a:cubicBezTo>
                    <a:pt x="41" y="17"/>
                    <a:pt x="39" y="15"/>
                    <a:pt x="45" y="14"/>
                  </a:cubicBezTo>
                  <a:cubicBezTo>
                    <a:pt x="50" y="12"/>
                    <a:pt x="57" y="9"/>
                    <a:pt x="63" y="13"/>
                  </a:cubicBezTo>
                  <a:cubicBezTo>
                    <a:pt x="69" y="17"/>
                    <a:pt x="77" y="17"/>
                    <a:pt x="82" y="16"/>
                  </a:cubicBezTo>
                  <a:cubicBezTo>
                    <a:pt x="87" y="15"/>
                    <a:pt x="93" y="14"/>
                    <a:pt x="97" y="11"/>
                  </a:cubicBezTo>
                  <a:cubicBezTo>
                    <a:pt x="102" y="9"/>
                    <a:pt x="104" y="9"/>
                    <a:pt x="109" y="8"/>
                  </a:cubicBezTo>
                  <a:cubicBezTo>
                    <a:pt x="115" y="6"/>
                    <a:pt x="122" y="5"/>
                    <a:pt x="127" y="6"/>
                  </a:cubicBezTo>
                  <a:cubicBezTo>
                    <a:pt x="132" y="6"/>
                    <a:pt x="136" y="6"/>
                    <a:pt x="141" y="4"/>
                  </a:cubicBezTo>
                  <a:cubicBezTo>
                    <a:pt x="145" y="2"/>
                    <a:pt x="154" y="0"/>
                    <a:pt x="154" y="2"/>
                  </a:cubicBezTo>
                  <a:cubicBezTo>
                    <a:pt x="154" y="2"/>
                    <a:pt x="154" y="3"/>
                    <a:pt x="15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140">
              <a:extLst>
                <a:ext uri="{FF2B5EF4-FFF2-40B4-BE49-F238E27FC236}">
                  <a16:creationId xmlns:a16="http://schemas.microsoft.com/office/drawing/2014/main" id="{8529211D-7B69-8F43-B201-2D3DFB1C423B}"/>
                </a:ext>
              </a:extLst>
            </p:cNvPr>
            <p:cNvSpPr>
              <a:spLocks/>
            </p:cNvSpPr>
            <p:nvPr/>
          </p:nvSpPr>
          <p:spPr bwMode="auto">
            <a:xfrm>
              <a:off x="3569" y="1152"/>
              <a:ext cx="774" cy="557"/>
            </a:xfrm>
            <a:custGeom>
              <a:avLst/>
              <a:gdLst>
                <a:gd name="T0" fmla="*/ 1261 w 1290"/>
                <a:gd name="T1" fmla="*/ 256 h 928"/>
                <a:gd name="T2" fmla="*/ 1243 w 1290"/>
                <a:gd name="T3" fmla="*/ 310 h 928"/>
                <a:gd name="T4" fmla="*/ 1187 w 1290"/>
                <a:gd name="T5" fmla="*/ 346 h 928"/>
                <a:gd name="T6" fmla="*/ 1127 w 1290"/>
                <a:gd name="T7" fmla="*/ 388 h 928"/>
                <a:gd name="T8" fmla="*/ 1100 w 1290"/>
                <a:gd name="T9" fmla="*/ 382 h 928"/>
                <a:gd name="T10" fmla="*/ 1061 w 1290"/>
                <a:gd name="T11" fmla="*/ 371 h 928"/>
                <a:gd name="T12" fmla="*/ 1040 w 1290"/>
                <a:gd name="T13" fmla="*/ 420 h 928"/>
                <a:gd name="T14" fmla="*/ 1119 w 1290"/>
                <a:gd name="T15" fmla="*/ 432 h 928"/>
                <a:gd name="T16" fmla="*/ 1146 w 1290"/>
                <a:gd name="T17" fmla="*/ 456 h 928"/>
                <a:gd name="T18" fmla="*/ 1106 w 1290"/>
                <a:gd name="T19" fmla="*/ 512 h 928"/>
                <a:gd name="T20" fmla="*/ 1171 w 1290"/>
                <a:gd name="T21" fmla="*/ 579 h 928"/>
                <a:gd name="T22" fmla="*/ 1202 w 1290"/>
                <a:gd name="T23" fmla="*/ 616 h 928"/>
                <a:gd name="T24" fmla="*/ 1211 w 1290"/>
                <a:gd name="T25" fmla="*/ 650 h 928"/>
                <a:gd name="T26" fmla="*/ 1222 w 1290"/>
                <a:gd name="T27" fmla="*/ 693 h 928"/>
                <a:gd name="T28" fmla="*/ 1200 w 1290"/>
                <a:gd name="T29" fmla="*/ 741 h 928"/>
                <a:gd name="T30" fmla="*/ 1177 w 1290"/>
                <a:gd name="T31" fmla="*/ 795 h 928"/>
                <a:gd name="T32" fmla="*/ 1135 w 1290"/>
                <a:gd name="T33" fmla="*/ 840 h 928"/>
                <a:gd name="T34" fmla="*/ 1090 w 1290"/>
                <a:gd name="T35" fmla="*/ 858 h 928"/>
                <a:gd name="T36" fmla="*/ 1061 w 1290"/>
                <a:gd name="T37" fmla="*/ 861 h 928"/>
                <a:gd name="T38" fmla="*/ 1006 w 1290"/>
                <a:gd name="T39" fmla="*/ 890 h 928"/>
                <a:gd name="T40" fmla="*/ 967 w 1290"/>
                <a:gd name="T41" fmla="*/ 886 h 928"/>
                <a:gd name="T42" fmla="*/ 894 w 1290"/>
                <a:gd name="T43" fmla="*/ 861 h 928"/>
                <a:gd name="T44" fmla="*/ 828 w 1290"/>
                <a:gd name="T45" fmla="*/ 858 h 928"/>
                <a:gd name="T46" fmla="*/ 776 w 1290"/>
                <a:gd name="T47" fmla="*/ 875 h 928"/>
                <a:gd name="T48" fmla="*/ 751 w 1290"/>
                <a:gd name="T49" fmla="*/ 888 h 928"/>
                <a:gd name="T50" fmla="*/ 696 w 1290"/>
                <a:gd name="T51" fmla="*/ 827 h 928"/>
                <a:gd name="T52" fmla="*/ 680 w 1290"/>
                <a:gd name="T53" fmla="*/ 747 h 928"/>
                <a:gd name="T54" fmla="*/ 638 w 1290"/>
                <a:gd name="T55" fmla="*/ 697 h 928"/>
                <a:gd name="T56" fmla="*/ 586 w 1290"/>
                <a:gd name="T57" fmla="*/ 675 h 928"/>
                <a:gd name="T58" fmla="*/ 512 w 1290"/>
                <a:gd name="T59" fmla="*/ 710 h 928"/>
                <a:gd name="T60" fmla="*/ 445 w 1290"/>
                <a:gd name="T61" fmla="*/ 712 h 928"/>
                <a:gd name="T62" fmla="*/ 416 w 1290"/>
                <a:gd name="T63" fmla="*/ 708 h 928"/>
                <a:gd name="T64" fmla="*/ 336 w 1290"/>
                <a:gd name="T65" fmla="*/ 688 h 928"/>
                <a:gd name="T66" fmla="*/ 235 w 1290"/>
                <a:gd name="T67" fmla="*/ 646 h 928"/>
                <a:gd name="T68" fmla="*/ 177 w 1290"/>
                <a:gd name="T69" fmla="*/ 580 h 928"/>
                <a:gd name="T70" fmla="*/ 179 w 1290"/>
                <a:gd name="T71" fmla="*/ 519 h 928"/>
                <a:gd name="T72" fmla="*/ 112 w 1290"/>
                <a:gd name="T73" fmla="*/ 496 h 928"/>
                <a:gd name="T74" fmla="*/ 37 w 1290"/>
                <a:gd name="T75" fmla="*/ 453 h 928"/>
                <a:gd name="T76" fmla="*/ 31 w 1290"/>
                <a:gd name="T77" fmla="*/ 410 h 928"/>
                <a:gd name="T78" fmla="*/ 11 w 1290"/>
                <a:gd name="T79" fmla="*/ 365 h 928"/>
                <a:gd name="T80" fmla="*/ 96 w 1290"/>
                <a:gd name="T81" fmla="*/ 330 h 928"/>
                <a:gd name="T82" fmla="*/ 129 w 1290"/>
                <a:gd name="T83" fmla="*/ 274 h 928"/>
                <a:gd name="T84" fmla="*/ 147 w 1290"/>
                <a:gd name="T85" fmla="*/ 217 h 928"/>
                <a:gd name="T86" fmla="*/ 208 w 1290"/>
                <a:gd name="T87" fmla="*/ 126 h 928"/>
                <a:gd name="T88" fmla="*/ 266 w 1290"/>
                <a:gd name="T89" fmla="*/ 148 h 928"/>
                <a:gd name="T90" fmla="*/ 345 w 1290"/>
                <a:gd name="T91" fmla="*/ 226 h 928"/>
                <a:gd name="T92" fmla="*/ 471 w 1290"/>
                <a:gd name="T93" fmla="*/ 272 h 928"/>
                <a:gd name="T94" fmla="*/ 593 w 1290"/>
                <a:gd name="T95" fmla="*/ 297 h 928"/>
                <a:gd name="T96" fmla="*/ 755 w 1290"/>
                <a:gd name="T97" fmla="*/ 303 h 928"/>
                <a:gd name="T98" fmla="*/ 819 w 1290"/>
                <a:gd name="T99" fmla="*/ 229 h 928"/>
                <a:gd name="T100" fmla="*/ 940 w 1290"/>
                <a:gd name="T101" fmla="*/ 184 h 928"/>
                <a:gd name="T102" fmla="*/ 880 w 1290"/>
                <a:gd name="T103" fmla="*/ 153 h 928"/>
                <a:gd name="T104" fmla="*/ 893 w 1290"/>
                <a:gd name="T105" fmla="*/ 96 h 928"/>
                <a:gd name="T106" fmla="*/ 885 w 1290"/>
                <a:gd name="T107" fmla="*/ 3 h 928"/>
                <a:gd name="T108" fmla="*/ 1082 w 1290"/>
                <a:gd name="T109" fmla="*/ 96 h 928"/>
                <a:gd name="T110" fmla="*/ 1215 w 1290"/>
                <a:gd name="T111" fmla="*/ 159 h 928"/>
                <a:gd name="T112" fmla="*/ 1287 w 1290"/>
                <a:gd name="T113" fmla="*/ 2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0" h="928">
                  <a:moveTo>
                    <a:pt x="1285" y="229"/>
                  </a:moveTo>
                  <a:cubicBezTo>
                    <a:pt x="1285" y="229"/>
                    <a:pt x="1285" y="229"/>
                    <a:pt x="1280" y="229"/>
                  </a:cubicBezTo>
                  <a:cubicBezTo>
                    <a:pt x="1275" y="229"/>
                    <a:pt x="1274" y="227"/>
                    <a:pt x="1270" y="227"/>
                  </a:cubicBezTo>
                  <a:cubicBezTo>
                    <a:pt x="1267" y="227"/>
                    <a:pt x="1255" y="219"/>
                    <a:pt x="1254" y="223"/>
                  </a:cubicBezTo>
                  <a:cubicBezTo>
                    <a:pt x="1253" y="228"/>
                    <a:pt x="1253" y="232"/>
                    <a:pt x="1250" y="233"/>
                  </a:cubicBezTo>
                  <a:cubicBezTo>
                    <a:pt x="1247" y="234"/>
                    <a:pt x="1239" y="233"/>
                    <a:pt x="1247" y="240"/>
                  </a:cubicBezTo>
                  <a:cubicBezTo>
                    <a:pt x="1255" y="246"/>
                    <a:pt x="1258" y="250"/>
                    <a:pt x="1261" y="256"/>
                  </a:cubicBezTo>
                  <a:cubicBezTo>
                    <a:pt x="1264" y="261"/>
                    <a:pt x="1267" y="263"/>
                    <a:pt x="1272" y="272"/>
                  </a:cubicBezTo>
                  <a:cubicBezTo>
                    <a:pt x="1276" y="281"/>
                    <a:pt x="1282" y="288"/>
                    <a:pt x="1277" y="289"/>
                  </a:cubicBezTo>
                  <a:cubicBezTo>
                    <a:pt x="1273" y="291"/>
                    <a:pt x="1266" y="292"/>
                    <a:pt x="1266" y="295"/>
                  </a:cubicBezTo>
                  <a:cubicBezTo>
                    <a:pt x="1263" y="294"/>
                    <a:pt x="1259" y="292"/>
                    <a:pt x="1258" y="291"/>
                  </a:cubicBezTo>
                  <a:cubicBezTo>
                    <a:pt x="1256" y="290"/>
                    <a:pt x="1250" y="283"/>
                    <a:pt x="1250" y="288"/>
                  </a:cubicBezTo>
                  <a:cubicBezTo>
                    <a:pt x="1251" y="293"/>
                    <a:pt x="1254" y="298"/>
                    <a:pt x="1250" y="301"/>
                  </a:cubicBezTo>
                  <a:cubicBezTo>
                    <a:pt x="1247" y="304"/>
                    <a:pt x="1246" y="306"/>
                    <a:pt x="1243" y="310"/>
                  </a:cubicBezTo>
                  <a:cubicBezTo>
                    <a:pt x="1239" y="314"/>
                    <a:pt x="1237" y="314"/>
                    <a:pt x="1234" y="314"/>
                  </a:cubicBezTo>
                  <a:cubicBezTo>
                    <a:pt x="1231" y="314"/>
                    <a:pt x="1221" y="314"/>
                    <a:pt x="1226" y="319"/>
                  </a:cubicBezTo>
                  <a:cubicBezTo>
                    <a:pt x="1231" y="324"/>
                    <a:pt x="1235" y="326"/>
                    <a:pt x="1234" y="328"/>
                  </a:cubicBezTo>
                  <a:cubicBezTo>
                    <a:pt x="1232" y="329"/>
                    <a:pt x="1231" y="332"/>
                    <a:pt x="1221" y="331"/>
                  </a:cubicBezTo>
                  <a:cubicBezTo>
                    <a:pt x="1212" y="330"/>
                    <a:pt x="1215" y="335"/>
                    <a:pt x="1208" y="328"/>
                  </a:cubicBezTo>
                  <a:cubicBezTo>
                    <a:pt x="1200" y="321"/>
                    <a:pt x="1200" y="317"/>
                    <a:pt x="1198" y="326"/>
                  </a:cubicBezTo>
                  <a:cubicBezTo>
                    <a:pt x="1196" y="336"/>
                    <a:pt x="1194" y="340"/>
                    <a:pt x="1187" y="346"/>
                  </a:cubicBezTo>
                  <a:cubicBezTo>
                    <a:pt x="1180" y="352"/>
                    <a:pt x="1173" y="354"/>
                    <a:pt x="1170" y="358"/>
                  </a:cubicBezTo>
                  <a:cubicBezTo>
                    <a:pt x="1167" y="362"/>
                    <a:pt x="1166" y="363"/>
                    <a:pt x="1166" y="367"/>
                  </a:cubicBezTo>
                  <a:cubicBezTo>
                    <a:pt x="1166" y="370"/>
                    <a:pt x="1165" y="372"/>
                    <a:pt x="1165" y="374"/>
                  </a:cubicBezTo>
                  <a:cubicBezTo>
                    <a:pt x="1164" y="374"/>
                    <a:pt x="1163" y="374"/>
                    <a:pt x="1162" y="374"/>
                  </a:cubicBezTo>
                  <a:cubicBezTo>
                    <a:pt x="1157" y="374"/>
                    <a:pt x="1155" y="370"/>
                    <a:pt x="1149" y="374"/>
                  </a:cubicBezTo>
                  <a:cubicBezTo>
                    <a:pt x="1144" y="378"/>
                    <a:pt x="1136" y="380"/>
                    <a:pt x="1133" y="382"/>
                  </a:cubicBezTo>
                  <a:cubicBezTo>
                    <a:pt x="1130" y="384"/>
                    <a:pt x="1128" y="383"/>
                    <a:pt x="1127" y="388"/>
                  </a:cubicBezTo>
                  <a:cubicBezTo>
                    <a:pt x="1125" y="393"/>
                    <a:pt x="1123" y="394"/>
                    <a:pt x="1122" y="397"/>
                  </a:cubicBezTo>
                  <a:cubicBezTo>
                    <a:pt x="1122" y="400"/>
                    <a:pt x="1118" y="400"/>
                    <a:pt x="1117" y="403"/>
                  </a:cubicBezTo>
                  <a:cubicBezTo>
                    <a:pt x="1116" y="406"/>
                    <a:pt x="1114" y="409"/>
                    <a:pt x="1109" y="407"/>
                  </a:cubicBezTo>
                  <a:cubicBezTo>
                    <a:pt x="1105" y="405"/>
                    <a:pt x="1101" y="404"/>
                    <a:pt x="1105" y="400"/>
                  </a:cubicBezTo>
                  <a:cubicBezTo>
                    <a:pt x="1108" y="395"/>
                    <a:pt x="1115" y="400"/>
                    <a:pt x="1115" y="394"/>
                  </a:cubicBezTo>
                  <a:cubicBezTo>
                    <a:pt x="1115" y="388"/>
                    <a:pt x="1119" y="387"/>
                    <a:pt x="1113" y="387"/>
                  </a:cubicBezTo>
                  <a:cubicBezTo>
                    <a:pt x="1107" y="387"/>
                    <a:pt x="1098" y="386"/>
                    <a:pt x="1100" y="382"/>
                  </a:cubicBezTo>
                  <a:cubicBezTo>
                    <a:pt x="1101" y="379"/>
                    <a:pt x="1102" y="380"/>
                    <a:pt x="1108" y="371"/>
                  </a:cubicBezTo>
                  <a:cubicBezTo>
                    <a:pt x="1114" y="363"/>
                    <a:pt x="1120" y="363"/>
                    <a:pt x="1112" y="359"/>
                  </a:cubicBezTo>
                  <a:cubicBezTo>
                    <a:pt x="1105" y="355"/>
                    <a:pt x="1114" y="347"/>
                    <a:pt x="1103" y="347"/>
                  </a:cubicBezTo>
                  <a:cubicBezTo>
                    <a:pt x="1092" y="348"/>
                    <a:pt x="1092" y="345"/>
                    <a:pt x="1087" y="347"/>
                  </a:cubicBezTo>
                  <a:cubicBezTo>
                    <a:pt x="1082" y="349"/>
                    <a:pt x="1077" y="343"/>
                    <a:pt x="1077" y="349"/>
                  </a:cubicBezTo>
                  <a:cubicBezTo>
                    <a:pt x="1076" y="356"/>
                    <a:pt x="1072" y="357"/>
                    <a:pt x="1071" y="362"/>
                  </a:cubicBezTo>
                  <a:cubicBezTo>
                    <a:pt x="1070" y="367"/>
                    <a:pt x="1063" y="369"/>
                    <a:pt x="1061" y="371"/>
                  </a:cubicBezTo>
                  <a:cubicBezTo>
                    <a:pt x="1059" y="374"/>
                    <a:pt x="1054" y="375"/>
                    <a:pt x="1054" y="377"/>
                  </a:cubicBezTo>
                  <a:cubicBezTo>
                    <a:pt x="1053" y="379"/>
                    <a:pt x="1055" y="385"/>
                    <a:pt x="1056" y="387"/>
                  </a:cubicBezTo>
                  <a:cubicBezTo>
                    <a:pt x="1056" y="390"/>
                    <a:pt x="1064" y="392"/>
                    <a:pt x="1054" y="393"/>
                  </a:cubicBezTo>
                  <a:cubicBezTo>
                    <a:pt x="1043" y="394"/>
                    <a:pt x="1040" y="397"/>
                    <a:pt x="1035" y="397"/>
                  </a:cubicBezTo>
                  <a:cubicBezTo>
                    <a:pt x="1030" y="397"/>
                    <a:pt x="1027" y="389"/>
                    <a:pt x="1026" y="395"/>
                  </a:cubicBezTo>
                  <a:cubicBezTo>
                    <a:pt x="1025" y="401"/>
                    <a:pt x="1027" y="413"/>
                    <a:pt x="1030" y="415"/>
                  </a:cubicBezTo>
                  <a:cubicBezTo>
                    <a:pt x="1034" y="416"/>
                    <a:pt x="1030" y="417"/>
                    <a:pt x="1040" y="420"/>
                  </a:cubicBezTo>
                  <a:cubicBezTo>
                    <a:pt x="1050" y="423"/>
                    <a:pt x="1053" y="427"/>
                    <a:pt x="1058" y="427"/>
                  </a:cubicBezTo>
                  <a:cubicBezTo>
                    <a:pt x="1064" y="427"/>
                    <a:pt x="1071" y="428"/>
                    <a:pt x="1072" y="429"/>
                  </a:cubicBezTo>
                  <a:cubicBezTo>
                    <a:pt x="1073" y="431"/>
                    <a:pt x="1068" y="434"/>
                    <a:pt x="1074" y="441"/>
                  </a:cubicBezTo>
                  <a:cubicBezTo>
                    <a:pt x="1080" y="447"/>
                    <a:pt x="1082" y="449"/>
                    <a:pt x="1088" y="449"/>
                  </a:cubicBezTo>
                  <a:cubicBezTo>
                    <a:pt x="1094" y="449"/>
                    <a:pt x="1092" y="446"/>
                    <a:pt x="1096" y="442"/>
                  </a:cubicBezTo>
                  <a:cubicBezTo>
                    <a:pt x="1101" y="438"/>
                    <a:pt x="1100" y="435"/>
                    <a:pt x="1105" y="434"/>
                  </a:cubicBezTo>
                  <a:cubicBezTo>
                    <a:pt x="1110" y="434"/>
                    <a:pt x="1115" y="425"/>
                    <a:pt x="1119" y="432"/>
                  </a:cubicBezTo>
                  <a:cubicBezTo>
                    <a:pt x="1123" y="439"/>
                    <a:pt x="1123" y="438"/>
                    <a:pt x="1131" y="440"/>
                  </a:cubicBezTo>
                  <a:cubicBezTo>
                    <a:pt x="1139" y="443"/>
                    <a:pt x="1137" y="442"/>
                    <a:pt x="1142" y="443"/>
                  </a:cubicBezTo>
                  <a:cubicBezTo>
                    <a:pt x="1146" y="445"/>
                    <a:pt x="1151" y="443"/>
                    <a:pt x="1153" y="443"/>
                  </a:cubicBezTo>
                  <a:cubicBezTo>
                    <a:pt x="1156" y="444"/>
                    <a:pt x="1158" y="439"/>
                    <a:pt x="1161" y="445"/>
                  </a:cubicBezTo>
                  <a:cubicBezTo>
                    <a:pt x="1163" y="452"/>
                    <a:pt x="1165" y="453"/>
                    <a:pt x="1163" y="456"/>
                  </a:cubicBezTo>
                  <a:cubicBezTo>
                    <a:pt x="1160" y="459"/>
                    <a:pt x="1163" y="460"/>
                    <a:pt x="1157" y="458"/>
                  </a:cubicBezTo>
                  <a:cubicBezTo>
                    <a:pt x="1151" y="455"/>
                    <a:pt x="1152" y="451"/>
                    <a:pt x="1146" y="456"/>
                  </a:cubicBezTo>
                  <a:cubicBezTo>
                    <a:pt x="1140" y="460"/>
                    <a:pt x="1136" y="459"/>
                    <a:pt x="1134" y="462"/>
                  </a:cubicBezTo>
                  <a:cubicBezTo>
                    <a:pt x="1132" y="466"/>
                    <a:pt x="1128" y="465"/>
                    <a:pt x="1128" y="468"/>
                  </a:cubicBezTo>
                  <a:cubicBezTo>
                    <a:pt x="1128" y="471"/>
                    <a:pt x="1124" y="473"/>
                    <a:pt x="1125" y="475"/>
                  </a:cubicBezTo>
                  <a:cubicBezTo>
                    <a:pt x="1125" y="477"/>
                    <a:pt x="1116" y="471"/>
                    <a:pt x="1115" y="475"/>
                  </a:cubicBezTo>
                  <a:cubicBezTo>
                    <a:pt x="1115" y="479"/>
                    <a:pt x="1116" y="485"/>
                    <a:pt x="1115" y="488"/>
                  </a:cubicBezTo>
                  <a:cubicBezTo>
                    <a:pt x="1115" y="491"/>
                    <a:pt x="1107" y="492"/>
                    <a:pt x="1108" y="499"/>
                  </a:cubicBezTo>
                  <a:cubicBezTo>
                    <a:pt x="1108" y="506"/>
                    <a:pt x="1101" y="508"/>
                    <a:pt x="1106" y="512"/>
                  </a:cubicBezTo>
                  <a:cubicBezTo>
                    <a:pt x="1110" y="515"/>
                    <a:pt x="1114" y="518"/>
                    <a:pt x="1117" y="519"/>
                  </a:cubicBezTo>
                  <a:cubicBezTo>
                    <a:pt x="1120" y="521"/>
                    <a:pt x="1128" y="523"/>
                    <a:pt x="1132" y="526"/>
                  </a:cubicBezTo>
                  <a:cubicBezTo>
                    <a:pt x="1136" y="529"/>
                    <a:pt x="1145" y="530"/>
                    <a:pt x="1145" y="533"/>
                  </a:cubicBezTo>
                  <a:cubicBezTo>
                    <a:pt x="1145" y="536"/>
                    <a:pt x="1147" y="540"/>
                    <a:pt x="1151" y="545"/>
                  </a:cubicBezTo>
                  <a:cubicBezTo>
                    <a:pt x="1155" y="550"/>
                    <a:pt x="1154" y="551"/>
                    <a:pt x="1158" y="556"/>
                  </a:cubicBezTo>
                  <a:cubicBezTo>
                    <a:pt x="1162" y="560"/>
                    <a:pt x="1163" y="562"/>
                    <a:pt x="1165" y="567"/>
                  </a:cubicBezTo>
                  <a:cubicBezTo>
                    <a:pt x="1168" y="572"/>
                    <a:pt x="1170" y="577"/>
                    <a:pt x="1171" y="579"/>
                  </a:cubicBezTo>
                  <a:cubicBezTo>
                    <a:pt x="1172" y="581"/>
                    <a:pt x="1174" y="580"/>
                    <a:pt x="1179" y="583"/>
                  </a:cubicBezTo>
                  <a:cubicBezTo>
                    <a:pt x="1183" y="586"/>
                    <a:pt x="1188" y="590"/>
                    <a:pt x="1192" y="592"/>
                  </a:cubicBezTo>
                  <a:cubicBezTo>
                    <a:pt x="1197" y="595"/>
                    <a:pt x="1201" y="597"/>
                    <a:pt x="1202" y="599"/>
                  </a:cubicBezTo>
                  <a:cubicBezTo>
                    <a:pt x="1202" y="601"/>
                    <a:pt x="1207" y="606"/>
                    <a:pt x="1203" y="606"/>
                  </a:cubicBezTo>
                  <a:cubicBezTo>
                    <a:pt x="1199" y="606"/>
                    <a:pt x="1202" y="611"/>
                    <a:pt x="1195" y="606"/>
                  </a:cubicBezTo>
                  <a:cubicBezTo>
                    <a:pt x="1188" y="602"/>
                    <a:pt x="1183" y="596"/>
                    <a:pt x="1184" y="600"/>
                  </a:cubicBezTo>
                  <a:cubicBezTo>
                    <a:pt x="1185" y="605"/>
                    <a:pt x="1200" y="614"/>
                    <a:pt x="1202" y="616"/>
                  </a:cubicBezTo>
                  <a:cubicBezTo>
                    <a:pt x="1204" y="619"/>
                    <a:pt x="1215" y="624"/>
                    <a:pt x="1208" y="625"/>
                  </a:cubicBezTo>
                  <a:cubicBezTo>
                    <a:pt x="1201" y="626"/>
                    <a:pt x="1201" y="624"/>
                    <a:pt x="1196" y="629"/>
                  </a:cubicBezTo>
                  <a:cubicBezTo>
                    <a:pt x="1191" y="633"/>
                    <a:pt x="1185" y="636"/>
                    <a:pt x="1185" y="636"/>
                  </a:cubicBezTo>
                  <a:cubicBezTo>
                    <a:pt x="1185" y="636"/>
                    <a:pt x="1182" y="642"/>
                    <a:pt x="1185" y="644"/>
                  </a:cubicBezTo>
                  <a:cubicBezTo>
                    <a:pt x="1187" y="646"/>
                    <a:pt x="1187" y="648"/>
                    <a:pt x="1192" y="646"/>
                  </a:cubicBezTo>
                  <a:cubicBezTo>
                    <a:pt x="1198" y="643"/>
                    <a:pt x="1199" y="642"/>
                    <a:pt x="1202" y="645"/>
                  </a:cubicBezTo>
                  <a:cubicBezTo>
                    <a:pt x="1206" y="648"/>
                    <a:pt x="1206" y="650"/>
                    <a:pt x="1211" y="650"/>
                  </a:cubicBezTo>
                  <a:cubicBezTo>
                    <a:pt x="1216" y="651"/>
                    <a:pt x="1226" y="653"/>
                    <a:pt x="1224" y="656"/>
                  </a:cubicBezTo>
                  <a:cubicBezTo>
                    <a:pt x="1221" y="659"/>
                    <a:pt x="1216" y="661"/>
                    <a:pt x="1214" y="662"/>
                  </a:cubicBezTo>
                  <a:cubicBezTo>
                    <a:pt x="1212" y="663"/>
                    <a:pt x="1211" y="665"/>
                    <a:pt x="1217" y="669"/>
                  </a:cubicBezTo>
                  <a:cubicBezTo>
                    <a:pt x="1222" y="673"/>
                    <a:pt x="1220" y="676"/>
                    <a:pt x="1219" y="676"/>
                  </a:cubicBezTo>
                  <a:cubicBezTo>
                    <a:pt x="1218" y="677"/>
                    <a:pt x="1220" y="683"/>
                    <a:pt x="1221" y="685"/>
                  </a:cubicBezTo>
                  <a:cubicBezTo>
                    <a:pt x="1222" y="686"/>
                    <a:pt x="1215" y="688"/>
                    <a:pt x="1214" y="688"/>
                  </a:cubicBezTo>
                  <a:cubicBezTo>
                    <a:pt x="1212" y="688"/>
                    <a:pt x="1222" y="688"/>
                    <a:pt x="1222" y="693"/>
                  </a:cubicBezTo>
                  <a:cubicBezTo>
                    <a:pt x="1222" y="698"/>
                    <a:pt x="1219" y="704"/>
                    <a:pt x="1215" y="701"/>
                  </a:cubicBezTo>
                  <a:cubicBezTo>
                    <a:pt x="1212" y="699"/>
                    <a:pt x="1208" y="696"/>
                    <a:pt x="1209" y="700"/>
                  </a:cubicBezTo>
                  <a:cubicBezTo>
                    <a:pt x="1211" y="705"/>
                    <a:pt x="1215" y="703"/>
                    <a:pt x="1209" y="705"/>
                  </a:cubicBezTo>
                  <a:cubicBezTo>
                    <a:pt x="1203" y="707"/>
                    <a:pt x="1202" y="712"/>
                    <a:pt x="1205" y="715"/>
                  </a:cubicBezTo>
                  <a:cubicBezTo>
                    <a:pt x="1208" y="717"/>
                    <a:pt x="1210" y="722"/>
                    <a:pt x="1206" y="726"/>
                  </a:cubicBezTo>
                  <a:cubicBezTo>
                    <a:pt x="1202" y="730"/>
                    <a:pt x="1199" y="729"/>
                    <a:pt x="1200" y="733"/>
                  </a:cubicBezTo>
                  <a:cubicBezTo>
                    <a:pt x="1202" y="736"/>
                    <a:pt x="1201" y="735"/>
                    <a:pt x="1200" y="741"/>
                  </a:cubicBezTo>
                  <a:cubicBezTo>
                    <a:pt x="1198" y="747"/>
                    <a:pt x="1183" y="739"/>
                    <a:pt x="1186" y="744"/>
                  </a:cubicBezTo>
                  <a:cubicBezTo>
                    <a:pt x="1188" y="750"/>
                    <a:pt x="1196" y="752"/>
                    <a:pt x="1193" y="756"/>
                  </a:cubicBezTo>
                  <a:cubicBezTo>
                    <a:pt x="1190" y="760"/>
                    <a:pt x="1181" y="757"/>
                    <a:pt x="1187" y="762"/>
                  </a:cubicBezTo>
                  <a:cubicBezTo>
                    <a:pt x="1193" y="768"/>
                    <a:pt x="1196" y="770"/>
                    <a:pt x="1193" y="774"/>
                  </a:cubicBezTo>
                  <a:cubicBezTo>
                    <a:pt x="1189" y="777"/>
                    <a:pt x="1183" y="773"/>
                    <a:pt x="1186" y="780"/>
                  </a:cubicBezTo>
                  <a:cubicBezTo>
                    <a:pt x="1189" y="786"/>
                    <a:pt x="1181" y="783"/>
                    <a:pt x="1182" y="787"/>
                  </a:cubicBezTo>
                  <a:cubicBezTo>
                    <a:pt x="1183" y="791"/>
                    <a:pt x="1177" y="790"/>
                    <a:pt x="1177" y="795"/>
                  </a:cubicBezTo>
                  <a:cubicBezTo>
                    <a:pt x="1176" y="800"/>
                    <a:pt x="1170" y="796"/>
                    <a:pt x="1170" y="802"/>
                  </a:cubicBezTo>
                  <a:cubicBezTo>
                    <a:pt x="1171" y="808"/>
                    <a:pt x="1159" y="802"/>
                    <a:pt x="1160" y="804"/>
                  </a:cubicBezTo>
                  <a:cubicBezTo>
                    <a:pt x="1161" y="807"/>
                    <a:pt x="1158" y="813"/>
                    <a:pt x="1158" y="817"/>
                  </a:cubicBezTo>
                  <a:cubicBezTo>
                    <a:pt x="1158" y="820"/>
                    <a:pt x="1155" y="819"/>
                    <a:pt x="1153" y="823"/>
                  </a:cubicBezTo>
                  <a:cubicBezTo>
                    <a:pt x="1152" y="826"/>
                    <a:pt x="1147" y="825"/>
                    <a:pt x="1146" y="828"/>
                  </a:cubicBezTo>
                  <a:cubicBezTo>
                    <a:pt x="1144" y="831"/>
                    <a:pt x="1141" y="828"/>
                    <a:pt x="1140" y="832"/>
                  </a:cubicBezTo>
                  <a:cubicBezTo>
                    <a:pt x="1138" y="837"/>
                    <a:pt x="1135" y="836"/>
                    <a:pt x="1135" y="840"/>
                  </a:cubicBezTo>
                  <a:cubicBezTo>
                    <a:pt x="1135" y="844"/>
                    <a:pt x="1130" y="846"/>
                    <a:pt x="1130" y="848"/>
                  </a:cubicBezTo>
                  <a:cubicBezTo>
                    <a:pt x="1129" y="851"/>
                    <a:pt x="1124" y="849"/>
                    <a:pt x="1121" y="852"/>
                  </a:cubicBezTo>
                  <a:cubicBezTo>
                    <a:pt x="1118" y="855"/>
                    <a:pt x="1116" y="853"/>
                    <a:pt x="1113" y="855"/>
                  </a:cubicBezTo>
                  <a:cubicBezTo>
                    <a:pt x="1110" y="856"/>
                    <a:pt x="1108" y="854"/>
                    <a:pt x="1106" y="855"/>
                  </a:cubicBezTo>
                  <a:cubicBezTo>
                    <a:pt x="1104" y="855"/>
                    <a:pt x="1097" y="853"/>
                    <a:pt x="1097" y="853"/>
                  </a:cubicBezTo>
                  <a:cubicBezTo>
                    <a:pt x="1097" y="853"/>
                    <a:pt x="1092" y="851"/>
                    <a:pt x="1093" y="855"/>
                  </a:cubicBezTo>
                  <a:cubicBezTo>
                    <a:pt x="1095" y="859"/>
                    <a:pt x="1090" y="854"/>
                    <a:pt x="1090" y="858"/>
                  </a:cubicBezTo>
                  <a:cubicBezTo>
                    <a:pt x="1089" y="863"/>
                    <a:pt x="1089" y="864"/>
                    <a:pt x="1085" y="867"/>
                  </a:cubicBezTo>
                  <a:cubicBezTo>
                    <a:pt x="1082" y="870"/>
                    <a:pt x="1078" y="872"/>
                    <a:pt x="1074" y="871"/>
                  </a:cubicBezTo>
                  <a:cubicBezTo>
                    <a:pt x="1070" y="870"/>
                    <a:pt x="1075" y="858"/>
                    <a:pt x="1073" y="861"/>
                  </a:cubicBezTo>
                  <a:cubicBezTo>
                    <a:pt x="1072" y="864"/>
                    <a:pt x="1068" y="856"/>
                    <a:pt x="1068" y="856"/>
                  </a:cubicBezTo>
                  <a:cubicBezTo>
                    <a:pt x="1067" y="856"/>
                    <a:pt x="1063" y="855"/>
                    <a:pt x="1063" y="854"/>
                  </a:cubicBezTo>
                  <a:cubicBezTo>
                    <a:pt x="1063" y="853"/>
                    <a:pt x="1059" y="845"/>
                    <a:pt x="1060" y="850"/>
                  </a:cubicBezTo>
                  <a:cubicBezTo>
                    <a:pt x="1060" y="854"/>
                    <a:pt x="1058" y="858"/>
                    <a:pt x="1061" y="861"/>
                  </a:cubicBezTo>
                  <a:cubicBezTo>
                    <a:pt x="1064" y="865"/>
                    <a:pt x="1064" y="866"/>
                    <a:pt x="1061" y="868"/>
                  </a:cubicBezTo>
                  <a:cubicBezTo>
                    <a:pt x="1058" y="871"/>
                    <a:pt x="1056" y="871"/>
                    <a:pt x="1054" y="873"/>
                  </a:cubicBezTo>
                  <a:cubicBezTo>
                    <a:pt x="1051" y="875"/>
                    <a:pt x="1050" y="873"/>
                    <a:pt x="1048" y="876"/>
                  </a:cubicBezTo>
                  <a:cubicBezTo>
                    <a:pt x="1046" y="880"/>
                    <a:pt x="1049" y="880"/>
                    <a:pt x="1040" y="881"/>
                  </a:cubicBezTo>
                  <a:cubicBezTo>
                    <a:pt x="1032" y="882"/>
                    <a:pt x="1027" y="880"/>
                    <a:pt x="1027" y="881"/>
                  </a:cubicBezTo>
                  <a:cubicBezTo>
                    <a:pt x="1027" y="883"/>
                    <a:pt x="1023" y="887"/>
                    <a:pt x="1022" y="888"/>
                  </a:cubicBezTo>
                  <a:cubicBezTo>
                    <a:pt x="1021" y="890"/>
                    <a:pt x="1019" y="884"/>
                    <a:pt x="1006" y="890"/>
                  </a:cubicBezTo>
                  <a:cubicBezTo>
                    <a:pt x="993" y="895"/>
                    <a:pt x="987" y="896"/>
                    <a:pt x="988" y="901"/>
                  </a:cubicBezTo>
                  <a:cubicBezTo>
                    <a:pt x="988" y="905"/>
                    <a:pt x="994" y="908"/>
                    <a:pt x="996" y="913"/>
                  </a:cubicBezTo>
                  <a:cubicBezTo>
                    <a:pt x="997" y="918"/>
                    <a:pt x="1007" y="921"/>
                    <a:pt x="995" y="922"/>
                  </a:cubicBezTo>
                  <a:cubicBezTo>
                    <a:pt x="982" y="922"/>
                    <a:pt x="981" y="928"/>
                    <a:pt x="981" y="922"/>
                  </a:cubicBezTo>
                  <a:cubicBezTo>
                    <a:pt x="981" y="915"/>
                    <a:pt x="975" y="915"/>
                    <a:pt x="975" y="910"/>
                  </a:cubicBezTo>
                  <a:cubicBezTo>
                    <a:pt x="975" y="904"/>
                    <a:pt x="973" y="906"/>
                    <a:pt x="975" y="899"/>
                  </a:cubicBezTo>
                  <a:cubicBezTo>
                    <a:pt x="977" y="891"/>
                    <a:pt x="974" y="883"/>
                    <a:pt x="967" y="886"/>
                  </a:cubicBezTo>
                  <a:cubicBezTo>
                    <a:pt x="960" y="889"/>
                    <a:pt x="961" y="896"/>
                    <a:pt x="956" y="890"/>
                  </a:cubicBezTo>
                  <a:cubicBezTo>
                    <a:pt x="951" y="883"/>
                    <a:pt x="951" y="880"/>
                    <a:pt x="945" y="881"/>
                  </a:cubicBezTo>
                  <a:cubicBezTo>
                    <a:pt x="940" y="882"/>
                    <a:pt x="934" y="879"/>
                    <a:pt x="933" y="883"/>
                  </a:cubicBezTo>
                  <a:cubicBezTo>
                    <a:pt x="932" y="884"/>
                    <a:pt x="931" y="885"/>
                    <a:pt x="930" y="885"/>
                  </a:cubicBezTo>
                  <a:cubicBezTo>
                    <a:pt x="929" y="884"/>
                    <a:pt x="929" y="883"/>
                    <a:pt x="928" y="883"/>
                  </a:cubicBezTo>
                  <a:cubicBezTo>
                    <a:pt x="926" y="883"/>
                    <a:pt x="910" y="878"/>
                    <a:pt x="906" y="877"/>
                  </a:cubicBezTo>
                  <a:cubicBezTo>
                    <a:pt x="902" y="877"/>
                    <a:pt x="896" y="869"/>
                    <a:pt x="894" y="861"/>
                  </a:cubicBezTo>
                  <a:cubicBezTo>
                    <a:pt x="892" y="854"/>
                    <a:pt x="895" y="854"/>
                    <a:pt x="894" y="850"/>
                  </a:cubicBezTo>
                  <a:cubicBezTo>
                    <a:pt x="893" y="846"/>
                    <a:pt x="889" y="847"/>
                    <a:pt x="880" y="848"/>
                  </a:cubicBezTo>
                  <a:cubicBezTo>
                    <a:pt x="870" y="848"/>
                    <a:pt x="868" y="845"/>
                    <a:pt x="864" y="841"/>
                  </a:cubicBezTo>
                  <a:cubicBezTo>
                    <a:pt x="860" y="837"/>
                    <a:pt x="856" y="838"/>
                    <a:pt x="851" y="839"/>
                  </a:cubicBezTo>
                  <a:cubicBezTo>
                    <a:pt x="846" y="841"/>
                    <a:pt x="849" y="843"/>
                    <a:pt x="849" y="846"/>
                  </a:cubicBezTo>
                  <a:cubicBezTo>
                    <a:pt x="849" y="849"/>
                    <a:pt x="846" y="855"/>
                    <a:pt x="839" y="853"/>
                  </a:cubicBezTo>
                  <a:cubicBezTo>
                    <a:pt x="833" y="852"/>
                    <a:pt x="828" y="854"/>
                    <a:pt x="828" y="858"/>
                  </a:cubicBezTo>
                  <a:cubicBezTo>
                    <a:pt x="828" y="861"/>
                    <a:pt x="822" y="857"/>
                    <a:pt x="821" y="856"/>
                  </a:cubicBezTo>
                  <a:cubicBezTo>
                    <a:pt x="820" y="856"/>
                    <a:pt x="813" y="854"/>
                    <a:pt x="808" y="858"/>
                  </a:cubicBezTo>
                  <a:cubicBezTo>
                    <a:pt x="804" y="862"/>
                    <a:pt x="802" y="858"/>
                    <a:pt x="798" y="856"/>
                  </a:cubicBezTo>
                  <a:cubicBezTo>
                    <a:pt x="794" y="853"/>
                    <a:pt x="789" y="851"/>
                    <a:pt x="786" y="857"/>
                  </a:cubicBezTo>
                  <a:cubicBezTo>
                    <a:pt x="784" y="862"/>
                    <a:pt x="784" y="860"/>
                    <a:pt x="784" y="862"/>
                  </a:cubicBezTo>
                  <a:cubicBezTo>
                    <a:pt x="780" y="861"/>
                    <a:pt x="775" y="861"/>
                    <a:pt x="772" y="863"/>
                  </a:cubicBezTo>
                  <a:cubicBezTo>
                    <a:pt x="769" y="865"/>
                    <a:pt x="773" y="870"/>
                    <a:pt x="776" y="875"/>
                  </a:cubicBezTo>
                  <a:cubicBezTo>
                    <a:pt x="779" y="881"/>
                    <a:pt x="777" y="877"/>
                    <a:pt x="777" y="884"/>
                  </a:cubicBezTo>
                  <a:cubicBezTo>
                    <a:pt x="776" y="890"/>
                    <a:pt x="780" y="892"/>
                    <a:pt x="781" y="895"/>
                  </a:cubicBezTo>
                  <a:cubicBezTo>
                    <a:pt x="782" y="899"/>
                    <a:pt x="781" y="899"/>
                    <a:pt x="772" y="896"/>
                  </a:cubicBezTo>
                  <a:cubicBezTo>
                    <a:pt x="763" y="894"/>
                    <a:pt x="768" y="898"/>
                    <a:pt x="765" y="894"/>
                  </a:cubicBezTo>
                  <a:cubicBezTo>
                    <a:pt x="764" y="891"/>
                    <a:pt x="763" y="890"/>
                    <a:pt x="762" y="889"/>
                  </a:cubicBezTo>
                  <a:cubicBezTo>
                    <a:pt x="763" y="886"/>
                    <a:pt x="762" y="884"/>
                    <a:pt x="762" y="882"/>
                  </a:cubicBezTo>
                  <a:cubicBezTo>
                    <a:pt x="760" y="878"/>
                    <a:pt x="757" y="884"/>
                    <a:pt x="751" y="888"/>
                  </a:cubicBezTo>
                  <a:cubicBezTo>
                    <a:pt x="746" y="892"/>
                    <a:pt x="747" y="893"/>
                    <a:pt x="743" y="892"/>
                  </a:cubicBezTo>
                  <a:cubicBezTo>
                    <a:pt x="740" y="891"/>
                    <a:pt x="735" y="882"/>
                    <a:pt x="735" y="876"/>
                  </a:cubicBezTo>
                  <a:cubicBezTo>
                    <a:pt x="735" y="870"/>
                    <a:pt x="727" y="872"/>
                    <a:pt x="716" y="872"/>
                  </a:cubicBezTo>
                  <a:cubicBezTo>
                    <a:pt x="705" y="873"/>
                    <a:pt x="715" y="865"/>
                    <a:pt x="715" y="863"/>
                  </a:cubicBezTo>
                  <a:cubicBezTo>
                    <a:pt x="715" y="862"/>
                    <a:pt x="719" y="853"/>
                    <a:pt x="718" y="848"/>
                  </a:cubicBezTo>
                  <a:cubicBezTo>
                    <a:pt x="718" y="843"/>
                    <a:pt x="707" y="846"/>
                    <a:pt x="704" y="839"/>
                  </a:cubicBezTo>
                  <a:cubicBezTo>
                    <a:pt x="702" y="832"/>
                    <a:pt x="699" y="832"/>
                    <a:pt x="696" y="827"/>
                  </a:cubicBezTo>
                  <a:cubicBezTo>
                    <a:pt x="692" y="822"/>
                    <a:pt x="695" y="818"/>
                    <a:pt x="692" y="816"/>
                  </a:cubicBezTo>
                  <a:cubicBezTo>
                    <a:pt x="690" y="814"/>
                    <a:pt x="681" y="814"/>
                    <a:pt x="677" y="816"/>
                  </a:cubicBezTo>
                  <a:cubicBezTo>
                    <a:pt x="674" y="818"/>
                    <a:pt x="669" y="822"/>
                    <a:pt x="666" y="818"/>
                  </a:cubicBezTo>
                  <a:cubicBezTo>
                    <a:pt x="663" y="814"/>
                    <a:pt x="665" y="809"/>
                    <a:pt x="663" y="802"/>
                  </a:cubicBezTo>
                  <a:cubicBezTo>
                    <a:pt x="661" y="794"/>
                    <a:pt x="665" y="791"/>
                    <a:pt x="667" y="784"/>
                  </a:cubicBezTo>
                  <a:cubicBezTo>
                    <a:pt x="669" y="777"/>
                    <a:pt x="677" y="772"/>
                    <a:pt x="683" y="767"/>
                  </a:cubicBezTo>
                  <a:cubicBezTo>
                    <a:pt x="688" y="762"/>
                    <a:pt x="684" y="756"/>
                    <a:pt x="680" y="747"/>
                  </a:cubicBezTo>
                  <a:cubicBezTo>
                    <a:pt x="675" y="738"/>
                    <a:pt x="679" y="730"/>
                    <a:pt x="677" y="723"/>
                  </a:cubicBezTo>
                  <a:cubicBezTo>
                    <a:pt x="676" y="716"/>
                    <a:pt x="671" y="718"/>
                    <a:pt x="666" y="720"/>
                  </a:cubicBezTo>
                  <a:cubicBezTo>
                    <a:pt x="661" y="722"/>
                    <a:pt x="664" y="714"/>
                    <a:pt x="664" y="710"/>
                  </a:cubicBezTo>
                  <a:cubicBezTo>
                    <a:pt x="664" y="706"/>
                    <a:pt x="654" y="698"/>
                    <a:pt x="652" y="695"/>
                  </a:cubicBezTo>
                  <a:cubicBezTo>
                    <a:pt x="650" y="692"/>
                    <a:pt x="643" y="690"/>
                    <a:pt x="642" y="692"/>
                  </a:cubicBezTo>
                  <a:cubicBezTo>
                    <a:pt x="641" y="694"/>
                    <a:pt x="640" y="695"/>
                    <a:pt x="639" y="697"/>
                  </a:cubicBezTo>
                  <a:cubicBezTo>
                    <a:pt x="638" y="697"/>
                    <a:pt x="638" y="697"/>
                    <a:pt x="638" y="697"/>
                  </a:cubicBezTo>
                  <a:cubicBezTo>
                    <a:pt x="630" y="694"/>
                    <a:pt x="629" y="692"/>
                    <a:pt x="623" y="692"/>
                  </a:cubicBezTo>
                  <a:cubicBezTo>
                    <a:pt x="618" y="693"/>
                    <a:pt x="611" y="697"/>
                    <a:pt x="612" y="691"/>
                  </a:cubicBezTo>
                  <a:cubicBezTo>
                    <a:pt x="613" y="685"/>
                    <a:pt x="615" y="677"/>
                    <a:pt x="613" y="678"/>
                  </a:cubicBezTo>
                  <a:cubicBezTo>
                    <a:pt x="610" y="678"/>
                    <a:pt x="604" y="682"/>
                    <a:pt x="606" y="676"/>
                  </a:cubicBezTo>
                  <a:cubicBezTo>
                    <a:pt x="607" y="670"/>
                    <a:pt x="612" y="669"/>
                    <a:pt x="606" y="667"/>
                  </a:cubicBezTo>
                  <a:cubicBezTo>
                    <a:pt x="600" y="666"/>
                    <a:pt x="596" y="662"/>
                    <a:pt x="593" y="667"/>
                  </a:cubicBezTo>
                  <a:cubicBezTo>
                    <a:pt x="590" y="673"/>
                    <a:pt x="593" y="678"/>
                    <a:pt x="586" y="675"/>
                  </a:cubicBezTo>
                  <a:cubicBezTo>
                    <a:pt x="579" y="672"/>
                    <a:pt x="581" y="672"/>
                    <a:pt x="574" y="670"/>
                  </a:cubicBezTo>
                  <a:cubicBezTo>
                    <a:pt x="567" y="668"/>
                    <a:pt x="561" y="669"/>
                    <a:pt x="559" y="672"/>
                  </a:cubicBezTo>
                  <a:cubicBezTo>
                    <a:pt x="558" y="675"/>
                    <a:pt x="556" y="679"/>
                    <a:pt x="553" y="682"/>
                  </a:cubicBezTo>
                  <a:cubicBezTo>
                    <a:pt x="549" y="685"/>
                    <a:pt x="547" y="681"/>
                    <a:pt x="542" y="686"/>
                  </a:cubicBezTo>
                  <a:cubicBezTo>
                    <a:pt x="536" y="692"/>
                    <a:pt x="533" y="695"/>
                    <a:pt x="531" y="698"/>
                  </a:cubicBezTo>
                  <a:cubicBezTo>
                    <a:pt x="528" y="702"/>
                    <a:pt x="529" y="704"/>
                    <a:pt x="525" y="708"/>
                  </a:cubicBezTo>
                  <a:cubicBezTo>
                    <a:pt x="522" y="711"/>
                    <a:pt x="519" y="709"/>
                    <a:pt x="512" y="710"/>
                  </a:cubicBezTo>
                  <a:cubicBezTo>
                    <a:pt x="510" y="710"/>
                    <a:pt x="508" y="711"/>
                    <a:pt x="507" y="711"/>
                  </a:cubicBezTo>
                  <a:cubicBezTo>
                    <a:pt x="505" y="710"/>
                    <a:pt x="502" y="706"/>
                    <a:pt x="501" y="705"/>
                  </a:cubicBezTo>
                  <a:cubicBezTo>
                    <a:pt x="499" y="704"/>
                    <a:pt x="490" y="706"/>
                    <a:pt x="483" y="705"/>
                  </a:cubicBezTo>
                  <a:cubicBezTo>
                    <a:pt x="476" y="704"/>
                    <a:pt x="476" y="704"/>
                    <a:pt x="471" y="702"/>
                  </a:cubicBezTo>
                  <a:cubicBezTo>
                    <a:pt x="467" y="700"/>
                    <a:pt x="465" y="698"/>
                    <a:pt x="463" y="696"/>
                  </a:cubicBezTo>
                  <a:cubicBezTo>
                    <a:pt x="460" y="694"/>
                    <a:pt x="456" y="700"/>
                    <a:pt x="451" y="703"/>
                  </a:cubicBezTo>
                  <a:cubicBezTo>
                    <a:pt x="446" y="707"/>
                    <a:pt x="448" y="707"/>
                    <a:pt x="445" y="712"/>
                  </a:cubicBezTo>
                  <a:cubicBezTo>
                    <a:pt x="441" y="716"/>
                    <a:pt x="442" y="714"/>
                    <a:pt x="439" y="721"/>
                  </a:cubicBezTo>
                  <a:cubicBezTo>
                    <a:pt x="437" y="726"/>
                    <a:pt x="437" y="725"/>
                    <a:pt x="437" y="726"/>
                  </a:cubicBezTo>
                  <a:cubicBezTo>
                    <a:pt x="437" y="725"/>
                    <a:pt x="437" y="724"/>
                    <a:pt x="436" y="724"/>
                  </a:cubicBezTo>
                  <a:cubicBezTo>
                    <a:pt x="433" y="717"/>
                    <a:pt x="436" y="716"/>
                    <a:pt x="435" y="710"/>
                  </a:cubicBezTo>
                  <a:cubicBezTo>
                    <a:pt x="434" y="704"/>
                    <a:pt x="431" y="702"/>
                    <a:pt x="427" y="704"/>
                  </a:cubicBezTo>
                  <a:cubicBezTo>
                    <a:pt x="424" y="705"/>
                    <a:pt x="421" y="707"/>
                    <a:pt x="419" y="708"/>
                  </a:cubicBezTo>
                  <a:cubicBezTo>
                    <a:pt x="418" y="708"/>
                    <a:pt x="417" y="708"/>
                    <a:pt x="416" y="708"/>
                  </a:cubicBezTo>
                  <a:cubicBezTo>
                    <a:pt x="406" y="710"/>
                    <a:pt x="393" y="711"/>
                    <a:pt x="390" y="708"/>
                  </a:cubicBezTo>
                  <a:cubicBezTo>
                    <a:pt x="388" y="704"/>
                    <a:pt x="386" y="699"/>
                    <a:pt x="381" y="703"/>
                  </a:cubicBezTo>
                  <a:cubicBezTo>
                    <a:pt x="376" y="706"/>
                    <a:pt x="376" y="711"/>
                    <a:pt x="372" y="707"/>
                  </a:cubicBezTo>
                  <a:cubicBezTo>
                    <a:pt x="368" y="703"/>
                    <a:pt x="370" y="704"/>
                    <a:pt x="366" y="705"/>
                  </a:cubicBezTo>
                  <a:cubicBezTo>
                    <a:pt x="362" y="706"/>
                    <a:pt x="360" y="705"/>
                    <a:pt x="357" y="701"/>
                  </a:cubicBezTo>
                  <a:cubicBezTo>
                    <a:pt x="354" y="696"/>
                    <a:pt x="340" y="701"/>
                    <a:pt x="340" y="695"/>
                  </a:cubicBezTo>
                  <a:cubicBezTo>
                    <a:pt x="340" y="690"/>
                    <a:pt x="345" y="689"/>
                    <a:pt x="336" y="688"/>
                  </a:cubicBezTo>
                  <a:cubicBezTo>
                    <a:pt x="328" y="687"/>
                    <a:pt x="328" y="692"/>
                    <a:pt x="324" y="683"/>
                  </a:cubicBezTo>
                  <a:cubicBezTo>
                    <a:pt x="319" y="674"/>
                    <a:pt x="317" y="670"/>
                    <a:pt x="310" y="670"/>
                  </a:cubicBezTo>
                  <a:cubicBezTo>
                    <a:pt x="303" y="670"/>
                    <a:pt x="301" y="675"/>
                    <a:pt x="295" y="666"/>
                  </a:cubicBezTo>
                  <a:cubicBezTo>
                    <a:pt x="290" y="656"/>
                    <a:pt x="280" y="657"/>
                    <a:pt x="273" y="651"/>
                  </a:cubicBezTo>
                  <a:cubicBezTo>
                    <a:pt x="265" y="645"/>
                    <a:pt x="256" y="637"/>
                    <a:pt x="251" y="638"/>
                  </a:cubicBezTo>
                  <a:cubicBezTo>
                    <a:pt x="246" y="639"/>
                    <a:pt x="243" y="644"/>
                    <a:pt x="240" y="646"/>
                  </a:cubicBezTo>
                  <a:cubicBezTo>
                    <a:pt x="239" y="647"/>
                    <a:pt x="237" y="647"/>
                    <a:pt x="235" y="646"/>
                  </a:cubicBezTo>
                  <a:cubicBezTo>
                    <a:pt x="237" y="644"/>
                    <a:pt x="228" y="639"/>
                    <a:pt x="226" y="638"/>
                  </a:cubicBezTo>
                  <a:cubicBezTo>
                    <a:pt x="223" y="637"/>
                    <a:pt x="216" y="635"/>
                    <a:pt x="208" y="628"/>
                  </a:cubicBezTo>
                  <a:cubicBezTo>
                    <a:pt x="201" y="620"/>
                    <a:pt x="197" y="628"/>
                    <a:pt x="192" y="621"/>
                  </a:cubicBezTo>
                  <a:cubicBezTo>
                    <a:pt x="187" y="615"/>
                    <a:pt x="184" y="609"/>
                    <a:pt x="179" y="613"/>
                  </a:cubicBezTo>
                  <a:cubicBezTo>
                    <a:pt x="173" y="617"/>
                    <a:pt x="173" y="615"/>
                    <a:pt x="170" y="601"/>
                  </a:cubicBezTo>
                  <a:cubicBezTo>
                    <a:pt x="167" y="586"/>
                    <a:pt x="161" y="591"/>
                    <a:pt x="159" y="581"/>
                  </a:cubicBezTo>
                  <a:cubicBezTo>
                    <a:pt x="158" y="571"/>
                    <a:pt x="172" y="582"/>
                    <a:pt x="177" y="580"/>
                  </a:cubicBezTo>
                  <a:cubicBezTo>
                    <a:pt x="182" y="579"/>
                    <a:pt x="182" y="574"/>
                    <a:pt x="181" y="571"/>
                  </a:cubicBezTo>
                  <a:cubicBezTo>
                    <a:pt x="180" y="568"/>
                    <a:pt x="178" y="562"/>
                    <a:pt x="170" y="557"/>
                  </a:cubicBezTo>
                  <a:cubicBezTo>
                    <a:pt x="162" y="552"/>
                    <a:pt x="167" y="551"/>
                    <a:pt x="159" y="541"/>
                  </a:cubicBezTo>
                  <a:cubicBezTo>
                    <a:pt x="159" y="540"/>
                    <a:pt x="158" y="540"/>
                    <a:pt x="158" y="539"/>
                  </a:cubicBezTo>
                  <a:cubicBezTo>
                    <a:pt x="160" y="537"/>
                    <a:pt x="163" y="536"/>
                    <a:pt x="168" y="537"/>
                  </a:cubicBezTo>
                  <a:cubicBezTo>
                    <a:pt x="175" y="540"/>
                    <a:pt x="173" y="536"/>
                    <a:pt x="173" y="532"/>
                  </a:cubicBezTo>
                  <a:cubicBezTo>
                    <a:pt x="173" y="528"/>
                    <a:pt x="178" y="522"/>
                    <a:pt x="179" y="519"/>
                  </a:cubicBezTo>
                  <a:cubicBezTo>
                    <a:pt x="181" y="517"/>
                    <a:pt x="185" y="513"/>
                    <a:pt x="186" y="505"/>
                  </a:cubicBezTo>
                  <a:cubicBezTo>
                    <a:pt x="187" y="497"/>
                    <a:pt x="185" y="498"/>
                    <a:pt x="181" y="496"/>
                  </a:cubicBezTo>
                  <a:cubicBezTo>
                    <a:pt x="176" y="494"/>
                    <a:pt x="168" y="488"/>
                    <a:pt x="163" y="485"/>
                  </a:cubicBezTo>
                  <a:cubicBezTo>
                    <a:pt x="158" y="482"/>
                    <a:pt x="146" y="484"/>
                    <a:pt x="138" y="488"/>
                  </a:cubicBezTo>
                  <a:cubicBezTo>
                    <a:pt x="133" y="491"/>
                    <a:pt x="132" y="494"/>
                    <a:pt x="131" y="496"/>
                  </a:cubicBezTo>
                  <a:cubicBezTo>
                    <a:pt x="130" y="496"/>
                    <a:pt x="129" y="496"/>
                    <a:pt x="128" y="496"/>
                  </a:cubicBezTo>
                  <a:cubicBezTo>
                    <a:pt x="125" y="495"/>
                    <a:pt x="116" y="496"/>
                    <a:pt x="112" y="496"/>
                  </a:cubicBezTo>
                  <a:cubicBezTo>
                    <a:pt x="107" y="496"/>
                    <a:pt x="103" y="491"/>
                    <a:pt x="95" y="486"/>
                  </a:cubicBezTo>
                  <a:cubicBezTo>
                    <a:pt x="86" y="481"/>
                    <a:pt x="91" y="486"/>
                    <a:pt x="85" y="485"/>
                  </a:cubicBezTo>
                  <a:cubicBezTo>
                    <a:pt x="78" y="485"/>
                    <a:pt x="82" y="483"/>
                    <a:pt x="80" y="481"/>
                  </a:cubicBezTo>
                  <a:cubicBezTo>
                    <a:pt x="78" y="478"/>
                    <a:pt x="78" y="474"/>
                    <a:pt x="78" y="471"/>
                  </a:cubicBezTo>
                  <a:cubicBezTo>
                    <a:pt x="77" y="468"/>
                    <a:pt x="73" y="465"/>
                    <a:pt x="69" y="463"/>
                  </a:cubicBezTo>
                  <a:cubicBezTo>
                    <a:pt x="65" y="461"/>
                    <a:pt x="57" y="456"/>
                    <a:pt x="54" y="453"/>
                  </a:cubicBezTo>
                  <a:cubicBezTo>
                    <a:pt x="51" y="449"/>
                    <a:pt x="42" y="451"/>
                    <a:pt x="37" y="453"/>
                  </a:cubicBezTo>
                  <a:cubicBezTo>
                    <a:pt x="37" y="453"/>
                    <a:pt x="36" y="453"/>
                    <a:pt x="36" y="453"/>
                  </a:cubicBezTo>
                  <a:cubicBezTo>
                    <a:pt x="37" y="451"/>
                    <a:pt x="37" y="447"/>
                    <a:pt x="38" y="445"/>
                  </a:cubicBezTo>
                  <a:cubicBezTo>
                    <a:pt x="38" y="444"/>
                    <a:pt x="40" y="444"/>
                    <a:pt x="42" y="445"/>
                  </a:cubicBezTo>
                  <a:cubicBezTo>
                    <a:pt x="44" y="445"/>
                    <a:pt x="46" y="446"/>
                    <a:pt x="49" y="446"/>
                  </a:cubicBezTo>
                  <a:cubicBezTo>
                    <a:pt x="53" y="446"/>
                    <a:pt x="50" y="441"/>
                    <a:pt x="46" y="434"/>
                  </a:cubicBezTo>
                  <a:cubicBezTo>
                    <a:pt x="43" y="427"/>
                    <a:pt x="38" y="427"/>
                    <a:pt x="36" y="420"/>
                  </a:cubicBezTo>
                  <a:cubicBezTo>
                    <a:pt x="34" y="414"/>
                    <a:pt x="34" y="414"/>
                    <a:pt x="31" y="410"/>
                  </a:cubicBezTo>
                  <a:cubicBezTo>
                    <a:pt x="28" y="407"/>
                    <a:pt x="24" y="407"/>
                    <a:pt x="19" y="409"/>
                  </a:cubicBezTo>
                  <a:cubicBezTo>
                    <a:pt x="14" y="410"/>
                    <a:pt x="13" y="409"/>
                    <a:pt x="9" y="406"/>
                  </a:cubicBezTo>
                  <a:cubicBezTo>
                    <a:pt x="4" y="404"/>
                    <a:pt x="4" y="397"/>
                    <a:pt x="2" y="392"/>
                  </a:cubicBezTo>
                  <a:cubicBezTo>
                    <a:pt x="0" y="388"/>
                    <a:pt x="2" y="387"/>
                    <a:pt x="5" y="385"/>
                  </a:cubicBezTo>
                  <a:cubicBezTo>
                    <a:pt x="5" y="385"/>
                    <a:pt x="5" y="385"/>
                    <a:pt x="5" y="384"/>
                  </a:cubicBezTo>
                  <a:cubicBezTo>
                    <a:pt x="7" y="382"/>
                    <a:pt x="5" y="380"/>
                    <a:pt x="4" y="376"/>
                  </a:cubicBezTo>
                  <a:cubicBezTo>
                    <a:pt x="4" y="372"/>
                    <a:pt x="6" y="368"/>
                    <a:pt x="11" y="365"/>
                  </a:cubicBezTo>
                  <a:cubicBezTo>
                    <a:pt x="16" y="362"/>
                    <a:pt x="20" y="360"/>
                    <a:pt x="22" y="358"/>
                  </a:cubicBezTo>
                  <a:cubicBezTo>
                    <a:pt x="24" y="356"/>
                    <a:pt x="30" y="357"/>
                    <a:pt x="34" y="354"/>
                  </a:cubicBezTo>
                  <a:cubicBezTo>
                    <a:pt x="37" y="352"/>
                    <a:pt x="39" y="352"/>
                    <a:pt x="41" y="360"/>
                  </a:cubicBezTo>
                  <a:cubicBezTo>
                    <a:pt x="43" y="369"/>
                    <a:pt x="48" y="362"/>
                    <a:pt x="57" y="360"/>
                  </a:cubicBezTo>
                  <a:cubicBezTo>
                    <a:pt x="65" y="359"/>
                    <a:pt x="62" y="352"/>
                    <a:pt x="63" y="343"/>
                  </a:cubicBezTo>
                  <a:cubicBezTo>
                    <a:pt x="64" y="334"/>
                    <a:pt x="79" y="342"/>
                    <a:pt x="89" y="339"/>
                  </a:cubicBezTo>
                  <a:cubicBezTo>
                    <a:pt x="100" y="337"/>
                    <a:pt x="95" y="336"/>
                    <a:pt x="96" y="330"/>
                  </a:cubicBezTo>
                  <a:cubicBezTo>
                    <a:pt x="97" y="323"/>
                    <a:pt x="104" y="324"/>
                    <a:pt x="112" y="321"/>
                  </a:cubicBezTo>
                  <a:cubicBezTo>
                    <a:pt x="119" y="318"/>
                    <a:pt x="122" y="317"/>
                    <a:pt x="126" y="314"/>
                  </a:cubicBezTo>
                  <a:cubicBezTo>
                    <a:pt x="130" y="312"/>
                    <a:pt x="133" y="310"/>
                    <a:pt x="129" y="306"/>
                  </a:cubicBezTo>
                  <a:cubicBezTo>
                    <a:pt x="128" y="305"/>
                    <a:pt x="128" y="304"/>
                    <a:pt x="127" y="303"/>
                  </a:cubicBezTo>
                  <a:cubicBezTo>
                    <a:pt x="120" y="297"/>
                    <a:pt x="127" y="291"/>
                    <a:pt x="127" y="291"/>
                  </a:cubicBezTo>
                  <a:cubicBezTo>
                    <a:pt x="127" y="291"/>
                    <a:pt x="126" y="286"/>
                    <a:pt x="129" y="285"/>
                  </a:cubicBezTo>
                  <a:cubicBezTo>
                    <a:pt x="133" y="283"/>
                    <a:pt x="132" y="279"/>
                    <a:pt x="129" y="274"/>
                  </a:cubicBezTo>
                  <a:cubicBezTo>
                    <a:pt x="126" y="268"/>
                    <a:pt x="134" y="272"/>
                    <a:pt x="122" y="260"/>
                  </a:cubicBezTo>
                  <a:cubicBezTo>
                    <a:pt x="110" y="248"/>
                    <a:pt x="113" y="248"/>
                    <a:pt x="112" y="241"/>
                  </a:cubicBezTo>
                  <a:cubicBezTo>
                    <a:pt x="112" y="234"/>
                    <a:pt x="103" y="238"/>
                    <a:pt x="99" y="232"/>
                  </a:cubicBezTo>
                  <a:cubicBezTo>
                    <a:pt x="95" y="226"/>
                    <a:pt x="116" y="228"/>
                    <a:pt x="120" y="226"/>
                  </a:cubicBezTo>
                  <a:cubicBezTo>
                    <a:pt x="125" y="224"/>
                    <a:pt x="130" y="222"/>
                    <a:pt x="132" y="222"/>
                  </a:cubicBezTo>
                  <a:cubicBezTo>
                    <a:pt x="135" y="223"/>
                    <a:pt x="145" y="228"/>
                    <a:pt x="155" y="228"/>
                  </a:cubicBezTo>
                  <a:cubicBezTo>
                    <a:pt x="164" y="228"/>
                    <a:pt x="147" y="217"/>
                    <a:pt x="147" y="217"/>
                  </a:cubicBezTo>
                  <a:cubicBezTo>
                    <a:pt x="147" y="217"/>
                    <a:pt x="144" y="186"/>
                    <a:pt x="144" y="179"/>
                  </a:cubicBezTo>
                  <a:cubicBezTo>
                    <a:pt x="144" y="172"/>
                    <a:pt x="152" y="172"/>
                    <a:pt x="160" y="174"/>
                  </a:cubicBezTo>
                  <a:cubicBezTo>
                    <a:pt x="168" y="177"/>
                    <a:pt x="168" y="176"/>
                    <a:pt x="178" y="177"/>
                  </a:cubicBezTo>
                  <a:cubicBezTo>
                    <a:pt x="188" y="178"/>
                    <a:pt x="192" y="179"/>
                    <a:pt x="200" y="173"/>
                  </a:cubicBezTo>
                  <a:cubicBezTo>
                    <a:pt x="209" y="167"/>
                    <a:pt x="195" y="160"/>
                    <a:pt x="191" y="149"/>
                  </a:cubicBezTo>
                  <a:cubicBezTo>
                    <a:pt x="187" y="137"/>
                    <a:pt x="200" y="138"/>
                    <a:pt x="208" y="137"/>
                  </a:cubicBezTo>
                  <a:cubicBezTo>
                    <a:pt x="215" y="136"/>
                    <a:pt x="210" y="131"/>
                    <a:pt x="208" y="126"/>
                  </a:cubicBezTo>
                  <a:cubicBezTo>
                    <a:pt x="206" y="122"/>
                    <a:pt x="212" y="120"/>
                    <a:pt x="217" y="118"/>
                  </a:cubicBezTo>
                  <a:cubicBezTo>
                    <a:pt x="219" y="119"/>
                    <a:pt x="220" y="121"/>
                    <a:pt x="224" y="119"/>
                  </a:cubicBezTo>
                  <a:cubicBezTo>
                    <a:pt x="225" y="119"/>
                    <a:pt x="226" y="118"/>
                    <a:pt x="227" y="117"/>
                  </a:cubicBezTo>
                  <a:cubicBezTo>
                    <a:pt x="229" y="118"/>
                    <a:pt x="232" y="118"/>
                    <a:pt x="232" y="121"/>
                  </a:cubicBezTo>
                  <a:cubicBezTo>
                    <a:pt x="232" y="124"/>
                    <a:pt x="237" y="129"/>
                    <a:pt x="241" y="131"/>
                  </a:cubicBezTo>
                  <a:cubicBezTo>
                    <a:pt x="245" y="133"/>
                    <a:pt x="243" y="136"/>
                    <a:pt x="251" y="139"/>
                  </a:cubicBezTo>
                  <a:cubicBezTo>
                    <a:pt x="258" y="142"/>
                    <a:pt x="259" y="146"/>
                    <a:pt x="266" y="148"/>
                  </a:cubicBezTo>
                  <a:cubicBezTo>
                    <a:pt x="273" y="150"/>
                    <a:pt x="275" y="151"/>
                    <a:pt x="284" y="153"/>
                  </a:cubicBezTo>
                  <a:cubicBezTo>
                    <a:pt x="294" y="155"/>
                    <a:pt x="295" y="152"/>
                    <a:pt x="300" y="157"/>
                  </a:cubicBezTo>
                  <a:cubicBezTo>
                    <a:pt x="305" y="163"/>
                    <a:pt x="309" y="168"/>
                    <a:pt x="314" y="171"/>
                  </a:cubicBezTo>
                  <a:cubicBezTo>
                    <a:pt x="318" y="174"/>
                    <a:pt x="327" y="182"/>
                    <a:pt x="328" y="188"/>
                  </a:cubicBezTo>
                  <a:cubicBezTo>
                    <a:pt x="330" y="195"/>
                    <a:pt x="336" y="198"/>
                    <a:pt x="334" y="202"/>
                  </a:cubicBezTo>
                  <a:cubicBezTo>
                    <a:pt x="332" y="206"/>
                    <a:pt x="327" y="207"/>
                    <a:pt x="333" y="214"/>
                  </a:cubicBezTo>
                  <a:cubicBezTo>
                    <a:pt x="338" y="221"/>
                    <a:pt x="338" y="224"/>
                    <a:pt x="345" y="226"/>
                  </a:cubicBezTo>
                  <a:cubicBezTo>
                    <a:pt x="352" y="228"/>
                    <a:pt x="359" y="229"/>
                    <a:pt x="363" y="230"/>
                  </a:cubicBezTo>
                  <a:cubicBezTo>
                    <a:pt x="367" y="230"/>
                    <a:pt x="373" y="228"/>
                    <a:pt x="388" y="231"/>
                  </a:cubicBezTo>
                  <a:cubicBezTo>
                    <a:pt x="403" y="234"/>
                    <a:pt x="398" y="231"/>
                    <a:pt x="408" y="236"/>
                  </a:cubicBezTo>
                  <a:cubicBezTo>
                    <a:pt x="419" y="240"/>
                    <a:pt x="417" y="241"/>
                    <a:pt x="425" y="244"/>
                  </a:cubicBezTo>
                  <a:cubicBezTo>
                    <a:pt x="433" y="247"/>
                    <a:pt x="431" y="247"/>
                    <a:pt x="441" y="250"/>
                  </a:cubicBezTo>
                  <a:cubicBezTo>
                    <a:pt x="450" y="253"/>
                    <a:pt x="454" y="253"/>
                    <a:pt x="455" y="256"/>
                  </a:cubicBezTo>
                  <a:cubicBezTo>
                    <a:pt x="456" y="258"/>
                    <a:pt x="464" y="264"/>
                    <a:pt x="471" y="272"/>
                  </a:cubicBezTo>
                  <a:cubicBezTo>
                    <a:pt x="478" y="279"/>
                    <a:pt x="475" y="279"/>
                    <a:pt x="482" y="285"/>
                  </a:cubicBezTo>
                  <a:cubicBezTo>
                    <a:pt x="488" y="291"/>
                    <a:pt x="485" y="290"/>
                    <a:pt x="492" y="293"/>
                  </a:cubicBezTo>
                  <a:cubicBezTo>
                    <a:pt x="499" y="296"/>
                    <a:pt x="498" y="294"/>
                    <a:pt x="505" y="293"/>
                  </a:cubicBezTo>
                  <a:cubicBezTo>
                    <a:pt x="512" y="293"/>
                    <a:pt x="518" y="293"/>
                    <a:pt x="526" y="294"/>
                  </a:cubicBezTo>
                  <a:cubicBezTo>
                    <a:pt x="534" y="296"/>
                    <a:pt x="544" y="298"/>
                    <a:pt x="546" y="298"/>
                  </a:cubicBezTo>
                  <a:cubicBezTo>
                    <a:pt x="548" y="298"/>
                    <a:pt x="560" y="300"/>
                    <a:pt x="570" y="298"/>
                  </a:cubicBezTo>
                  <a:cubicBezTo>
                    <a:pt x="579" y="296"/>
                    <a:pt x="583" y="295"/>
                    <a:pt x="593" y="297"/>
                  </a:cubicBezTo>
                  <a:cubicBezTo>
                    <a:pt x="603" y="299"/>
                    <a:pt x="609" y="298"/>
                    <a:pt x="616" y="301"/>
                  </a:cubicBezTo>
                  <a:cubicBezTo>
                    <a:pt x="623" y="305"/>
                    <a:pt x="632" y="311"/>
                    <a:pt x="637" y="312"/>
                  </a:cubicBezTo>
                  <a:cubicBezTo>
                    <a:pt x="642" y="312"/>
                    <a:pt x="657" y="314"/>
                    <a:pt x="668" y="317"/>
                  </a:cubicBezTo>
                  <a:cubicBezTo>
                    <a:pt x="679" y="320"/>
                    <a:pt x="681" y="316"/>
                    <a:pt x="690" y="320"/>
                  </a:cubicBezTo>
                  <a:cubicBezTo>
                    <a:pt x="698" y="324"/>
                    <a:pt x="703" y="325"/>
                    <a:pt x="704" y="324"/>
                  </a:cubicBezTo>
                  <a:cubicBezTo>
                    <a:pt x="706" y="322"/>
                    <a:pt x="717" y="311"/>
                    <a:pt x="723" y="310"/>
                  </a:cubicBezTo>
                  <a:cubicBezTo>
                    <a:pt x="729" y="309"/>
                    <a:pt x="744" y="305"/>
                    <a:pt x="755" y="303"/>
                  </a:cubicBezTo>
                  <a:cubicBezTo>
                    <a:pt x="765" y="301"/>
                    <a:pt x="774" y="302"/>
                    <a:pt x="783" y="301"/>
                  </a:cubicBezTo>
                  <a:cubicBezTo>
                    <a:pt x="792" y="299"/>
                    <a:pt x="792" y="303"/>
                    <a:pt x="801" y="298"/>
                  </a:cubicBezTo>
                  <a:cubicBezTo>
                    <a:pt x="809" y="293"/>
                    <a:pt x="814" y="292"/>
                    <a:pt x="815" y="285"/>
                  </a:cubicBezTo>
                  <a:cubicBezTo>
                    <a:pt x="816" y="279"/>
                    <a:pt x="819" y="277"/>
                    <a:pt x="821" y="275"/>
                  </a:cubicBezTo>
                  <a:cubicBezTo>
                    <a:pt x="823" y="273"/>
                    <a:pt x="839" y="268"/>
                    <a:pt x="832" y="262"/>
                  </a:cubicBezTo>
                  <a:cubicBezTo>
                    <a:pt x="824" y="256"/>
                    <a:pt x="811" y="245"/>
                    <a:pt x="813" y="238"/>
                  </a:cubicBezTo>
                  <a:cubicBezTo>
                    <a:pt x="814" y="231"/>
                    <a:pt x="812" y="229"/>
                    <a:pt x="819" y="229"/>
                  </a:cubicBezTo>
                  <a:cubicBezTo>
                    <a:pt x="826" y="228"/>
                    <a:pt x="826" y="228"/>
                    <a:pt x="838" y="232"/>
                  </a:cubicBezTo>
                  <a:cubicBezTo>
                    <a:pt x="850" y="237"/>
                    <a:pt x="863" y="235"/>
                    <a:pt x="865" y="230"/>
                  </a:cubicBezTo>
                  <a:cubicBezTo>
                    <a:pt x="867" y="225"/>
                    <a:pt x="877" y="219"/>
                    <a:pt x="885" y="220"/>
                  </a:cubicBezTo>
                  <a:cubicBezTo>
                    <a:pt x="893" y="220"/>
                    <a:pt x="905" y="215"/>
                    <a:pt x="902" y="208"/>
                  </a:cubicBezTo>
                  <a:cubicBezTo>
                    <a:pt x="900" y="202"/>
                    <a:pt x="900" y="197"/>
                    <a:pt x="904" y="195"/>
                  </a:cubicBezTo>
                  <a:cubicBezTo>
                    <a:pt x="909" y="192"/>
                    <a:pt x="916" y="190"/>
                    <a:pt x="920" y="189"/>
                  </a:cubicBezTo>
                  <a:cubicBezTo>
                    <a:pt x="923" y="187"/>
                    <a:pt x="931" y="184"/>
                    <a:pt x="940" y="184"/>
                  </a:cubicBezTo>
                  <a:cubicBezTo>
                    <a:pt x="949" y="184"/>
                    <a:pt x="964" y="185"/>
                    <a:pt x="966" y="185"/>
                  </a:cubicBezTo>
                  <a:cubicBezTo>
                    <a:pt x="968" y="185"/>
                    <a:pt x="969" y="182"/>
                    <a:pt x="961" y="177"/>
                  </a:cubicBezTo>
                  <a:cubicBezTo>
                    <a:pt x="954" y="171"/>
                    <a:pt x="946" y="165"/>
                    <a:pt x="940" y="161"/>
                  </a:cubicBezTo>
                  <a:cubicBezTo>
                    <a:pt x="934" y="158"/>
                    <a:pt x="935" y="157"/>
                    <a:pt x="924" y="153"/>
                  </a:cubicBezTo>
                  <a:cubicBezTo>
                    <a:pt x="913" y="149"/>
                    <a:pt x="908" y="146"/>
                    <a:pt x="904" y="149"/>
                  </a:cubicBezTo>
                  <a:cubicBezTo>
                    <a:pt x="901" y="152"/>
                    <a:pt x="903" y="156"/>
                    <a:pt x="895" y="155"/>
                  </a:cubicBezTo>
                  <a:cubicBezTo>
                    <a:pt x="887" y="154"/>
                    <a:pt x="886" y="153"/>
                    <a:pt x="880" y="153"/>
                  </a:cubicBezTo>
                  <a:cubicBezTo>
                    <a:pt x="875" y="153"/>
                    <a:pt x="871" y="152"/>
                    <a:pt x="866" y="154"/>
                  </a:cubicBezTo>
                  <a:cubicBezTo>
                    <a:pt x="862" y="155"/>
                    <a:pt x="862" y="159"/>
                    <a:pt x="858" y="153"/>
                  </a:cubicBezTo>
                  <a:cubicBezTo>
                    <a:pt x="853" y="147"/>
                    <a:pt x="848" y="148"/>
                    <a:pt x="851" y="143"/>
                  </a:cubicBezTo>
                  <a:cubicBezTo>
                    <a:pt x="853" y="137"/>
                    <a:pt x="852" y="136"/>
                    <a:pt x="850" y="131"/>
                  </a:cubicBezTo>
                  <a:cubicBezTo>
                    <a:pt x="849" y="128"/>
                    <a:pt x="850" y="107"/>
                    <a:pt x="850" y="100"/>
                  </a:cubicBezTo>
                  <a:cubicBezTo>
                    <a:pt x="865" y="102"/>
                    <a:pt x="865" y="108"/>
                    <a:pt x="875" y="106"/>
                  </a:cubicBezTo>
                  <a:cubicBezTo>
                    <a:pt x="884" y="104"/>
                    <a:pt x="885" y="96"/>
                    <a:pt x="893" y="96"/>
                  </a:cubicBezTo>
                  <a:cubicBezTo>
                    <a:pt x="900" y="96"/>
                    <a:pt x="906" y="88"/>
                    <a:pt x="900" y="87"/>
                  </a:cubicBezTo>
                  <a:cubicBezTo>
                    <a:pt x="894" y="86"/>
                    <a:pt x="891" y="88"/>
                    <a:pt x="892" y="77"/>
                  </a:cubicBezTo>
                  <a:cubicBezTo>
                    <a:pt x="894" y="65"/>
                    <a:pt x="889" y="59"/>
                    <a:pt x="892" y="51"/>
                  </a:cubicBezTo>
                  <a:cubicBezTo>
                    <a:pt x="895" y="44"/>
                    <a:pt x="902" y="38"/>
                    <a:pt x="896" y="35"/>
                  </a:cubicBezTo>
                  <a:cubicBezTo>
                    <a:pt x="891" y="31"/>
                    <a:pt x="879" y="28"/>
                    <a:pt x="876" y="24"/>
                  </a:cubicBezTo>
                  <a:cubicBezTo>
                    <a:pt x="872" y="21"/>
                    <a:pt x="867" y="25"/>
                    <a:pt x="873" y="16"/>
                  </a:cubicBezTo>
                  <a:cubicBezTo>
                    <a:pt x="879" y="7"/>
                    <a:pt x="871" y="3"/>
                    <a:pt x="885" y="3"/>
                  </a:cubicBezTo>
                  <a:cubicBezTo>
                    <a:pt x="899" y="4"/>
                    <a:pt x="902" y="1"/>
                    <a:pt x="916" y="1"/>
                  </a:cubicBezTo>
                  <a:cubicBezTo>
                    <a:pt x="931" y="1"/>
                    <a:pt x="936" y="0"/>
                    <a:pt x="948" y="6"/>
                  </a:cubicBezTo>
                  <a:cubicBezTo>
                    <a:pt x="959" y="12"/>
                    <a:pt x="975" y="7"/>
                    <a:pt x="981" y="12"/>
                  </a:cubicBezTo>
                  <a:cubicBezTo>
                    <a:pt x="987" y="17"/>
                    <a:pt x="1011" y="25"/>
                    <a:pt x="1016" y="31"/>
                  </a:cubicBezTo>
                  <a:cubicBezTo>
                    <a:pt x="1020" y="36"/>
                    <a:pt x="1017" y="39"/>
                    <a:pt x="1033" y="49"/>
                  </a:cubicBezTo>
                  <a:cubicBezTo>
                    <a:pt x="1048" y="60"/>
                    <a:pt x="1048" y="65"/>
                    <a:pt x="1058" y="75"/>
                  </a:cubicBezTo>
                  <a:cubicBezTo>
                    <a:pt x="1069" y="84"/>
                    <a:pt x="1070" y="91"/>
                    <a:pt x="1082" y="96"/>
                  </a:cubicBezTo>
                  <a:cubicBezTo>
                    <a:pt x="1094" y="102"/>
                    <a:pt x="1102" y="106"/>
                    <a:pt x="1110" y="107"/>
                  </a:cubicBezTo>
                  <a:cubicBezTo>
                    <a:pt x="1118" y="107"/>
                    <a:pt x="1120" y="112"/>
                    <a:pt x="1130" y="113"/>
                  </a:cubicBezTo>
                  <a:cubicBezTo>
                    <a:pt x="1139" y="114"/>
                    <a:pt x="1140" y="114"/>
                    <a:pt x="1149" y="118"/>
                  </a:cubicBezTo>
                  <a:cubicBezTo>
                    <a:pt x="1159" y="122"/>
                    <a:pt x="1162" y="119"/>
                    <a:pt x="1167" y="125"/>
                  </a:cubicBezTo>
                  <a:cubicBezTo>
                    <a:pt x="1173" y="131"/>
                    <a:pt x="1179" y="137"/>
                    <a:pt x="1183" y="141"/>
                  </a:cubicBezTo>
                  <a:cubicBezTo>
                    <a:pt x="1187" y="144"/>
                    <a:pt x="1188" y="158"/>
                    <a:pt x="1194" y="159"/>
                  </a:cubicBezTo>
                  <a:cubicBezTo>
                    <a:pt x="1199" y="161"/>
                    <a:pt x="1211" y="160"/>
                    <a:pt x="1215" y="159"/>
                  </a:cubicBezTo>
                  <a:cubicBezTo>
                    <a:pt x="1220" y="158"/>
                    <a:pt x="1227" y="161"/>
                    <a:pt x="1234" y="152"/>
                  </a:cubicBezTo>
                  <a:cubicBezTo>
                    <a:pt x="1241" y="144"/>
                    <a:pt x="1247" y="152"/>
                    <a:pt x="1252" y="143"/>
                  </a:cubicBezTo>
                  <a:cubicBezTo>
                    <a:pt x="1257" y="134"/>
                    <a:pt x="1269" y="142"/>
                    <a:pt x="1271" y="147"/>
                  </a:cubicBezTo>
                  <a:cubicBezTo>
                    <a:pt x="1274" y="151"/>
                    <a:pt x="1282" y="162"/>
                    <a:pt x="1281" y="164"/>
                  </a:cubicBezTo>
                  <a:cubicBezTo>
                    <a:pt x="1279" y="166"/>
                    <a:pt x="1270" y="169"/>
                    <a:pt x="1277" y="175"/>
                  </a:cubicBezTo>
                  <a:cubicBezTo>
                    <a:pt x="1284" y="182"/>
                    <a:pt x="1282" y="192"/>
                    <a:pt x="1284" y="197"/>
                  </a:cubicBezTo>
                  <a:cubicBezTo>
                    <a:pt x="1287" y="202"/>
                    <a:pt x="1285" y="206"/>
                    <a:pt x="1287" y="212"/>
                  </a:cubicBezTo>
                  <a:cubicBezTo>
                    <a:pt x="1290" y="217"/>
                    <a:pt x="1285" y="229"/>
                    <a:pt x="1285" y="2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141">
              <a:extLst>
                <a:ext uri="{FF2B5EF4-FFF2-40B4-BE49-F238E27FC236}">
                  <a16:creationId xmlns:a16="http://schemas.microsoft.com/office/drawing/2014/main" id="{97300A95-2201-ED49-8E9E-C3D80C7DD96D}"/>
                </a:ext>
              </a:extLst>
            </p:cNvPr>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142">
              <a:extLst>
                <a:ext uri="{FF2B5EF4-FFF2-40B4-BE49-F238E27FC236}">
                  <a16:creationId xmlns:a16="http://schemas.microsoft.com/office/drawing/2014/main" id="{8D300D25-F770-E449-BBB5-7908932EE74A}"/>
                </a:ext>
              </a:extLst>
            </p:cNvPr>
            <p:cNvSpPr>
              <a:spLocks/>
            </p:cNvSpPr>
            <p:nvPr/>
          </p:nvSpPr>
          <p:spPr bwMode="auto">
            <a:xfrm>
              <a:off x="2293" y="951"/>
              <a:ext cx="128" cy="48"/>
            </a:xfrm>
            <a:custGeom>
              <a:avLst/>
              <a:gdLst>
                <a:gd name="T0" fmla="*/ 49 w 213"/>
                <a:gd name="T1" fmla="*/ 4 h 81"/>
                <a:gd name="T2" fmla="*/ 66 w 213"/>
                <a:gd name="T3" fmla="*/ 17 h 81"/>
                <a:gd name="T4" fmla="*/ 71 w 213"/>
                <a:gd name="T5" fmla="*/ 30 h 81"/>
                <a:gd name="T6" fmla="*/ 85 w 213"/>
                <a:gd name="T7" fmla="*/ 24 h 81"/>
                <a:gd name="T8" fmla="*/ 94 w 213"/>
                <a:gd name="T9" fmla="*/ 13 h 81"/>
                <a:gd name="T10" fmla="*/ 103 w 213"/>
                <a:gd name="T11" fmla="*/ 18 h 81"/>
                <a:gd name="T12" fmla="*/ 111 w 213"/>
                <a:gd name="T13" fmla="*/ 13 h 81"/>
                <a:gd name="T14" fmla="*/ 121 w 213"/>
                <a:gd name="T15" fmla="*/ 12 h 81"/>
                <a:gd name="T16" fmla="*/ 133 w 213"/>
                <a:gd name="T17" fmla="*/ 12 h 81"/>
                <a:gd name="T18" fmla="*/ 149 w 213"/>
                <a:gd name="T19" fmla="*/ 10 h 81"/>
                <a:gd name="T20" fmla="*/ 161 w 213"/>
                <a:gd name="T21" fmla="*/ 4 h 81"/>
                <a:gd name="T22" fmla="*/ 177 w 213"/>
                <a:gd name="T23" fmla="*/ 9 h 81"/>
                <a:gd name="T24" fmla="*/ 194 w 213"/>
                <a:gd name="T25" fmla="*/ 6 h 81"/>
                <a:gd name="T26" fmla="*/ 194 w 213"/>
                <a:gd name="T27" fmla="*/ 17 h 81"/>
                <a:gd name="T28" fmla="*/ 206 w 213"/>
                <a:gd name="T29" fmla="*/ 26 h 81"/>
                <a:gd name="T30" fmla="*/ 206 w 213"/>
                <a:gd name="T31" fmla="*/ 40 h 81"/>
                <a:gd name="T32" fmla="*/ 191 w 213"/>
                <a:gd name="T33" fmla="*/ 50 h 81"/>
                <a:gd name="T34" fmla="*/ 172 w 213"/>
                <a:gd name="T35" fmla="*/ 57 h 81"/>
                <a:gd name="T36" fmla="*/ 152 w 213"/>
                <a:gd name="T37" fmla="*/ 66 h 81"/>
                <a:gd name="T38" fmla="*/ 124 w 213"/>
                <a:gd name="T39" fmla="*/ 74 h 81"/>
                <a:gd name="T40" fmla="*/ 106 w 213"/>
                <a:gd name="T41" fmla="*/ 78 h 81"/>
                <a:gd name="T42" fmla="*/ 84 w 213"/>
                <a:gd name="T43" fmla="*/ 76 h 81"/>
                <a:gd name="T44" fmla="*/ 66 w 213"/>
                <a:gd name="T45" fmla="*/ 70 h 81"/>
                <a:gd name="T46" fmla="*/ 35 w 213"/>
                <a:gd name="T47" fmla="*/ 69 h 81"/>
                <a:gd name="T48" fmla="*/ 32 w 213"/>
                <a:gd name="T49" fmla="*/ 63 h 81"/>
                <a:gd name="T50" fmla="*/ 48 w 213"/>
                <a:gd name="T51" fmla="*/ 54 h 81"/>
                <a:gd name="T52" fmla="*/ 36 w 213"/>
                <a:gd name="T53" fmla="*/ 44 h 81"/>
                <a:gd name="T54" fmla="*/ 14 w 213"/>
                <a:gd name="T55" fmla="*/ 48 h 81"/>
                <a:gd name="T56" fmla="*/ 29 w 213"/>
                <a:gd name="T57" fmla="*/ 38 h 81"/>
                <a:gd name="T58" fmla="*/ 50 w 213"/>
                <a:gd name="T59" fmla="*/ 41 h 81"/>
                <a:gd name="T60" fmla="*/ 41 w 213"/>
                <a:gd name="T61" fmla="*/ 34 h 81"/>
                <a:gd name="T62" fmla="*/ 48 w 213"/>
                <a:gd name="T63" fmla="*/ 29 h 81"/>
                <a:gd name="T64" fmla="*/ 40 w 213"/>
                <a:gd name="T65" fmla="*/ 25 h 81"/>
                <a:gd name="T66" fmla="*/ 14 w 213"/>
                <a:gd name="T67" fmla="*/ 31 h 81"/>
                <a:gd name="T68" fmla="*/ 15 w 213"/>
                <a:gd name="T69" fmla="*/ 24 h 81"/>
                <a:gd name="T70" fmla="*/ 30 w 213"/>
                <a:gd name="T71" fmla="*/ 21 h 81"/>
                <a:gd name="T72" fmla="*/ 28 w 213"/>
                <a:gd name="T73" fmla="*/ 12 h 81"/>
                <a:gd name="T74" fmla="*/ 38 w 213"/>
                <a:gd name="T75" fmla="*/ 15 h 81"/>
                <a:gd name="T76" fmla="*/ 46 w 213"/>
                <a:gd name="T77" fmla="*/ 15 h 81"/>
                <a:gd name="T78" fmla="*/ 39 w 213"/>
                <a:gd name="T7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81">
                  <a:moveTo>
                    <a:pt x="38" y="4"/>
                  </a:moveTo>
                  <a:cubicBezTo>
                    <a:pt x="45" y="4"/>
                    <a:pt x="47" y="4"/>
                    <a:pt x="49" y="4"/>
                  </a:cubicBezTo>
                  <a:cubicBezTo>
                    <a:pt x="51" y="5"/>
                    <a:pt x="59" y="7"/>
                    <a:pt x="63" y="10"/>
                  </a:cubicBezTo>
                  <a:cubicBezTo>
                    <a:pt x="66" y="14"/>
                    <a:pt x="68" y="12"/>
                    <a:pt x="66" y="17"/>
                  </a:cubicBezTo>
                  <a:cubicBezTo>
                    <a:pt x="64" y="22"/>
                    <a:pt x="61" y="20"/>
                    <a:pt x="64" y="27"/>
                  </a:cubicBezTo>
                  <a:cubicBezTo>
                    <a:pt x="67" y="33"/>
                    <a:pt x="68" y="33"/>
                    <a:pt x="71" y="30"/>
                  </a:cubicBezTo>
                  <a:cubicBezTo>
                    <a:pt x="74" y="27"/>
                    <a:pt x="73" y="19"/>
                    <a:pt x="78" y="23"/>
                  </a:cubicBezTo>
                  <a:cubicBezTo>
                    <a:pt x="83" y="26"/>
                    <a:pt x="82" y="28"/>
                    <a:pt x="85" y="24"/>
                  </a:cubicBezTo>
                  <a:cubicBezTo>
                    <a:pt x="88" y="19"/>
                    <a:pt x="84" y="13"/>
                    <a:pt x="87" y="12"/>
                  </a:cubicBezTo>
                  <a:cubicBezTo>
                    <a:pt x="89" y="12"/>
                    <a:pt x="92" y="9"/>
                    <a:pt x="94" y="13"/>
                  </a:cubicBezTo>
                  <a:cubicBezTo>
                    <a:pt x="96" y="17"/>
                    <a:pt x="97" y="20"/>
                    <a:pt x="100" y="21"/>
                  </a:cubicBezTo>
                  <a:cubicBezTo>
                    <a:pt x="103" y="23"/>
                    <a:pt x="103" y="20"/>
                    <a:pt x="103" y="18"/>
                  </a:cubicBezTo>
                  <a:cubicBezTo>
                    <a:pt x="103" y="18"/>
                    <a:pt x="105" y="10"/>
                    <a:pt x="107" y="11"/>
                  </a:cubicBezTo>
                  <a:cubicBezTo>
                    <a:pt x="108" y="13"/>
                    <a:pt x="110" y="14"/>
                    <a:pt x="111" y="13"/>
                  </a:cubicBezTo>
                  <a:cubicBezTo>
                    <a:pt x="112" y="11"/>
                    <a:pt x="113" y="9"/>
                    <a:pt x="115" y="9"/>
                  </a:cubicBezTo>
                  <a:cubicBezTo>
                    <a:pt x="118" y="9"/>
                    <a:pt x="118" y="6"/>
                    <a:pt x="121" y="12"/>
                  </a:cubicBezTo>
                  <a:cubicBezTo>
                    <a:pt x="125" y="17"/>
                    <a:pt x="127" y="19"/>
                    <a:pt x="127" y="14"/>
                  </a:cubicBezTo>
                  <a:cubicBezTo>
                    <a:pt x="127" y="9"/>
                    <a:pt x="131" y="10"/>
                    <a:pt x="133" y="12"/>
                  </a:cubicBezTo>
                  <a:cubicBezTo>
                    <a:pt x="135" y="14"/>
                    <a:pt x="137" y="17"/>
                    <a:pt x="141" y="14"/>
                  </a:cubicBezTo>
                  <a:cubicBezTo>
                    <a:pt x="145" y="12"/>
                    <a:pt x="145" y="10"/>
                    <a:pt x="149" y="10"/>
                  </a:cubicBezTo>
                  <a:cubicBezTo>
                    <a:pt x="153" y="10"/>
                    <a:pt x="154" y="13"/>
                    <a:pt x="157" y="12"/>
                  </a:cubicBezTo>
                  <a:cubicBezTo>
                    <a:pt x="161" y="10"/>
                    <a:pt x="157" y="8"/>
                    <a:pt x="161" y="4"/>
                  </a:cubicBezTo>
                  <a:cubicBezTo>
                    <a:pt x="164" y="0"/>
                    <a:pt x="161" y="3"/>
                    <a:pt x="169" y="4"/>
                  </a:cubicBezTo>
                  <a:cubicBezTo>
                    <a:pt x="178" y="4"/>
                    <a:pt x="174" y="8"/>
                    <a:pt x="177" y="9"/>
                  </a:cubicBezTo>
                  <a:cubicBezTo>
                    <a:pt x="180" y="9"/>
                    <a:pt x="181" y="8"/>
                    <a:pt x="182" y="8"/>
                  </a:cubicBezTo>
                  <a:cubicBezTo>
                    <a:pt x="183" y="8"/>
                    <a:pt x="196" y="4"/>
                    <a:pt x="194" y="6"/>
                  </a:cubicBezTo>
                  <a:cubicBezTo>
                    <a:pt x="191" y="8"/>
                    <a:pt x="187" y="13"/>
                    <a:pt x="189" y="14"/>
                  </a:cubicBezTo>
                  <a:cubicBezTo>
                    <a:pt x="191" y="14"/>
                    <a:pt x="194" y="15"/>
                    <a:pt x="194" y="17"/>
                  </a:cubicBezTo>
                  <a:cubicBezTo>
                    <a:pt x="194" y="20"/>
                    <a:pt x="200" y="22"/>
                    <a:pt x="200" y="22"/>
                  </a:cubicBezTo>
                  <a:cubicBezTo>
                    <a:pt x="200" y="22"/>
                    <a:pt x="204" y="23"/>
                    <a:pt x="206" y="26"/>
                  </a:cubicBezTo>
                  <a:cubicBezTo>
                    <a:pt x="208" y="29"/>
                    <a:pt x="210" y="26"/>
                    <a:pt x="210" y="31"/>
                  </a:cubicBezTo>
                  <a:cubicBezTo>
                    <a:pt x="210" y="36"/>
                    <a:pt x="213" y="36"/>
                    <a:pt x="206" y="40"/>
                  </a:cubicBezTo>
                  <a:cubicBezTo>
                    <a:pt x="199" y="43"/>
                    <a:pt x="197" y="40"/>
                    <a:pt x="197" y="44"/>
                  </a:cubicBezTo>
                  <a:cubicBezTo>
                    <a:pt x="197" y="47"/>
                    <a:pt x="191" y="47"/>
                    <a:pt x="191" y="50"/>
                  </a:cubicBezTo>
                  <a:cubicBezTo>
                    <a:pt x="190" y="53"/>
                    <a:pt x="189" y="57"/>
                    <a:pt x="183" y="57"/>
                  </a:cubicBezTo>
                  <a:cubicBezTo>
                    <a:pt x="177" y="57"/>
                    <a:pt x="175" y="56"/>
                    <a:pt x="172" y="57"/>
                  </a:cubicBezTo>
                  <a:cubicBezTo>
                    <a:pt x="168" y="59"/>
                    <a:pt x="159" y="57"/>
                    <a:pt x="158" y="60"/>
                  </a:cubicBezTo>
                  <a:cubicBezTo>
                    <a:pt x="158" y="64"/>
                    <a:pt x="155" y="63"/>
                    <a:pt x="152" y="66"/>
                  </a:cubicBezTo>
                  <a:cubicBezTo>
                    <a:pt x="149" y="69"/>
                    <a:pt x="144" y="68"/>
                    <a:pt x="138" y="70"/>
                  </a:cubicBezTo>
                  <a:cubicBezTo>
                    <a:pt x="132" y="72"/>
                    <a:pt x="127" y="72"/>
                    <a:pt x="124" y="74"/>
                  </a:cubicBezTo>
                  <a:cubicBezTo>
                    <a:pt x="121" y="76"/>
                    <a:pt x="116" y="74"/>
                    <a:pt x="115" y="77"/>
                  </a:cubicBezTo>
                  <a:cubicBezTo>
                    <a:pt x="114" y="80"/>
                    <a:pt x="115" y="78"/>
                    <a:pt x="106" y="78"/>
                  </a:cubicBezTo>
                  <a:cubicBezTo>
                    <a:pt x="97" y="79"/>
                    <a:pt x="97" y="81"/>
                    <a:pt x="92" y="79"/>
                  </a:cubicBezTo>
                  <a:cubicBezTo>
                    <a:pt x="86" y="77"/>
                    <a:pt x="92" y="75"/>
                    <a:pt x="84" y="76"/>
                  </a:cubicBezTo>
                  <a:cubicBezTo>
                    <a:pt x="76" y="77"/>
                    <a:pt x="76" y="77"/>
                    <a:pt x="72" y="74"/>
                  </a:cubicBezTo>
                  <a:cubicBezTo>
                    <a:pt x="68" y="70"/>
                    <a:pt x="71" y="70"/>
                    <a:pt x="66" y="70"/>
                  </a:cubicBezTo>
                  <a:cubicBezTo>
                    <a:pt x="60" y="70"/>
                    <a:pt x="61" y="68"/>
                    <a:pt x="52" y="68"/>
                  </a:cubicBezTo>
                  <a:cubicBezTo>
                    <a:pt x="43" y="69"/>
                    <a:pt x="41" y="69"/>
                    <a:pt x="35" y="69"/>
                  </a:cubicBezTo>
                  <a:cubicBezTo>
                    <a:pt x="29" y="68"/>
                    <a:pt x="23" y="67"/>
                    <a:pt x="26" y="65"/>
                  </a:cubicBezTo>
                  <a:cubicBezTo>
                    <a:pt x="29" y="64"/>
                    <a:pt x="27" y="63"/>
                    <a:pt x="32" y="63"/>
                  </a:cubicBezTo>
                  <a:cubicBezTo>
                    <a:pt x="38" y="63"/>
                    <a:pt x="35" y="61"/>
                    <a:pt x="41" y="59"/>
                  </a:cubicBezTo>
                  <a:cubicBezTo>
                    <a:pt x="47" y="56"/>
                    <a:pt x="50" y="57"/>
                    <a:pt x="48" y="54"/>
                  </a:cubicBezTo>
                  <a:cubicBezTo>
                    <a:pt x="46" y="51"/>
                    <a:pt x="50" y="53"/>
                    <a:pt x="45" y="51"/>
                  </a:cubicBezTo>
                  <a:cubicBezTo>
                    <a:pt x="39" y="49"/>
                    <a:pt x="44" y="44"/>
                    <a:pt x="36" y="44"/>
                  </a:cubicBezTo>
                  <a:cubicBezTo>
                    <a:pt x="28" y="44"/>
                    <a:pt x="32" y="44"/>
                    <a:pt x="23" y="45"/>
                  </a:cubicBezTo>
                  <a:cubicBezTo>
                    <a:pt x="15" y="47"/>
                    <a:pt x="17" y="49"/>
                    <a:pt x="14" y="48"/>
                  </a:cubicBezTo>
                  <a:cubicBezTo>
                    <a:pt x="10" y="47"/>
                    <a:pt x="4" y="41"/>
                    <a:pt x="11" y="41"/>
                  </a:cubicBezTo>
                  <a:cubicBezTo>
                    <a:pt x="18" y="41"/>
                    <a:pt x="26" y="38"/>
                    <a:pt x="29" y="38"/>
                  </a:cubicBezTo>
                  <a:cubicBezTo>
                    <a:pt x="32" y="38"/>
                    <a:pt x="37" y="37"/>
                    <a:pt x="39" y="38"/>
                  </a:cubicBezTo>
                  <a:cubicBezTo>
                    <a:pt x="41" y="40"/>
                    <a:pt x="48" y="42"/>
                    <a:pt x="50" y="41"/>
                  </a:cubicBezTo>
                  <a:cubicBezTo>
                    <a:pt x="52" y="40"/>
                    <a:pt x="61" y="39"/>
                    <a:pt x="52" y="37"/>
                  </a:cubicBezTo>
                  <a:cubicBezTo>
                    <a:pt x="42" y="34"/>
                    <a:pt x="41" y="34"/>
                    <a:pt x="41" y="34"/>
                  </a:cubicBezTo>
                  <a:cubicBezTo>
                    <a:pt x="41" y="34"/>
                    <a:pt x="38" y="32"/>
                    <a:pt x="41" y="31"/>
                  </a:cubicBezTo>
                  <a:cubicBezTo>
                    <a:pt x="44" y="31"/>
                    <a:pt x="44" y="30"/>
                    <a:pt x="48" y="29"/>
                  </a:cubicBezTo>
                  <a:cubicBezTo>
                    <a:pt x="51" y="28"/>
                    <a:pt x="56" y="27"/>
                    <a:pt x="52" y="26"/>
                  </a:cubicBezTo>
                  <a:cubicBezTo>
                    <a:pt x="47" y="25"/>
                    <a:pt x="46" y="24"/>
                    <a:pt x="40" y="25"/>
                  </a:cubicBezTo>
                  <a:cubicBezTo>
                    <a:pt x="33" y="26"/>
                    <a:pt x="31" y="26"/>
                    <a:pt x="25" y="28"/>
                  </a:cubicBezTo>
                  <a:cubicBezTo>
                    <a:pt x="19" y="30"/>
                    <a:pt x="20" y="31"/>
                    <a:pt x="14" y="31"/>
                  </a:cubicBezTo>
                  <a:cubicBezTo>
                    <a:pt x="8" y="31"/>
                    <a:pt x="0" y="26"/>
                    <a:pt x="7" y="26"/>
                  </a:cubicBezTo>
                  <a:cubicBezTo>
                    <a:pt x="13" y="25"/>
                    <a:pt x="15" y="27"/>
                    <a:pt x="15" y="24"/>
                  </a:cubicBezTo>
                  <a:cubicBezTo>
                    <a:pt x="15" y="20"/>
                    <a:pt x="23" y="22"/>
                    <a:pt x="25" y="23"/>
                  </a:cubicBezTo>
                  <a:cubicBezTo>
                    <a:pt x="27" y="23"/>
                    <a:pt x="35" y="23"/>
                    <a:pt x="30" y="21"/>
                  </a:cubicBezTo>
                  <a:cubicBezTo>
                    <a:pt x="26" y="19"/>
                    <a:pt x="22" y="18"/>
                    <a:pt x="23" y="16"/>
                  </a:cubicBezTo>
                  <a:cubicBezTo>
                    <a:pt x="25" y="14"/>
                    <a:pt x="26" y="12"/>
                    <a:pt x="28" y="12"/>
                  </a:cubicBezTo>
                  <a:cubicBezTo>
                    <a:pt x="31" y="11"/>
                    <a:pt x="33" y="9"/>
                    <a:pt x="34" y="10"/>
                  </a:cubicBezTo>
                  <a:cubicBezTo>
                    <a:pt x="35" y="11"/>
                    <a:pt x="36" y="12"/>
                    <a:pt x="38" y="15"/>
                  </a:cubicBezTo>
                  <a:cubicBezTo>
                    <a:pt x="40" y="17"/>
                    <a:pt x="43" y="17"/>
                    <a:pt x="45" y="17"/>
                  </a:cubicBezTo>
                  <a:cubicBezTo>
                    <a:pt x="46" y="17"/>
                    <a:pt x="48" y="17"/>
                    <a:pt x="46" y="15"/>
                  </a:cubicBezTo>
                  <a:cubicBezTo>
                    <a:pt x="43" y="13"/>
                    <a:pt x="42" y="12"/>
                    <a:pt x="42" y="10"/>
                  </a:cubicBezTo>
                  <a:cubicBezTo>
                    <a:pt x="41" y="9"/>
                    <a:pt x="41" y="9"/>
                    <a:pt x="39" y="7"/>
                  </a:cubicBezTo>
                  <a:cubicBezTo>
                    <a:pt x="36" y="6"/>
                    <a:pt x="37" y="5"/>
                    <a:pt x="3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143">
              <a:extLst>
                <a:ext uri="{FF2B5EF4-FFF2-40B4-BE49-F238E27FC236}">
                  <a16:creationId xmlns:a16="http://schemas.microsoft.com/office/drawing/2014/main" id="{9E0B78F6-25BF-D141-AE1E-8260B219D1DE}"/>
                </a:ext>
              </a:extLst>
            </p:cNvPr>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144">
              <a:extLst>
                <a:ext uri="{FF2B5EF4-FFF2-40B4-BE49-F238E27FC236}">
                  <a16:creationId xmlns:a16="http://schemas.microsoft.com/office/drawing/2014/main" id="{E239B794-F2B9-1443-AAB8-55C7916AE64E}"/>
                </a:ext>
              </a:extLst>
            </p:cNvPr>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145">
              <a:extLst>
                <a:ext uri="{FF2B5EF4-FFF2-40B4-BE49-F238E27FC236}">
                  <a16:creationId xmlns:a16="http://schemas.microsoft.com/office/drawing/2014/main" id="{3392BD36-E686-8242-A580-AA731C460E4F}"/>
                </a:ext>
              </a:extLst>
            </p:cNvPr>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146">
              <a:extLst>
                <a:ext uri="{FF2B5EF4-FFF2-40B4-BE49-F238E27FC236}">
                  <a16:creationId xmlns:a16="http://schemas.microsoft.com/office/drawing/2014/main" id="{4BFC4B53-37B3-8D40-87AB-4DFABE693B20}"/>
                </a:ext>
              </a:extLst>
            </p:cNvPr>
            <p:cNvSpPr>
              <a:spLocks/>
            </p:cNvSpPr>
            <p:nvPr/>
          </p:nvSpPr>
          <p:spPr bwMode="auto">
            <a:xfrm>
              <a:off x="2424" y="1311"/>
              <a:ext cx="173" cy="130"/>
            </a:xfrm>
            <a:custGeom>
              <a:avLst/>
              <a:gdLst>
                <a:gd name="T0" fmla="*/ 280 w 289"/>
                <a:gd name="T1" fmla="*/ 57 h 216"/>
                <a:gd name="T2" fmla="*/ 260 w 289"/>
                <a:gd name="T3" fmla="*/ 68 h 216"/>
                <a:gd name="T4" fmla="*/ 235 w 289"/>
                <a:gd name="T5" fmla="*/ 76 h 216"/>
                <a:gd name="T6" fmla="*/ 227 w 289"/>
                <a:gd name="T7" fmla="*/ 88 h 216"/>
                <a:gd name="T8" fmla="*/ 213 w 289"/>
                <a:gd name="T9" fmla="*/ 101 h 216"/>
                <a:gd name="T10" fmla="*/ 200 w 289"/>
                <a:gd name="T11" fmla="*/ 118 h 216"/>
                <a:gd name="T12" fmla="*/ 210 w 289"/>
                <a:gd name="T13" fmla="*/ 141 h 216"/>
                <a:gd name="T14" fmla="*/ 193 w 289"/>
                <a:gd name="T15" fmla="*/ 151 h 216"/>
                <a:gd name="T16" fmla="*/ 188 w 289"/>
                <a:gd name="T17" fmla="*/ 173 h 216"/>
                <a:gd name="T18" fmla="*/ 168 w 289"/>
                <a:gd name="T19" fmla="*/ 179 h 216"/>
                <a:gd name="T20" fmla="*/ 157 w 289"/>
                <a:gd name="T21" fmla="*/ 196 h 216"/>
                <a:gd name="T22" fmla="*/ 136 w 289"/>
                <a:gd name="T23" fmla="*/ 197 h 216"/>
                <a:gd name="T24" fmla="*/ 110 w 289"/>
                <a:gd name="T25" fmla="*/ 198 h 216"/>
                <a:gd name="T26" fmla="*/ 86 w 289"/>
                <a:gd name="T27" fmla="*/ 204 h 216"/>
                <a:gd name="T28" fmla="*/ 72 w 289"/>
                <a:gd name="T29" fmla="*/ 215 h 216"/>
                <a:gd name="T30" fmla="*/ 56 w 289"/>
                <a:gd name="T31" fmla="*/ 202 h 216"/>
                <a:gd name="T32" fmla="*/ 54 w 289"/>
                <a:gd name="T33" fmla="*/ 191 h 216"/>
                <a:gd name="T34" fmla="*/ 34 w 289"/>
                <a:gd name="T35" fmla="*/ 183 h 216"/>
                <a:gd name="T36" fmla="*/ 30 w 289"/>
                <a:gd name="T37" fmla="*/ 177 h 216"/>
                <a:gd name="T38" fmla="*/ 40 w 289"/>
                <a:gd name="T39" fmla="*/ 160 h 216"/>
                <a:gd name="T40" fmla="*/ 36 w 289"/>
                <a:gd name="T41" fmla="*/ 146 h 216"/>
                <a:gd name="T42" fmla="*/ 44 w 289"/>
                <a:gd name="T43" fmla="*/ 131 h 216"/>
                <a:gd name="T44" fmla="*/ 37 w 289"/>
                <a:gd name="T45" fmla="*/ 112 h 216"/>
                <a:gd name="T46" fmla="*/ 51 w 289"/>
                <a:gd name="T47" fmla="*/ 95 h 216"/>
                <a:gd name="T48" fmla="*/ 56 w 289"/>
                <a:gd name="T49" fmla="*/ 73 h 216"/>
                <a:gd name="T50" fmla="*/ 67 w 289"/>
                <a:gd name="T51" fmla="*/ 58 h 216"/>
                <a:gd name="T52" fmla="*/ 56 w 289"/>
                <a:gd name="T53" fmla="*/ 49 h 216"/>
                <a:gd name="T54" fmla="*/ 39 w 289"/>
                <a:gd name="T55" fmla="*/ 53 h 216"/>
                <a:gd name="T56" fmla="*/ 25 w 289"/>
                <a:gd name="T57" fmla="*/ 46 h 216"/>
                <a:gd name="T58" fmla="*/ 13 w 289"/>
                <a:gd name="T59" fmla="*/ 50 h 216"/>
                <a:gd name="T60" fmla="*/ 10 w 289"/>
                <a:gd name="T61" fmla="*/ 43 h 216"/>
                <a:gd name="T62" fmla="*/ 8 w 289"/>
                <a:gd name="T63" fmla="*/ 34 h 216"/>
                <a:gd name="T64" fmla="*/ 3 w 289"/>
                <a:gd name="T65" fmla="*/ 18 h 216"/>
                <a:gd name="T66" fmla="*/ 25 w 289"/>
                <a:gd name="T67" fmla="*/ 11 h 216"/>
                <a:gd name="T68" fmla="*/ 48 w 289"/>
                <a:gd name="T69" fmla="*/ 3 h 216"/>
                <a:gd name="T70" fmla="*/ 72 w 289"/>
                <a:gd name="T71" fmla="*/ 5 h 216"/>
                <a:gd name="T72" fmla="*/ 106 w 289"/>
                <a:gd name="T73" fmla="*/ 8 h 216"/>
                <a:gd name="T74" fmla="*/ 142 w 289"/>
                <a:gd name="T75" fmla="*/ 12 h 216"/>
                <a:gd name="T76" fmla="*/ 166 w 289"/>
                <a:gd name="T77" fmla="*/ 11 h 216"/>
                <a:gd name="T78" fmla="*/ 182 w 289"/>
                <a:gd name="T79" fmla="*/ 16 h 216"/>
                <a:gd name="T80" fmla="*/ 193 w 289"/>
                <a:gd name="T81" fmla="*/ 21 h 216"/>
                <a:gd name="T82" fmla="*/ 213 w 289"/>
                <a:gd name="T83" fmla="*/ 29 h 216"/>
                <a:gd name="T84" fmla="*/ 233 w 289"/>
                <a:gd name="T85" fmla="*/ 26 h 216"/>
                <a:gd name="T86" fmla="*/ 242 w 289"/>
                <a:gd name="T87" fmla="*/ 33 h 216"/>
                <a:gd name="T88" fmla="*/ 252 w 289"/>
                <a:gd name="T89" fmla="*/ 39 h 216"/>
                <a:gd name="T90" fmla="*/ 271 w 289"/>
                <a:gd name="T91" fmla="*/ 39 h 216"/>
                <a:gd name="T92" fmla="*/ 285 w 289"/>
                <a:gd name="T93" fmla="*/ 35 h 216"/>
                <a:gd name="T94" fmla="*/ 283 w 289"/>
                <a:gd name="T95" fmla="*/ 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216">
                  <a:moveTo>
                    <a:pt x="283" y="47"/>
                  </a:moveTo>
                  <a:cubicBezTo>
                    <a:pt x="283" y="53"/>
                    <a:pt x="289" y="55"/>
                    <a:pt x="280" y="57"/>
                  </a:cubicBezTo>
                  <a:cubicBezTo>
                    <a:pt x="272" y="59"/>
                    <a:pt x="276" y="59"/>
                    <a:pt x="271" y="61"/>
                  </a:cubicBezTo>
                  <a:cubicBezTo>
                    <a:pt x="265" y="64"/>
                    <a:pt x="261" y="65"/>
                    <a:pt x="260" y="68"/>
                  </a:cubicBezTo>
                  <a:cubicBezTo>
                    <a:pt x="259" y="71"/>
                    <a:pt x="256" y="72"/>
                    <a:pt x="249" y="72"/>
                  </a:cubicBezTo>
                  <a:cubicBezTo>
                    <a:pt x="242" y="72"/>
                    <a:pt x="239" y="73"/>
                    <a:pt x="235" y="76"/>
                  </a:cubicBezTo>
                  <a:cubicBezTo>
                    <a:pt x="232" y="78"/>
                    <a:pt x="228" y="77"/>
                    <a:pt x="228" y="81"/>
                  </a:cubicBezTo>
                  <a:cubicBezTo>
                    <a:pt x="228" y="84"/>
                    <a:pt x="232" y="85"/>
                    <a:pt x="227" y="88"/>
                  </a:cubicBezTo>
                  <a:cubicBezTo>
                    <a:pt x="222" y="91"/>
                    <a:pt x="220" y="91"/>
                    <a:pt x="218" y="94"/>
                  </a:cubicBezTo>
                  <a:cubicBezTo>
                    <a:pt x="216" y="98"/>
                    <a:pt x="213" y="98"/>
                    <a:pt x="213" y="101"/>
                  </a:cubicBezTo>
                  <a:cubicBezTo>
                    <a:pt x="213" y="104"/>
                    <a:pt x="209" y="103"/>
                    <a:pt x="206" y="107"/>
                  </a:cubicBezTo>
                  <a:cubicBezTo>
                    <a:pt x="204" y="111"/>
                    <a:pt x="200" y="114"/>
                    <a:pt x="200" y="118"/>
                  </a:cubicBezTo>
                  <a:cubicBezTo>
                    <a:pt x="200" y="123"/>
                    <a:pt x="201" y="123"/>
                    <a:pt x="205" y="129"/>
                  </a:cubicBezTo>
                  <a:cubicBezTo>
                    <a:pt x="208" y="135"/>
                    <a:pt x="210" y="137"/>
                    <a:pt x="210" y="141"/>
                  </a:cubicBezTo>
                  <a:cubicBezTo>
                    <a:pt x="210" y="144"/>
                    <a:pt x="211" y="143"/>
                    <a:pt x="206" y="146"/>
                  </a:cubicBezTo>
                  <a:cubicBezTo>
                    <a:pt x="200" y="149"/>
                    <a:pt x="197" y="146"/>
                    <a:pt x="193" y="151"/>
                  </a:cubicBezTo>
                  <a:cubicBezTo>
                    <a:pt x="189" y="157"/>
                    <a:pt x="186" y="160"/>
                    <a:pt x="187" y="164"/>
                  </a:cubicBezTo>
                  <a:cubicBezTo>
                    <a:pt x="189" y="169"/>
                    <a:pt x="196" y="172"/>
                    <a:pt x="188" y="173"/>
                  </a:cubicBezTo>
                  <a:cubicBezTo>
                    <a:pt x="181" y="173"/>
                    <a:pt x="177" y="174"/>
                    <a:pt x="175" y="175"/>
                  </a:cubicBezTo>
                  <a:cubicBezTo>
                    <a:pt x="173" y="176"/>
                    <a:pt x="171" y="175"/>
                    <a:pt x="168" y="179"/>
                  </a:cubicBezTo>
                  <a:cubicBezTo>
                    <a:pt x="164" y="184"/>
                    <a:pt x="161" y="183"/>
                    <a:pt x="160" y="188"/>
                  </a:cubicBezTo>
                  <a:cubicBezTo>
                    <a:pt x="160" y="193"/>
                    <a:pt x="162" y="196"/>
                    <a:pt x="157" y="196"/>
                  </a:cubicBezTo>
                  <a:cubicBezTo>
                    <a:pt x="151" y="196"/>
                    <a:pt x="152" y="190"/>
                    <a:pt x="148" y="195"/>
                  </a:cubicBezTo>
                  <a:cubicBezTo>
                    <a:pt x="143" y="199"/>
                    <a:pt x="140" y="199"/>
                    <a:pt x="136" y="197"/>
                  </a:cubicBezTo>
                  <a:cubicBezTo>
                    <a:pt x="133" y="196"/>
                    <a:pt x="136" y="196"/>
                    <a:pt x="127" y="197"/>
                  </a:cubicBezTo>
                  <a:cubicBezTo>
                    <a:pt x="119" y="197"/>
                    <a:pt x="114" y="197"/>
                    <a:pt x="110" y="198"/>
                  </a:cubicBezTo>
                  <a:cubicBezTo>
                    <a:pt x="106" y="199"/>
                    <a:pt x="100" y="197"/>
                    <a:pt x="97" y="200"/>
                  </a:cubicBezTo>
                  <a:cubicBezTo>
                    <a:pt x="94" y="203"/>
                    <a:pt x="86" y="204"/>
                    <a:pt x="86" y="204"/>
                  </a:cubicBezTo>
                  <a:cubicBezTo>
                    <a:pt x="86" y="204"/>
                    <a:pt x="82" y="206"/>
                    <a:pt x="80" y="208"/>
                  </a:cubicBezTo>
                  <a:cubicBezTo>
                    <a:pt x="78" y="211"/>
                    <a:pt x="78" y="214"/>
                    <a:pt x="72" y="215"/>
                  </a:cubicBezTo>
                  <a:cubicBezTo>
                    <a:pt x="67" y="215"/>
                    <a:pt x="64" y="216"/>
                    <a:pt x="61" y="211"/>
                  </a:cubicBezTo>
                  <a:cubicBezTo>
                    <a:pt x="58" y="206"/>
                    <a:pt x="58" y="205"/>
                    <a:pt x="56" y="202"/>
                  </a:cubicBezTo>
                  <a:cubicBezTo>
                    <a:pt x="54" y="199"/>
                    <a:pt x="54" y="198"/>
                    <a:pt x="54" y="196"/>
                  </a:cubicBezTo>
                  <a:cubicBezTo>
                    <a:pt x="55" y="194"/>
                    <a:pt x="59" y="194"/>
                    <a:pt x="54" y="191"/>
                  </a:cubicBezTo>
                  <a:cubicBezTo>
                    <a:pt x="50" y="188"/>
                    <a:pt x="46" y="185"/>
                    <a:pt x="44" y="184"/>
                  </a:cubicBezTo>
                  <a:cubicBezTo>
                    <a:pt x="43" y="183"/>
                    <a:pt x="39" y="180"/>
                    <a:pt x="34" y="183"/>
                  </a:cubicBezTo>
                  <a:cubicBezTo>
                    <a:pt x="33" y="183"/>
                    <a:pt x="33" y="183"/>
                    <a:pt x="33" y="183"/>
                  </a:cubicBezTo>
                  <a:cubicBezTo>
                    <a:pt x="32" y="182"/>
                    <a:pt x="30" y="181"/>
                    <a:pt x="30" y="177"/>
                  </a:cubicBezTo>
                  <a:cubicBezTo>
                    <a:pt x="30" y="171"/>
                    <a:pt x="25" y="171"/>
                    <a:pt x="30" y="168"/>
                  </a:cubicBezTo>
                  <a:cubicBezTo>
                    <a:pt x="36" y="165"/>
                    <a:pt x="38" y="164"/>
                    <a:pt x="40" y="160"/>
                  </a:cubicBezTo>
                  <a:cubicBezTo>
                    <a:pt x="41" y="157"/>
                    <a:pt x="47" y="156"/>
                    <a:pt x="42" y="154"/>
                  </a:cubicBezTo>
                  <a:cubicBezTo>
                    <a:pt x="38" y="151"/>
                    <a:pt x="35" y="151"/>
                    <a:pt x="36" y="146"/>
                  </a:cubicBezTo>
                  <a:cubicBezTo>
                    <a:pt x="36" y="141"/>
                    <a:pt x="33" y="144"/>
                    <a:pt x="37" y="139"/>
                  </a:cubicBezTo>
                  <a:cubicBezTo>
                    <a:pt x="41" y="134"/>
                    <a:pt x="44" y="135"/>
                    <a:pt x="44" y="131"/>
                  </a:cubicBezTo>
                  <a:cubicBezTo>
                    <a:pt x="43" y="126"/>
                    <a:pt x="44" y="123"/>
                    <a:pt x="41" y="120"/>
                  </a:cubicBezTo>
                  <a:cubicBezTo>
                    <a:pt x="39" y="118"/>
                    <a:pt x="28" y="112"/>
                    <a:pt x="37" y="112"/>
                  </a:cubicBezTo>
                  <a:cubicBezTo>
                    <a:pt x="47" y="112"/>
                    <a:pt x="51" y="109"/>
                    <a:pt x="51" y="104"/>
                  </a:cubicBezTo>
                  <a:cubicBezTo>
                    <a:pt x="51" y="99"/>
                    <a:pt x="48" y="99"/>
                    <a:pt x="51" y="95"/>
                  </a:cubicBezTo>
                  <a:cubicBezTo>
                    <a:pt x="53" y="91"/>
                    <a:pt x="51" y="87"/>
                    <a:pt x="51" y="83"/>
                  </a:cubicBezTo>
                  <a:cubicBezTo>
                    <a:pt x="51" y="80"/>
                    <a:pt x="53" y="75"/>
                    <a:pt x="56" y="73"/>
                  </a:cubicBezTo>
                  <a:cubicBezTo>
                    <a:pt x="60" y="71"/>
                    <a:pt x="59" y="68"/>
                    <a:pt x="64" y="66"/>
                  </a:cubicBezTo>
                  <a:cubicBezTo>
                    <a:pt x="68" y="63"/>
                    <a:pt x="70" y="59"/>
                    <a:pt x="67" y="58"/>
                  </a:cubicBezTo>
                  <a:cubicBezTo>
                    <a:pt x="64" y="58"/>
                    <a:pt x="61" y="55"/>
                    <a:pt x="61" y="55"/>
                  </a:cubicBezTo>
                  <a:cubicBezTo>
                    <a:pt x="61" y="55"/>
                    <a:pt x="59" y="50"/>
                    <a:pt x="56" y="49"/>
                  </a:cubicBezTo>
                  <a:cubicBezTo>
                    <a:pt x="53" y="49"/>
                    <a:pt x="47" y="47"/>
                    <a:pt x="47" y="49"/>
                  </a:cubicBezTo>
                  <a:cubicBezTo>
                    <a:pt x="46" y="52"/>
                    <a:pt x="46" y="53"/>
                    <a:pt x="39" y="53"/>
                  </a:cubicBezTo>
                  <a:cubicBezTo>
                    <a:pt x="31" y="53"/>
                    <a:pt x="21" y="55"/>
                    <a:pt x="24" y="53"/>
                  </a:cubicBezTo>
                  <a:cubicBezTo>
                    <a:pt x="26" y="50"/>
                    <a:pt x="27" y="46"/>
                    <a:pt x="25" y="46"/>
                  </a:cubicBezTo>
                  <a:cubicBezTo>
                    <a:pt x="22" y="46"/>
                    <a:pt x="21" y="46"/>
                    <a:pt x="19" y="47"/>
                  </a:cubicBezTo>
                  <a:cubicBezTo>
                    <a:pt x="17" y="48"/>
                    <a:pt x="14" y="48"/>
                    <a:pt x="13" y="50"/>
                  </a:cubicBezTo>
                  <a:cubicBezTo>
                    <a:pt x="12" y="50"/>
                    <a:pt x="10" y="51"/>
                    <a:pt x="8" y="51"/>
                  </a:cubicBezTo>
                  <a:cubicBezTo>
                    <a:pt x="8" y="46"/>
                    <a:pt x="7" y="44"/>
                    <a:pt x="10" y="43"/>
                  </a:cubicBezTo>
                  <a:cubicBezTo>
                    <a:pt x="13" y="41"/>
                    <a:pt x="18" y="41"/>
                    <a:pt x="15" y="39"/>
                  </a:cubicBezTo>
                  <a:cubicBezTo>
                    <a:pt x="12" y="37"/>
                    <a:pt x="10" y="37"/>
                    <a:pt x="8" y="34"/>
                  </a:cubicBezTo>
                  <a:cubicBezTo>
                    <a:pt x="6" y="32"/>
                    <a:pt x="8" y="35"/>
                    <a:pt x="5" y="29"/>
                  </a:cubicBezTo>
                  <a:cubicBezTo>
                    <a:pt x="2" y="23"/>
                    <a:pt x="0" y="21"/>
                    <a:pt x="3" y="18"/>
                  </a:cubicBezTo>
                  <a:cubicBezTo>
                    <a:pt x="7" y="16"/>
                    <a:pt x="6" y="11"/>
                    <a:pt x="12" y="11"/>
                  </a:cubicBezTo>
                  <a:cubicBezTo>
                    <a:pt x="18" y="11"/>
                    <a:pt x="24" y="19"/>
                    <a:pt x="25" y="11"/>
                  </a:cubicBezTo>
                  <a:cubicBezTo>
                    <a:pt x="27" y="3"/>
                    <a:pt x="25" y="1"/>
                    <a:pt x="33" y="1"/>
                  </a:cubicBezTo>
                  <a:cubicBezTo>
                    <a:pt x="40" y="0"/>
                    <a:pt x="43" y="2"/>
                    <a:pt x="48" y="3"/>
                  </a:cubicBezTo>
                  <a:cubicBezTo>
                    <a:pt x="53" y="5"/>
                    <a:pt x="51" y="6"/>
                    <a:pt x="59" y="6"/>
                  </a:cubicBezTo>
                  <a:cubicBezTo>
                    <a:pt x="66" y="5"/>
                    <a:pt x="64" y="5"/>
                    <a:pt x="72" y="5"/>
                  </a:cubicBezTo>
                  <a:cubicBezTo>
                    <a:pt x="79" y="6"/>
                    <a:pt x="71" y="3"/>
                    <a:pt x="84" y="5"/>
                  </a:cubicBezTo>
                  <a:cubicBezTo>
                    <a:pt x="97" y="7"/>
                    <a:pt x="94" y="5"/>
                    <a:pt x="106" y="8"/>
                  </a:cubicBezTo>
                  <a:cubicBezTo>
                    <a:pt x="118" y="11"/>
                    <a:pt x="115" y="10"/>
                    <a:pt x="126" y="9"/>
                  </a:cubicBezTo>
                  <a:cubicBezTo>
                    <a:pt x="137" y="8"/>
                    <a:pt x="136" y="12"/>
                    <a:pt x="142" y="12"/>
                  </a:cubicBezTo>
                  <a:cubicBezTo>
                    <a:pt x="148" y="12"/>
                    <a:pt x="147" y="8"/>
                    <a:pt x="154" y="9"/>
                  </a:cubicBezTo>
                  <a:cubicBezTo>
                    <a:pt x="161" y="11"/>
                    <a:pt x="158" y="13"/>
                    <a:pt x="166" y="11"/>
                  </a:cubicBezTo>
                  <a:cubicBezTo>
                    <a:pt x="167" y="12"/>
                    <a:pt x="168" y="13"/>
                    <a:pt x="173" y="13"/>
                  </a:cubicBezTo>
                  <a:cubicBezTo>
                    <a:pt x="181" y="15"/>
                    <a:pt x="182" y="13"/>
                    <a:pt x="182" y="16"/>
                  </a:cubicBezTo>
                  <a:cubicBezTo>
                    <a:pt x="182" y="19"/>
                    <a:pt x="182" y="18"/>
                    <a:pt x="186" y="19"/>
                  </a:cubicBezTo>
                  <a:cubicBezTo>
                    <a:pt x="190" y="21"/>
                    <a:pt x="184" y="16"/>
                    <a:pt x="193" y="21"/>
                  </a:cubicBezTo>
                  <a:cubicBezTo>
                    <a:pt x="201" y="26"/>
                    <a:pt x="200" y="24"/>
                    <a:pt x="204" y="26"/>
                  </a:cubicBezTo>
                  <a:cubicBezTo>
                    <a:pt x="207" y="29"/>
                    <a:pt x="210" y="29"/>
                    <a:pt x="213" y="29"/>
                  </a:cubicBezTo>
                  <a:cubicBezTo>
                    <a:pt x="216" y="29"/>
                    <a:pt x="225" y="29"/>
                    <a:pt x="226" y="29"/>
                  </a:cubicBezTo>
                  <a:cubicBezTo>
                    <a:pt x="228" y="30"/>
                    <a:pt x="231" y="24"/>
                    <a:pt x="233" y="26"/>
                  </a:cubicBezTo>
                  <a:cubicBezTo>
                    <a:pt x="234" y="27"/>
                    <a:pt x="239" y="29"/>
                    <a:pt x="243" y="32"/>
                  </a:cubicBezTo>
                  <a:cubicBezTo>
                    <a:pt x="242" y="32"/>
                    <a:pt x="242" y="32"/>
                    <a:pt x="242" y="33"/>
                  </a:cubicBezTo>
                  <a:cubicBezTo>
                    <a:pt x="241" y="34"/>
                    <a:pt x="242" y="35"/>
                    <a:pt x="243" y="37"/>
                  </a:cubicBezTo>
                  <a:cubicBezTo>
                    <a:pt x="244" y="39"/>
                    <a:pt x="250" y="39"/>
                    <a:pt x="252" y="39"/>
                  </a:cubicBezTo>
                  <a:cubicBezTo>
                    <a:pt x="254" y="39"/>
                    <a:pt x="254" y="37"/>
                    <a:pt x="254" y="36"/>
                  </a:cubicBezTo>
                  <a:cubicBezTo>
                    <a:pt x="264" y="39"/>
                    <a:pt x="267" y="39"/>
                    <a:pt x="271" y="39"/>
                  </a:cubicBezTo>
                  <a:cubicBezTo>
                    <a:pt x="276" y="38"/>
                    <a:pt x="279" y="37"/>
                    <a:pt x="281" y="37"/>
                  </a:cubicBezTo>
                  <a:cubicBezTo>
                    <a:pt x="282" y="37"/>
                    <a:pt x="283" y="36"/>
                    <a:pt x="285" y="35"/>
                  </a:cubicBezTo>
                  <a:cubicBezTo>
                    <a:pt x="286" y="37"/>
                    <a:pt x="286" y="39"/>
                    <a:pt x="286" y="40"/>
                  </a:cubicBezTo>
                  <a:cubicBezTo>
                    <a:pt x="286" y="43"/>
                    <a:pt x="283" y="42"/>
                    <a:pt x="283" y="4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147">
              <a:extLst>
                <a:ext uri="{FF2B5EF4-FFF2-40B4-BE49-F238E27FC236}">
                  <a16:creationId xmlns:a16="http://schemas.microsoft.com/office/drawing/2014/main" id="{A004114E-3CE0-5C45-B782-B7BE361A65B0}"/>
                </a:ext>
              </a:extLst>
            </p:cNvPr>
            <p:cNvSpPr>
              <a:spLocks/>
            </p:cNvSpPr>
            <p:nvPr/>
          </p:nvSpPr>
          <p:spPr bwMode="auto">
            <a:xfrm>
              <a:off x="2414" y="1339"/>
              <a:ext cx="52" cy="87"/>
            </a:xfrm>
            <a:custGeom>
              <a:avLst/>
              <a:gdLst>
                <a:gd name="T0" fmla="*/ 80 w 86"/>
                <a:gd name="T1" fmla="*/ 20 h 146"/>
                <a:gd name="T2" fmla="*/ 72 w 86"/>
                <a:gd name="T3" fmla="*/ 27 h 146"/>
                <a:gd name="T4" fmla="*/ 67 w 86"/>
                <a:gd name="T5" fmla="*/ 37 h 146"/>
                <a:gd name="T6" fmla="*/ 67 w 86"/>
                <a:gd name="T7" fmla="*/ 49 h 146"/>
                <a:gd name="T8" fmla="*/ 67 w 86"/>
                <a:gd name="T9" fmla="*/ 58 h 146"/>
                <a:gd name="T10" fmla="*/ 53 w 86"/>
                <a:gd name="T11" fmla="*/ 66 h 146"/>
                <a:gd name="T12" fmla="*/ 57 w 86"/>
                <a:gd name="T13" fmla="*/ 74 h 146"/>
                <a:gd name="T14" fmla="*/ 60 w 86"/>
                <a:gd name="T15" fmla="*/ 85 h 146"/>
                <a:gd name="T16" fmla="*/ 53 w 86"/>
                <a:gd name="T17" fmla="*/ 93 h 146"/>
                <a:gd name="T18" fmla="*/ 52 w 86"/>
                <a:gd name="T19" fmla="*/ 100 h 146"/>
                <a:gd name="T20" fmla="*/ 58 w 86"/>
                <a:gd name="T21" fmla="*/ 108 h 146"/>
                <a:gd name="T22" fmla="*/ 56 w 86"/>
                <a:gd name="T23" fmla="*/ 114 h 146"/>
                <a:gd name="T24" fmla="*/ 46 w 86"/>
                <a:gd name="T25" fmla="*/ 122 h 146"/>
                <a:gd name="T26" fmla="*/ 46 w 86"/>
                <a:gd name="T27" fmla="*/ 131 h 146"/>
                <a:gd name="T28" fmla="*/ 49 w 86"/>
                <a:gd name="T29" fmla="*/ 137 h 146"/>
                <a:gd name="T30" fmla="*/ 41 w 86"/>
                <a:gd name="T31" fmla="*/ 141 h 146"/>
                <a:gd name="T32" fmla="*/ 34 w 86"/>
                <a:gd name="T33" fmla="*/ 143 h 146"/>
                <a:gd name="T34" fmla="*/ 22 w 86"/>
                <a:gd name="T35" fmla="*/ 138 h 146"/>
                <a:gd name="T36" fmla="*/ 11 w 86"/>
                <a:gd name="T37" fmla="*/ 142 h 146"/>
                <a:gd name="T38" fmla="*/ 11 w 86"/>
                <a:gd name="T39" fmla="*/ 133 h 146"/>
                <a:gd name="T40" fmla="*/ 19 w 86"/>
                <a:gd name="T41" fmla="*/ 117 h 146"/>
                <a:gd name="T42" fmla="*/ 19 w 86"/>
                <a:gd name="T43" fmla="*/ 106 h 146"/>
                <a:gd name="T44" fmla="*/ 16 w 86"/>
                <a:gd name="T45" fmla="*/ 101 h 146"/>
                <a:gd name="T46" fmla="*/ 7 w 86"/>
                <a:gd name="T47" fmla="*/ 102 h 146"/>
                <a:gd name="T48" fmla="*/ 12 w 86"/>
                <a:gd name="T49" fmla="*/ 95 h 146"/>
                <a:gd name="T50" fmla="*/ 11 w 86"/>
                <a:gd name="T51" fmla="*/ 90 h 146"/>
                <a:gd name="T52" fmla="*/ 3 w 86"/>
                <a:gd name="T53" fmla="*/ 94 h 146"/>
                <a:gd name="T54" fmla="*/ 4 w 86"/>
                <a:gd name="T55" fmla="*/ 83 h 146"/>
                <a:gd name="T56" fmla="*/ 14 w 86"/>
                <a:gd name="T57" fmla="*/ 70 h 146"/>
                <a:gd name="T58" fmla="*/ 20 w 86"/>
                <a:gd name="T59" fmla="*/ 57 h 146"/>
                <a:gd name="T60" fmla="*/ 24 w 86"/>
                <a:gd name="T61" fmla="*/ 39 h 146"/>
                <a:gd name="T62" fmla="*/ 25 w 86"/>
                <a:gd name="T63" fmla="*/ 23 h 146"/>
                <a:gd name="T64" fmla="*/ 22 w 86"/>
                <a:gd name="T65" fmla="*/ 12 h 146"/>
                <a:gd name="T66" fmla="*/ 24 w 86"/>
                <a:gd name="T67" fmla="*/ 6 h 146"/>
                <a:gd name="T68" fmla="*/ 24 w 86"/>
                <a:gd name="T69" fmla="*/ 5 h 146"/>
                <a:gd name="T70" fmla="*/ 29 w 86"/>
                <a:gd name="T71" fmla="*/ 4 h 146"/>
                <a:gd name="T72" fmla="*/ 35 w 86"/>
                <a:gd name="T73" fmla="*/ 1 h 146"/>
                <a:gd name="T74" fmla="*/ 41 w 86"/>
                <a:gd name="T75" fmla="*/ 0 h 146"/>
                <a:gd name="T76" fmla="*/ 40 w 86"/>
                <a:gd name="T77" fmla="*/ 7 h 146"/>
                <a:gd name="T78" fmla="*/ 55 w 86"/>
                <a:gd name="T79" fmla="*/ 7 h 146"/>
                <a:gd name="T80" fmla="*/ 63 w 86"/>
                <a:gd name="T81" fmla="*/ 3 h 146"/>
                <a:gd name="T82" fmla="*/ 72 w 86"/>
                <a:gd name="T83" fmla="*/ 3 h 146"/>
                <a:gd name="T84" fmla="*/ 77 w 86"/>
                <a:gd name="T85" fmla="*/ 9 h 146"/>
                <a:gd name="T86" fmla="*/ 83 w 86"/>
                <a:gd name="T87" fmla="*/ 12 h 146"/>
                <a:gd name="T88" fmla="*/ 80 w 86"/>
                <a:gd name="T89"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6">
                  <a:moveTo>
                    <a:pt x="80" y="20"/>
                  </a:moveTo>
                  <a:cubicBezTo>
                    <a:pt x="75" y="22"/>
                    <a:pt x="76" y="25"/>
                    <a:pt x="72" y="27"/>
                  </a:cubicBezTo>
                  <a:cubicBezTo>
                    <a:pt x="69" y="29"/>
                    <a:pt x="67" y="34"/>
                    <a:pt x="67" y="37"/>
                  </a:cubicBezTo>
                  <a:cubicBezTo>
                    <a:pt x="67" y="41"/>
                    <a:pt x="69" y="45"/>
                    <a:pt x="67" y="49"/>
                  </a:cubicBezTo>
                  <a:cubicBezTo>
                    <a:pt x="64" y="53"/>
                    <a:pt x="67" y="53"/>
                    <a:pt x="67" y="58"/>
                  </a:cubicBezTo>
                  <a:cubicBezTo>
                    <a:pt x="67" y="63"/>
                    <a:pt x="63" y="66"/>
                    <a:pt x="53" y="66"/>
                  </a:cubicBezTo>
                  <a:cubicBezTo>
                    <a:pt x="44" y="66"/>
                    <a:pt x="55" y="72"/>
                    <a:pt x="57" y="74"/>
                  </a:cubicBezTo>
                  <a:cubicBezTo>
                    <a:pt x="60" y="77"/>
                    <a:pt x="59" y="80"/>
                    <a:pt x="60" y="85"/>
                  </a:cubicBezTo>
                  <a:cubicBezTo>
                    <a:pt x="60" y="89"/>
                    <a:pt x="57" y="88"/>
                    <a:pt x="53" y="93"/>
                  </a:cubicBezTo>
                  <a:cubicBezTo>
                    <a:pt x="49" y="98"/>
                    <a:pt x="52" y="95"/>
                    <a:pt x="52" y="100"/>
                  </a:cubicBezTo>
                  <a:cubicBezTo>
                    <a:pt x="51" y="105"/>
                    <a:pt x="54" y="105"/>
                    <a:pt x="58" y="108"/>
                  </a:cubicBezTo>
                  <a:cubicBezTo>
                    <a:pt x="63" y="110"/>
                    <a:pt x="57" y="111"/>
                    <a:pt x="56" y="114"/>
                  </a:cubicBezTo>
                  <a:cubicBezTo>
                    <a:pt x="54" y="118"/>
                    <a:pt x="52" y="119"/>
                    <a:pt x="46" y="122"/>
                  </a:cubicBezTo>
                  <a:cubicBezTo>
                    <a:pt x="41" y="125"/>
                    <a:pt x="46" y="125"/>
                    <a:pt x="46" y="131"/>
                  </a:cubicBezTo>
                  <a:cubicBezTo>
                    <a:pt x="46" y="135"/>
                    <a:pt x="48" y="136"/>
                    <a:pt x="49" y="137"/>
                  </a:cubicBezTo>
                  <a:cubicBezTo>
                    <a:pt x="45" y="140"/>
                    <a:pt x="54" y="144"/>
                    <a:pt x="41" y="141"/>
                  </a:cubicBezTo>
                  <a:cubicBezTo>
                    <a:pt x="28" y="139"/>
                    <a:pt x="39" y="143"/>
                    <a:pt x="34" y="143"/>
                  </a:cubicBezTo>
                  <a:cubicBezTo>
                    <a:pt x="28" y="142"/>
                    <a:pt x="27" y="138"/>
                    <a:pt x="22" y="138"/>
                  </a:cubicBezTo>
                  <a:cubicBezTo>
                    <a:pt x="16" y="138"/>
                    <a:pt x="12" y="146"/>
                    <a:pt x="11" y="142"/>
                  </a:cubicBezTo>
                  <a:cubicBezTo>
                    <a:pt x="10" y="139"/>
                    <a:pt x="8" y="140"/>
                    <a:pt x="11" y="133"/>
                  </a:cubicBezTo>
                  <a:cubicBezTo>
                    <a:pt x="14" y="126"/>
                    <a:pt x="21" y="124"/>
                    <a:pt x="19" y="117"/>
                  </a:cubicBezTo>
                  <a:cubicBezTo>
                    <a:pt x="17" y="111"/>
                    <a:pt x="17" y="109"/>
                    <a:pt x="19" y="106"/>
                  </a:cubicBezTo>
                  <a:cubicBezTo>
                    <a:pt x="20" y="103"/>
                    <a:pt x="20" y="98"/>
                    <a:pt x="16" y="101"/>
                  </a:cubicBezTo>
                  <a:cubicBezTo>
                    <a:pt x="12" y="104"/>
                    <a:pt x="7" y="105"/>
                    <a:pt x="7" y="102"/>
                  </a:cubicBezTo>
                  <a:cubicBezTo>
                    <a:pt x="7" y="100"/>
                    <a:pt x="8" y="97"/>
                    <a:pt x="12" y="95"/>
                  </a:cubicBezTo>
                  <a:cubicBezTo>
                    <a:pt x="16" y="93"/>
                    <a:pt x="15" y="88"/>
                    <a:pt x="11" y="90"/>
                  </a:cubicBezTo>
                  <a:cubicBezTo>
                    <a:pt x="8" y="93"/>
                    <a:pt x="5" y="100"/>
                    <a:pt x="3" y="94"/>
                  </a:cubicBezTo>
                  <a:cubicBezTo>
                    <a:pt x="1" y="89"/>
                    <a:pt x="0" y="88"/>
                    <a:pt x="4" y="83"/>
                  </a:cubicBezTo>
                  <a:cubicBezTo>
                    <a:pt x="8" y="78"/>
                    <a:pt x="11" y="75"/>
                    <a:pt x="14" y="70"/>
                  </a:cubicBezTo>
                  <a:cubicBezTo>
                    <a:pt x="16" y="65"/>
                    <a:pt x="14" y="66"/>
                    <a:pt x="20" y="57"/>
                  </a:cubicBezTo>
                  <a:cubicBezTo>
                    <a:pt x="26" y="47"/>
                    <a:pt x="22" y="44"/>
                    <a:pt x="24" y="39"/>
                  </a:cubicBezTo>
                  <a:cubicBezTo>
                    <a:pt x="26" y="33"/>
                    <a:pt x="26" y="29"/>
                    <a:pt x="25" y="23"/>
                  </a:cubicBezTo>
                  <a:cubicBezTo>
                    <a:pt x="24" y="17"/>
                    <a:pt x="22" y="16"/>
                    <a:pt x="22" y="12"/>
                  </a:cubicBezTo>
                  <a:cubicBezTo>
                    <a:pt x="22" y="12"/>
                    <a:pt x="23" y="6"/>
                    <a:pt x="24" y="6"/>
                  </a:cubicBezTo>
                  <a:cubicBezTo>
                    <a:pt x="24" y="5"/>
                    <a:pt x="24" y="5"/>
                    <a:pt x="24" y="5"/>
                  </a:cubicBezTo>
                  <a:cubicBezTo>
                    <a:pt x="26" y="5"/>
                    <a:pt x="28" y="4"/>
                    <a:pt x="29" y="4"/>
                  </a:cubicBezTo>
                  <a:cubicBezTo>
                    <a:pt x="30" y="2"/>
                    <a:pt x="33" y="2"/>
                    <a:pt x="35" y="1"/>
                  </a:cubicBezTo>
                  <a:cubicBezTo>
                    <a:pt x="37" y="0"/>
                    <a:pt x="38" y="0"/>
                    <a:pt x="41" y="0"/>
                  </a:cubicBezTo>
                  <a:cubicBezTo>
                    <a:pt x="43" y="0"/>
                    <a:pt x="42" y="4"/>
                    <a:pt x="40" y="7"/>
                  </a:cubicBezTo>
                  <a:cubicBezTo>
                    <a:pt x="37" y="9"/>
                    <a:pt x="47" y="7"/>
                    <a:pt x="55" y="7"/>
                  </a:cubicBezTo>
                  <a:cubicBezTo>
                    <a:pt x="62" y="7"/>
                    <a:pt x="62" y="6"/>
                    <a:pt x="63" y="3"/>
                  </a:cubicBezTo>
                  <a:cubicBezTo>
                    <a:pt x="63" y="1"/>
                    <a:pt x="69" y="3"/>
                    <a:pt x="72" y="3"/>
                  </a:cubicBezTo>
                  <a:cubicBezTo>
                    <a:pt x="75" y="4"/>
                    <a:pt x="77" y="9"/>
                    <a:pt x="77" y="9"/>
                  </a:cubicBezTo>
                  <a:cubicBezTo>
                    <a:pt x="77" y="9"/>
                    <a:pt x="80" y="12"/>
                    <a:pt x="83" y="12"/>
                  </a:cubicBezTo>
                  <a:cubicBezTo>
                    <a:pt x="86" y="13"/>
                    <a:pt x="84" y="17"/>
                    <a:pt x="80"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148">
              <a:extLst>
                <a:ext uri="{FF2B5EF4-FFF2-40B4-BE49-F238E27FC236}">
                  <a16:creationId xmlns:a16="http://schemas.microsoft.com/office/drawing/2014/main" id="{536399EA-9625-3C4E-9D38-6AB5E71EBE5C}"/>
                </a:ext>
              </a:extLst>
            </p:cNvPr>
            <p:cNvSpPr>
              <a:spLocks/>
            </p:cNvSpPr>
            <p:nvPr/>
          </p:nvSpPr>
          <p:spPr bwMode="auto">
            <a:xfrm>
              <a:off x="2633" y="1130"/>
              <a:ext cx="119" cy="123"/>
            </a:xfrm>
            <a:custGeom>
              <a:avLst/>
              <a:gdLst>
                <a:gd name="T0" fmla="*/ 196 w 198"/>
                <a:gd name="T1" fmla="*/ 107 h 206"/>
                <a:gd name="T2" fmla="*/ 182 w 198"/>
                <a:gd name="T3" fmla="*/ 105 h 206"/>
                <a:gd name="T4" fmla="*/ 171 w 198"/>
                <a:gd name="T5" fmla="*/ 110 h 206"/>
                <a:gd name="T6" fmla="*/ 148 w 198"/>
                <a:gd name="T7" fmla="*/ 121 h 206"/>
                <a:gd name="T8" fmla="*/ 142 w 198"/>
                <a:gd name="T9" fmla="*/ 131 h 206"/>
                <a:gd name="T10" fmla="*/ 147 w 198"/>
                <a:gd name="T11" fmla="*/ 142 h 206"/>
                <a:gd name="T12" fmla="*/ 160 w 198"/>
                <a:gd name="T13" fmla="*/ 155 h 206"/>
                <a:gd name="T14" fmla="*/ 173 w 198"/>
                <a:gd name="T15" fmla="*/ 166 h 206"/>
                <a:gd name="T16" fmla="*/ 161 w 198"/>
                <a:gd name="T17" fmla="*/ 176 h 206"/>
                <a:gd name="T18" fmla="*/ 154 w 198"/>
                <a:gd name="T19" fmla="*/ 188 h 206"/>
                <a:gd name="T20" fmla="*/ 154 w 198"/>
                <a:gd name="T21" fmla="*/ 199 h 206"/>
                <a:gd name="T22" fmla="*/ 140 w 198"/>
                <a:gd name="T23" fmla="*/ 197 h 206"/>
                <a:gd name="T24" fmla="*/ 118 w 198"/>
                <a:gd name="T25" fmla="*/ 203 h 206"/>
                <a:gd name="T26" fmla="*/ 104 w 198"/>
                <a:gd name="T27" fmla="*/ 198 h 206"/>
                <a:gd name="T28" fmla="*/ 93 w 198"/>
                <a:gd name="T29" fmla="*/ 202 h 206"/>
                <a:gd name="T30" fmla="*/ 82 w 198"/>
                <a:gd name="T31" fmla="*/ 198 h 206"/>
                <a:gd name="T32" fmla="*/ 63 w 198"/>
                <a:gd name="T33" fmla="*/ 193 h 206"/>
                <a:gd name="T34" fmla="*/ 50 w 198"/>
                <a:gd name="T35" fmla="*/ 198 h 206"/>
                <a:gd name="T36" fmla="*/ 37 w 198"/>
                <a:gd name="T37" fmla="*/ 195 h 206"/>
                <a:gd name="T38" fmla="*/ 45 w 198"/>
                <a:gd name="T39" fmla="*/ 167 h 206"/>
                <a:gd name="T40" fmla="*/ 37 w 198"/>
                <a:gd name="T41" fmla="*/ 156 h 206"/>
                <a:gd name="T42" fmla="*/ 13 w 198"/>
                <a:gd name="T43" fmla="*/ 148 h 206"/>
                <a:gd name="T44" fmla="*/ 13 w 198"/>
                <a:gd name="T45" fmla="*/ 143 h 206"/>
                <a:gd name="T46" fmla="*/ 9 w 198"/>
                <a:gd name="T47" fmla="*/ 136 h 206"/>
                <a:gd name="T48" fmla="*/ 6 w 198"/>
                <a:gd name="T49" fmla="*/ 126 h 206"/>
                <a:gd name="T50" fmla="*/ 10 w 198"/>
                <a:gd name="T51" fmla="*/ 118 h 206"/>
                <a:gd name="T52" fmla="*/ 2 w 198"/>
                <a:gd name="T53" fmla="*/ 102 h 206"/>
                <a:gd name="T54" fmla="*/ 6 w 198"/>
                <a:gd name="T55" fmla="*/ 95 h 206"/>
                <a:gd name="T56" fmla="*/ 4 w 198"/>
                <a:gd name="T57" fmla="*/ 82 h 206"/>
                <a:gd name="T58" fmla="*/ 24 w 198"/>
                <a:gd name="T59" fmla="*/ 73 h 206"/>
                <a:gd name="T60" fmla="*/ 21 w 198"/>
                <a:gd name="T61" fmla="*/ 63 h 206"/>
                <a:gd name="T62" fmla="*/ 28 w 198"/>
                <a:gd name="T63" fmla="*/ 56 h 206"/>
                <a:gd name="T64" fmla="*/ 31 w 198"/>
                <a:gd name="T65" fmla="*/ 47 h 206"/>
                <a:gd name="T66" fmla="*/ 28 w 198"/>
                <a:gd name="T67" fmla="*/ 40 h 206"/>
                <a:gd name="T68" fmla="*/ 36 w 198"/>
                <a:gd name="T69" fmla="*/ 32 h 206"/>
                <a:gd name="T70" fmla="*/ 60 w 198"/>
                <a:gd name="T71" fmla="*/ 32 h 206"/>
                <a:gd name="T72" fmla="*/ 64 w 198"/>
                <a:gd name="T73" fmla="*/ 17 h 206"/>
                <a:gd name="T74" fmla="*/ 65 w 198"/>
                <a:gd name="T75" fmla="*/ 7 h 206"/>
                <a:gd name="T76" fmla="*/ 61 w 198"/>
                <a:gd name="T77" fmla="*/ 0 h 206"/>
                <a:gd name="T78" fmla="*/ 73 w 198"/>
                <a:gd name="T79" fmla="*/ 2 h 206"/>
                <a:gd name="T80" fmla="*/ 84 w 198"/>
                <a:gd name="T81" fmla="*/ 1 h 206"/>
                <a:gd name="T82" fmla="*/ 92 w 198"/>
                <a:gd name="T83" fmla="*/ 1 h 206"/>
                <a:gd name="T84" fmla="*/ 97 w 198"/>
                <a:gd name="T85" fmla="*/ 13 h 206"/>
                <a:gd name="T86" fmla="*/ 115 w 198"/>
                <a:gd name="T87" fmla="*/ 25 h 206"/>
                <a:gd name="T88" fmla="*/ 144 w 198"/>
                <a:gd name="T89" fmla="*/ 14 h 206"/>
                <a:gd name="T90" fmla="*/ 168 w 198"/>
                <a:gd name="T91" fmla="*/ 12 h 206"/>
                <a:gd name="T92" fmla="*/ 179 w 198"/>
                <a:gd name="T93" fmla="*/ 26 h 206"/>
                <a:gd name="T94" fmla="*/ 182 w 198"/>
                <a:gd name="T95" fmla="*/ 36 h 206"/>
                <a:gd name="T96" fmla="*/ 178 w 198"/>
                <a:gd name="T97" fmla="*/ 53 h 206"/>
                <a:gd name="T98" fmla="*/ 189 w 198"/>
                <a:gd name="T99" fmla="*/ 66 h 206"/>
                <a:gd name="T100" fmla="*/ 190 w 198"/>
                <a:gd name="T101" fmla="*/ 82 h 206"/>
                <a:gd name="T102" fmla="*/ 197 w 198"/>
                <a:gd name="T103" fmla="*/ 9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206">
                  <a:moveTo>
                    <a:pt x="197" y="103"/>
                  </a:moveTo>
                  <a:cubicBezTo>
                    <a:pt x="196" y="104"/>
                    <a:pt x="196" y="106"/>
                    <a:pt x="196" y="107"/>
                  </a:cubicBezTo>
                  <a:cubicBezTo>
                    <a:pt x="196" y="110"/>
                    <a:pt x="190" y="107"/>
                    <a:pt x="189" y="106"/>
                  </a:cubicBezTo>
                  <a:cubicBezTo>
                    <a:pt x="188" y="104"/>
                    <a:pt x="185" y="103"/>
                    <a:pt x="182" y="105"/>
                  </a:cubicBezTo>
                  <a:cubicBezTo>
                    <a:pt x="179" y="107"/>
                    <a:pt x="182" y="111"/>
                    <a:pt x="177" y="111"/>
                  </a:cubicBezTo>
                  <a:cubicBezTo>
                    <a:pt x="172" y="111"/>
                    <a:pt x="171" y="110"/>
                    <a:pt x="171" y="110"/>
                  </a:cubicBezTo>
                  <a:cubicBezTo>
                    <a:pt x="170" y="110"/>
                    <a:pt x="162" y="116"/>
                    <a:pt x="159" y="118"/>
                  </a:cubicBezTo>
                  <a:cubicBezTo>
                    <a:pt x="156" y="120"/>
                    <a:pt x="154" y="121"/>
                    <a:pt x="148" y="121"/>
                  </a:cubicBezTo>
                  <a:cubicBezTo>
                    <a:pt x="141" y="121"/>
                    <a:pt x="142" y="124"/>
                    <a:pt x="139" y="126"/>
                  </a:cubicBezTo>
                  <a:cubicBezTo>
                    <a:pt x="135" y="127"/>
                    <a:pt x="139" y="129"/>
                    <a:pt x="142" y="131"/>
                  </a:cubicBezTo>
                  <a:cubicBezTo>
                    <a:pt x="145" y="133"/>
                    <a:pt x="142" y="131"/>
                    <a:pt x="143" y="135"/>
                  </a:cubicBezTo>
                  <a:cubicBezTo>
                    <a:pt x="145" y="138"/>
                    <a:pt x="145" y="138"/>
                    <a:pt x="147" y="142"/>
                  </a:cubicBezTo>
                  <a:cubicBezTo>
                    <a:pt x="149" y="146"/>
                    <a:pt x="149" y="146"/>
                    <a:pt x="151" y="148"/>
                  </a:cubicBezTo>
                  <a:cubicBezTo>
                    <a:pt x="153" y="150"/>
                    <a:pt x="155" y="151"/>
                    <a:pt x="160" y="155"/>
                  </a:cubicBezTo>
                  <a:cubicBezTo>
                    <a:pt x="164" y="158"/>
                    <a:pt x="164" y="158"/>
                    <a:pt x="168" y="161"/>
                  </a:cubicBezTo>
                  <a:cubicBezTo>
                    <a:pt x="171" y="163"/>
                    <a:pt x="173" y="161"/>
                    <a:pt x="173" y="166"/>
                  </a:cubicBezTo>
                  <a:cubicBezTo>
                    <a:pt x="173" y="170"/>
                    <a:pt x="170" y="171"/>
                    <a:pt x="167" y="171"/>
                  </a:cubicBezTo>
                  <a:cubicBezTo>
                    <a:pt x="165" y="171"/>
                    <a:pt x="166" y="174"/>
                    <a:pt x="161" y="176"/>
                  </a:cubicBezTo>
                  <a:cubicBezTo>
                    <a:pt x="156" y="178"/>
                    <a:pt x="158" y="178"/>
                    <a:pt x="153" y="180"/>
                  </a:cubicBezTo>
                  <a:cubicBezTo>
                    <a:pt x="149" y="182"/>
                    <a:pt x="154" y="182"/>
                    <a:pt x="154" y="188"/>
                  </a:cubicBezTo>
                  <a:cubicBezTo>
                    <a:pt x="154" y="193"/>
                    <a:pt x="156" y="192"/>
                    <a:pt x="157" y="193"/>
                  </a:cubicBezTo>
                  <a:cubicBezTo>
                    <a:pt x="159" y="195"/>
                    <a:pt x="158" y="200"/>
                    <a:pt x="154" y="199"/>
                  </a:cubicBezTo>
                  <a:cubicBezTo>
                    <a:pt x="150" y="198"/>
                    <a:pt x="148" y="195"/>
                    <a:pt x="147" y="194"/>
                  </a:cubicBezTo>
                  <a:cubicBezTo>
                    <a:pt x="145" y="193"/>
                    <a:pt x="141" y="196"/>
                    <a:pt x="140" y="197"/>
                  </a:cubicBezTo>
                  <a:cubicBezTo>
                    <a:pt x="138" y="197"/>
                    <a:pt x="132" y="196"/>
                    <a:pt x="128" y="197"/>
                  </a:cubicBezTo>
                  <a:cubicBezTo>
                    <a:pt x="124" y="197"/>
                    <a:pt x="122" y="201"/>
                    <a:pt x="118" y="203"/>
                  </a:cubicBezTo>
                  <a:cubicBezTo>
                    <a:pt x="114" y="205"/>
                    <a:pt x="113" y="203"/>
                    <a:pt x="111" y="201"/>
                  </a:cubicBezTo>
                  <a:cubicBezTo>
                    <a:pt x="109" y="199"/>
                    <a:pt x="107" y="198"/>
                    <a:pt x="104" y="198"/>
                  </a:cubicBezTo>
                  <a:cubicBezTo>
                    <a:pt x="101" y="198"/>
                    <a:pt x="100" y="200"/>
                    <a:pt x="100" y="203"/>
                  </a:cubicBezTo>
                  <a:cubicBezTo>
                    <a:pt x="99" y="206"/>
                    <a:pt x="97" y="204"/>
                    <a:pt x="93" y="202"/>
                  </a:cubicBezTo>
                  <a:cubicBezTo>
                    <a:pt x="90" y="200"/>
                    <a:pt x="90" y="199"/>
                    <a:pt x="87" y="197"/>
                  </a:cubicBezTo>
                  <a:cubicBezTo>
                    <a:pt x="85" y="196"/>
                    <a:pt x="83" y="197"/>
                    <a:pt x="82" y="198"/>
                  </a:cubicBezTo>
                  <a:cubicBezTo>
                    <a:pt x="81" y="195"/>
                    <a:pt x="78" y="196"/>
                    <a:pt x="76" y="196"/>
                  </a:cubicBezTo>
                  <a:cubicBezTo>
                    <a:pt x="75" y="196"/>
                    <a:pt x="66" y="195"/>
                    <a:pt x="63" y="193"/>
                  </a:cubicBezTo>
                  <a:cubicBezTo>
                    <a:pt x="60" y="191"/>
                    <a:pt x="60" y="193"/>
                    <a:pt x="57" y="195"/>
                  </a:cubicBezTo>
                  <a:cubicBezTo>
                    <a:pt x="54" y="198"/>
                    <a:pt x="52" y="197"/>
                    <a:pt x="50" y="198"/>
                  </a:cubicBezTo>
                  <a:cubicBezTo>
                    <a:pt x="47" y="198"/>
                    <a:pt x="40" y="198"/>
                    <a:pt x="36" y="197"/>
                  </a:cubicBezTo>
                  <a:cubicBezTo>
                    <a:pt x="36" y="196"/>
                    <a:pt x="36" y="196"/>
                    <a:pt x="37" y="195"/>
                  </a:cubicBezTo>
                  <a:cubicBezTo>
                    <a:pt x="37" y="191"/>
                    <a:pt x="37" y="184"/>
                    <a:pt x="38" y="180"/>
                  </a:cubicBezTo>
                  <a:cubicBezTo>
                    <a:pt x="40" y="176"/>
                    <a:pt x="43" y="169"/>
                    <a:pt x="45" y="167"/>
                  </a:cubicBezTo>
                  <a:cubicBezTo>
                    <a:pt x="47" y="164"/>
                    <a:pt x="55" y="159"/>
                    <a:pt x="50" y="159"/>
                  </a:cubicBezTo>
                  <a:cubicBezTo>
                    <a:pt x="45" y="159"/>
                    <a:pt x="42" y="156"/>
                    <a:pt x="37" y="156"/>
                  </a:cubicBezTo>
                  <a:cubicBezTo>
                    <a:pt x="33" y="155"/>
                    <a:pt x="23" y="154"/>
                    <a:pt x="20" y="154"/>
                  </a:cubicBezTo>
                  <a:cubicBezTo>
                    <a:pt x="18" y="154"/>
                    <a:pt x="17" y="150"/>
                    <a:pt x="13" y="148"/>
                  </a:cubicBezTo>
                  <a:cubicBezTo>
                    <a:pt x="12" y="148"/>
                    <a:pt x="11" y="147"/>
                    <a:pt x="10" y="147"/>
                  </a:cubicBezTo>
                  <a:cubicBezTo>
                    <a:pt x="11" y="145"/>
                    <a:pt x="12" y="144"/>
                    <a:pt x="13" y="143"/>
                  </a:cubicBezTo>
                  <a:cubicBezTo>
                    <a:pt x="14" y="140"/>
                    <a:pt x="14" y="141"/>
                    <a:pt x="14" y="139"/>
                  </a:cubicBezTo>
                  <a:cubicBezTo>
                    <a:pt x="14" y="136"/>
                    <a:pt x="12" y="136"/>
                    <a:pt x="9" y="136"/>
                  </a:cubicBezTo>
                  <a:cubicBezTo>
                    <a:pt x="7" y="136"/>
                    <a:pt x="7" y="132"/>
                    <a:pt x="7" y="129"/>
                  </a:cubicBezTo>
                  <a:cubicBezTo>
                    <a:pt x="7" y="127"/>
                    <a:pt x="6" y="127"/>
                    <a:pt x="6" y="126"/>
                  </a:cubicBezTo>
                  <a:cubicBezTo>
                    <a:pt x="7" y="125"/>
                    <a:pt x="8" y="124"/>
                    <a:pt x="9" y="123"/>
                  </a:cubicBezTo>
                  <a:cubicBezTo>
                    <a:pt x="11" y="122"/>
                    <a:pt x="14" y="120"/>
                    <a:pt x="10" y="118"/>
                  </a:cubicBezTo>
                  <a:cubicBezTo>
                    <a:pt x="7" y="115"/>
                    <a:pt x="6" y="113"/>
                    <a:pt x="5" y="108"/>
                  </a:cubicBezTo>
                  <a:cubicBezTo>
                    <a:pt x="4" y="104"/>
                    <a:pt x="6" y="105"/>
                    <a:pt x="2" y="102"/>
                  </a:cubicBezTo>
                  <a:cubicBezTo>
                    <a:pt x="2" y="102"/>
                    <a:pt x="1" y="102"/>
                    <a:pt x="1" y="101"/>
                  </a:cubicBezTo>
                  <a:cubicBezTo>
                    <a:pt x="4" y="99"/>
                    <a:pt x="6" y="95"/>
                    <a:pt x="6" y="95"/>
                  </a:cubicBezTo>
                  <a:cubicBezTo>
                    <a:pt x="6" y="95"/>
                    <a:pt x="12" y="93"/>
                    <a:pt x="10" y="91"/>
                  </a:cubicBezTo>
                  <a:cubicBezTo>
                    <a:pt x="7" y="88"/>
                    <a:pt x="0" y="82"/>
                    <a:pt x="4" y="82"/>
                  </a:cubicBezTo>
                  <a:cubicBezTo>
                    <a:pt x="9" y="82"/>
                    <a:pt x="17" y="81"/>
                    <a:pt x="19" y="79"/>
                  </a:cubicBezTo>
                  <a:cubicBezTo>
                    <a:pt x="20" y="78"/>
                    <a:pt x="21" y="76"/>
                    <a:pt x="24" y="73"/>
                  </a:cubicBezTo>
                  <a:cubicBezTo>
                    <a:pt x="26" y="70"/>
                    <a:pt x="30" y="69"/>
                    <a:pt x="27" y="66"/>
                  </a:cubicBezTo>
                  <a:cubicBezTo>
                    <a:pt x="24" y="64"/>
                    <a:pt x="21" y="66"/>
                    <a:pt x="21" y="63"/>
                  </a:cubicBezTo>
                  <a:cubicBezTo>
                    <a:pt x="21" y="59"/>
                    <a:pt x="16" y="60"/>
                    <a:pt x="21" y="59"/>
                  </a:cubicBezTo>
                  <a:cubicBezTo>
                    <a:pt x="26" y="59"/>
                    <a:pt x="28" y="57"/>
                    <a:pt x="28" y="56"/>
                  </a:cubicBezTo>
                  <a:cubicBezTo>
                    <a:pt x="28" y="55"/>
                    <a:pt x="28" y="53"/>
                    <a:pt x="29" y="52"/>
                  </a:cubicBezTo>
                  <a:cubicBezTo>
                    <a:pt x="30" y="51"/>
                    <a:pt x="31" y="49"/>
                    <a:pt x="31" y="47"/>
                  </a:cubicBezTo>
                  <a:cubicBezTo>
                    <a:pt x="31" y="45"/>
                    <a:pt x="34" y="43"/>
                    <a:pt x="33" y="42"/>
                  </a:cubicBezTo>
                  <a:cubicBezTo>
                    <a:pt x="32" y="41"/>
                    <a:pt x="30" y="40"/>
                    <a:pt x="28" y="40"/>
                  </a:cubicBezTo>
                  <a:cubicBezTo>
                    <a:pt x="28" y="40"/>
                    <a:pt x="28" y="39"/>
                    <a:pt x="29" y="39"/>
                  </a:cubicBezTo>
                  <a:cubicBezTo>
                    <a:pt x="30" y="32"/>
                    <a:pt x="32" y="32"/>
                    <a:pt x="36" y="32"/>
                  </a:cubicBezTo>
                  <a:cubicBezTo>
                    <a:pt x="41" y="32"/>
                    <a:pt x="45" y="34"/>
                    <a:pt x="50" y="35"/>
                  </a:cubicBezTo>
                  <a:cubicBezTo>
                    <a:pt x="56" y="35"/>
                    <a:pt x="60" y="38"/>
                    <a:pt x="60" y="32"/>
                  </a:cubicBezTo>
                  <a:cubicBezTo>
                    <a:pt x="60" y="25"/>
                    <a:pt x="70" y="23"/>
                    <a:pt x="69" y="22"/>
                  </a:cubicBezTo>
                  <a:cubicBezTo>
                    <a:pt x="68" y="20"/>
                    <a:pt x="66" y="18"/>
                    <a:pt x="64" y="17"/>
                  </a:cubicBezTo>
                  <a:cubicBezTo>
                    <a:pt x="62" y="16"/>
                    <a:pt x="61" y="15"/>
                    <a:pt x="65" y="13"/>
                  </a:cubicBezTo>
                  <a:cubicBezTo>
                    <a:pt x="69" y="11"/>
                    <a:pt x="68" y="9"/>
                    <a:pt x="65" y="7"/>
                  </a:cubicBezTo>
                  <a:cubicBezTo>
                    <a:pt x="62" y="5"/>
                    <a:pt x="59" y="6"/>
                    <a:pt x="58" y="3"/>
                  </a:cubicBezTo>
                  <a:cubicBezTo>
                    <a:pt x="58" y="1"/>
                    <a:pt x="59" y="1"/>
                    <a:pt x="61" y="0"/>
                  </a:cubicBezTo>
                  <a:cubicBezTo>
                    <a:pt x="62" y="1"/>
                    <a:pt x="64" y="0"/>
                    <a:pt x="66" y="0"/>
                  </a:cubicBezTo>
                  <a:cubicBezTo>
                    <a:pt x="68" y="0"/>
                    <a:pt x="72" y="0"/>
                    <a:pt x="73" y="2"/>
                  </a:cubicBezTo>
                  <a:cubicBezTo>
                    <a:pt x="75" y="4"/>
                    <a:pt x="76" y="3"/>
                    <a:pt x="78" y="3"/>
                  </a:cubicBezTo>
                  <a:cubicBezTo>
                    <a:pt x="80" y="3"/>
                    <a:pt x="82" y="0"/>
                    <a:pt x="84" y="1"/>
                  </a:cubicBezTo>
                  <a:cubicBezTo>
                    <a:pt x="86" y="3"/>
                    <a:pt x="86" y="4"/>
                    <a:pt x="89" y="3"/>
                  </a:cubicBezTo>
                  <a:cubicBezTo>
                    <a:pt x="91" y="2"/>
                    <a:pt x="92" y="1"/>
                    <a:pt x="92" y="1"/>
                  </a:cubicBezTo>
                  <a:cubicBezTo>
                    <a:pt x="92" y="1"/>
                    <a:pt x="92" y="1"/>
                    <a:pt x="92" y="2"/>
                  </a:cubicBezTo>
                  <a:cubicBezTo>
                    <a:pt x="92" y="9"/>
                    <a:pt x="84" y="10"/>
                    <a:pt x="97" y="13"/>
                  </a:cubicBezTo>
                  <a:cubicBezTo>
                    <a:pt x="109" y="16"/>
                    <a:pt x="114" y="13"/>
                    <a:pt x="116" y="15"/>
                  </a:cubicBezTo>
                  <a:cubicBezTo>
                    <a:pt x="118" y="18"/>
                    <a:pt x="107" y="25"/>
                    <a:pt x="115" y="25"/>
                  </a:cubicBezTo>
                  <a:cubicBezTo>
                    <a:pt x="123" y="25"/>
                    <a:pt x="127" y="23"/>
                    <a:pt x="131" y="19"/>
                  </a:cubicBezTo>
                  <a:cubicBezTo>
                    <a:pt x="134" y="16"/>
                    <a:pt x="137" y="16"/>
                    <a:pt x="144" y="14"/>
                  </a:cubicBezTo>
                  <a:cubicBezTo>
                    <a:pt x="150" y="12"/>
                    <a:pt x="153" y="19"/>
                    <a:pt x="158" y="13"/>
                  </a:cubicBezTo>
                  <a:cubicBezTo>
                    <a:pt x="163" y="8"/>
                    <a:pt x="167" y="8"/>
                    <a:pt x="168" y="12"/>
                  </a:cubicBezTo>
                  <a:cubicBezTo>
                    <a:pt x="170" y="16"/>
                    <a:pt x="154" y="15"/>
                    <a:pt x="165" y="20"/>
                  </a:cubicBezTo>
                  <a:cubicBezTo>
                    <a:pt x="175" y="25"/>
                    <a:pt x="175" y="24"/>
                    <a:pt x="179" y="26"/>
                  </a:cubicBezTo>
                  <a:cubicBezTo>
                    <a:pt x="182" y="27"/>
                    <a:pt x="182" y="31"/>
                    <a:pt x="183" y="32"/>
                  </a:cubicBezTo>
                  <a:cubicBezTo>
                    <a:pt x="182" y="34"/>
                    <a:pt x="182" y="36"/>
                    <a:pt x="182" y="36"/>
                  </a:cubicBezTo>
                  <a:cubicBezTo>
                    <a:pt x="183" y="38"/>
                    <a:pt x="182" y="41"/>
                    <a:pt x="182" y="45"/>
                  </a:cubicBezTo>
                  <a:cubicBezTo>
                    <a:pt x="182" y="50"/>
                    <a:pt x="180" y="52"/>
                    <a:pt x="178" y="53"/>
                  </a:cubicBezTo>
                  <a:cubicBezTo>
                    <a:pt x="175" y="53"/>
                    <a:pt x="186" y="60"/>
                    <a:pt x="188" y="61"/>
                  </a:cubicBezTo>
                  <a:cubicBezTo>
                    <a:pt x="190" y="62"/>
                    <a:pt x="192" y="63"/>
                    <a:pt x="189" y="66"/>
                  </a:cubicBezTo>
                  <a:cubicBezTo>
                    <a:pt x="186" y="68"/>
                    <a:pt x="191" y="73"/>
                    <a:pt x="192" y="74"/>
                  </a:cubicBezTo>
                  <a:cubicBezTo>
                    <a:pt x="192" y="74"/>
                    <a:pt x="191" y="81"/>
                    <a:pt x="190" y="82"/>
                  </a:cubicBezTo>
                  <a:cubicBezTo>
                    <a:pt x="190" y="84"/>
                    <a:pt x="191" y="90"/>
                    <a:pt x="194" y="92"/>
                  </a:cubicBezTo>
                  <a:cubicBezTo>
                    <a:pt x="198" y="93"/>
                    <a:pt x="196" y="94"/>
                    <a:pt x="197" y="95"/>
                  </a:cubicBezTo>
                  <a:cubicBezTo>
                    <a:pt x="198" y="96"/>
                    <a:pt x="197" y="100"/>
                    <a:pt x="197" y="10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149">
              <a:extLst>
                <a:ext uri="{FF2B5EF4-FFF2-40B4-BE49-F238E27FC236}">
                  <a16:creationId xmlns:a16="http://schemas.microsoft.com/office/drawing/2014/main" id="{A2CD9BBC-C7C1-A940-A683-745C2CAC6C80}"/>
                </a:ext>
              </a:extLst>
            </p:cNvPr>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150">
              <a:extLst>
                <a:ext uri="{FF2B5EF4-FFF2-40B4-BE49-F238E27FC236}">
                  <a16:creationId xmlns:a16="http://schemas.microsoft.com/office/drawing/2014/main" id="{3DEA654D-507C-1E4D-A23B-5F914F631637}"/>
                </a:ext>
              </a:extLst>
            </p:cNvPr>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151">
              <a:extLst>
                <a:ext uri="{FF2B5EF4-FFF2-40B4-BE49-F238E27FC236}">
                  <a16:creationId xmlns:a16="http://schemas.microsoft.com/office/drawing/2014/main" id="{D173BD1D-60AC-5A4F-B8BB-48552A1EA647}"/>
                </a:ext>
              </a:extLst>
            </p:cNvPr>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152">
              <a:extLst>
                <a:ext uri="{FF2B5EF4-FFF2-40B4-BE49-F238E27FC236}">
                  <a16:creationId xmlns:a16="http://schemas.microsoft.com/office/drawing/2014/main" id="{17A7C040-3C73-4C43-A64F-7ECDBD935AB4}"/>
                </a:ext>
              </a:extLst>
            </p:cNvPr>
            <p:cNvSpPr>
              <a:spLocks/>
            </p:cNvSpPr>
            <p:nvPr/>
          </p:nvSpPr>
          <p:spPr bwMode="auto">
            <a:xfrm>
              <a:off x="2480" y="1062"/>
              <a:ext cx="105" cy="150"/>
            </a:xfrm>
            <a:custGeom>
              <a:avLst/>
              <a:gdLst>
                <a:gd name="T0" fmla="*/ 165 w 174"/>
                <a:gd name="T1" fmla="*/ 189 h 250"/>
                <a:gd name="T2" fmla="*/ 142 w 174"/>
                <a:gd name="T3" fmla="*/ 205 h 250"/>
                <a:gd name="T4" fmla="*/ 153 w 174"/>
                <a:gd name="T5" fmla="*/ 218 h 250"/>
                <a:gd name="T6" fmla="*/ 114 w 174"/>
                <a:gd name="T7" fmla="*/ 224 h 250"/>
                <a:gd name="T8" fmla="*/ 107 w 174"/>
                <a:gd name="T9" fmla="*/ 229 h 250"/>
                <a:gd name="T10" fmla="*/ 84 w 174"/>
                <a:gd name="T11" fmla="*/ 229 h 250"/>
                <a:gd name="T12" fmla="*/ 64 w 174"/>
                <a:gd name="T13" fmla="*/ 226 h 250"/>
                <a:gd name="T14" fmla="*/ 43 w 174"/>
                <a:gd name="T15" fmla="*/ 237 h 250"/>
                <a:gd name="T16" fmla="*/ 19 w 174"/>
                <a:gd name="T17" fmla="*/ 245 h 250"/>
                <a:gd name="T18" fmla="*/ 9 w 174"/>
                <a:gd name="T19" fmla="*/ 238 h 250"/>
                <a:gd name="T20" fmla="*/ 22 w 174"/>
                <a:gd name="T21" fmla="*/ 229 h 250"/>
                <a:gd name="T22" fmla="*/ 36 w 174"/>
                <a:gd name="T23" fmla="*/ 218 h 250"/>
                <a:gd name="T24" fmla="*/ 62 w 174"/>
                <a:gd name="T25" fmla="*/ 213 h 250"/>
                <a:gd name="T26" fmla="*/ 67 w 174"/>
                <a:gd name="T27" fmla="*/ 205 h 250"/>
                <a:gd name="T28" fmla="*/ 45 w 174"/>
                <a:gd name="T29" fmla="*/ 205 h 250"/>
                <a:gd name="T30" fmla="*/ 29 w 174"/>
                <a:gd name="T31" fmla="*/ 201 h 250"/>
                <a:gd name="T32" fmla="*/ 27 w 174"/>
                <a:gd name="T33" fmla="*/ 188 h 250"/>
                <a:gd name="T34" fmla="*/ 46 w 174"/>
                <a:gd name="T35" fmla="*/ 177 h 250"/>
                <a:gd name="T36" fmla="*/ 38 w 174"/>
                <a:gd name="T37" fmla="*/ 162 h 250"/>
                <a:gd name="T38" fmla="*/ 46 w 174"/>
                <a:gd name="T39" fmla="*/ 157 h 250"/>
                <a:gd name="T40" fmla="*/ 62 w 174"/>
                <a:gd name="T41" fmla="*/ 155 h 250"/>
                <a:gd name="T42" fmla="*/ 73 w 174"/>
                <a:gd name="T43" fmla="*/ 138 h 250"/>
                <a:gd name="T44" fmla="*/ 59 w 174"/>
                <a:gd name="T45" fmla="*/ 122 h 250"/>
                <a:gd name="T46" fmla="*/ 63 w 174"/>
                <a:gd name="T47" fmla="*/ 111 h 250"/>
                <a:gd name="T48" fmla="*/ 39 w 174"/>
                <a:gd name="T49" fmla="*/ 116 h 250"/>
                <a:gd name="T50" fmla="*/ 29 w 174"/>
                <a:gd name="T51" fmla="*/ 111 h 250"/>
                <a:gd name="T52" fmla="*/ 38 w 174"/>
                <a:gd name="T53" fmla="*/ 91 h 250"/>
                <a:gd name="T54" fmla="*/ 26 w 174"/>
                <a:gd name="T55" fmla="*/ 93 h 250"/>
                <a:gd name="T56" fmla="*/ 20 w 174"/>
                <a:gd name="T57" fmla="*/ 95 h 250"/>
                <a:gd name="T58" fmla="*/ 14 w 174"/>
                <a:gd name="T59" fmla="*/ 95 h 250"/>
                <a:gd name="T60" fmla="*/ 2 w 174"/>
                <a:gd name="T61" fmla="*/ 92 h 250"/>
                <a:gd name="T62" fmla="*/ 14 w 174"/>
                <a:gd name="T63" fmla="*/ 82 h 250"/>
                <a:gd name="T64" fmla="*/ 29 w 174"/>
                <a:gd name="T65" fmla="*/ 73 h 250"/>
                <a:gd name="T66" fmla="*/ 19 w 174"/>
                <a:gd name="T67" fmla="*/ 75 h 250"/>
                <a:gd name="T68" fmla="*/ 10 w 174"/>
                <a:gd name="T69" fmla="*/ 66 h 250"/>
                <a:gd name="T70" fmla="*/ 20 w 174"/>
                <a:gd name="T71" fmla="*/ 58 h 250"/>
                <a:gd name="T72" fmla="*/ 5 w 174"/>
                <a:gd name="T73" fmla="*/ 46 h 250"/>
                <a:gd name="T74" fmla="*/ 16 w 174"/>
                <a:gd name="T75" fmla="*/ 51 h 250"/>
                <a:gd name="T76" fmla="*/ 24 w 174"/>
                <a:gd name="T77" fmla="*/ 41 h 250"/>
                <a:gd name="T78" fmla="*/ 34 w 174"/>
                <a:gd name="T79" fmla="*/ 28 h 250"/>
                <a:gd name="T80" fmla="*/ 46 w 174"/>
                <a:gd name="T81" fmla="*/ 16 h 250"/>
                <a:gd name="T82" fmla="*/ 67 w 174"/>
                <a:gd name="T83" fmla="*/ 16 h 250"/>
                <a:gd name="T84" fmla="*/ 75 w 174"/>
                <a:gd name="T85" fmla="*/ 13 h 250"/>
                <a:gd name="T86" fmla="*/ 82 w 174"/>
                <a:gd name="T87" fmla="*/ 2 h 250"/>
                <a:gd name="T88" fmla="*/ 88 w 174"/>
                <a:gd name="T89" fmla="*/ 9 h 250"/>
                <a:gd name="T90" fmla="*/ 83 w 174"/>
                <a:gd name="T91" fmla="*/ 16 h 250"/>
                <a:gd name="T92" fmla="*/ 73 w 174"/>
                <a:gd name="T93" fmla="*/ 27 h 250"/>
                <a:gd name="T94" fmla="*/ 62 w 174"/>
                <a:gd name="T95" fmla="*/ 38 h 250"/>
                <a:gd name="T96" fmla="*/ 63 w 174"/>
                <a:gd name="T97" fmla="*/ 43 h 250"/>
                <a:gd name="T98" fmla="*/ 100 w 174"/>
                <a:gd name="T99" fmla="*/ 40 h 250"/>
                <a:gd name="T100" fmla="*/ 98 w 174"/>
                <a:gd name="T101" fmla="*/ 55 h 250"/>
                <a:gd name="T102" fmla="*/ 80 w 174"/>
                <a:gd name="T103" fmla="*/ 72 h 250"/>
                <a:gd name="T104" fmla="*/ 69 w 174"/>
                <a:gd name="T105" fmla="*/ 82 h 250"/>
                <a:gd name="T106" fmla="*/ 85 w 174"/>
                <a:gd name="T107" fmla="*/ 84 h 250"/>
                <a:gd name="T108" fmla="*/ 108 w 174"/>
                <a:gd name="T109" fmla="*/ 116 h 250"/>
                <a:gd name="T110" fmla="*/ 126 w 174"/>
                <a:gd name="T111" fmla="*/ 130 h 250"/>
                <a:gd name="T112" fmla="*/ 138 w 174"/>
                <a:gd name="T113" fmla="*/ 151 h 250"/>
                <a:gd name="T114" fmla="*/ 138 w 174"/>
                <a:gd name="T115" fmla="*/ 170 h 250"/>
                <a:gd name="T116" fmla="*/ 155 w 174"/>
                <a:gd name="T117" fmla="*/ 163 h 250"/>
                <a:gd name="T118" fmla="*/ 168 w 174"/>
                <a:gd name="T119" fmla="*/ 1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250">
                  <a:moveTo>
                    <a:pt x="168" y="175"/>
                  </a:moveTo>
                  <a:cubicBezTo>
                    <a:pt x="167" y="181"/>
                    <a:pt x="170" y="184"/>
                    <a:pt x="165" y="189"/>
                  </a:cubicBezTo>
                  <a:cubicBezTo>
                    <a:pt x="159" y="193"/>
                    <a:pt x="163" y="194"/>
                    <a:pt x="154" y="197"/>
                  </a:cubicBezTo>
                  <a:cubicBezTo>
                    <a:pt x="145" y="200"/>
                    <a:pt x="146" y="203"/>
                    <a:pt x="142" y="205"/>
                  </a:cubicBezTo>
                  <a:cubicBezTo>
                    <a:pt x="138" y="206"/>
                    <a:pt x="156" y="208"/>
                    <a:pt x="161" y="211"/>
                  </a:cubicBezTo>
                  <a:cubicBezTo>
                    <a:pt x="166" y="213"/>
                    <a:pt x="161" y="216"/>
                    <a:pt x="153" y="218"/>
                  </a:cubicBezTo>
                  <a:cubicBezTo>
                    <a:pt x="146" y="220"/>
                    <a:pt x="146" y="222"/>
                    <a:pt x="138" y="222"/>
                  </a:cubicBezTo>
                  <a:cubicBezTo>
                    <a:pt x="130" y="222"/>
                    <a:pt x="123" y="225"/>
                    <a:pt x="114" y="224"/>
                  </a:cubicBezTo>
                  <a:cubicBezTo>
                    <a:pt x="106" y="223"/>
                    <a:pt x="104" y="221"/>
                    <a:pt x="102" y="220"/>
                  </a:cubicBezTo>
                  <a:cubicBezTo>
                    <a:pt x="99" y="219"/>
                    <a:pt x="104" y="225"/>
                    <a:pt x="107" y="229"/>
                  </a:cubicBezTo>
                  <a:cubicBezTo>
                    <a:pt x="110" y="233"/>
                    <a:pt x="98" y="227"/>
                    <a:pt x="96" y="225"/>
                  </a:cubicBezTo>
                  <a:cubicBezTo>
                    <a:pt x="94" y="224"/>
                    <a:pt x="87" y="227"/>
                    <a:pt x="84" y="229"/>
                  </a:cubicBezTo>
                  <a:cubicBezTo>
                    <a:pt x="82" y="232"/>
                    <a:pt x="78" y="229"/>
                    <a:pt x="77" y="227"/>
                  </a:cubicBezTo>
                  <a:cubicBezTo>
                    <a:pt x="76" y="225"/>
                    <a:pt x="69" y="226"/>
                    <a:pt x="64" y="226"/>
                  </a:cubicBezTo>
                  <a:cubicBezTo>
                    <a:pt x="58" y="226"/>
                    <a:pt x="54" y="229"/>
                    <a:pt x="54" y="233"/>
                  </a:cubicBezTo>
                  <a:cubicBezTo>
                    <a:pt x="53" y="237"/>
                    <a:pt x="46" y="238"/>
                    <a:pt x="43" y="237"/>
                  </a:cubicBezTo>
                  <a:cubicBezTo>
                    <a:pt x="40" y="236"/>
                    <a:pt x="38" y="237"/>
                    <a:pt x="32" y="237"/>
                  </a:cubicBezTo>
                  <a:cubicBezTo>
                    <a:pt x="27" y="237"/>
                    <a:pt x="23" y="240"/>
                    <a:pt x="19" y="245"/>
                  </a:cubicBezTo>
                  <a:cubicBezTo>
                    <a:pt x="15" y="250"/>
                    <a:pt x="11" y="245"/>
                    <a:pt x="7" y="245"/>
                  </a:cubicBezTo>
                  <a:cubicBezTo>
                    <a:pt x="3" y="244"/>
                    <a:pt x="5" y="240"/>
                    <a:pt x="9" y="238"/>
                  </a:cubicBezTo>
                  <a:cubicBezTo>
                    <a:pt x="13" y="236"/>
                    <a:pt x="12" y="236"/>
                    <a:pt x="17" y="234"/>
                  </a:cubicBezTo>
                  <a:cubicBezTo>
                    <a:pt x="22" y="231"/>
                    <a:pt x="17" y="231"/>
                    <a:pt x="22" y="229"/>
                  </a:cubicBezTo>
                  <a:cubicBezTo>
                    <a:pt x="26" y="228"/>
                    <a:pt x="26" y="230"/>
                    <a:pt x="27" y="227"/>
                  </a:cubicBezTo>
                  <a:cubicBezTo>
                    <a:pt x="28" y="224"/>
                    <a:pt x="27" y="220"/>
                    <a:pt x="36" y="218"/>
                  </a:cubicBezTo>
                  <a:cubicBezTo>
                    <a:pt x="46" y="215"/>
                    <a:pt x="37" y="211"/>
                    <a:pt x="47" y="211"/>
                  </a:cubicBezTo>
                  <a:cubicBezTo>
                    <a:pt x="56" y="211"/>
                    <a:pt x="54" y="213"/>
                    <a:pt x="62" y="213"/>
                  </a:cubicBezTo>
                  <a:cubicBezTo>
                    <a:pt x="70" y="213"/>
                    <a:pt x="72" y="205"/>
                    <a:pt x="76" y="200"/>
                  </a:cubicBezTo>
                  <a:cubicBezTo>
                    <a:pt x="80" y="196"/>
                    <a:pt x="72" y="202"/>
                    <a:pt x="67" y="205"/>
                  </a:cubicBezTo>
                  <a:cubicBezTo>
                    <a:pt x="62" y="207"/>
                    <a:pt x="57" y="208"/>
                    <a:pt x="52" y="207"/>
                  </a:cubicBezTo>
                  <a:cubicBezTo>
                    <a:pt x="48" y="206"/>
                    <a:pt x="47" y="202"/>
                    <a:pt x="45" y="205"/>
                  </a:cubicBezTo>
                  <a:cubicBezTo>
                    <a:pt x="42" y="207"/>
                    <a:pt x="41" y="202"/>
                    <a:pt x="40" y="200"/>
                  </a:cubicBezTo>
                  <a:cubicBezTo>
                    <a:pt x="40" y="199"/>
                    <a:pt x="35" y="199"/>
                    <a:pt x="29" y="201"/>
                  </a:cubicBezTo>
                  <a:cubicBezTo>
                    <a:pt x="23" y="204"/>
                    <a:pt x="21" y="198"/>
                    <a:pt x="18" y="195"/>
                  </a:cubicBezTo>
                  <a:cubicBezTo>
                    <a:pt x="16" y="193"/>
                    <a:pt x="22" y="190"/>
                    <a:pt x="27" y="188"/>
                  </a:cubicBezTo>
                  <a:cubicBezTo>
                    <a:pt x="32" y="186"/>
                    <a:pt x="33" y="187"/>
                    <a:pt x="38" y="184"/>
                  </a:cubicBezTo>
                  <a:cubicBezTo>
                    <a:pt x="44" y="181"/>
                    <a:pt x="44" y="180"/>
                    <a:pt x="46" y="177"/>
                  </a:cubicBezTo>
                  <a:cubicBezTo>
                    <a:pt x="49" y="175"/>
                    <a:pt x="41" y="171"/>
                    <a:pt x="35" y="171"/>
                  </a:cubicBezTo>
                  <a:cubicBezTo>
                    <a:pt x="29" y="170"/>
                    <a:pt x="39" y="163"/>
                    <a:pt x="38" y="162"/>
                  </a:cubicBezTo>
                  <a:cubicBezTo>
                    <a:pt x="37" y="161"/>
                    <a:pt x="34" y="157"/>
                    <a:pt x="37" y="153"/>
                  </a:cubicBezTo>
                  <a:cubicBezTo>
                    <a:pt x="40" y="149"/>
                    <a:pt x="45" y="153"/>
                    <a:pt x="46" y="157"/>
                  </a:cubicBezTo>
                  <a:cubicBezTo>
                    <a:pt x="48" y="162"/>
                    <a:pt x="48" y="157"/>
                    <a:pt x="52" y="155"/>
                  </a:cubicBezTo>
                  <a:cubicBezTo>
                    <a:pt x="57" y="154"/>
                    <a:pt x="58" y="155"/>
                    <a:pt x="62" y="155"/>
                  </a:cubicBezTo>
                  <a:cubicBezTo>
                    <a:pt x="65" y="155"/>
                    <a:pt x="70" y="152"/>
                    <a:pt x="69" y="146"/>
                  </a:cubicBezTo>
                  <a:cubicBezTo>
                    <a:pt x="68" y="141"/>
                    <a:pt x="70" y="141"/>
                    <a:pt x="73" y="138"/>
                  </a:cubicBezTo>
                  <a:cubicBezTo>
                    <a:pt x="76" y="135"/>
                    <a:pt x="68" y="132"/>
                    <a:pt x="64" y="131"/>
                  </a:cubicBezTo>
                  <a:cubicBezTo>
                    <a:pt x="61" y="130"/>
                    <a:pt x="61" y="126"/>
                    <a:pt x="59" y="122"/>
                  </a:cubicBezTo>
                  <a:cubicBezTo>
                    <a:pt x="57" y="117"/>
                    <a:pt x="63" y="117"/>
                    <a:pt x="69" y="115"/>
                  </a:cubicBezTo>
                  <a:cubicBezTo>
                    <a:pt x="75" y="113"/>
                    <a:pt x="68" y="111"/>
                    <a:pt x="63" y="111"/>
                  </a:cubicBezTo>
                  <a:cubicBezTo>
                    <a:pt x="58" y="111"/>
                    <a:pt x="54" y="114"/>
                    <a:pt x="50" y="114"/>
                  </a:cubicBezTo>
                  <a:cubicBezTo>
                    <a:pt x="46" y="115"/>
                    <a:pt x="42" y="117"/>
                    <a:pt x="39" y="116"/>
                  </a:cubicBezTo>
                  <a:cubicBezTo>
                    <a:pt x="36" y="114"/>
                    <a:pt x="36" y="122"/>
                    <a:pt x="34" y="122"/>
                  </a:cubicBezTo>
                  <a:cubicBezTo>
                    <a:pt x="32" y="121"/>
                    <a:pt x="29" y="113"/>
                    <a:pt x="29" y="111"/>
                  </a:cubicBezTo>
                  <a:cubicBezTo>
                    <a:pt x="29" y="110"/>
                    <a:pt x="32" y="102"/>
                    <a:pt x="34" y="101"/>
                  </a:cubicBezTo>
                  <a:cubicBezTo>
                    <a:pt x="37" y="100"/>
                    <a:pt x="39" y="94"/>
                    <a:pt x="38" y="91"/>
                  </a:cubicBezTo>
                  <a:cubicBezTo>
                    <a:pt x="37" y="89"/>
                    <a:pt x="32" y="92"/>
                    <a:pt x="31" y="89"/>
                  </a:cubicBezTo>
                  <a:cubicBezTo>
                    <a:pt x="30" y="86"/>
                    <a:pt x="26" y="89"/>
                    <a:pt x="26" y="93"/>
                  </a:cubicBezTo>
                  <a:cubicBezTo>
                    <a:pt x="27" y="96"/>
                    <a:pt x="21" y="103"/>
                    <a:pt x="18" y="103"/>
                  </a:cubicBezTo>
                  <a:cubicBezTo>
                    <a:pt x="15" y="103"/>
                    <a:pt x="18" y="98"/>
                    <a:pt x="20" y="95"/>
                  </a:cubicBezTo>
                  <a:cubicBezTo>
                    <a:pt x="21" y="91"/>
                    <a:pt x="21" y="91"/>
                    <a:pt x="19" y="88"/>
                  </a:cubicBezTo>
                  <a:cubicBezTo>
                    <a:pt x="16" y="86"/>
                    <a:pt x="16" y="91"/>
                    <a:pt x="14" y="95"/>
                  </a:cubicBezTo>
                  <a:cubicBezTo>
                    <a:pt x="12" y="99"/>
                    <a:pt x="8" y="95"/>
                    <a:pt x="7" y="94"/>
                  </a:cubicBezTo>
                  <a:cubicBezTo>
                    <a:pt x="7" y="93"/>
                    <a:pt x="3" y="93"/>
                    <a:pt x="2" y="92"/>
                  </a:cubicBezTo>
                  <a:cubicBezTo>
                    <a:pt x="0" y="91"/>
                    <a:pt x="3" y="89"/>
                    <a:pt x="5" y="86"/>
                  </a:cubicBezTo>
                  <a:cubicBezTo>
                    <a:pt x="7" y="84"/>
                    <a:pt x="11" y="85"/>
                    <a:pt x="14" y="82"/>
                  </a:cubicBezTo>
                  <a:cubicBezTo>
                    <a:pt x="17" y="80"/>
                    <a:pt x="18" y="81"/>
                    <a:pt x="22" y="79"/>
                  </a:cubicBezTo>
                  <a:cubicBezTo>
                    <a:pt x="25" y="76"/>
                    <a:pt x="24" y="77"/>
                    <a:pt x="29" y="73"/>
                  </a:cubicBezTo>
                  <a:cubicBezTo>
                    <a:pt x="34" y="70"/>
                    <a:pt x="29" y="69"/>
                    <a:pt x="27" y="69"/>
                  </a:cubicBezTo>
                  <a:cubicBezTo>
                    <a:pt x="26" y="69"/>
                    <a:pt x="25" y="72"/>
                    <a:pt x="19" y="75"/>
                  </a:cubicBezTo>
                  <a:cubicBezTo>
                    <a:pt x="13" y="79"/>
                    <a:pt x="13" y="78"/>
                    <a:pt x="11" y="76"/>
                  </a:cubicBezTo>
                  <a:cubicBezTo>
                    <a:pt x="8" y="75"/>
                    <a:pt x="9" y="73"/>
                    <a:pt x="10" y="66"/>
                  </a:cubicBezTo>
                  <a:cubicBezTo>
                    <a:pt x="11" y="60"/>
                    <a:pt x="14" y="65"/>
                    <a:pt x="19" y="63"/>
                  </a:cubicBezTo>
                  <a:cubicBezTo>
                    <a:pt x="25" y="62"/>
                    <a:pt x="21" y="61"/>
                    <a:pt x="20" y="58"/>
                  </a:cubicBezTo>
                  <a:cubicBezTo>
                    <a:pt x="20" y="56"/>
                    <a:pt x="11" y="56"/>
                    <a:pt x="9" y="55"/>
                  </a:cubicBezTo>
                  <a:cubicBezTo>
                    <a:pt x="6" y="53"/>
                    <a:pt x="5" y="48"/>
                    <a:pt x="5" y="46"/>
                  </a:cubicBezTo>
                  <a:cubicBezTo>
                    <a:pt x="5" y="43"/>
                    <a:pt x="9" y="42"/>
                    <a:pt x="14" y="42"/>
                  </a:cubicBezTo>
                  <a:cubicBezTo>
                    <a:pt x="19" y="42"/>
                    <a:pt x="16" y="46"/>
                    <a:pt x="16" y="51"/>
                  </a:cubicBezTo>
                  <a:cubicBezTo>
                    <a:pt x="16" y="56"/>
                    <a:pt x="17" y="52"/>
                    <a:pt x="22" y="50"/>
                  </a:cubicBezTo>
                  <a:cubicBezTo>
                    <a:pt x="27" y="47"/>
                    <a:pt x="24" y="44"/>
                    <a:pt x="24" y="41"/>
                  </a:cubicBezTo>
                  <a:cubicBezTo>
                    <a:pt x="25" y="38"/>
                    <a:pt x="25" y="34"/>
                    <a:pt x="30" y="34"/>
                  </a:cubicBezTo>
                  <a:cubicBezTo>
                    <a:pt x="36" y="34"/>
                    <a:pt x="34" y="31"/>
                    <a:pt x="34" y="28"/>
                  </a:cubicBezTo>
                  <a:cubicBezTo>
                    <a:pt x="34" y="24"/>
                    <a:pt x="38" y="21"/>
                    <a:pt x="38" y="17"/>
                  </a:cubicBezTo>
                  <a:cubicBezTo>
                    <a:pt x="38" y="13"/>
                    <a:pt x="44" y="15"/>
                    <a:pt x="46" y="16"/>
                  </a:cubicBezTo>
                  <a:cubicBezTo>
                    <a:pt x="47" y="17"/>
                    <a:pt x="48" y="18"/>
                    <a:pt x="54" y="18"/>
                  </a:cubicBezTo>
                  <a:cubicBezTo>
                    <a:pt x="61" y="18"/>
                    <a:pt x="61" y="19"/>
                    <a:pt x="67" y="16"/>
                  </a:cubicBezTo>
                  <a:cubicBezTo>
                    <a:pt x="73" y="12"/>
                    <a:pt x="71" y="15"/>
                    <a:pt x="75" y="14"/>
                  </a:cubicBezTo>
                  <a:cubicBezTo>
                    <a:pt x="75" y="14"/>
                    <a:pt x="75" y="14"/>
                    <a:pt x="75" y="13"/>
                  </a:cubicBezTo>
                  <a:cubicBezTo>
                    <a:pt x="76" y="11"/>
                    <a:pt x="74" y="8"/>
                    <a:pt x="73" y="4"/>
                  </a:cubicBezTo>
                  <a:cubicBezTo>
                    <a:pt x="73" y="0"/>
                    <a:pt x="78" y="0"/>
                    <a:pt x="82" y="2"/>
                  </a:cubicBezTo>
                  <a:cubicBezTo>
                    <a:pt x="85" y="5"/>
                    <a:pt x="84" y="4"/>
                    <a:pt x="89" y="5"/>
                  </a:cubicBezTo>
                  <a:cubicBezTo>
                    <a:pt x="94" y="7"/>
                    <a:pt x="89" y="7"/>
                    <a:pt x="88" y="9"/>
                  </a:cubicBezTo>
                  <a:cubicBezTo>
                    <a:pt x="87" y="10"/>
                    <a:pt x="85" y="12"/>
                    <a:pt x="81" y="12"/>
                  </a:cubicBezTo>
                  <a:cubicBezTo>
                    <a:pt x="77" y="12"/>
                    <a:pt x="81" y="14"/>
                    <a:pt x="83" y="16"/>
                  </a:cubicBezTo>
                  <a:cubicBezTo>
                    <a:pt x="84" y="17"/>
                    <a:pt x="83" y="17"/>
                    <a:pt x="80" y="20"/>
                  </a:cubicBezTo>
                  <a:cubicBezTo>
                    <a:pt x="78" y="23"/>
                    <a:pt x="77" y="26"/>
                    <a:pt x="73" y="27"/>
                  </a:cubicBezTo>
                  <a:cubicBezTo>
                    <a:pt x="70" y="29"/>
                    <a:pt x="66" y="31"/>
                    <a:pt x="62" y="32"/>
                  </a:cubicBezTo>
                  <a:cubicBezTo>
                    <a:pt x="57" y="33"/>
                    <a:pt x="60" y="38"/>
                    <a:pt x="62" y="38"/>
                  </a:cubicBezTo>
                  <a:cubicBezTo>
                    <a:pt x="64" y="39"/>
                    <a:pt x="55" y="41"/>
                    <a:pt x="54" y="44"/>
                  </a:cubicBezTo>
                  <a:cubicBezTo>
                    <a:pt x="54" y="47"/>
                    <a:pt x="61" y="44"/>
                    <a:pt x="63" y="43"/>
                  </a:cubicBezTo>
                  <a:cubicBezTo>
                    <a:pt x="65" y="42"/>
                    <a:pt x="68" y="40"/>
                    <a:pt x="68" y="40"/>
                  </a:cubicBezTo>
                  <a:cubicBezTo>
                    <a:pt x="68" y="40"/>
                    <a:pt x="97" y="40"/>
                    <a:pt x="100" y="40"/>
                  </a:cubicBezTo>
                  <a:cubicBezTo>
                    <a:pt x="103" y="40"/>
                    <a:pt x="103" y="41"/>
                    <a:pt x="103" y="44"/>
                  </a:cubicBezTo>
                  <a:cubicBezTo>
                    <a:pt x="104" y="47"/>
                    <a:pt x="101" y="51"/>
                    <a:pt x="98" y="55"/>
                  </a:cubicBezTo>
                  <a:cubicBezTo>
                    <a:pt x="96" y="59"/>
                    <a:pt x="93" y="63"/>
                    <a:pt x="90" y="65"/>
                  </a:cubicBezTo>
                  <a:cubicBezTo>
                    <a:pt x="88" y="67"/>
                    <a:pt x="80" y="70"/>
                    <a:pt x="80" y="72"/>
                  </a:cubicBezTo>
                  <a:cubicBezTo>
                    <a:pt x="81" y="74"/>
                    <a:pt x="84" y="76"/>
                    <a:pt x="84" y="78"/>
                  </a:cubicBezTo>
                  <a:cubicBezTo>
                    <a:pt x="83" y="79"/>
                    <a:pt x="71" y="81"/>
                    <a:pt x="69" y="82"/>
                  </a:cubicBezTo>
                  <a:cubicBezTo>
                    <a:pt x="67" y="83"/>
                    <a:pt x="67" y="85"/>
                    <a:pt x="73" y="84"/>
                  </a:cubicBezTo>
                  <a:cubicBezTo>
                    <a:pt x="79" y="84"/>
                    <a:pt x="79" y="84"/>
                    <a:pt x="85" y="84"/>
                  </a:cubicBezTo>
                  <a:cubicBezTo>
                    <a:pt x="90" y="84"/>
                    <a:pt x="96" y="87"/>
                    <a:pt x="103" y="97"/>
                  </a:cubicBezTo>
                  <a:cubicBezTo>
                    <a:pt x="109" y="107"/>
                    <a:pt x="107" y="105"/>
                    <a:pt x="108" y="116"/>
                  </a:cubicBezTo>
                  <a:cubicBezTo>
                    <a:pt x="110" y="126"/>
                    <a:pt x="112" y="119"/>
                    <a:pt x="123" y="122"/>
                  </a:cubicBezTo>
                  <a:cubicBezTo>
                    <a:pt x="134" y="125"/>
                    <a:pt x="123" y="128"/>
                    <a:pt x="126" y="130"/>
                  </a:cubicBezTo>
                  <a:cubicBezTo>
                    <a:pt x="128" y="133"/>
                    <a:pt x="131" y="139"/>
                    <a:pt x="132" y="144"/>
                  </a:cubicBezTo>
                  <a:cubicBezTo>
                    <a:pt x="132" y="149"/>
                    <a:pt x="132" y="144"/>
                    <a:pt x="138" y="151"/>
                  </a:cubicBezTo>
                  <a:cubicBezTo>
                    <a:pt x="145" y="157"/>
                    <a:pt x="139" y="157"/>
                    <a:pt x="138" y="160"/>
                  </a:cubicBezTo>
                  <a:cubicBezTo>
                    <a:pt x="138" y="162"/>
                    <a:pt x="134" y="166"/>
                    <a:pt x="138" y="170"/>
                  </a:cubicBezTo>
                  <a:cubicBezTo>
                    <a:pt x="143" y="173"/>
                    <a:pt x="143" y="169"/>
                    <a:pt x="144" y="166"/>
                  </a:cubicBezTo>
                  <a:cubicBezTo>
                    <a:pt x="146" y="164"/>
                    <a:pt x="150" y="163"/>
                    <a:pt x="155" y="163"/>
                  </a:cubicBezTo>
                  <a:cubicBezTo>
                    <a:pt x="159" y="163"/>
                    <a:pt x="160" y="165"/>
                    <a:pt x="167" y="167"/>
                  </a:cubicBezTo>
                  <a:cubicBezTo>
                    <a:pt x="174" y="168"/>
                    <a:pt x="169" y="168"/>
                    <a:pt x="168" y="17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153">
              <a:extLst>
                <a:ext uri="{FF2B5EF4-FFF2-40B4-BE49-F238E27FC236}">
                  <a16:creationId xmlns:a16="http://schemas.microsoft.com/office/drawing/2014/main" id="{88E9F96A-8FA1-5E47-8436-04CC6B626F8F}"/>
                </a:ext>
              </a:extLst>
            </p:cNvPr>
            <p:cNvSpPr>
              <a:spLocks/>
            </p:cNvSpPr>
            <p:nvPr/>
          </p:nvSpPr>
          <p:spPr bwMode="auto">
            <a:xfrm>
              <a:off x="2459" y="1122"/>
              <a:ext cx="35" cy="21"/>
            </a:xfrm>
            <a:custGeom>
              <a:avLst/>
              <a:gdLst>
                <a:gd name="T0" fmla="*/ 56 w 59"/>
                <a:gd name="T1" fmla="*/ 26 h 36"/>
                <a:gd name="T2" fmla="*/ 48 w 59"/>
                <a:gd name="T3" fmla="*/ 32 h 36"/>
                <a:gd name="T4" fmla="*/ 36 w 59"/>
                <a:gd name="T5" fmla="*/ 36 h 36"/>
                <a:gd name="T6" fmla="*/ 35 w 59"/>
                <a:gd name="T7" fmla="*/ 36 h 36"/>
                <a:gd name="T8" fmla="*/ 35 w 59"/>
                <a:gd name="T9" fmla="*/ 36 h 36"/>
                <a:gd name="T10" fmla="*/ 30 w 59"/>
                <a:gd name="T11" fmla="*/ 32 h 36"/>
                <a:gd name="T12" fmla="*/ 23 w 59"/>
                <a:gd name="T13" fmla="*/ 26 h 36"/>
                <a:gd name="T14" fmla="*/ 20 w 59"/>
                <a:gd name="T15" fmla="*/ 31 h 36"/>
                <a:gd name="T16" fmla="*/ 15 w 59"/>
                <a:gd name="T17" fmla="*/ 34 h 36"/>
                <a:gd name="T18" fmla="*/ 5 w 59"/>
                <a:gd name="T19" fmla="*/ 30 h 36"/>
                <a:gd name="T20" fmla="*/ 2 w 59"/>
                <a:gd name="T21" fmla="*/ 27 h 36"/>
                <a:gd name="T22" fmla="*/ 6 w 59"/>
                <a:gd name="T23" fmla="*/ 22 h 36"/>
                <a:gd name="T24" fmla="*/ 12 w 59"/>
                <a:gd name="T25" fmla="*/ 17 h 36"/>
                <a:gd name="T26" fmla="*/ 18 w 59"/>
                <a:gd name="T27" fmla="*/ 12 h 36"/>
                <a:gd name="T28" fmla="*/ 15 w 59"/>
                <a:gd name="T29" fmla="*/ 6 h 36"/>
                <a:gd name="T30" fmla="*/ 14 w 59"/>
                <a:gd name="T31" fmla="*/ 3 h 36"/>
                <a:gd name="T32" fmla="*/ 14 w 59"/>
                <a:gd name="T33" fmla="*/ 3 h 36"/>
                <a:gd name="T34" fmla="*/ 15 w 59"/>
                <a:gd name="T35" fmla="*/ 2 h 36"/>
                <a:gd name="T36" fmla="*/ 21 w 59"/>
                <a:gd name="T37" fmla="*/ 2 h 36"/>
                <a:gd name="T38" fmla="*/ 25 w 59"/>
                <a:gd name="T39" fmla="*/ 7 h 36"/>
                <a:gd name="T40" fmla="*/ 32 w 59"/>
                <a:gd name="T41" fmla="*/ 6 h 36"/>
                <a:gd name="T42" fmla="*/ 41 w 59"/>
                <a:gd name="T43" fmla="*/ 3 h 36"/>
                <a:gd name="T44" fmla="*/ 49 w 59"/>
                <a:gd name="T45" fmla="*/ 9 h 36"/>
                <a:gd name="T46" fmla="*/ 55 w 59"/>
                <a:gd name="T47" fmla="*/ 17 h 36"/>
                <a:gd name="T48" fmla="*/ 56 w 59"/>
                <a:gd name="T4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6">
                  <a:moveTo>
                    <a:pt x="56" y="26"/>
                  </a:moveTo>
                  <a:cubicBezTo>
                    <a:pt x="55" y="30"/>
                    <a:pt x="55" y="30"/>
                    <a:pt x="48" y="32"/>
                  </a:cubicBezTo>
                  <a:cubicBezTo>
                    <a:pt x="42" y="35"/>
                    <a:pt x="43" y="36"/>
                    <a:pt x="36" y="36"/>
                  </a:cubicBezTo>
                  <a:cubicBezTo>
                    <a:pt x="36" y="36"/>
                    <a:pt x="35" y="36"/>
                    <a:pt x="35" y="36"/>
                  </a:cubicBezTo>
                  <a:cubicBezTo>
                    <a:pt x="35" y="36"/>
                    <a:pt x="35" y="36"/>
                    <a:pt x="35" y="36"/>
                  </a:cubicBezTo>
                  <a:cubicBezTo>
                    <a:pt x="33" y="35"/>
                    <a:pt x="31" y="33"/>
                    <a:pt x="30" y="32"/>
                  </a:cubicBezTo>
                  <a:cubicBezTo>
                    <a:pt x="27" y="29"/>
                    <a:pt x="27" y="30"/>
                    <a:pt x="23" y="26"/>
                  </a:cubicBezTo>
                  <a:cubicBezTo>
                    <a:pt x="20" y="22"/>
                    <a:pt x="20" y="28"/>
                    <a:pt x="20" y="31"/>
                  </a:cubicBezTo>
                  <a:cubicBezTo>
                    <a:pt x="20" y="34"/>
                    <a:pt x="17" y="33"/>
                    <a:pt x="15" y="34"/>
                  </a:cubicBezTo>
                  <a:cubicBezTo>
                    <a:pt x="13" y="35"/>
                    <a:pt x="10" y="33"/>
                    <a:pt x="5" y="30"/>
                  </a:cubicBezTo>
                  <a:cubicBezTo>
                    <a:pt x="0" y="26"/>
                    <a:pt x="2" y="28"/>
                    <a:pt x="2" y="27"/>
                  </a:cubicBezTo>
                  <a:cubicBezTo>
                    <a:pt x="1" y="25"/>
                    <a:pt x="4" y="23"/>
                    <a:pt x="6" y="22"/>
                  </a:cubicBezTo>
                  <a:cubicBezTo>
                    <a:pt x="9" y="20"/>
                    <a:pt x="8" y="20"/>
                    <a:pt x="12" y="17"/>
                  </a:cubicBezTo>
                  <a:cubicBezTo>
                    <a:pt x="16" y="14"/>
                    <a:pt x="15" y="15"/>
                    <a:pt x="18" y="12"/>
                  </a:cubicBezTo>
                  <a:cubicBezTo>
                    <a:pt x="20" y="9"/>
                    <a:pt x="17" y="9"/>
                    <a:pt x="15" y="6"/>
                  </a:cubicBezTo>
                  <a:cubicBezTo>
                    <a:pt x="14" y="5"/>
                    <a:pt x="14" y="4"/>
                    <a:pt x="14" y="3"/>
                  </a:cubicBezTo>
                  <a:cubicBezTo>
                    <a:pt x="14" y="3"/>
                    <a:pt x="14" y="3"/>
                    <a:pt x="14" y="3"/>
                  </a:cubicBezTo>
                  <a:cubicBezTo>
                    <a:pt x="14" y="3"/>
                    <a:pt x="15" y="2"/>
                    <a:pt x="15" y="2"/>
                  </a:cubicBezTo>
                  <a:cubicBezTo>
                    <a:pt x="18" y="0"/>
                    <a:pt x="19" y="2"/>
                    <a:pt x="21" y="2"/>
                  </a:cubicBezTo>
                  <a:cubicBezTo>
                    <a:pt x="24" y="2"/>
                    <a:pt x="25" y="4"/>
                    <a:pt x="25" y="7"/>
                  </a:cubicBezTo>
                  <a:cubicBezTo>
                    <a:pt x="25" y="10"/>
                    <a:pt x="27" y="7"/>
                    <a:pt x="32" y="6"/>
                  </a:cubicBezTo>
                  <a:cubicBezTo>
                    <a:pt x="37" y="4"/>
                    <a:pt x="38" y="4"/>
                    <a:pt x="41" y="3"/>
                  </a:cubicBezTo>
                  <a:cubicBezTo>
                    <a:pt x="45" y="1"/>
                    <a:pt x="46" y="4"/>
                    <a:pt x="49" y="9"/>
                  </a:cubicBezTo>
                  <a:cubicBezTo>
                    <a:pt x="52" y="13"/>
                    <a:pt x="50" y="12"/>
                    <a:pt x="55" y="17"/>
                  </a:cubicBezTo>
                  <a:cubicBezTo>
                    <a:pt x="59" y="22"/>
                    <a:pt x="58" y="21"/>
                    <a:pt x="56" y="2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154">
              <a:extLst>
                <a:ext uri="{FF2B5EF4-FFF2-40B4-BE49-F238E27FC236}">
                  <a16:creationId xmlns:a16="http://schemas.microsoft.com/office/drawing/2014/main" id="{BAF42352-5600-2747-A990-E931128697F7}"/>
                </a:ext>
              </a:extLst>
            </p:cNvPr>
            <p:cNvSpPr>
              <a:spLocks/>
            </p:cNvSpPr>
            <p:nvPr/>
          </p:nvSpPr>
          <p:spPr bwMode="auto">
            <a:xfrm>
              <a:off x="2422" y="1124"/>
              <a:ext cx="63" cy="61"/>
            </a:xfrm>
            <a:custGeom>
              <a:avLst/>
              <a:gdLst>
                <a:gd name="T0" fmla="*/ 101 w 105"/>
                <a:gd name="T1" fmla="*/ 58 h 102"/>
                <a:gd name="T2" fmla="*/ 98 w 105"/>
                <a:gd name="T3" fmla="*/ 75 h 102"/>
                <a:gd name="T4" fmla="*/ 88 w 105"/>
                <a:gd name="T5" fmla="*/ 82 h 102"/>
                <a:gd name="T6" fmla="*/ 75 w 105"/>
                <a:gd name="T7" fmla="*/ 84 h 102"/>
                <a:gd name="T8" fmla="*/ 63 w 105"/>
                <a:gd name="T9" fmla="*/ 91 h 102"/>
                <a:gd name="T10" fmla="*/ 51 w 105"/>
                <a:gd name="T11" fmla="*/ 91 h 102"/>
                <a:gd name="T12" fmla="*/ 38 w 105"/>
                <a:gd name="T13" fmla="*/ 96 h 102"/>
                <a:gd name="T14" fmla="*/ 29 w 105"/>
                <a:gd name="T15" fmla="*/ 101 h 102"/>
                <a:gd name="T16" fmla="*/ 17 w 105"/>
                <a:gd name="T17" fmla="*/ 97 h 102"/>
                <a:gd name="T18" fmla="*/ 8 w 105"/>
                <a:gd name="T19" fmla="*/ 96 h 102"/>
                <a:gd name="T20" fmla="*/ 11 w 105"/>
                <a:gd name="T21" fmla="*/ 90 h 102"/>
                <a:gd name="T22" fmla="*/ 6 w 105"/>
                <a:gd name="T23" fmla="*/ 84 h 102"/>
                <a:gd name="T24" fmla="*/ 19 w 105"/>
                <a:gd name="T25" fmla="*/ 80 h 102"/>
                <a:gd name="T26" fmla="*/ 21 w 105"/>
                <a:gd name="T27" fmla="*/ 73 h 102"/>
                <a:gd name="T28" fmla="*/ 27 w 105"/>
                <a:gd name="T29" fmla="*/ 68 h 102"/>
                <a:gd name="T30" fmla="*/ 33 w 105"/>
                <a:gd name="T31" fmla="*/ 61 h 102"/>
                <a:gd name="T32" fmla="*/ 33 w 105"/>
                <a:gd name="T33" fmla="*/ 55 h 102"/>
                <a:gd name="T34" fmla="*/ 17 w 105"/>
                <a:gd name="T35" fmla="*/ 50 h 102"/>
                <a:gd name="T36" fmla="*/ 24 w 105"/>
                <a:gd name="T37" fmla="*/ 43 h 102"/>
                <a:gd name="T38" fmla="*/ 23 w 105"/>
                <a:gd name="T39" fmla="*/ 37 h 102"/>
                <a:gd name="T40" fmla="*/ 22 w 105"/>
                <a:gd name="T41" fmla="*/ 28 h 102"/>
                <a:gd name="T42" fmla="*/ 29 w 105"/>
                <a:gd name="T43" fmla="*/ 27 h 102"/>
                <a:gd name="T44" fmla="*/ 44 w 105"/>
                <a:gd name="T45" fmla="*/ 28 h 102"/>
                <a:gd name="T46" fmla="*/ 54 w 105"/>
                <a:gd name="T47" fmla="*/ 23 h 102"/>
                <a:gd name="T48" fmla="*/ 61 w 105"/>
                <a:gd name="T49" fmla="*/ 18 h 102"/>
                <a:gd name="T50" fmla="*/ 52 w 105"/>
                <a:gd name="T51" fmla="*/ 18 h 102"/>
                <a:gd name="T52" fmla="*/ 55 w 105"/>
                <a:gd name="T53" fmla="*/ 13 h 102"/>
                <a:gd name="T54" fmla="*/ 57 w 105"/>
                <a:gd name="T55" fmla="*/ 9 h 102"/>
                <a:gd name="T56" fmla="*/ 62 w 105"/>
                <a:gd name="T57" fmla="*/ 3 h 102"/>
                <a:gd name="T58" fmla="*/ 71 w 105"/>
                <a:gd name="T59" fmla="*/ 1 h 102"/>
                <a:gd name="T60" fmla="*/ 76 w 105"/>
                <a:gd name="T61" fmla="*/ 0 h 102"/>
                <a:gd name="T62" fmla="*/ 77 w 105"/>
                <a:gd name="T63" fmla="*/ 3 h 102"/>
                <a:gd name="T64" fmla="*/ 80 w 105"/>
                <a:gd name="T65" fmla="*/ 9 h 102"/>
                <a:gd name="T66" fmla="*/ 74 w 105"/>
                <a:gd name="T67" fmla="*/ 14 h 102"/>
                <a:gd name="T68" fmla="*/ 68 w 105"/>
                <a:gd name="T69" fmla="*/ 19 h 102"/>
                <a:gd name="T70" fmla="*/ 64 w 105"/>
                <a:gd name="T71" fmla="*/ 24 h 102"/>
                <a:gd name="T72" fmla="*/ 67 w 105"/>
                <a:gd name="T73" fmla="*/ 27 h 102"/>
                <a:gd name="T74" fmla="*/ 77 w 105"/>
                <a:gd name="T75" fmla="*/ 31 h 102"/>
                <a:gd name="T76" fmla="*/ 82 w 105"/>
                <a:gd name="T77" fmla="*/ 28 h 102"/>
                <a:gd name="T78" fmla="*/ 85 w 105"/>
                <a:gd name="T79" fmla="*/ 23 h 102"/>
                <a:gd name="T80" fmla="*/ 92 w 105"/>
                <a:gd name="T81" fmla="*/ 29 h 102"/>
                <a:gd name="T82" fmla="*/ 97 w 105"/>
                <a:gd name="T83" fmla="*/ 33 h 102"/>
                <a:gd name="T84" fmla="*/ 101 w 105"/>
                <a:gd name="T85" fmla="*/ 41 h 102"/>
                <a:gd name="T86" fmla="*/ 101 w 105"/>
                <a:gd name="T87"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102">
                  <a:moveTo>
                    <a:pt x="101" y="58"/>
                  </a:moveTo>
                  <a:cubicBezTo>
                    <a:pt x="101" y="67"/>
                    <a:pt x="102" y="66"/>
                    <a:pt x="98" y="75"/>
                  </a:cubicBezTo>
                  <a:cubicBezTo>
                    <a:pt x="93" y="84"/>
                    <a:pt x="96" y="82"/>
                    <a:pt x="88" y="82"/>
                  </a:cubicBezTo>
                  <a:cubicBezTo>
                    <a:pt x="80" y="81"/>
                    <a:pt x="81" y="84"/>
                    <a:pt x="75" y="84"/>
                  </a:cubicBezTo>
                  <a:cubicBezTo>
                    <a:pt x="68" y="85"/>
                    <a:pt x="70" y="89"/>
                    <a:pt x="63" y="91"/>
                  </a:cubicBezTo>
                  <a:cubicBezTo>
                    <a:pt x="57" y="94"/>
                    <a:pt x="55" y="93"/>
                    <a:pt x="51" y="91"/>
                  </a:cubicBezTo>
                  <a:cubicBezTo>
                    <a:pt x="47" y="89"/>
                    <a:pt x="46" y="95"/>
                    <a:pt x="38" y="96"/>
                  </a:cubicBezTo>
                  <a:cubicBezTo>
                    <a:pt x="31" y="96"/>
                    <a:pt x="34" y="101"/>
                    <a:pt x="29" y="101"/>
                  </a:cubicBezTo>
                  <a:cubicBezTo>
                    <a:pt x="24" y="102"/>
                    <a:pt x="22" y="101"/>
                    <a:pt x="17" y="97"/>
                  </a:cubicBezTo>
                  <a:cubicBezTo>
                    <a:pt x="13" y="92"/>
                    <a:pt x="11" y="98"/>
                    <a:pt x="8" y="96"/>
                  </a:cubicBezTo>
                  <a:cubicBezTo>
                    <a:pt x="5" y="94"/>
                    <a:pt x="9" y="91"/>
                    <a:pt x="11" y="90"/>
                  </a:cubicBezTo>
                  <a:cubicBezTo>
                    <a:pt x="13" y="89"/>
                    <a:pt x="12" y="84"/>
                    <a:pt x="6" y="84"/>
                  </a:cubicBezTo>
                  <a:cubicBezTo>
                    <a:pt x="0" y="83"/>
                    <a:pt x="11" y="81"/>
                    <a:pt x="19" y="80"/>
                  </a:cubicBezTo>
                  <a:cubicBezTo>
                    <a:pt x="28" y="79"/>
                    <a:pt x="21" y="78"/>
                    <a:pt x="21" y="73"/>
                  </a:cubicBezTo>
                  <a:cubicBezTo>
                    <a:pt x="21" y="68"/>
                    <a:pt x="23" y="72"/>
                    <a:pt x="27" y="68"/>
                  </a:cubicBezTo>
                  <a:cubicBezTo>
                    <a:pt x="31" y="63"/>
                    <a:pt x="31" y="63"/>
                    <a:pt x="33" y="61"/>
                  </a:cubicBezTo>
                  <a:cubicBezTo>
                    <a:pt x="36" y="59"/>
                    <a:pt x="35" y="56"/>
                    <a:pt x="33" y="55"/>
                  </a:cubicBezTo>
                  <a:cubicBezTo>
                    <a:pt x="31" y="54"/>
                    <a:pt x="21" y="52"/>
                    <a:pt x="17" y="50"/>
                  </a:cubicBezTo>
                  <a:cubicBezTo>
                    <a:pt x="14" y="48"/>
                    <a:pt x="20" y="44"/>
                    <a:pt x="24" y="43"/>
                  </a:cubicBezTo>
                  <a:cubicBezTo>
                    <a:pt x="27" y="42"/>
                    <a:pt x="28" y="40"/>
                    <a:pt x="23" y="37"/>
                  </a:cubicBezTo>
                  <a:cubicBezTo>
                    <a:pt x="18" y="35"/>
                    <a:pt x="24" y="33"/>
                    <a:pt x="22" y="28"/>
                  </a:cubicBezTo>
                  <a:cubicBezTo>
                    <a:pt x="20" y="23"/>
                    <a:pt x="24" y="28"/>
                    <a:pt x="29" y="27"/>
                  </a:cubicBezTo>
                  <a:cubicBezTo>
                    <a:pt x="35" y="26"/>
                    <a:pt x="31" y="27"/>
                    <a:pt x="44" y="28"/>
                  </a:cubicBezTo>
                  <a:cubicBezTo>
                    <a:pt x="56" y="29"/>
                    <a:pt x="52" y="27"/>
                    <a:pt x="54" y="23"/>
                  </a:cubicBezTo>
                  <a:cubicBezTo>
                    <a:pt x="55" y="19"/>
                    <a:pt x="58" y="22"/>
                    <a:pt x="61" y="18"/>
                  </a:cubicBezTo>
                  <a:cubicBezTo>
                    <a:pt x="63" y="14"/>
                    <a:pt x="54" y="19"/>
                    <a:pt x="52" y="18"/>
                  </a:cubicBezTo>
                  <a:cubicBezTo>
                    <a:pt x="51" y="17"/>
                    <a:pt x="50" y="15"/>
                    <a:pt x="55" y="13"/>
                  </a:cubicBezTo>
                  <a:cubicBezTo>
                    <a:pt x="60" y="10"/>
                    <a:pt x="58" y="11"/>
                    <a:pt x="57" y="9"/>
                  </a:cubicBezTo>
                  <a:cubicBezTo>
                    <a:pt x="56" y="6"/>
                    <a:pt x="60" y="6"/>
                    <a:pt x="62" y="3"/>
                  </a:cubicBezTo>
                  <a:cubicBezTo>
                    <a:pt x="62" y="0"/>
                    <a:pt x="67" y="3"/>
                    <a:pt x="71" y="1"/>
                  </a:cubicBezTo>
                  <a:cubicBezTo>
                    <a:pt x="75" y="0"/>
                    <a:pt x="74" y="1"/>
                    <a:pt x="76" y="0"/>
                  </a:cubicBezTo>
                  <a:cubicBezTo>
                    <a:pt x="76" y="1"/>
                    <a:pt x="76" y="2"/>
                    <a:pt x="77" y="3"/>
                  </a:cubicBezTo>
                  <a:cubicBezTo>
                    <a:pt x="79" y="6"/>
                    <a:pt x="82" y="6"/>
                    <a:pt x="80" y="9"/>
                  </a:cubicBezTo>
                  <a:cubicBezTo>
                    <a:pt x="77" y="12"/>
                    <a:pt x="78" y="11"/>
                    <a:pt x="74" y="14"/>
                  </a:cubicBezTo>
                  <a:cubicBezTo>
                    <a:pt x="70" y="17"/>
                    <a:pt x="71" y="17"/>
                    <a:pt x="68" y="19"/>
                  </a:cubicBezTo>
                  <a:cubicBezTo>
                    <a:pt x="66" y="20"/>
                    <a:pt x="63" y="22"/>
                    <a:pt x="64" y="24"/>
                  </a:cubicBezTo>
                  <a:cubicBezTo>
                    <a:pt x="64" y="25"/>
                    <a:pt x="62" y="23"/>
                    <a:pt x="67" y="27"/>
                  </a:cubicBezTo>
                  <a:cubicBezTo>
                    <a:pt x="72" y="30"/>
                    <a:pt x="75" y="32"/>
                    <a:pt x="77" y="31"/>
                  </a:cubicBezTo>
                  <a:cubicBezTo>
                    <a:pt x="79" y="30"/>
                    <a:pt x="82" y="31"/>
                    <a:pt x="82" y="28"/>
                  </a:cubicBezTo>
                  <a:cubicBezTo>
                    <a:pt x="82" y="25"/>
                    <a:pt x="82" y="19"/>
                    <a:pt x="85" y="23"/>
                  </a:cubicBezTo>
                  <a:cubicBezTo>
                    <a:pt x="89" y="27"/>
                    <a:pt x="89" y="26"/>
                    <a:pt x="92" y="29"/>
                  </a:cubicBezTo>
                  <a:cubicBezTo>
                    <a:pt x="93" y="30"/>
                    <a:pt x="95" y="32"/>
                    <a:pt x="97" y="33"/>
                  </a:cubicBezTo>
                  <a:cubicBezTo>
                    <a:pt x="93" y="33"/>
                    <a:pt x="98" y="36"/>
                    <a:pt x="101" y="41"/>
                  </a:cubicBezTo>
                  <a:cubicBezTo>
                    <a:pt x="105" y="47"/>
                    <a:pt x="101" y="49"/>
                    <a:pt x="101"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155">
              <a:extLst>
                <a:ext uri="{FF2B5EF4-FFF2-40B4-BE49-F238E27FC236}">
                  <a16:creationId xmlns:a16="http://schemas.microsoft.com/office/drawing/2014/main" id="{10DB864C-5263-6D47-851B-E310A5E08CA9}"/>
                </a:ext>
              </a:extLst>
            </p:cNvPr>
            <p:cNvSpPr>
              <a:spLocks/>
            </p:cNvSpPr>
            <p:nvPr/>
          </p:nvSpPr>
          <p:spPr bwMode="auto">
            <a:xfrm>
              <a:off x="2591" y="1182"/>
              <a:ext cx="51" cy="35"/>
            </a:xfrm>
            <a:custGeom>
              <a:avLst/>
              <a:gdLst>
                <a:gd name="T0" fmla="*/ 79 w 84"/>
                <a:gd name="T1" fmla="*/ 35 h 58"/>
                <a:gd name="T2" fmla="*/ 76 w 84"/>
                <a:gd name="T3" fmla="*/ 38 h 58"/>
                <a:gd name="T4" fmla="*/ 74 w 84"/>
                <a:gd name="T5" fmla="*/ 39 h 58"/>
                <a:gd name="T6" fmla="*/ 69 w 84"/>
                <a:gd name="T7" fmla="*/ 44 h 58"/>
                <a:gd name="T8" fmla="*/ 69 w 84"/>
                <a:gd name="T9" fmla="*/ 52 h 58"/>
                <a:gd name="T10" fmla="*/ 71 w 84"/>
                <a:gd name="T11" fmla="*/ 56 h 58"/>
                <a:gd name="T12" fmla="*/ 62 w 84"/>
                <a:gd name="T13" fmla="*/ 56 h 58"/>
                <a:gd name="T14" fmla="*/ 48 w 84"/>
                <a:gd name="T15" fmla="*/ 48 h 58"/>
                <a:gd name="T16" fmla="*/ 46 w 84"/>
                <a:gd name="T17" fmla="*/ 39 h 58"/>
                <a:gd name="T18" fmla="*/ 35 w 84"/>
                <a:gd name="T19" fmla="*/ 45 h 58"/>
                <a:gd name="T20" fmla="*/ 32 w 84"/>
                <a:gd name="T21" fmla="*/ 34 h 58"/>
                <a:gd name="T22" fmla="*/ 24 w 84"/>
                <a:gd name="T23" fmla="*/ 34 h 58"/>
                <a:gd name="T24" fmla="*/ 22 w 84"/>
                <a:gd name="T25" fmla="*/ 32 h 58"/>
                <a:gd name="T26" fmla="*/ 17 w 84"/>
                <a:gd name="T27" fmla="*/ 29 h 58"/>
                <a:gd name="T28" fmla="*/ 13 w 84"/>
                <a:gd name="T29" fmla="*/ 24 h 58"/>
                <a:gd name="T30" fmla="*/ 7 w 84"/>
                <a:gd name="T31" fmla="*/ 23 h 58"/>
                <a:gd name="T32" fmla="*/ 2 w 84"/>
                <a:gd name="T33" fmla="*/ 22 h 58"/>
                <a:gd name="T34" fmla="*/ 0 w 84"/>
                <a:gd name="T35" fmla="*/ 13 h 58"/>
                <a:gd name="T36" fmla="*/ 13 w 84"/>
                <a:gd name="T37" fmla="*/ 8 h 58"/>
                <a:gd name="T38" fmla="*/ 23 w 84"/>
                <a:gd name="T39" fmla="*/ 0 h 58"/>
                <a:gd name="T40" fmla="*/ 24 w 84"/>
                <a:gd name="T41" fmla="*/ 0 h 58"/>
                <a:gd name="T42" fmla="*/ 26 w 84"/>
                <a:gd name="T43" fmla="*/ 4 h 58"/>
                <a:gd name="T44" fmla="*/ 35 w 84"/>
                <a:gd name="T45" fmla="*/ 6 h 58"/>
                <a:gd name="T46" fmla="*/ 41 w 84"/>
                <a:gd name="T47" fmla="*/ 6 h 58"/>
                <a:gd name="T48" fmla="*/ 50 w 84"/>
                <a:gd name="T49" fmla="*/ 4 h 58"/>
                <a:gd name="T50" fmla="*/ 65 w 84"/>
                <a:gd name="T51" fmla="*/ 11 h 58"/>
                <a:gd name="T52" fmla="*/ 71 w 84"/>
                <a:gd name="T53" fmla="*/ 13 h 58"/>
                <a:gd name="T54" fmla="*/ 72 w 84"/>
                <a:gd name="T55" fmla="*/ 14 h 58"/>
                <a:gd name="T56" fmla="*/ 75 w 84"/>
                <a:gd name="T57" fmla="*/ 20 h 58"/>
                <a:gd name="T58" fmla="*/ 80 w 84"/>
                <a:gd name="T59" fmla="*/ 30 h 58"/>
                <a:gd name="T60" fmla="*/ 79 w 84"/>
                <a:gd name="T61"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58">
                  <a:moveTo>
                    <a:pt x="79" y="35"/>
                  </a:moveTo>
                  <a:cubicBezTo>
                    <a:pt x="78" y="36"/>
                    <a:pt x="77" y="37"/>
                    <a:pt x="76" y="38"/>
                  </a:cubicBezTo>
                  <a:cubicBezTo>
                    <a:pt x="75" y="38"/>
                    <a:pt x="75" y="38"/>
                    <a:pt x="74" y="39"/>
                  </a:cubicBezTo>
                  <a:cubicBezTo>
                    <a:pt x="72" y="39"/>
                    <a:pt x="70" y="41"/>
                    <a:pt x="69" y="44"/>
                  </a:cubicBezTo>
                  <a:cubicBezTo>
                    <a:pt x="68" y="47"/>
                    <a:pt x="69" y="48"/>
                    <a:pt x="69" y="52"/>
                  </a:cubicBezTo>
                  <a:cubicBezTo>
                    <a:pt x="69" y="55"/>
                    <a:pt x="70" y="55"/>
                    <a:pt x="71" y="56"/>
                  </a:cubicBezTo>
                  <a:cubicBezTo>
                    <a:pt x="67" y="57"/>
                    <a:pt x="64" y="58"/>
                    <a:pt x="62" y="56"/>
                  </a:cubicBezTo>
                  <a:cubicBezTo>
                    <a:pt x="59" y="54"/>
                    <a:pt x="48" y="53"/>
                    <a:pt x="48" y="48"/>
                  </a:cubicBezTo>
                  <a:cubicBezTo>
                    <a:pt x="48" y="43"/>
                    <a:pt x="48" y="37"/>
                    <a:pt x="46" y="39"/>
                  </a:cubicBezTo>
                  <a:cubicBezTo>
                    <a:pt x="44" y="41"/>
                    <a:pt x="37" y="49"/>
                    <a:pt x="35" y="45"/>
                  </a:cubicBezTo>
                  <a:cubicBezTo>
                    <a:pt x="34" y="40"/>
                    <a:pt x="34" y="35"/>
                    <a:pt x="32" y="34"/>
                  </a:cubicBezTo>
                  <a:cubicBezTo>
                    <a:pt x="29" y="34"/>
                    <a:pt x="24" y="34"/>
                    <a:pt x="24" y="34"/>
                  </a:cubicBezTo>
                  <a:cubicBezTo>
                    <a:pt x="23" y="35"/>
                    <a:pt x="22" y="34"/>
                    <a:pt x="22" y="32"/>
                  </a:cubicBezTo>
                  <a:cubicBezTo>
                    <a:pt x="21" y="30"/>
                    <a:pt x="18" y="30"/>
                    <a:pt x="17" y="29"/>
                  </a:cubicBezTo>
                  <a:cubicBezTo>
                    <a:pt x="15" y="27"/>
                    <a:pt x="15" y="27"/>
                    <a:pt x="13" y="24"/>
                  </a:cubicBezTo>
                  <a:cubicBezTo>
                    <a:pt x="11" y="21"/>
                    <a:pt x="9" y="21"/>
                    <a:pt x="7" y="23"/>
                  </a:cubicBezTo>
                  <a:cubicBezTo>
                    <a:pt x="5" y="25"/>
                    <a:pt x="3" y="25"/>
                    <a:pt x="2" y="22"/>
                  </a:cubicBezTo>
                  <a:cubicBezTo>
                    <a:pt x="1" y="20"/>
                    <a:pt x="0" y="15"/>
                    <a:pt x="0" y="13"/>
                  </a:cubicBezTo>
                  <a:cubicBezTo>
                    <a:pt x="4" y="11"/>
                    <a:pt x="7" y="12"/>
                    <a:pt x="13" y="8"/>
                  </a:cubicBezTo>
                  <a:cubicBezTo>
                    <a:pt x="20" y="5"/>
                    <a:pt x="17" y="5"/>
                    <a:pt x="23" y="0"/>
                  </a:cubicBezTo>
                  <a:cubicBezTo>
                    <a:pt x="23" y="0"/>
                    <a:pt x="24" y="0"/>
                    <a:pt x="24" y="0"/>
                  </a:cubicBezTo>
                  <a:cubicBezTo>
                    <a:pt x="25" y="1"/>
                    <a:pt x="25" y="2"/>
                    <a:pt x="26" y="4"/>
                  </a:cubicBezTo>
                  <a:cubicBezTo>
                    <a:pt x="29" y="10"/>
                    <a:pt x="27" y="4"/>
                    <a:pt x="35" y="6"/>
                  </a:cubicBezTo>
                  <a:cubicBezTo>
                    <a:pt x="43" y="8"/>
                    <a:pt x="39" y="6"/>
                    <a:pt x="41" y="6"/>
                  </a:cubicBezTo>
                  <a:cubicBezTo>
                    <a:pt x="42" y="5"/>
                    <a:pt x="46" y="3"/>
                    <a:pt x="50" y="4"/>
                  </a:cubicBezTo>
                  <a:cubicBezTo>
                    <a:pt x="55" y="4"/>
                    <a:pt x="59" y="8"/>
                    <a:pt x="65" y="11"/>
                  </a:cubicBezTo>
                  <a:cubicBezTo>
                    <a:pt x="71" y="14"/>
                    <a:pt x="69" y="12"/>
                    <a:pt x="71" y="13"/>
                  </a:cubicBezTo>
                  <a:cubicBezTo>
                    <a:pt x="71" y="14"/>
                    <a:pt x="72" y="14"/>
                    <a:pt x="72" y="14"/>
                  </a:cubicBezTo>
                  <a:cubicBezTo>
                    <a:pt x="76" y="17"/>
                    <a:pt x="74" y="16"/>
                    <a:pt x="75" y="20"/>
                  </a:cubicBezTo>
                  <a:cubicBezTo>
                    <a:pt x="76" y="25"/>
                    <a:pt x="77" y="27"/>
                    <a:pt x="80" y="30"/>
                  </a:cubicBezTo>
                  <a:cubicBezTo>
                    <a:pt x="84" y="32"/>
                    <a:pt x="81" y="34"/>
                    <a:pt x="79"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156">
              <a:extLst>
                <a:ext uri="{FF2B5EF4-FFF2-40B4-BE49-F238E27FC236}">
                  <a16:creationId xmlns:a16="http://schemas.microsoft.com/office/drawing/2014/main" id="{9BF955AC-AB63-0D42-83E2-C947F7089465}"/>
                </a:ext>
              </a:extLst>
            </p:cNvPr>
            <p:cNvSpPr>
              <a:spLocks/>
            </p:cNvSpPr>
            <p:nvPr/>
          </p:nvSpPr>
          <p:spPr bwMode="auto">
            <a:xfrm>
              <a:off x="2606" y="1152"/>
              <a:ext cx="48" cy="39"/>
            </a:xfrm>
            <a:custGeom>
              <a:avLst/>
              <a:gdLst>
                <a:gd name="T0" fmla="*/ 77 w 80"/>
                <a:gd name="T1" fmla="*/ 9 h 64"/>
                <a:gd name="T2" fmla="*/ 75 w 80"/>
                <a:gd name="T3" fmla="*/ 14 h 64"/>
                <a:gd name="T4" fmla="*/ 74 w 80"/>
                <a:gd name="T5" fmla="*/ 18 h 64"/>
                <a:gd name="T6" fmla="*/ 67 w 80"/>
                <a:gd name="T7" fmla="*/ 21 h 64"/>
                <a:gd name="T8" fmla="*/ 67 w 80"/>
                <a:gd name="T9" fmla="*/ 25 h 64"/>
                <a:gd name="T10" fmla="*/ 73 w 80"/>
                <a:gd name="T11" fmla="*/ 28 h 64"/>
                <a:gd name="T12" fmla="*/ 70 w 80"/>
                <a:gd name="T13" fmla="*/ 35 h 64"/>
                <a:gd name="T14" fmla="*/ 65 w 80"/>
                <a:gd name="T15" fmla="*/ 41 h 64"/>
                <a:gd name="T16" fmla="*/ 50 w 80"/>
                <a:gd name="T17" fmla="*/ 44 h 64"/>
                <a:gd name="T18" fmla="*/ 56 w 80"/>
                <a:gd name="T19" fmla="*/ 53 h 64"/>
                <a:gd name="T20" fmla="*/ 52 w 80"/>
                <a:gd name="T21" fmla="*/ 57 h 64"/>
                <a:gd name="T22" fmla="*/ 47 w 80"/>
                <a:gd name="T23" fmla="*/ 63 h 64"/>
                <a:gd name="T24" fmla="*/ 41 w 80"/>
                <a:gd name="T25" fmla="*/ 61 h 64"/>
                <a:gd name="T26" fmla="*/ 26 w 80"/>
                <a:gd name="T27" fmla="*/ 54 h 64"/>
                <a:gd name="T28" fmla="*/ 17 w 80"/>
                <a:gd name="T29" fmla="*/ 56 h 64"/>
                <a:gd name="T30" fmla="*/ 11 w 80"/>
                <a:gd name="T31" fmla="*/ 56 h 64"/>
                <a:gd name="T32" fmla="*/ 2 w 80"/>
                <a:gd name="T33" fmla="*/ 54 h 64"/>
                <a:gd name="T34" fmla="*/ 0 w 80"/>
                <a:gd name="T35" fmla="*/ 50 h 64"/>
                <a:gd name="T36" fmla="*/ 10 w 80"/>
                <a:gd name="T37" fmla="*/ 41 h 64"/>
                <a:gd name="T38" fmla="*/ 20 w 80"/>
                <a:gd name="T39" fmla="*/ 21 h 64"/>
                <a:gd name="T40" fmla="*/ 28 w 80"/>
                <a:gd name="T41" fmla="*/ 12 h 64"/>
                <a:gd name="T42" fmla="*/ 41 w 80"/>
                <a:gd name="T43" fmla="*/ 9 h 64"/>
                <a:gd name="T44" fmla="*/ 48 w 80"/>
                <a:gd name="T45" fmla="*/ 1 h 64"/>
                <a:gd name="T46" fmla="*/ 60 w 80"/>
                <a:gd name="T47" fmla="*/ 1 h 64"/>
                <a:gd name="T48" fmla="*/ 74 w 80"/>
                <a:gd name="T49" fmla="*/ 2 h 64"/>
                <a:gd name="T50" fmla="*/ 79 w 80"/>
                <a:gd name="T51" fmla="*/ 4 h 64"/>
                <a:gd name="T52" fmla="*/ 77 w 80"/>
                <a:gd name="T5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64">
                  <a:moveTo>
                    <a:pt x="77" y="9"/>
                  </a:moveTo>
                  <a:cubicBezTo>
                    <a:pt x="77" y="11"/>
                    <a:pt x="76" y="13"/>
                    <a:pt x="75" y="14"/>
                  </a:cubicBezTo>
                  <a:cubicBezTo>
                    <a:pt x="74" y="15"/>
                    <a:pt x="74" y="17"/>
                    <a:pt x="74" y="18"/>
                  </a:cubicBezTo>
                  <a:cubicBezTo>
                    <a:pt x="74" y="19"/>
                    <a:pt x="72" y="21"/>
                    <a:pt x="67" y="21"/>
                  </a:cubicBezTo>
                  <a:cubicBezTo>
                    <a:pt x="62" y="22"/>
                    <a:pt x="67" y="21"/>
                    <a:pt x="67" y="25"/>
                  </a:cubicBezTo>
                  <a:cubicBezTo>
                    <a:pt x="67" y="28"/>
                    <a:pt x="70" y="26"/>
                    <a:pt x="73" y="28"/>
                  </a:cubicBezTo>
                  <a:cubicBezTo>
                    <a:pt x="76" y="31"/>
                    <a:pt x="72" y="32"/>
                    <a:pt x="70" y="35"/>
                  </a:cubicBezTo>
                  <a:cubicBezTo>
                    <a:pt x="67" y="38"/>
                    <a:pt x="66" y="40"/>
                    <a:pt x="65" y="41"/>
                  </a:cubicBezTo>
                  <a:cubicBezTo>
                    <a:pt x="63" y="43"/>
                    <a:pt x="55" y="44"/>
                    <a:pt x="50" y="44"/>
                  </a:cubicBezTo>
                  <a:cubicBezTo>
                    <a:pt x="46" y="44"/>
                    <a:pt x="53" y="50"/>
                    <a:pt x="56" y="53"/>
                  </a:cubicBezTo>
                  <a:cubicBezTo>
                    <a:pt x="58" y="55"/>
                    <a:pt x="52" y="57"/>
                    <a:pt x="52" y="57"/>
                  </a:cubicBezTo>
                  <a:cubicBezTo>
                    <a:pt x="52" y="57"/>
                    <a:pt x="50" y="61"/>
                    <a:pt x="47" y="63"/>
                  </a:cubicBezTo>
                  <a:cubicBezTo>
                    <a:pt x="45" y="62"/>
                    <a:pt x="47" y="64"/>
                    <a:pt x="41" y="61"/>
                  </a:cubicBezTo>
                  <a:cubicBezTo>
                    <a:pt x="35" y="58"/>
                    <a:pt x="31" y="54"/>
                    <a:pt x="26" y="54"/>
                  </a:cubicBezTo>
                  <a:cubicBezTo>
                    <a:pt x="22" y="53"/>
                    <a:pt x="18" y="55"/>
                    <a:pt x="17" y="56"/>
                  </a:cubicBezTo>
                  <a:cubicBezTo>
                    <a:pt x="15" y="56"/>
                    <a:pt x="19" y="58"/>
                    <a:pt x="11" y="56"/>
                  </a:cubicBezTo>
                  <a:cubicBezTo>
                    <a:pt x="3" y="54"/>
                    <a:pt x="5" y="60"/>
                    <a:pt x="2" y="54"/>
                  </a:cubicBezTo>
                  <a:cubicBezTo>
                    <a:pt x="1" y="52"/>
                    <a:pt x="1" y="51"/>
                    <a:pt x="0" y="50"/>
                  </a:cubicBezTo>
                  <a:cubicBezTo>
                    <a:pt x="4" y="47"/>
                    <a:pt x="3" y="49"/>
                    <a:pt x="10" y="41"/>
                  </a:cubicBezTo>
                  <a:cubicBezTo>
                    <a:pt x="17" y="32"/>
                    <a:pt x="18" y="24"/>
                    <a:pt x="20" y="21"/>
                  </a:cubicBezTo>
                  <a:cubicBezTo>
                    <a:pt x="21" y="18"/>
                    <a:pt x="25" y="11"/>
                    <a:pt x="28" y="12"/>
                  </a:cubicBezTo>
                  <a:cubicBezTo>
                    <a:pt x="31" y="12"/>
                    <a:pt x="37" y="14"/>
                    <a:pt x="41" y="9"/>
                  </a:cubicBezTo>
                  <a:cubicBezTo>
                    <a:pt x="45" y="5"/>
                    <a:pt x="42" y="0"/>
                    <a:pt x="48" y="1"/>
                  </a:cubicBezTo>
                  <a:cubicBezTo>
                    <a:pt x="54" y="1"/>
                    <a:pt x="50" y="1"/>
                    <a:pt x="60" y="1"/>
                  </a:cubicBezTo>
                  <a:cubicBezTo>
                    <a:pt x="70" y="0"/>
                    <a:pt x="73" y="6"/>
                    <a:pt x="74" y="2"/>
                  </a:cubicBezTo>
                  <a:cubicBezTo>
                    <a:pt x="76" y="2"/>
                    <a:pt x="78" y="3"/>
                    <a:pt x="79" y="4"/>
                  </a:cubicBezTo>
                  <a:cubicBezTo>
                    <a:pt x="80" y="5"/>
                    <a:pt x="77" y="7"/>
                    <a:pt x="77"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157">
              <a:extLst>
                <a:ext uri="{FF2B5EF4-FFF2-40B4-BE49-F238E27FC236}">
                  <a16:creationId xmlns:a16="http://schemas.microsoft.com/office/drawing/2014/main" id="{0E38BB3D-710D-1B48-B84C-5D1F9FD7D572}"/>
                </a:ext>
              </a:extLst>
            </p:cNvPr>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158">
              <a:extLst>
                <a:ext uri="{FF2B5EF4-FFF2-40B4-BE49-F238E27FC236}">
                  <a16:creationId xmlns:a16="http://schemas.microsoft.com/office/drawing/2014/main" id="{FE5E47C1-7534-EC47-8AA5-7EBF5E1D1D60}"/>
                </a:ext>
              </a:extLst>
            </p:cNvPr>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159">
              <a:extLst>
                <a:ext uri="{FF2B5EF4-FFF2-40B4-BE49-F238E27FC236}">
                  <a16:creationId xmlns:a16="http://schemas.microsoft.com/office/drawing/2014/main" id="{CBE50BC5-AD9C-7949-884E-79489D952C6D}"/>
                </a:ext>
              </a:extLst>
            </p:cNvPr>
            <p:cNvSpPr>
              <a:spLocks/>
            </p:cNvSpPr>
            <p:nvPr/>
          </p:nvSpPr>
          <p:spPr bwMode="auto">
            <a:xfrm>
              <a:off x="2641" y="1255"/>
              <a:ext cx="165" cy="154"/>
            </a:xfrm>
            <a:custGeom>
              <a:avLst/>
              <a:gdLst>
                <a:gd name="T0" fmla="*/ 264 w 274"/>
                <a:gd name="T1" fmla="*/ 202 h 256"/>
                <a:gd name="T2" fmla="*/ 252 w 274"/>
                <a:gd name="T3" fmla="*/ 191 h 256"/>
                <a:gd name="T4" fmla="*/ 241 w 274"/>
                <a:gd name="T5" fmla="*/ 185 h 256"/>
                <a:gd name="T6" fmla="*/ 229 w 274"/>
                <a:gd name="T7" fmla="*/ 197 h 256"/>
                <a:gd name="T8" fmla="*/ 241 w 274"/>
                <a:gd name="T9" fmla="*/ 214 h 256"/>
                <a:gd name="T10" fmla="*/ 237 w 274"/>
                <a:gd name="T11" fmla="*/ 230 h 256"/>
                <a:gd name="T12" fmla="*/ 228 w 274"/>
                <a:gd name="T13" fmla="*/ 247 h 256"/>
                <a:gd name="T14" fmla="*/ 215 w 274"/>
                <a:gd name="T15" fmla="*/ 256 h 256"/>
                <a:gd name="T16" fmla="*/ 211 w 274"/>
                <a:gd name="T17" fmla="*/ 246 h 256"/>
                <a:gd name="T18" fmla="*/ 217 w 274"/>
                <a:gd name="T19" fmla="*/ 232 h 256"/>
                <a:gd name="T20" fmla="*/ 215 w 274"/>
                <a:gd name="T21" fmla="*/ 214 h 256"/>
                <a:gd name="T22" fmla="*/ 204 w 274"/>
                <a:gd name="T23" fmla="*/ 196 h 256"/>
                <a:gd name="T24" fmla="*/ 191 w 274"/>
                <a:gd name="T25" fmla="*/ 190 h 256"/>
                <a:gd name="T26" fmla="*/ 177 w 274"/>
                <a:gd name="T27" fmla="*/ 183 h 256"/>
                <a:gd name="T28" fmla="*/ 164 w 274"/>
                <a:gd name="T29" fmla="*/ 165 h 256"/>
                <a:gd name="T30" fmla="*/ 147 w 274"/>
                <a:gd name="T31" fmla="*/ 162 h 256"/>
                <a:gd name="T32" fmla="*/ 131 w 274"/>
                <a:gd name="T33" fmla="*/ 151 h 256"/>
                <a:gd name="T34" fmla="*/ 116 w 274"/>
                <a:gd name="T35" fmla="*/ 140 h 256"/>
                <a:gd name="T36" fmla="*/ 103 w 274"/>
                <a:gd name="T37" fmla="*/ 129 h 256"/>
                <a:gd name="T38" fmla="*/ 91 w 274"/>
                <a:gd name="T39" fmla="*/ 114 h 256"/>
                <a:gd name="T40" fmla="*/ 85 w 274"/>
                <a:gd name="T41" fmla="*/ 93 h 256"/>
                <a:gd name="T42" fmla="*/ 69 w 274"/>
                <a:gd name="T43" fmla="*/ 84 h 256"/>
                <a:gd name="T44" fmla="*/ 43 w 274"/>
                <a:gd name="T45" fmla="*/ 82 h 256"/>
                <a:gd name="T46" fmla="*/ 22 w 274"/>
                <a:gd name="T47" fmla="*/ 91 h 256"/>
                <a:gd name="T48" fmla="*/ 11 w 274"/>
                <a:gd name="T49" fmla="*/ 99 h 256"/>
                <a:gd name="T50" fmla="*/ 18 w 274"/>
                <a:gd name="T51" fmla="*/ 90 h 256"/>
                <a:gd name="T52" fmla="*/ 7 w 274"/>
                <a:gd name="T53" fmla="*/ 75 h 256"/>
                <a:gd name="T54" fmla="*/ 4 w 274"/>
                <a:gd name="T55" fmla="*/ 54 h 256"/>
                <a:gd name="T56" fmla="*/ 8 w 274"/>
                <a:gd name="T57" fmla="*/ 35 h 256"/>
                <a:gd name="T58" fmla="*/ 22 w 274"/>
                <a:gd name="T59" fmla="*/ 33 h 256"/>
                <a:gd name="T60" fmla="*/ 43 w 274"/>
                <a:gd name="T61" fmla="*/ 21 h 256"/>
                <a:gd name="T62" fmla="*/ 56 w 274"/>
                <a:gd name="T63" fmla="*/ 36 h 256"/>
                <a:gd name="T64" fmla="*/ 64 w 274"/>
                <a:gd name="T65" fmla="*/ 18 h 256"/>
                <a:gd name="T66" fmla="*/ 80 w 274"/>
                <a:gd name="T67" fmla="*/ 26 h 256"/>
                <a:gd name="T68" fmla="*/ 87 w 274"/>
                <a:gd name="T69" fmla="*/ 15 h 256"/>
                <a:gd name="T70" fmla="*/ 93 w 274"/>
                <a:gd name="T71" fmla="*/ 8 h 256"/>
                <a:gd name="T72" fmla="*/ 112 w 274"/>
                <a:gd name="T73" fmla="*/ 5 h 256"/>
                <a:gd name="T74" fmla="*/ 138 w 274"/>
                <a:gd name="T75" fmla="*/ 15 h 256"/>
                <a:gd name="T76" fmla="*/ 158 w 274"/>
                <a:gd name="T77" fmla="*/ 17 h 256"/>
                <a:gd name="T78" fmla="*/ 154 w 274"/>
                <a:gd name="T79" fmla="*/ 24 h 256"/>
                <a:gd name="T80" fmla="*/ 157 w 274"/>
                <a:gd name="T81" fmla="*/ 34 h 256"/>
                <a:gd name="T82" fmla="*/ 148 w 274"/>
                <a:gd name="T83" fmla="*/ 39 h 256"/>
                <a:gd name="T84" fmla="*/ 128 w 274"/>
                <a:gd name="T85" fmla="*/ 46 h 256"/>
                <a:gd name="T86" fmla="*/ 133 w 274"/>
                <a:gd name="T87" fmla="*/ 63 h 256"/>
                <a:gd name="T88" fmla="*/ 127 w 274"/>
                <a:gd name="T89" fmla="*/ 74 h 256"/>
                <a:gd name="T90" fmla="*/ 150 w 274"/>
                <a:gd name="T91" fmla="*/ 94 h 256"/>
                <a:gd name="T92" fmla="*/ 169 w 274"/>
                <a:gd name="T93" fmla="*/ 121 h 256"/>
                <a:gd name="T94" fmla="*/ 193 w 274"/>
                <a:gd name="T95" fmla="*/ 143 h 256"/>
                <a:gd name="T96" fmla="*/ 218 w 274"/>
                <a:gd name="T97" fmla="*/ 151 h 256"/>
                <a:gd name="T98" fmla="*/ 221 w 274"/>
                <a:gd name="T99" fmla="*/ 160 h 256"/>
                <a:gd name="T100" fmla="*/ 248 w 274"/>
                <a:gd name="T101" fmla="*/ 172 h 256"/>
                <a:gd name="T102" fmla="*/ 271 w 274"/>
                <a:gd name="T103" fmla="*/ 18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256">
                  <a:moveTo>
                    <a:pt x="272" y="200"/>
                  </a:moveTo>
                  <a:cubicBezTo>
                    <a:pt x="270" y="202"/>
                    <a:pt x="266" y="208"/>
                    <a:pt x="264" y="202"/>
                  </a:cubicBezTo>
                  <a:cubicBezTo>
                    <a:pt x="261" y="197"/>
                    <a:pt x="263" y="198"/>
                    <a:pt x="260" y="195"/>
                  </a:cubicBezTo>
                  <a:cubicBezTo>
                    <a:pt x="257" y="193"/>
                    <a:pt x="257" y="191"/>
                    <a:pt x="252" y="191"/>
                  </a:cubicBezTo>
                  <a:cubicBezTo>
                    <a:pt x="248" y="191"/>
                    <a:pt x="246" y="190"/>
                    <a:pt x="246" y="187"/>
                  </a:cubicBezTo>
                  <a:cubicBezTo>
                    <a:pt x="246" y="185"/>
                    <a:pt x="246" y="183"/>
                    <a:pt x="241" y="185"/>
                  </a:cubicBezTo>
                  <a:cubicBezTo>
                    <a:pt x="237" y="187"/>
                    <a:pt x="236" y="186"/>
                    <a:pt x="234" y="188"/>
                  </a:cubicBezTo>
                  <a:cubicBezTo>
                    <a:pt x="233" y="191"/>
                    <a:pt x="230" y="190"/>
                    <a:pt x="229" y="197"/>
                  </a:cubicBezTo>
                  <a:cubicBezTo>
                    <a:pt x="229" y="203"/>
                    <a:pt x="225" y="201"/>
                    <a:pt x="229" y="205"/>
                  </a:cubicBezTo>
                  <a:cubicBezTo>
                    <a:pt x="234" y="209"/>
                    <a:pt x="239" y="213"/>
                    <a:pt x="241" y="214"/>
                  </a:cubicBezTo>
                  <a:cubicBezTo>
                    <a:pt x="243" y="215"/>
                    <a:pt x="246" y="221"/>
                    <a:pt x="244" y="224"/>
                  </a:cubicBezTo>
                  <a:cubicBezTo>
                    <a:pt x="242" y="226"/>
                    <a:pt x="240" y="230"/>
                    <a:pt x="237" y="230"/>
                  </a:cubicBezTo>
                  <a:cubicBezTo>
                    <a:pt x="235" y="229"/>
                    <a:pt x="228" y="232"/>
                    <a:pt x="228" y="236"/>
                  </a:cubicBezTo>
                  <a:cubicBezTo>
                    <a:pt x="228" y="240"/>
                    <a:pt x="232" y="244"/>
                    <a:pt x="228" y="247"/>
                  </a:cubicBezTo>
                  <a:cubicBezTo>
                    <a:pt x="224" y="249"/>
                    <a:pt x="223" y="251"/>
                    <a:pt x="220" y="253"/>
                  </a:cubicBezTo>
                  <a:cubicBezTo>
                    <a:pt x="218" y="255"/>
                    <a:pt x="223" y="256"/>
                    <a:pt x="215" y="256"/>
                  </a:cubicBezTo>
                  <a:cubicBezTo>
                    <a:pt x="207" y="256"/>
                    <a:pt x="206" y="253"/>
                    <a:pt x="207" y="252"/>
                  </a:cubicBezTo>
                  <a:cubicBezTo>
                    <a:pt x="208" y="251"/>
                    <a:pt x="208" y="248"/>
                    <a:pt x="211" y="246"/>
                  </a:cubicBezTo>
                  <a:cubicBezTo>
                    <a:pt x="214" y="243"/>
                    <a:pt x="215" y="242"/>
                    <a:pt x="215" y="239"/>
                  </a:cubicBezTo>
                  <a:cubicBezTo>
                    <a:pt x="215" y="236"/>
                    <a:pt x="216" y="234"/>
                    <a:pt x="217" y="232"/>
                  </a:cubicBezTo>
                  <a:cubicBezTo>
                    <a:pt x="219" y="231"/>
                    <a:pt x="221" y="231"/>
                    <a:pt x="219" y="225"/>
                  </a:cubicBezTo>
                  <a:cubicBezTo>
                    <a:pt x="216" y="219"/>
                    <a:pt x="217" y="221"/>
                    <a:pt x="215" y="214"/>
                  </a:cubicBezTo>
                  <a:cubicBezTo>
                    <a:pt x="213" y="207"/>
                    <a:pt x="211" y="207"/>
                    <a:pt x="210" y="202"/>
                  </a:cubicBezTo>
                  <a:cubicBezTo>
                    <a:pt x="208" y="197"/>
                    <a:pt x="208" y="193"/>
                    <a:pt x="204" y="196"/>
                  </a:cubicBezTo>
                  <a:cubicBezTo>
                    <a:pt x="200" y="199"/>
                    <a:pt x="193" y="194"/>
                    <a:pt x="193" y="194"/>
                  </a:cubicBezTo>
                  <a:cubicBezTo>
                    <a:pt x="193" y="194"/>
                    <a:pt x="193" y="195"/>
                    <a:pt x="191" y="190"/>
                  </a:cubicBezTo>
                  <a:cubicBezTo>
                    <a:pt x="188" y="184"/>
                    <a:pt x="185" y="179"/>
                    <a:pt x="183" y="180"/>
                  </a:cubicBezTo>
                  <a:cubicBezTo>
                    <a:pt x="180" y="180"/>
                    <a:pt x="178" y="183"/>
                    <a:pt x="177" y="183"/>
                  </a:cubicBezTo>
                  <a:cubicBezTo>
                    <a:pt x="176" y="183"/>
                    <a:pt x="177" y="173"/>
                    <a:pt x="172" y="173"/>
                  </a:cubicBezTo>
                  <a:cubicBezTo>
                    <a:pt x="168" y="173"/>
                    <a:pt x="167" y="166"/>
                    <a:pt x="164" y="165"/>
                  </a:cubicBezTo>
                  <a:cubicBezTo>
                    <a:pt x="161" y="163"/>
                    <a:pt x="160" y="162"/>
                    <a:pt x="158" y="162"/>
                  </a:cubicBezTo>
                  <a:cubicBezTo>
                    <a:pt x="155" y="162"/>
                    <a:pt x="151" y="165"/>
                    <a:pt x="147" y="162"/>
                  </a:cubicBezTo>
                  <a:cubicBezTo>
                    <a:pt x="143" y="159"/>
                    <a:pt x="144" y="162"/>
                    <a:pt x="139" y="158"/>
                  </a:cubicBezTo>
                  <a:cubicBezTo>
                    <a:pt x="134" y="154"/>
                    <a:pt x="133" y="154"/>
                    <a:pt x="131" y="151"/>
                  </a:cubicBezTo>
                  <a:cubicBezTo>
                    <a:pt x="128" y="148"/>
                    <a:pt x="125" y="144"/>
                    <a:pt x="122" y="143"/>
                  </a:cubicBezTo>
                  <a:cubicBezTo>
                    <a:pt x="120" y="142"/>
                    <a:pt x="117" y="142"/>
                    <a:pt x="116" y="140"/>
                  </a:cubicBezTo>
                  <a:cubicBezTo>
                    <a:pt x="115" y="137"/>
                    <a:pt x="115" y="132"/>
                    <a:pt x="110" y="132"/>
                  </a:cubicBezTo>
                  <a:cubicBezTo>
                    <a:pt x="105" y="132"/>
                    <a:pt x="103" y="131"/>
                    <a:pt x="103" y="129"/>
                  </a:cubicBezTo>
                  <a:cubicBezTo>
                    <a:pt x="103" y="127"/>
                    <a:pt x="100" y="125"/>
                    <a:pt x="98" y="122"/>
                  </a:cubicBezTo>
                  <a:cubicBezTo>
                    <a:pt x="95" y="119"/>
                    <a:pt x="94" y="117"/>
                    <a:pt x="91" y="114"/>
                  </a:cubicBezTo>
                  <a:cubicBezTo>
                    <a:pt x="88" y="112"/>
                    <a:pt x="87" y="112"/>
                    <a:pt x="87" y="107"/>
                  </a:cubicBezTo>
                  <a:cubicBezTo>
                    <a:pt x="86" y="103"/>
                    <a:pt x="87" y="97"/>
                    <a:pt x="85" y="93"/>
                  </a:cubicBezTo>
                  <a:cubicBezTo>
                    <a:pt x="82" y="88"/>
                    <a:pt x="77" y="89"/>
                    <a:pt x="77" y="88"/>
                  </a:cubicBezTo>
                  <a:cubicBezTo>
                    <a:pt x="76" y="87"/>
                    <a:pt x="75" y="85"/>
                    <a:pt x="69" y="84"/>
                  </a:cubicBezTo>
                  <a:cubicBezTo>
                    <a:pt x="64" y="83"/>
                    <a:pt x="65" y="80"/>
                    <a:pt x="58" y="79"/>
                  </a:cubicBezTo>
                  <a:cubicBezTo>
                    <a:pt x="52" y="77"/>
                    <a:pt x="45" y="77"/>
                    <a:pt x="43" y="82"/>
                  </a:cubicBezTo>
                  <a:cubicBezTo>
                    <a:pt x="40" y="86"/>
                    <a:pt x="40" y="89"/>
                    <a:pt x="34" y="90"/>
                  </a:cubicBezTo>
                  <a:cubicBezTo>
                    <a:pt x="27" y="91"/>
                    <a:pt x="27" y="90"/>
                    <a:pt x="22" y="91"/>
                  </a:cubicBezTo>
                  <a:cubicBezTo>
                    <a:pt x="18" y="93"/>
                    <a:pt x="18" y="95"/>
                    <a:pt x="17" y="96"/>
                  </a:cubicBezTo>
                  <a:cubicBezTo>
                    <a:pt x="16" y="98"/>
                    <a:pt x="15" y="96"/>
                    <a:pt x="11" y="99"/>
                  </a:cubicBezTo>
                  <a:cubicBezTo>
                    <a:pt x="11" y="97"/>
                    <a:pt x="9" y="93"/>
                    <a:pt x="11" y="93"/>
                  </a:cubicBezTo>
                  <a:cubicBezTo>
                    <a:pt x="14" y="93"/>
                    <a:pt x="17" y="91"/>
                    <a:pt x="18" y="90"/>
                  </a:cubicBezTo>
                  <a:cubicBezTo>
                    <a:pt x="20" y="89"/>
                    <a:pt x="28" y="84"/>
                    <a:pt x="23" y="83"/>
                  </a:cubicBezTo>
                  <a:cubicBezTo>
                    <a:pt x="18" y="81"/>
                    <a:pt x="7" y="80"/>
                    <a:pt x="7" y="75"/>
                  </a:cubicBezTo>
                  <a:cubicBezTo>
                    <a:pt x="7" y="71"/>
                    <a:pt x="11" y="66"/>
                    <a:pt x="7" y="63"/>
                  </a:cubicBezTo>
                  <a:cubicBezTo>
                    <a:pt x="3" y="59"/>
                    <a:pt x="0" y="56"/>
                    <a:pt x="4" y="54"/>
                  </a:cubicBezTo>
                  <a:cubicBezTo>
                    <a:pt x="8" y="52"/>
                    <a:pt x="17" y="51"/>
                    <a:pt x="14" y="48"/>
                  </a:cubicBezTo>
                  <a:cubicBezTo>
                    <a:pt x="12" y="45"/>
                    <a:pt x="4" y="36"/>
                    <a:pt x="8" y="35"/>
                  </a:cubicBezTo>
                  <a:cubicBezTo>
                    <a:pt x="9" y="35"/>
                    <a:pt x="10" y="35"/>
                    <a:pt x="10" y="35"/>
                  </a:cubicBezTo>
                  <a:cubicBezTo>
                    <a:pt x="15" y="35"/>
                    <a:pt x="19" y="33"/>
                    <a:pt x="22" y="33"/>
                  </a:cubicBezTo>
                  <a:cubicBezTo>
                    <a:pt x="26" y="33"/>
                    <a:pt x="34" y="32"/>
                    <a:pt x="36" y="29"/>
                  </a:cubicBezTo>
                  <a:cubicBezTo>
                    <a:pt x="37" y="26"/>
                    <a:pt x="42" y="17"/>
                    <a:pt x="43" y="21"/>
                  </a:cubicBezTo>
                  <a:cubicBezTo>
                    <a:pt x="44" y="25"/>
                    <a:pt x="48" y="28"/>
                    <a:pt x="49" y="29"/>
                  </a:cubicBezTo>
                  <a:cubicBezTo>
                    <a:pt x="50" y="30"/>
                    <a:pt x="52" y="38"/>
                    <a:pt x="56" y="36"/>
                  </a:cubicBezTo>
                  <a:cubicBezTo>
                    <a:pt x="59" y="33"/>
                    <a:pt x="54" y="31"/>
                    <a:pt x="59" y="27"/>
                  </a:cubicBezTo>
                  <a:cubicBezTo>
                    <a:pt x="63" y="24"/>
                    <a:pt x="63" y="14"/>
                    <a:pt x="64" y="18"/>
                  </a:cubicBezTo>
                  <a:cubicBezTo>
                    <a:pt x="66" y="22"/>
                    <a:pt x="73" y="23"/>
                    <a:pt x="75" y="23"/>
                  </a:cubicBezTo>
                  <a:cubicBezTo>
                    <a:pt x="76" y="23"/>
                    <a:pt x="78" y="28"/>
                    <a:pt x="80" y="26"/>
                  </a:cubicBezTo>
                  <a:cubicBezTo>
                    <a:pt x="81" y="23"/>
                    <a:pt x="78" y="17"/>
                    <a:pt x="80" y="16"/>
                  </a:cubicBezTo>
                  <a:cubicBezTo>
                    <a:pt x="82" y="16"/>
                    <a:pt x="87" y="18"/>
                    <a:pt x="87" y="15"/>
                  </a:cubicBezTo>
                  <a:cubicBezTo>
                    <a:pt x="88" y="13"/>
                    <a:pt x="88" y="10"/>
                    <a:pt x="90" y="9"/>
                  </a:cubicBezTo>
                  <a:cubicBezTo>
                    <a:pt x="90" y="8"/>
                    <a:pt x="91" y="8"/>
                    <a:pt x="93" y="8"/>
                  </a:cubicBezTo>
                  <a:cubicBezTo>
                    <a:pt x="97" y="9"/>
                    <a:pt x="101" y="12"/>
                    <a:pt x="102" y="11"/>
                  </a:cubicBezTo>
                  <a:cubicBezTo>
                    <a:pt x="102" y="10"/>
                    <a:pt x="107" y="4"/>
                    <a:pt x="112" y="5"/>
                  </a:cubicBezTo>
                  <a:cubicBezTo>
                    <a:pt x="117" y="5"/>
                    <a:pt x="123" y="0"/>
                    <a:pt x="126" y="5"/>
                  </a:cubicBezTo>
                  <a:cubicBezTo>
                    <a:pt x="129" y="11"/>
                    <a:pt x="132" y="15"/>
                    <a:pt x="138" y="15"/>
                  </a:cubicBezTo>
                  <a:cubicBezTo>
                    <a:pt x="145" y="15"/>
                    <a:pt x="138" y="12"/>
                    <a:pt x="148" y="15"/>
                  </a:cubicBezTo>
                  <a:cubicBezTo>
                    <a:pt x="158" y="17"/>
                    <a:pt x="159" y="15"/>
                    <a:pt x="158" y="17"/>
                  </a:cubicBezTo>
                  <a:cubicBezTo>
                    <a:pt x="158" y="18"/>
                    <a:pt x="158" y="18"/>
                    <a:pt x="158" y="18"/>
                  </a:cubicBezTo>
                  <a:cubicBezTo>
                    <a:pt x="157" y="20"/>
                    <a:pt x="151" y="23"/>
                    <a:pt x="154" y="24"/>
                  </a:cubicBezTo>
                  <a:cubicBezTo>
                    <a:pt x="157" y="25"/>
                    <a:pt x="159" y="26"/>
                    <a:pt x="158" y="28"/>
                  </a:cubicBezTo>
                  <a:cubicBezTo>
                    <a:pt x="157" y="30"/>
                    <a:pt x="155" y="33"/>
                    <a:pt x="157" y="34"/>
                  </a:cubicBezTo>
                  <a:cubicBezTo>
                    <a:pt x="158" y="35"/>
                    <a:pt x="158" y="37"/>
                    <a:pt x="157" y="38"/>
                  </a:cubicBezTo>
                  <a:cubicBezTo>
                    <a:pt x="154" y="38"/>
                    <a:pt x="149" y="38"/>
                    <a:pt x="148" y="39"/>
                  </a:cubicBezTo>
                  <a:cubicBezTo>
                    <a:pt x="147" y="41"/>
                    <a:pt x="146" y="42"/>
                    <a:pt x="141" y="44"/>
                  </a:cubicBezTo>
                  <a:cubicBezTo>
                    <a:pt x="136" y="46"/>
                    <a:pt x="131" y="46"/>
                    <a:pt x="128" y="46"/>
                  </a:cubicBezTo>
                  <a:cubicBezTo>
                    <a:pt x="125" y="47"/>
                    <a:pt x="124" y="50"/>
                    <a:pt x="128" y="54"/>
                  </a:cubicBezTo>
                  <a:cubicBezTo>
                    <a:pt x="132" y="57"/>
                    <a:pt x="134" y="61"/>
                    <a:pt x="133" y="63"/>
                  </a:cubicBezTo>
                  <a:cubicBezTo>
                    <a:pt x="132" y="66"/>
                    <a:pt x="130" y="62"/>
                    <a:pt x="129" y="65"/>
                  </a:cubicBezTo>
                  <a:cubicBezTo>
                    <a:pt x="127" y="68"/>
                    <a:pt x="124" y="70"/>
                    <a:pt x="127" y="74"/>
                  </a:cubicBezTo>
                  <a:cubicBezTo>
                    <a:pt x="130" y="79"/>
                    <a:pt x="138" y="85"/>
                    <a:pt x="141" y="87"/>
                  </a:cubicBezTo>
                  <a:cubicBezTo>
                    <a:pt x="143" y="89"/>
                    <a:pt x="147" y="94"/>
                    <a:pt x="150" y="94"/>
                  </a:cubicBezTo>
                  <a:cubicBezTo>
                    <a:pt x="153" y="95"/>
                    <a:pt x="157" y="93"/>
                    <a:pt x="161" y="104"/>
                  </a:cubicBezTo>
                  <a:cubicBezTo>
                    <a:pt x="164" y="115"/>
                    <a:pt x="164" y="115"/>
                    <a:pt x="169" y="121"/>
                  </a:cubicBezTo>
                  <a:cubicBezTo>
                    <a:pt x="174" y="128"/>
                    <a:pt x="165" y="128"/>
                    <a:pt x="177" y="133"/>
                  </a:cubicBezTo>
                  <a:cubicBezTo>
                    <a:pt x="188" y="139"/>
                    <a:pt x="186" y="142"/>
                    <a:pt x="193" y="143"/>
                  </a:cubicBezTo>
                  <a:cubicBezTo>
                    <a:pt x="200" y="144"/>
                    <a:pt x="219" y="145"/>
                    <a:pt x="219" y="145"/>
                  </a:cubicBezTo>
                  <a:cubicBezTo>
                    <a:pt x="219" y="145"/>
                    <a:pt x="221" y="149"/>
                    <a:pt x="218" y="151"/>
                  </a:cubicBezTo>
                  <a:cubicBezTo>
                    <a:pt x="216" y="152"/>
                    <a:pt x="212" y="152"/>
                    <a:pt x="213" y="155"/>
                  </a:cubicBezTo>
                  <a:cubicBezTo>
                    <a:pt x="215" y="158"/>
                    <a:pt x="215" y="158"/>
                    <a:pt x="221" y="160"/>
                  </a:cubicBezTo>
                  <a:cubicBezTo>
                    <a:pt x="228" y="162"/>
                    <a:pt x="224" y="160"/>
                    <a:pt x="234" y="165"/>
                  </a:cubicBezTo>
                  <a:cubicBezTo>
                    <a:pt x="244" y="170"/>
                    <a:pt x="242" y="168"/>
                    <a:pt x="248" y="172"/>
                  </a:cubicBezTo>
                  <a:cubicBezTo>
                    <a:pt x="255" y="176"/>
                    <a:pt x="253" y="175"/>
                    <a:pt x="260" y="180"/>
                  </a:cubicBezTo>
                  <a:cubicBezTo>
                    <a:pt x="267" y="185"/>
                    <a:pt x="268" y="183"/>
                    <a:pt x="271" y="189"/>
                  </a:cubicBezTo>
                  <a:cubicBezTo>
                    <a:pt x="273" y="196"/>
                    <a:pt x="274" y="198"/>
                    <a:pt x="272" y="20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160">
              <a:extLst>
                <a:ext uri="{FF2B5EF4-FFF2-40B4-BE49-F238E27FC236}">
                  <a16:creationId xmlns:a16="http://schemas.microsoft.com/office/drawing/2014/main" id="{492895E3-00E8-4A4C-9099-0A3D6219DB78}"/>
                </a:ext>
              </a:extLst>
            </p:cNvPr>
            <p:cNvSpPr>
              <a:spLocks/>
            </p:cNvSpPr>
            <p:nvPr/>
          </p:nvSpPr>
          <p:spPr bwMode="auto">
            <a:xfrm>
              <a:off x="2738" y="1127"/>
              <a:ext cx="135" cy="97"/>
            </a:xfrm>
            <a:custGeom>
              <a:avLst/>
              <a:gdLst>
                <a:gd name="T0" fmla="*/ 221 w 225"/>
                <a:gd name="T1" fmla="*/ 123 h 163"/>
                <a:gd name="T2" fmla="*/ 210 w 225"/>
                <a:gd name="T3" fmla="*/ 126 h 163"/>
                <a:gd name="T4" fmla="*/ 192 w 225"/>
                <a:gd name="T5" fmla="*/ 145 h 163"/>
                <a:gd name="T6" fmla="*/ 194 w 225"/>
                <a:gd name="T7" fmla="*/ 156 h 163"/>
                <a:gd name="T8" fmla="*/ 193 w 225"/>
                <a:gd name="T9" fmla="*/ 162 h 163"/>
                <a:gd name="T10" fmla="*/ 191 w 225"/>
                <a:gd name="T11" fmla="*/ 163 h 163"/>
                <a:gd name="T12" fmla="*/ 188 w 225"/>
                <a:gd name="T13" fmla="*/ 161 h 163"/>
                <a:gd name="T14" fmla="*/ 166 w 225"/>
                <a:gd name="T15" fmla="*/ 152 h 163"/>
                <a:gd name="T16" fmla="*/ 157 w 225"/>
                <a:gd name="T17" fmla="*/ 155 h 163"/>
                <a:gd name="T18" fmla="*/ 145 w 225"/>
                <a:gd name="T19" fmla="*/ 153 h 163"/>
                <a:gd name="T20" fmla="*/ 132 w 225"/>
                <a:gd name="T21" fmla="*/ 158 h 163"/>
                <a:gd name="T22" fmla="*/ 123 w 225"/>
                <a:gd name="T23" fmla="*/ 149 h 163"/>
                <a:gd name="T24" fmla="*/ 108 w 225"/>
                <a:gd name="T25" fmla="*/ 151 h 163"/>
                <a:gd name="T26" fmla="*/ 104 w 225"/>
                <a:gd name="T27" fmla="*/ 150 h 163"/>
                <a:gd name="T28" fmla="*/ 105 w 225"/>
                <a:gd name="T29" fmla="*/ 145 h 163"/>
                <a:gd name="T30" fmla="*/ 90 w 225"/>
                <a:gd name="T31" fmla="*/ 136 h 163"/>
                <a:gd name="T32" fmla="*/ 83 w 225"/>
                <a:gd name="T33" fmla="*/ 132 h 163"/>
                <a:gd name="T34" fmla="*/ 71 w 225"/>
                <a:gd name="T35" fmla="*/ 124 h 163"/>
                <a:gd name="T36" fmla="*/ 65 w 225"/>
                <a:gd name="T37" fmla="*/ 130 h 163"/>
                <a:gd name="T38" fmla="*/ 53 w 225"/>
                <a:gd name="T39" fmla="*/ 133 h 163"/>
                <a:gd name="T40" fmla="*/ 53 w 225"/>
                <a:gd name="T41" fmla="*/ 119 h 163"/>
                <a:gd name="T42" fmla="*/ 37 w 225"/>
                <a:gd name="T43" fmla="*/ 119 h 163"/>
                <a:gd name="T44" fmla="*/ 29 w 225"/>
                <a:gd name="T45" fmla="*/ 110 h 163"/>
                <a:gd name="T46" fmla="*/ 22 w 225"/>
                <a:gd name="T47" fmla="*/ 108 h 163"/>
                <a:gd name="T48" fmla="*/ 22 w 225"/>
                <a:gd name="T49" fmla="*/ 100 h 163"/>
                <a:gd name="T50" fmla="*/ 19 w 225"/>
                <a:gd name="T51" fmla="*/ 97 h 163"/>
                <a:gd name="T52" fmla="*/ 15 w 225"/>
                <a:gd name="T53" fmla="*/ 87 h 163"/>
                <a:gd name="T54" fmla="*/ 17 w 225"/>
                <a:gd name="T55" fmla="*/ 79 h 163"/>
                <a:gd name="T56" fmla="*/ 14 w 225"/>
                <a:gd name="T57" fmla="*/ 71 h 163"/>
                <a:gd name="T58" fmla="*/ 13 w 225"/>
                <a:gd name="T59" fmla="*/ 66 h 163"/>
                <a:gd name="T60" fmla="*/ 3 w 225"/>
                <a:gd name="T61" fmla="*/ 58 h 163"/>
                <a:gd name="T62" fmla="*/ 7 w 225"/>
                <a:gd name="T63" fmla="*/ 50 h 163"/>
                <a:gd name="T64" fmla="*/ 7 w 225"/>
                <a:gd name="T65" fmla="*/ 41 h 163"/>
                <a:gd name="T66" fmla="*/ 8 w 225"/>
                <a:gd name="T67" fmla="*/ 37 h 163"/>
                <a:gd name="T68" fmla="*/ 12 w 225"/>
                <a:gd name="T69" fmla="*/ 37 h 163"/>
                <a:gd name="T70" fmla="*/ 23 w 225"/>
                <a:gd name="T71" fmla="*/ 28 h 163"/>
                <a:gd name="T72" fmla="*/ 38 w 225"/>
                <a:gd name="T73" fmla="*/ 23 h 163"/>
                <a:gd name="T74" fmla="*/ 62 w 225"/>
                <a:gd name="T75" fmla="*/ 12 h 163"/>
                <a:gd name="T76" fmla="*/ 74 w 225"/>
                <a:gd name="T77" fmla="*/ 7 h 163"/>
                <a:gd name="T78" fmla="*/ 93 w 225"/>
                <a:gd name="T79" fmla="*/ 8 h 163"/>
                <a:gd name="T80" fmla="*/ 103 w 225"/>
                <a:gd name="T81" fmla="*/ 20 h 163"/>
                <a:gd name="T82" fmla="*/ 120 w 225"/>
                <a:gd name="T83" fmla="*/ 18 h 163"/>
                <a:gd name="T84" fmla="*/ 125 w 225"/>
                <a:gd name="T85" fmla="*/ 18 h 163"/>
                <a:gd name="T86" fmla="*/ 181 w 225"/>
                <a:gd name="T87" fmla="*/ 18 h 163"/>
                <a:gd name="T88" fmla="*/ 183 w 225"/>
                <a:gd name="T89" fmla="*/ 18 h 163"/>
                <a:gd name="T90" fmla="*/ 196 w 225"/>
                <a:gd name="T91" fmla="*/ 28 h 163"/>
                <a:gd name="T92" fmla="*/ 198 w 225"/>
                <a:gd name="T93" fmla="*/ 30 h 163"/>
                <a:gd name="T94" fmla="*/ 199 w 225"/>
                <a:gd name="T95" fmla="*/ 37 h 163"/>
                <a:gd name="T96" fmla="*/ 208 w 225"/>
                <a:gd name="T97" fmla="*/ 47 h 163"/>
                <a:gd name="T98" fmla="*/ 212 w 225"/>
                <a:gd name="T99" fmla="*/ 62 h 163"/>
                <a:gd name="T100" fmla="*/ 197 w 225"/>
                <a:gd name="T101" fmla="*/ 71 h 163"/>
                <a:gd name="T102" fmla="*/ 205 w 225"/>
                <a:gd name="T103" fmla="*/ 81 h 163"/>
                <a:gd name="T104" fmla="*/ 207 w 225"/>
                <a:gd name="T105" fmla="*/ 92 h 163"/>
                <a:gd name="T106" fmla="*/ 207 w 225"/>
                <a:gd name="T107" fmla="*/ 99 h 163"/>
                <a:gd name="T108" fmla="*/ 218 w 225"/>
                <a:gd name="T109" fmla="*/ 113 h 163"/>
                <a:gd name="T110" fmla="*/ 221 w 225"/>
                <a:gd name="T111" fmla="*/ 12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63">
                  <a:moveTo>
                    <a:pt x="221" y="123"/>
                  </a:moveTo>
                  <a:cubicBezTo>
                    <a:pt x="216" y="126"/>
                    <a:pt x="217" y="122"/>
                    <a:pt x="210" y="126"/>
                  </a:cubicBezTo>
                  <a:cubicBezTo>
                    <a:pt x="203" y="130"/>
                    <a:pt x="192" y="140"/>
                    <a:pt x="192" y="145"/>
                  </a:cubicBezTo>
                  <a:cubicBezTo>
                    <a:pt x="192" y="150"/>
                    <a:pt x="192" y="152"/>
                    <a:pt x="194" y="156"/>
                  </a:cubicBezTo>
                  <a:cubicBezTo>
                    <a:pt x="195" y="160"/>
                    <a:pt x="196" y="162"/>
                    <a:pt x="193" y="162"/>
                  </a:cubicBezTo>
                  <a:cubicBezTo>
                    <a:pt x="192" y="163"/>
                    <a:pt x="192" y="163"/>
                    <a:pt x="191" y="163"/>
                  </a:cubicBezTo>
                  <a:cubicBezTo>
                    <a:pt x="190" y="162"/>
                    <a:pt x="189" y="162"/>
                    <a:pt x="188" y="161"/>
                  </a:cubicBezTo>
                  <a:cubicBezTo>
                    <a:pt x="186" y="160"/>
                    <a:pt x="172" y="155"/>
                    <a:pt x="166" y="152"/>
                  </a:cubicBezTo>
                  <a:cubicBezTo>
                    <a:pt x="159" y="149"/>
                    <a:pt x="162" y="153"/>
                    <a:pt x="157" y="155"/>
                  </a:cubicBezTo>
                  <a:cubicBezTo>
                    <a:pt x="152" y="157"/>
                    <a:pt x="151" y="153"/>
                    <a:pt x="145" y="153"/>
                  </a:cubicBezTo>
                  <a:cubicBezTo>
                    <a:pt x="139" y="152"/>
                    <a:pt x="139" y="157"/>
                    <a:pt x="132" y="158"/>
                  </a:cubicBezTo>
                  <a:cubicBezTo>
                    <a:pt x="125" y="158"/>
                    <a:pt x="126" y="152"/>
                    <a:pt x="123" y="149"/>
                  </a:cubicBezTo>
                  <a:cubicBezTo>
                    <a:pt x="120" y="146"/>
                    <a:pt x="116" y="151"/>
                    <a:pt x="108" y="151"/>
                  </a:cubicBezTo>
                  <a:cubicBezTo>
                    <a:pt x="105" y="151"/>
                    <a:pt x="104" y="151"/>
                    <a:pt x="104" y="150"/>
                  </a:cubicBezTo>
                  <a:cubicBezTo>
                    <a:pt x="104" y="149"/>
                    <a:pt x="107" y="147"/>
                    <a:pt x="105" y="145"/>
                  </a:cubicBezTo>
                  <a:cubicBezTo>
                    <a:pt x="103" y="142"/>
                    <a:pt x="99" y="139"/>
                    <a:pt x="90" y="136"/>
                  </a:cubicBezTo>
                  <a:cubicBezTo>
                    <a:pt x="81" y="134"/>
                    <a:pt x="83" y="135"/>
                    <a:pt x="83" y="132"/>
                  </a:cubicBezTo>
                  <a:cubicBezTo>
                    <a:pt x="83" y="130"/>
                    <a:pt x="76" y="129"/>
                    <a:pt x="71" y="124"/>
                  </a:cubicBezTo>
                  <a:cubicBezTo>
                    <a:pt x="66" y="120"/>
                    <a:pt x="65" y="126"/>
                    <a:pt x="65" y="130"/>
                  </a:cubicBezTo>
                  <a:cubicBezTo>
                    <a:pt x="65" y="134"/>
                    <a:pt x="57" y="135"/>
                    <a:pt x="53" y="133"/>
                  </a:cubicBezTo>
                  <a:cubicBezTo>
                    <a:pt x="49" y="132"/>
                    <a:pt x="52" y="126"/>
                    <a:pt x="53" y="119"/>
                  </a:cubicBezTo>
                  <a:cubicBezTo>
                    <a:pt x="54" y="111"/>
                    <a:pt x="45" y="119"/>
                    <a:pt x="37" y="119"/>
                  </a:cubicBezTo>
                  <a:cubicBezTo>
                    <a:pt x="28" y="119"/>
                    <a:pt x="33" y="115"/>
                    <a:pt x="29" y="110"/>
                  </a:cubicBezTo>
                  <a:cubicBezTo>
                    <a:pt x="25" y="106"/>
                    <a:pt x="23" y="108"/>
                    <a:pt x="22" y="108"/>
                  </a:cubicBezTo>
                  <a:cubicBezTo>
                    <a:pt x="22" y="105"/>
                    <a:pt x="23" y="101"/>
                    <a:pt x="22" y="100"/>
                  </a:cubicBezTo>
                  <a:cubicBezTo>
                    <a:pt x="21" y="99"/>
                    <a:pt x="23" y="98"/>
                    <a:pt x="19" y="97"/>
                  </a:cubicBezTo>
                  <a:cubicBezTo>
                    <a:pt x="16" y="95"/>
                    <a:pt x="15" y="89"/>
                    <a:pt x="15" y="87"/>
                  </a:cubicBezTo>
                  <a:cubicBezTo>
                    <a:pt x="16" y="86"/>
                    <a:pt x="17" y="79"/>
                    <a:pt x="17" y="79"/>
                  </a:cubicBezTo>
                  <a:cubicBezTo>
                    <a:pt x="16" y="78"/>
                    <a:pt x="11" y="73"/>
                    <a:pt x="14" y="71"/>
                  </a:cubicBezTo>
                  <a:cubicBezTo>
                    <a:pt x="17" y="68"/>
                    <a:pt x="15" y="67"/>
                    <a:pt x="13" y="66"/>
                  </a:cubicBezTo>
                  <a:cubicBezTo>
                    <a:pt x="11" y="65"/>
                    <a:pt x="0" y="58"/>
                    <a:pt x="3" y="58"/>
                  </a:cubicBezTo>
                  <a:cubicBezTo>
                    <a:pt x="5" y="57"/>
                    <a:pt x="7" y="55"/>
                    <a:pt x="7" y="50"/>
                  </a:cubicBezTo>
                  <a:cubicBezTo>
                    <a:pt x="7" y="46"/>
                    <a:pt x="8" y="43"/>
                    <a:pt x="7" y="41"/>
                  </a:cubicBezTo>
                  <a:cubicBezTo>
                    <a:pt x="7" y="41"/>
                    <a:pt x="7" y="39"/>
                    <a:pt x="8" y="37"/>
                  </a:cubicBezTo>
                  <a:cubicBezTo>
                    <a:pt x="9" y="38"/>
                    <a:pt x="10" y="39"/>
                    <a:pt x="12" y="37"/>
                  </a:cubicBezTo>
                  <a:cubicBezTo>
                    <a:pt x="17" y="34"/>
                    <a:pt x="18" y="30"/>
                    <a:pt x="23" y="28"/>
                  </a:cubicBezTo>
                  <a:cubicBezTo>
                    <a:pt x="28" y="26"/>
                    <a:pt x="25" y="26"/>
                    <a:pt x="38" y="23"/>
                  </a:cubicBezTo>
                  <a:cubicBezTo>
                    <a:pt x="51" y="20"/>
                    <a:pt x="53" y="14"/>
                    <a:pt x="62" y="12"/>
                  </a:cubicBezTo>
                  <a:cubicBezTo>
                    <a:pt x="74" y="7"/>
                    <a:pt x="74" y="7"/>
                    <a:pt x="74" y="7"/>
                  </a:cubicBezTo>
                  <a:cubicBezTo>
                    <a:pt x="81" y="8"/>
                    <a:pt x="91" y="0"/>
                    <a:pt x="93" y="8"/>
                  </a:cubicBezTo>
                  <a:cubicBezTo>
                    <a:pt x="95" y="17"/>
                    <a:pt x="92" y="18"/>
                    <a:pt x="103" y="20"/>
                  </a:cubicBezTo>
                  <a:cubicBezTo>
                    <a:pt x="112" y="22"/>
                    <a:pt x="117" y="21"/>
                    <a:pt x="120" y="18"/>
                  </a:cubicBezTo>
                  <a:cubicBezTo>
                    <a:pt x="121" y="18"/>
                    <a:pt x="123" y="18"/>
                    <a:pt x="125" y="18"/>
                  </a:cubicBezTo>
                  <a:cubicBezTo>
                    <a:pt x="129" y="18"/>
                    <a:pt x="168" y="18"/>
                    <a:pt x="181" y="18"/>
                  </a:cubicBezTo>
                  <a:cubicBezTo>
                    <a:pt x="183" y="18"/>
                    <a:pt x="183" y="18"/>
                    <a:pt x="183" y="18"/>
                  </a:cubicBezTo>
                  <a:cubicBezTo>
                    <a:pt x="193" y="18"/>
                    <a:pt x="191" y="21"/>
                    <a:pt x="196" y="28"/>
                  </a:cubicBezTo>
                  <a:cubicBezTo>
                    <a:pt x="197" y="29"/>
                    <a:pt x="198" y="30"/>
                    <a:pt x="198" y="30"/>
                  </a:cubicBezTo>
                  <a:cubicBezTo>
                    <a:pt x="197" y="32"/>
                    <a:pt x="196" y="36"/>
                    <a:pt x="199" y="37"/>
                  </a:cubicBezTo>
                  <a:cubicBezTo>
                    <a:pt x="204" y="40"/>
                    <a:pt x="205" y="40"/>
                    <a:pt x="208" y="47"/>
                  </a:cubicBezTo>
                  <a:cubicBezTo>
                    <a:pt x="211" y="54"/>
                    <a:pt x="217" y="58"/>
                    <a:pt x="212" y="62"/>
                  </a:cubicBezTo>
                  <a:cubicBezTo>
                    <a:pt x="207" y="66"/>
                    <a:pt x="195" y="65"/>
                    <a:pt x="197" y="71"/>
                  </a:cubicBezTo>
                  <a:cubicBezTo>
                    <a:pt x="199" y="76"/>
                    <a:pt x="205" y="76"/>
                    <a:pt x="205" y="81"/>
                  </a:cubicBezTo>
                  <a:cubicBezTo>
                    <a:pt x="206" y="85"/>
                    <a:pt x="200" y="90"/>
                    <a:pt x="207" y="92"/>
                  </a:cubicBezTo>
                  <a:cubicBezTo>
                    <a:pt x="205" y="94"/>
                    <a:pt x="204" y="96"/>
                    <a:pt x="207" y="99"/>
                  </a:cubicBezTo>
                  <a:cubicBezTo>
                    <a:pt x="212" y="103"/>
                    <a:pt x="216" y="111"/>
                    <a:pt x="218" y="113"/>
                  </a:cubicBezTo>
                  <a:cubicBezTo>
                    <a:pt x="221" y="115"/>
                    <a:pt x="225" y="120"/>
                    <a:pt x="221" y="1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161">
              <a:extLst>
                <a:ext uri="{FF2B5EF4-FFF2-40B4-BE49-F238E27FC236}">
                  <a16:creationId xmlns:a16="http://schemas.microsoft.com/office/drawing/2014/main" id="{3A680A03-6C6D-D74E-9A9F-06AABA6DD4AB}"/>
                </a:ext>
              </a:extLst>
            </p:cNvPr>
            <p:cNvSpPr>
              <a:spLocks/>
            </p:cNvSpPr>
            <p:nvPr/>
          </p:nvSpPr>
          <p:spPr bwMode="auto">
            <a:xfrm>
              <a:off x="2845" y="1170"/>
              <a:ext cx="242" cy="132"/>
            </a:xfrm>
            <a:custGeom>
              <a:avLst/>
              <a:gdLst>
                <a:gd name="T0" fmla="*/ 368 w 403"/>
                <a:gd name="T1" fmla="*/ 122 h 220"/>
                <a:gd name="T2" fmla="*/ 362 w 403"/>
                <a:gd name="T3" fmla="*/ 143 h 220"/>
                <a:gd name="T4" fmla="*/ 348 w 403"/>
                <a:gd name="T5" fmla="*/ 146 h 220"/>
                <a:gd name="T6" fmla="*/ 327 w 403"/>
                <a:gd name="T7" fmla="*/ 156 h 220"/>
                <a:gd name="T8" fmla="*/ 307 w 403"/>
                <a:gd name="T9" fmla="*/ 156 h 220"/>
                <a:gd name="T10" fmla="*/ 295 w 403"/>
                <a:gd name="T11" fmla="*/ 171 h 220"/>
                <a:gd name="T12" fmla="*/ 296 w 403"/>
                <a:gd name="T13" fmla="*/ 180 h 220"/>
                <a:gd name="T14" fmla="*/ 309 w 403"/>
                <a:gd name="T15" fmla="*/ 192 h 220"/>
                <a:gd name="T16" fmla="*/ 329 w 403"/>
                <a:gd name="T17" fmla="*/ 195 h 220"/>
                <a:gd name="T18" fmla="*/ 316 w 403"/>
                <a:gd name="T19" fmla="*/ 200 h 220"/>
                <a:gd name="T20" fmla="*/ 296 w 403"/>
                <a:gd name="T21" fmla="*/ 209 h 220"/>
                <a:gd name="T22" fmla="*/ 274 w 403"/>
                <a:gd name="T23" fmla="*/ 218 h 220"/>
                <a:gd name="T24" fmla="*/ 262 w 403"/>
                <a:gd name="T25" fmla="*/ 207 h 220"/>
                <a:gd name="T26" fmla="*/ 256 w 403"/>
                <a:gd name="T27" fmla="*/ 193 h 220"/>
                <a:gd name="T28" fmla="*/ 242 w 403"/>
                <a:gd name="T29" fmla="*/ 185 h 220"/>
                <a:gd name="T30" fmla="*/ 263 w 403"/>
                <a:gd name="T31" fmla="*/ 176 h 220"/>
                <a:gd name="T32" fmla="*/ 244 w 403"/>
                <a:gd name="T33" fmla="*/ 173 h 220"/>
                <a:gd name="T34" fmla="*/ 223 w 403"/>
                <a:gd name="T35" fmla="*/ 159 h 220"/>
                <a:gd name="T36" fmla="*/ 208 w 403"/>
                <a:gd name="T37" fmla="*/ 157 h 220"/>
                <a:gd name="T38" fmla="*/ 193 w 403"/>
                <a:gd name="T39" fmla="*/ 173 h 220"/>
                <a:gd name="T40" fmla="*/ 176 w 403"/>
                <a:gd name="T41" fmla="*/ 187 h 220"/>
                <a:gd name="T42" fmla="*/ 170 w 403"/>
                <a:gd name="T43" fmla="*/ 189 h 220"/>
                <a:gd name="T44" fmla="*/ 147 w 403"/>
                <a:gd name="T45" fmla="*/ 193 h 220"/>
                <a:gd name="T46" fmla="*/ 149 w 403"/>
                <a:gd name="T47" fmla="*/ 187 h 220"/>
                <a:gd name="T48" fmla="*/ 156 w 403"/>
                <a:gd name="T49" fmla="*/ 174 h 220"/>
                <a:gd name="T50" fmla="*/ 163 w 403"/>
                <a:gd name="T51" fmla="*/ 159 h 220"/>
                <a:gd name="T52" fmla="*/ 176 w 403"/>
                <a:gd name="T53" fmla="*/ 163 h 220"/>
                <a:gd name="T54" fmla="*/ 185 w 403"/>
                <a:gd name="T55" fmla="*/ 163 h 220"/>
                <a:gd name="T56" fmla="*/ 174 w 403"/>
                <a:gd name="T57" fmla="*/ 149 h 220"/>
                <a:gd name="T58" fmla="*/ 161 w 403"/>
                <a:gd name="T59" fmla="*/ 135 h 220"/>
                <a:gd name="T60" fmla="*/ 151 w 403"/>
                <a:gd name="T61" fmla="*/ 115 h 220"/>
                <a:gd name="T62" fmla="*/ 127 w 403"/>
                <a:gd name="T63" fmla="*/ 106 h 220"/>
                <a:gd name="T64" fmla="*/ 104 w 403"/>
                <a:gd name="T65" fmla="*/ 110 h 220"/>
                <a:gd name="T66" fmla="*/ 92 w 403"/>
                <a:gd name="T67" fmla="*/ 119 h 220"/>
                <a:gd name="T68" fmla="*/ 70 w 403"/>
                <a:gd name="T69" fmla="*/ 124 h 220"/>
                <a:gd name="T70" fmla="*/ 45 w 403"/>
                <a:gd name="T71" fmla="*/ 121 h 220"/>
                <a:gd name="T72" fmla="*/ 19 w 403"/>
                <a:gd name="T73" fmla="*/ 118 h 220"/>
                <a:gd name="T74" fmla="*/ 5 w 403"/>
                <a:gd name="T75" fmla="*/ 109 h 220"/>
                <a:gd name="T76" fmla="*/ 9 w 403"/>
                <a:gd name="T77" fmla="*/ 96 h 220"/>
                <a:gd name="T78" fmla="*/ 15 w 403"/>
                <a:gd name="T79" fmla="*/ 90 h 220"/>
                <a:gd name="T80" fmla="*/ 14 w 403"/>
                <a:gd name="T81" fmla="*/ 73 h 220"/>
                <a:gd name="T82" fmla="*/ 43 w 403"/>
                <a:gd name="T83" fmla="*/ 51 h 220"/>
                <a:gd name="T84" fmla="*/ 29 w 403"/>
                <a:gd name="T85" fmla="*/ 27 h 220"/>
                <a:gd name="T86" fmla="*/ 29 w 403"/>
                <a:gd name="T87" fmla="*/ 20 h 220"/>
                <a:gd name="T88" fmla="*/ 56 w 403"/>
                <a:gd name="T89" fmla="*/ 14 h 220"/>
                <a:gd name="T90" fmla="*/ 103 w 403"/>
                <a:gd name="T91" fmla="*/ 18 h 220"/>
                <a:gd name="T92" fmla="*/ 137 w 403"/>
                <a:gd name="T93" fmla="*/ 25 h 220"/>
                <a:gd name="T94" fmla="*/ 151 w 403"/>
                <a:gd name="T95" fmla="*/ 23 h 220"/>
                <a:gd name="T96" fmla="*/ 173 w 403"/>
                <a:gd name="T97" fmla="*/ 26 h 220"/>
                <a:gd name="T98" fmla="*/ 180 w 403"/>
                <a:gd name="T99" fmla="*/ 18 h 220"/>
                <a:gd name="T100" fmla="*/ 196 w 403"/>
                <a:gd name="T101" fmla="*/ 8 h 220"/>
                <a:gd name="T102" fmla="*/ 202 w 403"/>
                <a:gd name="T103" fmla="*/ 7 h 220"/>
                <a:gd name="T104" fmla="*/ 218 w 403"/>
                <a:gd name="T105" fmla="*/ 1 h 220"/>
                <a:gd name="T106" fmla="*/ 245 w 403"/>
                <a:gd name="T107" fmla="*/ 3 h 220"/>
                <a:gd name="T108" fmla="*/ 258 w 403"/>
                <a:gd name="T109" fmla="*/ 19 h 220"/>
                <a:gd name="T110" fmla="*/ 272 w 403"/>
                <a:gd name="T111" fmla="*/ 33 h 220"/>
                <a:gd name="T112" fmla="*/ 287 w 403"/>
                <a:gd name="T113" fmla="*/ 44 h 220"/>
                <a:gd name="T114" fmla="*/ 311 w 403"/>
                <a:gd name="T115" fmla="*/ 56 h 220"/>
                <a:gd name="T116" fmla="*/ 345 w 403"/>
                <a:gd name="T117" fmla="*/ 68 h 220"/>
                <a:gd name="T118" fmla="*/ 385 w 403"/>
                <a:gd name="T119" fmla="*/ 74 h 220"/>
                <a:gd name="T120" fmla="*/ 389 w 403"/>
                <a:gd name="T121" fmla="*/ 96 h 220"/>
                <a:gd name="T122" fmla="*/ 393 w 403"/>
                <a:gd name="T123" fmla="*/ 1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220">
                  <a:moveTo>
                    <a:pt x="393" y="119"/>
                  </a:moveTo>
                  <a:cubicBezTo>
                    <a:pt x="384" y="125"/>
                    <a:pt x="374" y="115"/>
                    <a:pt x="368" y="122"/>
                  </a:cubicBezTo>
                  <a:cubicBezTo>
                    <a:pt x="362" y="129"/>
                    <a:pt x="363" y="129"/>
                    <a:pt x="362" y="136"/>
                  </a:cubicBezTo>
                  <a:cubicBezTo>
                    <a:pt x="362" y="139"/>
                    <a:pt x="362" y="141"/>
                    <a:pt x="362" y="143"/>
                  </a:cubicBezTo>
                  <a:cubicBezTo>
                    <a:pt x="361" y="142"/>
                    <a:pt x="359" y="142"/>
                    <a:pt x="358" y="143"/>
                  </a:cubicBezTo>
                  <a:cubicBezTo>
                    <a:pt x="354" y="144"/>
                    <a:pt x="352" y="143"/>
                    <a:pt x="348" y="146"/>
                  </a:cubicBezTo>
                  <a:cubicBezTo>
                    <a:pt x="343" y="148"/>
                    <a:pt x="340" y="149"/>
                    <a:pt x="337" y="152"/>
                  </a:cubicBezTo>
                  <a:cubicBezTo>
                    <a:pt x="333" y="155"/>
                    <a:pt x="331" y="155"/>
                    <a:pt x="327" y="156"/>
                  </a:cubicBezTo>
                  <a:cubicBezTo>
                    <a:pt x="322" y="156"/>
                    <a:pt x="321" y="154"/>
                    <a:pt x="317" y="155"/>
                  </a:cubicBezTo>
                  <a:cubicBezTo>
                    <a:pt x="313" y="155"/>
                    <a:pt x="309" y="154"/>
                    <a:pt x="307" y="156"/>
                  </a:cubicBezTo>
                  <a:cubicBezTo>
                    <a:pt x="305" y="158"/>
                    <a:pt x="300" y="164"/>
                    <a:pt x="300" y="166"/>
                  </a:cubicBezTo>
                  <a:cubicBezTo>
                    <a:pt x="299" y="169"/>
                    <a:pt x="298" y="171"/>
                    <a:pt x="295" y="171"/>
                  </a:cubicBezTo>
                  <a:cubicBezTo>
                    <a:pt x="293" y="172"/>
                    <a:pt x="289" y="168"/>
                    <a:pt x="289" y="172"/>
                  </a:cubicBezTo>
                  <a:cubicBezTo>
                    <a:pt x="289" y="175"/>
                    <a:pt x="294" y="178"/>
                    <a:pt x="296" y="180"/>
                  </a:cubicBezTo>
                  <a:cubicBezTo>
                    <a:pt x="298" y="182"/>
                    <a:pt x="295" y="182"/>
                    <a:pt x="299" y="187"/>
                  </a:cubicBezTo>
                  <a:cubicBezTo>
                    <a:pt x="303" y="191"/>
                    <a:pt x="302" y="192"/>
                    <a:pt x="309" y="192"/>
                  </a:cubicBezTo>
                  <a:cubicBezTo>
                    <a:pt x="316" y="192"/>
                    <a:pt x="324" y="190"/>
                    <a:pt x="325" y="190"/>
                  </a:cubicBezTo>
                  <a:cubicBezTo>
                    <a:pt x="327" y="190"/>
                    <a:pt x="329" y="192"/>
                    <a:pt x="329" y="195"/>
                  </a:cubicBezTo>
                  <a:cubicBezTo>
                    <a:pt x="329" y="197"/>
                    <a:pt x="329" y="201"/>
                    <a:pt x="324" y="202"/>
                  </a:cubicBezTo>
                  <a:cubicBezTo>
                    <a:pt x="319" y="202"/>
                    <a:pt x="321" y="204"/>
                    <a:pt x="316" y="200"/>
                  </a:cubicBezTo>
                  <a:cubicBezTo>
                    <a:pt x="310" y="197"/>
                    <a:pt x="313" y="193"/>
                    <a:pt x="308" y="198"/>
                  </a:cubicBezTo>
                  <a:cubicBezTo>
                    <a:pt x="302" y="203"/>
                    <a:pt x="298" y="208"/>
                    <a:pt x="296" y="209"/>
                  </a:cubicBezTo>
                  <a:cubicBezTo>
                    <a:pt x="293" y="209"/>
                    <a:pt x="286" y="210"/>
                    <a:pt x="285" y="211"/>
                  </a:cubicBezTo>
                  <a:cubicBezTo>
                    <a:pt x="284" y="211"/>
                    <a:pt x="276" y="216"/>
                    <a:pt x="274" y="218"/>
                  </a:cubicBezTo>
                  <a:cubicBezTo>
                    <a:pt x="272" y="220"/>
                    <a:pt x="265" y="217"/>
                    <a:pt x="264" y="215"/>
                  </a:cubicBezTo>
                  <a:cubicBezTo>
                    <a:pt x="263" y="213"/>
                    <a:pt x="260" y="209"/>
                    <a:pt x="262" y="207"/>
                  </a:cubicBezTo>
                  <a:cubicBezTo>
                    <a:pt x="264" y="204"/>
                    <a:pt x="266" y="201"/>
                    <a:pt x="264" y="199"/>
                  </a:cubicBezTo>
                  <a:cubicBezTo>
                    <a:pt x="262" y="198"/>
                    <a:pt x="259" y="194"/>
                    <a:pt x="256" y="193"/>
                  </a:cubicBezTo>
                  <a:cubicBezTo>
                    <a:pt x="253" y="193"/>
                    <a:pt x="249" y="191"/>
                    <a:pt x="246" y="191"/>
                  </a:cubicBezTo>
                  <a:cubicBezTo>
                    <a:pt x="242" y="190"/>
                    <a:pt x="237" y="187"/>
                    <a:pt x="242" y="185"/>
                  </a:cubicBezTo>
                  <a:cubicBezTo>
                    <a:pt x="246" y="184"/>
                    <a:pt x="247" y="187"/>
                    <a:pt x="254" y="182"/>
                  </a:cubicBezTo>
                  <a:cubicBezTo>
                    <a:pt x="262" y="177"/>
                    <a:pt x="263" y="180"/>
                    <a:pt x="263" y="176"/>
                  </a:cubicBezTo>
                  <a:cubicBezTo>
                    <a:pt x="262" y="171"/>
                    <a:pt x="258" y="171"/>
                    <a:pt x="253" y="172"/>
                  </a:cubicBezTo>
                  <a:cubicBezTo>
                    <a:pt x="249" y="173"/>
                    <a:pt x="250" y="173"/>
                    <a:pt x="244" y="173"/>
                  </a:cubicBezTo>
                  <a:cubicBezTo>
                    <a:pt x="237" y="172"/>
                    <a:pt x="225" y="172"/>
                    <a:pt x="224" y="166"/>
                  </a:cubicBezTo>
                  <a:cubicBezTo>
                    <a:pt x="223" y="161"/>
                    <a:pt x="220" y="159"/>
                    <a:pt x="223" y="159"/>
                  </a:cubicBezTo>
                  <a:cubicBezTo>
                    <a:pt x="227" y="159"/>
                    <a:pt x="234" y="154"/>
                    <a:pt x="226" y="154"/>
                  </a:cubicBezTo>
                  <a:cubicBezTo>
                    <a:pt x="218" y="155"/>
                    <a:pt x="212" y="157"/>
                    <a:pt x="208" y="157"/>
                  </a:cubicBezTo>
                  <a:cubicBezTo>
                    <a:pt x="205" y="157"/>
                    <a:pt x="201" y="152"/>
                    <a:pt x="199" y="157"/>
                  </a:cubicBezTo>
                  <a:cubicBezTo>
                    <a:pt x="198" y="163"/>
                    <a:pt x="196" y="169"/>
                    <a:pt x="193" y="173"/>
                  </a:cubicBezTo>
                  <a:cubicBezTo>
                    <a:pt x="191" y="176"/>
                    <a:pt x="191" y="176"/>
                    <a:pt x="184" y="179"/>
                  </a:cubicBezTo>
                  <a:cubicBezTo>
                    <a:pt x="176" y="182"/>
                    <a:pt x="174" y="181"/>
                    <a:pt x="176" y="187"/>
                  </a:cubicBezTo>
                  <a:cubicBezTo>
                    <a:pt x="176" y="188"/>
                    <a:pt x="176" y="189"/>
                    <a:pt x="177" y="190"/>
                  </a:cubicBezTo>
                  <a:cubicBezTo>
                    <a:pt x="176" y="190"/>
                    <a:pt x="174" y="189"/>
                    <a:pt x="170" y="189"/>
                  </a:cubicBezTo>
                  <a:cubicBezTo>
                    <a:pt x="165" y="190"/>
                    <a:pt x="164" y="192"/>
                    <a:pt x="158" y="194"/>
                  </a:cubicBezTo>
                  <a:cubicBezTo>
                    <a:pt x="152" y="196"/>
                    <a:pt x="152" y="194"/>
                    <a:pt x="147" y="193"/>
                  </a:cubicBezTo>
                  <a:cubicBezTo>
                    <a:pt x="142" y="192"/>
                    <a:pt x="144" y="190"/>
                    <a:pt x="143" y="188"/>
                  </a:cubicBezTo>
                  <a:cubicBezTo>
                    <a:pt x="146" y="188"/>
                    <a:pt x="148" y="188"/>
                    <a:pt x="149" y="187"/>
                  </a:cubicBezTo>
                  <a:cubicBezTo>
                    <a:pt x="150" y="185"/>
                    <a:pt x="149" y="186"/>
                    <a:pt x="152" y="181"/>
                  </a:cubicBezTo>
                  <a:cubicBezTo>
                    <a:pt x="156" y="177"/>
                    <a:pt x="153" y="178"/>
                    <a:pt x="156" y="174"/>
                  </a:cubicBezTo>
                  <a:cubicBezTo>
                    <a:pt x="160" y="171"/>
                    <a:pt x="161" y="169"/>
                    <a:pt x="160" y="164"/>
                  </a:cubicBezTo>
                  <a:cubicBezTo>
                    <a:pt x="159" y="158"/>
                    <a:pt x="161" y="157"/>
                    <a:pt x="163" y="159"/>
                  </a:cubicBezTo>
                  <a:cubicBezTo>
                    <a:pt x="166" y="161"/>
                    <a:pt x="163" y="165"/>
                    <a:pt x="168" y="163"/>
                  </a:cubicBezTo>
                  <a:cubicBezTo>
                    <a:pt x="173" y="161"/>
                    <a:pt x="174" y="162"/>
                    <a:pt x="176" y="163"/>
                  </a:cubicBezTo>
                  <a:cubicBezTo>
                    <a:pt x="178" y="164"/>
                    <a:pt x="181" y="165"/>
                    <a:pt x="183" y="164"/>
                  </a:cubicBezTo>
                  <a:cubicBezTo>
                    <a:pt x="184" y="164"/>
                    <a:pt x="184" y="163"/>
                    <a:pt x="185" y="163"/>
                  </a:cubicBezTo>
                  <a:cubicBezTo>
                    <a:pt x="182" y="161"/>
                    <a:pt x="181" y="158"/>
                    <a:pt x="181" y="155"/>
                  </a:cubicBezTo>
                  <a:cubicBezTo>
                    <a:pt x="180" y="152"/>
                    <a:pt x="176" y="150"/>
                    <a:pt x="174" y="149"/>
                  </a:cubicBezTo>
                  <a:cubicBezTo>
                    <a:pt x="173" y="149"/>
                    <a:pt x="170" y="144"/>
                    <a:pt x="170" y="139"/>
                  </a:cubicBezTo>
                  <a:cubicBezTo>
                    <a:pt x="170" y="134"/>
                    <a:pt x="164" y="135"/>
                    <a:pt x="161" y="135"/>
                  </a:cubicBezTo>
                  <a:cubicBezTo>
                    <a:pt x="159" y="134"/>
                    <a:pt x="160" y="131"/>
                    <a:pt x="161" y="126"/>
                  </a:cubicBezTo>
                  <a:cubicBezTo>
                    <a:pt x="162" y="120"/>
                    <a:pt x="157" y="119"/>
                    <a:pt x="151" y="115"/>
                  </a:cubicBezTo>
                  <a:cubicBezTo>
                    <a:pt x="145" y="112"/>
                    <a:pt x="142" y="116"/>
                    <a:pt x="138" y="113"/>
                  </a:cubicBezTo>
                  <a:cubicBezTo>
                    <a:pt x="134" y="111"/>
                    <a:pt x="132" y="110"/>
                    <a:pt x="127" y="106"/>
                  </a:cubicBezTo>
                  <a:cubicBezTo>
                    <a:pt x="122" y="103"/>
                    <a:pt x="121" y="106"/>
                    <a:pt x="117" y="106"/>
                  </a:cubicBezTo>
                  <a:cubicBezTo>
                    <a:pt x="114" y="107"/>
                    <a:pt x="108" y="109"/>
                    <a:pt x="104" y="110"/>
                  </a:cubicBezTo>
                  <a:cubicBezTo>
                    <a:pt x="104" y="110"/>
                    <a:pt x="103" y="111"/>
                    <a:pt x="103" y="111"/>
                  </a:cubicBezTo>
                  <a:cubicBezTo>
                    <a:pt x="101" y="111"/>
                    <a:pt x="96" y="114"/>
                    <a:pt x="92" y="119"/>
                  </a:cubicBezTo>
                  <a:cubicBezTo>
                    <a:pt x="88" y="123"/>
                    <a:pt x="87" y="120"/>
                    <a:pt x="78" y="119"/>
                  </a:cubicBezTo>
                  <a:cubicBezTo>
                    <a:pt x="68" y="119"/>
                    <a:pt x="73" y="121"/>
                    <a:pt x="70" y="124"/>
                  </a:cubicBezTo>
                  <a:cubicBezTo>
                    <a:pt x="68" y="128"/>
                    <a:pt x="64" y="125"/>
                    <a:pt x="60" y="121"/>
                  </a:cubicBezTo>
                  <a:cubicBezTo>
                    <a:pt x="56" y="118"/>
                    <a:pt x="54" y="122"/>
                    <a:pt x="45" y="121"/>
                  </a:cubicBezTo>
                  <a:cubicBezTo>
                    <a:pt x="36" y="121"/>
                    <a:pt x="34" y="119"/>
                    <a:pt x="30" y="116"/>
                  </a:cubicBezTo>
                  <a:cubicBezTo>
                    <a:pt x="26" y="114"/>
                    <a:pt x="25" y="118"/>
                    <a:pt x="19" y="118"/>
                  </a:cubicBezTo>
                  <a:cubicBezTo>
                    <a:pt x="19" y="118"/>
                    <a:pt x="19" y="118"/>
                    <a:pt x="19" y="118"/>
                  </a:cubicBezTo>
                  <a:cubicBezTo>
                    <a:pt x="18" y="114"/>
                    <a:pt x="11" y="111"/>
                    <a:pt x="5" y="109"/>
                  </a:cubicBezTo>
                  <a:cubicBezTo>
                    <a:pt x="5" y="109"/>
                    <a:pt x="4" y="109"/>
                    <a:pt x="4" y="109"/>
                  </a:cubicBezTo>
                  <a:cubicBezTo>
                    <a:pt x="0" y="107"/>
                    <a:pt x="7" y="102"/>
                    <a:pt x="9" y="96"/>
                  </a:cubicBezTo>
                  <a:cubicBezTo>
                    <a:pt x="10" y="92"/>
                    <a:pt x="11" y="91"/>
                    <a:pt x="13" y="91"/>
                  </a:cubicBezTo>
                  <a:cubicBezTo>
                    <a:pt x="14" y="91"/>
                    <a:pt x="14" y="91"/>
                    <a:pt x="15" y="90"/>
                  </a:cubicBezTo>
                  <a:cubicBezTo>
                    <a:pt x="18" y="90"/>
                    <a:pt x="17" y="88"/>
                    <a:pt x="16" y="84"/>
                  </a:cubicBezTo>
                  <a:cubicBezTo>
                    <a:pt x="14" y="80"/>
                    <a:pt x="14" y="78"/>
                    <a:pt x="14" y="73"/>
                  </a:cubicBezTo>
                  <a:cubicBezTo>
                    <a:pt x="14" y="68"/>
                    <a:pt x="25" y="58"/>
                    <a:pt x="32" y="54"/>
                  </a:cubicBezTo>
                  <a:cubicBezTo>
                    <a:pt x="39" y="50"/>
                    <a:pt x="38" y="54"/>
                    <a:pt x="43" y="51"/>
                  </a:cubicBezTo>
                  <a:cubicBezTo>
                    <a:pt x="47" y="48"/>
                    <a:pt x="43" y="43"/>
                    <a:pt x="40" y="41"/>
                  </a:cubicBezTo>
                  <a:cubicBezTo>
                    <a:pt x="38" y="39"/>
                    <a:pt x="34" y="31"/>
                    <a:pt x="29" y="27"/>
                  </a:cubicBezTo>
                  <a:cubicBezTo>
                    <a:pt x="26" y="24"/>
                    <a:pt x="27" y="22"/>
                    <a:pt x="29" y="20"/>
                  </a:cubicBezTo>
                  <a:cubicBezTo>
                    <a:pt x="29" y="20"/>
                    <a:pt x="29" y="20"/>
                    <a:pt x="29" y="20"/>
                  </a:cubicBezTo>
                  <a:cubicBezTo>
                    <a:pt x="36" y="22"/>
                    <a:pt x="40" y="21"/>
                    <a:pt x="43" y="18"/>
                  </a:cubicBezTo>
                  <a:cubicBezTo>
                    <a:pt x="46" y="16"/>
                    <a:pt x="50" y="14"/>
                    <a:pt x="56" y="14"/>
                  </a:cubicBezTo>
                  <a:cubicBezTo>
                    <a:pt x="62" y="14"/>
                    <a:pt x="79" y="16"/>
                    <a:pt x="86" y="16"/>
                  </a:cubicBezTo>
                  <a:cubicBezTo>
                    <a:pt x="92" y="17"/>
                    <a:pt x="96" y="15"/>
                    <a:pt x="103" y="18"/>
                  </a:cubicBezTo>
                  <a:cubicBezTo>
                    <a:pt x="109" y="21"/>
                    <a:pt x="107" y="26"/>
                    <a:pt x="118" y="24"/>
                  </a:cubicBezTo>
                  <a:cubicBezTo>
                    <a:pt x="130" y="21"/>
                    <a:pt x="135" y="24"/>
                    <a:pt x="137" y="25"/>
                  </a:cubicBezTo>
                  <a:cubicBezTo>
                    <a:pt x="140" y="25"/>
                    <a:pt x="142" y="26"/>
                    <a:pt x="145" y="25"/>
                  </a:cubicBezTo>
                  <a:cubicBezTo>
                    <a:pt x="147" y="23"/>
                    <a:pt x="148" y="19"/>
                    <a:pt x="151" y="23"/>
                  </a:cubicBezTo>
                  <a:cubicBezTo>
                    <a:pt x="154" y="26"/>
                    <a:pt x="157" y="28"/>
                    <a:pt x="160" y="27"/>
                  </a:cubicBezTo>
                  <a:cubicBezTo>
                    <a:pt x="163" y="26"/>
                    <a:pt x="168" y="23"/>
                    <a:pt x="173" y="26"/>
                  </a:cubicBezTo>
                  <a:cubicBezTo>
                    <a:pt x="177" y="29"/>
                    <a:pt x="180" y="34"/>
                    <a:pt x="181" y="29"/>
                  </a:cubicBezTo>
                  <a:cubicBezTo>
                    <a:pt x="182" y="25"/>
                    <a:pt x="178" y="24"/>
                    <a:pt x="180" y="18"/>
                  </a:cubicBezTo>
                  <a:cubicBezTo>
                    <a:pt x="182" y="11"/>
                    <a:pt x="178" y="11"/>
                    <a:pt x="186" y="10"/>
                  </a:cubicBezTo>
                  <a:cubicBezTo>
                    <a:pt x="193" y="9"/>
                    <a:pt x="194" y="8"/>
                    <a:pt x="196" y="8"/>
                  </a:cubicBezTo>
                  <a:cubicBezTo>
                    <a:pt x="197" y="8"/>
                    <a:pt x="198" y="7"/>
                    <a:pt x="200" y="6"/>
                  </a:cubicBezTo>
                  <a:cubicBezTo>
                    <a:pt x="200" y="7"/>
                    <a:pt x="201" y="7"/>
                    <a:pt x="202" y="7"/>
                  </a:cubicBezTo>
                  <a:cubicBezTo>
                    <a:pt x="207" y="8"/>
                    <a:pt x="212" y="15"/>
                    <a:pt x="212" y="7"/>
                  </a:cubicBezTo>
                  <a:cubicBezTo>
                    <a:pt x="212" y="0"/>
                    <a:pt x="212" y="0"/>
                    <a:pt x="218" y="1"/>
                  </a:cubicBezTo>
                  <a:cubicBezTo>
                    <a:pt x="225" y="3"/>
                    <a:pt x="224" y="3"/>
                    <a:pt x="231" y="3"/>
                  </a:cubicBezTo>
                  <a:cubicBezTo>
                    <a:pt x="238" y="2"/>
                    <a:pt x="237" y="0"/>
                    <a:pt x="245" y="3"/>
                  </a:cubicBezTo>
                  <a:cubicBezTo>
                    <a:pt x="253" y="6"/>
                    <a:pt x="257" y="10"/>
                    <a:pt x="258" y="14"/>
                  </a:cubicBezTo>
                  <a:cubicBezTo>
                    <a:pt x="259" y="17"/>
                    <a:pt x="261" y="14"/>
                    <a:pt x="258" y="19"/>
                  </a:cubicBezTo>
                  <a:cubicBezTo>
                    <a:pt x="256" y="24"/>
                    <a:pt x="254" y="25"/>
                    <a:pt x="260" y="29"/>
                  </a:cubicBezTo>
                  <a:cubicBezTo>
                    <a:pt x="265" y="33"/>
                    <a:pt x="266" y="33"/>
                    <a:pt x="272" y="33"/>
                  </a:cubicBezTo>
                  <a:cubicBezTo>
                    <a:pt x="277" y="33"/>
                    <a:pt x="272" y="29"/>
                    <a:pt x="277" y="33"/>
                  </a:cubicBezTo>
                  <a:cubicBezTo>
                    <a:pt x="283" y="38"/>
                    <a:pt x="285" y="38"/>
                    <a:pt x="287" y="44"/>
                  </a:cubicBezTo>
                  <a:cubicBezTo>
                    <a:pt x="289" y="50"/>
                    <a:pt x="278" y="52"/>
                    <a:pt x="291" y="54"/>
                  </a:cubicBezTo>
                  <a:cubicBezTo>
                    <a:pt x="304" y="56"/>
                    <a:pt x="302" y="53"/>
                    <a:pt x="311" y="56"/>
                  </a:cubicBezTo>
                  <a:cubicBezTo>
                    <a:pt x="320" y="59"/>
                    <a:pt x="319" y="48"/>
                    <a:pt x="327" y="52"/>
                  </a:cubicBezTo>
                  <a:cubicBezTo>
                    <a:pt x="335" y="56"/>
                    <a:pt x="338" y="68"/>
                    <a:pt x="345" y="68"/>
                  </a:cubicBezTo>
                  <a:cubicBezTo>
                    <a:pt x="351" y="68"/>
                    <a:pt x="349" y="63"/>
                    <a:pt x="362" y="68"/>
                  </a:cubicBezTo>
                  <a:cubicBezTo>
                    <a:pt x="375" y="73"/>
                    <a:pt x="376" y="70"/>
                    <a:pt x="385" y="74"/>
                  </a:cubicBezTo>
                  <a:cubicBezTo>
                    <a:pt x="394" y="78"/>
                    <a:pt x="396" y="81"/>
                    <a:pt x="395" y="85"/>
                  </a:cubicBezTo>
                  <a:cubicBezTo>
                    <a:pt x="394" y="89"/>
                    <a:pt x="386" y="93"/>
                    <a:pt x="389" y="96"/>
                  </a:cubicBezTo>
                  <a:cubicBezTo>
                    <a:pt x="392" y="100"/>
                    <a:pt x="388" y="101"/>
                    <a:pt x="391" y="108"/>
                  </a:cubicBezTo>
                  <a:cubicBezTo>
                    <a:pt x="393" y="115"/>
                    <a:pt x="403" y="113"/>
                    <a:pt x="393" y="1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162">
              <a:extLst>
                <a:ext uri="{FF2B5EF4-FFF2-40B4-BE49-F238E27FC236}">
                  <a16:creationId xmlns:a16="http://schemas.microsoft.com/office/drawing/2014/main" id="{6279D2B5-949E-7B4F-A00D-3AB3CA780A3E}"/>
                </a:ext>
              </a:extLst>
            </p:cNvPr>
            <p:cNvSpPr>
              <a:spLocks/>
            </p:cNvSpPr>
            <p:nvPr/>
          </p:nvSpPr>
          <p:spPr bwMode="auto">
            <a:xfrm>
              <a:off x="2823" y="1236"/>
              <a:ext cx="131" cy="77"/>
            </a:xfrm>
            <a:custGeom>
              <a:avLst/>
              <a:gdLst>
                <a:gd name="T0" fmla="*/ 214 w 218"/>
                <a:gd name="T1" fmla="*/ 92 h 129"/>
                <a:gd name="T2" fmla="*/ 206 w 218"/>
                <a:gd name="T3" fmla="*/ 98 h 129"/>
                <a:gd name="T4" fmla="*/ 197 w 218"/>
                <a:gd name="T5" fmla="*/ 95 h 129"/>
                <a:gd name="T6" fmla="*/ 194 w 218"/>
                <a:gd name="T7" fmla="*/ 109 h 129"/>
                <a:gd name="T8" fmla="*/ 195 w 218"/>
                <a:gd name="T9" fmla="*/ 121 h 129"/>
                <a:gd name="T10" fmla="*/ 194 w 218"/>
                <a:gd name="T11" fmla="*/ 127 h 129"/>
                <a:gd name="T12" fmla="*/ 180 w 218"/>
                <a:gd name="T13" fmla="*/ 121 h 129"/>
                <a:gd name="T14" fmla="*/ 165 w 218"/>
                <a:gd name="T15" fmla="*/ 115 h 129"/>
                <a:gd name="T16" fmla="*/ 149 w 218"/>
                <a:gd name="T17" fmla="*/ 116 h 129"/>
                <a:gd name="T18" fmla="*/ 136 w 218"/>
                <a:gd name="T19" fmla="*/ 122 h 129"/>
                <a:gd name="T20" fmla="*/ 124 w 218"/>
                <a:gd name="T21" fmla="*/ 128 h 129"/>
                <a:gd name="T22" fmla="*/ 111 w 218"/>
                <a:gd name="T23" fmla="*/ 126 h 129"/>
                <a:gd name="T24" fmla="*/ 100 w 218"/>
                <a:gd name="T25" fmla="*/ 128 h 129"/>
                <a:gd name="T26" fmla="*/ 86 w 218"/>
                <a:gd name="T27" fmla="*/ 125 h 129"/>
                <a:gd name="T28" fmla="*/ 66 w 218"/>
                <a:gd name="T29" fmla="*/ 124 h 129"/>
                <a:gd name="T30" fmla="*/ 66 w 218"/>
                <a:gd name="T31" fmla="*/ 115 h 129"/>
                <a:gd name="T32" fmla="*/ 60 w 218"/>
                <a:gd name="T33" fmla="*/ 112 h 129"/>
                <a:gd name="T34" fmla="*/ 60 w 218"/>
                <a:gd name="T35" fmla="*/ 112 h 129"/>
                <a:gd name="T36" fmla="*/ 56 w 218"/>
                <a:gd name="T37" fmla="*/ 108 h 129"/>
                <a:gd name="T38" fmla="*/ 61 w 218"/>
                <a:gd name="T39" fmla="*/ 102 h 129"/>
                <a:gd name="T40" fmla="*/ 52 w 218"/>
                <a:gd name="T41" fmla="*/ 100 h 129"/>
                <a:gd name="T42" fmla="*/ 45 w 218"/>
                <a:gd name="T43" fmla="*/ 104 h 129"/>
                <a:gd name="T44" fmla="*/ 33 w 218"/>
                <a:gd name="T45" fmla="*/ 99 h 129"/>
                <a:gd name="T46" fmla="*/ 31 w 218"/>
                <a:gd name="T47" fmla="*/ 93 h 129"/>
                <a:gd name="T48" fmla="*/ 26 w 218"/>
                <a:gd name="T49" fmla="*/ 84 h 129"/>
                <a:gd name="T50" fmla="*/ 17 w 218"/>
                <a:gd name="T51" fmla="*/ 77 h 129"/>
                <a:gd name="T52" fmla="*/ 11 w 218"/>
                <a:gd name="T53" fmla="*/ 69 h 129"/>
                <a:gd name="T54" fmla="*/ 2 w 218"/>
                <a:gd name="T55" fmla="*/ 62 h 129"/>
                <a:gd name="T56" fmla="*/ 2 w 218"/>
                <a:gd name="T57" fmla="*/ 58 h 129"/>
                <a:gd name="T58" fmla="*/ 9 w 218"/>
                <a:gd name="T59" fmla="*/ 58 h 129"/>
                <a:gd name="T60" fmla="*/ 24 w 218"/>
                <a:gd name="T61" fmla="*/ 54 h 129"/>
                <a:gd name="T62" fmla="*/ 33 w 218"/>
                <a:gd name="T63" fmla="*/ 33 h 129"/>
                <a:gd name="T64" fmla="*/ 47 w 218"/>
                <a:gd name="T65" fmla="*/ 17 h 129"/>
                <a:gd name="T66" fmla="*/ 56 w 218"/>
                <a:gd name="T67" fmla="*/ 9 h 129"/>
                <a:gd name="T68" fmla="*/ 56 w 218"/>
                <a:gd name="T69" fmla="*/ 8 h 129"/>
                <a:gd name="T70" fmla="*/ 67 w 218"/>
                <a:gd name="T71" fmla="*/ 6 h 129"/>
                <a:gd name="T72" fmla="*/ 82 w 218"/>
                <a:gd name="T73" fmla="*/ 11 h 129"/>
                <a:gd name="T74" fmla="*/ 97 w 218"/>
                <a:gd name="T75" fmla="*/ 11 h 129"/>
                <a:gd name="T76" fmla="*/ 107 w 218"/>
                <a:gd name="T77" fmla="*/ 14 h 129"/>
                <a:gd name="T78" fmla="*/ 115 w 218"/>
                <a:gd name="T79" fmla="*/ 9 h 129"/>
                <a:gd name="T80" fmla="*/ 129 w 218"/>
                <a:gd name="T81" fmla="*/ 9 h 129"/>
                <a:gd name="T82" fmla="*/ 140 w 218"/>
                <a:gd name="T83" fmla="*/ 1 h 129"/>
                <a:gd name="T84" fmla="*/ 141 w 218"/>
                <a:gd name="T85" fmla="*/ 0 h 129"/>
                <a:gd name="T86" fmla="*/ 148 w 218"/>
                <a:gd name="T87" fmla="*/ 8 h 129"/>
                <a:gd name="T88" fmla="*/ 155 w 218"/>
                <a:gd name="T89" fmla="*/ 18 h 129"/>
                <a:gd name="T90" fmla="*/ 164 w 218"/>
                <a:gd name="T91" fmla="*/ 28 h 129"/>
                <a:gd name="T92" fmla="*/ 176 w 218"/>
                <a:gd name="T93" fmla="*/ 42 h 129"/>
                <a:gd name="T94" fmla="*/ 179 w 218"/>
                <a:gd name="T95" fmla="*/ 52 h 129"/>
                <a:gd name="T96" fmla="*/ 179 w 218"/>
                <a:gd name="T97" fmla="*/ 68 h 129"/>
                <a:gd name="T98" fmla="*/ 180 w 218"/>
                <a:gd name="T99" fmla="*/ 77 h 129"/>
                <a:gd name="T100" fmla="*/ 180 w 218"/>
                <a:gd name="T101" fmla="*/ 78 h 129"/>
                <a:gd name="T102" fmla="*/ 184 w 218"/>
                <a:gd name="T103" fmla="*/ 83 h 129"/>
                <a:gd name="T104" fmla="*/ 195 w 218"/>
                <a:gd name="T105" fmla="*/ 84 h 129"/>
                <a:gd name="T106" fmla="*/ 207 w 218"/>
                <a:gd name="T107" fmla="*/ 79 h 129"/>
                <a:gd name="T108" fmla="*/ 214 w 218"/>
                <a:gd name="T109" fmla="*/ 80 h 129"/>
                <a:gd name="T110" fmla="*/ 214 w 218"/>
                <a:gd name="T111"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 h="129">
                  <a:moveTo>
                    <a:pt x="214" y="92"/>
                  </a:moveTo>
                  <a:cubicBezTo>
                    <a:pt x="210" y="97"/>
                    <a:pt x="209" y="98"/>
                    <a:pt x="206" y="98"/>
                  </a:cubicBezTo>
                  <a:cubicBezTo>
                    <a:pt x="203" y="98"/>
                    <a:pt x="198" y="91"/>
                    <a:pt x="197" y="95"/>
                  </a:cubicBezTo>
                  <a:cubicBezTo>
                    <a:pt x="197" y="99"/>
                    <a:pt x="195" y="105"/>
                    <a:pt x="194" y="109"/>
                  </a:cubicBezTo>
                  <a:cubicBezTo>
                    <a:pt x="194" y="112"/>
                    <a:pt x="195" y="118"/>
                    <a:pt x="195" y="121"/>
                  </a:cubicBezTo>
                  <a:cubicBezTo>
                    <a:pt x="195" y="122"/>
                    <a:pt x="195" y="125"/>
                    <a:pt x="194" y="127"/>
                  </a:cubicBezTo>
                  <a:cubicBezTo>
                    <a:pt x="191" y="128"/>
                    <a:pt x="185" y="124"/>
                    <a:pt x="180" y="121"/>
                  </a:cubicBezTo>
                  <a:cubicBezTo>
                    <a:pt x="175" y="118"/>
                    <a:pt x="171" y="118"/>
                    <a:pt x="165" y="115"/>
                  </a:cubicBezTo>
                  <a:cubicBezTo>
                    <a:pt x="159" y="112"/>
                    <a:pt x="158" y="116"/>
                    <a:pt x="149" y="116"/>
                  </a:cubicBezTo>
                  <a:cubicBezTo>
                    <a:pt x="141" y="116"/>
                    <a:pt x="142" y="118"/>
                    <a:pt x="136" y="122"/>
                  </a:cubicBezTo>
                  <a:cubicBezTo>
                    <a:pt x="131" y="126"/>
                    <a:pt x="129" y="127"/>
                    <a:pt x="124" y="128"/>
                  </a:cubicBezTo>
                  <a:cubicBezTo>
                    <a:pt x="118" y="129"/>
                    <a:pt x="114" y="127"/>
                    <a:pt x="111" y="126"/>
                  </a:cubicBezTo>
                  <a:cubicBezTo>
                    <a:pt x="108" y="124"/>
                    <a:pt x="103" y="126"/>
                    <a:pt x="100" y="128"/>
                  </a:cubicBezTo>
                  <a:cubicBezTo>
                    <a:pt x="97" y="129"/>
                    <a:pt x="91" y="127"/>
                    <a:pt x="86" y="125"/>
                  </a:cubicBezTo>
                  <a:cubicBezTo>
                    <a:pt x="81" y="123"/>
                    <a:pt x="76" y="125"/>
                    <a:pt x="66" y="124"/>
                  </a:cubicBezTo>
                  <a:cubicBezTo>
                    <a:pt x="56" y="123"/>
                    <a:pt x="64" y="120"/>
                    <a:pt x="66" y="115"/>
                  </a:cubicBezTo>
                  <a:cubicBezTo>
                    <a:pt x="67" y="111"/>
                    <a:pt x="63" y="112"/>
                    <a:pt x="60" y="112"/>
                  </a:cubicBezTo>
                  <a:cubicBezTo>
                    <a:pt x="60" y="112"/>
                    <a:pt x="60" y="112"/>
                    <a:pt x="60" y="112"/>
                  </a:cubicBezTo>
                  <a:cubicBezTo>
                    <a:pt x="60" y="110"/>
                    <a:pt x="56" y="110"/>
                    <a:pt x="56" y="108"/>
                  </a:cubicBezTo>
                  <a:cubicBezTo>
                    <a:pt x="55" y="104"/>
                    <a:pt x="61" y="103"/>
                    <a:pt x="61" y="102"/>
                  </a:cubicBezTo>
                  <a:cubicBezTo>
                    <a:pt x="62" y="101"/>
                    <a:pt x="57" y="101"/>
                    <a:pt x="52" y="100"/>
                  </a:cubicBezTo>
                  <a:cubicBezTo>
                    <a:pt x="47" y="99"/>
                    <a:pt x="51" y="104"/>
                    <a:pt x="45" y="104"/>
                  </a:cubicBezTo>
                  <a:cubicBezTo>
                    <a:pt x="40" y="104"/>
                    <a:pt x="39" y="101"/>
                    <a:pt x="33" y="99"/>
                  </a:cubicBezTo>
                  <a:cubicBezTo>
                    <a:pt x="28" y="96"/>
                    <a:pt x="31" y="96"/>
                    <a:pt x="31" y="93"/>
                  </a:cubicBezTo>
                  <a:cubicBezTo>
                    <a:pt x="32" y="90"/>
                    <a:pt x="31" y="88"/>
                    <a:pt x="26" y="84"/>
                  </a:cubicBezTo>
                  <a:cubicBezTo>
                    <a:pt x="21" y="80"/>
                    <a:pt x="17" y="82"/>
                    <a:pt x="17" y="77"/>
                  </a:cubicBezTo>
                  <a:cubicBezTo>
                    <a:pt x="17" y="72"/>
                    <a:pt x="14" y="73"/>
                    <a:pt x="11" y="69"/>
                  </a:cubicBezTo>
                  <a:cubicBezTo>
                    <a:pt x="9" y="65"/>
                    <a:pt x="6" y="65"/>
                    <a:pt x="2" y="62"/>
                  </a:cubicBezTo>
                  <a:cubicBezTo>
                    <a:pt x="0" y="60"/>
                    <a:pt x="1" y="59"/>
                    <a:pt x="2" y="58"/>
                  </a:cubicBezTo>
                  <a:cubicBezTo>
                    <a:pt x="4" y="58"/>
                    <a:pt x="7" y="58"/>
                    <a:pt x="9" y="58"/>
                  </a:cubicBezTo>
                  <a:cubicBezTo>
                    <a:pt x="18" y="57"/>
                    <a:pt x="18" y="58"/>
                    <a:pt x="24" y="54"/>
                  </a:cubicBezTo>
                  <a:cubicBezTo>
                    <a:pt x="30" y="50"/>
                    <a:pt x="28" y="41"/>
                    <a:pt x="33" y="33"/>
                  </a:cubicBezTo>
                  <a:cubicBezTo>
                    <a:pt x="37" y="26"/>
                    <a:pt x="35" y="23"/>
                    <a:pt x="47" y="17"/>
                  </a:cubicBezTo>
                  <a:cubicBezTo>
                    <a:pt x="58" y="11"/>
                    <a:pt x="56" y="14"/>
                    <a:pt x="56" y="9"/>
                  </a:cubicBezTo>
                  <a:cubicBezTo>
                    <a:pt x="56" y="9"/>
                    <a:pt x="56" y="8"/>
                    <a:pt x="56" y="8"/>
                  </a:cubicBezTo>
                  <a:cubicBezTo>
                    <a:pt x="62" y="8"/>
                    <a:pt x="63" y="4"/>
                    <a:pt x="67" y="6"/>
                  </a:cubicBezTo>
                  <a:cubicBezTo>
                    <a:pt x="71" y="9"/>
                    <a:pt x="73" y="11"/>
                    <a:pt x="82" y="11"/>
                  </a:cubicBezTo>
                  <a:cubicBezTo>
                    <a:pt x="91" y="12"/>
                    <a:pt x="93" y="8"/>
                    <a:pt x="97" y="11"/>
                  </a:cubicBezTo>
                  <a:cubicBezTo>
                    <a:pt x="101" y="15"/>
                    <a:pt x="105" y="18"/>
                    <a:pt x="107" y="14"/>
                  </a:cubicBezTo>
                  <a:cubicBezTo>
                    <a:pt x="110" y="11"/>
                    <a:pt x="105" y="9"/>
                    <a:pt x="115" y="9"/>
                  </a:cubicBezTo>
                  <a:cubicBezTo>
                    <a:pt x="124" y="10"/>
                    <a:pt x="125" y="13"/>
                    <a:pt x="129" y="9"/>
                  </a:cubicBezTo>
                  <a:cubicBezTo>
                    <a:pt x="133" y="4"/>
                    <a:pt x="138" y="1"/>
                    <a:pt x="140" y="1"/>
                  </a:cubicBezTo>
                  <a:cubicBezTo>
                    <a:pt x="140" y="1"/>
                    <a:pt x="141" y="0"/>
                    <a:pt x="141" y="0"/>
                  </a:cubicBezTo>
                  <a:cubicBezTo>
                    <a:pt x="143" y="2"/>
                    <a:pt x="143" y="5"/>
                    <a:pt x="148" y="8"/>
                  </a:cubicBezTo>
                  <a:cubicBezTo>
                    <a:pt x="153" y="11"/>
                    <a:pt x="153" y="14"/>
                    <a:pt x="155" y="18"/>
                  </a:cubicBezTo>
                  <a:cubicBezTo>
                    <a:pt x="157" y="21"/>
                    <a:pt x="159" y="23"/>
                    <a:pt x="164" y="28"/>
                  </a:cubicBezTo>
                  <a:cubicBezTo>
                    <a:pt x="169" y="33"/>
                    <a:pt x="176" y="38"/>
                    <a:pt x="176" y="42"/>
                  </a:cubicBezTo>
                  <a:cubicBezTo>
                    <a:pt x="177" y="46"/>
                    <a:pt x="182" y="43"/>
                    <a:pt x="179" y="52"/>
                  </a:cubicBezTo>
                  <a:cubicBezTo>
                    <a:pt x="176" y="62"/>
                    <a:pt x="177" y="65"/>
                    <a:pt x="179" y="68"/>
                  </a:cubicBezTo>
                  <a:cubicBezTo>
                    <a:pt x="180" y="70"/>
                    <a:pt x="178" y="74"/>
                    <a:pt x="180" y="77"/>
                  </a:cubicBezTo>
                  <a:cubicBezTo>
                    <a:pt x="180" y="77"/>
                    <a:pt x="180" y="78"/>
                    <a:pt x="180" y="78"/>
                  </a:cubicBezTo>
                  <a:cubicBezTo>
                    <a:pt x="181" y="80"/>
                    <a:pt x="179" y="82"/>
                    <a:pt x="184" y="83"/>
                  </a:cubicBezTo>
                  <a:cubicBezTo>
                    <a:pt x="189" y="84"/>
                    <a:pt x="189" y="86"/>
                    <a:pt x="195" y="84"/>
                  </a:cubicBezTo>
                  <a:cubicBezTo>
                    <a:pt x="201" y="82"/>
                    <a:pt x="202" y="80"/>
                    <a:pt x="207" y="79"/>
                  </a:cubicBezTo>
                  <a:cubicBezTo>
                    <a:pt x="211" y="79"/>
                    <a:pt x="213" y="80"/>
                    <a:pt x="214" y="80"/>
                  </a:cubicBezTo>
                  <a:cubicBezTo>
                    <a:pt x="215" y="85"/>
                    <a:pt x="218" y="88"/>
                    <a:pt x="214" y="9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163">
              <a:extLst>
                <a:ext uri="{FF2B5EF4-FFF2-40B4-BE49-F238E27FC236}">
                  <a16:creationId xmlns:a16="http://schemas.microsoft.com/office/drawing/2014/main" id="{05CA453D-3594-204C-8018-9DFDD9AE5800}"/>
                </a:ext>
              </a:extLst>
            </p:cNvPr>
            <p:cNvSpPr>
              <a:spLocks/>
            </p:cNvSpPr>
            <p:nvPr/>
          </p:nvSpPr>
          <p:spPr bwMode="auto">
            <a:xfrm>
              <a:off x="2853" y="1303"/>
              <a:ext cx="86" cy="51"/>
            </a:xfrm>
            <a:custGeom>
              <a:avLst/>
              <a:gdLst>
                <a:gd name="T0" fmla="*/ 144 w 144"/>
                <a:gd name="T1" fmla="*/ 15 h 85"/>
                <a:gd name="T2" fmla="*/ 143 w 144"/>
                <a:gd name="T3" fmla="*/ 20 h 85"/>
                <a:gd name="T4" fmla="*/ 137 w 144"/>
                <a:gd name="T5" fmla="*/ 26 h 85"/>
                <a:gd name="T6" fmla="*/ 128 w 144"/>
                <a:gd name="T7" fmla="*/ 38 h 85"/>
                <a:gd name="T8" fmla="*/ 126 w 144"/>
                <a:gd name="T9" fmla="*/ 49 h 85"/>
                <a:gd name="T10" fmla="*/ 134 w 144"/>
                <a:gd name="T11" fmla="*/ 62 h 85"/>
                <a:gd name="T12" fmla="*/ 134 w 144"/>
                <a:gd name="T13" fmla="*/ 63 h 85"/>
                <a:gd name="T14" fmla="*/ 131 w 144"/>
                <a:gd name="T15" fmla="*/ 63 h 85"/>
                <a:gd name="T16" fmla="*/ 124 w 144"/>
                <a:gd name="T17" fmla="*/ 63 h 85"/>
                <a:gd name="T18" fmla="*/ 116 w 144"/>
                <a:gd name="T19" fmla="*/ 60 h 85"/>
                <a:gd name="T20" fmla="*/ 105 w 144"/>
                <a:gd name="T21" fmla="*/ 64 h 85"/>
                <a:gd name="T22" fmla="*/ 97 w 144"/>
                <a:gd name="T23" fmla="*/ 69 h 85"/>
                <a:gd name="T24" fmla="*/ 95 w 144"/>
                <a:gd name="T25" fmla="*/ 70 h 85"/>
                <a:gd name="T26" fmla="*/ 95 w 144"/>
                <a:gd name="T27" fmla="*/ 76 h 85"/>
                <a:gd name="T28" fmla="*/ 86 w 144"/>
                <a:gd name="T29" fmla="*/ 83 h 85"/>
                <a:gd name="T30" fmla="*/ 75 w 144"/>
                <a:gd name="T31" fmla="*/ 83 h 85"/>
                <a:gd name="T32" fmla="*/ 64 w 144"/>
                <a:gd name="T33" fmla="*/ 80 h 85"/>
                <a:gd name="T34" fmla="*/ 54 w 144"/>
                <a:gd name="T35" fmla="*/ 73 h 85"/>
                <a:gd name="T36" fmla="*/ 42 w 144"/>
                <a:gd name="T37" fmla="*/ 77 h 85"/>
                <a:gd name="T38" fmla="*/ 30 w 144"/>
                <a:gd name="T39" fmla="*/ 79 h 85"/>
                <a:gd name="T40" fmla="*/ 20 w 144"/>
                <a:gd name="T41" fmla="*/ 79 h 85"/>
                <a:gd name="T42" fmla="*/ 22 w 144"/>
                <a:gd name="T43" fmla="*/ 73 h 85"/>
                <a:gd name="T44" fmla="*/ 19 w 144"/>
                <a:gd name="T45" fmla="*/ 66 h 85"/>
                <a:gd name="T46" fmla="*/ 15 w 144"/>
                <a:gd name="T47" fmla="*/ 61 h 85"/>
                <a:gd name="T48" fmla="*/ 7 w 144"/>
                <a:gd name="T49" fmla="*/ 54 h 85"/>
                <a:gd name="T50" fmla="*/ 6 w 144"/>
                <a:gd name="T51" fmla="*/ 51 h 85"/>
                <a:gd name="T52" fmla="*/ 8 w 144"/>
                <a:gd name="T53" fmla="*/ 51 h 85"/>
                <a:gd name="T54" fmla="*/ 7 w 144"/>
                <a:gd name="T55" fmla="*/ 43 h 85"/>
                <a:gd name="T56" fmla="*/ 12 w 144"/>
                <a:gd name="T57" fmla="*/ 37 h 85"/>
                <a:gd name="T58" fmla="*/ 18 w 144"/>
                <a:gd name="T59" fmla="*/ 32 h 85"/>
                <a:gd name="T60" fmla="*/ 11 w 144"/>
                <a:gd name="T61" fmla="*/ 23 h 85"/>
                <a:gd name="T62" fmla="*/ 4 w 144"/>
                <a:gd name="T63" fmla="*/ 12 h 85"/>
                <a:gd name="T64" fmla="*/ 9 w 144"/>
                <a:gd name="T65" fmla="*/ 3 h 85"/>
                <a:gd name="T66" fmla="*/ 10 w 144"/>
                <a:gd name="T67" fmla="*/ 0 h 85"/>
                <a:gd name="T68" fmla="*/ 16 w 144"/>
                <a:gd name="T69" fmla="*/ 3 h 85"/>
                <a:gd name="T70" fmla="*/ 16 w 144"/>
                <a:gd name="T71" fmla="*/ 12 h 85"/>
                <a:gd name="T72" fmla="*/ 36 w 144"/>
                <a:gd name="T73" fmla="*/ 13 h 85"/>
                <a:gd name="T74" fmla="*/ 50 w 144"/>
                <a:gd name="T75" fmla="*/ 16 h 85"/>
                <a:gd name="T76" fmla="*/ 61 w 144"/>
                <a:gd name="T77" fmla="*/ 14 h 85"/>
                <a:gd name="T78" fmla="*/ 74 w 144"/>
                <a:gd name="T79" fmla="*/ 16 h 85"/>
                <a:gd name="T80" fmla="*/ 86 w 144"/>
                <a:gd name="T81" fmla="*/ 10 h 85"/>
                <a:gd name="T82" fmla="*/ 99 w 144"/>
                <a:gd name="T83" fmla="*/ 4 h 85"/>
                <a:gd name="T84" fmla="*/ 115 w 144"/>
                <a:gd name="T85" fmla="*/ 3 h 85"/>
                <a:gd name="T86" fmla="*/ 130 w 144"/>
                <a:gd name="T87" fmla="*/ 9 h 85"/>
                <a:gd name="T88" fmla="*/ 144 w 144"/>
                <a:gd name="T89"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85">
                  <a:moveTo>
                    <a:pt x="144" y="15"/>
                  </a:moveTo>
                  <a:cubicBezTo>
                    <a:pt x="144" y="17"/>
                    <a:pt x="143" y="18"/>
                    <a:pt x="143" y="20"/>
                  </a:cubicBezTo>
                  <a:cubicBezTo>
                    <a:pt x="143" y="23"/>
                    <a:pt x="140" y="22"/>
                    <a:pt x="137" y="26"/>
                  </a:cubicBezTo>
                  <a:cubicBezTo>
                    <a:pt x="134" y="30"/>
                    <a:pt x="128" y="35"/>
                    <a:pt x="128" y="38"/>
                  </a:cubicBezTo>
                  <a:cubicBezTo>
                    <a:pt x="128" y="41"/>
                    <a:pt x="124" y="46"/>
                    <a:pt x="126" y="49"/>
                  </a:cubicBezTo>
                  <a:cubicBezTo>
                    <a:pt x="128" y="53"/>
                    <a:pt x="134" y="61"/>
                    <a:pt x="134" y="62"/>
                  </a:cubicBezTo>
                  <a:cubicBezTo>
                    <a:pt x="134" y="62"/>
                    <a:pt x="134" y="62"/>
                    <a:pt x="134" y="63"/>
                  </a:cubicBezTo>
                  <a:cubicBezTo>
                    <a:pt x="133" y="63"/>
                    <a:pt x="132" y="63"/>
                    <a:pt x="131" y="63"/>
                  </a:cubicBezTo>
                  <a:cubicBezTo>
                    <a:pt x="129" y="64"/>
                    <a:pt x="127" y="64"/>
                    <a:pt x="124" y="63"/>
                  </a:cubicBezTo>
                  <a:cubicBezTo>
                    <a:pt x="122" y="62"/>
                    <a:pt x="119" y="61"/>
                    <a:pt x="116" y="60"/>
                  </a:cubicBezTo>
                  <a:cubicBezTo>
                    <a:pt x="113" y="60"/>
                    <a:pt x="109" y="62"/>
                    <a:pt x="105" y="64"/>
                  </a:cubicBezTo>
                  <a:cubicBezTo>
                    <a:pt x="101" y="66"/>
                    <a:pt x="100" y="67"/>
                    <a:pt x="97" y="69"/>
                  </a:cubicBezTo>
                  <a:cubicBezTo>
                    <a:pt x="96" y="69"/>
                    <a:pt x="95" y="69"/>
                    <a:pt x="95" y="70"/>
                  </a:cubicBezTo>
                  <a:cubicBezTo>
                    <a:pt x="89" y="72"/>
                    <a:pt x="94" y="73"/>
                    <a:pt x="95" y="76"/>
                  </a:cubicBezTo>
                  <a:cubicBezTo>
                    <a:pt x="95" y="80"/>
                    <a:pt x="91" y="80"/>
                    <a:pt x="86" y="83"/>
                  </a:cubicBezTo>
                  <a:cubicBezTo>
                    <a:pt x="80" y="85"/>
                    <a:pt x="78" y="83"/>
                    <a:pt x="75" y="83"/>
                  </a:cubicBezTo>
                  <a:cubicBezTo>
                    <a:pt x="72" y="83"/>
                    <a:pt x="68" y="81"/>
                    <a:pt x="64" y="80"/>
                  </a:cubicBezTo>
                  <a:cubicBezTo>
                    <a:pt x="59" y="79"/>
                    <a:pt x="58" y="76"/>
                    <a:pt x="54" y="73"/>
                  </a:cubicBezTo>
                  <a:cubicBezTo>
                    <a:pt x="51" y="71"/>
                    <a:pt x="49" y="76"/>
                    <a:pt x="42" y="77"/>
                  </a:cubicBezTo>
                  <a:cubicBezTo>
                    <a:pt x="35" y="79"/>
                    <a:pt x="37" y="78"/>
                    <a:pt x="30" y="79"/>
                  </a:cubicBezTo>
                  <a:cubicBezTo>
                    <a:pt x="26" y="80"/>
                    <a:pt x="23" y="80"/>
                    <a:pt x="20" y="79"/>
                  </a:cubicBezTo>
                  <a:cubicBezTo>
                    <a:pt x="21" y="78"/>
                    <a:pt x="23" y="76"/>
                    <a:pt x="22" y="73"/>
                  </a:cubicBezTo>
                  <a:cubicBezTo>
                    <a:pt x="20" y="70"/>
                    <a:pt x="22" y="70"/>
                    <a:pt x="19" y="66"/>
                  </a:cubicBezTo>
                  <a:cubicBezTo>
                    <a:pt x="16" y="62"/>
                    <a:pt x="17" y="61"/>
                    <a:pt x="15" y="61"/>
                  </a:cubicBezTo>
                  <a:cubicBezTo>
                    <a:pt x="12" y="60"/>
                    <a:pt x="9" y="57"/>
                    <a:pt x="7" y="54"/>
                  </a:cubicBezTo>
                  <a:cubicBezTo>
                    <a:pt x="6" y="53"/>
                    <a:pt x="6" y="52"/>
                    <a:pt x="6" y="51"/>
                  </a:cubicBezTo>
                  <a:cubicBezTo>
                    <a:pt x="7" y="51"/>
                    <a:pt x="7" y="51"/>
                    <a:pt x="8" y="51"/>
                  </a:cubicBezTo>
                  <a:cubicBezTo>
                    <a:pt x="14" y="50"/>
                    <a:pt x="7" y="47"/>
                    <a:pt x="7" y="43"/>
                  </a:cubicBezTo>
                  <a:cubicBezTo>
                    <a:pt x="7" y="39"/>
                    <a:pt x="8" y="38"/>
                    <a:pt x="12" y="37"/>
                  </a:cubicBezTo>
                  <a:cubicBezTo>
                    <a:pt x="16" y="36"/>
                    <a:pt x="16" y="34"/>
                    <a:pt x="18" y="32"/>
                  </a:cubicBezTo>
                  <a:cubicBezTo>
                    <a:pt x="20" y="29"/>
                    <a:pt x="14" y="27"/>
                    <a:pt x="11" y="23"/>
                  </a:cubicBezTo>
                  <a:cubicBezTo>
                    <a:pt x="8" y="19"/>
                    <a:pt x="7" y="17"/>
                    <a:pt x="4" y="12"/>
                  </a:cubicBezTo>
                  <a:cubicBezTo>
                    <a:pt x="0" y="8"/>
                    <a:pt x="5" y="7"/>
                    <a:pt x="9" y="3"/>
                  </a:cubicBezTo>
                  <a:cubicBezTo>
                    <a:pt x="9" y="2"/>
                    <a:pt x="10" y="1"/>
                    <a:pt x="10" y="0"/>
                  </a:cubicBezTo>
                  <a:cubicBezTo>
                    <a:pt x="13" y="0"/>
                    <a:pt x="17" y="0"/>
                    <a:pt x="16" y="3"/>
                  </a:cubicBezTo>
                  <a:cubicBezTo>
                    <a:pt x="14" y="8"/>
                    <a:pt x="6" y="11"/>
                    <a:pt x="16" y="12"/>
                  </a:cubicBezTo>
                  <a:cubicBezTo>
                    <a:pt x="26" y="13"/>
                    <a:pt x="31" y="11"/>
                    <a:pt x="36" y="13"/>
                  </a:cubicBezTo>
                  <a:cubicBezTo>
                    <a:pt x="41" y="15"/>
                    <a:pt x="47" y="17"/>
                    <a:pt x="50" y="16"/>
                  </a:cubicBezTo>
                  <a:cubicBezTo>
                    <a:pt x="53" y="14"/>
                    <a:pt x="58" y="12"/>
                    <a:pt x="61" y="14"/>
                  </a:cubicBezTo>
                  <a:cubicBezTo>
                    <a:pt x="64" y="15"/>
                    <a:pt x="68" y="17"/>
                    <a:pt x="74" y="16"/>
                  </a:cubicBezTo>
                  <a:cubicBezTo>
                    <a:pt x="79" y="15"/>
                    <a:pt x="81" y="14"/>
                    <a:pt x="86" y="10"/>
                  </a:cubicBezTo>
                  <a:cubicBezTo>
                    <a:pt x="92" y="6"/>
                    <a:pt x="91" y="4"/>
                    <a:pt x="99" y="4"/>
                  </a:cubicBezTo>
                  <a:cubicBezTo>
                    <a:pt x="108" y="4"/>
                    <a:pt x="109" y="0"/>
                    <a:pt x="115" y="3"/>
                  </a:cubicBezTo>
                  <a:cubicBezTo>
                    <a:pt x="121" y="6"/>
                    <a:pt x="125" y="6"/>
                    <a:pt x="130" y="9"/>
                  </a:cubicBezTo>
                  <a:cubicBezTo>
                    <a:pt x="135" y="12"/>
                    <a:pt x="141" y="16"/>
                    <a:pt x="144" y="1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164">
              <a:extLst>
                <a:ext uri="{FF2B5EF4-FFF2-40B4-BE49-F238E27FC236}">
                  <a16:creationId xmlns:a16="http://schemas.microsoft.com/office/drawing/2014/main" id="{C0FB4015-43D4-B34F-9257-1404581A51B3}"/>
                </a:ext>
              </a:extLst>
            </p:cNvPr>
            <p:cNvSpPr>
              <a:spLocks/>
            </p:cNvSpPr>
            <p:nvPr/>
          </p:nvSpPr>
          <p:spPr bwMode="auto">
            <a:xfrm>
              <a:off x="2771" y="1231"/>
              <a:ext cx="87" cy="48"/>
            </a:xfrm>
            <a:custGeom>
              <a:avLst/>
              <a:gdLst>
                <a:gd name="T0" fmla="*/ 133 w 144"/>
                <a:gd name="T1" fmla="*/ 25 h 79"/>
                <a:gd name="T2" fmla="*/ 119 w 144"/>
                <a:gd name="T3" fmla="*/ 41 h 79"/>
                <a:gd name="T4" fmla="*/ 110 w 144"/>
                <a:gd name="T5" fmla="*/ 62 h 79"/>
                <a:gd name="T6" fmla="*/ 95 w 144"/>
                <a:gd name="T7" fmla="*/ 66 h 79"/>
                <a:gd name="T8" fmla="*/ 88 w 144"/>
                <a:gd name="T9" fmla="*/ 66 h 79"/>
                <a:gd name="T10" fmla="*/ 74 w 144"/>
                <a:gd name="T11" fmla="*/ 67 h 79"/>
                <a:gd name="T12" fmla="*/ 60 w 144"/>
                <a:gd name="T13" fmla="*/ 73 h 79"/>
                <a:gd name="T14" fmla="*/ 57 w 144"/>
                <a:gd name="T15" fmla="*/ 75 h 79"/>
                <a:gd name="T16" fmla="*/ 49 w 144"/>
                <a:gd name="T17" fmla="*/ 78 h 79"/>
                <a:gd name="T18" fmla="*/ 31 w 144"/>
                <a:gd name="T19" fmla="*/ 75 h 79"/>
                <a:gd name="T20" fmla="*/ 14 w 144"/>
                <a:gd name="T21" fmla="*/ 63 h 79"/>
                <a:gd name="T22" fmla="*/ 4 w 144"/>
                <a:gd name="T23" fmla="*/ 56 h 79"/>
                <a:gd name="T24" fmla="*/ 3 w 144"/>
                <a:gd name="T25" fmla="*/ 54 h 79"/>
                <a:gd name="T26" fmla="*/ 0 w 144"/>
                <a:gd name="T27" fmla="*/ 48 h 79"/>
                <a:gd name="T28" fmla="*/ 3 w 144"/>
                <a:gd name="T29" fmla="*/ 43 h 79"/>
                <a:gd name="T30" fmla="*/ 5 w 144"/>
                <a:gd name="T31" fmla="*/ 32 h 79"/>
                <a:gd name="T32" fmla="*/ 4 w 144"/>
                <a:gd name="T33" fmla="*/ 26 h 79"/>
                <a:gd name="T34" fmla="*/ 13 w 144"/>
                <a:gd name="T35" fmla="*/ 24 h 79"/>
                <a:gd name="T36" fmla="*/ 16 w 144"/>
                <a:gd name="T37" fmla="*/ 20 h 79"/>
                <a:gd name="T38" fmla="*/ 16 w 144"/>
                <a:gd name="T39" fmla="*/ 18 h 79"/>
                <a:gd name="T40" fmla="*/ 21 w 144"/>
                <a:gd name="T41" fmla="*/ 18 h 79"/>
                <a:gd name="T42" fmla="*/ 26 w 144"/>
                <a:gd name="T43" fmla="*/ 21 h 79"/>
                <a:gd name="T44" fmla="*/ 37 w 144"/>
                <a:gd name="T45" fmla="*/ 24 h 79"/>
                <a:gd name="T46" fmla="*/ 47 w 144"/>
                <a:gd name="T47" fmla="*/ 23 h 79"/>
                <a:gd name="T48" fmla="*/ 55 w 144"/>
                <a:gd name="T49" fmla="*/ 17 h 79"/>
                <a:gd name="T50" fmla="*/ 66 w 144"/>
                <a:gd name="T51" fmla="*/ 15 h 79"/>
                <a:gd name="T52" fmla="*/ 72 w 144"/>
                <a:gd name="T53" fmla="*/ 11 h 79"/>
                <a:gd name="T54" fmla="*/ 78 w 144"/>
                <a:gd name="T55" fmla="*/ 13 h 79"/>
                <a:gd name="T56" fmla="*/ 88 w 144"/>
                <a:gd name="T57" fmla="*/ 9 h 79"/>
                <a:gd name="T58" fmla="*/ 91 w 144"/>
                <a:gd name="T59" fmla="*/ 3 h 79"/>
                <a:gd name="T60" fmla="*/ 96 w 144"/>
                <a:gd name="T61" fmla="*/ 1 h 79"/>
                <a:gd name="T62" fmla="*/ 102 w 144"/>
                <a:gd name="T63" fmla="*/ 3 h 79"/>
                <a:gd name="T64" fmla="*/ 114 w 144"/>
                <a:gd name="T65" fmla="*/ 3 h 79"/>
                <a:gd name="T66" fmla="*/ 122 w 144"/>
                <a:gd name="T67" fmla="*/ 7 h 79"/>
                <a:gd name="T68" fmla="*/ 127 w 144"/>
                <a:gd name="T69" fmla="*/ 7 h 79"/>
                <a:gd name="T70" fmla="*/ 128 w 144"/>
                <a:gd name="T71" fmla="*/ 7 h 79"/>
                <a:gd name="T72" fmla="*/ 142 w 144"/>
                <a:gd name="T73" fmla="*/ 16 h 79"/>
                <a:gd name="T74" fmla="*/ 142 w 144"/>
                <a:gd name="T75" fmla="*/ 17 h 79"/>
                <a:gd name="T76" fmla="*/ 133 w 144"/>
                <a:gd name="T77"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79">
                  <a:moveTo>
                    <a:pt x="133" y="25"/>
                  </a:moveTo>
                  <a:cubicBezTo>
                    <a:pt x="121" y="31"/>
                    <a:pt x="123" y="34"/>
                    <a:pt x="119" y="41"/>
                  </a:cubicBezTo>
                  <a:cubicBezTo>
                    <a:pt x="114" y="49"/>
                    <a:pt x="116" y="58"/>
                    <a:pt x="110" y="62"/>
                  </a:cubicBezTo>
                  <a:cubicBezTo>
                    <a:pt x="104" y="66"/>
                    <a:pt x="104" y="65"/>
                    <a:pt x="95" y="66"/>
                  </a:cubicBezTo>
                  <a:cubicBezTo>
                    <a:pt x="93" y="66"/>
                    <a:pt x="90" y="66"/>
                    <a:pt x="88" y="66"/>
                  </a:cubicBezTo>
                  <a:cubicBezTo>
                    <a:pt x="83" y="66"/>
                    <a:pt x="78" y="65"/>
                    <a:pt x="74" y="67"/>
                  </a:cubicBezTo>
                  <a:cubicBezTo>
                    <a:pt x="69" y="71"/>
                    <a:pt x="65" y="71"/>
                    <a:pt x="60" y="73"/>
                  </a:cubicBezTo>
                  <a:cubicBezTo>
                    <a:pt x="58" y="73"/>
                    <a:pt x="58" y="74"/>
                    <a:pt x="57" y="75"/>
                  </a:cubicBezTo>
                  <a:cubicBezTo>
                    <a:pt x="56" y="76"/>
                    <a:pt x="55" y="77"/>
                    <a:pt x="49" y="78"/>
                  </a:cubicBezTo>
                  <a:cubicBezTo>
                    <a:pt x="39" y="78"/>
                    <a:pt x="40" y="79"/>
                    <a:pt x="31" y="75"/>
                  </a:cubicBezTo>
                  <a:cubicBezTo>
                    <a:pt x="23" y="70"/>
                    <a:pt x="22" y="71"/>
                    <a:pt x="14" y="63"/>
                  </a:cubicBezTo>
                  <a:cubicBezTo>
                    <a:pt x="7" y="57"/>
                    <a:pt x="6" y="59"/>
                    <a:pt x="4" y="56"/>
                  </a:cubicBezTo>
                  <a:cubicBezTo>
                    <a:pt x="4" y="56"/>
                    <a:pt x="3" y="55"/>
                    <a:pt x="3" y="54"/>
                  </a:cubicBezTo>
                  <a:cubicBezTo>
                    <a:pt x="1" y="51"/>
                    <a:pt x="1" y="49"/>
                    <a:pt x="0" y="48"/>
                  </a:cubicBezTo>
                  <a:cubicBezTo>
                    <a:pt x="1" y="46"/>
                    <a:pt x="3" y="45"/>
                    <a:pt x="3" y="43"/>
                  </a:cubicBezTo>
                  <a:cubicBezTo>
                    <a:pt x="3" y="40"/>
                    <a:pt x="0" y="37"/>
                    <a:pt x="5" y="32"/>
                  </a:cubicBezTo>
                  <a:cubicBezTo>
                    <a:pt x="11" y="27"/>
                    <a:pt x="5" y="29"/>
                    <a:pt x="4" y="26"/>
                  </a:cubicBezTo>
                  <a:cubicBezTo>
                    <a:pt x="2" y="23"/>
                    <a:pt x="7" y="24"/>
                    <a:pt x="13" y="24"/>
                  </a:cubicBezTo>
                  <a:cubicBezTo>
                    <a:pt x="18" y="25"/>
                    <a:pt x="15" y="24"/>
                    <a:pt x="16" y="20"/>
                  </a:cubicBezTo>
                  <a:cubicBezTo>
                    <a:pt x="16" y="19"/>
                    <a:pt x="16" y="19"/>
                    <a:pt x="16" y="18"/>
                  </a:cubicBezTo>
                  <a:cubicBezTo>
                    <a:pt x="17" y="18"/>
                    <a:pt x="19" y="18"/>
                    <a:pt x="21" y="18"/>
                  </a:cubicBezTo>
                  <a:cubicBezTo>
                    <a:pt x="23" y="18"/>
                    <a:pt x="23" y="19"/>
                    <a:pt x="26" y="21"/>
                  </a:cubicBezTo>
                  <a:cubicBezTo>
                    <a:pt x="29" y="23"/>
                    <a:pt x="34" y="25"/>
                    <a:pt x="37" y="24"/>
                  </a:cubicBezTo>
                  <a:cubicBezTo>
                    <a:pt x="41" y="24"/>
                    <a:pt x="41" y="25"/>
                    <a:pt x="47" y="23"/>
                  </a:cubicBezTo>
                  <a:cubicBezTo>
                    <a:pt x="52" y="21"/>
                    <a:pt x="54" y="18"/>
                    <a:pt x="55" y="17"/>
                  </a:cubicBezTo>
                  <a:cubicBezTo>
                    <a:pt x="56" y="15"/>
                    <a:pt x="63" y="15"/>
                    <a:pt x="66" y="15"/>
                  </a:cubicBezTo>
                  <a:cubicBezTo>
                    <a:pt x="69" y="14"/>
                    <a:pt x="67" y="10"/>
                    <a:pt x="72" y="11"/>
                  </a:cubicBezTo>
                  <a:cubicBezTo>
                    <a:pt x="76" y="13"/>
                    <a:pt x="73" y="15"/>
                    <a:pt x="78" y="13"/>
                  </a:cubicBezTo>
                  <a:cubicBezTo>
                    <a:pt x="83" y="12"/>
                    <a:pt x="86" y="12"/>
                    <a:pt x="88" y="9"/>
                  </a:cubicBezTo>
                  <a:cubicBezTo>
                    <a:pt x="89" y="6"/>
                    <a:pt x="89" y="4"/>
                    <a:pt x="91" y="3"/>
                  </a:cubicBezTo>
                  <a:cubicBezTo>
                    <a:pt x="93" y="2"/>
                    <a:pt x="95" y="0"/>
                    <a:pt x="96" y="1"/>
                  </a:cubicBezTo>
                  <a:cubicBezTo>
                    <a:pt x="97" y="2"/>
                    <a:pt x="99" y="3"/>
                    <a:pt x="102" y="3"/>
                  </a:cubicBezTo>
                  <a:cubicBezTo>
                    <a:pt x="106" y="3"/>
                    <a:pt x="110" y="0"/>
                    <a:pt x="114" y="3"/>
                  </a:cubicBezTo>
                  <a:cubicBezTo>
                    <a:pt x="117" y="5"/>
                    <a:pt x="118" y="7"/>
                    <a:pt x="122" y="7"/>
                  </a:cubicBezTo>
                  <a:cubicBezTo>
                    <a:pt x="124" y="7"/>
                    <a:pt x="126" y="7"/>
                    <a:pt x="127" y="7"/>
                  </a:cubicBezTo>
                  <a:cubicBezTo>
                    <a:pt x="127" y="7"/>
                    <a:pt x="128" y="7"/>
                    <a:pt x="128" y="7"/>
                  </a:cubicBezTo>
                  <a:cubicBezTo>
                    <a:pt x="134" y="9"/>
                    <a:pt x="141" y="12"/>
                    <a:pt x="142" y="16"/>
                  </a:cubicBezTo>
                  <a:cubicBezTo>
                    <a:pt x="142" y="16"/>
                    <a:pt x="142" y="17"/>
                    <a:pt x="142" y="17"/>
                  </a:cubicBezTo>
                  <a:cubicBezTo>
                    <a:pt x="142" y="22"/>
                    <a:pt x="144" y="19"/>
                    <a:pt x="133" y="2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165">
              <a:extLst>
                <a:ext uri="{FF2B5EF4-FFF2-40B4-BE49-F238E27FC236}">
                  <a16:creationId xmlns:a16="http://schemas.microsoft.com/office/drawing/2014/main" id="{92120BE8-566B-034F-B8DB-45DA3C1BE221}"/>
                </a:ext>
              </a:extLst>
            </p:cNvPr>
            <p:cNvSpPr>
              <a:spLocks/>
            </p:cNvSpPr>
            <p:nvPr/>
          </p:nvSpPr>
          <p:spPr bwMode="auto">
            <a:xfrm>
              <a:off x="2681" y="1224"/>
              <a:ext cx="101" cy="46"/>
            </a:xfrm>
            <a:custGeom>
              <a:avLst/>
              <a:gdLst>
                <a:gd name="T0" fmla="*/ 164 w 169"/>
                <a:gd name="T1" fmla="*/ 35 h 75"/>
                <a:gd name="T2" fmla="*/ 155 w 169"/>
                <a:gd name="T3" fmla="*/ 37 h 75"/>
                <a:gd name="T4" fmla="*/ 156 w 169"/>
                <a:gd name="T5" fmla="*/ 43 h 75"/>
                <a:gd name="T6" fmla="*/ 154 w 169"/>
                <a:gd name="T7" fmla="*/ 54 h 75"/>
                <a:gd name="T8" fmla="*/ 151 w 169"/>
                <a:gd name="T9" fmla="*/ 59 h 75"/>
                <a:gd name="T10" fmla="*/ 146 w 169"/>
                <a:gd name="T11" fmla="*/ 58 h 75"/>
                <a:gd name="T12" fmla="*/ 135 w 169"/>
                <a:gd name="T13" fmla="*/ 66 h 75"/>
                <a:gd name="T14" fmla="*/ 119 w 169"/>
                <a:gd name="T15" fmla="*/ 65 h 75"/>
                <a:gd name="T16" fmla="*/ 110 w 169"/>
                <a:gd name="T17" fmla="*/ 72 h 75"/>
                <a:gd name="T18" fmla="*/ 95 w 169"/>
                <a:gd name="T19" fmla="*/ 69 h 75"/>
                <a:gd name="T20" fmla="*/ 92 w 169"/>
                <a:gd name="T21" fmla="*/ 69 h 75"/>
                <a:gd name="T22" fmla="*/ 92 w 169"/>
                <a:gd name="T23" fmla="*/ 68 h 75"/>
                <a:gd name="T24" fmla="*/ 82 w 169"/>
                <a:gd name="T25" fmla="*/ 66 h 75"/>
                <a:gd name="T26" fmla="*/ 72 w 169"/>
                <a:gd name="T27" fmla="*/ 66 h 75"/>
                <a:gd name="T28" fmla="*/ 60 w 169"/>
                <a:gd name="T29" fmla="*/ 56 h 75"/>
                <a:gd name="T30" fmla="*/ 46 w 169"/>
                <a:gd name="T31" fmla="*/ 56 h 75"/>
                <a:gd name="T32" fmla="*/ 36 w 169"/>
                <a:gd name="T33" fmla="*/ 62 h 75"/>
                <a:gd name="T34" fmla="*/ 27 w 169"/>
                <a:gd name="T35" fmla="*/ 59 h 75"/>
                <a:gd name="T36" fmla="*/ 24 w 169"/>
                <a:gd name="T37" fmla="*/ 60 h 75"/>
                <a:gd name="T38" fmla="*/ 21 w 169"/>
                <a:gd name="T39" fmla="*/ 55 h 75"/>
                <a:gd name="T40" fmla="*/ 14 w 169"/>
                <a:gd name="T41" fmla="*/ 58 h 75"/>
                <a:gd name="T42" fmla="*/ 5 w 169"/>
                <a:gd name="T43" fmla="*/ 53 h 75"/>
                <a:gd name="T44" fmla="*/ 2 w 169"/>
                <a:gd name="T45" fmla="*/ 49 h 75"/>
                <a:gd name="T46" fmla="*/ 3 w 169"/>
                <a:gd name="T47" fmla="*/ 40 h 75"/>
                <a:gd name="T48" fmla="*/ 3 w 169"/>
                <a:gd name="T49" fmla="*/ 40 h 75"/>
                <a:gd name="T50" fmla="*/ 8 w 169"/>
                <a:gd name="T51" fmla="*/ 39 h 75"/>
                <a:gd name="T52" fmla="*/ 14 w 169"/>
                <a:gd name="T53" fmla="*/ 44 h 75"/>
                <a:gd name="T54" fmla="*/ 21 w 169"/>
                <a:gd name="T55" fmla="*/ 45 h 75"/>
                <a:gd name="T56" fmla="*/ 25 w 169"/>
                <a:gd name="T57" fmla="*/ 40 h 75"/>
                <a:gd name="T58" fmla="*/ 32 w 169"/>
                <a:gd name="T59" fmla="*/ 43 h 75"/>
                <a:gd name="T60" fmla="*/ 39 w 169"/>
                <a:gd name="T61" fmla="*/ 45 h 75"/>
                <a:gd name="T62" fmla="*/ 49 w 169"/>
                <a:gd name="T63" fmla="*/ 39 h 75"/>
                <a:gd name="T64" fmla="*/ 61 w 169"/>
                <a:gd name="T65" fmla="*/ 39 h 75"/>
                <a:gd name="T66" fmla="*/ 68 w 169"/>
                <a:gd name="T67" fmla="*/ 36 h 75"/>
                <a:gd name="T68" fmla="*/ 75 w 169"/>
                <a:gd name="T69" fmla="*/ 41 h 75"/>
                <a:gd name="T70" fmla="*/ 78 w 169"/>
                <a:gd name="T71" fmla="*/ 35 h 75"/>
                <a:gd name="T72" fmla="*/ 75 w 169"/>
                <a:gd name="T73" fmla="*/ 30 h 75"/>
                <a:gd name="T74" fmla="*/ 74 w 169"/>
                <a:gd name="T75" fmla="*/ 22 h 75"/>
                <a:gd name="T76" fmla="*/ 82 w 169"/>
                <a:gd name="T77" fmla="*/ 18 h 75"/>
                <a:gd name="T78" fmla="*/ 88 w 169"/>
                <a:gd name="T79" fmla="*/ 13 h 75"/>
                <a:gd name="T80" fmla="*/ 94 w 169"/>
                <a:gd name="T81" fmla="*/ 8 h 75"/>
                <a:gd name="T82" fmla="*/ 99 w 169"/>
                <a:gd name="T83" fmla="*/ 9 h 75"/>
                <a:gd name="T84" fmla="*/ 111 w 169"/>
                <a:gd name="T85" fmla="*/ 12 h 75"/>
                <a:gd name="T86" fmla="*/ 123 w 169"/>
                <a:gd name="T87" fmla="*/ 2 h 75"/>
                <a:gd name="T88" fmla="*/ 134 w 169"/>
                <a:gd name="T89" fmla="*/ 4 h 75"/>
                <a:gd name="T90" fmla="*/ 146 w 169"/>
                <a:gd name="T91" fmla="*/ 7 h 75"/>
                <a:gd name="T92" fmla="*/ 162 w 169"/>
                <a:gd name="T93" fmla="*/ 7 h 75"/>
                <a:gd name="T94" fmla="*/ 163 w 169"/>
                <a:gd name="T95" fmla="*/ 8 h 75"/>
                <a:gd name="T96" fmla="*/ 162 w 169"/>
                <a:gd name="T97" fmla="*/ 16 h 75"/>
                <a:gd name="T98" fmla="*/ 164 w 169"/>
                <a:gd name="T99" fmla="*/ 24 h 75"/>
                <a:gd name="T100" fmla="*/ 167 w 169"/>
                <a:gd name="T101" fmla="*/ 29 h 75"/>
                <a:gd name="T102" fmla="*/ 167 w 169"/>
                <a:gd name="T103" fmla="*/ 31 h 75"/>
                <a:gd name="T104" fmla="*/ 164 w 169"/>
                <a:gd name="T105"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75">
                  <a:moveTo>
                    <a:pt x="164" y="35"/>
                  </a:moveTo>
                  <a:cubicBezTo>
                    <a:pt x="158" y="35"/>
                    <a:pt x="153" y="34"/>
                    <a:pt x="155" y="37"/>
                  </a:cubicBezTo>
                  <a:cubicBezTo>
                    <a:pt x="156" y="40"/>
                    <a:pt x="162" y="38"/>
                    <a:pt x="156" y="43"/>
                  </a:cubicBezTo>
                  <a:cubicBezTo>
                    <a:pt x="151" y="48"/>
                    <a:pt x="154" y="51"/>
                    <a:pt x="154" y="54"/>
                  </a:cubicBezTo>
                  <a:cubicBezTo>
                    <a:pt x="154" y="56"/>
                    <a:pt x="152" y="57"/>
                    <a:pt x="151" y="59"/>
                  </a:cubicBezTo>
                  <a:cubicBezTo>
                    <a:pt x="150" y="56"/>
                    <a:pt x="149" y="55"/>
                    <a:pt x="146" y="58"/>
                  </a:cubicBezTo>
                  <a:cubicBezTo>
                    <a:pt x="141" y="63"/>
                    <a:pt x="144" y="67"/>
                    <a:pt x="135" y="66"/>
                  </a:cubicBezTo>
                  <a:cubicBezTo>
                    <a:pt x="127" y="65"/>
                    <a:pt x="122" y="61"/>
                    <a:pt x="119" y="65"/>
                  </a:cubicBezTo>
                  <a:cubicBezTo>
                    <a:pt x="115" y="68"/>
                    <a:pt x="118" y="75"/>
                    <a:pt x="110" y="72"/>
                  </a:cubicBezTo>
                  <a:cubicBezTo>
                    <a:pt x="102" y="69"/>
                    <a:pt x="97" y="69"/>
                    <a:pt x="95" y="69"/>
                  </a:cubicBezTo>
                  <a:cubicBezTo>
                    <a:pt x="95" y="69"/>
                    <a:pt x="93" y="69"/>
                    <a:pt x="92" y="69"/>
                  </a:cubicBezTo>
                  <a:cubicBezTo>
                    <a:pt x="92" y="69"/>
                    <a:pt x="92" y="69"/>
                    <a:pt x="92" y="68"/>
                  </a:cubicBezTo>
                  <a:cubicBezTo>
                    <a:pt x="93" y="66"/>
                    <a:pt x="92" y="68"/>
                    <a:pt x="82" y="66"/>
                  </a:cubicBezTo>
                  <a:cubicBezTo>
                    <a:pt x="72" y="63"/>
                    <a:pt x="79" y="66"/>
                    <a:pt x="72" y="66"/>
                  </a:cubicBezTo>
                  <a:cubicBezTo>
                    <a:pt x="66" y="66"/>
                    <a:pt x="63" y="62"/>
                    <a:pt x="60" y="56"/>
                  </a:cubicBezTo>
                  <a:cubicBezTo>
                    <a:pt x="57" y="51"/>
                    <a:pt x="51" y="56"/>
                    <a:pt x="46" y="56"/>
                  </a:cubicBezTo>
                  <a:cubicBezTo>
                    <a:pt x="41" y="55"/>
                    <a:pt x="36" y="61"/>
                    <a:pt x="36" y="62"/>
                  </a:cubicBezTo>
                  <a:cubicBezTo>
                    <a:pt x="35" y="63"/>
                    <a:pt x="31" y="60"/>
                    <a:pt x="27" y="59"/>
                  </a:cubicBezTo>
                  <a:cubicBezTo>
                    <a:pt x="25" y="59"/>
                    <a:pt x="24" y="59"/>
                    <a:pt x="24" y="60"/>
                  </a:cubicBezTo>
                  <a:cubicBezTo>
                    <a:pt x="23" y="58"/>
                    <a:pt x="22" y="56"/>
                    <a:pt x="21" y="55"/>
                  </a:cubicBezTo>
                  <a:cubicBezTo>
                    <a:pt x="20" y="53"/>
                    <a:pt x="18" y="58"/>
                    <a:pt x="14" y="58"/>
                  </a:cubicBezTo>
                  <a:cubicBezTo>
                    <a:pt x="11" y="58"/>
                    <a:pt x="10" y="56"/>
                    <a:pt x="5" y="53"/>
                  </a:cubicBezTo>
                  <a:cubicBezTo>
                    <a:pt x="0" y="50"/>
                    <a:pt x="1" y="51"/>
                    <a:pt x="2" y="49"/>
                  </a:cubicBezTo>
                  <a:cubicBezTo>
                    <a:pt x="2" y="47"/>
                    <a:pt x="3" y="44"/>
                    <a:pt x="3" y="40"/>
                  </a:cubicBezTo>
                  <a:cubicBezTo>
                    <a:pt x="3" y="40"/>
                    <a:pt x="3" y="40"/>
                    <a:pt x="3" y="40"/>
                  </a:cubicBezTo>
                  <a:cubicBezTo>
                    <a:pt x="4" y="39"/>
                    <a:pt x="6" y="38"/>
                    <a:pt x="8" y="39"/>
                  </a:cubicBezTo>
                  <a:cubicBezTo>
                    <a:pt x="11" y="41"/>
                    <a:pt x="11" y="42"/>
                    <a:pt x="14" y="44"/>
                  </a:cubicBezTo>
                  <a:cubicBezTo>
                    <a:pt x="18" y="46"/>
                    <a:pt x="20" y="48"/>
                    <a:pt x="21" y="45"/>
                  </a:cubicBezTo>
                  <a:cubicBezTo>
                    <a:pt x="21" y="42"/>
                    <a:pt x="22" y="40"/>
                    <a:pt x="25" y="40"/>
                  </a:cubicBezTo>
                  <a:cubicBezTo>
                    <a:pt x="28" y="40"/>
                    <a:pt x="30" y="41"/>
                    <a:pt x="32" y="43"/>
                  </a:cubicBezTo>
                  <a:cubicBezTo>
                    <a:pt x="34" y="45"/>
                    <a:pt x="35" y="47"/>
                    <a:pt x="39" y="45"/>
                  </a:cubicBezTo>
                  <a:cubicBezTo>
                    <a:pt x="43" y="43"/>
                    <a:pt x="45" y="39"/>
                    <a:pt x="49" y="39"/>
                  </a:cubicBezTo>
                  <a:cubicBezTo>
                    <a:pt x="53" y="38"/>
                    <a:pt x="59" y="39"/>
                    <a:pt x="61" y="39"/>
                  </a:cubicBezTo>
                  <a:cubicBezTo>
                    <a:pt x="62" y="38"/>
                    <a:pt x="66" y="35"/>
                    <a:pt x="68" y="36"/>
                  </a:cubicBezTo>
                  <a:cubicBezTo>
                    <a:pt x="69" y="37"/>
                    <a:pt x="71" y="40"/>
                    <a:pt x="75" y="41"/>
                  </a:cubicBezTo>
                  <a:cubicBezTo>
                    <a:pt x="79" y="42"/>
                    <a:pt x="80" y="37"/>
                    <a:pt x="78" y="35"/>
                  </a:cubicBezTo>
                  <a:cubicBezTo>
                    <a:pt x="77" y="34"/>
                    <a:pt x="75" y="35"/>
                    <a:pt x="75" y="30"/>
                  </a:cubicBezTo>
                  <a:cubicBezTo>
                    <a:pt x="75" y="24"/>
                    <a:pt x="70" y="24"/>
                    <a:pt x="74" y="22"/>
                  </a:cubicBezTo>
                  <a:cubicBezTo>
                    <a:pt x="79" y="20"/>
                    <a:pt x="77" y="20"/>
                    <a:pt x="82" y="18"/>
                  </a:cubicBezTo>
                  <a:cubicBezTo>
                    <a:pt x="87" y="16"/>
                    <a:pt x="86" y="13"/>
                    <a:pt x="88" y="13"/>
                  </a:cubicBezTo>
                  <a:cubicBezTo>
                    <a:pt x="91" y="13"/>
                    <a:pt x="94" y="12"/>
                    <a:pt x="94" y="8"/>
                  </a:cubicBezTo>
                  <a:cubicBezTo>
                    <a:pt x="96" y="8"/>
                    <a:pt x="97" y="8"/>
                    <a:pt x="99" y="9"/>
                  </a:cubicBezTo>
                  <a:cubicBezTo>
                    <a:pt x="103" y="12"/>
                    <a:pt x="107" y="13"/>
                    <a:pt x="111" y="12"/>
                  </a:cubicBezTo>
                  <a:cubicBezTo>
                    <a:pt x="116" y="11"/>
                    <a:pt x="122" y="4"/>
                    <a:pt x="123" y="2"/>
                  </a:cubicBezTo>
                  <a:cubicBezTo>
                    <a:pt x="124" y="0"/>
                    <a:pt x="129" y="2"/>
                    <a:pt x="134" y="4"/>
                  </a:cubicBezTo>
                  <a:cubicBezTo>
                    <a:pt x="139" y="6"/>
                    <a:pt x="140" y="7"/>
                    <a:pt x="146" y="7"/>
                  </a:cubicBezTo>
                  <a:cubicBezTo>
                    <a:pt x="152" y="7"/>
                    <a:pt x="159" y="3"/>
                    <a:pt x="162" y="7"/>
                  </a:cubicBezTo>
                  <a:cubicBezTo>
                    <a:pt x="162" y="7"/>
                    <a:pt x="163" y="7"/>
                    <a:pt x="163" y="8"/>
                  </a:cubicBezTo>
                  <a:cubicBezTo>
                    <a:pt x="165" y="11"/>
                    <a:pt x="163" y="12"/>
                    <a:pt x="162" y="16"/>
                  </a:cubicBezTo>
                  <a:cubicBezTo>
                    <a:pt x="161" y="21"/>
                    <a:pt x="162" y="22"/>
                    <a:pt x="164" y="24"/>
                  </a:cubicBezTo>
                  <a:cubicBezTo>
                    <a:pt x="165" y="26"/>
                    <a:pt x="166" y="27"/>
                    <a:pt x="167" y="29"/>
                  </a:cubicBezTo>
                  <a:cubicBezTo>
                    <a:pt x="167" y="30"/>
                    <a:pt x="167" y="30"/>
                    <a:pt x="167" y="31"/>
                  </a:cubicBezTo>
                  <a:cubicBezTo>
                    <a:pt x="166" y="35"/>
                    <a:pt x="169" y="36"/>
                    <a:pt x="164"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166">
              <a:extLst>
                <a:ext uri="{FF2B5EF4-FFF2-40B4-BE49-F238E27FC236}">
                  <a16:creationId xmlns:a16="http://schemas.microsoft.com/office/drawing/2014/main" id="{082327A4-D72F-BF46-A099-0F4B2D8ED49D}"/>
                </a:ext>
              </a:extLst>
            </p:cNvPr>
            <p:cNvSpPr>
              <a:spLocks/>
            </p:cNvSpPr>
            <p:nvPr/>
          </p:nvSpPr>
          <p:spPr bwMode="auto">
            <a:xfrm>
              <a:off x="2634" y="1244"/>
              <a:ext cx="61" cy="34"/>
            </a:xfrm>
            <a:custGeom>
              <a:avLst/>
              <a:gdLst>
                <a:gd name="T0" fmla="*/ 102 w 102"/>
                <a:gd name="T1" fmla="*/ 27 h 56"/>
                <a:gd name="T2" fmla="*/ 99 w 102"/>
                <a:gd name="T3" fmla="*/ 33 h 56"/>
                <a:gd name="T4" fmla="*/ 92 w 102"/>
                <a:gd name="T5" fmla="*/ 34 h 56"/>
                <a:gd name="T6" fmla="*/ 92 w 102"/>
                <a:gd name="T7" fmla="*/ 44 h 56"/>
                <a:gd name="T8" fmla="*/ 87 w 102"/>
                <a:gd name="T9" fmla="*/ 41 h 56"/>
                <a:gd name="T10" fmla="*/ 76 w 102"/>
                <a:gd name="T11" fmla="*/ 36 h 56"/>
                <a:gd name="T12" fmla="*/ 71 w 102"/>
                <a:gd name="T13" fmla="*/ 45 h 56"/>
                <a:gd name="T14" fmla="*/ 68 w 102"/>
                <a:gd name="T15" fmla="*/ 54 h 56"/>
                <a:gd name="T16" fmla="*/ 61 w 102"/>
                <a:gd name="T17" fmla="*/ 47 h 56"/>
                <a:gd name="T18" fmla="*/ 55 w 102"/>
                <a:gd name="T19" fmla="*/ 39 h 56"/>
                <a:gd name="T20" fmla="*/ 48 w 102"/>
                <a:gd name="T21" fmla="*/ 47 h 56"/>
                <a:gd name="T22" fmla="*/ 34 w 102"/>
                <a:gd name="T23" fmla="*/ 51 h 56"/>
                <a:gd name="T24" fmla="*/ 22 w 102"/>
                <a:gd name="T25" fmla="*/ 53 h 56"/>
                <a:gd name="T26" fmla="*/ 20 w 102"/>
                <a:gd name="T27" fmla="*/ 49 h 56"/>
                <a:gd name="T28" fmla="*/ 17 w 102"/>
                <a:gd name="T29" fmla="*/ 40 h 56"/>
                <a:gd name="T30" fmla="*/ 6 w 102"/>
                <a:gd name="T31" fmla="*/ 42 h 56"/>
                <a:gd name="T32" fmla="*/ 1 w 102"/>
                <a:gd name="T33" fmla="*/ 43 h 56"/>
                <a:gd name="T34" fmla="*/ 8 w 102"/>
                <a:gd name="T35" fmla="*/ 30 h 56"/>
                <a:gd name="T36" fmla="*/ 16 w 102"/>
                <a:gd name="T37" fmla="*/ 22 h 56"/>
                <a:gd name="T38" fmla="*/ 23 w 102"/>
                <a:gd name="T39" fmla="*/ 11 h 56"/>
                <a:gd name="T40" fmla="*/ 30 w 102"/>
                <a:gd name="T41" fmla="*/ 10 h 56"/>
                <a:gd name="T42" fmla="*/ 35 w 102"/>
                <a:gd name="T43" fmla="*/ 6 h 56"/>
                <a:gd name="T44" fmla="*/ 49 w 102"/>
                <a:gd name="T45" fmla="*/ 7 h 56"/>
                <a:gd name="T46" fmla="*/ 56 w 102"/>
                <a:gd name="T47" fmla="*/ 4 h 56"/>
                <a:gd name="T48" fmla="*/ 62 w 102"/>
                <a:gd name="T49" fmla="*/ 2 h 56"/>
                <a:gd name="T50" fmla="*/ 75 w 102"/>
                <a:gd name="T51" fmla="*/ 5 h 56"/>
                <a:gd name="T52" fmla="*/ 81 w 102"/>
                <a:gd name="T53" fmla="*/ 7 h 56"/>
                <a:gd name="T54" fmla="*/ 81 w 102"/>
                <a:gd name="T55" fmla="*/ 7 h 56"/>
                <a:gd name="T56" fmla="*/ 80 w 102"/>
                <a:gd name="T57" fmla="*/ 16 h 56"/>
                <a:gd name="T58" fmla="*/ 83 w 102"/>
                <a:gd name="T59" fmla="*/ 20 h 56"/>
                <a:gd name="T60" fmla="*/ 92 w 102"/>
                <a:gd name="T61" fmla="*/ 25 h 56"/>
                <a:gd name="T62" fmla="*/ 99 w 102"/>
                <a:gd name="T63" fmla="*/ 22 h 56"/>
                <a:gd name="T64" fmla="*/ 102 w 102"/>
                <a:gd name="T6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56">
                  <a:moveTo>
                    <a:pt x="102" y="27"/>
                  </a:moveTo>
                  <a:cubicBezTo>
                    <a:pt x="100" y="28"/>
                    <a:pt x="100" y="31"/>
                    <a:pt x="99" y="33"/>
                  </a:cubicBezTo>
                  <a:cubicBezTo>
                    <a:pt x="99" y="36"/>
                    <a:pt x="94" y="34"/>
                    <a:pt x="92" y="34"/>
                  </a:cubicBezTo>
                  <a:cubicBezTo>
                    <a:pt x="90" y="35"/>
                    <a:pt x="93" y="41"/>
                    <a:pt x="92" y="44"/>
                  </a:cubicBezTo>
                  <a:cubicBezTo>
                    <a:pt x="90" y="46"/>
                    <a:pt x="88" y="41"/>
                    <a:pt x="87" y="41"/>
                  </a:cubicBezTo>
                  <a:cubicBezTo>
                    <a:pt x="85" y="41"/>
                    <a:pt x="78" y="40"/>
                    <a:pt x="76" y="36"/>
                  </a:cubicBezTo>
                  <a:cubicBezTo>
                    <a:pt x="75" y="32"/>
                    <a:pt x="75" y="42"/>
                    <a:pt x="71" y="45"/>
                  </a:cubicBezTo>
                  <a:cubicBezTo>
                    <a:pt x="66" y="49"/>
                    <a:pt x="71" y="51"/>
                    <a:pt x="68" y="54"/>
                  </a:cubicBezTo>
                  <a:cubicBezTo>
                    <a:pt x="64" y="56"/>
                    <a:pt x="62" y="48"/>
                    <a:pt x="61" y="47"/>
                  </a:cubicBezTo>
                  <a:cubicBezTo>
                    <a:pt x="60" y="46"/>
                    <a:pt x="56" y="43"/>
                    <a:pt x="55" y="39"/>
                  </a:cubicBezTo>
                  <a:cubicBezTo>
                    <a:pt x="54" y="35"/>
                    <a:pt x="49" y="44"/>
                    <a:pt x="48" y="47"/>
                  </a:cubicBezTo>
                  <a:cubicBezTo>
                    <a:pt x="46" y="50"/>
                    <a:pt x="38" y="51"/>
                    <a:pt x="34" y="51"/>
                  </a:cubicBezTo>
                  <a:cubicBezTo>
                    <a:pt x="31" y="51"/>
                    <a:pt x="27" y="53"/>
                    <a:pt x="22" y="53"/>
                  </a:cubicBezTo>
                  <a:cubicBezTo>
                    <a:pt x="22" y="52"/>
                    <a:pt x="21" y="53"/>
                    <a:pt x="20" y="49"/>
                  </a:cubicBezTo>
                  <a:cubicBezTo>
                    <a:pt x="19" y="44"/>
                    <a:pt x="19" y="41"/>
                    <a:pt x="17" y="40"/>
                  </a:cubicBezTo>
                  <a:cubicBezTo>
                    <a:pt x="16" y="40"/>
                    <a:pt x="7" y="40"/>
                    <a:pt x="6" y="42"/>
                  </a:cubicBezTo>
                  <a:cubicBezTo>
                    <a:pt x="5" y="44"/>
                    <a:pt x="0" y="47"/>
                    <a:pt x="1" y="43"/>
                  </a:cubicBezTo>
                  <a:cubicBezTo>
                    <a:pt x="2" y="38"/>
                    <a:pt x="6" y="30"/>
                    <a:pt x="8" y="30"/>
                  </a:cubicBezTo>
                  <a:cubicBezTo>
                    <a:pt x="9" y="30"/>
                    <a:pt x="12" y="23"/>
                    <a:pt x="16" y="22"/>
                  </a:cubicBezTo>
                  <a:cubicBezTo>
                    <a:pt x="19" y="20"/>
                    <a:pt x="21" y="13"/>
                    <a:pt x="23" y="11"/>
                  </a:cubicBezTo>
                  <a:cubicBezTo>
                    <a:pt x="25" y="9"/>
                    <a:pt x="28" y="10"/>
                    <a:pt x="30" y="10"/>
                  </a:cubicBezTo>
                  <a:cubicBezTo>
                    <a:pt x="32" y="10"/>
                    <a:pt x="34" y="9"/>
                    <a:pt x="35" y="6"/>
                  </a:cubicBezTo>
                  <a:cubicBezTo>
                    <a:pt x="39" y="7"/>
                    <a:pt x="46" y="7"/>
                    <a:pt x="49" y="7"/>
                  </a:cubicBezTo>
                  <a:cubicBezTo>
                    <a:pt x="51" y="6"/>
                    <a:pt x="53" y="7"/>
                    <a:pt x="56" y="4"/>
                  </a:cubicBezTo>
                  <a:cubicBezTo>
                    <a:pt x="59" y="2"/>
                    <a:pt x="59" y="0"/>
                    <a:pt x="62" y="2"/>
                  </a:cubicBezTo>
                  <a:cubicBezTo>
                    <a:pt x="65" y="4"/>
                    <a:pt x="74" y="5"/>
                    <a:pt x="75" y="5"/>
                  </a:cubicBezTo>
                  <a:cubicBezTo>
                    <a:pt x="77" y="5"/>
                    <a:pt x="80" y="4"/>
                    <a:pt x="81" y="7"/>
                  </a:cubicBezTo>
                  <a:cubicBezTo>
                    <a:pt x="81" y="7"/>
                    <a:pt x="81" y="7"/>
                    <a:pt x="81" y="7"/>
                  </a:cubicBezTo>
                  <a:cubicBezTo>
                    <a:pt x="81" y="11"/>
                    <a:pt x="80" y="14"/>
                    <a:pt x="80" y="16"/>
                  </a:cubicBezTo>
                  <a:cubicBezTo>
                    <a:pt x="79" y="18"/>
                    <a:pt x="78" y="17"/>
                    <a:pt x="83" y="20"/>
                  </a:cubicBezTo>
                  <a:cubicBezTo>
                    <a:pt x="88" y="23"/>
                    <a:pt x="89" y="25"/>
                    <a:pt x="92" y="25"/>
                  </a:cubicBezTo>
                  <a:cubicBezTo>
                    <a:pt x="96" y="25"/>
                    <a:pt x="98" y="20"/>
                    <a:pt x="99" y="22"/>
                  </a:cubicBezTo>
                  <a:cubicBezTo>
                    <a:pt x="100" y="24"/>
                    <a:pt x="101" y="26"/>
                    <a:pt x="102"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167">
              <a:extLst>
                <a:ext uri="{FF2B5EF4-FFF2-40B4-BE49-F238E27FC236}">
                  <a16:creationId xmlns:a16="http://schemas.microsoft.com/office/drawing/2014/main" id="{A55D8E9B-4A98-F64C-A60C-554667EF91FC}"/>
                </a:ext>
              </a:extLst>
            </p:cNvPr>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168">
              <a:extLst>
                <a:ext uri="{FF2B5EF4-FFF2-40B4-BE49-F238E27FC236}">
                  <a16:creationId xmlns:a16="http://schemas.microsoft.com/office/drawing/2014/main" id="{1BBA3EA9-7356-2142-923A-2D91059D8C5E}"/>
                </a:ext>
              </a:extLst>
            </p:cNvPr>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169">
              <a:extLst>
                <a:ext uri="{FF2B5EF4-FFF2-40B4-BE49-F238E27FC236}">
                  <a16:creationId xmlns:a16="http://schemas.microsoft.com/office/drawing/2014/main" id="{4FE40263-C6CB-B442-82A7-5B9E5D77C6BA}"/>
                </a:ext>
              </a:extLst>
            </p:cNvPr>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170">
              <a:extLst>
                <a:ext uri="{FF2B5EF4-FFF2-40B4-BE49-F238E27FC236}">
                  <a16:creationId xmlns:a16="http://schemas.microsoft.com/office/drawing/2014/main" id="{1326DE35-44F7-904A-8FE3-23567551A2C0}"/>
                </a:ext>
              </a:extLst>
            </p:cNvPr>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171">
              <a:extLst>
                <a:ext uri="{FF2B5EF4-FFF2-40B4-BE49-F238E27FC236}">
                  <a16:creationId xmlns:a16="http://schemas.microsoft.com/office/drawing/2014/main" id="{CEA6EBAE-3C8B-2E4F-95C4-A6A75DE00642}"/>
                </a:ext>
              </a:extLst>
            </p:cNvPr>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172">
              <a:extLst>
                <a:ext uri="{FF2B5EF4-FFF2-40B4-BE49-F238E27FC236}">
                  <a16:creationId xmlns:a16="http://schemas.microsoft.com/office/drawing/2014/main" id="{05324FA9-CEA1-104B-96BC-AF0B2A707676}"/>
                </a:ext>
              </a:extLst>
            </p:cNvPr>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173">
              <a:extLst>
                <a:ext uri="{FF2B5EF4-FFF2-40B4-BE49-F238E27FC236}">
                  <a16:creationId xmlns:a16="http://schemas.microsoft.com/office/drawing/2014/main" id="{517FD68F-DB9E-8046-80F8-A1B9C1416DA4}"/>
                </a:ext>
              </a:extLst>
            </p:cNvPr>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174">
              <a:extLst>
                <a:ext uri="{FF2B5EF4-FFF2-40B4-BE49-F238E27FC236}">
                  <a16:creationId xmlns:a16="http://schemas.microsoft.com/office/drawing/2014/main" id="{BCC9395D-2AD3-B84D-BAC0-B08EB85D96D8}"/>
                </a:ext>
              </a:extLst>
            </p:cNvPr>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175">
              <a:extLst>
                <a:ext uri="{FF2B5EF4-FFF2-40B4-BE49-F238E27FC236}">
                  <a16:creationId xmlns:a16="http://schemas.microsoft.com/office/drawing/2014/main" id="{73A34032-497B-8940-A73A-7A9BCDAA6D15}"/>
                </a:ext>
              </a:extLst>
            </p:cNvPr>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176">
              <a:extLst>
                <a:ext uri="{FF2B5EF4-FFF2-40B4-BE49-F238E27FC236}">
                  <a16:creationId xmlns:a16="http://schemas.microsoft.com/office/drawing/2014/main" id="{2F9D0AFA-2E29-DF4F-BE4C-D20BBF4AE4AA}"/>
                </a:ext>
              </a:extLst>
            </p:cNvPr>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177">
              <a:extLst>
                <a:ext uri="{FF2B5EF4-FFF2-40B4-BE49-F238E27FC236}">
                  <a16:creationId xmlns:a16="http://schemas.microsoft.com/office/drawing/2014/main" id="{E713037C-2EAB-444A-B323-7A8E962E5276}"/>
                </a:ext>
              </a:extLst>
            </p:cNvPr>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178">
              <a:extLst>
                <a:ext uri="{FF2B5EF4-FFF2-40B4-BE49-F238E27FC236}">
                  <a16:creationId xmlns:a16="http://schemas.microsoft.com/office/drawing/2014/main" id="{51CDDFD1-B8EB-EE49-A5B3-F76665F35981}"/>
                </a:ext>
              </a:extLst>
            </p:cNvPr>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79">
              <a:extLst>
                <a:ext uri="{FF2B5EF4-FFF2-40B4-BE49-F238E27FC236}">
                  <a16:creationId xmlns:a16="http://schemas.microsoft.com/office/drawing/2014/main" id="{0282C807-D459-D241-852F-9AA654495A27}"/>
                </a:ext>
              </a:extLst>
            </p:cNvPr>
            <p:cNvSpPr>
              <a:spLocks/>
            </p:cNvSpPr>
            <p:nvPr/>
          </p:nvSpPr>
          <p:spPr bwMode="auto">
            <a:xfrm>
              <a:off x="2827" y="1345"/>
              <a:ext cx="89" cy="89"/>
            </a:xfrm>
            <a:custGeom>
              <a:avLst/>
              <a:gdLst>
                <a:gd name="T0" fmla="*/ 141 w 148"/>
                <a:gd name="T1" fmla="*/ 19 h 149"/>
                <a:gd name="T2" fmla="*/ 135 w 148"/>
                <a:gd name="T3" fmla="*/ 29 h 149"/>
                <a:gd name="T4" fmla="*/ 113 w 148"/>
                <a:gd name="T5" fmla="*/ 22 h 149"/>
                <a:gd name="T6" fmla="*/ 102 w 148"/>
                <a:gd name="T7" fmla="*/ 34 h 149"/>
                <a:gd name="T8" fmla="*/ 95 w 148"/>
                <a:gd name="T9" fmla="*/ 25 h 149"/>
                <a:gd name="T10" fmla="*/ 84 w 148"/>
                <a:gd name="T11" fmla="*/ 33 h 149"/>
                <a:gd name="T12" fmla="*/ 100 w 148"/>
                <a:gd name="T13" fmla="*/ 46 h 149"/>
                <a:gd name="T14" fmla="*/ 88 w 148"/>
                <a:gd name="T15" fmla="*/ 41 h 149"/>
                <a:gd name="T16" fmla="*/ 90 w 148"/>
                <a:gd name="T17" fmla="*/ 49 h 149"/>
                <a:gd name="T18" fmla="*/ 79 w 148"/>
                <a:gd name="T19" fmla="*/ 43 h 149"/>
                <a:gd name="T20" fmla="*/ 82 w 148"/>
                <a:gd name="T21" fmla="*/ 50 h 149"/>
                <a:gd name="T22" fmla="*/ 70 w 148"/>
                <a:gd name="T23" fmla="*/ 43 h 149"/>
                <a:gd name="T24" fmla="*/ 59 w 148"/>
                <a:gd name="T25" fmla="*/ 35 h 149"/>
                <a:gd name="T26" fmla="*/ 65 w 148"/>
                <a:gd name="T27" fmla="*/ 58 h 149"/>
                <a:gd name="T28" fmla="*/ 68 w 148"/>
                <a:gd name="T29" fmla="*/ 68 h 149"/>
                <a:gd name="T30" fmla="*/ 74 w 148"/>
                <a:gd name="T31" fmla="*/ 76 h 149"/>
                <a:gd name="T32" fmla="*/ 95 w 148"/>
                <a:gd name="T33" fmla="*/ 86 h 149"/>
                <a:gd name="T34" fmla="*/ 104 w 148"/>
                <a:gd name="T35" fmla="*/ 98 h 149"/>
                <a:gd name="T36" fmla="*/ 99 w 148"/>
                <a:gd name="T37" fmla="*/ 102 h 149"/>
                <a:gd name="T38" fmla="*/ 86 w 148"/>
                <a:gd name="T39" fmla="*/ 89 h 149"/>
                <a:gd name="T40" fmla="*/ 68 w 148"/>
                <a:gd name="T41" fmla="*/ 85 h 149"/>
                <a:gd name="T42" fmla="*/ 92 w 148"/>
                <a:gd name="T43" fmla="*/ 101 h 149"/>
                <a:gd name="T44" fmla="*/ 81 w 148"/>
                <a:gd name="T45" fmla="*/ 107 h 149"/>
                <a:gd name="T46" fmla="*/ 79 w 148"/>
                <a:gd name="T47" fmla="*/ 117 h 149"/>
                <a:gd name="T48" fmla="*/ 72 w 148"/>
                <a:gd name="T49" fmla="*/ 122 h 149"/>
                <a:gd name="T50" fmla="*/ 72 w 148"/>
                <a:gd name="T51" fmla="*/ 134 h 149"/>
                <a:gd name="T52" fmla="*/ 66 w 148"/>
                <a:gd name="T53" fmla="*/ 141 h 149"/>
                <a:gd name="T54" fmla="*/ 54 w 148"/>
                <a:gd name="T55" fmla="*/ 143 h 149"/>
                <a:gd name="T56" fmla="*/ 46 w 148"/>
                <a:gd name="T57" fmla="*/ 133 h 149"/>
                <a:gd name="T58" fmla="*/ 39 w 148"/>
                <a:gd name="T59" fmla="*/ 133 h 149"/>
                <a:gd name="T60" fmla="*/ 31 w 148"/>
                <a:gd name="T61" fmla="*/ 116 h 149"/>
                <a:gd name="T62" fmla="*/ 34 w 148"/>
                <a:gd name="T63" fmla="*/ 100 h 149"/>
                <a:gd name="T64" fmla="*/ 56 w 148"/>
                <a:gd name="T65" fmla="*/ 100 h 149"/>
                <a:gd name="T66" fmla="*/ 48 w 148"/>
                <a:gd name="T67" fmla="*/ 93 h 149"/>
                <a:gd name="T68" fmla="*/ 22 w 148"/>
                <a:gd name="T69" fmla="*/ 90 h 149"/>
                <a:gd name="T70" fmla="*/ 9 w 148"/>
                <a:gd name="T71" fmla="*/ 84 h 149"/>
                <a:gd name="T72" fmla="*/ 24 w 148"/>
                <a:gd name="T73" fmla="*/ 74 h 149"/>
                <a:gd name="T74" fmla="*/ 10 w 148"/>
                <a:gd name="T75" fmla="*/ 73 h 149"/>
                <a:gd name="T76" fmla="*/ 1 w 148"/>
                <a:gd name="T77" fmla="*/ 60 h 149"/>
                <a:gd name="T78" fmla="*/ 0 w 148"/>
                <a:gd name="T79" fmla="*/ 59 h 149"/>
                <a:gd name="T80" fmla="*/ 6 w 148"/>
                <a:gd name="T81" fmla="*/ 53 h 149"/>
                <a:gd name="T82" fmla="*/ 14 w 148"/>
                <a:gd name="T83" fmla="*/ 41 h 149"/>
                <a:gd name="T84" fmla="*/ 17 w 148"/>
                <a:gd name="T85" fmla="*/ 24 h 149"/>
                <a:gd name="T86" fmla="*/ 24 w 148"/>
                <a:gd name="T87" fmla="*/ 24 h 149"/>
                <a:gd name="T88" fmla="*/ 44 w 148"/>
                <a:gd name="T89" fmla="*/ 17 h 149"/>
                <a:gd name="T90" fmla="*/ 62 w 148"/>
                <a:gd name="T91" fmla="*/ 12 h 149"/>
                <a:gd name="T92" fmla="*/ 73 w 148"/>
                <a:gd name="T93" fmla="*/ 10 h 149"/>
                <a:gd name="T94" fmla="*/ 97 w 148"/>
                <a:gd name="T95" fmla="*/ 4 h 149"/>
                <a:gd name="T96" fmla="*/ 118 w 148"/>
                <a:gd name="T97" fmla="*/ 14 h 149"/>
                <a:gd name="T98" fmla="*/ 138 w 148"/>
                <a:gd name="T99" fmla="*/ 7 h 149"/>
                <a:gd name="T100" fmla="*/ 140 w 148"/>
                <a:gd name="T101" fmla="*/ 0 h 149"/>
                <a:gd name="T102" fmla="*/ 146 w 148"/>
                <a:gd name="T10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49">
                  <a:moveTo>
                    <a:pt x="145" y="12"/>
                  </a:moveTo>
                  <a:cubicBezTo>
                    <a:pt x="142" y="15"/>
                    <a:pt x="142" y="16"/>
                    <a:pt x="141" y="19"/>
                  </a:cubicBezTo>
                  <a:cubicBezTo>
                    <a:pt x="141" y="23"/>
                    <a:pt x="140" y="24"/>
                    <a:pt x="138" y="26"/>
                  </a:cubicBezTo>
                  <a:cubicBezTo>
                    <a:pt x="137" y="27"/>
                    <a:pt x="136" y="28"/>
                    <a:pt x="135" y="29"/>
                  </a:cubicBezTo>
                  <a:cubicBezTo>
                    <a:pt x="134" y="28"/>
                    <a:pt x="132" y="28"/>
                    <a:pt x="130" y="27"/>
                  </a:cubicBezTo>
                  <a:cubicBezTo>
                    <a:pt x="116" y="22"/>
                    <a:pt x="115" y="19"/>
                    <a:pt x="113" y="22"/>
                  </a:cubicBezTo>
                  <a:cubicBezTo>
                    <a:pt x="111" y="26"/>
                    <a:pt x="106" y="26"/>
                    <a:pt x="106" y="30"/>
                  </a:cubicBezTo>
                  <a:cubicBezTo>
                    <a:pt x="107" y="34"/>
                    <a:pt x="103" y="37"/>
                    <a:pt x="102" y="34"/>
                  </a:cubicBezTo>
                  <a:cubicBezTo>
                    <a:pt x="101" y="30"/>
                    <a:pt x="100" y="26"/>
                    <a:pt x="101" y="25"/>
                  </a:cubicBezTo>
                  <a:cubicBezTo>
                    <a:pt x="102" y="23"/>
                    <a:pt x="98" y="22"/>
                    <a:pt x="95" y="25"/>
                  </a:cubicBezTo>
                  <a:cubicBezTo>
                    <a:pt x="91" y="28"/>
                    <a:pt x="94" y="29"/>
                    <a:pt x="89" y="29"/>
                  </a:cubicBezTo>
                  <a:cubicBezTo>
                    <a:pt x="83" y="30"/>
                    <a:pt x="83" y="31"/>
                    <a:pt x="84" y="33"/>
                  </a:cubicBezTo>
                  <a:cubicBezTo>
                    <a:pt x="85" y="34"/>
                    <a:pt x="88" y="35"/>
                    <a:pt x="92" y="37"/>
                  </a:cubicBezTo>
                  <a:cubicBezTo>
                    <a:pt x="96" y="39"/>
                    <a:pt x="101" y="44"/>
                    <a:pt x="100" y="46"/>
                  </a:cubicBezTo>
                  <a:cubicBezTo>
                    <a:pt x="99" y="48"/>
                    <a:pt x="98" y="46"/>
                    <a:pt x="94" y="44"/>
                  </a:cubicBezTo>
                  <a:cubicBezTo>
                    <a:pt x="90" y="42"/>
                    <a:pt x="88" y="41"/>
                    <a:pt x="88" y="41"/>
                  </a:cubicBezTo>
                  <a:cubicBezTo>
                    <a:pt x="88" y="41"/>
                    <a:pt x="85" y="41"/>
                    <a:pt x="86" y="42"/>
                  </a:cubicBezTo>
                  <a:cubicBezTo>
                    <a:pt x="86" y="43"/>
                    <a:pt x="92" y="49"/>
                    <a:pt x="90" y="49"/>
                  </a:cubicBezTo>
                  <a:cubicBezTo>
                    <a:pt x="87" y="49"/>
                    <a:pt x="86" y="50"/>
                    <a:pt x="84" y="47"/>
                  </a:cubicBezTo>
                  <a:cubicBezTo>
                    <a:pt x="82" y="44"/>
                    <a:pt x="80" y="43"/>
                    <a:pt x="79" y="43"/>
                  </a:cubicBezTo>
                  <a:cubicBezTo>
                    <a:pt x="78" y="43"/>
                    <a:pt x="76" y="45"/>
                    <a:pt x="78" y="47"/>
                  </a:cubicBezTo>
                  <a:cubicBezTo>
                    <a:pt x="80" y="48"/>
                    <a:pt x="82" y="49"/>
                    <a:pt x="82" y="50"/>
                  </a:cubicBezTo>
                  <a:cubicBezTo>
                    <a:pt x="81" y="51"/>
                    <a:pt x="75" y="52"/>
                    <a:pt x="74" y="51"/>
                  </a:cubicBezTo>
                  <a:cubicBezTo>
                    <a:pt x="73" y="51"/>
                    <a:pt x="75" y="47"/>
                    <a:pt x="70" y="43"/>
                  </a:cubicBezTo>
                  <a:cubicBezTo>
                    <a:pt x="66" y="38"/>
                    <a:pt x="64" y="38"/>
                    <a:pt x="64" y="37"/>
                  </a:cubicBezTo>
                  <a:cubicBezTo>
                    <a:pt x="63" y="35"/>
                    <a:pt x="62" y="29"/>
                    <a:pt x="59" y="35"/>
                  </a:cubicBezTo>
                  <a:cubicBezTo>
                    <a:pt x="55" y="41"/>
                    <a:pt x="56" y="41"/>
                    <a:pt x="58" y="47"/>
                  </a:cubicBezTo>
                  <a:cubicBezTo>
                    <a:pt x="60" y="52"/>
                    <a:pt x="61" y="56"/>
                    <a:pt x="65" y="58"/>
                  </a:cubicBezTo>
                  <a:cubicBezTo>
                    <a:pt x="69" y="61"/>
                    <a:pt x="74" y="65"/>
                    <a:pt x="73" y="68"/>
                  </a:cubicBezTo>
                  <a:cubicBezTo>
                    <a:pt x="72" y="70"/>
                    <a:pt x="70" y="69"/>
                    <a:pt x="68" y="68"/>
                  </a:cubicBezTo>
                  <a:cubicBezTo>
                    <a:pt x="67" y="67"/>
                    <a:pt x="61" y="69"/>
                    <a:pt x="63" y="73"/>
                  </a:cubicBezTo>
                  <a:cubicBezTo>
                    <a:pt x="66" y="76"/>
                    <a:pt x="63" y="72"/>
                    <a:pt x="74" y="76"/>
                  </a:cubicBezTo>
                  <a:cubicBezTo>
                    <a:pt x="85" y="81"/>
                    <a:pt x="83" y="82"/>
                    <a:pt x="85" y="83"/>
                  </a:cubicBezTo>
                  <a:cubicBezTo>
                    <a:pt x="88" y="84"/>
                    <a:pt x="94" y="85"/>
                    <a:pt x="95" y="86"/>
                  </a:cubicBezTo>
                  <a:cubicBezTo>
                    <a:pt x="96" y="88"/>
                    <a:pt x="98" y="91"/>
                    <a:pt x="98" y="93"/>
                  </a:cubicBezTo>
                  <a:cubicBezTo>
                    <a:pt x="98" y="94"/>
                    <a:pt x="100" y="95"/>
                    <a:pt x="104" y="98"/>
                  </a:cubicBezTo>
                  <a:cubicBezTo>
                    <a:pt x="108" y="101"/>
                    <a:pt x="108" y="107"/>
                    <a:pt x="104" y="105"/>
                  </a:cubicBezTo>
                  <a:cubicBezTo>
                    <a:pt x="100" y="103"/>
                    <a:pt x="102" y="106"/>
                    <a:pt x="99" y="102"/>
                  </a:cubicBezTo>
                  <a:cubicBezTo>
                    <a:pt x="96" y="98"/>
                    <a:pt x="98" y="99"/>
                    <a:pt x="93" y="95"/>
                  </a:cubicBezTo>
                  <a:cubicBezTo>
                    <a:pt x="88" y="90"/>
                    <a:pt x="94" y="92"/>
                    <a:pt x="86" y="89"/>
                  </a:cubicBezTo>
                  <a:cubicBezTo>
                    <a:pt x="78" y="86"/>
                    <a:pt x="83" y="87"/>
                    <a:pt x="75" y="84"/>
                  </a:cubicBezTo>
                  <a:cubicBezTo>
                    <a:pt x="67" y="81"/>
                    <a:pt x="68" y="85"/>
                    <a:pt x="68" y="85"/>
                  </a:cubicBezTo>
                  <a:cubicBezTo>
                    <a:pt x="68" y="85"/>
                    <a:pt x="74" y="89"/>
                    <a:pt x="79" y="92"/>
                  </a:cubicBezTo>
                  <a:cubicBezTo>
                    <a:pt x="84" y="94"/>
                    <a:pt x="92" y="99"/>
                    <a:pt x="92" y="101"/>
                  </a:cubicBezTo>
                  <a:cubicBezTo>
                    <a:pt x="92" y="104"/>
                    <a:pt x="98" y="115"/>
                    <a:pt x="92" y="113"/>
                  </a:cubicBezTo>
                  <a:cubicBezTo>
                    <a:pt x="86" y="110"/>
                    <a:pt x="86" y="107"/>
                    <a:pt x="81" y="107"/>
                  </a:cubicBezTo>
                  <a:cubicBezTo>
                    <a:pt x="77" y="107"/>
                    <a:pt x="71" y="104"/>
                    <a:pt x="73" y="108"/>
                  </a:cubicBezTo>
                  <a:cubicBezTo>
                    <a:pt x="74" y="113"/>
                    <a:pt x="79" y="117"/>
                    <a:pt x="79" y="117"/>
                  </a:cubicBezTo>
                  <a:cubicBezTo>
                    <a:pt x="79" y="117"/>
                    <a:pt x="86" y="121"/>
                    <a:pt x="80" y="122"/>
                  </a:cubicBezTo>
                  <a:cubicBezTo>
                    <a:pt x="74" y="122"/>
                    <a:pt x="76" y="124"/>
                    <a:pt x="72" y="122"/>
                  </a:cubicBezTo>
                  <a:cubicBezTo>
                    <a:pt x="68" y="120"/>
                    <a:pt x="63" y="118"/>
                    <a:pt x="65" y="121"/>
                  </a:cubicBezTo>
                  <a:cubicBezTo>
                    <a:pt x="68" y="125"/>
                    <a:pt x="70" y="128"/>
                    <a:pt x="72" y="134"/>
                  </a:cubicBezTo>
                  <a:cubicBezTo>
                    <a:pt x="74" y="139"/>
                    <a:pt x="76" y="147"/>
                    <a:pt x="74" y="148"/>
                  </a:cubicBezTo>
                  <a:cubicBezTo>
                    <a:pt x="72" y="149"/>
                    <a:pt x="68" y="142"/>
                    <a:pt x="66" y="141"/>
                  </a:cubicBezTo>
                  <a:cubicBezTo>
                    <a:pt x="64" y="140"/>
                    <a:pt x="60" y="143"/>
                    <a:pt x="60" y="145"/>
                  </a:cubicBezTo>
                  <a:cubicBezTo>
                    <a:pt x="60" y="147"/>
                    <a:pt x="54" y="147"/>
                    <a:pt x="54" y="143"/>
                  </a:cubicBezTo>
                  <a:cubicBezTo>
                    <a:pt x="54" y="139"/>
                    <a:pt x="53" y="139"/>
                    <a:pt x="52" y="136"/>
                  </a:cubicBezTo>
                  <a:cubicBezTo>
                    <a:pt x="51" y="132"/>
                    <a:pt x="46" y="130"/>
                    <a:pt x="46" y="133"/>
                  </a:cubicBezTo>
                  <a:cubicBezTo>
                    <a:pt x="46" y="137"/>
                    <a:pt x="46" y="139"/>
                    <a:pt x="44" y="139"/>
                  </a:cubicBezTo>
                  <a:cubicBezTo>
                    <a:pt x="43" y="139"/>
                    <a:pt x="39" y="139"/>
                    <a:pt x="39" y="133"/>
                  </a:cubicBezTo>
                  <a:cubicBezTo>
                    <a:pt x="39" y="128"/>
                    <a:pt x="40" y="121"/>
                    <a:pt x="39" y="121"/>
                  </a:cubicBezTo>
                  <a:cubicBezTo>
                    <a:pt x="38" y="121"/>
                    <a:pt x="33" y="119"/>
                    <a:pt x="31" y="116"/>
                  </a:cubicBezTo>
                  <a:cubicBezTo>
                    <a:pt x="29" y="113"/>
                    <a:pt x="23" y="109"/>
                    <a:pt x="27" y="105"/>
                  </a:cubicBezTo>
                  <a:cubicBezTo>
                    <a:pt x="30" y="101"/>
                    <a:pt x="31" y="101"/>
                    <a:pt x="34" y="100"/>
                  </a:cubicBezTo>
                  <a:cubicBezTo>
                    <a:pt x="37" y="99"/>
                    <a:pt x="38" y="96"/>
                    <a:pt x="43" y="96"/>
                  </a:cubicBezTo>
                  <a:cubicBezTo>
                    <a:pt x="49" y="97"/>
                    <a:pt x="50" y="98"/>
                    <a:pt x="56" y="100"/>
                  </a:cubicBezTo>
                  <a:cubicBezTo>
                    <a:pt x="62" y="103"/>
                    <a:pt x="73" y="99"/>
                    <a:pt x="67" y="98"/>
                  </a:cubicBezTo>
                  <a:cubicBezTo>
                    <a:pt x="62" y="97"/>
                    <a:pt x="53" y="93"/>
                    <a:pt x="48" y="93"/>
                  </a:cubicBezTo>
                  <a:cubicBezTo>
                    <a:pt x="43" y="93"/>
                    <a:pt x="36" y="93"/>
                    <a:pt x="32" y="93"/>
                  </a:cubicBezTo>
                  <a:cubicBezTo>
                    <a:pt x="28" y="93"/>
                    <a:pt x="25" y="93"/>
                    <a:pt x="22" y="90"/>
                  </a:cubicBezTo>
                  <a:cubicBezTo>
                    <a:pt x="20" y="87"/>
                    <a:pt x="18" y="82"/>
                    <a:pt x="16" y="85"/>
                  </a:cubicBezTo>
                  <a:cubicBezTo>
                    <a:pt x="13" y="87"/>
                    <a:pt x="8" y="86"/>
                    <a:pt x="9" y="84"/>
                  </a:cubicBezTo>
                  <a:cubicBezTo>
                    <a:pt x="9" y="82"/>
                    <a:pt x="9" y="82"/>
                    <a:pt x="14" y="80"/>
                  </a:cubicBezTo>
                  <a:cubicBezTo>
                    <a:pt x="19" y="77"/>
                    <a:pt x="28" y="76"/>
                    <a:pt x="24" y="74"/>
                  </a:cubicBezTo>
                  <a:cubicBezTo>
                    <a:pt x="21" y="73"/>
                    <a:pt x="21" y="73"/>
                    <a:pt x="17" y="74"/>
                  </a:cubicBezTo>
                  <a:cubicBezTo>
                    <a:pt x="13" y="74"/>
                    <a:pt x="12" y="77"/>
                    <a:pt x="10" y="73"/>
                  </a:cubicBezTo>
                  <a:cubicBezTo>
                    <a:pt x="7" y="69"/>
                    <a:pt x="6" y="71"/>
                    <a:pt x="4" y="67"/>
                  </a:cubicBezTo>
                  <a:cubicBezTo>
                    <a:pt x="2" y="62"/>
                    <a:pt x="4" y="63"/>
                    <a:pt x="1" y="60"/>
                  </a:cubicBezTo>
                  <a:cubicBezTo>
                    <a:pt x="1" y="60"/>
                    <a:pt x="1" y="60"/>
                    <a:pt x="1" y="60"/>
                  </a:cubicBezTo>
                  <a:cubicBezTo>
                    <a:pt x="1" y="60"/>
                    <a:pt x="1" y="60"/>
                    <a:pt x="0" y="59"/>
                  </a:cubicBezTo>
                  <a:cubicBezTo>
                    <a:pt x="1" y="59"/>
                    <a:pt x="2" y="59"/>
                    <a:pt x="3" y="58"/>
                  </a:cubicBezTo>
                  <a:cubicBezTo>
                    <a:pt x="5" y="56"/>
                    <a:pt x="5" y="57"/>
                    <a:pt x="6" y="53"/>
                  </a:cubicBezTo>
                  <a:cubicBezTo>
                    <a:pt x="6" y="49"/>
                    <a:pt x="4" y="48"/>
                    <a:pt x="8" y="47"/>
                  </a:cubicBezTo>
                  <a:cubicBezTo>
                    <a:pt x="12" y="46"/>
                    <a:pt x="13" y="46"/>
                    <a:pt x="14" y="41"/>
                  </a:cubicBezTo>
                  <a:cubicBezTo>
                    <a:pt x="15" y="36"/>
                    <a:pt x="18" y="34"/>
                    <a:pt x="20" y="32"/>
                  </a:cubicBezTo>
                  <a:cubicBezTo>
                    <a:pt x="21" y="30"/>
                    <a:pt x="20" y="26"/>
                    <a:pt x="17" y="24"/>
                  </a:cubicBezTo>
                  <a:cubicBezTo>
                    <a:pt x="17" y="24"/>
                    <a:pt x="17" y="24"/>
                    <a:pt x="17" y="24"/>
                  </a:cubicBezTo>
                  <a:cubicBezTo>
                    <a:pt x="18" y="24"/>
                    <a:pt x="20" y="24"/>
                    <a:pt x="24" y="24"/>
                  </a:cubicBezTo>
                  <a:cubicBezTo>
                    <a:pt x="29" y="24"/>
                    <a:pt x="34" y="24"/>
                    <a:pt x="36" y="22"/>
                  </a:cubicBezTo>
                  <a:cubicBezTo>
                    <a:pt x="38" y="19"/>
                    <a:pt x="40" y="18"/>
                    <a:pt x="44" y="17"/>
                  </a:cubicBezTo>
                  <a:cubicBezTo>
                    <a:pt x="48" y="16"/>
                    <a:pt x="51" y="18"/>
                    <a:pt x="55" y="16"/>
                  </a:cubicBezTo>
                  <a:cubicBezTo>
                    <a:pt x="59" y="14"/>
                    <a:pt x="61" y="13"/>
                    <a:pt x="62" y="12"/>
                  </a:cubicBezTo>
                  <a:cubicBezTo>
                    <a:pt x="62" y="11"/>
                    <a:pt x="63" y="11"/>
                    <a:pt x="63" y="10"/>
                  </a:cubicBezTo>
                  <a:cubicBezTo>
                    <a:pt x="66" y="11"/>
                    <a:pt x="69" y="11"/>
                    <a:pt x="73" y="10"/>
                  </a:cubicBezTo>
                  <a:cubicBezTo>
                    <a:pt x="80" y="9"/>
                    <a:pt x="78" y="10"/>
                    <a:pt x="85" y="8"/>
                  </a:cubicBezTo>
                  <a:cubicBezTo>
                    <a:pt x="92" y="7"/>
                    <a:pt x="94" y="2"/>
                    <a:pt x="97" y="4"/>
                  </a:cubicBezTo>
                  <a:cubicBezTo>
                    <a:pt x="101" y="7"/>
                    <a:pt x="102" y="10"/>
                    <a:pt x="107" y="11"/>
                  </a:cubicBezTo>
                  <a:cubicBezTo>
                    <a:pt x="111" y="12"/>
                    <a:pt x="115" y="14"/>
                    <a:pt x="118" y="14"/>
                  </a:cubicBezTo>
                  <a:cubicBezTo>
                    <a:pt x="121" y="14"/>
                    <a:pt x="123" y="16"/>
                    <a:pt x="129" y="14"/>
                  </a:cubicBezTo>
                  <a:cubicBezTo>
                    <a:pt x="134" y="11"/>
                    <a:pt x="138" y="11"/>
                    <a:pt x="138" y="7"/>
                  </a:cubicBezTo>
                  <a:cubicBezTo>
                    <a:pt x="137" y="4"/>
                    <a:pt x="132" y="3"/>
                    <a:pt x="138" y="1"/>
                  </a:cubicBezTo>
                  <a:cubicBezTo>
                    <a:pt x="138" y="0"/>
                    <a:pt x="139" y="0"/>
                    <a:pt x="140" y="0"/>
                  </a:cubicBezTo>
                  <a:cubicBezTo>
                    <a:pt x="140" y="1"/>
                    <a:pt x="141" y="2"/>
                    <a:pt x="143" y="2"/>
                  </a:cubicBezTo>
                  <a:cubicBezTo>
                    <a:pt x="146" y="3"/>
                    <a:pt x="147" y="0"/>
                    <a:pt x="146" y="5"/>
                  </a:cubicBezTo>
                  <a:cubicBezTo>
                    <a:pt x="146" y="10"/>
                    <a:pt x="148" y="8"/>
                    <a:pt x="145"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180">
              <a:extLst>
                <a:ext uri="{FF2B5EF4-FFF2-40B4-BE49-F238E27FC236}">
                  <a16:creationId xmlns:a16="http://schemas.microsoft.com/office/drawing/2014/main" id="{5AA815D1-5A0F-AF4A-8C88-56EE2711380A}"/>
                </a:ext>
              </a:extLst>
            </p:cNvPr>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181">
              <a:extLst>
                <a:ext uri="{FF2B5EF4-FFF2-40B4-BE49-F238E27FC236}">
                  <a16:creationId xmlns:a16="http://schemas.microsoft.com/office/drawing/2014/main" id="{1768A4D2-2793-4B49-A913-8576EB5E3C15}"/>
                </a:ext>
              </a:extLst>
            </p:cNvPr>
            <p:cNvSpPr>
              <a:spLocks/>
            </p:cNvSpPr>
            <p:nvPr/>
          </p:nvSpPr>
          <p:spPr bwMode="auto">
            <a:xfrm>
              <a:off x="2807" y="899"/>
              <a:ext cx="134" cy="155"/>
            </a:xfrm>
            <a:custGeom>
              <a:avLst/>
              <a:gdLst>
                <a:gd name="T0" fmla="*/ 198 w 224"/>
                <a:gd name="T1" fmla="*/ 202 h 258"/>
                <a:gd name="T2" fmla="*/ 139 w 224"/>
                <a:gd name="T3" fmla="*/ 238 h 258"/>
                <a:gd name="T4" fmla="*/ 114 w 224"/>
                <a:gd name="T5" fmla="*/ 243 h 258"/>
                <a:gd name="T6" fmla="*/ 88 w 224"/>
                <a:gd name="T7" fmla="*/ 251 h 258"/>
                <a:gd name="T8" fmla="*/ 69 w 224"/>
                <a:gd name="T9" fmla="*/ 252 h 258"/>
                <a:gd name="T10" fmla="*/ 54 w 224"/>
                <a:gd name="T11" fmla="*/ 253 h 258"/>
                <a:gd name="T12" fmla="*/ 38 w 224"/>
                <a:gd name="T13" fmla="*/ 241 h 258"/>
                <a:gd name="T14" fmla="*/ 27 w 224"/>
                <a:gd name="T15" fmla="*/ 227 h 258"/>
                <a:gd name="T16" fmla="*/ 31 w 224"/>
                <a:gd name="T17" fmla="*/ 213 h 258"/>
                <a:gd name="T18" fmla="*/ 23 w 224"/>
                <a:gd name="T19" fmla="*/ 192 h 258"/>
                <a:gd name="T20" fmla="*/ 17 w 224"/>
                <a:gd name="T21" fmla="*/ 181 h 258"/>
                <a:gd name="T22" fmla="*/ 34 w 224"/>
                <a:gd name="T23" fmla="*/ 169 h 258"/>
                <a:gd name="T24" fmla="*/ 49 w 224"/>
                <a:gd name="T25" fmla="*/ 156 h 258"/>
                <a:gd name="T26" fmla="*/ 61 w 224"/>
                <a:gd name="T27" fmla="*/ 148 h 258"/>
                <a:gd name="T28" fmla="*/ 73 w 224"/>
                <a:gd name="T29" fmla="*/ 139 h 258"/>
                <a:gd name="T30" fmla="*/ 95 w 224"/>
                <a:gd name="T31" fmla="*/ 126 h 258"/>
                <a:gd name="T32" fmla="*/ 86 w 224"/>
                <a:gd name="T33" fmla="*/ 111 h 258"/>
                <a:gd name="T34" fmla="*/ 71 w 224"/>
                <a:gd name="T35" fmla="*/ 106 h 258"/>
                <a:gd name="T36" fmla="*/ 58 w 224"/>
                <a:gd name="T37" fmla="*/ 96 h 258"/>
                <a:gd name="T38" fmla="*/ 53 w 224"/>
                <a:gd name="T39" fmla="*/ 75 h 258"/>
                <a:gd name="T40" fmla="*/ 50 w 224"/>
                <a:gd name="T41" fmla="*/ 65 h 258"/>
                <a:gd name="T42" fmla="*/ 41 w 224"/>
                <a:gd name="T43" fmla="*/ 46 h 258"/>
                <a:gd name="T44" fmla="*/ 5 w 224"/>
                <a:gd name="T45" fmla="*/ 33 h 258"/>
                <a:gd name="T46" fmla="*/ 2 w 224"/>
                <a:gd name="T47" fmla="*/ 26 h 258"/>
                <a:gd name="T48" fmla="*/ 25 w 224"/>
                <a:gd name="T49" fmla="*/ 33 h 258"/>
                <a:gd name="T50" fmla="*/ 60 w 224"/>
                <a:gd name="T51" fmla="*/ 34 h 258"/>
                <a:gd name="T52" fmla="*/ 89 w 224"/>
                <a:gd name="T53" fmla="*/ 27 h 258"/>
                <a:gd name="T54" fmla="*/ 108 w 224"/>
                <a:gd name="T55" fmla="*/ 6 h 258"/>
                <a:gd name="T56" fmla="*/ 150 w 224"/>
                <a:gd name="T57" fmla="*/ 16 h 258"/>
                <a:gd name="T58" fmla="*/ 143 w 224"/>
                <a:gd name="T59" fmla="*/ 31 h 258"/>
                <a:gd name="T60" fmla="*/ 143 w 224"/>
                <a:gd name="T61" fmla="*/ 36 h 258"/>
                <a:gd name="T62" fmla="*/ 152 w 224"/>
                <a:gd name="T63" fmla="*/ 50 h 258"/>
                <a:gd name="T64" fmla="*/ 170 w 224"/>
                <a:gd name="T65" fmla="*/ 62 h 258"/>
                <a:gd name="T66" fmla="*/ 159 w 224"/>
                <a:gd name="T67" fmla="*/ 83 h 258"/>
                <a:gd name="T68" fmla="*/ 180 w 224"/>
                <a:gd name="T69" fmla="*/ 108 h 258"/>
                <a:gd name="T70" fmla="*/ 174 w 224"/>
                <a:gd name="T71" fmla="*/ 120 h 258"/>
                <a:gd name="T72" fmla="*/ 180 w 224"/>
                <a:gd name="T73" fmla="*/ 131 h 258"/>
                <a:gd name="T74" fmla="*/ 185 w 224"/>
                <a:gd name="T75" fmla="*/ 140 h 258"/>
                <a:gd name="T76" fmla="*/ 189 w 224"/>
                <a:gd name="T77" fmla="*/ 15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258">
                  <a:moveTo>
                    <a:pt x="219" y="180"/>
                  </a:moveTo>
                  <a:cubicBezTo>
                    <a:pt x="214" y="187"/>
                    <a:pt x="209" y="193"/>
                    <a:pt x="198" y="202"/>
                  </a:cubicBezTo>
                  <a:cubicBezTo>
                    <a:pt x="188" y="211"/>
                    <a:pt x="161" y="233"/>
                    <a:pt x="155" y="238"/>
                  </a:cubicBezTo>
                  <a:cubicBezTo>
                    <a:pt x="147" y="237"/>
                    <a:pt x="146" y="236"/>
                    <a:pt x="139" y="238"/>
                  </a:cubicBezTo>
                  <a:cubicBezTo>
                    <a:pt x="131" y="240"/>
                    <a:pt x="127" y="240"/>
                    <a:pt x="124" y="242"/>
                  </a:cubicBezTo>
                  <a:cubicBezTo>
                    <a:pt x="120" y="243"/>
                    <a:pt x="120" y="241"/>
                    <a:pt x="114" y="243"/>
                  </a:cubicBezTo>
                  <a:cubicBezTo>
                    <a:pt x="107" y="246"/>
                    <a:pt x="108" y="244"/>
                    <a:pt x="100" y="247"/>
                  </a:cubicBezTo>
                  <a:cubicBezTo>
                    <a:pt x="91" y="250"/>
                    <a:pt x="92" y="250"/>
                    <a:pt x="88" y="251"/>
                  </a:cubicBezTo>
                  <a:cubicBezTo>
                    <a:pt x="83" y="252"/>
                    <a:pt x="81" y="251"/>
                    <a:pt x="78" y="252"/>
                  </a:cubicBezTo>
                  <a:cubicBezTo>
                    <a:pt x="74" y="252"/>
                    <a:pt x="72" y="252"/>
                    <a:pt x="69" y="252"/>
                  </a:cubicBezTo>
                  <a:cubicBezTo>
                    <a:pt x="66" y="253"/>
                    <a:pt x="61" y="254"/>
                    <a:pt x="61" y="254"/>
                  </a:cubicBezTo>
                  <a:cubicBezTo>
                    <a:pt x="61" y="254"/>
                    <a:pt x="54" y="258"/>
                    <a:pt x="54" y="253"/>
                  </a:cubicBezTo>
                  <a:cubicBezTo>
                    <a:pt x="54" y="247"/>
                    <a:pt x="60" y="245"/>
                    <a:pt x="51" y="245"/>
                  </a:cubicBezTo>
                  <a:cubicBezTo>
                    <a:pt x="42" y="244"/>
                    <a:pt x="43" y="242"/>
                    <a:pt x="38" y="241"/>
                  </a:cubicBezTo>
                  <a:cubicBezTo>
                    <a:pt x="34" y="239"/>
                    <a:pt x="33" y="236"/>
                    <a:pt x="30" y="234"/>
                  </a:cubicBezTo>
                  <a:cubicBezTo>
                    <a:pt x="27" y="232"/>
                    <a:pt x="23" y="231"/>
                    <a:pt x="27" y="227"/>
                  </a:cubicBezTo>
                  <a:cubicBezTo>
                    <a:pt x="30" y="223"/>
                    <a:pt x="31" y="224"/>
                    <a:pt x="31" y="221"/>
                  </a:cubicBezTo>
                  <a:cubicBezTo>
                    <a:pt x="31" y="217"/>
                    <a:pt x="34" y="218"/>
                    <a:pt x="31" y="213"/>
                  </a:cubicBezTo>
                  <a:cubicBezTo>
                    <a:pt x="27" y="207"/>
                    <a:pt x="26" y="207"/>
                    <a:pt x="25" y="202"/>
                  </a:cubicBezTo>
                  <a:cubicBezTo>
                    <a:pt x="24" y="198"/>
                    <a:pt x="23" y="196"/>
                    <a:pt x="23" y="192"/>
                  </a:cubicBezTo>
                  <a:cubicBezTo>
                    <a:pt x="23" y="189"/>
                    <a:pt x="27" y="192"/>
                    <a:pt x="22" y="188"/>
                  </a:cubicBezTo>
                  <a:cubicBezTo>
                    <a:pt x="16" y="183"/>
                    <a:pt x="13" y="186"/>
                    <a:pt x="17" y="181"/>
                  </a:cubicBezTo>
                  <a:cubicBezTo>
                    <a:pt x="21" y="176"/>
                    <a:pt x="21" y="176"/>
                    <a:pt x="25" y="172"/>
                  </a:cubicBezTo>
                  <a:cubicBezTo>
                    <a:pt x="29" y="167"/>
                    <a:pt x="27" y="170"/>
                    <a:pt x="34" y="169"/>
                  </a:cubicBezTo>
                  <a:cubicBezTo>
                    <a:pt x="40" y="168"/>
                    <a:pt x="36" y="167"/>
                    <a:pt x="42" y="163"/>
                  </a:cubicBezTo>
                  <a:cubicBezTo>
                    <a:pt x="48" y="160"/>
                    <a:pt x="48" y="157"/>
                    <a:pt x="49" y="156"/>
                  </a:cubicBezTo>
                  <a:cubicBezTo>
                    <a:pt x="51" y="155"/>
                    <a:pt x="46" y="155"/>
                    <a:pt x="53" y="153"/>
                  </a:cubicBezTo>
                  <a:cubicBezTo>
                    <a:pt x="60" y="150"/>
                    <a:pt x="59" y="149"/>
                    <a:pt x="61" y="148"/>
                  </a:cubicBezTo>
                  <a:cubicBezTo>
                    <a:pt x="64" y="146"/>
                    <a:pt x="63" y="145"/>
                    <a:pt x="68" y="143"/>
                  </a:cubicBezTo>
                  <a:cubicBezTo>
                    <a:pt x="72" y="140"/>
                    <a:pt x="70" y="142"/>
                    <a:pt x="73" y="139"/>
                  </a:cubicBezTo>
                  <a:cubicBezTo>
                    <a:pt x="77" y="136"/>
                    <a:pt x="77" y="130"/>
                    <a:pt x="82" y="130"/>
                  </a:cubicBezTo>
                  <a:cubicBezTo>
                    <a:pt x="87" y="130"/>
                    <a:pt x="95" y="130"/>
                    <a:pt x="95" y="126"/>
                  </a:cubicBezTo>
                  <a:cubicBezTo>
                    <a:pt x="95" y="122"/>
                    <a:pt x="92" y="122"/>
                    <a:pt x="91" y="117"/>
                  </a:cubicBezTo>
                  <a:cubicBezTo>
                    <a:pt x="90" y="111"/>
                    <a:pt x="89" y="111"/>
                    <a:pt x="86" y="111"/>
                  </a:cubicBezTo>
                  <a:cubicBezTo>
                    <a:pt x="83" y="111"/>
                    <a:pt x="80" y="108"/>
                    <a:pt x="78" y="108"/>
                  </a:cubicBezTo>
                  <a:cubicBezTo>
                    <a:pt x="76" y="108"/>
                    <a:pt x="72" y="106"/>
                    <a:pt x="71" y="106"/>
                  </a:cubicBezTo>
                  <a:cubicBezTo>
                    <a:pt x="70" y="106"/>
                    <a:pt x="70" y="106"/>
                    <a:pt x="69" y="106"/>
                  </a:cubicBezTo>
                  <a:cubicBezTo>
                    <a:pt x="68" y="103"/>
                    <a:pt x="60" y="97"/>
                    <a:pt x="58" y="96"/>
                  </a:cubicBezTo>
                  <a:cubicBezTo>
                    <a:pt x="56" y="94"/>
                    <a:pt x="59" y="89"/>
                    <a:pt x="62" y="85"/>
                  </a:cubicBezTo>
                  <a:cubicBezTo>
                    <a:pt x="65" y="80"/>
                    <a:pt x="58" y="80"/>
                    <a:pt x="53" y="75"/>
                  </a:cubicBezTo>
                  <a:cubicBezTo>
                    <a:pt x="49" y="71"/>
                    <a:pt x="54" y="72"/>
                    <a:pt x="58" y="69"/>
                  </a:cubicBezTo>
                  <a:cubicBezTo>
                    <a:pt x="61" y="66"/>
                    <a:pt x="54" y="67"/>
                    <a:pt x="50" y="65"/>
                  </a:cubicBezTo>
                  <a:cubicBezTo>
                    <a:pt x="46" y="63"/>
                    <a:pt x="51" y="57"/>
                    <a:pt x="53" y="54"/>
                  </a:cubicBezTo>
                  <a:cubicBezTo>
                    <a:pt x="55" y="52"/>
                    <a:pt x="48" y="50"/>
                    <a:pt x="41" y="46"/>
                  </a:cubicBezTo>
                  <a:cubicBezTo>
                    <a:pt x="34" y="41"/>
                    <a:pt x="32" y="43"/>
                    <a:pt x="26" y="41"/>
                  </a:cubicBezTo>
                  <a:cubicBezTo>
                    <a:pt x="20" y="40"/>
                    <a:pt x="11" y="37"/>
                    <a:pt x="5" y="33"/>
                  </a:cubicBezTo>
                  <a:cubicBezTo>
                    <a:pt x="1" y="31"/>
                    <a:pt x="0" y="29"/>
                    <a:pt x="0" y="27"/>
                  </a:cubicBezTo>
                  <a:cubicBezTo>
                    <a:pt x="0" y="27"/>
                    <a:pt x="1" y="27"/>
                    <a:pt x="2" y="26"/>
                  </a:cubicBezTo>
                  <a:cubicBezTo>
                    <a:pt x="8" y="25"/>
                    <a:pt x="11" y="20"/>
                    <a:pt x="15" y="23"/>
                  </a:cubicBezTo>
                  <a:cubicBezTo>
                    <a:pt x="18" y="26"/>
                    <a:pt x="18" y="31"/>
                    <a:pt x="25" y="33"/>
                  </a:cubicBezTo>
                  <a:cubicBezTo>
                    <a:pt x="31" y="35"/>
                    <a:pt x="46" y="37"/>
                    <a:pt x="49" y="37"/>
                  </a:cubicBezTo>
                  <a:cubicBezTo>
                    <a:pt x="52" y="36"/>
                    <a:pt x="54" y="32"/>
                    <a:pt x="60" y="34"/>
                  </a:cubicBezTo>
                  <a:cubicBezTo>
                    <a:pt x="66" y="36"/>
                    <a:pt x="70" y="39"/>
                    <a:pt x="75" y="37"/>
                  </a:cubicBezTo>
                  <a:cubicBezTo>
                    <a:pt x="80" y="35"/>
                    <a:pt x="90" y="35"/>
                    <a:pt x="89" y="27"/>
                  </a:cubicBezTo>
                  <a:cubicBezTo>
                    <a:pt x="89" y="18"/>
                    <a:pt x="87" y="16"/>
                    <a:pt x="91" y="13"/>
                  </a:cubicBezTo>
                  <a:cubicBezTo>
                    <a:pt x="96" y="9"/>
                    <a:pt x="100" y="6"/>
                    <a:pt x="108" y="6"/>
                  </a:cubicBezTo>
                  <a:cubicBezTo>
                    <a:pt x="116" y="6"/>
                    <a:pt x="118" y="0"/>
                    <a:pt x="125" y="4"/>
                  </a:cubicBezTo>
                  <a:cubicBezTo>
                    <a:pt x="133" y="8"/>
                    <a:pt x="154" y="9"/>
                    <a:pt x="150" y="16"/>
                  </a:cubicBezTo>
                  <a:cubicBezTo>
                    <a:pt x="145" y="23"/>
                    <a:pt x="142" y="21"/>
                    <a:pt x="141" y="27"/>
                  </a:cubicBezTo>
                  <a:cubicBezTo>
                    <a:pt x="140" y="32"/>
                    <a:pt x="138" y="33"/>
                    <a:pt x="143" y="31"/>
                  </a:cubicBezTo>
                  <a:cubicBezTo>
                    <a:pt x="143" y="31"/>
                    <a:pt x="143" y="31"/>
                    <a:pt x="143" y="31"/>
                  </a:cubicBezTo>
                  <a:cubicBezTo>
                    <a:pt x="143" y="33"/>
                    <a:pt x="143" y="34"/>
                    <a:pt x="143" y="36"/>
                  </a:cubicBezTo>
                  <a:cubicBezTo>
                    <a:pt x="142" y="39"/>
                    <a:pt x="137" y="40"/>
                    <a:pt x="141" y="43"/>
                  </a:cubicBezTo>
                  <a:cubicBezTo>
                    <a:pt x="144" y="46"/>
                    <a:pt x="148" y="48"/>
                    <a:pt x="152" y="50"/>
                  </a:cubicBezTo>
                  <a:cubicBezTo>
                    <a:pt x="157" y="51"/>
                    <a:pt x="162" y="54"/>
                    <a:pt x="165" y="56"/>
                  </a:cubicBezTo>
                  <a:cubicBezTo>
                    <a:pt x="168" y="58"/>
                    <a:pt x="172" y="56"/>
                    <a:pt x="170" y="62"/>
                  </a:cubicBezTo>
                  <a:cubicBezTo>
                    <a:pt x="168" y="68"/>
                    <a:pt x="164" y="68"/>
                    <a:pt x="161" y="71"/>
                  </a:cubicBezTo>
                  <a:cubicBezTo>
                    <a:pt x="158" y="74"/>
                    <a:pt x="155" y="78"/>
                    <a:pt x="159" y="83"/>
                  </a:cubicBezTo>
                  <a:cubicBezTo>
                    <a:pt x="162" y="88"/>
                    <a:pt x="162" y="88"/>
                    <a:pt x="170" y="93"/>
                  </a:cubicBezTo>
                  <a:cubicBezTo>
                    <a:pt x="177" y="99"/>
                    <a:pt x="184" y="105"/>
                    <a:pt x="180" y="108"/>
                  </a:cubicBezTo>
                  <a:cubicBezTo>
                    <a:pt x="177" y="110"/>
                    <a:pt x="174" y="112"/>
                    <a:pt x="175" y="114"/>
                  </a:cubicBezTo>
                  <a:cubicBezTo>
                    <a:pt x="175" y="117"/>
                    <a:pt x="170" y="118"/>
                    <a:pt x="174" y="120"/>
                  </a:cubicBezTo>
                  <a:cubicBezTo>
                    <a:pt x="179" y="122"/>
                    <a:pt x="176" y="122"/>
                    <a:pt x="176" y="126"/>
                  </a:cubicBezTo>
                  <a:cubicBezTo>
                    <a:pt x="176" y="131"/>
                    <a:pt x="178" y="131"/>
                    <a:pt x="180" y="131"/>
                  </a:cubicBezTo>
                  <a:cubicBezTo>
                    <a:pt x="183" y="131"/>
                    <a:pt x="186" y="130"/>
                    <a:pt x="185" y="134"/>
                  </a:cubicBezTo>
                  <a:cubicBezTo>
                    <a:pt x="184" y="138"/>
                    <a:pt x="181" y="138"/>
                    <a:pt x="185" y="140"/>
                  </a:cubicBezTo>
                  <a:cubicBezTo>
                    <a:pt x="188" y="141"/>
                    <a:pt x="200" y="141"/>
                    <a:pt x="195" y="147"/>
                  </a:cubicBezTo>
                  <a:cubicBezTo>
                    <a:pt x="191" y="154"/>
                    <a:pt x="177" y="154"/>
                    <a:pt x="189" y="159"/>
                  </a:cubicBezTo>
                  <a:cubicBezTo>
                    <a:pt x="202" y="163"/>
                    <a:pt x="224" y="173"/>
                    <a:pt x="219" y="18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182">
              <a:extLst>
                <a:ext uri="{FF2B5EF4-FFF2-40B4-BE49-F238E27FC236}">
                  <a16:creationId xmlns:a16="http://schemas.microsoft.com/office/drawing/2014/main" id="{B77F5EF4-76BF-9B4C-9AF8-D467D4D2CE3F}"/>
                </a:ext>
              </a:extLst>
            </p:cNvPr>
            <p:cNvSpPr>
              <a:spLocks/>
            </p:cNvSpPr>
            <p:nvPr/>
          </p:nvSpPr>
          <p:spPr bwMode="auto">
            <a:xfrm>
              <a:off x="2699" y="915"/>
              <a:ext cx="149" cy="211"/>
            </a:xfrm>
            <a:custGeom>
              <a:avLst/>
              <a:gdLst>
                <a:gd name="T0" fmla="*/ 244 w 248"/>
                <a:gd name="T1" fmla="*/ 79 h 351"/>
                <a:gd name="T2" fmla="*/ 229 w 248"/>
                <a:gd name="T3" fmla="*/ 82 h 351"/>
                <a:gd name="T4" fmla="*/ 215 w 248"/>
                <a:gd name="T5" fmla="*/ 80 h 351"/>
                <a:gd name="T6" fmla="*/ 204 w 248"/>
                <a:gd name="T7" fmla="*/ 90 h 351"/>
                <a:gd name="T8" fmla="*/ 194 w 248"/>
                <a:gd name="T9" fmla="*/ 106 h 351"/>
                <a:gd name="T10" fmla="*/ 190 w 248"/>
                <a:gd name="T11" fmla="*/ 122 h 351"/>
                <a:gd name="T12" fmla="*/ 171 w 248"/>
                <a:gd name="T13" fmla="*/ 133 h 351"/>
                <a:gd name="T14" fmla="*/ 156 w 248"/>
                <a:gd name="T15" fmla="*/ 142 h 351"/>
                <a:gd name="T16" fmla="*/ 141 w 248"/>
                <a:gd name="T17" fmla="*/ 154 h 351"/>
                <a:gd name="T18" fmla="*/ 125 w 248"/>
                <a:gd name="T19" fmla="*/ 166 h 351"/>
                <a:gd name="T20" fmla="*/ 128 w 248"/>
                <a:gd name="T21" fmla="*/ 182 h 351"/>
                <a:gd name="T22" fmla="*/ 126 w 248"/>
                <a:gd name="T23" fmla="*/ 207 h 351"/>
                <a:gd name="T24" fmla="*/ 145 w 248"/>
                <a:gd name="T25" fmla="*/ 213 h 351"/>
                <a:gd name="T26" fmla="*/ 159 w 248"/>
                <a:gd name="T27" fmla="*/ 223 h 351"/>
                <a:gd name="T28" fmla="*/ 153 w 248"/>
                <a:gd name="T29" fmla="*/ 238 h 351"/>
                <a:gd name="T30" fmla="*/ 145 w 248"/>
                <a:gd name="T31" fmla="*/ 251 h 351"/>
                <a:gd name="T32" fmla="*/ 125 w 248"/>
                <a:gd name="T33" fmla="*/ 255 h 351"/>
                <a:gd name="T34" fmla="*/ 118 w 248"/>
                <a:gd name="T35" fmla="*/ 269 h 351"/>
                <a:gd name="T36" fmla="*/ 115 w 248"/>
                <a:gd name="T37" fmla="*/ 287 h 351"/>
                <a:gd name="T38" fmla="*/ 112 w 248"/>
                <a:gd name="T39" fmla="*/ 308 h 351"/>
                <a:gd name="T40" fmla="*/ 103 w 248"/>
                <a:gd name="T41" fmla="*/ 325 h 351"/>
                <a:gd name="T42" fmla="*/ 82 w 248"/>
                <a:gd name="T43" fmla="*/ 327 h 351"/>
                <a:gd name="T44" fmla="*/ 68 w 248"/>
                <a:gd name="T45" fmla="*/ 337 h 351"/>
                <a:gd name="T46" fmla="*/ 64 w 248"/>
                <a:gd name="T47" fmla="*/ 343 h 351"/>
                <a:gd name="T48" fmla="*/ 48 w 248"/>
                <a:gd name="T49" fmla="*/ 345 h 351"/>
                <a:gd name="T50" fmla="*/ 42 w 248"/>
                <a:gd name="T51" fmla="*/ 333 h 351"/>
                <a:gd name="T52" fmla="*/ 35 w 248"/>
                <a:gd name="T53" fmla="*/ 318 h 351"/>
                <a:gd name="T54" fmla="*/ 31 w 248"/>
                <a:gd name="T55" fmla="*/ 305 h 351"/>
                <a:gd name="T56" fmla="*/ 16 w 248"/>
                <a:gd name="T57" fmla="*/ 281 h 351"/>
                <a:gd name="T58" fmla="*/ 9 w 248"/>
                <a:gd name="T59" fmla="*/ 269 h 351"/>
                <a:gd name="T60" fmla="*/ 1 w 248"/>
                <a:gd name="T61" fmla="*/ 250 h 351"/>
                <a:gd name="T62" fmla="*/ 8 w 248"/>
                <a:gd name="T63" fmla="*/ 249 h 351"/>
                <a:gd name="T64" fmla="*/ 16 w 248"/>
                <a:gd name="T65" fmla="*/ 248 h 351"/>
                <a:gd name="T66" fmla="*/ 18 w 248"/>
                <a:gd name="T67" fmla="*/ 232 h 351"/>
                <a:gd name="T68" fmla="*/ 29 w 248"/>
                <a:gd name="T69" fmla="*/ 223 h 351"/>
                <a:gd name="T70" fmla="*/ 29 w 248"/>
                <a:gd name="T71" fmla="*/ 208 h 351"/>
                <a:gd name="T72" fmla="*/ 34 w 248"/>
                <a:gd name="T73" fmla="*/ 196 h 351"/>
                <a:gd name="T74" fmla="*/ 28 w 248"/>
                <a:gd name="T75" fmla="*/ 184 h 351"/>
                <a:gd name="T76" fmla="*/ 24 w 248"/>
                <a:gd name="T77" fmla="*/ 162 h 351"/>
                <a:gd name="T78" fmla="*/ 22 w 248"/>
                <a:gd name="T79" fmla="*/ 142 h 351"/>
                <a:gd name="T80" fmla="*/ 35 w 248"/>
                <a:gd name="T81" fmla="*/ 122 h 351"/>
                <a:gd name="T82" fmla="*/ 59 w 248"/>
                <a:gd name="T83" fmla="*/ 112 h 351"/>
                <a:gd name="T84" fmla="*/ 66 w 248"/>
                <a:gd name="T85" fmla="*/ 88 h 351"/>
                <a:gd name="T86" fmla="*/ 83 w 248"/>
                <a:gd name="T87" fmla="*/ 65 h 351"/>
                <a:gd name="T88" fmla="*/ 100 w 248"/>
                <a:gd name="T89" fmla="*/ 45 h 351"/>
                <a:gd name="T90" fmla="*/ 111 w 248"/>
                <a:gd name="T91" fmla="*/ 24 h 351"/>
                <a:gd name="T92" fmla="*/ 131 w 248"/>
                <a:gd name="T93" fmla="*/ 13 h 351"/>
                <a:gd name="T94" fmla="*/ 155 w 248"/>
                <a:gd name="T95" fmla="*/ 16 h 351"/>
                <a:gd name="T96" fmla="*/ 167 w 248"/>
                <a:gd name="T97" fmla="*/ 7 h 351"/>
                <a:gd name="T98" fmla="*/ 179 w 248"/>
                <a:gd name="T99" fmla="*/ 0 h 351"/>
                <a:gd name="T100" fmla="*/ 205 w 248"/>
                <a:gd name="T101" fmla="*/ 14 h 351"/>
                <a:gd name="T102" fmla="*/ 232 w 248"/>
                <a:gd name="T103" fmla="*/ 27 h 351"/>
                <a:gd name="T104" fmla="*/ 237 w 248"/>
                <a:gd name="T105" fmla="*/ 42 h 351"/>
                <a:gd name="T106" fmla="*/ 241 w 248"/>
                <a:gd name="T107" fmla="*/ 58 h 351"/>
                <a:gd name="T108" fmla="*/ 248 w 248"/>
                <a:gd name="T109" fmla="*/ 7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8" h="351">
                  <a:moveTo>
                    <a:pt x="248" y="79"/>
                  </a:moveTo>
                  <a:cubicBezTo>
                    <a:pt x="246" y="79"/>
                    <a:pt x="244" y="79"/>
                    <a:pt x="244" y="79"/>
                  </a:cubicBezTo>
                  <a:cubicBezTo>
                    <a:pt x="243" y="80"/>
                    <a:pt x="236" y="81"/>
                    <a:pt x="236" y="81"/>
                  </a:cubicBezTo>
                  <a:cubicBezTo>
                    <a:pt x="229" y="82"/>
                    <a:pt x="229" y="82"/>
                    <a:pt x="229" y="82"/>
                  </a:cubicBezTo>
                  <a:cubicBezTo>
                    <a:pt x="221" y="79"/>
                    <a:pt x="221" y="79"/>
                    <a:pt x="221" y="79"/>
                  </a:cubicBezTo>
                  <a:cubicBezTo>
                    <a:pt x="221" y="79"/>
                    <a:pt x="216" y="80"/>
                    <a:pt x="215" y="80"/>
                  </a:cubicBezTo>
                  <a:cubicBezTo>
                    <a:pt x="215" y="81"/>
                    <a:pt x="210" y="81"/>
                    <a:pt x="211" y="84"/>
                  </a:cubicBezTo>
                  <a:cubicBezTo>
                    <a:pt x="212" y="86"/>
                    <a:pt x="207" y="89"/>
                    <a:pt x="204" y="90"/>
                  </a:cubicBezTo>
                  <a:cubicBezTo>
                    <a:pt x="201" y="92"/>
                    <a:pt x="197" y="97"/>
                    <a:pt x="197" y="97"/>
                  </a:cubicBezTo>
                  <a:cubicBezTo>
                    <a:pt x="197" y="97"/>
                    <a:pt x="191" y="104"/>
                    <a:pt x="194" y="106"/>
                  </a:cubicBezTo>
                  <a:cubicBezTo>
                    <a:pt x="196" y="107"/>
                    <a:pt x="202" y="109"/>
                    <a:pt x="201" y="112"/>
                  </a:cubicBezTo>
                  <a:cubicBezTo>
                    <a:pt x="200" y="115"/>
                    <a:pt x="190" y="119"/>
                    <a:pt x="190" y="122"/>
                  </a:cubicBezTo>
                  <a:cubicBezTo>
                    <a:pt x="190" y="124"/>
                    <a:pt x="185" y="128"/>
                    <a:pt x="183" y="130"/>
                  </a:cubicBezTo>
                  <a:cubicBezTo>
                    <a:pt x="180" y="132"/>
                    <a:pt x="174" y="130"/>
                    <a:pt x="171" y="133"/>
                  </a:cubicBezTo>
                  <a:cubicBezTo>
                    <a:pt x="168" y="135"/>
                    <a:pt x="161" y="136"/>
                    <a:pt x="160" y="137"/>
                  </a:cubicBezTo>
                  <a:cubicBezTo>
                    <a:pt x="158" y="139"/>
                    <a:pt x="156" y="141"/>
                    <a:pt x="156" y="142"/>
                  </a:cubicBezTo>
                  <a:cubicBezTo>
                    <a:pt x="156" y="144"/>
                    <a:pt x="148" y="142"/>
                    <a:pt x="146" y="146"/>
                  </a:cubicBezTo>
                  <a:cubicBezTo>
                    <a:pt x="144" y="149"/>
                    <a:pt x="144" y="150"/>
                    <a:pt x="141" y="154"/>
                  </a:cubicBezTo>
                  <a:cubicBezTo>
                    <a:pt x="138" y="158"/>
                    <a:pt x="134" y="157"/>
                    <a:pt x="134" y="159"/>
                  </a:cubicBezTo>
                  <a:cubicBezTo>
                    <a:pt x="134" y="162"/>
                    <a:pt x="123" y="165"/>
                    <a:pt x="125" y="166"/>
                  </a:cubicBezTo>
                  <a:cubicBezTo>
                    <a:pt x="127" y="167"/>
                    <a:pt x="133" y="167"/>
                    <a:pt x="128" y="172"/>
                  </a:cubicBezTo>
                  <a:cubicBezTo>
                    <a:pt x="124" y="178"/>
                    <a:pt x="136" y="178"/>
                    <a:pt x="128" y="182"/>
                  </a:cubicBezTo>
                  <a:cubicBezTo>
                    <a:pt x="121" y="187"/>
                    <a:pt x="122" y="188"/>
                    <a:pt x="122" y="195"/>
                  </a:cubicBezTo>
                  <a:cubicBezTo>
                    <a:pt x="122" y="202"/>
                    <a:pt x="116" y="206"/>
                    <a:pt x="126" y="207"/>
                  </a:cubicBezTo>
                  <a:cubicBezTo>
                    <a:pt x="136" y="208"/>
                    <a:pt x="137" y="205"/>
                    <a:pt x="139" y="209"/>
                  </a:cubicBezTo>
                  <a:cubicBezTo>
                    <a:pt x="140" y="213"/>
                    <a:pt x="142" y="209"/>
                    <a:pt x="145" y="213"/>
                  </a:cubicBezTo>
                  <a:cubicBezTo>
                    <a:pt x="147" y="216"/>
                    <a:pt x="148" y="213"/>
                    <a:pt x="151" y="218"/>
                  </a:cubicBezTo>
                  <a:cubicBezTo>
                    <a:pt x="155" y="222"/>
                    <a:pt x="157" y="220"/>
                    <a:pt x="159" y="223"/>
                  </a:cubicBezTo>
                  <a:cubicBezTo>
                    <a:pt x="161" y="227"/>
                    <a:pt x="164" y="228"/>
                    <a:pt x="162" y="232"/>
                  </a:cubicBezTo>
                  <a:cubicBezTo>
                    <a:pt x="159" y="237"/>
                    <a:pt x="153" y="234"/>
                    <a:pt x="153" y="238"/>
                  </a:cubicBezTo>
                  <a:cubicBezTo>
                    <a:pt x="153" y="242"/>
                    <a:pt x="145" y="245"/>
                    <a:pt x="146" y="247"/>
                  </a:cubicBezTo>
                  <a:cubicBezTo>
                    <a:pt x="147" y="248"/>
                    <a:pt x="152" y="250"/>
                    <a:pt x="145" y="251"/>
                  </a:cubicBezTo>
                  <a:cubicBezTo>
                    <a:pt x="138" y="253"/>
                    <a:pt x="138" y="250"/>
                    <a:pt x="134" y="253"/>
                  </a:cubicBezTo>
                  <a:cubicBezTo>
                    <a:pt x="130" y="255"/>
                    <a:pt x="128" y="252"/>
                    <a:pt x="125" y="255"/>
                  </a:cubicBezTo>
                  <a:cubicBezTo>
                    <a:pt x="122" y="259"/>
                    <a:pt x="119" y="262"/>
                    <a:pt x="118" y="264"/>
                  </a:cubicBezTo>
                  <a:cubicBezTo>
                    <a:pt x="118" y="265"/>
                    <a:pt x="117" y="267"/>
                    <a:pt x="118" y="269"/>
                  </a:cubicBezTo>
                  <a:cubicBezTo>
                    <a:pt x="120" y="272"/>
                    <a:pt x="121" y="271"/>
                    <a:pt x="118" y="276"/>
                  </a:cubicBezTo>
                  <a:cubicBezTo>
                    <a:pt x="115" y="282"/>
                    <a:pt x="113" y="285"/>
                    <a:pt x="115" y="287"/>
                  </a:cubicBezTo>
                  <a:cubicBezTo>
                    <a:pt x="116" y="288"/>
                    <a:pt x="116" y="288"/>
                    <a:pt x="115" y="294"/>
                  </a:cubicBezTo>
                  <a:cubicBezTo>
                    <a:pt x="114" y="300"/>
                    <a:pt x="113" y="303"/>
                    <a:pt x="112" y="308"/>
                  </a:cubicBezTo>
                  <a:cubicBezTo>
                    <a:pt x="111" y="312"/>
                    <a:pt x="111" y="312"/>
                    <a:pt x="109" y="317"/>
                  </a:cubicBezTo>
                  <a:cubicBezTo>
                    <a:pt x="106" y="322"/>
                    <a:pt x="107" y="325"/>
                    <a:pt x="103" y="325"/>
                  </a:cubicBezTo>
                  <a:cubicBezTo>
                    <a:pt x="99" y="326"/>
                    <a:pt x="92" y="326"/>
                    <a:pt x="88" y="326"/>
                  </a:cubicBezTo>
                  <a:cubicBezTo>
                    <a:pt x="84" y="327"/>
                    <a:pt x="82" y="325"/>
                    <a:pt x="82" y="327"/>
                  </a:cubicBezTo>
                  <a:cubicBezTo>
                    <a:pt x="81" y="328"/>
                    <a:pt x="73" y="326"/>
                    <a:pt x="72" y="328"/>
                  </a:cubicBezTo>
                  <a:cubicBezTo>
                    <a:pt x="70" y="330"/>
                    <a:pt x="67" y="335"/>
                    <a:pt x="68" y="337"/>
                  </a:cubicBezTo>
                  <a:cubicBezTo>
                    <a:pt x="68" y="338"/>
                    <a:pt x="70" y="340"/>
                    <a:pt x="69" y="342"/>
                  </a:cubicBezTo>
                  <a:cubicBezTo>
                    <a:pt x="67" y="343"/>
                    <a:pt x="66" y="344"/>
                    <a:pt x="64" y="343"/>
                  </a:cubicBezTo>
                  <a:cubicBezTo>
                    <a:pt x="61" y="343"/>
                    <a:pt x="61" y="341"/>
                    <a:pt x="56" y="343"/>
                  </a:cubicBezTo>
                  <a:cubicBezTo>
                    <a:pt x="51" y="345"/>
                    <a:pt x="52" y="344"/>
                    <a:pt x="48" y="345"/>
                  </a:cubicBezTo>
                  <a:cubicBezTo>
                    <a:pt x="44" y="345"/>
                    <a:pt x="33" y="351"/>
                    <a:pt x="39" y="343"/>
                  </a:cubicBezTo>
                  <a:cubicBezTo>
                    <a:pt x="46" y="336"/>
                    <a:pt x="44" y="336"/>
                    <a:pt x="42" y="333"/>
                  </a:cubicBezTo>
                  <a:cubicBezTo>
                    <a:pt x="39" y="331"/>
                    <a:pt x="36" y="333"/>
                    <a:pt x="35" y="328"/>
                  </a:cubicBezTo>
                  <a:cubicBezTo>
                    <a:pt x="35" y="323"/>
                    <a:pt x="31" y="322"/>
                    <a:pt x="35" y="318"/>
                  </a:cubicBezTo>
                  <a:cubicBezTo>
                    <a:pt x="40" y="315"/>
                    <a:pt x="46" y="315"/>
                    <a:pt x="39" y="312"/>
                  </a:cubicBezTo>
                  <a:cubicBezTo>
                    <a:pt x="33" y="309"/>
                    <a:pt x="34" y="314"/>
                    <a:pt x="31" y="305"/>
                  </a:cubicBezTo>
                  <a:cubicBezTo>
                    <a:pt x="27" y="296"/>
                    <a:pt x="22" y="294"/>
                    <a:pt x="21" y="291"/>
                  </a:cubicBezTo>
                  <a:cubicBezTo>
                    <a:pt x="19" y="288"/>
                    <a:pt x="15" y="285"/>
                    <a:pt x="16" y="281"/>
                  </a:cubicBezTo>
                  <a:cubicBezTo>
                    <a:pt x="17" y="277"/>
                    <a:pt x="20" y="277"/>
                    <a:pt x="16" y="275"/>
                  </a:cubicBezTo>
                  <a:cubicBezTo>
                    <a:pt x="12" y="273"/>
                    <a:pt x="13" y="274"/>
                    <a:pt x="9" y="269"/>
                  </a:cubicBezTo>
                  <a:cubicBezTo>
                    <a:pt x="5" y="264"/>
                    <a:pt x="4" y="268"/>
                    <a:pt x="4" y="261"/>
                  </a:cubicBezTo>
                  <a:cubicBezTo>
                    <a:pt x="5" y="254"/>
                    <a:pt x="0" y="251"/>
                    <a:pt x="1" y="250"/>
                  </a:cubicBezTo>
                  <a:cubicBezTo>
                    <a:pt x="2" y="249"/>
                    <a:pt x="8" y="251"/>
                    <a:pt x="5" y="248"/>
                  </a:cubicBezTo>
                  <a:cubicBezTo>
                    <a:pt x="6" y="247"/>
                    <a:pt x="7" y="247"/>
                    <a:pt x="8" y="249"/>
                  </a:cubicBezTo>
                  <a:cubicBezTo>
                    <a:pt x="10" y="251"/>
                    <a:pt x="11" y="252"/>
                    <a:pt x="13" y="253"/>
                  </a:cubicBezTo>
                  <a:cubicBezTo>
                    <a:pt x="14" y="253"/>
                    <a:pt x="15" y="251"/>
                    <a:pt x="16" y="248"/>
                  </a:cubicBezTo>
                  <a:cubicBezTo>
                    <a:pt x="17" y="245"/>
                    <a:pt x="18" y="242"/>
                    <a:pt x="17" y="239"/>
                  </a:cubicBezTo>
                  <a:cubicBezTo>
                    <a:pt x="16" y="236"/>
                    <a:pt x="16" y="236"/>
                    <a:pt x="18" y="232"/>
                  </a:cubicBezTo>
                  <a:cubicBezTo>
                    <a:pt x="19" y="228"/>
                    <a:pt x="17" y="228"/>
                    <a:pt x="22" y="227"/>
                  </a:cubicBezTo>
                  <a:cubicBezTo>
                    <a:pt x="26" y="225"/>
                    <a:pt x="26" y="228"/>
                    <a:pt x="29" y="223"/>
                  </a:cubicBezTo>
                  <a:cubicBezTo>
                    <a:pt x="31" y="219"/>
                    <a:pt x="32" y="215"/>
                    <a:pt x="32" y="213"/>
                  </a:cubicBezTo>
                  <a:cubicBezTo>
                    <a:pt x="32" y="211"/>
                    <a:pt x="31" y="212"/>
                    <a:pt x="29" y="208"/>
                  </a:cubicBezTo>
                  <a:cubicBezTo>
                    <a:pt x="27" y="204"/>
                    <a:pt x="24" y="201"/>
                    <a:pt x="27" y="199"/>
                  </a:cubicBezTo>
                  <a:cubicBezTo>
                    <a:pt x="30" y="197"/>
                    <a:pt x="31" y="199"/>
                    <a:pt x="34" y="196"/>
                  </a:cubicBezTo>
                  <a:cubicBezTo>
                    <a:pt x="38" y="193"/>
                    <a:pt x="41" y="191"/>
                    <a:pt x="37" y="188"/>
                  </a:cubicBezTo>
                  <a:cubicBezTo>
                    <a:pt x="33" y="186"/>
                    <a:pt x="32" y="186"/>
                    <a:pt x="28" y="184"/>
                  </a:cubicBezTo>
                  <a:cubicBezTo>
                    <a:pt x="25" y="182"/>
                    <a:pt x="24" y="176"/>
                    <a:pt x="24" y="173"/>
                  </a:cubicBezTo>
                  <a:cubicBezTo>
                    <a:pt x="24" y="171"/>
                    <a:pt x="25" y="167"/>
                    <a:pt x="24" y="162"/>
                  </a:cubicBezTo>
                  <a:cubicBezTo>
                    <a:pt x="22" y="157"/>
                    <a:pt x="17" y="156"/>
                    <a:pt x="20" y="152"/>
                  </a:cubicBezTo>
                  <a:cubicBezTo>
                    <a:pt x="23" y="149"/>
                    <a:pt x="24" y="146"/>
                    <a:pt x="22" y="142"/>
                  </a:cubicBezTo>
                  <a:cubicBezTo>
                    <a:pt x="20" y="138"/>
                    <a:pt x="21" y="134"/>
                    <a:pt x="23" y="131"/>
                  </a:cubicBezTo>
                  <a:cubicBezTo>
                    <a:pt x="26" y="127"/>
                    <a:pt x="31" y="123"/>
                    <a:pt x="35" y="122"/>
                  </a:cubicBezTo>
                  <a:cubicBezTo>
                    <a:pt x="39" y="122"/>
                    <a:pt x="58" y="122"/>
                    <a:pt x="59" y="119"/>
                  </a:cubicBezTo>
                  <a:cubicBezTo>
                    <a:pt x="60" y="117"/>
                    <a:pt x="62" y="115"/>
                    <a:pt x="59" y="112"/>
                  </a:cubicBezTo>
                  <a:cubicBezTo>
                    <a:pt x="55" y="109"/>
                    <a:pt x="47" y="111"/>
                    <a:pt x="52" y="106"/>
                  </a:cubicBezTo>
                  <a:cubicBezTo>
                    <a:pt x="56" y="102"/>
                    <a:pt x="66" y="92"/>
                    <a:pt x="66" y="88"/>
                  </a:cubicBezTo>
                  <a:cubicBezTo>
                    <a:pt x="66" y="84"/>
                    <a:pt x="66" y="71"/>
                    <a:pt x="68" y="71"/>
                  </a:cubicBezTo>
                  <a:cubicBezTo>
                    <a:pt x="70" y="71"/>
                    <a:pt x="82" y="68"/>
                    <a:pt x="83" y="65"/>
                  </a:cubicBezTo>
                  <a:cubicBezTo>
                    <a:pt x="84" y="63"/>
                    <a:pt x="85" y="60"/>
                    <a:pt x="90" y="56"/>
                  </a:cubicBezTo>
                  <a:cubicBezTo>
                    <a:pt x="95" y="53"/>
                    <a:pt x="102" y="50"/>
                    <a:pt x="100" y="45"/>
                  </a:cubicBezTo>
                  <a:cubicBezTo>
                    <a:pt x="98" y="41"/>
                    <a:pt x="97" y="37"/>
                    <a:pt x="100" y="34"/>
                  </a:cubicBezTo>
                  <a:cubicBezTo>
                    <a:pt x="103" y="32"/>
                    <a:pt x="108" y="24"/>
                    <a:pt x="111" y="24"/>
                  </a:cubicBezTo>
                  <a:cubicBezTo>
                    <a:pt x="114" y="24"/>
                    <a:pt x="130" y="25"/>
                    <a:pt x="131" y="23"/>
                  </a:cubicBezTo>
                  <a:cubicBezTo>
                    <a:pt x="131" y="21"/>
                    <a:pt x="124" y="13"/>
                    <a:pt x="131" y="13"/>
                  </a:cubicBezTo>
                  <a:cubicBezTo>
                    <a:pt x="137" y="13"/>
                    <a:pt x="138" y="12"/>
                    <a:pt x="144" y="13"/>
                  </a:cubicBezTo>
                  <a:cubicBezTo>
                    <a:pt x="150" y="14"/>
                    <a:pt x="151" y="16"/>
                    <a:pt x="155" y="16"/>
                  </a:cubicBezTo>
                  <a:cubicBezTo>
                    <a:pt x="159" y="16"/>
                    <a:pt x="163" y="16"/>
                    <a:pt x="165" y="14"/>
                  </a:cubicBezTo>
                  <a:cubicBezTo>
                    <a:pt x="168" y="12"/>
                    <a:pt x="165" y="9"/>
                    <a:pt x="167" y="7"/>
                  </a:cubicBezTo>
                  <a:cubicBezTo>
                    <a:pt x="169" y="5"/>
                    <a:pt x="167" y="3"/>
                    <a:pt x="169" y="2"/>
                  </a:cubicBezTo>
                  <a:cubicBezTo>
                    <a:pt x="171" y="1"/>
                    <a:pt x="174" y="1"/>
                    <a:pt x="179" y="0"/>
                  </a:cubicBezTo>
                  <a:cubicBezTo>
                    <a:pt x="179" y="2"/>
                    <a:pt x="180" y="4"/>
                    <a:pt x="184" y="6"/>
                  </a:cubicBezTo>
                  <a:cubicBezTo>
                    <a:pt x="190" y="10"/>
                    <a:pt x="199" y="13"/>
                    <a:pt x="205" y="14"/>
                  </a:cubicBezTo>
                  <a:cubicBezTo>
                    <a:pt x="211" y="16"/>
                    <a:pt x="213" y="14"/>
                    <a:pt x="220" y="19"/>
                  </a:cubicBezTo>
                  <a:cubicBezTo>
                    <a:pt x="227" y="23"/>
                    <a:pt x="234" y="25"/>
                    <a:pt x="232" y="27"/>
                  </a:cubicBezTo>
                  <a:cubicBezTo>
                    <a:pt x="230" y="30"/>
                    <a:pt x="225" y="36"/>
                    <a:pt x="229" y="38"/>
                  </a:cubicBezTo>
                  <a:cubicBezTo>
                    <a:pt x="233" y="40"/>
                    <a:pt x="240" y="39"/>
                    <a:pt x="237" y="42"/>
                  </a:cubicBezTo>
                  <a:cubicBezTo>
                    <a:pt x="233" y="45"/>
                    <a:pt x="228" y="44"/>
                    <a:pt x="232" y="48"/>
                  </a:cubicBezTo>
                  <a:cubicBezTo>
                    <a:pt x="237" y="53"/>
                    <a:pt x="244" y="53"/>
                    <a:pt x="241" y="58"/>
                  </a:cubicBezTo>
                  <a:cubicBezTo>
                    <a:pt x="238" y="62"/>
                    <a:pt x="235" y="67"/>
                    <a:pt x="237" y="69"/>
                  </a:cubicBezTo>
                  <a:cubicBezTo>
                    <a:pt x="239" y="70"/>
                    <a:pt x="247" y="76"/>
                    <a:pt x="248" y="7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183">
              <a:extLst>
                <a:ext uri="{FF2B5EF4-FFF2-40B4-BE49-F238E27FC236}">
                  <a16:creationId xmlns:a16="http://schemas.microsoft.com/office/drawing/2014/main" id="{FE8303AE-986C-6044-8298-B06A3CF04604}"/>
                </a:ext>
              </a:extLst>
            </p:cNvPr>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184">
              <a:extLst>
                <a:ext uri="{FF2B5EF4-FFF2-40B4-BE49-F238E27FC236}">
                  <a16:creationId xmlns:a16="http://schemas.microsoft.com/office/drawing/2014/main" id="{692DDABE-F758-DB4A-930E-0A55B1F9C551}"/>
                </a:ext>
              </a:extLst>
            </p:cNvPr>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185">
              <a:extLst>
                <a:ext uri="{FF2B5EF4-FFF2-40B4-BE49-F238E27FC236}">
                  <a16:creationId xmlns:a16="http://schemas.microsoft.com/office/drawing/2014/main" id="{C291194A-0E6D-544D-9C0D-14B1AE2FB096}"/>
                </a:ext>
              </a:extLst>
            </p:cNvPr>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186">
              <a:extLst>
                <a:ext uri="{FF2B5EF4-FFF2-40B4-BE49-F238E27FC236}">
                  <a16:creationId xmlns:a16="http://schemas.microsoft.com/office/drawing/2014/main" id="{72D09D76-8D1B-2C4F-B6B3-13C2C42B446D}"/>
                </a:ext>
              </a:extLst>
            </p:cNvPr>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187">
              <a:extLst>
                <a:ext uri="{FF2B5EF4-FFF2-40B4-BE49-F238E27FC236}">
                  <a16:creationId xmlns:a16="http://schemas.microsoft.com/office/drawing/2014/main" id="{2395A217-5714-9049-9DFE-736A8023F7AC}"/>
                </a:ext>
              </a:extLst>
            </p:cNvPr>
            <p:cNvSpPr>
              <a:spLocks/>
            </p:cNvSpPr>
            <p:nvPr/>
          </p:nvSpPr>
          <p:spPr bwMode="auto">
            <a:xfrm>
              <a:off x="2662" y="1085"/>
              <a:ext cx="37" cy="47"/>
            </a:xfrm>
            <a:custGeom>
              <a:avLst/>
              <a:gdLst>
                <a:gd name="T0" fmla="*/ 63 w 63"/>
                <a:gd name="T1" fmla="*/ 34 h 78"/>
                <a:gd name="T2" fmla="*/ 55 w 63"/>
                <a:gd name="T3" fmla="*/ 41 h 78"/>
                <a:gd name="T4" fmla="*/ 52 w 63"/>
                <a:gd name="T5" fmla="*/ 39 h 78"/>
                <a:gd name="T6" fmla="*/ 48 w 63"/>
                <a:gd name="T7" fmla="*/ 46 h 78"/>
                <a:gd name="T8" fmla="*/ 44 w 63"/>
                <a:gd name="T9" fmla="*/ 52 h 78"/>
                <a:gd name="T10" fmla="*/ 35 w 63"/>
                <a:gd name="T11" fmla="*/ 61 h 78"/>
                <a:gd name="T12" fmla="*/ 35 w 63"/>
                <a:gd name="T13" fmla="*/ 69 h 78"/>
                <a:gd name="T14" fmla="*/ 45 w 63"/>
                <a:gd name="T15" fmla="*/ 75 h 78"/>
                <a:gd name="T16" fmla="*/ 42 w 63"/>
                <a:gd name="T17" fmla="*/ 77 h 78"/>
                <a:gd name="T18" fmla="*/ 37 w 63"/>
                <a:gd name="T19" fmla="*/ 75 h 78"/>
                <a:gd name="T20" fmla="*/ 31 w 63"/>
                <a:gd name="T21" fmla="*/ 77 h 78"/>
                <a:gd name="T22" fmla="*/ 26 w 63"/>
                <a:gd name="T23" fmla="*/ 76 h 78"/>
                <a:gd name="T24" fmla="*/ 19 w 63"/>
                <a:gd name="T25" fmla="*/ 74 h 78"/>
                <a:gd name="T26" fmla="*/ 14 w 63"/>
                <a:gd name="T27" fmla="*/ 74 h 78"/>
                <a:gd name="T28" fmla="*/ 16 w 63"/>
                <a:gd name="T29" fmla="*/ 71 h 78"/>
                <a:gd name="T30" fmla="*/ 13 w 63"/>
                <a:gd name="T31" fmla="*/ 62 h 78"/>
                <a:gd name="T32" fmla="*/ 6 w 63"/>
                <a:gd name="T33" fmla="*/ 56 h 78"/>
                <a:gd name="T34" fmla="*/ 6 w 63"/>
                <a:gd name="T35" fmla="*/ 48 h 78"/>
                <a:gd name="T36" fmla="*/ 8 w 63"/>
                <a:gd name="T37" fmla="*/ 44 h 78"/>
                <a:gd name="T38" fmla="*/ 4 w 63"/>
                <a:gd name="T39" fmla="*/ 33 h 78"/>
                <a:gd name="T40" fmla="*/ 9 w 63"/>
                <a:gd name="T41" fmla="*/ 23 h 78"/>
                <a:gd name="T42" fmla="*/ 18 w 63"/>
                <a:gd name="T43" fmla="*/ 14 h 78"/>
                <a:gd name="T44" fmla="*/ 28 w 63"/>
                <a:gd name="T45" fmla="*/ 14 h 78"/>
                <a:gd name="T46" fmla="*/ 20 w 63"/>
                <a:gd name="T47" fmla="*/ 21 h 78"/>
                <a:gd name="T48" fmla="*/ 29 w 63"/>
                <a:gd name="T49" fmla="*/ 24 h 78"/>
                <a:gd name="T50" fmla="*/ 35 w 63"/>
                <a:gd name="T51" fmla="*/ 12 h 78"/>
                <a:gd name="T52" fmla="*/ 41 w 63"/>
                <a:gd name="T53" fmla="*/ 4 h 78"/>
                <a:gd name="T54" fmla="*/ 51 w 63"/>
                <a:gd name="T55" fmla="*/ 2 h 78"/>
                <a:gd name="T56" fmla="*/ 54 w 63"/>
                <a:gd name="T57" fmla="*/ 7 h 78"/>
                <a:gd name="T58" fmla="*/ 50 w 63"/>
                <a:gd name="T59" fmla="*/ 19 h 78"/>
                <a:gd name="T60" fmla="*/ 50 w 63"/>
                <a:gd name="T61" fmla="*/ 28 h 78"/>
                <a:gd name="T62" fmla="*/ 63 w 63"/>
                <a:gd name="T6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78">
                  <a:moveTo>
                    <a:pt x="63" y="34"/>
                  </a:moveTo>
                  <a:cubicBezTo>
                    <a:pt x="63" y="37"/>
                    <a:pt x="56" y="41"/>
                    <a:pt x="55" y="41"/>
                  </a:cubicBezTo>
                  <a:cubicBezTo>
                    <a:pt x="54" y="41"/>
                    <a:pt x="55" y="37"/>
                    <a:pt x="52" y="39"/>
                  </a:cubicBezTo>
                  <a:cubicBezTo>
                    <a:pt x="49" y="41"/>
                    <a:pt x="49" y="43"/>
                    <a:pt x="48" y="46"/>
                  </a:cubicBezTo>
                  <a:cubicBezTo>
                    <a:pt x="47" y="50"/>
                    <a:pt x="48" y="48"/>
                    <a:pt x="44" y="52"/>
                  </a:cubicBezTo>
                  <a:cubicBezTo>
                    <a:pt x="40" y="56"/>
                    <a:pt x="35" y="56"/>
                    <a:pt x="35" y="61"/>
                  </a:cubicBezTo>
                  <a:cubicBezTo>
                    <a:pt x="35" y="67"/>
                    <a:pt x="28" y="65"/>
                    <a:pt x="35" y="69"/>
                  </a:cubicBezTo>
                  <a:cubicBezTo>
                    <a:pt x="41" y="73"/>
                    <a:pt x="45" y="69"/>
                    <a:pt x="45" y="75"/>
                  </a:cubicBezTo>
                  <a:cubicBezTo>
                    <a:pt x="45" y="75"/>
                    <a:pt x="44" y="76"/>
                    <a:pt x="42" y="77"/>
                  </a:cubicBezTo>
                  <a:cubicBezTo>
                    <a:pt x="39" y="78"/>
                    <a:pt x="39" y="77"/>
                    <a:pt x="37" y="75"/>
                  </a:cubicBezTo>
                  <a:cubicBezTo>
                    <a:pt x="35" y="74"/>
                    <a:pt x="33" y="77"/>
                    <a:pt x="31" y="77"/>
                  </a:cubicBezTo>
                  <a:cubicBezTo>
                    <a:pt x="29" y="77"/>
                    <a:pt x="28" y="78"/>
                    <a:pt x="26" y="76"/>
                  </a:cubicBezTo>
                  <a:cubicBezTo>
                    <a:pt x="25" y="74"/>
                    <a:pt x="21" y="74"/>
                    <a:pt x="19" y="74"/>
                  </a:cubicBezTo>
                  <a:cubicBezTo>
                    <a:pt x="17" y="74"/>
                    <a:pt x="15" y="75"/>
                    <a:pt x="14" y="74"/>
                  </a:cubicBezTo>
                  <a:cubicBezTo>
                    <a:pt x="15" y="73"/>
                    <a:pt x="16" y="73"/>
                    <a:pt x="16" y="71"/>
                  </a:cubicBezTo>
                  <a:cubicBezTo>
                    <a:pt x="16" y="66"/>
                    <a:pt x="19" y="67"/>
                    <a:pt x="13" y="62"/>
                  </a:cubicBezTo>
                  <a:cubicBezTo>
                    <a:pt x="7" y="57"/>
                    <a:pt x="12" y="61"/>
                    <a:pt x="6" y="56"/>
                  </a:cubicBezTo>
                  <a:cubicBezTo>
                    <a:pt x="0" y="51"/>
                    <a:pt x="3" y="48"/>
                    <a:pt x="6" y="48"/>
                  </a:cubicBezTo>
                  <a:cubicBezTo>
                    <a:pt x="8" y="48"/>
                    <a:pt x="11" y="47"/>
                    <a:pt x="8" y="44"/>
                  </a:cubicBezTo>
                  <a:cubicBezTo>
                    <a:pt x="4" y="41"/>
                    <a:pt x="2" y="41"/>
                    <a:pt x="4" y="33"/>
                  </a:cubicBezTo>
                  <a:cubicBezTo>
                    <a:pt x="6" y="25"/>
                    <a:pt x="9" y="28"/>
                    <a:pt x="9" y="23"/>
                  </a:cubicBezTo>
                  <a:cubicBezTo>
                    <a:pt x="9" y="19"/>
                    <a:pt x="13" y="14"/>
                    <a:pt x="18" y="14"/>
                  </a:cubicBezTo>
                  <a:cubicBezTo>
                    <a:pt x="22" y="14"/>
                    <a:pt x="34" y="10"/>
                    <a:pt x="28" y="14"/>
                  </a:cubicBezTo>
                  <a:cubicBezTo>
                    <a:pt x="21" y="18"/>
                    <a:pt x="19" y="18"/>
                    <a:pt x="20" y="21"/>
                  </a:cubicBezTo>
                  <a:cubicBezTo>
                    <a:pt x="20" y="25"/>
                    <a:pt x="29" y="26"/>
                    <a:pt x="29" y="24"/>
                  </a:cubicBezTo>
                  <a:cubicBezTo>
                    <a:pt x="30" y="21"/>
                    <a:pt x="33" y="17"/>
                    <a:pt x="35" y="12"/>
                  </a:cubicBezTo>
                  <a:cubicBezTo>
                    <a:pt x="38" y="8"/>
                    <a:pt x="37" y="5"/>
                    <a:pt x="41" y="4"/>
                  </a:cubicBezTo>
                  <a:cubicBezTo>
                    <a:pt x="44" y="3"/>
                    <a:pt x="49" y="2"/>
                    <a:pt x="51" y="2"/>
                  </a:cubicBezTo>
                  <a:cubicBezTo>
                    <a:pt x="53" y="1"/>
                    <a:pt x="54" y="0"/>
                    <a:pt x="54" y="7"/>
                  </a:cubicBezTo>
                  <a:cubicBezTo>
                    <a:pt x="54" y="13"/>
                    <a:pt x="52" y="15"/>
                    <a:pt x="50" y="19"/>
                  </a:cubicBezTo>
                  <a:cubicBezTo>
                    <a:pt x="47" y="22"/>
                    <a:pt x="47" y="26"/>
                    <a:pt x="50" y="28"/>
                  </a:cubicBezTo>
                  <a:cubicBezTo>
                    <a:pt x="52" y="31"/>
                    <a:pt x="63" y="31"/>
                    <a:pt x="63"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188">
              <a:extLst>
                <a:ext uri="{FF2B5EF4-FFF2-40B4-BE49-F238E27FC236}">
                  <a16:creationId xmlns:a16="http://schemas.microsoft.com/office/drawing/2014/main" id="{824BC5D1-3705-5249-BF1F-1D240CB50BA8}"/>
                </a:ext>
              </a:extLst>
            </p:cNvPr>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189">
              <a:extLst>
                <a:ext uri="{FF2B5EF4-FFF2-40B4-BE49-F238E27FC236}">
                  <a16:creationId xmlns:a16="http://schemas.microsoft.com/office/drawing/2014/main" id="{DCED3E32-A9E0-FD49-BDE8-B03B603553C4}"/>
                </a:ext>
              </a:extLst>
            </p:cNvPr>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190">
              <a:extLst>
                <a:ext uri="{FF2B5EF4-FFF2-40B4-BE49-F238E27FC236}">
                  <a16:creationId xmlns:a16="http://schemas.microsoft.com/office/drawing/2014/main" id="{440A95C0-C2F8-264B-9D35-9469AC35B2C2}"/>
                </a:ext>
              </a:extLst>
            </p:cNvPr>
            <p:cNvSpPr>
              <a:spLocks/>
            </p:cNvSpPr>
            <p:nvPr/>
          </p:nvSpPr>
          <p:spPr bwMode="auto">
            <a:xfrm>
              <a:off x="2847" y="1055"/>
              <a:ext cx="59" cy="33"/>
            </a:xfrm>
            <a:custGeom>
              <a:avLst/>
              <a:gdLst>
                <a:gd name="T0" fmla="*/ 89 w 99"/>
                <a:gd name="T1" fmla="*/ 21 h 54"/>
                <a:gd name="T2" fmla="*/ 92 w 99"/>
                <a:gd name="T3" fmla="*/ 32 h 54"/>
                <a:gd name="T4" fmla="*/ 95 w 99"/>
                <a:gd name="T5" fmla="*/ 44 h 54"/>
                <a:gd name="T6" fmla="*/ 90 w 99"/>
                <a:gd name="T7" fmla="*/ 51 h 54"/>
                <a:gd name="T8" fmla="*/ 87 w 99"/>
                <a:gd name="T9" fmla="*/ 54 h 54"/>
                <a:gd name="T10" fmla="*/ 83 w 99"/>
                <a:gd name="T11" fmla="*/ 54 h 54"/>
                <a:gd name="T12" fmla="*/ 68 w 99"/>
                <a:gd name="T13" fmla="*/ 52 h 54"/>
                <a:gd name="T14" fmla="*/ 50 w 99"/>
                <a:gd name="T15" fmla="*/ 44 h 54"/>
                <a:gd name="T16" fmla="*/ 31 w 99"/>
                <a:gd name="T17" fmla="*/ 44 h 54"/>
                <a:gd name="T18" fmla="*/ 24 w 99"/>
                <a:gd name="T19" fmla="*/ 47 h 54"/>
                <a:gd name="T20" fmla="*/ 24 w 99"/>
                <a:gd name="T21" fmla="*/ 43 h 54"/>
                <a:gd name="T22" fmla="*/ 22 w 99"/>
                <a:gd name="T23" fmla="*/ 35 h 54"/>
                <a:gd name="T24" fmla="*/ 12 w 99"/>
                <a:gd name="T25" fmla="*/ 32 h 54"/>
                <a:gd name="T26" fmla="*/ 9 w 99"/>
                <a:gd name="T27" fmla="*/ 27 h 54"/>
                <a:gd name="T28" fmla="*/ 6 w 99"/>
                <a:gd name="T29" fmla="*/ 17 h 54"/>
                <a:gd name="T30" fmla="*/ 9 w 99"/>
                <a:gd name="T31" fmla="*/ 8 h 54"/>
                <a:gd name="T32" fmla="*/ 34 w 99"/>
                <a:gd name="T33" fmla="*/ 4 h 54"/>
                <a:gd name="T34" fmla="*/ 47 w 99"/>
                <a:gd name="T35" fmla="*/ 1 h 54"/>
                <a:gd name="T36" fmla="*/ 63 w 99"/>
                <a:gd name="T37" fmla="*/ 3 h 54"/>
                <a:gd name="T38" fmla="*/ 75 w 99"/>
                <a:gd name="T39" fmla="*/ 4 h 54"/>
                <a:gd name="T40" fmla="*/ 96 w 99"/>
                <a:gd name="T41" fmla="*/ 4 h 54"/>
                <a:gd name="T42" fmla="*/ 97 w 99"/>
                <a:gd name="T43" fmla="*/ 9 h 54"/>
                <a:gd name="T44" fmla="*/ 89 w 99"/>
                <a:gd name="T45"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54">
                  <a:moveTo>
                    <a:pt x="89" y="21"/>
                  </a:moveTo>
                  <a:cubicBezTo>
                    <a:pt x="87" y="25"/>
                    <a:pt x="90" y="30"/>
                    <a:pt x="92" y="32"/>
                  </a:cubicBezTo>
                  <a:cubicBezTo>
                    <a:pt x="94" y="35"/>
                    <a:pt x="95" y="39"/>
                    <a:pt x="95" y="44"/>
                  </a:cubicBezTo>
                  <a:cubicBezTo>
                    <a:pt x="95" y="48"/>
                    <a:pt x="92" y="49"/>
                    <a:pt x="90" y="51"/>
                  </a:cubicBezTo>
                  <a:cubicBezTo>
                    <a:pt x="88" y="52"/>
                    <a:pt x="88" y="53"/>
                    <a:pt x="87" y="54"/>
                  </a:cubicBezTo>
                  <a:cubicBezTo>
                    <a:pt x="86" y="54"/>
                    <a:pt x="85" y="54"/>
                    <a:pt x="83" y="54"/>
                  </a:cubicBezTo>
                  <a:cubicBezTo>
                    <a:pt x="78" y="53"/>
                    <a:pt x="78" y="54"/>
                    <a:pt x="68" y="52"/>
                  </a:cubicBezTo>
                  <a:cubicBezTo>
                    <a:pt x="58" y="49"/>
                    <a:pt x="57" y="49"/>
                    <a:pt x="50" y="44"/>
                  </a:cubicBezTo>
                  <a:cubicBezTo>
                    <a:pt x="43" y="39"/>
                    <a:pt x="36" y="43"/>
                    <a:pt x="31" y="44"/>
                  </a:cubicBezTo>
                  <a:cubicBezTo>
                    <a:pt x="27" y="45"/>
                    <a:pt x="25" y="46"/>
                    <a:pt x="24" y="47"/>
                  </a:cubicBezTo>
                  <a:cubicBezTo>
                    <a:pt x="24" y="46"/>
                    <a:pt x="24" y="44"/>
                    <a:pt x="24" y="43"/>
                  </a:cubicBezTo>
                  <a:cubicBezTo>
                    <a:pt x="25" y="37"/>
                    <a:pt x="27" y="35"/>
                    <a:pt x="22" y="35"/>
                  </a:cubicBezTo>
                  <a:cubicBezTo>
                    <a:pt x="17" y="35"/>
                    <a:pt x="15" y="37"/>
                    <a:pt x="12" y="32"/>
                  </a:cubicBezTo>
                  <a:cubicBezTo>
                    <a:pt x="9" y="27"/>
                    <a:pt x="8" y="31"/>
                    <a:pt x="9" y="27"/>
                  </a:cubicBezTo>
                  <a:cubicBezTo>
                    <a:pt x="10" y="23"/>
                    <a:pt x="5" y="22"/>
                    <a:pt x="6" y="17"/>
                  </a:cubicBezTo>
                  <a:cubicBezTo>
                    <a:pt x="7" y="12"/>
                    <a:pt x="0" y="8"/>
                    <a:pt x="9" y="8"/>
                  </a:cubicBezTo>
                  <a:cubicBezTo>
                    <a:pt x="19" y="8"/>
                    <a:pt x="29" y="5"/>
                    <a:pt x="34" y="4"/>
                  </a:cubicBezTo>
                  <a:cubicBezTo>
                    <a:pt x="40" y="4"/>
                    <a:pt x="42" y="0"/>
                    <a:pt x="47" y="1"/>
                  </a:cubicBezTo>
                  <a:cubicBezTo>
                    <a:pt x="53" y="3"/>
                    <a:pt x="55" y="1"/>
                    <a:pt x="63" y="3"/>
                  </a:cubicBezTo>
                  <a:cubicBezTo>
                    <a:pt x="72" y="4"/>
                    <a:pt x="67" y="4"/>
                    <a:pt x="75" y="4"/>
                  </a:cubicBezTo>
                  <a:cubicBezTo>
                    <a:pt x="82" y="5"/>
                    <a:pt x="94" y="8"/>
                    <a:pt x="96" y="4"/>
                  </a:cubicBezTo>
                  <a:cubicBezTo>
                    <a:pt x="98" y="6"/>
                    <a:pt x="99" y="6"/>
                    <a:pt x="97" y="9"/>
                  </a:cubicBezTo>
                  <a:cubicBezTo>
                    <a:pt x="94" y="12"/>
                    <a:pt x="90" y="17"/>
                    <a:pt x="89"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191">
              <a:extLst>
                <a:ext uri="{FF2B5EF4-FFF2-40B4-BE49-F238E27FC236}">
                  <a16:creationId xmlns:a16="http://schemas.microsoft.com/office/drawing/2014/main" id="{98637DF3-BACD-FB41-995C-81FAFD6D1808}"/>
                </a:ext>
              </a:extLst>
            </p:cNvPr>
            <p:cNvSpPr>
              <a:spLocks/>
            </p:cNvSpPr>
            <p:nvPr/>
          </p:nvSpPr>
          <p:spPr bwMode="auto">
            <a:xfrm>
              <a:off x="2824" y="1079"/>
              <a:ext cx="89" cy="38"/>
            </a:xfrm>
            <a:custGeom>
              <a:avLst/>
              <a:gdLst>
                <a:gd name="T0" fmla="*/ 148 w 149"/>
                <a:gd name="T1" fmla="*/ 50 h 64"/>
                <a:gd name="T2" fmla="*/ 147 w 149"/>
                <a:gd name="T3" fmla="*/ 52 h 64"/>
                <a:gd name="T4" fmla="*/ 143 w 149"/>
                <a:gd name="T5" fmla="*/ 54 h 64"/>
                <a:gd name="T6" fmla="*/ 137 w 149"/>
                <a:gd name="T7" fmla="*/ 61 h 64"/>
                <a:gd name="T8" fmla="*/ 126 w 149"/>
                <a:gd name="T9" fmla="*/ 61 h 64"/>
                <a:gd name="T10" fmla="*/ 116 w 149"/>
                <a:gd name="T11" fmla="*/ 63 h 64"/>
                <a:gd name="T12" fmla="*/ 116 w 149"/>
                <a:gd name="T13" fmla="*/ 63 h 64"/>
                <a:gd name="T14" fmla="*/ 103 w 149"/>
                <a:gd name="T15" fmla="*/ 57 h 64"/>
                <a:gd name="T16" fmla="*/ 91 w 149"/>
                <a:gd name="T17" fmla="*/ 51 h 64"/>
                <a:gd name="T18" fmla="*/ 82 w 149"/>
                <a:gd name="T19" fmla="*/ 47 h 64"/>
                <a:gd name="T20" fmla="*/ 77 w 149"/>
                <a:gd name="T21" fmla="*/ 47 h 64"/>
                <a:gd name="T22" fmla="*/ 60 w 149"/>
                <a:gd name="T23" fmla="*/ 49 h 64"/>
                <a:gd name="T24" fmla="*/ 46 w 149"/>
                <a:gd name="T25" fmla="*/ 47 h 64"/>
                <a:gd name="T26" fmla="*/ 20 w 149"/>
                <a:gd name="T27" fmla="*/ 46 h 64"/>
                <a:gd name="T28" fmla="*/ 9 w 149"/>
                <a:gd name="T29" fmla="*/ 51 h 64"/>
                <a:gd name="T30" fmla="*/ 1 w 149"/>
                <a:gd name="T31" fmla="*/ 55 h 64"/>
                <a:gd name="T32" fmla="*/ 1 w 149"/>
                <a:gd name="T33" fmla="*/ 46 h 64"/>
                <a:gd name="T34" fmla="*/ 7 w 149"/>
                <a:gd name="T35" fmla="*/ 22 h 64"/>
                <a:gd name="T36" fmla="*/ 23 w 149"/>
                <a:gd name="T37" fmla="*/ 12 h 64"/>
                <a:gd name="T38" fmla="*/ 35 w 149"/>
                <a:gd name="T39" fmla="*/ 14 h 64"/>
                <a:gd name="T40" fmla="*/ 50 w 149"/>
                <a:gd name="T41" fmla="*/ 27 h 64"/>
                <a:gd name="T42" fmla="*/ 58 w 149"/>
                <a:gd name="T43" fmla="*/ 30 h 64"/>
                <a:gd name="T44" fmla="*/ 66 w 149"/>
                <a:gd name="T45" fmla="*/ 18 h 64"/>
                <a:gd name="T46" fmla="*/ 63 w 149"/>
                <a:gd name="T47" fmla="*/ 8 h 64"/>
                <a:gd name="T48" fmla="*/ 70 w 149"/>
                <a:gd name="T49" fmla="*/ 5 h 64"/>
                <a:gd name="T50" fmla="*/ 89 w 149"/>
                <a:gd name="T51" fmla="*/ 5 h 64"/>
                <a:gd name="T52" fmla="*/ 107 w 149"/>
                <a:gd name="T53" fmla="*/ 13 h 64"/>
                <a:gd name="T54" fmla="*/ 122 w 149"/>
                <a:gd name="T55" fmla="*/ 15 h 64"/>
                <a:gd name="T56" fmla="*/ 126 w 149"/>
                <a:gd name="T57" fmla="*/ 15 h 64"/>
                <a:gd name="T58" fmla="*/ 131 w 149"/>
                <a:gd name="T59" fmla="*/ 18 h 64"/>
                <a:gd name="T60" fmla="*/ 138 w 149"/>
                <a:gd name="T61" fmla="*/ 22 h 64"/>
                <a:gd name="T62" fmla="*/ 138 w 149"/>
                <a:gd name="T63" fmla="*/ 34 h 64"/>
                <a:gd name="T64" fmla="*/ 146 w 149"/>
                <a:gd name="T65" fmla="*/ 39 h 64"/>
                <a:gd name="T66" fmla="*/ 148 w 149"/>
                <a:gd name="T67"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64">
                  <a:moveTo>
                    <a:pt x="148" y="50"/>
                  </a:moveTo>
                  <a:cubicBezTo>
                    <a:pt x="147" y="51"/>
                    <a:pt x="147" y="51"/>
                    <a:pt x="147" y="52"/>
                  </a:cubicBezTo>
                  <a:cubicBezTo>
                    <a:pt x="146" y="53"/>
                    <a:pt x="144" y="54"/>
                    <a:pt x="143" y="54"/>
                  </a:cubicBezTo>
                  <a:cubicBezTo>
                    <a:pt x="141" y="56"/>
                    <a:pt x="141" y="57"/>
                    <a:pt x="137" y="61"/>
                  </a:cubicBezTo>
                  <a:cubicBezTo>
                    <a:pt x="133" y="64"/>
                    <a:pt x="130" y="60"/>
                    <a:pt x="126" y="61"/>
                  </a:cubicBezTo>
                  <a:cubicBezTo>
                    <a:pt x="122" y="63"/>
                    <a:pt x="120" y="64"/>
                    <a:pt x="116" y="63"/>
                  </a:cubicBezTo>
                  <a:cubicBezTo>
                    <a:pt x="116" y="63"/>
                    <a:pt x="116" y="63"/>
                    <a:pt x="116" y="63"/>
                  </a:cubicBezTo>
                  <a:cubicBezTo>
                    <a:pt x="112" y="63"/>
                    <a:pt x="110" y="62"/>
                    <a:pt x="103" y="57"/>
                  </a:cubicBezTo>
                  <a:cubicBezTo>
                    <a:pt x="95" y="52"/>
                    <a:pt x="96" y="52"/>
                    <a:pt x="91" y="51"/>
                  </a:cubicBezTo>
                  <a:cubicBezTo>
                    <a:pt x="85" y="51"/>
                    <a:pt x="86" y="50"/>
                    <a:pt x="82" y="47"/>
                  </a:cubicBezTo>
                  <a:cubicBezTo>
                    <a:pt x="79" y="44"/>
                    <a:pt x="80" y="45"/>
                    <a:pt x="77" y="47"/>
                  </a:cubicBezTo>
                  <a:cubicBezTo>
                    <a:pt x="75" y="49"/>
                    <a:pt x="69" y="49"/>
                    <a:pt x="60" y="49"/>
                  </a:cubicBezTo>
                  <a:cubicBezTo>
                    <a:pt x="52" y="48"/>
                    <a:pt x="53" y="48"/>
                    <a:pt x="46" y="47"/>
                  </a:cubicBezTo>
                  <a:cubicBezTo>
                    <a:pt x="40" y="46"/>
                    <a:pt x="31" y="46"/>
                    <a:pt x="20" y="46"/>
                  </a:cubicBezTo>
                  <a:cubicBezTo>
                    <a:pt x="8" y="46"/>
                    <a:pt x="13" y="48"/>
                    <a:pt x="9" y="51"/>
                  </a:cubicBezTo>
                  <a:cubicBezTo>
                    <a:pt x="5" y="53"/>
                    <a:pt x="3" y="54"/>
                    <a:pt x="1" y="55"/>
                  </a:cubicBezTo>
                  <a:cubicBezTo>
                    <a:pt x="1" y="53"/>
                    <a:pt x="1" y="50"/>
                    <a:pt x="1" y="46"/>
                  </a:cubicBezTo>
                  <a:cubicBezTo>
                    <a:pt x="4" y="34"/>
                    <a:pt x="0" y="33"/>
                    <a:pt x="7" y="22"/>
                  </a:cubicBezTo>
                  <a:cubicBezTo>
                    <a:pt x="14" y="11"/>
                    <a:pt x="17" y="12"/>
                    <a:pt x="23" y="12"/>
                  </a:cubicBezTo>
                  <a:cubicBezTo>
                    <a:pt x="29" y="13"/>
                    <a:pt x="29" y="6"/>
                    <a:pt x="35" y="14"/>
                  </a:cubicBezTo>
                  <a:cubicBezTo>
                    <a:pt x="40" y="23"/>
                    <a:pt x="46" y="25"/>
                    <a:pt x="50" y="27"/>
                  </a:cubicBezTo>
                  <a:cubicBezTo>
                    <a:pt x="53" y="29"/>
                    <a:pt x="52" y="35"/>
                    <a:pt x="58" y="30"/>
                  </a:cubicBezTo>
                  <a:cubicBezTo>
                    <a:pt x="65" y="24"/>
                    <a:pt x="68" y="25"/>
                    <a:pt x="66" y="18"/>
                  </a:cubicBezTo>
                  <a:cubicBezTo>
                    <a:pt x="65" y="14"/>
                    <a:pt x="63" y="11"/>
                    <a:pt x="63" y="8"/>
                  </a:cubicBezTo>
                  <a:cubicBezTo>
                    <a:pt x="64" y="7"/>
                    <a:pt x="66" y="6"/>
                    <a:pt x="70" y="5"/>
                  </a:cubicBezTo>
                  <a:cubicBezTo>
                    <a:pt x="75" y="4"/>
                    <a:pt x="82" y="0"/>
                    <a:pt x="89" y="5"/>
                  </a:cubicBezTo>
                  <a:cubicBezTo>
                    <a:pt x="96" y="10"/>
                    <a:pt x="97" y="10"/>
                    <a:pt x="107" y="13"/>
                  </a:cubicBezTo>
                  <a:cubicBezTo>
                    <a:pt x="117" y="15"/>
                    <a:pt x="117" y="14"/>
                    <a:pt x="122" y="15"/>
                  </a:cubicBezTo>
                  <a:cubicBezTo>
                    <a:pt x="124" y="15"/>
                    <a:pt x="125" y="15"/>
                    <a:pt x="126" y="15"/>
                  </a:cubicBezTo>
                  <a:cubicBezTo>
                    <a:pt x="128" y="16"/>
                    <a:pt x="129" y="17"/>
                    <a:pt x="131" y="18"/>
                  </a:cubicBezTo>
                  <a:cubicBezTo>
                    <a:pt x="134" y="19"/>
                    <a:pt x="139" y="17"/>
                    <a:pt x="138" y="22"/>
                  </a:cubicBezTo>
                  <a:cubicBezTo>
                    <a:pt x="137" y="28"/>
                    <a:pt x="136" y="31"/>
                    <a:pt x="138" y="34"/>
                  </a:cubicBezTo>
                  <a:cubicBezTo>
                    <a:pt x="140" y="37"/>
                    <a:pt x="143" y="36"/>
                    <a:pt x="146" y="39"/>
                  </a:cubicBezTo>
                  <a:cubicBezTo>
                    <a:pt x="149" y="43"/>
                    <a:pt x="148" y="43"/>
                    <a:pt x="148" y="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192">
              <a:extLst>
                <a:ext uri="{FF2B5EF4-FFF2-40B4-BE49-F238E27FC236}">
                  <a16:creationId xmlns:a16="http://schemas.microsoft.com/office/drawing/2014/main" id="{BEAA9998-C5C1-FD4B-B58F-C6DD637FCB8C}"/>
                </a:ext>
              </a:extLst>
            </p:cNvPr>
            <p:cNvSpPr>
              <a:spLocks/>
            </p:cNvSpPr>
            <p:nvPr/>
          </p:nvSpPr>
          <p:spPr bwMode="auto">
            <a:xfrm>
              <a:off x="2824" y="1105"/>
              <a:ext cx="71" cy="41"/>
            </a:xfrm>
            <a:custGeom>
              <a:avLst/>
              <a:gdLst>
                <a:gd name="T0" fmla="*/ 113 w 119"/>
                <a:gd name="T1" fmla="*/ 34 h 69"/>
                <a:gd name="T2" fmla="*/ 101 w 119"/>
                <a:gd name="T3" fmla="*/ 45 h 69"/>
                <a:gd name="T4" fmla="*/ 100 w 119"/>
                <a:gd name="T5" fmla="*/ 57 h 69"/>
                <a:gd name="T6" fmla="*/ 83 w 119"/>
                <a:gd name="T7" fmla="*/ 64 h 69"/>
                <a:gd name="T8" fmla="*/ 61 w 119"/>
                <a:gd name="T9" fmla="*/ 66 h 69"/>
                <a:gd name="T10" fmla="*/ 55 w 119"/>
                <a:gd name="T11" fmla="*/ 66 h 69"/>
                <a:gd name="T12" fmla="*/ 53 w 119"/>
                <a:gd name="T13" fmla="*/ 64 h 69"/>
                <a:gd name="T14" fmla="*/ 40 w 119"/>
                <a:gd name="T15" fmla="*/ 54 h 69"/>
                <a:gd name="T16" fmla="*/ 38 w 119"/>
                <a:gd name="T17" fmla="*/ 54 h 69"/>
                <a:gd name="T18" fmla="*/ 38 w 119"/>
                <a:gd name="T19" fmla="*/ 51 h 69"/>
                <a:gd name="T20" fmla="*/ 40 w 119"/>
                <a:gd name="T21" fmla="*/ 45 h 69"/>
                <a:gd name="T22" fmla="*/ 36 w 119"/>
                <a:gd name="T23" fmla="*/ 38 h 69"/>
                <a:gd name="T24" fmla="*/ 21 w 119"/>
                <a:gd name="T25" fmla="*/ 35 h 69"/>
                <a:gd name="T26" fmla="*/ 12 w 119"/>
                <a:gd name="T27" fmla="*/ 31 h 69"/>
                <a:gd name="T28" fmla="*/ 5 w 119"/>
                <a:gd name="T29" fmla="*/ 30 h 69"/>
                <a:gd name="T30" fmla="*/ 5 w 119"/>
                <a:gd name="T31" fmla="*/ 21 h 69"/>
                <a:gd name="T32" fmla="*/ 0 w 119"/>
                <a:gd name="T33" fmla="*/ 11 h 69"/>
                <a:gd name="T34" fmla="*/ 8 w 119"/>
                <a:gd name="T35" fmla="*/ 7 h 69"/>
                <a:gd name="T36" fmla="*/ 19 w 119"/>
                <a:gd name="T37" fmla="*/ 2 h 69"/>
                <a:gd name="T38" fmla="*/ 45 w 119"/>
                <a:gd name="T39" fmla="*/ 3 h 69"/>
                <a:gd name="T40" fmla="*/ 59 w 119"/>
                <a:gd name="T41" fmla="*/ 5 h 69"/>
                <a:gd name="T42" fmla="*/ 76 w 119"/>
                <a:gd name="T43" fmla="*/ 3 h 69"/>
                <a:gd name="T44" fmla="*/ 81 w 119"/>
                <a:gd name="T45" fmla="*/ 3 h 69"/>
                <a:gd name="T46" fmla="*/ 90 w 119"/>
                <a:gd name="T47" fmla="*/ 7 h 69"/>
                <a:gd name="T48" fmla="*/ 102 w 119"/>
                <a:gd name="T49" fmla="*/ 13 h 69"/>
                <a:gd name="T50" fmla="*/ 115 w 119"/>
                <a:gd name="T51" fmla="*/ 19 h 69"/>
                <a:gd name="T52" fmla="*/ 115 w 119"/>
                <a:gd name="T53" fmla="*/ 24 h 69"/>
                <a:gd name="T54" fmla="*/ 113 w 119"/>
                <a:gd name="T5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 h="69">
                  <a:moveTo>
                    <a:pt x="113" y="34"/>
                  </a:moveTo>
                  <a:cubicBezTo>
                    <a:pt x="108" y="36"/>
                    <a:pt x="101" y="38"/>
                    <a:pt x="101" y="45"/>
                  </a:cubicBezTo>
                  <a:cubicBezTo>
                    <a:pt x="101" y="52"/>
                    <a:pt x="107" y="54"/>
                    <a:pt x="100" y="57"/>
                  </a:cubicBezTo>
                  <a:cubicBezTo>
                    <a:pt x="93" y="60"/>
                    <a:pt x="88" y="59"/>
                    <a:pt x="83" y="64"/>
                  </a:cubicBezTo>
                  <a:cubicBezTo>
                    <a:pt x="79" y="69"/>
                    <a:pt x="66" y="66"/>
                    <a:pt x="61" y="66"/>
                  </a:cubicBezTo>
                  <a:cubicBezTo>
                    <a:pt x="57" y="66"/>
                    <a:pt x="57" y="69"/>
                    <a:pt x="55" y="66"/>
                  </a:cubicBezTo>
                  <a:cubicBezTo>
                    <a:pt x="55" y="66"/>
                    <a:pt x="54" y="65"/>
                    <a:pt x="53" y="64"/>
                  </a:cubicBezTo>
                  <a:cubicBezTo>
                    <a:pt x="48" y="57"/>
                    <a:pt x="50" y="54"/>
                    <a:pt x="40" y="54"/>
                  </a:cubicBezTo>
                  <a:cubicBezTo>
                    <a:pt x="38" y="54"/>
                    <a:pt x="38" y="54"/>
                    <a:pt x="38" y="54"/>
                  </a:cubicBezTo>
                  <a:cubicBezTo>
                    <a:pt x="38" y="53"/>
                    <a:pt x="38" y="52"/>
                    <a:pt x="38" y="51"/>
                  </a:cubicBezTo>
                  <a:cubicBezTo>
                    <a:pt x="38" y="50"/>
                    <a:pt x="38" y="48"/>
                    <a:pt x="40" y="45"/>
                  </a:cubicBezTo>
                  <a:cubicBezTo>
                    <a:pt x="43" y="42"/>
                    <a:pt x="40" y="41"/>
                    <a:pt x="36" y="38"/>
                  </a:cubicBezTo>
                  <a:cubicBezTo>
                    <a:pt x="31" y="34"/>
                    <a:pt x="28" y="35"/>
                    <a:pt x="21" y="35"/>
                  </a:cubicBezTo>
                  <a:cubicBezTo>
                    <a:pt x="14" y="35"/>
                    <a:pt x="16" y="33"/>
                    <a:pt x="12" y="31"/>
                  </a:cubicBezTo>
                  <a:cubicBezTo>
                    <a:pt x="8" y="29"/>
                    <a:pt x="11" y="30"/>
                    <a:pt x="5" y="30"/>
                  </a:cubicBezTo>
                  <a:cubicBezTo>
                    <a:pt x="6" y="27"/>
                    <a:pt x="6" y="24"/>
                    <a:pt x="5" y="21"/>
                  </a:cubicBezTo>
                  <a:cubicBezTo>
                    <a:pt x="3" y="18"/>
                    <a:pt x="0" y="16"/>
                    <a:pt x="0" y="11"/>
                  </a:cubicBezTo>
                  <a:cubicBezTo>
                    <a:pt x="2" y="9"/>
                    <a:pt x="4" y="10"/>
                    <a:pt x="8" y="7"/>
                  </a:cubicBezTo>
                  <a:cubicBezTo>
                    <a:pt x="12" y="4"/>
                    <a:pt x="7" y="2"/>
                    <a:pt x="19" y="2"/>
                  </a:cubicBezTo>
                  <a:cubicBezTo>
                    <a:pt x="30" y="2"/>
                    <a:pt x="39" y="2"/>
                    <a:pt x="45" y="3"/>
                  </a:cubicBezTo>
                  <a:cubicBezTo>
                    <a:pt x="52" y="4"/>
                    <a:pt x="51" y="4"/>
                    <a:pt x="59" y="5"/>
                  </a:cubicBezTo>
                  <a:cubicBezTo>
                    <a:pt x="68" y="5"/>
                    <a:pt x="74" y="5"/>
                    <a:pt x="76" y="3"/>
                  </a:cubicBezTo>
                  <a:cubicBezTo>
                    <a:pt x="79" y="1"/>
                    <a:pt x="78" y="0"/>
                    <a:pt x="81" y="3"/>
                  </a:cubicBezTo>
                  <a:cubicBezTo>
                    <a:pt x="85" y="6"/>
                    <a:pt x="84" y="7"/>
                    <a:pt x="90" y="7"/>
                  </a:cubicBezTo>
                  <a:cubicBezTo>
                    <a:pt x="95" y="8"/>
                    <a:pt x="94" y="8"/>
                    <a:pt x="102" y="13"/>
                  </a:cubicBezTo>
                  <a:cubicBezTo>
                    <a:pt x="109" y="18"/>
                    <a:pt x="111" y="19"/>
                    <a:pt x="115" y="19"/>
                  </a:cubicBezTo>
                  <a:cubicBezTo>
                    <a:pt x="113" y="20"/>
                    <a:pt x="112" y="21"/>
                    <a:pt x="115" y="24"/>
                  </a:cubicBezTo>
                  <a:cubicBezTo>
                    <a:pt x="119" y="29"/>
                    <a:pt x="118" y="32"/>
                    <a:pt x="113" y="3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193">
              <a:extLst>
                <a:ext uri="{FF2B5EF4-FFF2-40B4-BE49-F238E27FC236}">
                  <a16:creationId xmlns:a16="http://schemas.microsoft.com/office/drawing/2014/main" id="{5D617DC8-CA52-B34C-A709-165955F97093}"/>
                </a:ext>
              </a:extLst>
            </p:cNvPr>
            <p:cNvSpPr>
              <a:spLocks/>
            </p:cNvSpPr>
            <p:nvPr/>
          </p:nvSpPr>
          <p:spPr bwMode="auto">
            <a:xfrm>
              <a:off x="2855" y="1109"/>
              <a:ext cx="124" cy="81"/>
            </a:xfrm>
            <a:custGeom>
              <a:avLst/>
              <a:gdLst>
                <a:gd name="T0" fmla="*/ 203 w 206"/>
                <a:gd name="T1" fmla="*/ 74 h 135"/>
                <a:gd name="T2" fmla="*/ 191 w 206"/>
                <a:gd name="T3" fmla="*/ 82 h 135"/>
                <a:gd name="T4" fmla="*/ 174 w 206"/>
                <a:gd name="T5" fmla="*/ 84 h 135"/>
                <a:gd name="T6" fmla="*/ 179 w 206"/>
                <a:gd name="T7" fmla="*/ 96 h 135"/>
                <a:gd name="T8" fmla="*/ 183 w 206"/>
                <a:gd name="T9" fmla="*/ 107 h 135"/>
                <a:gd name="T10" fmla="*/ 179 w 206"/>
                <a:gd name="T11" fmla="*/ 109 h 135"/>
                <a:gd name="T12" fmla="*/ 169 w 206"/>
                <a:gd name="T13" fmla="*/ 111 h 135"/>
                <a:gd name="T14" fmla="*/ 163 w 206"/>
                <a:gd name="T15" fmla="*/ 119 h 135"/>
                <a:gd name="T16" fmla="*/ 164 w 206"/>
                <a:gd name="T17" fmla="*/ 130 h 135"/>
                <a:gd name="T18" fmla="*/ 156 w 206"/>
                <a:gd name="T19" fmla="*/ 127 h 135"/>
                <a:gd name="T20" fmla="*/ 143 w 206"/>
                <a:gd name="T21" fmla="*/ 128 h 135"/>
                <a:gd name="T22" fmla="*/ 134 w 206"/>
                <a:gd name="T23" fmla="*/ 124 h 135"/>
                <a:gd name="T24" fmla="*/ 128 w 206"/>
                <a:gd name="T25" fmla="*/ 126 h 135"/>
                <a:gd name="T26" fmla="*/ 120 w 206"/>
                <a:gd name="T27" fmla="*/ 126 h 135"/>
                <a:gd name="T28" fmla="*/ 101 w 206"/>
                <a:gd name="T29" fmla="*/ 125 h 135"/>
                <a:gd name="T30" fmla="*/ 86 w 206"/>
                <a:gd name="T31" fmla="*/ 119 h 135"/>
                <a:gd name="T32" fmla="*/ 69 w 206"/>
                <a:gd name="T33" fmla="*/ 117 h 135"/>
                <a:gd name="T34" fmla="*/ 39 w 206"/>
                <a:gd name="T35" fmla="*/ 115 h 135"/>
                <a:gd name="T36" fmla="*/ 26 w 206"/>
                <a:gd name="T37" fmla="*/ 119 h 135"/>
                <a:gd name="T38" fmla="*/ 12 w 206"/>
                <a:gd name="T39" fmla="*/ 121 h 135"/>
                <a:gd name="T40" fmla="*/ 12 w 206"/>
                <a:gd name="T41" fmla="*/ 121 h 135"/>
                <a:gd name="T42" fmla="*/ 10 w 206"/>
                <a:gd name="T43" fmla="*/ 110 h 135"/>
                <a:gd name="T44" fmla="*/ 2 w 206"/>
                <a:gd name="T45" fmla="*/ 100 h 135"/>
                <a:gd name="T46" fmla="*/ 17 w 206"/>
                <a:gd name="T47" fmla="*/ 91 h 135"/>
                <a:gd name="T48" fmla="*/ 13 w 206"/>
                <a:gd name="T49" fmla="*/ 76 h 135"/>
                <a:gd name="T50" fmla="*/ 4 w 206"/>
                <a:gd name="T51" fmla="*/ 66 h 135"/>
                <a:gd name="T52" fmla="*/ 3 w 206"/>
                <a:gd name="T53" fmla="*/ 59 h 135"/>
                <a:gd name="T54" fmla="*/ 9 w 206"/>
                <a:gd name="T55" fmla="*/ 59 h 135"/>
                <a:gd name="T56" fmla="*/ 31 w 206"/>
                <a:gd name="T57" fmla="*/ 57 h 135"/>
                <a:gd name="T58" fmla="*/ 48 w 206"/>
                <a:gd name="T59" fmla="*/ 50 h 135"/>
                <a:gd name="T60" fmla="*/ 49 w 206"/>
                <a:gd name="T61" fmla="*/ 38 h 135"/>
                <a:gd name="T62" fmla="*/ 61 w 206"/>
                <a:gd name="T63" fmla="*/ 27 h 135"/>
                <a:gd name="T64" fmla="*/ 63 w 206"/>
                <a:gd name="T65" fmla="*/ 17 h 135"/>
                <a:gd name="T66" fmla="*/ 63 w 206"/>
                <a:gd name="T67" fmla="*/ 12 h 135"/>
                <a:gd name="T68" fmla="*/ 63 w 206"/>
                <a:gd name="T69" fmla="*/ 12 h 135"/>
                <a:gd name="T70" fmla="*/ 73 w 206"/>
                <a:gd name="T71" fmla="*/ 10 h 135"/>
                <a:gd name="T72" fmla="*/ 84 w 206"/>
                <a:gd name="T73" fmla="*/ 10 h 135"/>
                <a:gd name="T74" fmla="*/ 90 w 206"/>
                <a:gd name="T75" fmla="*/ 3 h 135"/>
                <a:gd name="T76" fmla="*/ 94 w 206"/>
                <a:gd name="T77" fmla="*/ 1 h 135"/>
                <a:gd name="T78" fmla="*/ 98 w 206"/>
                <a:gd name="T79" fmla="*/ 3 h 135"/>
                <a:gd name="T80" fmla="*/ 113 w 206"/>
                <a:gd name="T81" fmla="*/ 4 h 135"/>
                <a:gd name="T82" fmla="*/ 123 w 206"/>
                <a:gd name="T83" fmla="*/ 9 h 135"/>
                <a:gd name="T84" fmla="*/ 127 w 206"/>
                <a:gd name="T85" fmla="*/ 13 h 135"/>
                <a:gd name="T86" fmla="*/ 141 w 206"/>
                <a:gd name="T87" fmla="*/ 9 h 135"/>
                <a:gd name="T88" fmla="*/ 155 w 206"/>
                <a:gd name="T89" fmla="*/ 19 h 135"/>
                <a:gd name="T90" fmla="*/ 157 w 206"/>
                <a:gd name="T91" fmla="*/ 35 h 135"/>
                <a:gd name="T92" fmla="*/ 162 w 206"/>
                <a:gd name="T93" fmla="*/ 44 h 135"/>
                <a:gd name="T94" fmla="*/ 171 w 206"/>
                <a:gd name="T95" fmla="*/ 55 h 135"/>
                <a:gd name="T96" fmla="*/ 181 w 206"/>
                <a:gd name="T97" fmla="*/ 56 h 135"/>
                <a:gd name="T98" fmla="*/ 188 w 206"/>
                <a:gd name="T99" fmla="*/ 64 h 135"/>
                <a:gd name="T100" fmla="*/ 196 w 206"/>
                <a:gd name="T101" fmla="*/ 69 h 135"/>
                <a:gd name="T102" fmla="*/ 203 w 206"/>
                <a:gd name="T103" fmla="*/ 7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135">
                  <a:moveTo>
                    <a:pt x="203" y="74"/>
                  </a:moveTo>
                  <a:cubicBezTo>
                    <a:pt x="200" y="77"/>
                    <a:pt x="200" y="82"/>
                    <a:pt x="191" y="82"/>
                  </a:cubicBezTo>
                  <a:cubicBezTo>
                    <a:pt x="182" y="82"/>
                    <a:pt x="171" y="77"/>
                    <a:pt x="174" y="84"/>
                  </a:cubicBezTo>
                  <a:cubicBezTo>
                    <a:pt x="177" y="92"/>
                    <a:pt x="178" y="92"/>
                    <a:pt x="179" y="96"/>
                  </a:cubicBezTo>
                  <a:cubicBezTo>
                    <a:pt x="180" y="99"/>
                    <a:pt x="180" y="105"/>
                    <a:pt x="183" y="107"/>
                  </a:cubicBezTo>
                  <a:cubicBezTo>
                    <a:pt x="181" y="108"/>
                    <a:pt x="180" y="109"/>
                    <a:pt x="179" y="109"/>
                  </a:cubicBezTo>
                  <a:cubicBezTo>
                    <a:pt x="177" y="109"/>
                    <a:pt x="176" y="110"/>
                    <a:pt x="169" y="111"/>
                  </a:cubicBezTo>
                  <a:cubicBezTo>
                    <a:pt x="161" y="112"/>
                    <a:pt x="165" y="112"/>
                    <a:pt x="163" y="119"/>
                  </a:cubicBezTo>
                  <a:cubicBezTo>
                    <a:pt x="161" y="125"/>
                    <a:pt x="165" y="126"/>
                    <a:pt x="164" y="130"/>
                  </a:cubicBezTo>
                  <a:cubicBezTo>
                    <a:pt x="163" y="135"/>
                    <a:pt x="160" y="130"/>
                    <a:pt x="156" y="127"/>
                  </a:cubicBezTo>
                  <a:cubicBezTo>
                    <a:pt x="151" y="124"/>
                    <a:pt x="146" y="127"/>
                    <a:pt x="143" y="128"/>
                  </a:cubicBezTo>
                  <a:cubicBezTo>
                    <a:pt x="140" y="129"/>
                    <a:pt x="137" y="127"/>
                    <a:pt x="134" y="124"/>
                  </a:cubicBezTo>
                  <a:cubicBezTo>
                    <a:pt x="131" y="120"/>
                    <a:pt x="130" y="124"/>
                    <a:pt x="128" y="126"/>
                  </a:cubicBezTo>
                  <a:cubicBezTo>
                    <a:pt x="125" y="127"/>
                    <a:pt x="123" y="126"/>
                    <a:pt x="120" y="126"/>
                  </a:cubicBezTo>
                  <a:cubicBezTo>
                    <a:pt x="118" y="125"/>
                    <a:pt x="113" y="122"/>
                    <a:pt x="101" y="125"/>
                  </a:cubicBezTo>
                  <a:cubicBezTo>
                    <a:pt x="90" y="127"/>
                    <a:pt x="92" y="122"/>
                    <a:pt x="86" y="119"/>
                  </a:cubicBezTo>
                  <a:cubicBezTo>
                    <a:pt x="79" y="116"/>
                    <a:pt x="75" y="118"/>
                    <a:pt x="69" y="117"/>
                  </a:cubicBezTo>
                  <a:cubicBezTo>
                    <a:pt x="62" y="117"/>
                    <a:pt x="45" y="115"/>
                    <a:pt x="39" y="115"/>
                  </a:cubicBezTo>
                  <a:cubicBezTo>
                    <a:pt x="33" y="115"/>
                    <a:pt x="29" y="117"/>
                    <a:pt x="26" y="119"/>
                  </a:cubicBezTo>
                  <a:cubicBezTo>
                    <a:pt x="23" y="122"/>
                    <a:pt x="19" y="123"/>
                    <a:pt x="12" y="121"/>
                  </a:cubicBezTo>
                  <a:cubicBezTo>
                    <a:pt x="12" y="121"/>
                    <a:pt x="12" y="121"/>
                    <a:pt x="12" y="121"/>
                  </a:cubicBezTo>
                  <a:cubicBezTo>
                    <a:pt x="5" y="119"/>
                    <a:pt x="11" y="114"/>
                    <a:pt x="10" y="110"/>
                  </a:cubicBezTo>
                  <a:cubicBezTo>
                    <a:pt x="10" y="105"/>
                    <a:pt x="4" y="105"/>
                    <a:pt x="2" y="100"/>
                  </a:cubicBezTo>
                  <a:cubicBezTo>
                    <a:pt x="0" y="94"/>
                    <a:pt x="12" y="95"/>
                    <a:pt x="17" y="91"/>
                  </a:cubicBezTo>
                  <a:cubicBezTo>
                    <a:pt x="22" y="87"/>
                    <a:pt x="16" y="83"/>
                    <a:pt x="13" y="76"/>
                  </a:cubicBezTo>
                  <a:cubicBezTo>
                    <a:pt x="10" y="69"/>
                    <a:pt x="9" y="69"/>
                    <a:pt x="4" y="66"/>
                  </a:cubicBezTo>
                  <a:cubicBezTo>
                    <a:pt x="1" y="65"/>
                    <a:pt x="2" y="61"/>
                    <a:pt x="3" y="59"/>
                  </a:cubicBezTo>
                  <a:cubicBezTo>
                    <a:pt x="5" y="62"/>
                    <a:pt x="5" y="59"/>
                    <a:pt x="9" y="59"/>
                  </a:cubicBezTo>
                  <a:cubicBezTo>
                    <a:pt x="14" y="59"/>
                    <a:pt x="27" y="62"/>
                    <a:pt x="31" y="57"/>
                  </a:cubicBezTo>
                  <a:cubicBezTo>
                    <a:pt x="36" y="52"/>
                    <a:pt x="41" y="53"/>
                    <a:pt x="48" y="50"/>
                  </a:cubicBezTo>
                  <a:cubicBezTo>
                    <a:pt x="55" y="47"/>
                    <a:pt x="49" y="45"/>
                    <a:pt x="49" y="38"/>
                  </a:cubicBezTo>
                  <a:cubicBezTo>
                    <a:pt x="49" y="31"/>
                    <a:pt x="56" y="29"/>
                    <a:pt x="61" y="27"/>
                  </a:cubicBezTo>
                  <a:cubicBezTo>
                    <a:pt x="66" y="25"/>
                    <a:pt x="67" y="22"/>
                    <a:pt x="63" y="17"/>
                  </a:cubicBezTo>
                  <a:cubicBezTo>
                    <a:pt x="60" y="14"/>
                    <a:pt x="61" y="13"/>
                    <a:pt x="63" y="12"/>
                  </a:cubicBezTo>
                  <a:cubicBezTo>
                    <a:pt x="63" y="12"/>
                    <a:pt x="63" y="12"/>
                    <a:pt x="63" y="12"/>
                  </a:cubicBezTo>
                  <a:cubicBezTo>
                    <a:pt x="67" y="13"/>
                    <a:pt x="69" y="12"/>
                    <a:pt x="73" y="10"/>
                  </a:cubicBezTo>
                  <a:cubicBezTo>
                    <a:pt x="77" y="9"/>
                    <a:pt x="80" y="13"/>
                    <a:pt x="84" y="10"/>
                  </a:cubicBezTo>
                  <a:cubicBezTo>
                    <a:pt x="88" y="6"/>
                    <a:pt x="88" y="5"/>
                    <a:pt x="90" y="3"/>
                  </a:cubicBezTo>
                  <a:cubicBezTo>
                    <a:pt x="91" y="3"/>
                    <a:pt x="93" y="2"/>
                    <a:pt x="94" y="1"/>
                  </a:cubicBezTo>
                  <a:cubicBezTo>
                    <a:pt x="93" y="5"/>
                    <a:pt x="92" y="3"/>
                    <a:pt x="98" y="3"/>
                  </a:cubicBezTo>
                  <a:cubicBezTo>
                    <a:pt x="106" y="3"/>
                    <a:pt x="109" y="0"/>
                    <a:pt x="113" y="4"/>
                  </a:cubicBezTo>
                  <a:cubicBezTo>
                    <a:pt x="117" y="7"/>
                    <a:pt x="122" y="5"/>
                    <a:pt x="123" y="9"/>
                  </a:cubicBezTo>
                  <a:cubicBezTo>
                    <a:pt x="124" y="13"/>
                    <a:pt x="121" y="16"/>
                    <a:pt x="127" y="13"/>
                  </a:cubicBezTo>
                  <a:cubicBezTo>
                    <a:pt x="134" y="10"/>
                    <a:pt x="136" y="6"/>
                    <a:pt x="141" y="9"/>
                  </a:cubicBezTo>
                  <a:cubicBezTo>
                    <a:pt x="147" y="13"/>
                    <a:pt x="154" y="13"/>
                    <a:pt x="155" y="19"/>
                  </a:cubicBezTo>
                  <a:cubicBezTo>
                    <a:pt x="156" y="25"/>
                    <a:pt x="158" y="31"/>
                    <a:pt x="157" y="35"/>
                  </a:cubicBezTo>
                  <a:cubicBezTo>
                    <a:pt x="156" y="38"/>
                    <a:pt x="156" y="37"/>
                    <a:pt x="162" y="44"/>
                  </a:cubicBezTo>
                  <a:cubicBezTo>
                    <a:pt x="168" y="51"/>
                    <a:pt x="168" y="54"/>
                    <a:pt x="171" y="55"/>
                  </a:cubicBezTo>
                  <a:cubicBezTo>
                    <a:pt x="174" y="55"/>
                    <a:pt x="181" y="52"/>
                    <a:pt x="181" y="56"/>
                  </a:cubicBezTo>
                  <a:cubicBezTo>
                    <a:pt x="181" y="60"/>
                    <a:pt x="183" y="63"/>
                    <a:pt x="188" y="64"/>
                  </a:cubicBezTo>
                  <a:cubicBezTo>
                    <a:pt x="192" y="65"/>
                    <a:pt x="194" y="65"/>
                    <a:pt x="196" y="69"/>
                  </a:cubicBezTo>
                  <a:cubicBezTo>
                    <a:pt x="198" y="73"/>
                    <a:pt x="206" y="72"/>
                    <a:pt x="203" y="7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194">
              <a:extLst>
                <a:ext uri="{FF2B5EF4-FFF2-40B4-BE49-F238E27FC236}">
                  <a16:creationId xmlns:a16="http://schemas.microsoft.com/office/drawing/2014/main" id="{ADE8D99B-D511-D648-ACF1-F81A94550719}"/>
                </a:ext>
              </a:extLst>
            </p:cNvPr>
            <p:cNvSpPr>
              <a:spLocks/>
            </p:cNvSpPr>
            <p:nvPr/>
          </p:nvSpPr>
          <p:spPr bwMode="auto">
            <a:xfrm>
              <a:off x="2765" y="1286"/>
              <a:ext cx="53" cy="49"/>
            </a:xfrm>
            <a:custGeom>
              <a:avLst/>
              <a:gdLst>
                <a:gd name="T0" fmla="*/ 83 w 88"/>
                <a:gd name="T1" fmla="*/ 47 h 82"/>
                <a:gd name="T2" fmla="*/ 80 w 88"/>
                <a:gd name="T3" fmla="*/ 49 h 82"/>
                <a:gd name="T4" fmla="*/ 74 w 88"/>
                <a:gd name="T5" fmla="*/ 49 h 82"/>
                <a:gd name="T6" fmla="*/ 73 w 88"/>
                <a:gd name="T7" fmla="*/ 54 h 82"/>
                <a:gd name="T8" fmla="*/ 65 w 88"/>
                <a:gd name="T9" fmla="*/ 59 h 82"/>
                <a:gd name="T10" fmla="*/ 64 w 88"/>
                <a:gd name="T11" fmla="*/ 67 h 82"/>
                <a:gd name="T12" fmla="*/ 65 w 88"/>
                <a:gd name="T13" fmla="*/ 76 h 82"/>
                <a:gd name="T14" fmla="*/ 67 w 88"/>
                <a:gd name="T15" fmla="*/ 81 h 82"/>
                <a:gd name="T16" fmla="*/ 66 w 88"/>
                <a:gd name="T17" fmla="*/ 82 h 82"/>
                <a:gd name="T18" fmla="*/ 65 w 88"/>
                <a:gd name="T19" fmla="*/ 81 h 82"/>
                <a:gd name="T20" fmla="*/ 61 w 88"/>
                <a:gd name="T21" fmla="*/ 80 h 82"/>
                <a:gd name="T22" fmla="*/ 61 w 88"/>
                <a:gd name="T23" fmla="*/ 76 h 82"/>
                <a:gd name="T24" fmla="*/ 55 w 88"/>
                <a:gd name="T25" fmla="*/ 69 h 82"/>
                <a:gd name="T26" fmla="*/ 48 w 88"/>
                <a:gd name="T27" fmla="*/ 64 h 82"/>
                <a:gd name="T28" fmla="*/ 43 w 88"/>
                <a:gd name="T29" fmla="*/ 61 h 82"/>
                <a:gd name="T30" fmla="*/ 33 w 88"/>
                <a:gd name="T31" fmla="*/ 51 h 82"/>
                <a:gd name="T32" fmla="*/ 24 w 88"/>
                <a:gd name="T33" fmla="*/ 41 h 82"/>
                <a:gd name="T34" fmla="*/ 14 w 88"/>
                <a:gd name="T35" fmla="*/ 34 h 82"/>
                <a:gd name="T36" fmla="*/ 10 w 88"/>
                <a:gd name="T37" fmla="*/ 24 h 82"/>
                <a:gd name="T38" fmla="*/ 3 w 88"/>
                <a:gd name="T39" fmla="*/ 16 h 82"/>
                <a:gd name="T40" fmla="*/ 2 w 88"/>
                <a:gd name="T41" fmla="*/ 4 h 82"/>
                <a:gd name="T42" fmla="*/ 8 w 88"/>
                <a:gd name="T43" fmla="*/ 5 h 82"/>
                <a:gd name="T44" fmla="*/ 15 w 88"/>
                <a:gd name="T45" fmla="*/ 7 h 82"/>
                <a:gd name="T46" fmla="*/ 18 w 88"/>
                <a:gd name="T47" fmla="*/ 2 h 82"/>
                <a:gd name="T48" fmla="*/ 25 w 88"/>
                <a:gd name="T49" fmla="*/ 3 h 82"/>
                <a:gd name="T50" fmla="*/ 32 w 88"/>
                <a:gd name="T51" fmla="*/ 4 h 82"/>
                <a:gd name="T52" fmla="*/ 40 w 88"/>
                <a:gd name="T53" fmla="*/ 6 h 82"/>
                <a:gd name="T54" fmla="*/ 47 w 88"/>
                <a:gd name="T55" fmla="*/ 7 h 82"/>
                <a:gd name="T56" fmla="*/ 50 w 88"/>
                <a:gd name="T57" fmla="*/ 4 h 82"/>
                <a:gd name="T58" fmla="*/ 64 w 88"/>
                <a:gd name="T59" fmla="*/ 6 h 82"/>
                <a:gd name="T60" fmla="*/ 68 w 88"/>
                <a:gd name="T61" fmla="*/ 12 h 82"/>
                <a:gd name="T62" fmla="*/ 75 w 88"/>
                <a:gd name="T63" fmla="*/ 12 h 82"/>
                <a:gd name="T64" fmla="*/ 77 w 88"/>
                <a:gd name="T65" fmla="*/ 9 h 82"/>
                <a:gd name="T66" fmla="*/ 81 w 88"/>
                <a:gd name="T67" fmla="*/ 10 h 82"/>
                <a:gd name="T68" fmla="*/ 77 w 88"/>
                <a:gd name="T69" fmla="*/ 21 h 82"/>
                <a:gd name="T70" fmla="*/ 83 w 88"/>
                <a:gd name="T71" fmla="*/ 31 h 82"/>
                <a:gd name="T72" fmla="*/ 81 w 88"/>
                <a:gd name="T73" fmla="*/ 37 h 82"/>
                <a:gd name="T74" fmla="*/ 85 w 88"/>
                <a:gd name="T75" fmla="*/ 43 h 82"/>
                <a:gd name="T76" fmla="*/ 83 w 88"/>
                <a:gd name="T77"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82">
                  <a:moveTo>
                    <a:pt x="83" y="47"/>
                  </a:moveTo>
                  <a:cubicBezTo>
                    <a:pt x="81" y="47"/>
                    <a:pt x="80" y="48"/>
                    <a:pt x="80" y="49"/>
                  </a:cubicBezTo>
                  <a:cubicBezTo>
                    <a:pt x="77" y="48"/>
                    <a:pt x="74" y="46"/>
                    <a:pt x="74" y="49"/>
                  </a:cubicBezTo>
                  <a:cubicBezTo>
                    <a:pt x="74" y="52"/>
                    <a:pt x="77" y="53"/>
                    <a:pt x="73" y="54"/>
                  </a:cubicBezTo>
                  <a:cubicBezTo>
                    <a:pt x="69" y="55"/>
                    <a:pt x="67" y="53"/>
                    <a:pt x="65" y="59"/>
                  </a:cubicBezTo>
                  <a:cubicBezTo>
                    <a:pt x="64" y="64"/>
                    <a:pt x="64" y="63"/>
                    <a:pt x="64" y="67"/>
                  </a:cubicBezTo>
                  <a:cubicBezTo>
                    <a:pt x="64" y="72"/>
                    <a:pt x="64" y="72"/>
                    <a:pt x="65" y="76"/>
                  </a:cubicBezTo>
                  <a:cubicBezTo>
                    <a:pt x="66" y="79"/>
                    <a:pt x="66" y="80"/>
                    <a:pt x="67" y="81"/>
                  </a:cubicBezTo>
                  <a:cubicBezTo>
                    <a:pt x="67" y="81"/>
                    <a:pt x="66" y="82"/>
                    <a:pt x="66" y="82"/>
                  </a:cubicBezTo>
                  <a:cubicBezTo>
                    <a:pt x="66" y="82"/>
                    <a:pt x="65" y="82"/>
                    <a:pt x="65" y="81"/>
                  </a:cubicBezTo>
                  <a:cubicBezTo>
                    <a:pt x="65" y="81"/>
                    <a:pt x="63" y="80"/>
                    <a:pt x="61" y="80"/>
                  </a:cubicBezTo>
                  <a:cubicBezTo>
                    <a:pt x="60" y="78"/>
                    <a:pt x="60" y="77"/>
                    <a:pt x="61" y="76"/>
                  </a:cubicBezTo>
                  <a:cubicBezTo>
                    <a:pt x="61" y="75"/>
                    <a:pt x="57" y="72"/>
                    <a:pt x="55" y="69"/>
                  </a:cubicBezTo>
                  <a:cubicBezTo>
                    <a:pt x="53" y="67"/>
                    <a:pt x="50" y="66"/>
                    <a:pt x="48" y="64"/>
                  </a:cubicBezTo>
                  <a:cubicBezTo>
                    <a:pt x="46" y="62"/>
                    <a:pt x="44" y="63"/>
                    <a:pt x="43" y="61"/>
                  </a:cubicBezTo>
                  <a:cubicBezTo>
                    <a:pt x="42" y="59"/>
                    <a:pt x="36" y="55"/>
                    <a:pt x="33" y="51"/>
                  </a:cubicBezTo>
                  <a:cubicBezTo>
                    <a:pt x="31" y="48"/>
                    <a:pt x="27" y="44"/>
                    <a:pt x="24" y="41"/>
                  </a:cubicBezTo>
                  <a:cubicBezTo>
                    <a:pt x="20" y="38"/>
                    <a:pt x="19" y="37"/>
                    <a:pt x="14" y="34"/>
                  </a:cubicBezTo>
                  <a:cubicBezTo>
                    <a:pt x="9" y="31"/>
                    <a:pt x="10" y="29"/>
                    <a:pt x="10" y="24"/>
                  </a:cubicBezTo>
                  <a:cubicBezTo>
                    <a:pt x="10" y="18"/>
                    <a:pt x="5" y="19"/>
                    <a:pt x="3" y="16"/>
                  </a:cubicBezTo>
                  <a:cubicBezTo>
                    <a:pt x="0" y="12"/>
                    <a:pt x="0" y="8"/>
                    <a:pt x="2" y="4"/>
                  </a:cubicBezTo>
                  <a:cubicBezTo>
                    <a:pt x="3" y="0"/>
                    <a:pt x="5" y="4"/>
                    <a:pt x="8" y="5"/>
                  </a:cubicBezTo>
                  <a:cubicBezTo>
                    <a:pt x="11" y="7"/>
                    <a:pt x="11" y="6"/>
                    <a:pt x="15" y="7"/>
                  </a:cubicBezTo>
                  <a:cubicBezTo>
                    <a:pt x="20" y="8"/>
                    <a:pt x="15" y="4"/>
                    <a:pt x="18" y="2"/>
                  </a:cubicBezTo>
                  <a:cubicBezTo>
                    <a:pt x="20" y="0"/>
                    <a:pt x="22" y="3"/>
                    <a:pt x="25" y="3"/>
                  </a:cubicBezTo>
                  <a:cubicBezTo>
                    <a:pt x="28" y="3"/>
                    <a:pt x="31" y="3"/>
                    <a:pt x="32" y="4"/>
                  </a:cubicBezTo>
                  <a:cubicBezTo>
                    <a:pt x="33" y="5"/>
                    <a:pt x="38" y="6"/>
                    <a:pt x="40" y="6"/>
                  </a:cubicBezTo>
                  <a:cubicBezTo>
                    <a:pt x="41" y="6"/>
                    <a:pt x="45" y="6"/>
                    <a:pt x="47" y="7"/>
                  </a:cubicBezTo>
                  <a:cubicBezTo>
                    <a:pt x="49" y="9"/>
                    <a:pt x="48" y="6"/>
                    <a:pt x="50" y="4"/>
                  </a:cubicBezTo>
                  <a:cubicBezTo>
                    <a:pt x="52" y="3"/>
                    <a:pt x="58" y="6"/>
                    <a:pt x="64" y="6"/>
                  </a:cubicBezTo>
                  <a:cubicBezTo>
                    <a:pt x="70" y="7"/>
                    <a:pt x="68" y="10"/>
                    <a:pt x="68" y="12"/>
                  </a:cubicBezTo>
                  <a:cubicBezTo>
                    <a:pt x="69" y="13"/>
                    <a:pt x="70" y="12"/>
                    <a:pt x="75" y="12"/>
                  </a:cubicBezTo>
                  <a:cubicBezTo>
                    <a:pt x="78" y="12"/>
                    <a:pt x="78" y="11"/>
                    <a:pt x="77" y="9"/>
                  </a:cubicBezTo>
                  <a:cubicBezTo>
                    <a:pt x="79" y="9"/>
                    <a:pt x="81" y="9"/>
                    <a:pt x="81" y="10"/>
                  </a:cubicBezTo>
                  <a:cubicBezTo>
                    <a:pt x="82" y="11"/>
                    <a:pt x="80" y="18"/>
                    <a:pt x="77" y="21"/>
                  </a:cubicBezTo>
                  <a:cubicBezTo>
                    <a:pt x="75" y="25"/>
                    <a:pt x="79" y="27"/>
                    <a:pt x="83" y="31"/>
                  </a:cubicBezTo>
                  <a:cubicBezTo>
                    <a:pt x="87" y="35"/>
                    <a:pt x="83" y="35"/>
                    <a:pt x="81" y="37"/>
                  </a:cubicBezTo>
                  <a:cubicBezTo>
                    <a:pt x="80" y="39"/>
                    <a:pt x="83" y="40"/>
                    <a:pt x="85" y="43"/>
                  </a:cubicBezTo>
                  <a:cubicBezTo>
                    <a:pt x="88" y="46"/>
                    <a:pt x="85" y="46"/>
                    <a:pt x="83" y="4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195">
              <a:extLst>
                <a:ext uri="{FF2B5EF4-FFF2-40B4-BE49-F238E27FC236}">
                  <a16:creationId xmlns:a16="http://schemas.microsoft.com/office/drawing/2014/main" id="{739B1A87-4BDF-FA4E-90D8-8B7615157208}"/>
                </a:ext>
              </a:extLst>
            </p:cNvPr>
            <p:cNvSpPr>
              <a:spLocks/>
            </p:cNvSpPr>
            <p:nvPr/>
          </p:nvSpPr>
          <p:spPr bwMode="auto">
            <a:xfrm>
              <a:off x="2806" y="1270"/>
              <a:ext cx="59" cy="75"/>
            </a:xfrm>
            <a:custGeom>
              <a:avLst/>
              <a:gdLst>
                <a:gd name="T0" fmla="*/ 97 w 99"/>
                <a:gd name="T1" fmla="*/ 87 h 124"/>
                <a:gd name="T2" fmla="*/ 91 w 99"/>
                <a:gd name="T3" fmla="*/ 92 h 124"/>
                <a:gd name="T4" fmla="*/ 86 w 99"/>
                <a:gd name="T5" fmla="*/ 98 h 124"/>
                <a:gd name="T6" fmla="*/ 87 w 99"/>
                <a:gd name="T7" fmla="*/ 106 h 124"/>
                <a:gd name="T8" fmla="*/ 85 w 99"/>
                <a:gd name="T9" fmla="*/ 106 h 124"/>
                <a:gd name="T10" fmla="*/ 77 w 99"/>
                <a:gd name="T11" fmla="*/ 107 h 124"/>
                <a:gd name="T12" fmla="*/ 67 w 99"/>
                <a:gd name="T13" fmla="*/ 110 h 124"/>
                <a:gd name="T14" fmla="*/ 62 w 99"/>
                <a:gd name="T15" fmla="*/ 111 h 124"/>
                <a:gd name="T16" fmla="*/ 56 w 99"/>
                <a:gd name="T17" fmla="*/ 113 h 124"/>
                <a:gd name="T18" fmla="*/ 50 w 99"/>
                <a:gd name="T19" fmla="*/ 117 h 124"/>
                <a:gd name="T20" fmla="*/ 45 w 99"/>
                <a:gd name="T21" fmla="*/ 122 h 124"/>
                <a:gd name="T22" fmla="*/ 44 w 99"/>
                <a:gd name="T23" fmla="*/ 121 h 124"/>
                <a:gd name="T24" fmla="*/ 43 w 99"/>
                <a:gd name="T25" fmla="*/ 113 h 124"/>
                <a:gd name="T26" fmla="*/ 32 w 99"/>
                <a:gd name="T27" fmla="*/ 103 h 124"/>
                <a:gd name="T28" fmla="*/ 32 w 99"/>
                <a:gd name="T29" fmla="*/ 103 h 124"/>
                <a:gd name="T30" fmla="*/ 34 w 99"/>
                <a:gd name="T31" fmla="*/ 98 h 124"/>
                <a:gd name="T32" fmla="*/ 39 w 99"/>
                <a:gd name="T33" fmla="*/ 93 h 124"/>
                <a:gd name="T34" fmla="*/ 32 w 99"/>
                <a:gd name="T35" fmla="*/ 88 h 124"/>
                <a:gd name="T36" fmla="*/ 20 w 99"/>
                <a:gd name="T37" fmla="*/ 82 h 124"/>
                <a:gd name="T38" fmla="*/ 11 w 99"/>
                <a:gd name="T39" fmla="*/ 76 h 124"/>
                <a:gd name="T40" fmla="*/ 12 w 99"/>
                <a:gd name="T41" fmla="*/ 75 h 124"/>
                <a:gd name="T42" fmla="*/ 15 w 99"/>
                <a:gd name="T43" fmla="*/ 73 h 124"/>
                <a:gd name="T44" fmla="*/ 17 w 99"/>
                <a:gd name="T45" fmla="*/ 69 h 124"/>
                <a:gd name="T46" fmla="*/ 13 w 99"/>
                <a:gd name="T47" fmla="*/ 63 h 124"/>
                <a:gd name="T48" fmla="*/ 15 w 99"/>
                <a:gd name="T49" fmla="*/ 57 h 124"/>
                <a:gd name="T50" fmla="*/ 9 w 99"/>
                <a:gd name="T51" fmla="*/ 47 h 124"/>
                <a:gd name="T52" fmla="*/ 13 w 99"/>
                <a:gd name="T53" fmla="*/ 36 h 124"/>
                <a:gd name="T54" fmla="*/ 9 w 99"/>
                <a:gd name="T55" fmla="*/ 35 h 124"/>
                <a:gd name="T56" fmla="*/ 7 w 99"/>
                <a:gd name="T57" fmla="*/ 33 h 124"/>
                <a:gd name="T58" fmla="*/ 10 w 99"/>
                <a:gd name="T59" fmla="*/ 28 h 124"/>
                <a:gd name="T60" fmla="*/ 4 w 99"/>
                <a:gd name="T61" fmla="*/ 22 h 124"/>
                <a:gd name="T62" fmla="*/ 2 w 99"/>
                <a:gd name="T63" fmla="*/ 13 h 124"/>
                <a:gd name="T64" fmla="*/ 0 w 99"/>
                <a:gd name="T65" fmla="*/ 10 h 124"/>
                <a:gd name="T66" fmla="*/ 3 w 99"/>
                <a:gd name="T67" fmla="*/ 8 h 124"/>
                <a:gd name="T68" fmla="*/ 17 w 99"/>
                <a:gd name="T69" fmla="*/ 2 h 124"/>
                <a:gd name="T70" fmla="*/ 31 w 99"/>
                <a:gd name="T71" fmla="*/ 1 h 124"/>
                <a:gd name="T72" fmla="*/ 31 w 99"/>
                <a:gd name="T73" fmla="*/ 5 h 124"/>
                <a:gd name="T74" fmla="*/ 40 w 99"/>
                <a:gd name="T75" fmla="*/ 12 h 124"/>
                <a:gd name="T76" fmla="*/ 46 w 99"/>
                <a:gd name="T77" fmla="*/ 20 h 124"/>
                <a:gd name="T78" fmla="*/ 55 w 99"/>
                <a:gd name="T79" fmla="*/ 27 h 124"/>
                <a:gd name="T80" fmla="*/ 60 w 99"/>
                <a:gd name="T81" fmla="*/ 36 h 124"/>
                <a:gd name="T82" fmla="*/ 62 w 99"/>
                <a:gd name="T83" fmla="*/ 42 h 124"/>
                <a:gd name="T84" fmla="*/ 74 w 99"/>
                <a:gd name="T85" fmla="*/ 47 h 124"/>
                <a:gd name="T86" fmla="*/ 81 w 99"/>
                <a:gd name="T87" fmla="*/ 43 h 124"/>
                <a:gd name="T88" fmla="*/ 90 w 99"/>
                <a:gd name="T89" fmla="*/ 45 h 124"/>
                <a:gd name="T90" fmla="*/ 85 w 99"/>
                <a:gd name="T91" fmla="*/ 51 h 124"/>
                <a:gd name="T92" fmla="*/ 89 w 99"/>
                <a:gd name="T93" fmla="*/ 55 h 124"/>
                <a:gd name="T94" fmla="*/ 88 w 99"/>
                <a:gd name="T95" fmla="*/ 58 h 124"/>
                <a:gd name="T96" fmla="*/ 83 w 99"/>
                <a:gd name="T97" fmla="*/ 67 h 124"/>
                <a:gd name="T98" fmla="*/ 90 w 99"/>
                <a:gd name="T99" fmla="*/ 78 h 124"/>
                <a:gd name="T100" fmla="*/ 97 w 99"/>
                <a:gd name="T101" fmla="*/ 8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24">
                  <a:moveTo>
                    <a:pt x="97" y="87"/>
                  </a:moveTo>
                  <a:cubicBezTo>
                    <a:pt x="95" y="89"/>
                    <a:pt x="95" y="91"/>
                    <a:pt x="91" y="92"/>
                  </a:cubicBezTo>
                  <a:cubicBezTo>
                    <a:pt x="87" y="93"/>
                    <a:pt x="86" y="94"/>
                    <a:pt x="86" y="98"/>
                  </a:cubicBezTo>
                  <a:cubicBezTo>
                    <a:pt x="86" y="102"/>
                    <a:pt x="93" y="105"/>
                    <a:pt x="87" y="106"/>
                  </a:cubicBezTo>
                  <a:cubicBezTo>
                    <a:pt x="86" y="106"/>
                    <a:pt x="86" y="106"/>
                    <a:pt x="85" y="106"/>
                  </a:cubicBezTo>
                  <a:cubicBezTo>
                    <a:pt x="82" y="107"/>
                    <a:pt x="84" y="105"/>
                    <a:pt x="77" y="107"/>
                  </a:cubicBezTo>
                  <a:cubicBezTo>
                    <a:pt x="69" y="109"/>
                    <a:pt x="68" y="109"/>
                    <a:pt x="67" y="110"/>
                  </a:cubicBezTo>
                  <a:cubicBezTo>
                    <a:pt x="66" y="111"/>
                    <a:pt x="64" y="110"/>
                    <a:pt x="62" y="111"/>
                  </a:cubicBezTo>
                  <a:cubicBezTo>
                    <a:pt x="60" y="112"/>
                    <a:pt x="59" y="111"/>
                    <a:pt x="56" y="113"/>
                  </a:cubicBezTo>
                  <a:cubicBezTo>
                    <a:pt x="53" y="114"/>
                    <a:pt x="54" y="113"/>
                    <a:pt x="50" y="117"/>
                  </a:cubicBezTo>
                  <a:cubicBezTo>
                    <a:pt x="47" y="121"/>
                    <a:pt x="46" y="124"/>
                    <a:pt x="45" y="122"/>
                  </a:cubicBezTo>
                  <a:cubicBezTo>
                    <a:pt x="45" y="122"/>
                    <a:pt x="45" y="122"/>
                    <a:pt x="44" y="121"/>
                  </a:cubicBezTo>
                  <a:cubicBezTo>
                    <a:pt x="44" y="118"/>
                    <a:pt x="47" y="117"/>
                    <a:pt x="43" y="113"/>
                  </a:cubicBezTo>
                  <a:cubicBezTo>
                    <a:pt x="39" y="109"/>
                    <a:pt x="34" y="106"/>
                    <a:pt x="32" y="103"/>
                  </a:cubicBezTo>
                  <a:cubicBezTo>
                    <a:pt x="32" y="103"/>
                    <a:pt x="32" y="103"/>
                    <a:pt x="32" y="103"/>
                  </a:cubicBezTo>
                  <a:cubicBezTo>
                    <a:pt x="31" y="99"/>
                    <a:pt x="33" y="101"/>
                    <a:pt x="34" y="98"/>
                  </a:cubicBezTo>
                  <a:cubicBezTo>
                    <a:pt x="34" y="95"/>
                    <a:pt x="37" y="95"/>
                    <a:pt x="39" y="93"/>
                  </a:cubicBezTo>
                  <a:cubicBezTo>
                    <a:pt x="40" y="91"/>
                    <a:pt x="37" y="91"/>
                    <a:pt x="32" y="88"/>
                  </a:cubicBezTo>
                  <a:cubicBezTo>
                    <a:pt x="26" y="86"/>
                    <a:pt x="24" y="84"/>
                    <a:pt x="20" y="82"/>
                  </a:cubicBezTo>
                  <a:cubicBezTo>
                    <a:pt x="16" y="80"/>
                    <a:pt x="11" y="79"/>
                    <a:pt x="11" y="76"/>
                  </a:cubicBezTo>
                  <a:cubicBezTo>
                    <a:pt x="11" y="76"/>
                    <a:pt x="11" y="75"/>
                    <a:pt x="12" y="75"/>
                  </a:cubicBezTo>
                  <a:cubicBezTo>
                    <a:pt x="12" y="74"/>
                    <a:pt x="13" y="73"/>
                    <a:pt x="15" y="73"/>
                  </a:cubicBezTo>
                  <a:cubicBezTo>
                    <a:pt x="17" y="72"/>
                    <a:pt x="20" y="72"/>
                    <a:pt x="17" y="69"/>
                  </a:cubicBezTo>
                  <a:cubicBezTo>
                    <a:pt x="15" y="66"/>
                    <a:pt x="12" y="65"/>
                    <a:pt x="13" y="63"/>
                  </a:cubicBezTo>
                  <a:cubicBezTo>
                    <a:pt x="15" y="61"/>
                    <a:pt x="19" y="61"/>
                    <a:pt x="15" y="57"/>
                  </a:cubicBezTo>
                  <a:cubicBezTo>
                    <a:pt x="11" y="53"/>
                    <a:pt x="7" y="51"/>
                    <a:pt x="9" y="47"/>
                  </a:cubicBezTo>
                  <a:cubicBezTo>
                    <a:pt x="12" y="44"/>
                    <a:pt x="14" y="37"/>
                    <a:pt x="13" y="36"/>
                  </a:cubicBezTo>
                  <a:cubicBezTo>
                    <a:pt x="13" y="35"/>
                    <a:pt x="11" y="35"/>
                    <a:pt x="9" y="35"/>
                  </a:cubicBezTo>
                  <a:cubicBezTo>
                    <a:pt x="8" y="35"/>
                    <a:pt x="7" y="35"/>
                    <a:pt x="7" y="33"/>
                  </a:cubicBezTo>
                  <a:cubicBezTo>
                    <a:pt x="7" y="31"/>
                    <a:pt x="11" y="29"/>
                    <a:pt x="10" y="28"/>
                  </a:cubicBezTo>
                  <a:cubicBezTo>
                    <a:pt x="8" y="26"/>
                    <a:pt x="7" y="26"/>
                    <a:pt x="4" y="22"/>
                  </a:cubicBezTo>
                  <a:cubicBezTo>
                    <a:pt x="2" y="18"/>
                    <a:pt x="3" y="15"/>
                    <a:pt x="2" y="13"/>
                  </a:cubicBezTo>
                  <a:cubicBezTo>
                    <a:pt x="2" y="12"/>
                    <a:pt x="1" y="11"/>
                    <a:pt x="0" y="10"/>
                  </a:cubicBezTo>
                  <a:cubicBezTo>
                    <a:pt x="1" y="9"/>
                    <a:pt x="1" y="8"/>
                    <a:pt x="3" y="8"/>
                  </a:cubicBezTo>
                  <a:cubicBezTo>
                    <a:pt x="8" y="6"/>
                    <a:pt x="12" y="6"/>
                    <a:pt x="17" y="2"/>
                  </a:cubicBezTo>
                  <a:cubicBezTo>
                    <a:pt x="21" y="0"/>
                    <a:pt x="26" y="1"/>
                    <a:pt x="31" y="1"/>
                  </a:cubicBezTo>
                  <a:cubicBezTo>
                    <a:pt x="30" y="2"/>
                    <a:pt x="29" y="3"/>
                    <a:pt x="31" y="5"/>
                  </a:cubicBezTo>
                  <a:cubicBezTo>
                    <a:pt x="35" y="8"/>
                    <a:pt x="38" y="8"/>
                    <a:pt x="40" y="12"/>
                  </a:cubicBezTo>
                  <a:cubicBezTo>
                    <a:pt x="43" y="16"/>
                    <a:pt x="46" y="15"/>
                    <a:pt x="46" y="20"/>
                  </a:cubicBezTo>
                  <a:cubicBezTo>
                    <a:pt x="46" y="25"/>
                    <a:pt x="50" y="23"/>
                    <a:pt x="55" y="27"/>
                  </a:cubicBezTo>
                  <a:cubicBezTo>
                    <a:pt x="60" y="31"/>
                    <a:pt x="61" y="33"/>
                    <a:pt x="60" y="36"/>
                  </a:cubicBezTo>
                  <a:cubicBezTo>
                    <a:pt x="60" y="39"/>
                    <a:pt x="57" y="39"/>
                    <a:pt x="62" y="42"/>
                  </a:cubicBezTo>
                  <a:cubicBezTo>
                    <a:pt x="68" y="44"/>
                    <a:pt x="69" y="47"/>
                    <a:pt x="74" y="47"/>
                  </a:cubicBezTo>
                  <a:cubicBezTo>
                    <a:pt x="80" y="47"/>
                    <a:pt x="76" y="42"/>
                    <a:pt x="81" y="43"/>
                  </a:cubicBezTo>
                  <a:cubicBezTo>
                    <a:pt x="86" y="44"/>
                    <a:pt x="91" y="44"/>
                    <a:pt x="90" y="45"/>
                  </a:cubicBezTo>
                  <a:cubicBezTo>
                    <a:pt x="90" y="46"/>
                    <a:pt x="84" y="47"/>
                    <a:pt x="85" y="51"/>
                  </a:cubicBezTo>
                  <a:cubicBezTo>
                    <a:pt x="85" y="53"/>
                    <a:pt x="89" y="53"/>
                    <a:pt x="89" y="55"/>
                  </a:cubicBezTo>
                  <a:cubicBezTo>
                    <a:pt x="89" y="56"/>
                    <a:pt x="88" y="57"/>
                    <a:pt x="88" y="58"/>
                  </a:cubicBezTo>
                  <a:cubicBezTo>
                    <a:pt x="84" y="62"/>
                    <a:pt x="79" y="63"/>
                    <a:pt x="83" y="67"/>
                  </a:cubicBezTo>
                  <a:cubicBezTo>
                    <a:pt x="86" y="72"/>
                    <a:pt x="87" y="74"/>
                    <a:pt x="90" y="78"/>
                  </a:cubicBezTo>
                  <a:cubicBezTo>
                    <a:pt x="93" y="82"/>
                    <a:pt x="99" y="84"/>
                    <a:pt x="97" y="8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196">
              <a:extLst>
                <a:ext uri="{FF2B5EF4-FFF2-40B4-BE49-F238E27FC236}">
                  <a16:creationId xmlns:a16="http://schemas.microsoft.com/office/drawing/2014/main" id="{81A314A4-C28F-814C-9612-67277298735A}"/>
                </a:ext>
              </a:extLst>
            </p:cNvPr>
            <p:cNvSpPr>
              <a:spLocks/>
            </p:cNvSpPr>
            <p:nvPr/>
          </p:nvSpPr>
          <p:spPr bwMode="auto">
            <a:xfrm>
              <a:off x="2803" y="1313"/>
              <a:ext cx="27" cy="29"/>
            </a:xfrm>
            <a:custGeom>
              <a:avLst/>
              <a:gdLst>
                <a:gd name="T0" fmla="*/ 43 w 44"/>
                <a:gd name="T1" fmla="*/ 21 h 47"/>
                <a:gd name="T2" fmla="*/ 38 w 44"/>
                <a:gd name="T3" fmla="*/ 26 h 47"/>
                <a:gd name="T4" fmla="*/ 36 w 44"/>
                <a:gd name="T5" fmla="*/ 31 h 47"/>
                <a:gd name="T6" fmla="*/ 36 w 44"/>
                <a:gd name="T7" fmla="*/ 31 h 47"/>
                <a:gd name="T8" fmla="*/ 33 w 44"/>
                <a:gd name="T9" fmla="*/ 32 h 47"/>
                <a:gd name="T10" fmla="*/ 28 w 44"/>
                <a:gd name="T11" fmla="*/ 29 h 47"/>
                <a:gd name="T12" fmla="*/ 24 w 44"/>
                <a:gd name="T13" fmla="*/ 31 h 47"/>
                <a:gd name="T14" fmla="*/ 20 w 44"/>
                <a:gd name="T15" fmla="*/ 35 h 47"/>
                <a:gd name="T16" fmla="*/ 20 w 44"/>
                <a:gd name="T17" fmla="*/ 47 h 47"/>
                <a:gd name="T18" fmla="*/ 12 w 44"/>
                <a:gd name="T19" fmla="*/ 43 h 47"/>
                <a:gd name="T20" fmla="*/ 6 w 44"/>
                <a:gd name="T21" fmla="*/ 38 h 47"/>
                <a:gd name="T22" fmla="*/ 2 w 44"/>
                <a:gd name="T23" fmla="*/ 36 h 47"/>
                <a:gd name="T24" fmla="*/ 3 w 44"/>
                <a:gd name="T25" fmla="*/ 35 h 47"/>
                <a:gd name="T26" fmla="*/ 1 w 44"/>
                <a:gd name="T27" fmla="*/ 30 h 47"/>
                <a:gd name="T28" fmla="*/ 0 w 44"/>
                <a:gd name="T29" fmla="*/ 21 h 47"/>
                <a:gd name="T30" fmla="*/ 1 w 44"/>
                <a:gd name="T31" fmla="*/ 13 h 47"/>
                <a:gd name="T32" fmla="*/ 9 w 44"/>
                <a:gd name="T33" fmla="*/ 8 h 47"/>
                <a:gd name="T34" fmla="*/ 10 w 44"/>
                <a:gd name="T35" fmla="*/ 3 h 47"/>
                <a:gd name="T36" fmla="*/ 16 w 44"/>
                <a:gd name="T37" fmla="*/ 3 h 47"/>
                <a:gd name="T38" fmla="*/ 15 w 44"/>
                <a:gd name="T39" fmla="*/ 4 h 47"/>
                <a:gd name="T40" fmla="*/ 24 w 44"/>
                <a:gd name="T41" fmla="*/ 10 h 47"/>
                <a:gd name="T42" fmla="*/ 36 w 44"/>
                <a:gd name="T43" fmla="*/ 16 h 47"/>
                <a:gd name="T44" fmla="*/ 43 w 44"/>
                <a:gd name="T45"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7">
                  <a:moveTo>
                    <a:pt x="43" y="21"/>
                  </a:moveTo>
                  <a:cubicBezTo>
                    <a:pt x="41" y="23"/>
                    <a:pt x="38" y="23"/>
                    <a:pt x="38" y="26"/>
                  </a:cubicBezTo>
                  <a:cubicBezTo>
                    <a:pt x="37" y="29"/>
                    <a:pt x="35" y="27"/>
                    <a:pt x="36" y="31"/>
                  </a:cubicBezTo>
                  <a:cubicBezTo>
                    <a:pt x="36" y="31"/>
                    <a:pt x="36" y="31"/>
                    <a:pt x="36" y="31"/>
                  </a:cubicBezTo>
                  <a:cubicBezTo>
                    <a:pt x="35" y="31"/>
                    <a:pt x="34" y="32"/>
                    <a:pt x="33" y="32"/>
                  </a:cubicBezTo>
                  <a:cubicBezTo>
                    <a:pt x="30" y="32"/>
                    <a:pt x="32" y="32"/>
                    <a:pt x="28" y="29"/>
                  </a:cubicBezTo>
                  <a:cubicBezTo>
                    <a:pt x="24" y="26"/>
                    <a:pt x="25" y="29"/>
                    <a:pt x="24" y="31"/>
                  </a:cubicBezTo>
                  <a:cubicBezTo>
                    <a:pt x="23" y="33"/>
                    <a:pt x="21" y="34"/>
                    <a:pt x="20" y="35"/>
                  </a:cubicBezTo>
                  <a:cubicBezTo>
                    <a:pt x="19" y="35"/>
                    <a:pt x="20" y="44"/>
                    <a:pt x="20" y="47"/>
                  </a:cubicBezTo>
                  <a:cubicBezTo>
                    <a:pt x="16" y="46"/>
                    <a:pt x="12" y="46"/>
                    <a:pt x="12" y="43"/>
                  </a:cubicBezTo>
                  <a:cubicBezTo>
                    <a:pt x="12" y="41"/>
                    <a:pt x="6" y="40"/>
                    <a:pt x="6" y="38"/>
                  </a:cubicBezTo>
                  <a:cubicBezTo>
                    <a:pt x="6" y="36"/>
                    <a:pt x="4" y="36"/>
                    <a:pt x="2" y="36"/>
                  </a:cubicBezTo>
                  <a:cubicBezTo>
                    <a:pt x="2" y="36"/>
                    <a:pt x="3" y="35"/>
                    <a:pt x="3" y="35"/>
                  </a:cubicBezTo>
                  <a:cubicBezTo>
                    <a:pt x="2" y="34"/>
                    <a:pt x="2" y="33"/>
                    <a:pt x="1" y="30"/>
                  </a:cubicBezTo>
                  <a:cubicBezTo>
                    <a:pt x="0" y="26"/>
                    <a:pt x="0" y="26"/>
                    <a:pt x="0" y="21"/>
                  </a:cubicBezTo>
                  <a:cubicBezTo>
                    <a:pt x="0" y="17"/>
                    <a:pt x="0" y="18"/>
                    <a:pt x="1" y="13"/>
                  </a:cubicBezTo>
                  <a:cubicBezTo>
                    <a:pt x="3" y="7"/>
                    <a:pt x="5" y="9"/>
                    <a:pt x="9" y="8"/>
                  </a:cubicBezTo>
                  <a:cubicBezTo>
                    <a:pt x="13" y="7"/>
                    <a:pt x="10" y="6"/>
                    <a:pt x="10" y="3"/>
                  </a:cubicBezTo>
                  <a:cubicBezTo>
                    <a:pt x="10" y="0"/>
                    <a:pt x="13" y="2"/>
                    <a:pt x="16" y="3"/>
                  </a:cubicBezTo>
                  <a:cubicBezTo>
                    <a:pt x="15" y="3"/>
                    <a:pt x="15" y="4"/>
                    <a:pt x="15" y="4"/>
                  </a:cubicBezTo>
                  <a:cubicBezTo>
                    <a:pt x="15" y="7"/>
                    <a:pt x="20" y="8"/>
                    <a:pt x="24" y="10"/>
                  </a:cubicBezTo>
                  <a:cubicBezTo>
                    <a:pt x="28" y="12"/>
                    <a:pt x="30" y="14"/>
                    <a:pt x="36" y="16"/>
                  </a:cubicBezTo>
                  <a:cubicBezTo>
                    <a:pt x="41" y="19"/>
                    <a:pt x="44" y="19"/>
                    <a:pt x="43"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197">
              <a:extLst>
                <a:ext uri="{FF2B5EF4-FFF2-40B4-BE49-F238E27FC236}">
                  <a16:creationId xmlns:a16="http://schemas.microsoft.com/office/drawing/2014/main" id="{AC3C9F70-2638-214B-91EF-8870E2800463}"/>
                </a:ext>
              </a:extLst>
            </p:cNvPr>
            <p:cNvSpPr>
              <a:spLocks/>
            </p:cNvSpPr>
            <p:nvPr/>
          </p:nvSpPr>
          <p:spPr bwMode="auto">
            <a:xfrm>
              <a:off x="2830" y="1333"/>
              <a:ext cx="37" cy="26"/>
            </a:xfrm>
            <a:custGeom>
              <a:avLst/>
              <a:gdLst>
                <a:gd name="T0" fmla="*/ 58 w 61"/>
                <a:gd name="T1" fmla="*/ 29 h 43"/>
                <a:gd name="T2" fmla="*/ 57 w 61"/>
                <a:gd name="T3" fmla="*/ 31 h 43"/>
                <a:gd name="T4" fmla="*/ 50 w 61"/>
                <a:gd name="T5" fmla="*/ 35 h 43"/>
                <a:gd name="T6" fmla="*/ 39 w 61"/>
                <a:gd name="T7" fmla="*/ 36 h 43"/>
                <a:gd name="T8" fmla="*/ 31 w 61"/>
                <a:gd name="T9" fmla="*/ 41 h 43"/>
                <a:gd name="T10" fmla="*/ 19 w 61"/>
                <a:gd name="T11" fmla="*/ 43 h 43"/>
                <a:gd name="T12" fmla="*/ 12 w 61"/>
                <a:gd name="T13" fmla="*/ 43 h 43"/>
                <a:gd name="T14" fmla="*/ 5 w 61"/>
                <a:gd name="T15" fmla="*/ 39 h 43"/>
                <a:gd name="T16" fmla="*/ 2 w 61"/>
                <a:gd name="T17" fmla="*/ 29 h 43"/>
                <a:gd name="T18" fmla="*/ 1 w 61"/>
                <a:gd name="T19" fmla="*/ 24 h 43"/>
                <a:gd name="T20" fmla="*/ 2 w 61"/>
                <a:gd name="T21" fmla="*/ 21 h 43"/>
                <a:gd name="T22" fmla="*/ 4 w 61"/>
                <a:gd name="T23" fmla="*/ 17 h 43"/>
                <a:gd name="T24" fmla="*/ 9 w 61"/>
                <a:gd name="T25" fmla="*/ 12 h 43"/>
                <a:gd name="T26" fmla="*/ 15 w 61"/>
                <a:gd name="T27" fmla="*/ 8 h 43"/>
                <a:gd name="T28" fmla="*/ 21 w 61"/>
                <a:gd name="T29" fmla="*/ 6 h 43"/>
                <a:gd name="T30" fmla="*/ 25 w 61"/>
                <a:gd name="T31" fmla="*/ 5 h 43"/>
                <a:gd name="T32" fmla="*/ 26 w 61"/>
                <a:gd name="T33" fmla="*/ 5 h 43"/>
                <a:gd name="T34" fmla="*/ 36 w 61"/>
                <a:gd name="T35" fmla="*/ 2 h 43"/>
                <a:gd name="T36" fmla="*/ 44 w 61"/>
                <a:gd name="T37" fmla="*/ 1 h 43"/>
                <a:gd name="T38" fmla="*/ 45 w 61"/>
                <a:gd name="T39" fmla="*/ 4 h 43"/>
                <a:gd name="T40" fmla="*/ 53 w 61"/>
                <a:gd name="T41" fmla="*/ 11 h 43"/>
                <a:gd name="T42" fmla="*/ 57 w 61"/>
                <a:gd name="T43" fmla="*/ 16 h 43"/>
                <a:gd name="T44" fmla="*/ 60 w 61"/>
                <a:gd name="T45" fmla="*/ 23 h 43"/>
                <a:gd name="T46" fmla="*/ 58 w 61"/>
                <a:gd name="T4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43">
                  <a:moveTo>
                    <a:pt x="58" y="29"/>
                  </a:moveTo>
                  <a:cubicBezTo>
                    <a:pt x="58" y="30"/>
                    <a:pt x="57" y="30"/>
                    <a:pt x="57" y="31"/>
                  </a:cubicBezTo>
                  <a:cubicBezTo>
                    <a:pt x="56" y="32"/>
                    <a:pt x="54" y="33"/>
                    <a:pt x="50" y="35"/>
                  </a:cubicBezTo>
                  <a:cubicBezTo>
                    <a:pt x="46" y="37"/>
                    <a:pt x="43" y="35"/>
                    <a:pt x="39" y="36"/>
                  </a:cubicBezTo>
                  <a:cubicBezTo>
                    <a:pt x="35" y="37"/>
                    <a:pt x="33" y="38"/>
                    <a:pt x="31" y="41"/>
                  </a:cubicBezTo>
                  <a:cubicBezTo>
                    <a:pt x="29" y="43"/>
                    <a:pt x="24" y="43"/>
                    <a:pt x="19" y="43"/>
                  </a:cubicBezTo>
                  <a:cubicBezTo>
                    <a:pt x="15" y="43"/>
                    <a:pt x="13" y="43"/>
                    <a:pt x="12" y="43"/>
                  </a:cubicBezTo>
                  <a:cubicBezTo>
                    <a:pt x="10" y="42"/>
                    <a:pt x="8" y="42"/>
                    <a:pt x="5" y="39"/>
                  </a:cubicBezTo>
                  <a:cubicBezTo>
                    <a:pt x="3" y="35"/>
                    <a:pt x="2" y="31"/>
                    <a:pt x="2" y="29"/>
                  </a:cubicBezTo>
                  <a:cubicBezTo>
                    <a:pt x="2" y="27"/>
                    <a:pt x="1" y="25"/>
                    <a:pt x="1" y="24"/>
                  </a:cubicBezTo>
                  <a:cubicBezTo>
                    <a:pt x="0" y="23"/>
                    <a:pt x="0" y="23"/>
                    <a:pt x="2" y="21"/>
                  </a:cubicBezTo>
                  <a:cubicBezTo>
                    <a:pt x="2" y="20"/>
                    <a:pt x="3" y="18"/>
                    <a:pt x="4" y="17"/>
                  </a:cubicBezTo>
                  <a:cubicBezTo>
                    <a:pt x="5" y="19"/>
                    <a:pt x="6" y="16"/>
                    <a:pt x="9" y="12"/>
                  </a:cubicBezTo>
                  <a:cubicBezTo>
                    <a:pt x="13" y="8"/>
                    <a:pt x="12" y="9"/>
                    <a:pt x="15" y="8"/>
                  </a:cubicBezTo>
                  <a:cubicBezTo>
                    <a:pt x="18" y="6"/>
                    <a:pt x="19" y="7"/>
                    <a:pt x="21" y="6"/>
                  </a:cubicBezTo>
                  <a:cubicBezTo>
                    <a:pt x="23" y="5"/>
                    <a:pt x="24" y="6"/>
                    <a:pt x="25" y="5"/>
                  </a:cubicBezTo>
                  <a:cubicBezTo>
                    <a:pt x="25" y="5"/>
                    <a:pt x="26" y="5"/>
                    <a:pt x="26" y="5"/>
                  </a:cubicBezTo>
                  <a:cubicBezTo>
                    <a:pt x="27" y="4"/>
                    <a:pt x="28" y="4"/>
                    <a:pt x="36" y="2"/>
                  </a:cubicBezTo>
                  <a:cubicBezTo>
                    <a:pt x="43" y="0"/>
                    <a:pt x="41" y="2"/>
                    <a:pt x="44" y="1"/>
                  </a:cubicBezTo>
                  <a:cubicBezTo>
                    <a:pt x="44" y="2"/>
                    <a:pt x="44" y="3"/>
                    <a:pt x="45" y="4"/>
                  </a:cubicBezTo>
                  <a:cubicBezTo>
                    <a:pt x="47" y="7"/>
                    <a:pt x="50" y="10"/>
                    <a:pt x="53" y="11"/>
                  </a:cubicBezTo>
                  <a:cubicBezTo>
                    <a:pt x="55" y="11"/>
                    <a:pt x="54" y="12"/>
                    <a:pt x="57" y="16"/>
                  </a:cubicBezTo>
                  <a:cubicBezTo>
                    <a:pt x="60" y="20"/>
                    <a:pt x="58" y="20"/>
                    <a:pt x="60" y="23"/>
                  </a:cubicBezTo>
                  <a:cubicBezTo>
                    <a:pt x="61" y="26"/>
                    <a:pt x="59" y="28"/>
                    <a:pt x="58" y="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198">
              <a:extLst>
                <a:ext uri="{FF2B5EF4-FFF2-40B4-BE49-F238E27FC236}">
                  <a16:creationId xmlns:a16="http://schemas.microsoft.com/office/drawing/2014/main" id="{83C475EE-19C3-6A40-B631-7AB9AAEE55CF}"/>
                </a:ext>
              </a:extLst>
            </p:cNvPr>
            <p:cNvSpPr>
              <a:spLocks/>
            </p:cNvSpPr>
            <p:nvPr/>
          </p:nvSpPr>
          <p:spPr bwMode="auto">
            <a:xfrm>
              <a:off x="2734" y="1265"/>
              <a:ext cx="78" cy="69"/>
            </a:xfrm>
            <a:custGeom>
              <a:avLst/>
              <a:gdLst>
                <a:gd name="T0" fmla="*/ 126 w 130"/>
                <a:gd name="T1" fmla="*/ 47 h 115"/>
                <a:gd name="T2" fmla="*/ 115 w 130"/>
                <a:gd name="T3" fmla="*/ 41 h 115"/>
                <a:gd name="T4" fmla="*/ 98 w 130"/>
                <a:gd name="T5" fmla="*/ 42 h 115"/>
                <a:gd name="T6" fmla="*/ 83 w 130"/>
                <a:gd name="T7" fmla="*/ 39 h 115"/>
                <a:gd name="T8" fmla="*/ 69 w 130"/>
                <a:gd name="T9" fmla="*/ 37 h 115"/>
                <a:gd name="T10" fmla="*/ 59 w 130"/>
                <a:gd name="T11" fmla="*/ 40 h 115"/>
                <a:gd name="T12" fmla="*/ 54 w 130"/>
                <a:gd name="T13" fmla="*/ 51 h 115"/>
                <a:gd name="T14" fmla="*/ 65 w 130"/>
                <a:gd name="T15" fmla="*/ 69 h 115"/>
                <a:gd name="T16" fmla="*/ 84 w 130"/>
                <a:gd name="T17" fmla="*/ 86 h 115"/>
                <a:gd name="T18" fmla="*/ 99 w 130"/>
                <a:gd name="T19" fmla="*/ 99 h 115"/>
                <a:gd name="T20" fmla="*/ 112 w 130"/>
                <a:gd name="T21" fmla="*/ 111 h 115"/>
                <a:gd name="T22" fmla="*/ 108 w 130"/>
                <a:gd name="T23" fmla="*/ 113 h 115"/>
                <a:gd name="T24" fmla="*/ 97 w 130"/>
                <a:gd name="T25" fmla="*/ 104 h 115"/>
                <a:gd name="T26" fmla="*/ 88 w 130"/>
                <a:gd name="T27" fmla="*/ 99 h 115"/>
                <a:gd name="T28" fmla="*/ 78 w 130"/>
                <a:gd name="T29" fmla="*/ 90 h 115"/>
                <a:gd name="T30" fmla="*/ 69 w 130"/>
                <a:gd name="T31" fmla="*/ 83 h 115"/>
                <a:gd name="T32" fmla="*/ 55 w 130"/>
                <a:gd name="T33" fmla="*/ 82 h 115"/>
                <a:gd name="T34" fmla="*/ 46 w 130"/>
                <a:gd name="T35" fmla="*/ 75 h 115"/>
                <a:gd name="T36" fmla="*/ 36 w 130"/>
                <a:gd name="T37" fmla="*/ 72 h 115"/>
                <a:gd name="T38" fmla="*/ 38 w 130"/>
                <a:gd name="T39" fmla="*/ 62 h 115"/>
                <a:gd name="T40" fmla="*/ 30 w 130"/>
                <a:gd name="T41" fmla="*/ 52 h 115"/>
                <a:gd name="T42" fmla="*/ 31 w 130"/>
                <a:gd name="T43" fmla="*/ 44 h 115"/>
                <a:gd name="T44" fmla="*/ 21 w 130"/>
                <a:gd name="T45" fmla="*/ 46 h 115"/>
                <a:gd name="T46" fmla="*/ 25 w 130"/>
                <a:gd name="T47" fmla="*/ 38 h 115"/>
                <a:gd name="T48" fmla="*/ 11 w 130"/>
                <a:gd name="T49" fmla="*/ 45 h 115"/>
                <a:gd name="T50" fmla="*/ 4 w 130"/>
                <a:gd name="T51" fmla="*/ 42 h 115"/>
                <a:gd name="T52" fmla="*/ 4 w 130"/>
                <a:gd name="T53" fmla="*/ 29 h 115"/>
                <a:gd name="T54" fmla="*/ 15 w 130"/>
                <a:gd name="T55" fmla="*/ 30 h 115"/>
                <a:gd name="T56" fmla="*/ 40 w 130"/>
                <a:gd name="T57" fmla="*/ 31 h 115"/>
                <a:gd name="T58" fmla="*/ 47 w 130"/>
                <a:gd name="T59" fmla="*/ 18 h 115"/>
                <a:gd name="T60" fmla="*/ 59 w 130"/>
                <a:gd name="T61" fmla="*/ 4 h 115"/>
                <a:gd name="T62" fmla="*/ 76 w 130"/>
                <a:gd name="T63" fmla="*/ 7 h 115"/>
                <a:gd name="T64" fmla="*/ 111 w 130"/>
                <a:gd name="T65" fmla="*/ 22 h 115"/>
                <a:gd name="T66" fmla="*/ 121 w 130"/>
                <a:gd name="T67" fmla="*/ 22 h 115"/>
                <a:gd name="T68" fmla="*/ 129 w 130"/>
                <a:gd name="T69" fmla="*/ 37 h 115"/>
                <a:gd name="T70" fmla="*/ 128 w 130"/>
                <a:gd name="T71" fmla="*/ 4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15">
                  <a:moveTo>
                    <a:pt x="128" y="44"/>
                  </a:moveTo>
                  <a:cubicBezTo>
                    <a:pt x="129" y="46"/>
                    <a:pt x="129" y="47"/>
                    <a:pt x="126" y="47"/>
                  </a:cubicBezTo>
                  <a:cubicBezTo>
                    <a:pt x="121" y="47"/>
                    <a:pt x="120" y="48"/>
                    <a:pt x="119" y="47"/>
                  </a:cubicBezTo>
                  <a:cubicBezTo>
                    <a:pt x="119" y="45"/>
                    <a:pt x="121" y="42"/>
                    <a:pt x="115" y="41"/>
                  </a:cubicBezTo>
                  <a:cubicBezTo>
                    <a:pt x="109" y="41"/>
                    <a:pt x="103" y="38"/>
                    <a:pt x="101" y="39"/>
                  </a:cubicBezTo>
                  <a:cubicBezTo>
                    <a:pt x="99" y="41"/>
                    <a:pt x="100" y="44"/>
                    <a:pt x="98" y="42"/>
                  </a:cubicBezTo>
                  <a:cubicBezTo>
                    <a:pt x="96" y="41"/>
                    <a:pt x="92" y="41"/>
                    <a:pt x="91" y="41"/>
                  </a:cubicBezTo>
                  <a:cubicBezTo>
                    <a:pt x="89" y="41"/>
                    <a:pt x="84" y="40"/>
                    <a:pt x="83" y="39"/>
                  </a:cubicBezTo>
                  <a:cubicBezTo>
                    <a:pt x="82" y="38"/>
                    <a:pt x="79" y="38"/>
                    <a:pt x="76" y="38"/>
                  </a:cubicBezTo>
                  <a:cubicBezTo>
                    <a:pt x="73" y="38"/>
                    <a:pt x="71" y="35"/>
                    <a:pt x="69" y="37"/>
                  </a:cubicBezTo>
                  <a:cubicBezTo>
                    <a:pt x="66" y="39"/>
                    <a:pt x="71" y="43"/>
                    <a:pt x="66" y="42"/>
                  </a:cubicBezTo>
                  <a:cubicBezTo>
                    <a:pt x="62" y="41"/>
                    <a:pt x="62" y="42"/>
                    <a:pt x="59" y="40"/>
                  </a:cubicBezTo>
                  <a:cubicBezTo>
                    <a:pt x="56" y="39"/>
                    <a:pt x="54" y="35"/>
                    <a:pt x="53" y="39"/>
                  </a:cubicBezTo>
                  <a:cubicBezTo>
                    <a:pt x="51" y="43"/>
                    <a:pt x="51" y="47"/>
                    <a:pt x="54" y="51"/>
                  </a:cubicBezTo>
                  <a:cubicBezTo>
                    <a:pt x="56" y="54"/>
                    <a:pt x="61" y="53"/>
                    <a:pt x="61" y="59"/>
                  </a:cubicBezTo>
                  <a:cubicBezTo>
                    <a:pt x="61" y="64"/>
                    <a:pt x="60" y="66"/>
                    <a:pt x="65" y="69"/>
                  </a:cubicBezTo>
                  <a:cubicBezTo>
                    <a:pt x="70" y="72"/>
                    <a:pt x="71" y="73"/>
                    <a:pt x="75" y="76"/>
                  </a:cubicBezTo>
                  <a:cubicBezTo>
                    <a:pt x="78" y="79"/>
                    <a:pt x="82" y="83"/>
                    <a:pt x="84" y="86"/>
                  </a:cubicBezTo>
                  <a:cubicBezTo>
                    <a:pt x="87" y="90"/>
                    <a:pt x="93" y="94"/>
                    <a:pt x="94" y="96"/>
                  </a:cubicBezTo>
                  <a:cubicBezTo>
                    <a:pt x="95" y="98"/>
                    <a:pt x="97" y="97"/>
                    <a:pt x="99" y="99"/>
                  </a:cubicBezTo>
                  <a:cubicBezTo>
                    <a:pt x="101" y="101"/>
                    <a:pt x="104" y="102"/>
                    <a:pt x="106" y="104"/>
                  </a:cubicBezTo>
                  <a:cubicBezTo>
                    <a:pt x="108" y="107"/>
                    <a:pt x="112" y="110"/>
                    <a:pt x="112" y="111"/>
                  </a:cubicBezTo>
                  <a:cubicBezTo>
                    <a:pt x="111" y="112"/>
                    <a:pt x="111" y="113"/>
                    <a:pt x="112" y="115"/>
                  </a:cubicBezTo>
                  <a:cubicBezTo>
                    <a:pt x="109" y="114"/>
                    <a:pt x="107" y="113"/>
                    <a:pt x="108" y="113"/>
                  </a:cubicBezTo>
                  <a:cubicBezTo>
                    <a:pt x="109" y="111"/>
                    <a:pt x="103" y="110"/>
                    <a:pt x="103" y="109"/>
                  </a:cubicBezTo>
                  <a:cubicBezTo>
                    <a:pt x="103" y="107"/>
                    <a:pt x="98" y="101"/>
                    <a:pt x="97" y="104"/>
                  </a:cubicBezTo>
                  <a:cubicBezTo>
                    <a:pt x="96" y="107"/>
                    <a:pt x="92" y="106"/>
                    <a:pt x="92" y="105"/>
                  </a:cubicBezTo>
                  <a:cubicBezTo>
                    <a:pt x="92" y="104"/>
                    <a:pt x="90" y="99"/>
                    <a:pt x="88" y="99"/>
                  </a:cubicBezTo>
                  <a:cubicBezTo>
                    <a:pt x="85" y="99"/>
                    <a:pt x="79" y="97"/>
                    <a:pt x="79" y="95"/>
                  </a:cubicBezTo>
                  <a:cubicBezTo>
                    <a:pt x="80" y="93"/>
                    <a:pt x="82" y="90"/>
                    <a:pt x="78" y="90"/>
                  </a:cubicBezTo>
                  <a:cubicBezTo>
                    <a:pt x="73" y="90"/>
                    <a:pt x="69" y="89"/>
                    <a:pt x="72" y="86"/>
                  </a:cubicBezTo>
                  <a:cubicBezTo>
                    <a:pt x="76" y="82"/>
                    <a:pt x="72" y="83"/>
                    <a:pt x="69" y="83"/>
                  </a:cubicBezTo>
                  <a:cubicBezTo>
                    <a:pt x="67" y="83"/>
                    <a:pt x="68" y="83"/>
                    <a:pt x="63" y="84"/>
                  </a:cubicBezTo>
                  <a:cubicBezTo>
                    <a:pt x="59" y="85"/>
                    <a:pt x="55" y="82"/>
                    <a:pt x="55" y="82"/>
                  </a:cubicBezTo>
                  <a:cubicBezTo>
                    <a:pt x="55" y="82"/>
                    <a:pt x="57" y="81"/>
                    <a:pt x="52" y="80"/>
                  </a:cubicBezTo>
                  <a:cubicBezTo>
                    <a:pt x="47" y="78"/>
                    <a:pt x="48" y="78"/>
                    <a:pt x="46" y="75"/>
                  </a:cubicBezTo>
                  <a:cubicBezTo>
                    <a:pt x="44" y="72"/>
                    <a:pt x="41" y="68"/>
                    <a:pt x="40" y="71"/>
                  </a:cubicBezTo>
                  <a:cubicBezTo>
                    <a:pt x="40" y="74"/>
                    <a:pt x="38" y="74"/>
                    <a:pt x="36" y="72"/>
                  </a:cubicBezTo>
                  <a:cubicBezTo>
                    <a:pt x="34" y="69"/>
                    <a:pt x="30" y="64"/>
                    <a:pt x="34" y="66"/>
                  </a:cubicBezTo>
                  <a:cubicBezTo>
                    <a:pt x="38" y="67"/>
                    <a:pt x="38" y="63"/>
                    <a:pt x="38" y="62"/>
                  </a:cubicBezTo>
                  <a:cubicBezTo>
                    <a:pt x="38" y="60"/>
                    <a:pt x="33" y="59"/>
                    <a:pt x="33" y="57"/>
                  </a:cubicBezTo>
                  <a:cubicBezTo>
                    <a:pt x="33" y="56"/>
                    <a:pt x="31" y="52"/>
                    <a:pt x="30" y="52"/>
                  </a:cubicBezTo>
                  <a:cubicBezTo>
                    <a:pt x="29" y="51"/>
                    <a:pt x="31" y="48"/>
                    <a:pt x="32" y="48"/>
                  </a:cubicBezTo>
                  <a:cubicBezTo>
                    <a:pt x="34" y="47"/>
                    <a:pt x="34" y="44"/>
                    <a:pt x="31" y="44"/>
                  </a:cubicBezTo>
                  <a:cubicBezTo>
                    <a:pt x="29" y="44"/>
                    <a:pt x="25" y="43"/>
                    <a:pt x="25" y="43"/>
                  </a:cubicBezTo>
                  <a:cubicBezTo>
                    <a:pt x="25" y="43"/>
                    <a:pt x="21" y="45"/>
                    <a:pt x="21" y="46"/>
                  </a:cubicBezTo>
                  <a:cubicBezTo>
                    <a:pt x="21" y="47"/>
                    <a:pt x="14" y="43"/>
                    <a:pt x="18" y="42"/>
                  </a:cubicBezTo>
                  <a:cubicBezTo>
                    <a:pt x="21" y="40"/>
                    <a:pt x="25" y="40"/>
                    <a:pt x="25" y="38"/>
                  </a:cubicBezTo>
                  <a:cubicBezTo>
                    <a:pt x="25" y="35"/>
                    <a:pt x="18" y="33"/>
                    <a:pt x="16" y="36"/>
                  </a:cubicBezTo>
                  <a:cubicBezTo>
                    <a:pt x="14" y="39"/>
                    <a:pt x="12" y="43"/>
                    <a:pt x="11" y="45"/>
                  </a:cubicBezTo>
                  <a:cubicBezTo>
                    <a:pt x="11" y="46"/>
                    <a:pt x="8" y="50"/>
                    <a:pt x="6" y="49"/>
                  </a:cubicBezTo>
                  <a:cubicBezTo>
                    <a:pt x="4" y="48"/>
                    <a:pt x="5" y="46"/>
                    <a:pt x="4" y="42"/>
                  </a:cubicBezTo>
                  <a:cubicBezTo>
                    <a:pt x="2" y="38"/>
                    <a:pt x="0" y="36"/>
                    <a:pt x="0" y="34"/>
                  </a:cubicBezTo>
                  <a:cubicBezTo>
                    <a:pt x="1" y="32"/>
                    <a:pt x="3" y="30"/>
                    <a:pt x="4" y="29"/>
                  </a:cubicBezTo>
                  <a:cubicBezTo>
                    <a:pt x="6" y="30"/>
                    <a:pt x="8" y="31"/>
                    <a:pt x="8" y="31"/>
                  </a:cubicBezTo>
                  <a:cubicBezTo>
                    <a:pt x="9" y="31"/>
                    <a:pt x="11" y="31"/>
                    <a:pt x="15" y="30"/>
                  </a:cubicBezTo>
                  <a:cubicBezTo>
                    <a:pt x="18" y="29"/>
                    <a:pt x="21" y="26"/>
                    <a:pt x="24" y="25"/>
                  </a:cubicBezTo>
                  <a:cubicBezTo>
                    <a:pt x="27" y="24"/>
                    <a:pt x="31" y="27"/>
                    <a:pt x="40" y="31"/>
                  </a:cubicBezTo>
                  <a:cubicBezTo>
                    <a:pt x="49" y="35"/>
                    <a:pt x="41" y="29"/>
                    <a:pt x="40" y="22"/>
                  </a:cubicBezTo>
                  <a:cubicBezTo>
                    <a:pt x="39" y="15"/>
                    <a:pt x="48" y="21"/>
                    <a:pt x="47" y="18"/>
                  </a:cubicBezTo>
                  <a:cubicBezTo>
                    <a:pt x="46" y="16"/>
                    <a:pt x="47" y="14"/>
                    <a:pt x="50" y="10"/>
                  </a:cubicBezTo>
                  <a:cubicBezTo>
                    <a:pt x="53" y="7"/>
                    <a:pt x="59" y="8"/>
                    <a:pt x="59" y="4"/>
                  </a:cubicBezTo>
                  <a:cubicBezTo>
                    <a:pt x="59" y="1"/>
                    <a:pt x="63" y="1"/>
                    <a:pt x="66" y="0"/>
                  </a:cubicBezTo>
                  <a:cubicBezTo>
                    <a:pt x="68" y="3"/>
                    <a:pt x="69" y="1"/>
                    <a:pt x="76" y="7"/>
                  </a:cubicBezTo>
                  <a:cubicBezTo>
                    <a:pt x="84" y="15"/>
                    <a:pt x="85" y="14"/>
                    <a:pt x="93" y="19"/>
                  </a:cubicBezTo>
                  <a:cubicBezTo>
                    <a:pt x="102" y="23"/>
                    <a:pt x="101" y="22"/>
                    <a:pt x="111" y="22"/>
                  </a:cubicBezTo>
                  <a:cubicBezTo>
                    <a:pt x="117" y="21"/>
                    <a:pt x="118" y="20"/>
                    <a:pt x="119" y="19"/>
                  </a:cubicBezTo>
                  <a:cubicBezTo>
                    <a:pt x="120" y="20"/>
                    <a:pt x="121" y="21"/>
                    <a:pt x="121" y="22"/>
                  </a:cubicBezTo>
                  <a:cubicBezTo>
                    <a:pt x="122" y="24"/>
                    <a:pt x="121" y="27"/>
                    <a:pt x="123" y="31"/>
                  </a:cubicBezTo>
                  <a:cubicBezTo>
                    <a:pt x="126" y="35"/>
                    <a:pt x="127" y="35"/>
                    <a:pt x="129" y="37"/>
                  </a:cubicBezTo>
                  <a:cubicBezTo>
                    <a:pt x="130" y="38"/>
                    <a:pt x="126" y="40"/>
                    <a:pt x="126" y="42"/>
                  </a:cubicBezTo>
                  <a:cubicBezTo>
                    <a:pt x="126" y="44"/>
                    <a:pt x="127" y="44"/>
                    <a:pt x="128"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199">
              <a:extLst>
                <a:ext uri="{FF2B5EF4-FFF2-40B4-BE49-F238E27FC236}">
                  <a16:creationId xmlns:a16="http://schemas.microsoft.com/office/drawing/2014/main" id="{615822DA-DED6-C74C-8659-4AE517231694}"/>
                </a:ext>
              </a:extLst>
            </p:cNvPr>
            <p:cNvSpPr>
              <a:spLocks/>
            </p:cNvSpPr>
            <p:nvPr/>
          </p:nvSpPr>
          <p:spPr bwMode="auto">
            <a:xfrm>
              <a:off x="2732" y="1257"/>
              <a:ext cx="42" cy="29"/>
            </a:xfrm>
            <a:custGeom>
              <a:avLst/>
              <a:gdLst>
                <a:gd name="T0" fmla="*/ 70 w 70"/>
                <a:gd name="T1" fmla="*/ 12 h 47"/>
                <a:gd name="T2" fmla="*/ 63 w 70"/>
                <a:gd name="T3" fmla="*/ 16 h 47"/>
                <a:gd name="T4" fmla="*/ 54 w 70"/>
                <a:gd name="T5" fmla="*/ 22 h 47"/>
                <a:gd name="T6" fmla="*/ 51 w 70"/>
                <a:gd name="T7" fmla="*/ 30 h 47"/>
                <a:gd name="T8" fmla="*/ 44 w 70"/>
                <a:gd name="T9" fmla="*/ 34 h 47"/>
                <a:gd name="T10" fmla="*/ 44 w 70"/>
                <a:gd name="T11" fmla="*/ 43 h 47"/>
                <a:gd name="T12" fmla="*/ 28 w 70"/>
                <a:gd name="T13" fmla="*/ 37 h 47"/>
                <a:gd name="T14" fmla="*/ 19 w 70"/>
                <a:gd name="T15" fmla="*/ 42 h 47"/>
                <a:gd name="T16" fmla="*/ 12 w 70"/>
                <a:gd name="T17" fmla="*/ 43 h 47"/>
                <a:gd name="T18" fmla="*/ 8 w 70"/>
                <a:gd name="T19" fmla="*/ 41 h 47"/>
                <a:gd name="T20" fmla="*/ 10 w 70"/>
                <a:gd name="T21" fmla="*/ 40 h 47"/>
                <a:gd name="T22" fmla="*/ 9 w 70"/>
                <a:gd name="T23" fmla="*/ 35 h 47"/>
                <a:gd name="T24" fmla="*/ 6 w 70"/>
                <a:gd name="T25" fmla="*/ 34 h 47"/>
                <a:gd name="T26" fmla="*/ 6 w 70"/>
                <a:gd name="T27" fmla="*/ 30 h 47"/>
                <a:gd name="T28" fmla="*/ 7 w 70"/>
                <a:gd name="T29" fmla="*/ 24 h 47"/>
                <a:gd name="T30" fmla="*/ 3 w 70"/>
                <a:gd name="T31" fmla="*/ 20 h 47"/>
                <a:gd name="T32" fmla="*/ 7 w 70"/>
                <a:gd name="T33" fmla="*/ 14 h 47"/>
                <a:gd name="T34" fmla="*/ 10 w 70"/>
                <a:gd name="T35" fmla="*/ 14 h 47"/>
                <a:gd name="T36" fmla="*/ 25 w 70"/>
                <a:gd name="T37" fmla="*/ 17 h 47"/>
                <a:gd name="T38" fmla="*/ 34 w 70"/>
                <a:gd name="T39" fmla="*/ 10 h 47"/>
                <a:gd name="T40" fmla="*/ 50 w 70"/>
                <a:gd name="T41" fmla="*/ 11 h 47"/>
                <a:gd name="T42" fmla="*/ 61 w 70"/>
                <a:gd name="T43" fmla="*/ 3 h 47"/>
                <a:gd name="T44" fmla="*/ 66 w 70"/>
                <a:gd name="T45" fmla="*/ 4 h 47"/>
                <a:gd name="T46" fmla="*/ 69 w 70"/>
                <a:gd name="T47" fmla="*/ 10 h 47"/>
                <a:gd name="T48" fmla="*/ 70 w 70"/>
                <a:gd name="T4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47">
                  <a:moveTo>
                    <a:pt x="70" y="12"/>
                  </a:moveTo>
                  <a:cubicBezTo>
                    <a:pt x="67" y="13"/>
                    <a:pt x="63" y="13"/>
                    <a:pt x="63" y="16"/>
                  </a:cubicBezTo>
                  <a:cubicBezTo>
                    <a:pt x="63" y="20"/>
                    <a:pt x="57" y="19"/>
                    <a:pt x="54" y="22"/>
                  </a:cubicBezTo>
                  <a:cubicBezTo>
                    <a:pt x="51" y="26"/>
                    <a:pt x="50" y="28"/>
                    <a:pt x="51" y="30"/>
                  </a:cubicBezTo>
                  <a:cubicBezTo>
                    <a:pt x="52" y="33"/>
                    <a:pt x="43" y="27"/>
                    <a:pt x="44" y="34"/>
                  </a:cubicBezTo>
                  <a:cubicBezTo>
                    <a:pt x="45" y="41"/>
                    <a:pt x="53" y="47"/>
                    <a:pt x="44" y="43"/>
                  </a:cubicBezTo>
                  <a:cubicBezTo>
                    <a:pt x="35" y="39"/>
                    <a:pt x="31" y="36"/>
                    <a:pt x="28" y="37"/>
                  </a:cubicBezTo>
                  <a:cubicBezTo>
                    <a:pt x="25" y="38"/>
                    <a:pt x="22" y="41"/>
                    <a:pt x="19" y="42"/>
                  </a:cubicBezTo>
                  <a:cubicBezTo>
                    <a:pt x="15" y="43"/>
                    <a:pt x="13" y="43"/>
                    <a:pt x="12" y="43"/>
                  </a:cubicBezTo>
                  <a:cubicBezTo>
                    <a:pt x="12" y="43"/>
                    <a:pt x="10" y="42"/>
                    <a:pt x="8" y="41"/>
                  </a:cubicBezTo>
                  <a:cubicBezTo>
                    <a:pt x="9" y="40"/>
                    <a:pt x="10" y="40"/>
                    <a:pt x="10" y="40"/>
                  </a:cubicBezTo>
                  <a:cubicBezTo>
                    <a:pt x="12" y="39"/>
                    <a:pt x="12" y="35"/>
                    <a:pt x="9" y="35"/>
                  </a:cubicBezTo>
                  <a:cubicBezTo>
                    <a:pt x="8" y="35"/>
                    <a:pt x="7" y="35"/>
                    <a:pt x="6" y="34"/>
                  </a:cubicBezTo>
                  <a:cubicBezTo>
                    <a:pt x="7" y="33"/>
                    <a:pt x="7" y="31"/>
                    <a:pt x="6" y="30"/>
                  </a:cubicBezTo>
                  <a:cubicBezTo>
                    <a:pt x="4" y="29"/>
                    <a:pt x="6" y="26"/>
                    <a:pt x="7" y="24"/>
                  </a:cubicBezTo>
                  <a:cubicBezTo>
                    <a:pt x="8" y="22"/>
                    <a:pt x="6" y="21"/>
                    <a:pt x="3" y="20"/>
                  </a:cubicBezTo>
                  <a:cubicBezTo>
                    <a:pt x="0" y="19"/>
                    <a:pt x="6" y="16"/>
                    <a:pt x="7" y="14"/>
                  </a:cubicBezTo>
                  <a:cubicBezTo>
                    <a:pt x="8" y="14"/>
                    <a:pt x="10" y="14"/>
                    <a:pt x="10" y="14"/>
                  </a:cubicBezTo>
                  <a:cubicBezTo>
                    <a:pt x="12" y="14"/>
                    <a:pt x="17" y="14"/>
                    <a:pt x="25" y="17"/>
                  </a:cubicBezTo>
                  <a:cubicBezTo>
                    <a:pt x="33" y="20"/>
                    <a:pt x="30" y="13"/>
                    <a:pt x="34" y="10"/>
                  </a:cubicBezTo>
                  <a:cubicBezTo>
                    <a:pt x="37" y="6"/>
                    <a:pt x="42" y="10"/>
                    <a:pt x="50" y="11"/>
                  </a:cubicBezTo>
                  <a:cubicBezTo>
                    <a:pt x="59" y="12"/>
                    <a:pt x="56" y="8"/>
                    <a:pt x="61" y="3"/>
                  </a:cubicBezTo>
                  <a:cubicBezTo>
                    <a:pt x="64" y="0"/>
                    <a:pt x="65" y="1"/>
                    <a:pt x="66" y="4"/>
                  </a:cubicBezTo>
                  <a:cubicBezTo>
                    <a:pt x="67" y="5"/>
                    <a:pt x="67" y="7"/>
                    <a:pt x="69" y="10"/>
                  </a:cubicBezTo>
                  <a:cubicBezTo>
                    <a:pt x="69" y="11"/>
                    <a:pt x="70" y="12"/>
                    <a:pt x="7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200">
              <a:extLst>
                <a:ext uri="{FF2B5EF4-FFF2-40B4-BE49-F238E27FC236}">
                  <a16:creationId xmlns:a16="http://schemas.microsoft.com/office/drawing/2014/main" id="{6DC9AF9E-6CDB-5E44-8DF4-6DE73355F0D3}"/>
                </a:ext>
              </a:extLst>
            </p:cNvPr>
            <p:cNvSpPr>
              <a:spLocks/>
            </p:cNvSpPr>
            <p:nvPr/>
          </p:nvSpPr>
          <p:spPr bwMode="auto">
            <a:xfrm>
              <a:off x="2815" y="1329"/>
              <a:ext cx="25" cy="51"/>
            </a:xfrm>
            <a:custGeom>
              <a:avLst/>
              <a:gdLst>
                <a:gd name="T0" fmla="*/ 41 w 42"/>
                <a:gd name="T1" fmla="*/ 58 h 85"/>
                <a:gd name="T2" fmla="*/ 35 w 42"/>
                <a:gd name="T3" fmla="*/ 67 h 85"/>
                <a:gd name="T4" fmla="*/ 29 w 42"/>
                <a:gd name="T5" fmla="*/ 73 h 85"/>
                <a:gd name="T6" fmla="*/ 27 w 42"/>
                <a:gd name="T7" fmla="*/ 79 h 85"/>
                <a:gd name="T8" fmla="*/ 24 w 42"/>
                <a:gd name="T9" fmla="*/ 84 h 85"/>
                <a:gd name="T10" fmla="*/ 21 w 42"/>
                <a:gd name="T11" fmla="*/ 85 h 85"/>
                <a:gd name="T12" fmla="*/ 18 w 42"/>
                <a:gd name="T13" fmla="*/ 82 h 85"/>
                <a:gd name="T14" fmla="*/ 9 w 42"/>
                <a:gd name="T15" fmla="*/ 71 h 85"/>
                <a:gd name="T16" fmla="*/ 2 w 42"/>
                <a:gd name="T17" fmla="*/ 61 h 85"/>
                <a:gd name="T18" fmla="*/ 3 w 42"/>
                <a:gd name="T19" fmla="*/ 52 h 85"/>
                <a:gd name="T20" fmla="*/ 4 w 42"/>
                <a:gd name="T21" fmla="*/ 43 h 85"/>
                <a:gd name="T22" fmla="*/ 4 w 42"/>
                <a:gd name="T23" fmla="*/ 31 h 85"/>
                <a:gd name="T24" fmla="*/ 2 w 42"/>
                <a:gd name="T25" fmla="*/ 22 h 85"/>
                <a:gd name="T26" fmla="*/ 1 w 42"/>
                <a:gd name="T27" fmla="*/ 21 h 85"/>
                <a:gd name="T28" fmla="*/ 1 w 42"/>
                <a:gd name="T29" fmla="*/ 9 h 85"/>
                <a:gd name="T30" fmla="*/ 5 w 42"/>
                <a:gd name="T31" fmla="*/ 5 h 85"/>
                <a:gd name="T32" fmla="*/ 9 w 42"/>
                <a:gd name="T33" fmla="*/ 3 h 85"/>
                <a:gd name="T34" fmla="*/ 14 w 42"/>
                <a:gd name="T35" fmla="*/ 6 h 85"/>
                <a:gd name="T36" fmla="*/ 17 w 42"/>
                <a:gd name="T37" fmla="*/ 5 h 85"/>
                <a:gd name="T38" fmla="*/ 28 w 42"/>
                <a:gd name="T39" fmla="*/ 15 h 85"/>
                <a:gd name="T40" fmla="*/ 29 w 42"/>
                <a:gd name="T41" fmla="*/ 23 h 85"/>
                <a:gd name="T42" fmla="*/ 30 w 42"/>
                <a:gd name="T43" fmla="*/ 24 h 85"/>
                <a:gd name="T44" fmla="*/ 30 w 42"/>
                <a:gd name="T45" fmla="*/ 24 h 85"/>
                <a:gd name="T46" fmla="*/ 28 w 42"/>
                <a:gd name="T47" fmla="*/ 28 h 85"/>
                <a:gd name="T48" fmla="*/ 27 w 42"/>
                <a:gd name="T49" fmla="*/ 31 h 85"/>
                <a:gd name="T50" fmla="*/ 28 w 42"/>
                <a:gd name="T51" fmla="*/ 36 h 85"/>
                <a:gd name="T52" fmla="*/ 31 w 42"/>
                <a:gd name="T53" fmla="*/ 46 h 85"/>
                <a:gd name="T54" fmla="*/ 38 w 42"/>
                <a:gd name="T55" fmla="*/ 50 h 85"/>
                <a:gd name="T56" fmla="*/ 38 w 42"/>
                <a:gd name="T57" fmla="*/ 50 h 85"/>
                <a:gd name="T58" fmla="*/ 41 w 42"/>
                <a:gd name="T59" fmla="*/ 5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85">
                  <a:moveTo>
                    <a:pt x="41" y="58"/>
                  </a:moveTo>
                  <a:cubicBezTo>
                    <a:pt x="39" y="60"/>
                    <a:pt x="36" y="62"/>
                    <a:pt x="35" y="67"/>
                  </a:cubicBezTo>
                  <a:cubicBezTo>
                    <a:pt x="34" y="72"/>
                    <a:pt x="33" y="72"/>
                    <a:pt x="29" y="73"/>
                  </a:cubicBezTo>
                  <a:cubicBezTo>
                    <a:pt x="25" y="74"/>
                    <a:pt x="27" y="75"/>
                    <a:pt x="27" y="79"/>
                  </a:cubicBezTo>
                  <a:cubicBezTo>
                    <a:pt x="26" y="83"/>
                    <a:pt x="26" y="82"/>
                    <a:pt x="24" y="84"/>
                  </a:cubicBezTo>
                  <a:cubicBezTo>
                    <a:pt x="23" y="85"/>
                    <a:pt x="22" y="85"/>
                    <a:pt x="21" y="85"/>
                  </a:cubicBezTo>
                  <a:cubicBezTo>
                    <a:pt x="21" y="85"/>
                    <a:pt x="20" y="84"/>
                    <a:pt x="18" y="82"/>
                  </a:cubicBezTo>
                  <a:cubicBezTo>
                    <a:pt x="10" y="74"/>
                    <a:pt x="11" y="75"/>
                    <a:pt x="9" y="71"/>
                  </a:cubicBezTo>
                  <a:cubicBezTo>
                    <a:pt x="7" y="68"/>
                    <a:pt x="2" y="64"/>
                    <a:pt x="2" y="61"/>
                  </a:cubicBezTo>
                  <a:cubicBezTo>
                    <a:pt x="3" y="58"/>
                    <a:pt x="2" y="54"/>
                    <a:pt x="3" y="52"/>
                  </a:cubicBezTo>
                  <a:cubicBezTo>
                    <a:pt x="4" y="49"/>
                    <a:pt x="4" y="46"/>
                    <a:pt x="4" y="43"/>
                  </a:cubicBezTo>
                  <a:cubicBezTo>
                    <a:pt x="5" y="40"/>
                    <a:pt x="3" y="35"/>
                    <a:pt x="4" y="31"/>
                  </a:cubicBezTo>
                  <a:cubicBezTo>
                    <a:pt x="5" y="28"/>
                    <a:pt x="7" y="24"/>
                    <a:pt x="2" y="22"/>
                  </a:cubicBezTo>
                  <a:cubicBezTo>
                    <a:pt x="2" y="22"/>
                    <a:pt x="1" y="21"/>
                    <a:pt x="1" y="21"/>
                  </a:cubicBezTo>
                  <a:cubicBezTo>
                    <a:pt x="1" y="18"/>
                    <a:pt x="0" y="9"/>
                    <a:pt x="1" y="9"/>
                  </a:cubicBezTo>
                  <a:cubicBezTo>
                    <a:pt x="2" y="8"/>
                    <a:pt x="4" y="7"/>
                    <a:pt x="5" y="5"/>
                  </a:cubicBezTo>
                  <a:cubicBezTo>
                    <a:pt x="6" y="3"/>
                    <a:pt x="5" y="0"/>
                    <a:pt x="9" y="3"/>
                  </a:cubicBezTo>
                  <a:cubicBezTo>
                    <a:pt x="13" y="6"/>
                    <a:pt x="11" y="6"/>
                    <a:pt x="14" y="6"/>
                  </a:cubicBezTo>
                  <a:cubicBezTo>
                    <a:pt x="15" y="6"/>
                    <a:pt x="16" y="5"/>
                    <a:pt x="17" y="5"/>
                  </a:cubicBezTo>
                  <a:cubicBezTo>
                    <a:pt x="19" y="8"/>
                    <a:pt x="24" y="11"/>
                    <a:pt x="28" y="15"/>
                  </a:cubicBezTo>
                  <a:cubicBezTo>
                    <a:pt x="32" y="19"/>
                    <a:pt x="29" y="20"/>
                    <a:pt x="29" y="23"/>
                  </a:cubicBezTo>
                  <a:cubicBezTo>
                    <a:pt x="30" y="24"/>
                    <a:pt x="30" y="24"/>
                    <a:pt x="30" y="24"/>
                  </a:cubicBezTo>
                  <a:cubicBezTo>
                    <a:pt x="30" y="24"/>
                    <a:pt x="30" y="24"/>
                    <a:pt x="30" y="24"/>
                  </a:cubicBezTo>
                  <a:cubicBezTo>
                    <a:pt x="29" y="25"/>
                    <a:pt x="28" y="27"/>
                    <a:pt x="28" y="28"/>
                  </a:cubicBezTo>
                  <a:cubicBezTo>
                    <a:pt x="26" y="30"/>
                    <a:pt x="26" y="30"/>
                    <a:pt x="27" y="31"/>
                  </a:cubicBezTo>
                  <a:cubicBezTo>
                    <a:pt x="27" y="32"/>
                    <a:pt x="28" y="34"/>
                    <a:pt x="28" y="36"/>
                  </a:cubicBezTo>
                  <a:cubicBezTo>
                    <a:pt x="28" y="38"/>
                    <a:pt x="29" y="42"/>
                    <a:pt x="31" y="46"/>
                  </a:cubicBezTo>
                  <a:cubicBezTo>
                    <a:pt x="34" y="49"/>
                    <a:pt x="36" y="49"/>
                    <a:pt x="38" y="50"/>
                  </a:cubicBezTo>
                  <a:cubicBezTo>
                    <a:pt x="38" y="50"/>
                    <a:pt x="38" y="50"/>
                    <a:pt x="38" y="50"/>
                  </a:cubicBezTo>
                  <a:cubicBezTo>
                    <a:pt x="41" y="52"/>
                    <a:pt x="42" y="56"/>
                    <a:pt x="41"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201">
              <a:extLst>
                <a:ext uri="{FF2B5EF4-FFF2-40B4-BE49-F238E27FC236}">
                  <a16:creationId xmlns:a16="http://schemas.microsoft.com/office/drawing/2014/main" id="{B7888EFA-6A82-B948-B976-3477AB23F81D}"/>
                </a:ext>
              </a:extLst>
            </p:cNvPr>
            <p:cNvSpPr>
              <a:spLocks/>
            </p:cNvSpPr>
            <p:nvPr/>
          </p:nvSpPr>
          <p:spPr bwMode="auto">
            <a:xfrm>
              <a:off x="2777" y="1214"/>
              <a:ext cx="76" cy="32"/>
            </a:xfrm>
            <a:custGeom>
              <a:avLst/>
              <a:gdLst>
                <a:gd name="T0" fmla="*/ 126 w 126"/>
                <a:gd name="T1" fmla="*/ 17 h 53"/>
                <a:gd name="T2" fmla="*/ 122 w 126"/>
                <a:gd name="T3" fmla="*/ 22 h 53"/>
                <a:gd name="T4" fmla="*/ 117 w 126"/>
                <a:gd name="T5" fmla="*/ 35 h 53"/>
                <a:gd name="T6" fmla="*/ 112 w 126"/>
                <a:gd name="T7" fmla="*/ 35 h 53"/>
                <a:gd name="T8" fmla="*/ 104 w 126"/>
                <a:gd name="T9" fmla="*/ 31 h 53"/>
                <a:gd name="T10" fmla="*/ 92 w 126"/>
                <a:gd name="T11" fmla="*/ 31 h 53"/>
                <a:gd name="T12" fmla="*/ 86 w 126"/>
                <a:gd name="T13" fmla="*/ 29 h 53"/>
                <a:gd name="T14" fmla="*/ 81 w 126"/>
                <a:gd name="T15" fmla="*/ 31 h 53"/>
                <a:gd name="T16" fmla="*/ 78 w 126"/>
                <a:gd name="T17" fmla="*/ 37 h 53"/>
                <a:gd name="T18" fmla="*/ 68 w 126"/>
                <a:gd name="T19" fmla="*/ 41 h 53"/>
                <a:gd name="T20" fmla="*/ 62 w 126"/>
                <a:gd name="T21" fmla="*/ 39 h 53"/>
                <a:gd name="T22" fmla="*/ 56 w 126"/>
                <a:gd name="T23" fmla="*/ 43 h 53"/>
                <a:gd name="T24" fmla="*/ 45 w 126"/>
                <a:gd name="T25" fmla="*/ 45 h 53"/>
                <a:gd name="T26" fmla="*/ 37 w 126"/>
                <a:gd name="T27" fmla="*/ 51 h 53"/>
                <a:gd name="T28" fmla="*/ 27 w 126"/>
                <a:gd name="T29" fmla="*/ 52 h 53"/>
                <a:gd name="T30" fmla="*/ 16 w 126"/>
                <a:gd name="T31" fmla="*/ 49 h 53"/>
                <a:gd name="T32" fmla="*/ 11 w 126"/>
                <a:gd name="T33" fmla="*/ 46 h 53"/>
                <a:gd name="T34" fmla="*/ 6 w 126"/>
                <a:gd name="T35" fmla="*/ 46 h 53"/>
                <a:gd name="T36" fmla="*/ 3 w 126"/>
                <a:gd name="T37" fmla="*/ 41 h 53"/>
                <a:gd name="T38" fmla="*/ 1 w 126"/>
                <a:gd name="T39" fmla="*/ 33 h 53"/>
                <a:gd name="T40" fmla="*/ 2 w 126"/>
                <a:gd name="T41" fmla="*/ 25 h 53"/>
                <a:gd name="T42" fmla="*/ 8 w 126"/>
                <a:gd name="T43" fmla="*/ 23 h 53"/>
                <a:gd name="T44" fmla="*/ 18 w 126"/>
                <a:gd name="T45" fmla="*/ 22 h 53"/>
                <a:gd name="T46" fmla="*/ 26 w 126"/>
                <a:gd name="T47" fmla="*/ 17 h 53"/>
                <a:gd name="T48" fmla="*/ 31 w 126"/>
                <a:gd name="T49" fmla="*/ 8 h 53"/>
                <a:gd name="T50" fmla="*/ 36 w 126"/>
                <a:gd name="T51" fmla="*/ 6 h 53"/>
                <a:gd name="T52" fmla="*/ 39 w 126"/>
                <a:gd name="T53" fmla="*/ 4 h 53"/>
                <a:gd name="T54" fmla="*/ 43 w 126"/>
                <a:gd name="T55" fmla="*/ 5 h 53"/>
                <a:gd name="T56" fmla="*/ 58 w 126"/>
                <a:gd name="T57" fmla="*/ 3 h 53"/>
                <a:gd name="T58" fmla="*/ 67 w 126"/>
                <a:gd name="T59" fmla="*/ 12 h 53"/>
                <a:gd name="T60" fmla="*/ 80 w 126"/>
                <a:gd name="T61" fmla="*/ 7 h 53"/>
                <a:gd name="T62" fmla="*/ 92 w 126"/>
                <a:gd name="T63" fmla="*/ 9 h 53"/>
                <a:gd name="T64" fmla="*/ 101 w 126"/>
                <a:gd name="T65" fmla="*/ 6 h 53"/>
                <a:gd name="T66" fmla="*/ 123 w 126"/>
                <a:gd name="T67" fmla="*/ 15 h 53"/>
                <a:gd name="T68" fmla="*/ 126 w 126"/>
                <a:gd name="T69"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53">
                  <a:moveTo>
                    <a:pt x="126" y="17"/>
                  </a:moveTo>
                  <a:cubicBezTo>
                    <a:pt x="124" y="17"/>
                    <a:pt x="123" y="18"/>
                    <a:pt x="122" y="22"/>
                  </a:cubicBezTo>
                  <a:cubicBezTo>
                    <a:pt x="120" y="28"/>
                    <a:pt x="113" y="33"/>
                    <a:pt x="117" y="35"/>
                  </a:cubicBezTo>
                  <a:cubicBezTo>
                    <a:pt x="116" y="35"/>
                    <a:pt x="114" y="35"/>
                    <a:pt x="112" y="35"/>
                  </a:cubicBezTo>
                  <a:cubicBezTo>
                    <a:pt x="108" y="35"/>
                    <a:pt x="107" y="33"/>
                    <a:pt x="104" y="31"/>
                  </a:cubicBezTo>
                  <a:cubicBezTo>
                    <a:pt x="100" y="28"/>
                    <a:pt x="96" y="31"/>
                    <a:pt x="92" y="31"/>
                  </a:cubicBezTo>
                  <a:cubicBezTo>
                    <a:pt x="89" y="31"/>
                    <a:pt x="87" y="30"/>
                    <a:pt x="86" y="29"/>
                  </a:cubicBezTo>
                  <a:cubicBezTo>
                    <a:pt x="85" y="28"/>
                    <a:pt x="83" y="30"/>
                    <a:pt x="81" y="31"/>
                  </a:cubicBezTo>
                  <a:cubicBezTo>
                    <a:pt x="79" y="32"/>
                    <a:pt x="79" y="34"/>
                    <a:pt x="78" y="37"/>
                  </a:cubicBezTo>
                  <a:cubicBezTo>
                    <a:pt x="76" y="40"/>
                    <a:pt x="73" y="40"/>
                    <a:pt x="68" y="41"/>
                  </a:cubicBezTo>
                  <a:cubicBezTo>
                    <a:pt x="63" y="43"/>
                    <a:pt x="66" y="41"/>
                    <a:pt x="62" y="39"/>
                  </a:cubicBezTo>
                  <a:cubicBezTo>
                    <a:pt x="57" y="38"/>
                    <a:pt x="59" y="42"/>
                    <a:pt x="56" y="43"/>
                  </a:cubicBezTo>
                  <a:cubicBezTo>
                    <a:pt x="53" y="43"/>
                    <a:pt x="46" y="43"/>
                    <a:pt x="45" y="45"/>
                  </a:cubicBezTo>
                  <a:cubicBezTo>
                    <a:pt x="44" y="46"/>
                    <a:pt x="42" y="49"/>
                    <a:pt x="37" y="51"/>
                  </a:cubicBezTo>
                  <a:cubicBezTo>
                    <a:pt x="31" y="53"/>
                    <a:pt x="31" y="52"/>
                    <a:pt x="27" y="52"/>
                  </a:cubicBezTo>
                  <a:cubicBezTo>
                    <a:pt x="24" y="53"/>
                    <a:pt x="19" y="51"/>
                    <a:pt x="16" y="49"/>
                  </a:cubicBezTo>
                  <a:cubicBezTo>
                    <a:pt x="13" y="47"/>
                    <a:pt x="13" y="46"/>
                    <a:pt x="11" y="46"/>
                  </a:cubicBezTo>
                  <a:cubicBezTo>
                    <a:pt x="9" y="46"/>
                    <a:pt x="7" y="46"/>
                    <a:pt x="6" y="46"/>
                  </a:cubicBezTo>
                  <a:cubicBezTo>
                    <a:pt x="5" y="44"/>
                    <a:pt x="4" y="43"/>
                    <a:pt x="3" y="41"/>
                  </a:cubicBezTo>
                  <a:cubicBezTo>
                    <a:pt x="1" y="39"/>
                    <a:pt x="0" y="38"/>
                    <a:pt x="1" y="33"/>
                  </a:cubicBezTo>
                  <a:cubicBezTo>
                    <a:pt x="2" y="29"/>
                    <a:pt x="4" y="28"/>
                    <a:pt x="2" y="25"/>
                  </a:cubicBezTo>
                  <a:cubicBezTo>
                    <a:pt x="3" y="25"/>
                    <a:pt x="5" y="24"/>
                    <a:pt x="8" y="23"/>
                  </a:cubicBezTo>
                  <a:cubicBezTo>
                    <a:pt x="12" y="22"/>
                    <a:pt x="14" y="24"/>
                    <a:pt x="18" y="22"/>
                  </a:cubicBezTo>
                  <a:cubicBezTo>
                    <a:pt x="21" y="20"/>
                    <a:pt x="22" y="22"/>
                    <a:pt x="26" y="17"/>
                  </a:cubicBezTo>
                  <a:cubicBezTo>
                    <a:pt x="29" y="12"/>
                    <a:pt x="30" y="10"/>
                    <a:pt x="31" y="8"/>
                  </a:cubicBezTo>
                  <a:cubicBezTo>
                    <a:pt x="33" y="7"/>
                    <a:pt x="36" y="7"/>
                    <a:pt x="36" y="6"/>
                  </a:cubicBezTo>
                  <a:cubicBezTo>
                    <a:pt x="36" y="6"/>
                    <a:pt x="38" y="5"/>
                    <a:pt x="39" y="4"/>
                  </a:cubicBezTo>
                  <a:cubicBezTo>
                    <a:pt x="39" y="5"/>
                    <a:pt x="40" y="5"/>
                    <a:pt x="43" y="5"/>
                  </a:cubicBezTo>
                  <a:cubicBezTo>
                    <a:pt x="51" y="5"/>
                    <a:pt x="55" y="0"/>
                    <a:pt x="58" y="3"/>
                  </a:cubicBezTo>
                  <a:cubicBezTo>
                    <a:pt x="61" y="6"/>
                    <a:pt x="60" y="12"/>
                    <a:pt x="67" y="12"/>
                  </a:cubicBezTo>
                  <a:cubicBezTo>
                    <a:pt x="74" y="11"/>
                    <a:pt x="74" y="6"/>
                    <a:pt x="80" y="7"/>
                  </a:cubicBezTo>
                  <a:cubicBezTo>
                    <a:pt x="86" y="7"/>
                    <a:pt x="87" y="11"/>
                    <a:pt x="92" y="9"/>
                  </a:cubicBezTo>
                  <a:cubicBezTo>
                    <a:pt x="97" y="7"/>
                    <a:pt x="94" y="3"/>
                    <a:pt x="101" y="6"/>
                  </a:cubicBezTo>
                  <a:cubicBezTo>
                    <a:pt x="107" y="9"/>
                    <a:pt x="121" y="14"/>
                    <a:pt x="123" y="15"/>
                  </a:cubicBezTo>
                  <a:cubicBezTo>
                    <a:pt x="124" y="16"/>
                    <a:pt x="125" y="16"/>
                    <a:pt x="126"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202">
              <a:extLst>
                <a:ext uri="{FF2B5EF4-FFF2-40B4-BE49-F238E27FC236}">
                  <a16:creationId xmlns:a16="http://schemas.microsoft.com/office/drawing/2014/main" id="{F387D010-CDE4-0C4F-B570-FF9E0FA39D50}"/>
                </a:ext>
              </a:extLst>
            </p:cNvPr>
            <p:cNvSpPr>
              <a:spLocks/>
            </p:cNvSpPr>
            <p:nvPr/>
          </p:nvSpPr>
          <p:spPr bwMode="auto">
            <a:xfrm>
              <a:off x="2714" y="1190"/>
              <a:ext cx="89" cy="42"/>
            </a:xfrm>
            <a:custGeom>
              <a:avLst/>
              <a:gdLst>
                <a:gd name="T0" fmla="*/ 144 w 147"/>
                <a:gd name="T1" fmla="*/ 44 h 70"/>
                <a:gd name="T2" fmla="*/ 141 w 147"/>
                <a:gd name="T3" fmla="*/ 46 h 70"/>
                <a:gd name="T4" fmla="*/ 136 w 147"/>
                <a:gd name="T5" fmla="*/ 48 h 70"/>
                <a:gd name="T6" fmla="*/ 131 w 147"/>
                <a:gd name="T7" fmla="*/ 57 h 70"/>
                <a:gd name="T8" fmla="*/ 123 w 147"/>
                <a:gd name="T9" fmla="*/ 62 h 70"/>
                <a:gd name="T10" fmla="*/ 113 w 147"/>
                <a:gd name="T11" fmla="*/ 63 h 70"/>
                <a:gd name="T12" fmla="*/ 107 w 147"/>
                <a:gd name="T13" fmla="*/ 65 h 70"/>
                <a:gd name="T14" fmla="*/ 106 w 147"/>
                <a:gd name="T15" fmla="*/ 64 h 70"/>
                <a:gd name="T16" fmla="*/ 90 w 147"/>
                <a:gd name="T17" fmla="*/ 64 h 70"/>
                <a:gd name="T18" fmla="*/ 78 w 147"/>
                <a:gd name="T19" fmla="*/ 61 h 70"/>
                <a:gd name="T20" fmla="*/ 67 w 147"/>
                <a:gd name="T21" fmla="*/ 59 h 70"/>
                <a:gd name="T22" fmla="*/ 55 w 147"/>
                <a:gd name="T23" fmla="*/ 69 h 70"/>
                <a:gd name="T24" fmla="*/ 43 w 147"/>
                <a:gd name="T25" fmla="*/ 66 h 70"/>
                <a:gd name="T26" fmla="*/ 38 w 147"/>
                <a:gd name="T27" fmla="*/ 65 h 70"/>
                <a:gd name="T28" fmla="*/ 33 w 147"/>
                <a:gd name="T29" fmla="*/ 60 h 70"/>
                <a:gd name="T30" fmla="*/ 25 w 147"/>
                <a:gd name="T31" fmla="*/ 54 h 70"/>
                <a:gd name="T32" fmla="*/ 16 w 147"/>
                <a:gd name="T33" fmla="*/ 47 h 70"/>
                <a:gd name="T34" fmla="*/ 12 w 147"/>
                <a:gd name="T35" fmla="*/ 41 h 70"/>
                <a:gd name="T36" fmla="*/ 8 w 147"/>
                <a:gd name="T37" fmla="*/ 34 h 70"/>
                <a:gd name="T38" fmla="*/ 7 w 147"/>
                <a:gd name="T39" fmla="*/ 30 h 70"/>
                <a:gd name="T40" fmla="*/ 4 w 147"/>
                <a:gd name="T41" fmla="*/ 25 h 70"/>
                <a:gd name="T42" fmla="*/ 13 w 147"/>
                <a:gd name="T43" fmla="*/ 20 h 70"/>
                <a:gd name="T44" fmla="*/ 24 w 147"/>
                <a:gd name="T45" fmla="*/ 17 h 70"/>
                <a:gd name="T46" fmla="*/ 36 w 147"/>
                <a:gd name="T47" fmla="*/ 9 h 70"/>
                <a:gd name="T48" fmla="*/ 42 w 147"/>
                <a:gd name="T49" fmla="*/ 10 h 70"/>
                <a:gd name="T50" fmla="*/ 47 w 147"/>
                <a:gd name="T51" fmla="*/ 4 h 70"/>
                <a:gd name="T52" fmla="*/ 54 w 147"/>
                <a:gd name="T53" fmla="*/ 5 h 70"/>
                <a:gd name="T54" fmla="*/ 61 w 147"/>
                <a:gd name="T55" fmla="*/ 6 h 70"/>
                <a:gd name="T56" fmla="*/ 62 w 147"/>
                <a:gd name="T57" fmla="*/ 2 h 70"/>
                <a:gd name="T58" fmla="*/ 69 w 147"/>
                <a:gd name="T59" fmla="*/ 4 h 70"/>
                <a:gd name="T60" fmla="*/ 77 w 147"/>
                <a:gd name="T61" fmla="*/ 13 h 70"/>
                <a:gd name="T62" fmla="*/ 93 w 147"/>
                <a:gd name="T63" fmla="*/ 13 h 70"/>
                <a:gd name="T64" fmla="*/ 93 w 147"/>
                <a:gd name="T65" fmla="*/ 27 h 70"/>
                <a:gd name="T66" fmla="*/ 105 w 147"/>
                <a:gd name="T67" fmla="*/ 24 h 70"/>
                <a:gd name="T68" fmla="*/ 111 w 147"/>
                <a:gd name="T69" fmla="*/ 18 h 70"/>
                <a:gd name="T70" fmla="*/ 123 w 147"/>
                <a:gd name="T71" fmla="*/ 26 h 70"/>
                <a:gd name="T72" fmla="*/ 130 w 147"/>
                <a:gd name="T73" fmla="*/ 30 h 70"/>
                <a:gd name="T74" fmla="*/ 145 w 147"/>
                <a:gd name="T75" fmla="*/ 39 h 70"/>
                <a:gd name="T76" fmla="*/ 144 w 147"/>
                <a:gd name="T7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70">
                  <a:moveTo>
                    <a:pt x="144" y="44"/>
                  </a:moveTo>
                  <a:cubicBezTo>
                    <a:pt x="143" y="44"/>
                    <a:pt x="141" y="46"/>
                    <a:pt x="141" y="46"/>
                  </a:cubicBezTo>
                  <a:cubicBezTo>
                    <a:pt x="141" y="47"/>
                    <a:pt x="138" y="47"/>
                    <a:pt x="136" y="48"/>
                  </a:cubicBezTo>
                  <a:cubicBezTo>
                    <a:pt x="135" y="50"/>
                    <a:pt x="134" y="52"/>
                    <a:pt x="131" y="57"/>
                  </a:cubicBezTo>
                  <a:cubicBezTo>
                    <a:pt x="127" y="62"/>
                    <a:pt x="126" y="60"/>
                    <a:pt x="123" y="62"/>
                  </a:cubicBezTo>
                  <a:cubicBezTo>
                    <a:pt x="119" y="64"/>
                    <a:pt x="117" y="62"/>
                    <a:pt x="113" y="63"/>
                  </a:cubicBezTo>
                  <a:cubicBezTo>
                    <a:pt x="110" y="64"/>
                    <a:pt x="108" y="65"/>
                    <a:pt x="107" y="65"/>
                  </a:cubicBezTo>
                  <a:cubicBezTo>
                    <a:pt x="107" y="65"/>
                    <a:pt x="106" y="64"/>
                    <a:pt x="106" y="64"/>
                  </a:cubicBezTo>
                  <a:cubicBezTo>
                    <a:pt x="103" y="60"/>
                    <a:pt x="96" y="64"/>
                    <a:pt x="90" y="64"/>
                  </a:cubicBezTo>
                  <a:cubicBezTo>
                    <a:pt x="84" y="64"/>
                    <a:pt x="83" y="63"/>
                    <a:pt x="78" y="61"/>
                  </a:cubicBezTo>
                  <a:cubicBezTo>
                    <a:pt x="73" y="59"/>
                    <a:pt x="68" y="57"/>
                    <a:pt x="67" y="59"/>
                  </a:cubicBezTo>
                  <a:cubicBezTo>
                    <a:pt x="66" y="61"/>
                    <a:pt x="60" y="68"/>
                    <a:pt x="55" y="69"/>
                  </a:cubicBezTo>
                  <a:cubicBezTo>
                    <a:pt x="51" y="70"/>
                    <a:pt x="47" y="69"/>
                    <a:pt x="43" y="66"/>
                  </a:cubicBezTo>
                  <a:cubicBezTo>
                    <a:pt x="40" y="65"/>
                    <a:pt x="40" y="65"/>
                    <a:pt x="38" y="65"/>
                  </a:cubicBezTo>
                  <a:cubicBezTo>
                    <a:pt x="38" y="60"/>
                    <a:pt x="36" y="62"/>
                    <a:pt x="33" y="60"/>
                  </a:cubicBezTo>
                  <a:cubicBezTo>
                    <a:pt x="29" y="57"/>
                    <a:pt x="29" y="57"/>
                    <a:pt x="25" y="54"/>
                  </a:cubicBezTo>
                  <a:cubicBezTo>
                    <a:pt x="20" y="50"/>
                    <a:pt x="18" y="49"/>
                    <a:pt x="16" y="47"/>
                  </a:cubicBezTo>
                  <a:cubicBezTo>
                    <a:pt x="14" y="45"/>
                    <a:pt x="14" y="45"/>
                    <a:pt x="12" y="41"/>
                  </a:cubicBezTo>
                  <a:cubicBezTo>
                    <a:pt x="10" y="37"/>
                    <a:pt x="10" y="37"/>
                    <a:pt x="8" y="34"/>
                  </a:cubicBezTo>
                  <a:cubicBezTo>
                    <a:pt x="7" y="30"/>
                    <a:pt x="10" y="32"/>
                    <a:pt x="7" y="30"/>
                  </a:cubicBezTo>
                  <a:cubicBezTo>
                    <a:pt x="4" y="28"/>
                    <a:pt x="0" y="26"/>
                    <a:pt x="4" y="25"/>
                  </a:cubicBezTo>
                  <a:cubicBezTo>
                    <a:pt x="7" y="23"/>
                    <a:pt x="6" y="20"/>
                    <a:pt x="13" y="20"/>
                  </a:cubicBezTo>
                  <a:cubicBezTo>
                    <a:pt x="19" y="20"/>
                    <a:pt x="21" y="19"/>
                    <a:pt x="24" y="17"/>
                  </a:cubicBezTo>
                  <a:cubicBezTo>
                    <a:pt x="27" y="15"/>
                    <a:pt x="35" y="9"/>
                    <a:pt x="36" y="9"/>
                  </a:cubicBezTo>
                  <a:cubicBezTo>
                    <a:pt x="36" y="9"/>
                    <a:pt x="37" y="10"/>
                    <a:pt x="42" y="10"/>
                  </a:cubicBezTo>
                  <a:cubicBezTo>
                    <a:pt x="47" y="10"/>
                    <a:pt x="44" y="6"/>
                    <a:pt x="47" y="4"/>
                  </a:cubicBezTo>
                  <a:cubicBezTo>
                    <a:pt x="50" y="2"/>
                    <a:pt x="53" y="3"/>
                    <a:pt x="54" y="5"/>
                  </a:cubicBezTo>
                  <a:cubicBezTo>
                    <a:pt x="55" y="6"/>
                    <a:pt x="61" y="9"/>
                    <a:pt x="61" y="6"/>
                  </a:cubicBezTo>
                  <a:cubicBezTo>
                    <a:pt x="61" y="5"/>
                    <a:pt x="61" y="3"/>
                    <a:pt x="62" y="2"/>
                  </a:cubicBezTo>
                  <a:cubicBezTo>
                    <a:pt x="63" y="2"/>
                    <a:pt x="65" y="0"/>
                    <a:pt x="69" y="4"/>
                  </a:cubicBezTo>
                  <a:cubicBezTo>
                    <a:pt x="73" y="9"/>
                    <a:pt x="68" y="13"/>
                    <a:pt x="77" y="13"/>
                  </a:cubicBezTo>
                  <a:cubicBezTo>
                    <a:pt x="85" y="13"/>
                    <a:pt x="94" y="5"/>
                    <a:pt x="93" y="13"/>
                  </a:cubicBezTo>
                  <a:cubicBezTo>
                    <a:pt x="92" y="20"/>
                    <a:pt x="89" y="26"/>
                    <a:pt x="93" y="27"/>
                  </a:cubicBezTo>
                  <a:cubicBezTo>
                    <a:pt x="97" y="29"/>
                    <a:pt x="105" y="28"/>
                    <a:pt x="105" y="24"/>
                  </a:cubicBezTo>
                  <a:cubicBezTo>
                    <a:pt x="105" y="20"/>
                    <a:pt x="106" y="14"/>
                    <a:pt x="111" y="18"/>
                  </a:cubicBezTo>
                  <a:cubicBezTo>
                    <a:pt x="116" y="23"/>
                    <a:pt x="123" y="24"/>
                    <a:pt x="123" y="26"/>
                  </a:cubicBezTo>
                  <a:cubicBezTo>
                    <a:pt x="123" y="29"/>
                    <a:pt x="121" y="28"/>
                    <a:pt x="130" y="30"/>
                  </a:cubicBezTo>
                  <a:cubicBezTo>
                    <a:pt x="139" y="33"/>
                    <a:pt x="143" y="36"/>
                    <a:pt x="145" y="39"/>
                  </a:cubicBezTo>
                  <a:cubicBezTo>
                    <a:pt x="147" y="41"/>
                    <a:pt x="144" y="43"/>
                    <a:pt x="144" y="4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203">
              <a:extLst>
                <a:ext uri="{FF2B5EF4-FFF2-40B4-BE49-F238E27FC236}">
                  <a16:creationId xmlns:a16="http://schemas.microsoft.com/office/drawing/2014/main" id="{5D760606-DF8C-BC49-8B87-0D9FE41BAA3E}"/>
                </a:ext>
              </a:extLst>
            </p:cNvPr>
            <p:cNvSpPr>
              <a:spLocks/>
            </p:cNvSpPr>
            <p:nvPr/>
          </p:nvSpPr>
          <p:spPr bwMode="auto">
            <a:xfrm>
              <a:off x="2908" y="1232"/>
              <a:ext cx="48" cy="51"/>
            </a:xfrm>
            <a:custGeom>
              <a:avLst/>
              <a:gdLst>
                <a:gd name="T0" fmla="*/ 80 w 80"/>
                <a:gd name="T1" fmla="*/ 60 h 85"/>
                <a:gd name="T2" fmla="*/ 78 w 80"/>
                <a:gd name="T3" fmla="*/ 61 h 85"/>
                <a:gd name="T4" fmla="*/ 71 w 80"/>
                <a:gd name="T5" fmla="*/ 60 h 85"/>
                <a:gd name="T6" fmla="*/ 63 w 80"/>
                <a:gd name="T7" fmla="*/ 60 h 85"/>
                <a:gd name="T8" fmla="*/ 58 w 80"/>
                <a:gd name="T9" fmla="*/ 56 h 85"/>
                <a:gd name="T10" fmla="*/ 55 w 80"/>
                <a:gd name="T11" fmla="*/ 61 h 85"/>
                <a:gd name="T12" fmla="*/ 51 w 80"/>
                <a:gd name="T13" fmla="*/ 71 h 85"/>
                <a:gd name="T14" fmla="*/ 47 w 80"/>
                <a:gd name="T15" fmla="*/ 78 h 85"/>
                <a:gd name="T16" fmla="*/ 44 w 80"/>
                <a:gd name="T17" fmla="*/ 84 h 85"/>
                <a:gd name="T18" fmla="*/ 38 w 80"/>
                <a:gd name="T19" fmla="*/ 85 h 85"/>
                <a:gd name="T20" fmla="*/ 38 w 80"/>
                <a:gd name="T21" fmla="*/ 84 h 85"/>
                <a:gd name="T22" fmla="*/ 37 w 80"/>
                <a:gd name="T23" fmla="*/ 75 h 85"/>
                <a:gd name="T24" fmla="*/ 37 w 80"/>
                <a:gd name="T25" fmla="*/ 59 h 85"/>
                <a:gd name="T26" fmla="*/ 34 w 80"/>
                <a:gd name="T27" fmla="*/ 49 h 85"/>
                <a:gd name="T28" fmla="*/ 22 w 80"/>
                <a:gd name="T29" fmla="*/ 35 h 85"/>
                <a:gd name="T30" fmla="*/ 13 w 80"/>
                <a:gd name="T31" fmla="*/ 25 h 85"/>
                <a:gd name="T32" fmla="*/ 6 w 80"/>
                <a:gd name="T33" fmla="*/ 15 h 85"/>
                <a:gd name="T34" fmla="*/ 0 w 80"/>
                <a:gd name="T35" fmla="*/ 7 h 85"/>
                <a:gd name="T36" fmla="*/ 12 w 80"/>
                <a:gd name="T37" fmla="*/ 3 h 85"/>
                <a:gd name="T38" fmla="*/ 22 w 80"/>
                <a:gd name="T39" fmla="*/ 3 h 85"/>
                <a:gd name="T40" fmla="*/ 33 w 80"/>
                <a:gd name="T41" fmla="*/ 10 h 85"/>
                <a:gd name="T42" fmla="*/ 46 w 80"/>
                <a:gd name="T43" fmla="*/ 12 h 85"/>
                <a:gd name="T44" fmla="*/ 56 w 80"/>
                <a:gd name="T45" fmla="*/ 23 h 85"/>
                <a:gd name="T46" fmla="*/ 56 w 80"/>
                <a:gd name="T47" fmla="*/ 32 h 85"/>
                <a:gd name="T48" fmla="*/ 65 w 80"/>
                <a:gd name="T49" fmla="*/ 36 h 85"/>
                <a:gd name="T50" fmla="*/ 69 w 80"/>
                <a:gd name="T51" fmla="*/ 46 h 85"/>
                <a:gd name="T52" fmla="*/ 76 w 80"/>
                <a:gd name="T53" fmla="*/ 52 h 85"/>
                <a:gd name="T54" fmla="*/ 80 w 80"/>
                <a:gd name="T55"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85">
                  <a:moveTo>
                    <a:pt x="80" y="60"/>
                  </a:moveTo>
                  <a:cubicBezTo>
                    <a:pt x="79" y="60"/>
                    <a:pt x="79" y="61"/>
                    <a:pt x="78" y="61"/>
                  </a:cubicBezTo>
                  <a:cubicBezTo>
                    <a:pt x="76" y="62"/>
                    <a:pt x="73" y="61"/>
                    <a:pt x="71" y="60"/>
                  </a:cubicBezTo>
                  <a:cubicBezTo>
                    <a:pt x="69" y="59"/>
                    <a:pt x="68" y="58"/>
                    <a:pt x="63" y="60"/>
                  </a:cubicBezTo>
                  <a:cubicBezTo>
                    <a:pt x="58" y="62"/>
                    <a:pt x="61" y="58"/>
                    <a:pt x="58" y="56"/>
                  </a:cubicBezTo>
                  <a:cubicBezTo>
                    <a:pt x="56" y="54"/>
                    <a:pt x="54" y="55"/>
                    <a:pt x="55" y="61"/>
                  </a:cubicBezTo>
                  <a:cubicBezTo>
                    <a:pt x="56" y="66"/>
                    <a:pt x="55" y="68"/>
                    <a:pt x="51" y="71"/>
                  </a:cubicBezTo>
                  <a:cubicBezTo>
                    <a:pt x="48" y="75"/>
                    <a:pt x="51" y="74"/>
                    <a:pt x="47" y="78"/>
                  </a:cubicBezTo>
                  <a:cubicBezTo>
                    <a:pt x="44" y="83"/>
                    <a:pt x="45" y="82"/>
                    <a:pt x="44" y="84"/>
                  </a:cubicBezTo>
                  <a:cubicBezTo>
                    <a:pt x="43" y="85"/>
                    <a:pt x="41" y="85"/>
                    <a:pt x="38" y="85"/>
                  </a:cubicBezTo>
                  <a:cubicBezTo>
                    <a:pt x="38" y="85"/>
                    <a:pt x="38" y="84"/>
                    <a:pt x="38" y="84"/>
                  </a:cubicBezTo>
                  <a:cubicBezTo>
                    <a:pt x="36" y="81"/>
                    <a:pt x="38" y="77"/>
                    <a:pt x="37" y="75"/>
                  </a:cubicBezTo>
                  <a:cubicBezTo>
                    <a:pt x="35" y="72"/>
                    <a:pt x="34" y="69"/>
                    <a:pt x="37" y="59"/>
                  </a:cubicBezTo>
                  <a:cubicBezTo>
                    <a:pt x="40" y="50"/>
                    <a:pt x="35" y="53"/>
                    <a:pt x="34" y="49"/>
                  </a:cubicBezTo>
                  <a:cubicBezTo>
                    <a:pt x="34" y="45"/>
                    <a:pt x="27" y="40"/>
                    <a:pt x="22" y="35"/>
                  </a:cubicBezTo>
                  <a:cubicBezTo>
                    <a:pt x="17" y="30"/>
                    <a:pt x="15" y="28"/>
                    <a:pt x="13" y="25"/>
                  </a:cubicBezTo>
                  <a:cubicBezTo>
                    <a:pt x="11" y="21"/>
                    <a:pt x="11" y="18"/>
                    <a:pt x="6" y="15"/>
                  </a:cubicBezTo>
                  <a:cubicBezTo>
                    <a:pt x="2" y="12"/>
                    <a:pt x="1" y="9"/>
                    <a:pt x="0" y="7"/>
                  </a:cubicBezTo>
                  <a:cubicBezTo>
                    <a:pt x="3" y="6"/>
                    <a:pt x="9" y="4"/>
                    <a:pt x="12" y="3"/>
                  </a:cubicBezTo>
                  <a:cubicBezTo>
                    <a:pt x="16" y="3"/>
                    <a:pt x="17" y="0"/>
                    <a:pt x="22" y="3"/>
                  </a:cubicBezTo>
                  <a:cubicBezTo>
                    <a:pt x="27" y="7"/>
                    <a:pt x="29" y="8"/>
                    <a:pt x="33" y="10"/>
                  </a:cubicBezTo>
                  <a:cubicBezTo>
                    <a:pt x="37" y="13"/>
                    <a:pt x="40" y="9"/>
                    <a:pt x="46" y="12"/>
                  </a:cubicBezTo>
                  <a:cubicBezTo>
                    <a:pt x="52" y="16"/>
                    <a:pt x="57" y="17"/>
                    <a:pt x="56" y="23"/>
                  </a:cubicBezTo>
                  <a:cubicBezTo>
                    <a:pt x="55" y="28"/>
                    <a:pt x="54" y="31"/>
                    <a:pt x="56" y="32"/>
                  </a:cubicBezTo>
                  <a:cubicBezTo>
                    <a:pt x="59" y="32"/>
                    <a:pt x="65" y="31"/>
                    <a:pt x="65" y="36"/>
                  </a:cubicBezTo>
                  <a:cubicBezTo>
                    <a:pt x="65" y="41"/>
                    <a:pt x="68" y="46"/>
                    <a:pt x="69" y="46"/>
                  </a:cubicBezTo>
                  <a:cubicBezTo>
                    <a:pt x="71" y="47"/>
                    <a:pt x="75" y="49"/>
                    <a:pt x="76" y="52"/>
                  </a:cubicBezTo>
                  <a:cubicBezTo>
                    <a:pt x="76" y="55"/>
                    <a:pt x="77" y="58"/>
                    <a:pt x="80" y="6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204">
              <a:extLst>
                <a:ext uri="{FF2B5EF4-FFF2-40B4-BE49-F238E27FC236}">
                  <a16:creationId xmlns:a16="http://schemas.microsoft.com/office/drawing/2014/main" id="{8AEE6E76-9B3C-094E-B360-3748948FB03E}"/>
                </a:ext>
              </a:extLst>
            </p:cNvPr>
            <p:cNvSpPr>
              <a:spLocks/>
            </p:cNvSpPr>
            <p:nvPr/>
          </p:nvSpPr>
          <p:spPr bwMode="auto">
            <a:xfrm>
              <a:off x="3095" y="1315"/>
              <a:ext cx="98" cy="41"/>
            </a:xfrm>
            <a:custGeom>
              <a:avLst/>
              <a:gdLst>
                <a:gd name="T0" fmla="*/ 163 w 164"/>
                <a:gd name="T1" fmla="*/ 66 h 69"/>
                <a:gd name="T2" fmla="*/ 156 w 164"/>
                <a:gd name="T3" fmla="*/ 68 h 69"/>
                <a:gd name="T4" fmla="*/ 145 w 164"/>
                <a:gd name="T5" fmla="*/ 65 h 69"/>
                <a:gd name="T6" fmla="*/ 138 w 164"/>
                <a:gd name="T7" fmla="*/ 62 h 69"/>
                <a:gd name="T8" fmla="*/ 129 w 164"/>
                <a:gd name="T9" fmla="*/ 59 h 69"/>
                <a:gd name="T10" fmla="*/ 124 w 164"/>
                <a:gd name="T11" fmla="*/ 62 h 69"/>
                <a:gd name="T12" fmla="*/ 124 w 164"/>
                <a:gd name="T13" fmla="*/ 63 h 69"/>
                <a:gd name="T14" fmla="*/ 115 w 164"/>
                <a:gd name="T15" fmla="*/ 65 h 69"/>
                <a:gd name="T16" fmla="*/ 104 w 164"/>
                <a:gd name="T17" fmla="*/ 66 h 69"/>
                <a:gd name="T18" fmla="*/ 91 w 164"/>
                <a:gd name="T19" fmla="*/ 67 h 69"/>
                <a:gd name="T20" fmla="*/ 88 w 164"/>
                <a:gd name="T21" fmla="*/ 67 h 69"/>
                <a:gd name="T22" fmla="*/ 82 w 164"/>
                <a:gd name="T23" fmla="*/ 63 h 69"/>
                <a:gd name="T24" fmla="*/ 73 w 164"/>
                <a:gd name="T25" fmla="*/ 55 h 69"/>
                <a:gd name="T26" fmla="*/ 64 w 164"/>
                <a:gd name="T27" fmla="*/ 57 h 69"/>
                <a:gd name="T28" fmla="*/ 53 w 164"/>
                <a:gd name="T29" fmla="*/ 59 h 69"/>
                <a:gd name="T30" fmla="*/ 43 w 164"/>
                <a:gd name="T31" fmla="*/ 56 h 69"/>
                <a:gd name="T32" fmla="*/ 46 w 164"/>
                <a:gd name="T33" fmla="*/ 48 h 69"/>
                <a:gd name="T34" fmla="*/ 42 w 164"/>
                <a:gd name="T35" fmla="*/ 35 h 69"/>
                <a:gd name="T36" fmla="*/ 37 w 164"/>
                <a:gd name="T37" fmla="*/ 26 h 69"/>
                <a:gd name="T38" fmla="*/ 8 w 164"/>
                <a:gd name="T39" fmla="*/ 12 h 69"/>
                <a:gd name="T40" fmla="*/ 0 w 164"/>
                <a:gd name="T41" fmla="*/ 6 h 69"/>
                <a:gd name="T42" fmla="*/ 1 w 164"/>
                <a:gd name="T43" fmla="*/ 3 h 69"/>
                <a:gd name="T44" fmla="*/ 7 w 164"/>
                <a:gd name="T45" fmla="*/ 0 h 69"/>
                <a:gd name="T46" fmla="*/ 16 w 164"/>
                <a:gd name="T47" fmla="*/ 1 h 69"/>
                <a:gd name="T48" fmla="*/ 24 w 164"/>
                <a:gd name="T49" fmla="*/ 3 h 69"/>
                <a:gd name="T50" fmla="*/ 32 w 164"/>
                <a:gd name="T51" fmla="*/ 7 h 69"/>
                <a:gd name="T52" fmla="*/ 45 w 164"/>
                <a:gd name="T53" fmla="*/ 10 h 69"/>
                <a:gd name="T54" fmla="*/ 59 w 164"/>
                <a:gd name="T55" fmla="*/ 11 h 69"/>
                <a:gd name="T56" fmla="*/ 69 w 164"/>
                <a:gd name="T57" fmla="*/ 12 h 69"/>
                <a:gd name="T58" fmla="*/ 82 w 164"/>
                <a:gd name="T59" fmla="*/ 21 h 69"/>
                <a:gd name="T60" fmla="*/ 95 w 164"/>
                <a:gd name="T61" fmla="*/ 26 h 69"/>
                <a:gd name="T62" fmla="*/ 117 w 164"/>
                <a:gd name="T63" fmla="*/ 25 h 69"/>
                <a:gd name="T64" fmla="*/ 131 w 164"/>
                <a:gd name="T65" fmla="*/ 29 h 69"/>
                <a:gd name="T66" fmla="*/ 134 w 164"/>
                <a:gd name="T67" fmla="*/ 34 h 69"/>
                <a:gd name="T68" fmla="*/ 138 w 164"/>
                <a:gd name="T69" fmla="*/ 41 h 69"/>
                <a:gd name="T70" fmla="*/ 153 w 164"/>
                <a:gd name="T71" fmla="*/ 45 h 69"/>
                <a:gd name="T72" fmla="*/ 154 w 164"/>
                <a:gd name="T73" fmla="*/ 46 h 69"/>
                <a:gd name="T74" fmla="*/ 149 w 164"/>
                <a:gd name="T75" fmla="*/ 52 h 69"/>
                <a:gd name="T76" fmla="*/ 158 w 164"/>
                <a:gd name="T77" fmla="*/ 60 h 69"/>
                <a:gd name="T78" fmla="*/ 163 w 164"/>
                <a:gd name="T79"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4" h="69">
                  <a:moveTo>
                    <a:pt x="163" y="66"/>
                  </a:moveTo>
                  <a:cubicBezTo>
                    <a:pt x="163" y="69"/>
                    <a:pt x="160" y="68"/>
                    <a:pt x="156" y="68"/>
                  </a:cubicBezTo>
                  <a:cubicBezTo>
                    <a:pt x="153" y="67"/>
                    <a:pt x="147" y="65"/>
                    <a:pt x="145" y="65"/>
                  </a:cubicBezTo>
                  <a:cubicBezTo>
                    <a:pt x="142" y="64"/>
                    <a:pt x="139" y="64"/>
                    <a:pt x="138" y="62"/>
                  </a:cubicBezTo>
                  <a:cubicBezTo>
                    <a:pt x="137" y="61"/>
                    <a:pt x="133" y="61"/>
                    <a:pt x="129" y="59"/>
                  </a:cubicBezTo>
                  <a:cubicBezTo>
                    <a:pt x="126" y="58"/>
                    <a:pt x="127" y="60"/>
                    <a:pt x="124" y="62"/>
                  </a:cubicBezTo>
                  <a:cubicBezTo>
                    <a:pt x="124" y="62"/>
                    <a:pt x="124" y="63"/>
                    <a:pt x="124" y="63"/>
                  </a:cubicBezTo>
                  <a:cubicBezTo>
                    <a:pt x="120" y="65"/>
                    <a:pt x="119" y="64"/>
                    <a:pt x="115" y="65"/>
                  </a:cubicBezTo>
                  <a:cubicBezTo>
                    <a:pt x="112" y="65"/>
                    <a:pt x="108" y="65"/>
                    <a:pt x="104" y="66"/>
                  </a:cubicBezTo>
                  <a:cubicBezTo>
                    <a:pt x="101" y="66"/>
                    <a:pt x="96" y="67"/>
                    <a:pt x="91" y="67"/>
                  </a:cubicBezTo>
                  <a:cubicBezTo>
                    <a:pt x="90" y="67"/>
                    <a:pt x="89" y="67"/>
                    <a:pt x="88" y="67"/>
                  </a:cubicBezTo>
                  <a:cubicBezTo>
                    <a:pt x="85" y="66"/>
                    <a:pt x="84" y="65"/>
                    <a:pt x="82" y="63"/>
                  </a:cubicBezTo>
                  <a:cubicBezTo>
                    <a:pt x="78" y="61"/>
                    <a:pt x="74" y="57"/>
                    <a:pt x="73" y="55"/>
                  </a:cubicBezTo>
                  <a:cubicBezTo>
                    <a:pt x="71" y="54"/>
                    <a:pt x="68" y="55"/>
                    <a:pt x="64" y="57"/>
                  </a:cubicBezTo>
                  <a:cubicBezTo>
                    <a:pt x="59" y="59"/>
                    <a:pt x="59" y="59"/>
                    <a:pt x="53" y="59"/>
                  </a:cubicBezTo>
                  <a:cubicBezTo>
                    <a:pt x="49" y="60"/>
                    <a:pt x="45" y="58"/>
                    <a:pt x="43" y="56"/>
                  </a:cubicBezTo>
                  <a:cubicBezTo>
                    <a:pt x="47" y="53"/>
                    <a:pt x="49" y="51"/>
                    <a:pt x="46" y="48"/>
                  </a:cubicBezTo>
                  <a:cubicBezTo>
                    <a:pt x="43" y="44"/>
                    <a:pt x="45" y="38"/>
                    <a:pt x="42" y="35"/>
                  </a:cubicBezTo>
                  <a:cubicBezTo>
                    <a:pt x="40" y="31"/>
                    <a:pt x="47" y="31"/>
                    <a:pt x="37" y="26"/>
                  </a:cubicBezTo>
                  <a:cubicBezTo>
                    <a:pt x="27" y="21"/>
                    <a:pt x="9" y="12"/>
                    <a:pt x="8" y="12"/>
                  </a:cubicBezTo>
                  <a:cubicBezTo>
                    <a:pt x="6" y="12"/>
                    <a:pt x="7" y="10"/>
                    <a:pt x="0" y="6"/>
                  </a:cubicBezTo>
                  <a:cubicBezTo>
                    <a:pt x="0" y="5"/>
                    <a:pt x="1" y="4"/>
                    <a:pt x="1" y="3"/>
                  </a:cubicBezTo>
                  <a:cubicBezTo>
                    <a:pt x="2" y="1"/>
                    <a:pt x="3" y="0"/>
                    <a:pt x="7" y="0"/>
                  </a:cubicBezTo>
                  <a:cubicBezTo>
                    <a:pt x="10" y="0"/>
                    <a:pt x="13" y="0"/>
                    <a:pt x="16" y="1"/>
                  </a:cubicBezTo>
                  <a:cubicBezTo>
                    <a:pt x="19" y="3"/>
                    <a:pt x="20" y="1"/>
                    <a:pt x="24" y="3"/>
                  </a:cubicBezTo>
                  <a:cubicBezTo>
                    <a:pt x="27" y="5"/>
                    <a:pt x="28" y="5"/>
                    <a:pt x="32" y="7"/>
                  </a:cubicBezTo>
                  <a:cubicBezTo>
                    <a:pt x="36" y="8"/>
                    <a:pt x="38" y="9"/>
                    <a:pt x="45" y="10"/>
                  </a:cubicBezTo>
                  <a:cubicBezTo>
                    <a:pt x="51" y="10"/>
                    <a:pt x="54" y="9"/>
                    <a:pt x="59" y="11"/>
                  </a:cubicBezTo>
                  <a:cubicBezTo>
                    <a:pt x="64" y="12"/>
                    <a:pt x="65" y="9"/>
                    <a:pt x="69" y="12"/>
                  </a:cubicBezTo>
                  <a:cubicBezTo>
                    <a:pt x="72" y="15"/>
                    <a:pt x="78" y="15"/>
                    <a:pt x="82" y="21"/>
                  </a:cubicBezTo>
                  <a:cubicBezTo>
                    <a:pt x="87" y="26"/>
                    <a:pt x="89" y="27"/>
                    <a:pt x="95" y="26"/>
                  </a:cubicBezTo>
                  <a:cubicBezTo>
                    <a:pt x="101" y="25"/>
                    <a:pt x="108" y="21"/>
                    <a:pt x="117" y="25"/>
                  </a:cubicBezTo>
                  <a:cubicBezTo>
                    <a:pt x="126" y="28"/>
                    <a:pt x="129" y="28"/>
                    <a:pt x="131" y="29"/>
                  </a:cubicBezTo>
                  <a:cubicBezTo>
                    <a:pt x="132" y="29"/>
                    <a:pt x="133" y="31"/>
                    <a:pt x="134" y="34"/>
                  </a:cubicBezTo>
                  <a:cubicBezTo>
                    <a:pt x="134" y="37"/>
                    <a:pt x="136" y="39"/>
                    <a:pt x="138" y="41"/>
                  </a:cubicBezTo>
                  <a:cubicBezTo>
                    <a:pt x="141" y="43"/>
                    <a:pt x="146" y="43"/>
                    <a:pt x="153" y="45"/>
                  </a:cubicBezTo>
                  <a:cubicBezTo>
                    <a:pt x="153" y="46"/>
                    <a:pt x="153" y="46"/>
                    <a:pt x="154" y="46"/>
                  </a:cubicBezTo>
                  <a:cubicBezTo>
                    <a:pt x="153" y="47"/>
                    <a:pt x="151" y="50"/>
                    <a:pt x="149" y="52"/>
                  </a:cubicBezTo>
                  <a:cubicBezTo>
                    <a:pt x="147" y="55"/>
                    <a:pt x="153" y="56"/>
                    <a:pt x="158" y="60"/>
                  </a:cubicBezTo>
                  <a:cubicBezTo>
                    <a:pt x="163" y="63"/>
                    <a:pt x="164" y="63"/>
                    <a:pt x="163" y="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205">
              <a:extLst>
                <a:ext uri="{FF2B5EF4-FFF2-40B4-BE49-F238E27FC236}">
                  <a16:creationId xmlns:a16="http://schemas.microsoft.com/office/drawing/2014/main" id="{007FF68E-A2EA-B042-A5AC-1076DFB5DF09}"/>
                </a:ext>
              </a:extLst>
            </p:cNvPr>
            <p:cNvSpPr>
              <a:spLocks/>
            </p:cNvSpPr>
            <p:nvPr/>
          </p:nvSpPr>
          <p:spPr bwMode="auto">
            <a:xfrm>
              <a:off x="3169" y="1342"/>
              <a:ext cx="78" cy="58"/>
            </a:xfrm>
            <a:custGeom>
              <a:avLst/>
              <a:gdLst>
                <a:gd name="T0" fmla="*/ 124 w 130"/>
                <a:gd name="T1" fmla="*/ 44 h 98"/>
                <a:gd name="T2" fmla="*/ 107 w 130"/>
                <a:gd name="T3" fmla="*/ 53 h 98"/>
                <a:gd name="T4" fmla="*/ 105 w 130"/>
                <a:gd name="T5" fmla="*/ 72 h 98"/>
                <a:gd name="T6" fmla="*/ 99 w 130"/>
                <a:gd name="T7" fmla="*/ 87 h 98"/>
                <a:gd name="T8" fmla="*/ 101 w 130"/>
                <a:gd name="T9" fmla="*/ 97 h 98"/>
                <a:gd name="T10" fmla="*/ 96 w 130"/>
                <a:gd name="T11" fmla="*/ 97 h 98"/>
                <a:gd name="T12" fmla="*/ 80 w 130"/>
                <a:gd name="T13" fmla="*/ 87 h 98"/>
                <a:gd name="T14" fmla="*/ 83 w 130"/>
                <a:gd name="T15" fmla="*/ 83 h 98"/>
                <a:gd name="T16" fmla="*/ 82 w 130"/>
                <a:gd name="T17" fmla="*/ 78 h 98"/>
                <a:gd name="T18" fmla="*/ 84 w 130"/>
                <a:gd name="T19" fmla="*/ 72 h 98"/>
                <a:gd name="T20" fmla="*/ 79 w 130"/>
                <a:gd name="T21" fmla="*/ 65 h 98"/>
                <a:gd name="T22" fmla="*/ 68 w 130"/>
                <a:gd name="T23" fmla="*/ 63 h 98"/>
                <a:gd name="T24" fmla="*/ 58 w 130"/>
                <a:gd name="T25" fmla="*/ 72 h 98"/>
                <a:gd name="T26" fmla="*/ 50 w 130"/>
                <a:gd name="T27" fmla="*/ 79 h 98"/>
                <a:gd name="T28" fmla="*/ 43 w 130"/>
                <a:gd name="T29" fmla="*/ 85 h 98"/>
                <a:gd name="T30" fmla="*/ 42 w 130"/>
                <a:gd name="T31" fmla="*/ 77 h 98"/>
                <a:gd name="T32" fmla="*/ 39 w 130"/>
                <a:gd name="T33" fmla="*/ 66 h 98"/>
                <a:gd name="T34" fmla="*/ 23 w 130"/>
                <a:gd name="T35" fmla="*/ 57 h 98"/>
                <a:gd name="T36" fmla="*/ 19 w 130"/>
                <a:gd name="T37" fmla="*/ 51 h 98"/>
                <a:gd name="T38" fmla="*/ 25 w 130"/>
                <a:gd name="T39" fmla="*/ 46 h 98"/>
                <a:gd name="T40" fmla="*/ 13 w 130"/>
                <a:gd name="T41" fmla="*/ 40 h 98"/>
                <a:gd name="T42" fmla="*/ 13 w 130"/>
                <a:gd name="T43" fmla="*/ 31 h 98"/>
                <a:gd name="T44" fmla="*/ 9 w 130"/>
                <a:gd name="T45" fmla="*/ 26 h 98"/>
                <a:gd name="T46" fmla="*/ 0 w 130"/>
                <a:gd name="T47" fmla="*/ 17 h 98"/>
                <a:gd name="T48" fmla="*/ 5 w 130"/>
                <a:gd name="T49" fmla="*/ 14 h 98"/>
                <a:gd name="T50" fmla="*/ 14 w 130"/>
                <a:gd name="T51" fmla="*/ 17 h 98"/>
                <a:gd name="T52" fmla="*/ 21 w 130"/>
                <a:gd name="T53" fmla="*/ 20 h 98"/>
                <a:gd name="T54" fmla="*/ 32 w 130"/>
                <a:gd name="T55" fmla="*/ 23 h 98"/>
                <a:gd name="T56" fmla="*/ 39 w 130"/>
                <a:gd name="T57" fmla="*/ 21 h 98"/>
                <a:gd name="T58" fmla="*/ 34 w 130"/>
                <a:gd name="T59" fmla="*/ 15 h 98"/>
                <a:gd name="T60" fmla="*/ 25 w 130"/>
                <a:gd name="T61" fmla="*/ 7 h 98"/>
                <a:gd name="T62" fmla="*/ 30 w 130"/>
                <a:gd name="T63" fmla="*/ 1 h 98"/>
                <a:gd name="T64" fmla="*/ 41 w 130"/>
                <a:gd name="T65" fmla="*/ 4 h 98"/>
                <a:gd name="T66" fmla="*/ 52 w 130"/>
                <a:gd name="T67" fmla="*/ 15 h 98"/>
                <a:gd name="T68" fmla="*/ 59 w 130"/>
                <a:gd name="T69" fmla="*/ 19 h 98"/>
                <a:gd name="T70" fmla="*/ 67 w 130"/>
                <a:gd name="T71" fmla="*/ 15 h 98"/>
                <a:gd name="T72" fmla="*/ 77 w 130"/>
                <a:gd name="T73" fmla="*/ 5 h 98"/>
                <a:gd name="T74" fmla="*/ 79 w 130"/>
                <a:gd name="T75" fmla="*/ 3 h 98"/>
                <a:gd name="T76" fmla="*/ 85 w 130"/>
                <a:gd name="T77" fmla="*/ 11 h 98"/>
                <a:gd name="T78" fmla="*/ 97 w 130"/>
                <a:gd name="T79" fmla="*/ 27 h 98"/>
                <a:gd name="T80" fmla="*/ 115 w 130"/>
                <a:gd name="T81" fmla="*/ 38 h 98"/>
                <a:gd name="T82" fmla="*/ 124 w 130"/>
                <a:gd name="T8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98">
                  <a:moveTo>
                    <a:pt x="124" y="44"/>
                  </a:moveTo>
                  <a:cubicBezTo>
                    <a:pt x="118" y="46"/>
                    <a:pt x="109" y="45"/>
                    <a:pt x="107" y="53"/>
                  </a:cubicBezTo>
                  <a:cubicBezTo>
                    <a:pt x="105" y="60"/>
                    <a:pt x="109" y="64"/>
                    <a:pt x="105" y="72"/>
                  </a:cubicBezTo>
                  <a:cubicBezTo>
                    <a:pt x="100" y="80"/>
                    <a:pt x="96" y="75"/>
                    <a:pt x="99" y="87"/>
                  </a:cubicBezTo>
                  <a:cubicBezTo>
                    <a:pt x="100" y="91"/>
                    <a:pt x="100" y="94"/>
                    <a:pt x="101" y="97"/>
                  </a:cubicBezTo>
                  <a:cubicBezTo>
                    <a:pt x="100" y="97"/>
                    <a:pt x="98" y="98"/>
                    <a:pt x="96" y="97"/>
                  </a:cubicBezTo>
                  <a:cubicBezTo>
                    <a:pt x="92" y="97"/>
                    <a:pt x="85" y="91"/>
                    <a:pt x="80" y="87"/>
                  </a:cubicBezTo>
                  <a:cubicBezTo>
                    <a:pt x="76" y="84"/>
                    <a:pt x="83" y="84"/>
                    <a:pt x="83" y="83"/>
                  </a:cubicBezTo>
                  <a:cubicBezTo>
                    <a:pt x="84" y="83"/>
                    <a:pt x="83" y="80"/>
                    <a:pt x="82" y="78"/>
                  </a:cubicBezTo>
                  <a:cubicBezTo>
                    <a:pt x="81" y="77"/>
                    <a:pt x="82" y="74"/>
                    <a:pt x="84" y="72"/>
                  </a:cubicBezTo>
                  <a:cubicBezTo>
                    <a:pt x="86" y="70"/>
                    <a:pt x="81" y="68"/>
                    <a:pt x="79" y="65"/>
                  </a:cubicBezTo>
                  <a:cubicBezTo>
                    <a:pt x="76" y="62"/>
                    <a:pt x="70" y="63"/>
                    <a:pt x="68" y="63"/>
                  </a:cubicBezTo>
                  <a:cubicBezTo>
                    <a:pt x="66" y="64"/>
                    <a:pt x="63" y="68"/>
                    <a:pt x="58" y="72"/>
                  </a:cubicBezTo>
                  <a:cubicBezTo>
                    <a:pt x="53" y="75"/>
                    <a:pt x="52" y="75"/>
                    <a:pt x="50" y="79"/>
                  </a:cubicBezTo>
                  <a:cubicBezTo>
                    <a:pt x="48" y="82"/>
                    <a:pt x="46" y="84"/>
                    <a:pt x="43" y="85"/>
                  </a:cubicBezTo>
                  <a:cubicBezTo>
                    <a:pt x="43" y="83"/>
                    <a:pt x="42" y="79"/>
                    <a:pt x="42" y="77"/>
                  </a:cubicBezTo>
                  <a:cubicBezTo>
                    <a:pt x="42" y="73"/>
                    <a:pt x="44" y="70"/>
                    <a:pt x="39" y="66"/>
                  </a:cubicBezTo>
                  <a:cubicBezTo>
                    <a:pt x="35" y="62"/>
                    <a:pt x="27" y="62"/>
                    <a:pt x="23" y="57"/>
                  </a:cubicBezTo>
                  <a:cubicBezTo>
                    <a:pt x="19" y="53"/>
                    <a:pt x="16" y="52"/>
                    <a:pt x="19" y="51"/>
                  </a:cubicBezTo>
                  <a:cubicBezTo>
                    <a:pt x="22" y="51"/>
                    <a:pt x="28" y="48"/>
                    <a:pt x="25" y="46"/>
                  </a:cubicBezTo>
                  <a:cubicBezTo>
                    <a:pt x="22" y="44"/>
                    <a:pt x="15" y="43"/>
                    <a:pt x="13" y="40"/>
                  </a:cubicBezTo>
                  <a:cubicBezTo>
                    <a:pt x="11" y="36"/>
                    <a:pt x="12" y="33"/>
                    <a:pt x="13" y="31"/>
                  </a:cubicBezTo>
                  <a:cubicBezTo>
                    <a:pt x="14" y="30"/>
                    <a:pt x="13" y="29"/>
                    <a:pt x="9" y="26"/>
                  </a:cubicBezTo>
                  <a:cubicBezTo>
                    <a:pt x="6" y="24"/>
                    <a:pt x="2" y="20"/>
                    <a:pt x="0" y="17"/>
                  </a:cubicBezTo>
                  <a:cubicBezTo>
                    <a:pt x="3" y="15"/>
                    <a:pt x="2" y="13"/>
                    <a:pt x="5" y="14"/>
                  </a:cubicBezTo>
                  <a:cubicBezTo>
                    <a:pt x="9" y="16"/>
                    <a:pt x="13" y="16"/>
                    <a:pt x="14" y="17"/>
                  </a:cubicBezTo>
                  <a:cubicBezTo>
                    <a:pt x="15" y="19"/>
                    <a:pt x="18" y="19"/>
                    <a:pt x="21" y="20"/>
                  </a:cubicBezTo>
                  <a:cubicBezTo>
                    <a:pt x="23" y="20"/>
                    <a:pt x="29" y="22"/>
                    <a:pt x="32" y="23"/>
                  </a:cubicBezTo>
                  <a:cubicBezTo>
                    <a:pt x="36" y="23"/>
                    <a:pt x="39" y="24"/>
                    <a:pt x="39" y="21"/>
                  </a:cubicBezTo>
                  <a:cubicBezTo>
                    <a:pt x="40" y="18"/>
                    <a:pt x="39" y="18"/>
                    <a:pt x="34" y="15"/>
                  </a:cubicBezTo>
                  <a:cubicBezTo>
                    <a:pt x="29" y="11"/>
                    <a:pt x="23" y="10"/>
                    <a:pt x="25" y="7"/>
                  </a:cubicBezTo>
                  <a:cubicBezTo>
                    <a:pt x="27" y="5"/>
                    <a:pt x="29" y="2"/>
                    <a:pt x="30" y="1"/>
                  </a:cubicBezTo>
                  <a:cubicBezTo>
                    <a:pt x="36" y="2"/>
                    <a:pt x="38" y="0"/>
                    <a:pt x="41" y="4"/>
                  </a:cubicBezTo>
                  <a:cubicBezTo>
                    <a:pt x="44" y="9"/>
                    <a:pt x="48" y="11"/>
                    <a:pt x="52" y="15"/>
                  </a:cubicBezTo>
                  <a:cubicBezTo>
                    <a:pt x="55" y="19"/>
                    <a:pt x="53" y="20"/>
                    <a:pt x="59" y="19"/>
                  </a:cubicBezTo>
                  <a:cubicBezTo>
                    <a:pt x="65" y="19"/>
                    <a:pt x="67" y="19"/>
                    <a:pt x="67" y="15"/>
                  </a:cubicBezTo>
                  <a:cubicBezTo>
                    <a:pt x="67" y="11"/>
                    <a:pt x="75" y="7"/>
                    <a:pt x="77" y="5"/>
                  </a:cubicBezTo>
                  <a:cubicBezTo>
                    <a:pt x="78" y="4"/>
                    <a:pt x="78" y="4"/>
                    <a:pt x="79" y="3"/>
                  </a:cubicBezTo>
                  <a:cubicBezTo>
                    <a:pt x="81" y="5"/>
                    <a:pt x="82" y="7"/>
                    <a:pt x="85" y="11"/>
                  </a:cubicBezTo>
                  <a:cubicBezTo>
                    <a:pt x="90" y="18"/>
                    <a:pt x="88" y="18"/>
                    <a:pt x="97" y="27"/>
                  </a:cubicBezTo>
                  <a:cubicBezTo>
                    <a:pt x="105" y="36"/>
                    <a:pt x="110" y="36"/>
                    <a:pt x="115" y="38"/>
                  </a:cubicBezTo>
                  <a:cubicBezTo>
                    <a:pt x="121" y="39"/>
                    <a:pt x="130" y="42"/>
                    <a:pt x="124"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206">
              <a:extLst>
                <a:ext uri="{FF2B5EF4-FFF2-40B4-BE49-F238E27FC236}">
                  <a16:creationId xmlns:a16="http://schemas.microsoft.com/office/drawing/2014/main" id="{DEC35D77-9A01-C244-8D16-8DEC56AC05C4}"/>
                </a:ext>
              </a:extLst>
            </p:cNvPr>
            <p:cNvSpPr>
              <a:spLocks/>
            </p:cNvSpPr>
            <p:nvPr/>
          </p:nvSpPr>
          <p:spPr bwMode="auto">
            <a:xfrm>
              <a:off x="3168" y="1378"/>
              <a:ext cx="23" cy="16"/>
            </a:xfrm>
            <a:custGeom>
              <a:avLst/>
              <a:gdLst>
                <a:gd name="T0" fmla="*/ 38 w 38"/>
                <a:gd name="T1" fmla="*/ 24 h 26"/>
                <a:gd name="T2" fmla="*/ 34 w 38"/>
                <a:gd name="T3" fmla="*/ 25 h 26"/>
                <a:gd name="T4" fmla="*/ 23 w 38"/>
                <a:gd name="T5" fmla="*/ 21 h 26"/>
                <a:gd name="T6" fmla="*/ 10 w 38"/>
                <a:gd name="T7" fmla="*/ 10 h 26"/>
                <a:gd name="T8" fmla="*/ 4 w 38"/>
                <a:gd name="T9" fmla="*/ 4 h 26"/>
                <a:gd name="T10" fmla="*/ 0 w 38"/>
                <a:gd name="T11" fmla="*/ 0 h 26"/>
                <a:gd name="T12" fmla="*/ 11 w 38"/>
                <a:gd name="T13" fmla="*/ 3 h 26"/>
                <a:gd name="T14" fmla="*/ 25 w 38"/>
                <a:gd name="T15" fmla="*/ 5 h 26"/>
                <a:gd name="T16" fmla="*/ 28 w 38"/>
                <a:gd name="T17" fmla="*/ 10 h 26"/>
                <a:gd name="T18" fmla="*/ 35 w 38"/>
                <a:gd name="T19" fmla="*/ 18 h 26"/>
                <a:gd name="T20" fmla="*/ 37 w 38"/>
                <a:gd name="T21" fmla="*/ 24 h 26"/>
                <a:gd name="T22" fmla="*/ 38 w 38"/>
                <a:gd name="T2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6">
                  <a:moveTo>
                    <a:pt x="38" y="24"/>
                  </a:moveTo>
                  <a:cubicBezTo>
                    <a:pt x="37" y="25"/>
                    <a:pt x="36" y="26"/>
                    <a:pt x="34" y="25"/>
                  </a:cubicBezTo>
                  <a:cubicBezTo>
                    <a:pt x="31" y="25"/>
                    <a:pt x="27" y="24"/>
                    <a:pt x="23" y="21"/>
                  </a:cubicBezTo>
                  <a:cubicBezTo>
                    <a:pt x="19" y="18"/>
                    <a:pt x="15" y="15"/>
                    <a:pt x="10" y="10"/>
                  </a:cubicBezTo>
                  <a:cubicBezTo>
                    <a:pt x="5" y="6"/>
                    <a:pt x="7" y="6"/>
                    <a:pt x="4" y="4"/>
                  </a:cubicBezTo>
                  <a:cubicBezTo>
                    <a:pt x="3" y="2"/>
                    <a:pt x="1" y="1"/>
                    <a:pt x="0" y="0"/>
                  </a:cubicBezTo>
                  <a:cubicBezTo>
                    <a:pt x="3" y="0"/>
                    <a:pt x="7" y="0"/>
                    <a:pt x="11" y="3"/>
                  </a:cubicBezTo>
                  <a:cubicBezTo>
                    <a:pt x="16" y="7"/>
                    <a:pt x="23" y="6"/>
                    <a:pt x="25" y="5"/>
                  </a:cubicBezTo>
                  <a:cubicBezTo>
                    <a:pt x="26" y="5"/>
                    <a:pt x="27" y="7"/>
                    <a:pt x="28" y="10"/>
                  </a:cubicBezTo>
                  <a:cubicBezTo>
                    <a:pt x="30" y="12"/>
                    <a:pt x="34" y="16"/>
                    <a:pt x="35" y="18"/>
                  </a:cubicBezTo>
                  <a:cubicBezTo>
                    <a:pt x="36" y="21"/>
                    <a:pt x="37" y="22"/>
                    <a:pt x="37" y="24"/>
                  </a:cubicBezTo>
                  <a:cubicBezTo>
                    <a:pt x="38" y="24"/>
                    <a:pt x="38" y="24"/>
                    <a:pt x="38"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207">
              <a:extLst>
                <a:ext uri="{FF2B5EF4-FFF2-40B4-BE49-F238E27FC236}">
                  <a16:creationId xmlns:a16="http://schemas.microsoft.com/office/drawing/2014/main" id="{2EF347B5-2BBB-0546-8103-707B43EC45ED}"/>
                </a:ext>
              </a:extLst>
            </p:cNvPr>
            <p:cNvSpPr>
              <a:spLocks/>
            </p:cNvSpPr>
            <p:nvPr/>
          </p:nvSpPr>
          <p:spPr bwMode="auto">
            <a:xfrm>
              <a:off x="2910" y="1337"/>
              <a:ext cx="265" cy="108"/>
            </a:xfrm>
            <a:custGeom>
              <a:avLst/>
              <a:gdLst>
                <a:gd name="T0" fmla="*/ 432 w 441"/>
                <a:gd name="T1" fmla="*/ 146 h 180"/>
                <a:gd name="T2" fmla="*/ 420 w 441"/>
                <a:gd name="T3" fmla="*/ 138 h 180"/>
                <a:gd name="T4" fmla="*/ 398 w 441"/>
                <a:gd name="T5" fmla="*/ 135 h 180"/>
                <a:gd name="T6" fmla="*/ 387 w 441"/>
                <a:gd name="T7" fmla="*/ 139 h 180"/>
                <a:gd name="T8" fmla="*/ 374 w 441"/>
                <a:gd name="T9" fmla="*/ 140 h 180"/>
                <a:gd name="T10" fmla="*/ 342 w 441"/>
                <a:gd name="T11" fmla="*/ 144 h 180"/>
                <a:gd name="T12" fmla="*/ 315 w 441"/>
                <a:gd name="T13" fmla="*/ 152 h 180"/>
                <a:gd name="T14" fmla="*/ 278 w 441"/>
                <a:gd name="T15" fmla="*/ 150 h 180"/>
                <a:gd name="T16" fmla="*/ 258 w 441"/>
                <a:gd name="T17" fmla="*/ 148 h 180"/>
                <a:gd name="T18" fmla="*/ 254 w 441"/>
                <a:gd name="T19" fmla="*/ 162 h 180"/>
                <a:gd name="T20" fmla="*/ 244 w 441"/>
                <a:gd name="T21" fmla="*/ 176 h 180"/>
                <a:gd name="T22" fmla="*/ 233 w 441"/>
                <a:gd name="T23" fmla="*/ 165 h 180"/>
                <a:gd name="T24" fmla="*/ 235 w 441"/>
                <a:gd name="T25" fmla="*/ 148 h 180"/>
                <a:gd name="T26" fmla="*/ 204 w 441"/>
                <a:gd name="T27" fmla="*/ 150 h 180"/>
                <a:gd name="T28" fmla="*/ 175 w 441"/>
                <a:gd name="T29" fmla="*/ 168 h 180"/>
                <a:gd name="T30" fmla="*/ 152 w 441"/>
                <a:gd name="T31" fmla="*/ 166 h 180"/>
                <a:gd name="T32" fmla="*/ 114 w 441"/>
                <a:gd name="T33" fmla="*/ 149 h 180"/>
                <a:gd name="T34" fmla="*/ 107 w 441"/>
                <a:gd name="T35" fmla="*/ 166 h 180"/>
                <a:gd name="T36" fmla="*/ 79 w 441"/>
                <a:gd name="T37" fmla="*/ 165 h 180"/>
                <a:gd name="T38" fmla="*/ 59 w 441"/>
                <a:gd name="T39" fmla="*/ 152 h 180"/>
                <a:gd name="T40" fmla="*/ 45 w 441"/>
                <a:gd name="T41" fmla="*/ 142 h 180"/>
                <a:gd name="T42" fmla="*/ 30 w 441"/>
                <a:gd name="T43" fmla="*/ 142 h 180"/>
                <a:gd name="T44" fmla="*/ 27 w 441"/>
                <a:gd name="T45" fmla="*/ 127 h 180"/>
                <a:gd name="T46" fmla="*/ 27 w 441"/>
                <a:gd name="T47" fmla="*/ 117 h 180"/>
                <a:gd name="T48" fmla="*/ 6 w 441"/>
                <a:gd name="T49" fmla="*/ 102 h 180"/>
                <a:gd name="T50" fmla="*/ 23 w 441"/>
                <a:gd name="T51" fmla="*/ 106 h 180"/>
                <a:gd name="T52" fmla="*/ 19 w 441"/>
                <a:gd name="T53" fmla="*/ 92 h 180"/>
                <a:gd name="T54" fmla="*/ 14 w 441"/>
                <a:gd name="T55" fmla="*/ 79 h 180"/>
                <a:gd name="T56" fmla="*/ 7 w 441"/>
                <a:gd name="T57" fmla="*/ 76 h 180"/>
                <a:gd name="T58" fmla="*/ 2 w 441"/>
                <a:gd name="T59" fmla="*/ 60 h 180"/>
                <a:gd name="T60" fmla="*/ 11 w 441"/>
                <a:gd name="T61" fmla="*/ 49 h 180"/>
                <a:gd name="T62" fmla="*/ 35 w 441"/>
                <a:gd name="T63" fmla="*/ 51 h 180"/>
                <a:gd name="T64" fmla="*/ 53 w 441"/>
                <a:gd name="T65" fmla="*/ 51 h 180"/>
                <a:gd name="T66" fmla="*/ 65 w 441"/>
                <a:gd name="T67" fmla="*/ 44 h 180"/>
                <a:gd name="T68" fmla="*/ 68 w 441"/>
                <a:gd name="T69" fmla="*/ 36 h 180"/>
                <a:gd name="T70" fmla="*/ 75 w 441"/>
                <a:gd name="T71" fmla="*/ 28 h 180"/>
                <a:gd name="T72" fmla="*/ 108 w 441"/>
                <a:gd name="T73" fmla="*/ 30 h 180"/>
                <a:gd name="T74" fmla="*/ 133 w 441"/>
                <a:gd name="T75" fmla="*/ 19 h 180"/>
                <a:gd name="T76" fmla="*/ 163 w 441"/>
                <a:gd name="T77" fmla="*/ 6 h 180"/>
                <a:gd name="T78" fmla="*/ 194 w 441"/>
                <a:gd name="T79" fmla="*/ 6 h 180"/>
                <a:gd name="T80" fmla="*/ 210 w 441"/>
                <a:gd name="T81" fmla="*/ 15 h 180"/>
                <a:gd name="T82" fmla="*/ 228 w 441"/>
                <a:gd name="T83" fmla="*/ 21 h 180"/>
                <a:gd name="T84" fmla="*/ 247 w 441"/>
                <a:gd name="T85" fmla="*/ 27 h 180"/>
                <a:gd name="T86" fmla="*/ 282 w 441"/>
                <a:gd name="T87" fmla="*/ 34 h 180"/>
                <a:gd name="T88" fmla="*/ 313 w 441"/>
                <a:gd name="T89" fmla="*/ 35 h 180"/>
                <a:gd name="T90" fmla="*/ 344 w 441"/>
                <a:gd name="T91" fmla="*/ 22 h 180"/>
                <a:gd name="T92" fmla="*/ 360 w 441"/>
                <a:gd name="T93" fmla="*/ 21 h 180"/>
                <a:gd name="T94" fmla="*/ 380 w 441"/>
                <a:gd name="T95" fmla="*/ 17 h 180"/>
                <a:gd name="T96" fmla="*/ 395 w 441"/>
                <a:gd name="T97" fmla="*/ 29 h 180"/>
                <a:gd name="T98" fmla="*/ 402 w 441"/>
                <a:gd name="T99" fmla="*/ 40 h 180"/>
                <a:gd name="T100" fmla="*/ 408 w 441"/>
                <a:gd name="T101" fmla="*/ 59 h 180"/>
                <a:gd name="T102" fmla="*/ 426 w 441"/>
                <a:gd name="T103" fmla="*/ 66 h 180"/>
                <a:gd name="T104" fmla="*/ 424 w 441"/>
                <a:gd name="T105" fmla="*/ 70 h 180"/>
                <a:gd name="T106" fmla="*/ 416 w 441"/>
                <a:gd name="T107" fmla="*/ 81 h 180"/>
                <a:gd name="T108" fmla="*/ 427 w 441"/>
                <a:gd name="T109" fmla="*/ 108 h 180"/>
                <a:gd name="T110" fmla="*/ 430 w 441"/>
                <a:gd name="T111" fmla="*/ 122 h 180"/>
                <a:gd name="T112" fmla="*/ 440 w 441"/>
                <a:gd name="T113" fmla="*/ 13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180">
                  <a:moveTo>
                    <a:pt x="441" y="139"/>
                  </a:moveTo>
                  <a:cubicBezTo>
                    <a:pt x="439" y="141"/>
                    <a:pt x="435" y="144"/>
                    <a:pt x="432" y="146"/>
                  </a:cubicBezTo>
                  <a:cubicBezTo>
                    <a:pt x="428" y="149"/>
                    <a:pt x="428" y="144"/>
                    <a:pt x="427" y="140"/>
                  </a:cubicBezTo>
                  <a:cubicBezTo>
                    <a:pt x="426" y="136"/>
                    <a:pt x="425" y="136"/>
                    <a:pt x="420" y="138"/>
                  </a:cubicBezTo>
                  <a:cubicBezTo>
                    <a:pt x="416" y="139"/>
                    <a:pt x="415" y="139"/>
                    <a:pt x="412" y="137"/>
                  </a:cubicBezTo>
                  <a:cubicBezTo>
                    <a:pt x="409" y="136"/>
                    <a:pt x="404" y="135"/>
                    <a:pt x="398" y="135"/>
                  </a:cubicBezTo>
                  <a:cubicBezTo>
                    <a:pt x="391" y="135"/>
                    <a:pt x="393" y="137"/>
                    <a:pt x="391" y="139"/>
                  </a:cubicBezTo>
                  <a:cubicBezTo>
                    <a:pt x="389" y="140"/>
                    <a:pt x="388" y="140"/>
                    <a:pt x="387" y="139"/>
                  </a:cubicBezTo>
                  <a:cubicBezTo>
                    <a:pt x="387" y="139"/>
                    <a:pt x="387" y="138"/>
                    <a:pt x="387" y="138"/>
                  </a:cubicBezTo>
                  <a:cubicBezTo>
                    <a:pt x="387" y="136"/>
                    <a:pt x="378" y="138"/>
                    <a:pt x="374" y="140"/>
                  </a:cubicBezTo>
                  <a:cubicBezTo>
                    <a:pt x="369" y="142"/>
                    <a:pt x="365" y="142"/>
                    <a:pt x="360" y="142"/>
                  </a:cubicBezTo>
                  <a:cubicBezTo>
                    <a:pt x="355" y="141"/>
                    <a:pt x="348" y="142"/>
                    <a:pt x="342" y="144"/>
                  </a:cubicBezTo>
                  <a:cubicBezTo>
                    <a:pt x="337" y="145"/>
                    <a:pt x="335" y="145"/>
                    <a:pt x="330" y="147"/>
                  </a:cubicBezTo>
                  <a:cubicBezTo>
                    <a:pt x="326" y="150"/>
                    <a:pt x="320" y="151"/>
                    <a:pt x="315" y="152"/>
                  </a:cubicBezTo>
                  <a:cubicBezTo>
                    <a:pt x="310" y="153"/>
                    <a:pt x="302" y="153"/>
                    <a:pt x="296" y="149"/>
                  </a:cubicBezTo>
                  <a:cubicBezTo>
                    <a:pt x="290" y="145"/>
                    <a:pt x="283" y="148"/>
                    <a:pt x="278" y="150"/>
                  </a:cubicBezTo>
                  <a:cubicBezTo>
                    <a:pt x="272" y="151"/>
                    <a:pt x="274" y="153"/>
                    <a:pt x="269" y="155"/>
                  </a:cubicBezTo>
                  <a:cubicBezTo>
                    <a:pt x="264" y="158"/>
                    <a:pt x="263" y="150"/>
                    <a:pt x="258" y="148"/>
                  </a:cubicBezTo>
                  <a:cubicBezTo>
                    <a:pt x="254" y="147"/>
                    <a:pt x="253" y="151"/>
                    <a:pt x="252" y="155"/>
                  </a:cubicBezTo>
                  <a:cubicBezTo>
                    <a:pt x="251" y="160"/>
                    <a:pt x="252" y="161"/>
                    <a:pt x="254" y="162"/>
                  </a:cubicBezTo>
                  <a:cubicBezTo>
                    <a:pt x="257" y="163"/>
                    <a:pt x="253" y="165"/>
                    <a:pt x="249" y="166"/>
                  </a:cubicBezTo>
                  <a:cubicBezTo>
                    <a:pt x="245" y="166"/>
                    <a:pt x="247" y="172"/>
                    <a:pt x="244" y="176"/>
                  </a:cubicBezTo>
                  <a:cubicBezTo>
                    <a:pt x="241" y="180"/>
                    <a:pt x="240" y="177"/>
                    <a:pt x="237" y="175"/>
                  </a:cubicBezTo>
                  <a:cubicBezTo>
                    <a:pt x="241" y="172"/>
                    <a:pt x="231" y="169"/>
                    <a:pt x="233" y="165"/>
                  </a:cubicBezTo>
                  <a:cubicBezTo>
                    <a:pt x="234" y="161"/>
                    <a:pt x="240" y="159"/>
                    <a:pt x="240" y="154"/>
                  </a:cubicBezTo>
                  <a:cubicBezTo>
                    <a:pt x="241" y="150"/>
                    <a:pt x="238" y="143"/>
                    <a:pt x="235" y="148"/>
                  </a:cubicBezTo>
                  <a:cubicBezTo>
                    <a:pt x="232" y="152"/>
                    <a:pt x="224" y="159"/>
                    <a:pt x="222" y="157"/>
                  </a:cubicBezTo>
                  <a:cubicBezTo>
                    <a:pt x="219" y="154"/>
                    <a:pt x="210" y="146"/>
                    <a:pt x="204" y="150"/>
                  </a:cubicBezTo>
                  <a:cubicBezTo>
                    <a:pt x="197" y="153"/>
                    <a:pt x="196" y="158"/>
                    <a:pt x="194" y="161"/>
                  </a:cubicBezTo>
                  <a:cubicBezTo>
                    <a:pt x="192" y="165"/>
                    <a:pt x="180" y="167"/>
                    <a:pt x="175" y="168"/>
                  </a:cubicBezTo>
                  <a:cubicBezTo>
                    <a:pt x="169" y="170"/>
                    <a:pt x="169" y="171"/>
                    <a:pt x="162" y="171"/>
                  </a:cubicBezTo>
                  <a:cubicBezTo>
                    <a:pt x="155" y="170"/>
                    <a:pt x="160" y="171"/>
                    <a:pt x="152" y="166"/>
                  </a:cubicBezTo>
                  <a:cubicBezTo>
                    <a:pt x="143" y="161"/>
                    <a:pt x="136" y="153"/>
                    <a:pt x="130" y="152"/>
                  </a:cubicBezTo>
                  <a:cubicBezTo>
                    <a:pt x="123" y="152"/>
                    <a:pt x="119" y="149"/>
                    <a:pt x="114" y="149"/>
                  </a:cubicBezTo>
                  <a:cubicBezTo>
                    <a:pt x="110" y="149"/>
                    <a:pt x="108" y="153"/>
                    <a:pt x="108" y="159"/>
                  </a:cubicBezTo>
                  <a:cubicBezTo>
                    <a:pt x="108" y="164"/>
                    <a:pt x="110" y="166"/>
                    <a:pt x="107" y="166"/>
                  </a:cubicBezTo>
                  <a:cubicBezTo>
                    <a:pt x="105" y="166"/>
                    <a:pt x="99" y="165"/>
                    <a:pt x="95" y="167"/>
                  </a:cubicBezTo>
                  <a:cubicBezTo>
                    <a:pt x="91" y="169"/>
                    <a:pt x="83" y="167"/>
                    <a:pt x="79" y="165"/>
                  </a:cubicBezTo>
                  <a:cubicBezTo>
                    <a:pt x="74" y="162"/>
                    <a:pt x="81" y="158"/>
                    <a:pt x="74" y="156"/>
                  </a:cubicBezTo>
                  <a:cubicBezTo>
                    <a:pt x="67" y="154"/>
                    <a:pt x="63" y="148"/>
                    <a:pt x="59" y="152"/>
                  </a:cubicBezTo>
                  <a:cubicBezTo>
                    <a:pt x="56" y="155"/>
                    <a:pt x="47" y="154"/>
                    <a:pt x="49" y="151"/>
                  </a:cubicBezTo>
                  <a:cubicBezTo>
                    <a:pt x="50" y="149"/>
                    <a:pt x="48" y="142"/>
                    <a:pt x="45" y="142"/>
                  </a:cubicBezTo>
                  <a:cubicBezTo>
                    <a:pt x="42" y="142"/>
                    <a:pt x="43" y="141"/>
                    <a:pt x="38" y="143"/>
                  </a:cubicBezTo>
                  <a:cubicBezTo>
                    <a:pt x="33" y="145"/>
                    <a:pt x="28" y="143"/>
                    <a:pt x="30" y="142"/>
                  </a:cubicBezTo>
                  <a:cubicBezTo>
                    <a:pt x="32" y="140"/>
                    <a:pt x="38" y="137"/>
                    <a:pt x="34" y="135"/>
                  </a:cubicBezTo>
                  <a:cubicBezTo>
                    <a:pt x="31" y="133"/>
                    <a:pt x="27" y="129"/>
                    <a:pt x="27" y="127"/>
                  </a:cubicBezTo>
                  <a:cubicBezTo>
                    <a:pt x="27" y="125"/>
                    <a:pt x="13" y="123"/>
                    <a:pt x="18" y="122"/>
                  </a:cubicBezTo>
                  <a:cubicBezTo>
                    <a:pt x="22" y="121"/>
                    <a:pt x="33" y="118"/>
                    <a:pt x="27" y="117"/>
                  </a:cubicBezTo>
                  <a:cubicBezTo>
                    <a:pt x="22" y="116"/>
                    <a:pt x="18" y="110"/>
                    <a:pt x="14" y="110"/>
                  </a:cubicBezTo>
                  <a:cubicBezTo>
                    <a:pt x="10" y="110"/>
                    <a:pt x="4" y="107"/>
                    <a:pt x="6" y="102"/>
                  </a:cubicBezTo>
                  <a:cubicBezTo>
                    <a:pt x="9" y="96"/>
                    <a:pt x="10" y="93"/>
                    <a:pt x="12" y="97"/>
                  </a:cubicBezTo>
                  <a:cubicBezTo>
                    <a:pt x="14" y="102"/>
                    <a:pt x="21" y="106"/>
                    <a:pt x="23" y="106"/>
                  </a:cubicBezTo>
                  <a:cubicBezTo>
                    <a:pt x="25" y="105"/>
                    <a:pt x="21" y="103"/>
                    <a:pt x="20" y="100"/>
                  </a:cubicBezTo>
                  <a:cubicBezTo>
                    <a:pt x="19" y="96"/>
                    <a:pt x="20" y="96"/>
                    <a:pt x="19" y="92"/>
                  </a:cubicBezTo>
                  <a:cubicBezTo>
                    <a:pt x="19" y="88"/>
                    <a:pt x="19" y="87"/>
                    <a:pt x="18" y="85"/>
                  </a:cubicBezTo>
                  <a:cubicBezTo>
                    <a:pt x="16" y="83"/>
                    <a:pt x="9" y="82"/>
                    <a:pt x="14" y="79"/>
                  </a:cubicBezTo>
                  <a:cubicBezTo>
                    <a:pt x="20" y="76"/>
                    <a:pt x="17" y="72"/>
                    <a:pt x="14" y="73"/>
                  </a:cubicBezTo>
                  <a:cubicBezTo>
                    <a:pt x="12" y="74"/>
                    <a:pt x="8" y="76"/>
                    <a:pt x="7" y="76"/>
                  </a:cubicBezTo>
                  <a:cubicBezTo>
                    <a:pt x="6" y="76"/>
                    <a:pt x="1" y="78"/>
                    <a:pt x="1" y="75"/>
                  </a:cubicBezTo>
                  <a:cubicBezTo>
                    <a:pt x="1" y="71"/>
                    <a:pt x="2" y="63"/>
                    <a:pt x="2" y="60"/>
                  </a:cubicBezTo>
                  <a:cubicBezTo>
                    <a:pt x="2" y="57"/>
                    <a:pt x="0" y="49"/>
                    <a:pt x="3" y="48"/>
                  </a:cubicBezTo>
                  <a:cubicBezTo>
                    <a:pt x="6" y="47"/>
                    <a:pt x="9" y="47"/>
                    <a:pt x="11" y="49"/>
                  </a:cubicBezTo>
                  <a:cubicBezTo>
                    <a:pt x="14" y="50"/>
                    <a:pt x="23" y="49"/>
                    <a:pt x="25" y="50"/>
                  </a:cubicBezTo>
                  <a:cubicBezTo>
                    <a:pt x="28" y="51"/>
                    <a:pt x="33" y="54"/>
                    <a:pt x="35" y="51"/>
                  </a:cubicBezTo>
                  <a:cubicBezTo>
                    <a:pt x="38" y="49"/>
                    <a:pt x="35" y="46"/>
                    <a:pt x="39" y="46"/>
                  </a:cubicBezTo>
                  <a:cubicBezTo>
                    <a:pt x="42" y="47"/>
                    <a:pt x="45" y="51"/>
                    <a:pt x="53" y="51"/>
                  </a:cubicBezTo>
                  <a:cubicBezTo>
                    <a:pt x="62" y="51"/>
                    <a:pt x="72" y="53"/>
                    <a:pt x="69" y="50"/>
                  </a:cubicBezTo>
                  <a:cubicBezTo>
                    <a:pt x="67" y="47"/>
                    <a:pt x="57" y="45"/>
                    <a:pt x="65" y="44"/>
                  </a:cubicBezTo>
                  <a:cubicBezTo>
                    <a:pt x="72" y="42"/>
                    <a:pt x="88" y="44"/>
                    <a:pt x="82" y="41"/>
                  </a:cubicBezTo>
                  <a:cubicBezTo>
                    <a:pt x="75" y="38"/>
                    <a:pt x="68" y="39"/>
                    <a:pt x="68" y="36"/>
                  </a:cubicBezTo>
                  <a:cubicBezTo>
                    <a:pt x="67" y="32"/>
                    <a:pt x="65" y="31"/>
                    <a:pt x="67" y="29"/>
                  </a:cubicBezTo>
                  <a:cubicBezTo>
                    <a:pt x="68" y="28"/>
                    <a:pt x="70" y="26"/>
                    <a:pt x="75" y="28"/>
                  </a:cubicBezTo>
                  <a:cubicBezTo>
                    <a:pt x="81" y="29"/>
                    <a:pt x="85" y="30"/>
                    <a:pt x="93" y="30"/>
                  </a:cubicBezTo>
                  <a:cubicBezTo>
                    <a:pt x="100" y="30"/>
                    <a:pt x="104" y="30"/>
                    <a:pt x="108" y="30"/>
                  </a:cubicBezTo>
                  <a:cubicBezTo>
                    <a:pt x="113" y="30"/>
                    <a:pt x="114" y="29"/>
                    <a:pt x="118" y="26"/>
                  </a:cubicBezTo>
                  <a:cubicBezTo>
                    <a:pt x="122" y="23"/>
                    <a:pt x="124" y="25"/>
                    <a:pt x="133" y="19"/>
                  </a:cubicBezTo>
                  <a:cubicBezTo>
                    <a:pt x="142" y="13"/>
                    <a:pt x="136" y="12"/>
                    <a:pt x="147" y="10"/>
                  </a:cubicBezTo>
                  <a:cubicBezTo>
                    <a:pt x="158" y="7"/>
                    <a:pt x="154" y="6"/>
                    <a:pt x="163" y="6"/>
                  </a:cubicBezTo>
                  <a:cubicBezTo>
                    <a:pt x="172" y="6"/>
                    <a:pt x="180" y="4"/>
                    <a:pt x="182" y="5"/>
                  </a:cubicBezTo>
                  <a:cubicBezTo>
                    <a:pt x="184" y="6"/>
                    <a:pt x="193" y="7"/>
                    <a:pt x="194" y="6"/>
                  </a:cubicBezTo>
                  <a:cubicBezTo>
                    <a:pt x="195" y="4"/>
                    <a:pt x="203" y="0"/>
                    <a:pt x="203" y="3"/>
                  </a:cubicBezTo>
                  <a:cubicBezTo>
                    <a:pt x="203" y="6"/>
                    <a:pt x="206" y="14"/>
                    <a:pt x="210" y="15"/>
                  </a:cubicBezTo>
                  <a:cubicBezTo>
                    <a:pt x="214" y="15"/>
                    <a:pt x="217" y="15"/>
                    <a:pt x="221" y="13"/>
                  </a:cubicBezTo>
                  <a:cubicBezTo>
                    <a:pt x="225" y="11"/>
                    <a:pt x="227" y="18"/>
                    <a:pt x="228" y="21"/>
                  </a:cubicBezTo>
                  <a:cubicBezTo>
                    <a:pt x="228" y="24"/>
                    <a:pt x="238" y="25"/>
                    <a:pt x="241" y="24"/>
                  </a:cubicBezTo>
                  <a:cubicBezTo>
                    <a:pt x="243" y="23"/>
                    <a:pt x="241" y="24"/>
                    <a:pt x="247" y="27"/>
                  </a:cubicBezTo>
                  <a:cubicBezTo>
                    <a:pt x="254" y="30"/>
                    <a:pt x="260" y="30"/>
                    <a:pt x="268" y="31"/>
                  </a:cubicBezTo>
                  <a:cubicBezTo>
                    <a:pt x="277" y="33"/>
                    <a:pt x="273" y="31"/>
                    <a:pt x="282" y="34"/>
                  </a:cubicBezTo>
                  <a:cubicBezTo>
                    <a:pt x="291" y="36"/>
                    <a:pt x="293" y="28"/>
                    <a:pt x="295" y="29"/>
                  </a:cubicBezTo>
                  <a:cubicBezTo>
                    <a:pt x="298" y="30"/>
                    <a:pt x="308" y="35"/>
                    <a:pt x="313" y="35"/>
                  </a:cubicBezTo>
                  <a:cubicBezTo>
                    <a:pt x="318" y="36"/>
                    <a:pt x="327" y="32"/>
                    <a:pt x="332" y="30"/>
                  </a:cubicBezTo>
                  <a:cubicBezTo>
                    <a:pt x="337" y="27"/>
                    <a:pt x="337" y="27"/>
                    <a:pt x="344" y="22"/>
                  </a:cubicBezTo>
                  <a:cubicBezTo>
                    <a:pt x="346" y="21"/>
                    <a:pt x="348" y="19"/>
                    <a:pt x="350" y="18"/>
                  </a:cubicBezTo>
                  <a:cubicBezTo>
                    <a:pt x="352" y="20"/>
                    <a:pt x="356" y="22"/>
                    <a:pt x="360" y="21"/>
                  </a:cubicBezTo>
                  <a:cubicBezTo>
                    <a:pt x="366" y="21"/>
                    <a:pt x="366" y="21"/>
                    <a:pt x="371" y="19"/>
                  </a:cubicBezTo>
                  <a:cubicBezTo>
                    <a:pt x="375" y="17"/>
                    <a:pt x="378" y="16"/>
                    <a:pt x="380" y="17"/>
                  </a:cubicBezTo>
                  <a:cubicBezTo>
                    <a:pt x="381" y="19"/>
                    <a:pt x="385" y="23"/>
                    <a:pt x="389" y="25"/>
                  </a:cubicBezTo>
                  <a:cubicBezTo>
                    <a:pt x="391" y="27"/>
                    <a:pt x="392" y="28"/>
                    <a:pt x="395" y="29"/>
                  </a:cubicBezTo>
                  <a:cubicBezTo>
                    <a:pt x="395" y="31"/>
                    <a:pt x="395" y="32"/>
                    <a:pt x="398" y="34"/>
                  </a:cubicBezTo>
                  <a:cubicBezTo>
                    <a:pt x="401" y="36"/>
                    <a:pt x="402" y="36"/>
                    <a:pt x="402" y="40"/>
                  </a:cubicBezTo>
                  <a:cubicBezTo>
                    <a:pt x="402" y="43"/>
                    <a:pt x="399" y="47"/>
                    <a:pt x="401" y="50"/>
                  </a:cubicBezTo>
                  <a:cubicBezTo>
                    <a:pt x="402" y="54"/>
                    <a:pt x="402" y="58"/>
                    <a:pt x="408" y="59"/>
                  </a:cubicBezTo>
                  <a:cubicBezTo>
                    <a:pt x="414" y="60"/>
                    <a:pt x="420" y="59"/>
                    <a:pt x="422" y="61"/>
                  </a:cubicBezTo>
                  <a:cubicBezTo>
                    <a:pt x="424" y="62"/>
                    <a:pt x="424" y="64"/>
                    <a:pt x="426" y="66"/>
                  </a:cubicBezTo>
                  <a:cubicBezTo>
                    <a:pt x="427" y="67"/>
                    <a:pt x="427" y="67"/>
                    <a:pt x="427" y="67"/>
                  </a:cubicBezTo>
                  <a:cubicBezTo>
                    <a:pt x="425" y="68"/>
                    <a:pt x="424" y="69"/>
                    <a:pt x="424" y="70"/>
                  </a:cubicBezTo>
                  <a:cubicBezTo>
                    <a:pt x="425" y="72"/>
                    <a:pt x="426" y="76"/>
                    <a:pt x="422" y="77"/>
                  </a:cubicBezTo>
                  <a:cubicBezTo>
                    <a:pt x="418" y="79"/>
                    <a:pt x="415" y="77"/>
                    <a:pt x="416" y="81"/>
                  </a:cubicBezTo>
                  <a:cubicBezTo>
                    <a:pt x="417" y="85"/>
                    <a:pt x="422" y="90"/>
                    <a:pt x="423" y="95"/>
                  </a:cubicBezTo>
                  <a:cubicBezTo>
                    <a:pt x="424" y="99"/>
                    <a:pt x="426" y="107"/>
                    <a:pt x="427" y="108"/>
                  </a:cubicBezTo>
                  <a:cubicBezTo>
                    <a:pt x="428" y="110"/>
                    <a:pt x="429" y="112"/>
                    <a:pt x="428" y="115"/>
                  </a:cubicBezTo>
                  <a:cubicBezTo>
                    <a:pt x="426" y="117"/>
                    <a:pt x="426" y="120"/>
                    <a:pt x="430" y="122"/>
                  </a:cubicBezTo>
                  <a:cubicBezTo>
                    <a:pt x="433" y="124"/>
                    <a:pt x="435" y="129"/>
                    <a:pt x="435" y="131"/>
                  </a:cubicBezTo>
                  <a:cubicBezTo>
                    <a:pt x="436" y="133"/>
                    <a:pt x="439" y="136"/>
                    <a:pt x="440" y="137"/>
                  </a:cubicBezTo>
                  <a:cubicBezTo>
                    <a:pt x="441" y="137"/>
                    <a:pt x="441" y="137"/>
                    <a:pt x="441" y="1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208">
              <a:extLst>
                <a:ext uri="{FF2B5EF4-FFF2-40B4-BE49-F238E27FC236}">
                  <a16:creationId xmlns:a16="http://schemas.microsoft.com/office/drawing/2014/main" id="{F4FD2961-EB05-7F41-81B1-DA27B0F9DB5C}"/>
                </a:ext>
              </a:extLst>
            </p:cNvPr>
            <p:cNvSpPr>
              <a:spLocks/>
            </p:cNvSpPr>
            <p:nvPr/>
          </p:nvSpPr>
          <p:spPr bwMode="auto">
            <a:xfrm>
              <a:off x="2908" y="1339"/>
              <a:ext cx="41" cy="27"/>
            </a:xfrm>
            <a:custGeom>
              <a:avLst/>
              <a:gdLst>
                <a:gd name="T0" fmla="*/ 67 w 68"/>
                <a:gd name="T1" fmla="*/ 27 h 45"/>
                <a:gd name="T2" fmla="*/ 61 w 68"/>
                <a:gd name="T3" fmla="*/ 31 h 45"/>
                <a:gd name="T4" fmla="*/ 53 w 68"/>
                <a:gd name="T5" fmla="*/ 29 h 45"/>
                <a:gd name="T6" fmla="*/ 44 w 68"/>
                <a:gd name="T7" fmla="*/ 30 h 45"/>
                <a:gd name="T8" fmla="*/ 37 w 68"/>
                <a:gd name="T9" fmla="*/ 30 h 45"/>
                <a:gd name="T10" fmla="*/ 30 w 68"/>
                <a:gd name="T11" fmla="*/ 34 h 45"/>
                <a:gd name="T12" fmla="*/ 26 w 68"/>
                <a:gd name="T13" fmla="*/ 40 h 45"/>
                <a:gd name="T14" fmla="*/ 18 w 68"/>
                <a:gd name="T15" fmla="*/ 42 h 45"/>
                <a:gd name="T16" fmla="*/ 12 w 68"/>
                <a:gd name="T17" fmla="*/ 40 h 45"/>
                <a:gd name="T18" fmla="*/ 4 w 68"/>
                <a:gd name="T19" fmla="*/ 41 h 45"/>
                <a:gd name="T20" fmla="*/ 0 w 68"/>
                <a:gd name="T21" fmla="*/ 39 h 45"/>
                <a:gd name="T22" fmla="*/ 0 w 68"/>
                <a:gd name="T23" fmla="*/ 38 h 45"/>
                <a:gd name="T24" fmla="*/ 0 w 68"/>
                <a:gd name="T25" fmla="*/ 38 h 45"/>
                <a:gd name="T26" fmla="*/ 3 w 68"/>
                <a:gd name="T27" fmla="*/ 35 h 45"/>
                <a:gd name="T28" fmla="*/ 6 w 68"/>
                <a:gd name="T29" fmla="*/ 28 h 45"/>
                <a:gd name="T30" fmla="*/ 10 w 68"/>
                <a:gd name="T31" fmla="*/ 21 h 45"/>
                <a:gd name="T32" fmla="*/ 11 w 68"/>
                <a:gd name="T33" fmla="*/ 14 h 45"/>
                <a:gd name="T34" fmla="*/ 8 w 68"/>
                <a:gd name="T35" fmla="*/ 11 h 45"/>
                <a:gd name="T36" fmla="*/ 5 w 68"/>
                <a:gd name="T37" fmla="*/ 9 h 45"/>
                <a:gd name="T38" fmla="*/ 13 w 68"/>
                <a:gd name="T39" fmla="*/ 4 h 45"/>
                <a:gd name="T40" fmla="*/ 24 w 68"/>
                <a:gd name="T41" fmla="*/ 0 h 45"/>
                <a:gd name="T42" fmla="*/ 32 w 68"/>
                <a:gd name="T43" fmla="*/ 3 h 45"/>
                <a:gd name="T44" fmla="*/ 39 w 68"/>
                <a:gd name="T45" fmla="*/ 3 h 45"/>
                <a:gd name="T46" fmla="*/ 42 w 68"/>
                <a:gd name="T47" fmla="*/ 3 h 45"/>
                <a:gd name="T48" fmla="*/ 47 w 68"/>
                <a:gd name="T49" fmla="*/ 11 h 45"/>
                <a:gd name="T50" fmla="*/ 56 w 68"/>
                <a:gd name="T51" fmla="*/ 18 h 45"/>
                <a:gd name="T52" fmla="*/ 65 w 68"/>
                <a:gd name="T53" fmla="*/ 22 h 45"/>
                <a:gd name="T54" fmla="*/ 67 w 68"/>
                <a:gd name="T55"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45">
                  <a:moveTo>
                    <a:pt x="67" y="27"/>
                  </a:moveTo>
                  <a:cubicBezTo>
                    <a:pt x="67" y="29"/>
                    <a:pt x="65" y="31"/>
                    <a:pt x="61" y="31"/>
                  </a:cubicBezTo>
                  <a:cubicBezTo>
                    <a:pt x="58" y="31"/>
                    <a:pt x="60" y="33"/>
                    <a:pt x="53" y="29"/>
                  </a:cubicBezTo>
                  <a:cubicBezTo>
                    <a:pt x="47" y="26"/>
                    <a:pt x="45" y="29"/>
                    <a:pt x="44" y="30"/>
                  </a:cubicBezTo>
                  <a:cubicBezTo>
                    <a:pt x="42" y="32"/>
                    <a:pt x="37" y="30"/>
                    <a:pt x="37" y="30"/>
                  </a:cubicBezTo>
                  <a:cubicBezTo>
                    <a:pt x="37" y="30"/>
                    <a:pt x="32" y="31"/>
                    <a:pt x="30" y="34"/>
                  </a:cubicBezTo>
                  <a:cubicBezTo>
                    <a:pt x="28" y="36"/>
                    <a:pt x="27" y="39"/>
                    <a:pt x="26" y="40"/>
                  </a:cubicBezTo>
                  <a:cubicBezTo>
                    <a:pt x="25" y="41"/>
                    <a:pt x="20" y="45"/>
                    <a:pt x="18" y="42"/>
                  </a:cubicBezTo>
                  <a:cubicBezTo>
                    <a:pt x="16" y="38"/>
                    <a:pt x="14" y="39"/>
                    <a:pt x="12" y="40"/>
                  </a:cubicBezTo>
                  <a:cubicBezTo>
                    <a:pt x="11" y="41"/>
                    <a:pt x="7" y="41"/>
                    <a:pt x="4" y="41"/>
                  </a:cubicBezTo>
                  <a:cubicBezTo>
                    <a:pt x="2" y="42"/>
                    <a:pt x="0" y="41"/>
                    <a:pt x="0" y="39"/>
                  </a:cubicBezTo>
                  <a:cubicBezTo>
                    <a:pt x="0" y="39"/>
                    <a:pt x="0" y="38"/>
                    <a:pt x="0" y="38"/>
                  </a:cubicBezTo>
                  <a:cubicBezTo>
                    <a:pt x="0" y="38"/>
                    <a:pt x="0" y="38"/>
                    <a:pt x="0" y="38"/>
                  </a:cubicBezTo>
                  <a:cubicBezTo>
                    <a:pt x="1" y="37"/>
                    <a:pt x="2" y="36"/>
                    <a:pt x="3" y="35"/>
                  </a:cubicBezTo>
                  <a:cubicBezTo>
                    <a:pt x="5" y="33"/>
                    <a:pt x="6" y="32"/>
                    <a:pt x="6" y="28"/>
                  </a:cubicBezTo>
                  <a:cubicBezTo>
                    <a:pt x="7" y="25"/>
                    <a:pt x="7" y="24"/>
                    <a:pt x="10" y="21"/>
                  </a:cubicBezTo>
                  <a:cubicBezTo>
                    <a:pt x="13" y="17"/>
                    <a:pt x="11" y="19"/>
                    <a:pt x="11" y="14"/>
                  </a:cubicBezTo>
                  <a:cubicBezTo>
                    <a:pt x="12" y="9"/>
                    <a:pt x="11" y="12"/>
                    <a:pt x="8" y="11"/>
                  </a:cubicBezTo>
                  <a:cubicBezTo>
                    <a:pt x="6" y="11"/>
                    <a:pt x="5" y="10"/>
                    <a:pt x="5" y="9"/>
                  </a:cubicBezTo>
                  <a:cubicBezTo>
                    <a:pt x="8" y="7"/>
                    <a:pt x="9" y="6"/>
                    <a:pt x="13" y="4"/>
                  </a:cubicBezTo>
                  <a:cubicBezTo>
                    <a:pt x="17" y="2"/>
                    <a:pt x="21" y="0"/>
                    <a:pt x="24" y="0"/>
                  </a:cubicBezTo>
                  <a:cubicBezTo>
                    <a:pt x="27" y="1"/>
                    <a:pt x="30" y="2"/>
                    <a:pt x="32" y="3"/>
                  </a:cubicBezTo>
                  <a:cubicBezTo>
                    <a:pt x="35" y="4"/>
                    <a:pt x="37" y="4"/>
                    <a:pt x="39" y="3"/>
                  </a:cubicBezTo>
                  <a:cubicBezTo>
                    <a:pt x="40" y="3"/>
                    <a:pt x="41" y="3"/>
                    <a:pt x="42" y="3"/>
                  </a:cubicBezTo>
                  <a:cubicBezTo>
                    <a:pt x="42" y="4"/>
                    <a:pt x="41" y="6"/>
                    <a:pt x="47" y="11"/>
                  </a:cubicBezTo>
                  <a:cubicBezTo>
                    <a:pt x="55" y="16"/>
                    <a:pt x="52" y="17"/>
                    <a:pt x="56" y="18"/>
                  </a:cubicBezTo>
                  <a:cubicBezTo>
                    <a:pt x="60" y="20"/>
                    <a:pt x="65" y="22"/>
                    <a:pt x="65" y="22"/>
                  </a:cubicBezTo>
                  <a:cubicBezTo>
                    <a:pt x="65" y="22"/>
                    <a:pt x="68" y="24"/>
                    <a:pt x="67"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209">
              <a:extLst>
                <a:ext uri="{FF2B5EF4-FFF2-40B4-BE49-F238E27FC236}">
                  <a16:creationId xmlns:a16="http://schemas.microsoft.com/office/drawing/2014/main" id="{36377ED3-6BA1-3B4E-A136-F2603517088C}"/>
                </a:ext>
              </a:extLst>
            </p:cNvPr>
            <p:cNvSpPr>
              <a:spLocks/>
            </p:cNvSpPr>
            <p:nvPr/>
          </p:nvSpPr>
          <p:spPr bwMode="auto">
            <a:xfrm>
              <a:off x="3147" y="1352"/>
              <a:ext cx="48" cy="42"/>
            </a:xfrm>
            <a:custGeom>
              <a:avLst/>
              <a:gdLst>
                <a:gd name="T0" fmla="*/ 79 w 80"/>
                <a:gd name="T1" fmla="*/ 68 h 70"/>
                <a:gd name="T2" fmla="*/ 78 w 80"/>
                <a:gd name="T3" fmla="*/ 68 h 70"/>
                <a:gd name="T4" fmla="*/ 72 w 80"/>
                <a:gd name="T5" fmla="*/ 68 h 70"/>
                <a:gd name="T6" fmla="*/ 71 w 80"/>
                <a:gd name="T7" fmla="*/ 68 h 70"/>
                <a:gd name="T8" fmla="*/ 69 w 80"/>
                <a:gd name="T9" fmla="*/ 62 h 70"/>
                <a:gd name="T10" fmla="*/ 62 w 80"/>
                <a:gd name="T11" fmla="*/ 54 h 70"/>
                <a:gd name="T12" fmla="*/ 59 w 80"/>
                <a:gd name="T13" fmla="*/ 49 h 70"/>
                <a:gd name="T14" fmla="*/ 45 w 80"/>
                <a:gd name="T15" fmla="*/ 47 h 70"/>
                <a:gd name="T16" fmla="*/ 34 w 80"/>
                <a:gd name="T17" fmla="*/ 44 h 70"/>
                <a:gd name="T18" fmla="*/ 33 w 80"/>
                <a:gd name="T19" fmla="*/ 44 h 70"/>
                <a:gd name="T20" fmla="*/ 32 w 80"/>
                <a:gd name="T21" fmla="*/ 43 h 70"/>
                <a:gd name="T22" fmla="*/ 31 w 80"/>
                <a:gd name="T23" fmla="*/ 42 h 70"/>
                <a:gd name="T24" fmla="*/ 27 w 80"/>
                <a:gd name="T25" fmla="*/ 37 h 70"/>
                <a:gd name="T26" fmla="*/ 13 w 80"/>
                <a:gd name="T27" fmla="*/ 35 h 70"/>
                <a:gd name="T28" fmla="*/ 6 w 80"/>
                <a:gd name="T29" fmla="*/ 26 h 70"/>
                <a:gd name="T30" fmla="*/ 7 w 80"/>
                <a:gd name="T31" fmla="*/ 16 h 70"/>
                <a:gd name="T32" fmla="*/ 3 w 80"/>
                <a:gd name="T33" fmla="*/ 10 h 70"/>
                <a:gd name="T34" fmla="*/ 0 w 80"/>
                <a:gd name="T35" fmla="*/ 5 h 70"/>
                <a:gd name="T36" fmla="*/ 3 w 80"/>
                <a:gd name="T37" fmla="*/ 5 h 70"/>
                <a:gd name="T38" fmla="*/ 16 w 80"/>
                <a:gd name="T39" fmla="*/ 4 h 70"/>
                <a:gd name="T40" fmla="*/ 27 w 80"/>
                <a:gd name="T41" fmla="*/ 3 h 70"/>
                <a:gd name="T42" fmla="*/ 36 w 80"/>
                <a:gd name="T43" fmla="*/ 1 h 70"/>
                <a:gd name="T44" fmla="*/ 36 w 80"/>
                <a:gd name="T45" fmla="*/ 0 h 70"/>
                <a:gd name="T46" fmla="*/ 45 w 80"/>
                <a:gd name="T47" fmla="*/ 9 h 70"/>
                <a:gd name="T48" fmla="*/ 49 w 80"/>
                <a:gd name="T49" fmla="*/ 14 h 70"/>
                <a:gd name="T50" fmla="*/ 49 w 80"/>
                <a:gd name="T51" fmla="*/ 23 h 70"/>
                <a:gd name="T52" fmla="*/ 61 w 80"/>
                <a:gd name="T53" fmla="*/ 29 h 70"/>
                <a:gd name="T54" fmla="*/ 55 w 80"/>
                <a:gd name="T55" fmla="*/ 34 h 70"/>
                <a:gd name="T56" fmla="*/ 59 w 80"/>
                <a:gd name="T57" fmla="*/ 40 h 70"/>
                <a:gd name="T58" fmla="*/ 75 w 80"/>
                <a:gd name="T59" fmla="*/ 49 h 70"/>
                <a:gd name="T60" fmla="*/ 78 w 80"/>
                <a:gd name="T61" fmla="*/ 60 h 70"/>
                <a:gd name="T62" fmla="*/ 79 w 80"/>
                <a:gd name="T63"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0">
                  <a:moveTo>
                    <a:pt x="79" y="68"/>
                  </a:moveTo>
                  <a:cubicBezTo>
                    <a:pt x="79" y="68"/>
                    <a:pt x="78" y="68"/>
                    <a:pt x="78" y="68"/>
                  </a:cubicBezTo>
                  <a:cubicBezTo>
                    <a:pt x="76" y="69"/>
                    <a:pt x="73" y="70"/>
                    <a:pt x="72" y="68"/>
                  </a:cubicBezTo>
                  <a:cubicBezTo>
                    <a:pt x="72" y="68"/>
                    <a:pt x="72" y="68"/>
                    <a:pt x="71" y="68"/>
                  </a:cubicBezTo>
                  <a:cubicBezTo>
                    <a:pt x="71" y="66"/>
                    <a:pt x="70" y="65"/>
                    <a:pt x="69" y="62"/>
                  </a:cubicBezTo>
                  <a:cubicBezTo>
                    <a:pt x="68" y="60"/>
                    <a:pt x="64" y="56"/>
                    <a:pt x="62" y="54"/>
                  </a:cubicBezTo>
                  <a:cubicBezTo>
                    <a:pt x="61" y="51"/>
                    <a:pt x="60" y="49"/>
                    <a:pt x="59" y="49"/>
                  </a:cubicBezTo>
                  <a:cubicBezTo>
                    <a:pt x="57" y="50"/>
                    <a:pt x="50" y="51"/>
                    <a:pt x="45" y="47"/>
                  </a:cubicBezTo>
                  <a:cubicBezTo>
                    <a:pt x="41" y="44"/>
                    <a:pt x="37" y="44"/>
                    <a:pt x="34" y="44"/>
                  </a:cubicBezTo>
                  <a:cubicBezTo>
                    <a:pt x="34" y="43"/>
                    <a:pt x="34" y="44"/>
                    <a:pt x="33" y="44"/>
                  </a:cubicBezTo>
                  <a:cubicBezTo>
                    <a:pt x="33" y="44"/>
                    <a:pt x="33" y="43"/>
                    <a:pt x="32" y="43"/>
                  </a:cubicBezTo>
                  <a:cubicBezTo>
                    <a:pt x="32" y="43"/>
                    <a:pt x="32" y="43"/>
                    <a:pt x="31" y="42"/>
                  </a:cubicBezTo>
                  <a:cubicBezTo>
                    <a:pt x="29" y="40"/>
                    <a:pt x="29" y="38"/>
                    <a:pt x="27" y="37"/>
                  </a:cubicBezTo>
                  <a:cubicBezTo>
                    <a:pt x="25" y="35"/>
                    <a:pt x="19" y="36"/>
                    <a:pt x="13" y="35"/>
                  </a:cubicBezTo>
                  <a:cubicBezTo>
                    <a:pt x="7" y="34"/>
                    <a:pt x="7" y="30"/>
                    <a:pt x="6" y="26"/>
                  </a:cubicBezTo>
                  <a:cubicBezTo>
                    <a:pt x="4" y="23"/>
                    <a:pt x="7" y="19"/>
                    <a:pt x="7" y="16"/>
                  </a:cubicBezTo>
                  <a:cubicBezTo>
                    <a:pt x="7" y="12"/>
                    <a:pt x="6" y="12"/>
                    <a:pt x="3" y="10"/>
                  </a:cubicBezTo>
                  <a:cubicBezTo>
                    <a:pt x="0" y="8"/>
                    <a:pt x="0" y="7"/>
                    <a:pt x="0" y="5"/>
                  </a:cubicBezTo>
                  <a:cubicBezTo>
                    <a:pt x="1" y="5"/>
                    <a:pt x="2" y="5"/>
                    <a:pt x="3" y="5"/>
                  </a:cubicBezTo>
                  <a:cubicBezTo>
                    <a:pt x="8" y="5"/>
                    <a:pt x="13" y="4"/>
                    <a:pt x="16" y="4"/>
                  </a:cubicBezTo>
                  <a:cubicBezTo>
                    <a:pt x="20" y="3"/>
                    <a:pt x="24" y="3"/>
                    <a:pt x="27" y="3"/>
                  </a:cubicBezTo>
                  <a:cubicBezTo>
                    <a:pt x="31" y="2"/>
                    <a:pt x="32" y="3"/>
                    <a:pt x="36" y="1"/>
                  </a:cubicBezTo>
                  <a:cubicBezTo>
                    <a:pt x="36" y="1"/>
                    <a:pt x="36" y="0"/>
                    <a:pt x="36" y="0"/>
                  </a:cubicBezTo>
                  <a:cubicBezTo>
                    <a:pt x="38" y="3"/>
                    <a:pt x="42" y="7"/>
                    <a:pt x="45" y="9"/>
                  </a:cubicBezTo>
                  <a:cubicBezTo>
                    <a:pt x="49" y="12"/>
                    <a:pt x="50" y="13"/>
                    <a:pt x="49" y="14"/>
                  </a:cubicBezTo>
                  <a:cubicBezTo>
                    <a:pt x="48" y="16"/>
                    <a:pt x="47" y="19"/>
                    <a:pt x="49" y="23"/>
                  </a:cubicBezTo>
                  <a:cubicBezTo>
                    <a:pt x="51" y="26"/>
                    <a:pt x="58" y="27"/>
                    <a:pt x="61" y="29"/>
                  </a:cubicBezTo>
                  <a:cubicBezTo>
                    <a:pt x="64" y="31"/>
                    <a:pt x="58" y="34"/>
                    <a:pt x="55" y="34"/>
                  </a:cubicBezTo>
                  <a:cubicBezTo>
                    <a:pt x="52" y="35"/>
                    <a:pt x="55" y="36"/>
                    <a:pt x="59" y="40"/>
                  </a:cubicBezTo>
                  <a:cubicBezTo>
                    <a:pt x="63" y="45"/>
                    <a:pt x="71" y="45"/>
                    <a:pt x="75" y="49"/>
                  </a:cubicBezTo>
                  <a:cubicBezTo>
                    <a:pt x="80" y="53"/>
                    <a:pt x="78" y="56"/>
                    <a:pt x="78" y="60"/>
                  </a:cubicBezTo>
                  <a:cubicBezTo>
                    <a:pt x="78" y="62"/>
                    <a:pt x="79" y="66"/>
                    <a:pt x="79" y="6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210">
              <a:extLst>
                <a:ext uri="{FF2B5EF4-FFF2-40B4-BE49-F238E27FC236}">
                  <a16:creationId xmlns:a16="http://schemas.microsoft.com/office/drawing/2014/main" id="{A7C88F9A-EBF6-9D45-9C07-FDE639BDC875}"/>
                </a:ext>
              </a:extLst>
            </p:cNvPr>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211">
              <a:extLst>
                <a:ext uri="{FF2B5EF4-FFF2-40B4-BE49-F238E27FC236}">
                  <a16:creationId xmlns:a16="http://schemas.microsoft.com/office/drawing/2014/main" id="{9709FB63-F3D2-614A-A93C-BBC93C1E7E38}"/>
                </a:ext>
              </a:extLst>
            </p:cNvPr>
            <p:cNvSpPr>
              <a:spLocks/>
            </p:cNvSpPr>
            <p:nvPr/>
          </p:nvSpPr>
          <p:spPr bwMode="auto">
            <a:xfrm>
              <a:off x="2632" y="1205"/>
              <a:ext cx="10" cy="13"/>
            </a:xfrm>
            <a:custGeom>
              <a:avLst/>
              <a:gdLst>
                <a:gd name="T0" fmla="*/ 16 w 16"/>
                <a:gd name="T1" fmla="*/ 13 h 21"/>
                <a:gd name="T2" fmla="*/ 15 w 16"/>
                <a:gd name="T3" fmla="*/ 17 h 21"/>
                <a:gd name="T4" fmla="*/ 12 w 16"/>
                <a:gd name="T5" fmla="*/ 21 h 21"/>
                <a:gd name="T6" fmla="*/ 5 w 16"/>
                <a:gd name="T7" fmla="*/ 18 h 21"/>
                <a:gd name="T8" fmla="*/ 3 w 16"/>
                <a:gd name="T9" fmla="*/ 18 h 21"/>
                <a:gd name="T10" fmla="*/ 1 w 16"/>
                <a:gd name="T11" fmla="*/ 14 h 21"/>
                <a:gd name="T12" fmla="*/ 1 w 16"/>
                <a:gd name="T13" fmla="*/ 6 h 21"/>
                <a:gd name="T14" fmla="*/ 6 w 16"/>
                <a:gd name="T15" fmla="*/ 1 h 21"/>
                <a:gd name="T16" fmla="*/ 8 w 16"/>
                <a:gd name="T17" fmla="*/ 0 h 21"/>
                <a:gd name="T18" fmla="*/ 9 w 16"/>
                <a:gd name="T19" fmla="*/ 3 h 21"/>
                <a:gd name="T20" fmla="*/ 11 w 16"/>
                <a:gd name="T21" fmla="*/ 10 h 21"/>
                <a:gd name="T22" fmla="*/ 16 w 16"/>
                <a:gd name="T2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1">
                  <a:moveTo>
                    <a:pt x="16" y="13"/>
                  </a:moveTo>
                  <a:cubicBezTo>
                    <a:pt x="16" y="15"/>
                    <a:pt x="16" y="14"/>
                    <a:pt x="15" y="17"/>
                  </a:cubicBezTo>
                  <a:cubicBezTo>
                    <a:pt x="14" y="18"/>
                    <a:pt x="13" y="19"/>
                    <a:pt x="12" y="21"/>
                  </a:cubicBezTo>
                  <a:cubicBezTo>
                    <a:pt x="10" y="19"/>
                    <a:pt x="8" y="18"/>
                    <a:pt x="5" y="18"/>
                  </a:cubicBezTo>
                  <a:cubicBezTo>
                    <a:pt x="4" y="18"/>
                    <a:pt x="3" y="18"/>
                    <a:pt x="3" y="18"/>
                  </a:cubicBezTo>
                  <a:cubicBezTo>
                    <a:pt x="2" y="17"/>
                    <a:pt x="1" y="17"/>
                    <a:pt x="1" y="14"/>
                  </a:cubicBezTo>
                  <a:cubicBezTo>
                    <a:pt x="1" y="10"/>
                    <a:pt x="0" y="9"/>
                    <a:pt x="1" y="6"/>
                  </a:cubicBezTo>
                  <a:cubicBezTo>
                    <a:pt x="2" y="3"/>
                    <a:pt x="4" y="1"/>
                    <a:pt x="6" y="1"/>
                  </a:cubicBezTo>
                  <a:cubicBezTo>
                    <a:pt x="7" y="0"/>
                    <a:pt x="7" y="0"/>
                    <a:pt x="8" y="0"/>
                  </a:cubicBezTo>
                  <a:cubicBezTo>
                    <a:pt x="8" y="1"/>
                    <a:pt x="9" y="1"/>
                    <a:pt x="9" y="3"/>
                  </a:cubicBezTo>
                  <a:cubicBezTo>
                    <a:pt x="9" y="6"/>
                    <a:pt x="9" y="10"/>
                    <a:pt x="11" y="10"/>
                  </a:cubicBezTo>
                  <a:cubicBezTo>
                    <a:pt x="14" y="10"/>
                    <a:pt x="16" y="10"/>
                    <a:pt x="16" y="1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Oval 1212">
              <a:extLst>
                <a:ext uri="{FF2B5EF4-FFF2-40B4-BE49-F238E27FC236}">
                  <a16:creationId xmlns:a16="http://schemas.microsoft.com/office/drawing/2014/main" id="{4767CFEC-358E-364C-8BC8-A6D53DE816B3}"/>
                </a:ext>
              </a:extLst>
            </p:cNvPr>
            <p:cNvSpPr>
              <a:spLocks noChangeArrowheads="1"/>
            </p:cNvSpPr>
            <p:nvPr/>
          </p:nvSpPr>
          <p:spPr bwMode="auto">
            <a:xfrm>
              <a:off x="2683" y="1251"/>
              <a:ext cx="3" cy="5"/>
            </a:xfrm>
            <a:prstGeom prst="ellipse">
              <a:avLst/>
            </a:pr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213">
              <a:extLst>
                <a:ext uri="{FF2B5EF4-FFF2-40B4-BE49-F238E27FC236}">
                  <a16:creationId xmlns:a16="http://schemas.microsoft.com/office/drawing/2014/main" id="{8E376F9D-0A1D-7B40-9D46-CECE5EEA0189}"/>
                </a:ext>
              </a:extLst>
            </p:cNvPr>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214">
              <a:extLst>
                <a:ext uri="{FF2B5EF4-FFF2-40B4-BE49-F238E27FC236}">
                  <a16:creationId xmlns:a16="http://schemas.microsoft.com/office/drawing/2014/main" id="{BA493022-1BA1-0B48-AA77-847435C3363A}"/>
                </a:ext>
              </a:extLst>
            </p:cNvPr>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215">
              <a:extLst>
                <a:ext uri="{FF2B5EF4-FFF2-40B4-BE49-F238E27FC236}">
                  <a16:creationId xmlns:a16="http://schemas.microsoft.com/office/drawing/2014/main" id="{D82F5072-A2E4-F645-A75A-AE450F672AAB}"/>
                </a:ext>
              </a:extLst>
            </p:cNvPr>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216">
              <a:extLst>
                <a:ext uri="{FF2B5EF4-FFF2-40B4-BE49-F238E27FC236}">
                  <a16:creationId xmlns:a16="http://schemas.microsoft.com/office/drawing/2014/main" id="{A11CB14A-8F55-984B-B5EE-5A3E8F2D7BFF}"/>
                </a:ext>
              </a:extLst>
            </p:cNvPr>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217">
              <a:extLst>
                <a:ext uri="{FF2B5EF4-FFF2-40B4-BE49-F238E27FC236}">
                  <a16:creationId xmlns:a16="http://schemas.microsoft.com/office/drawing/2014/main" id="{12594CE1-A5A1-AD49-B703-97B4B3161619}"/>
                </a:ext>
              </a:extLst>
            </p:cNvPr>
            <p:cNvSpPr>
              <a:spLocks/>
            </p:cNvSpPr>
            <p:nvPr/>
          </p:nvSpPr>
          <p:spPr bwMode="auto">
            <a:xfrm>
              <a:off x="651" y="1710"/>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218">
              <a:extLst>
                <a:ext uri="{FF2B5EF4-FFF2-40B4-BE49-F238E27FC236}">
                  <a16:creationId xmlns:a16="http://schemas.microsoft.com/office/drawing/2014/main" id="{79759405-6B00-B440-9CE8-2CBCA8674B8D}"/>
                </a:ext>
              </a:extLst>
            </p:cNvPr>
            <p:cNvSpPr>
              <a:spLocks/>
            </p:cNvSpPr>
            <p:nvPr/>
          </p:nvSpPr>
          <p:spPr bwMode="auto">
            <a:xfrm>
              <a:off x="648" y="1693"/>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219">
              <a:extLst>
                <a:ext uri="{FF2B5EF4-FFF2-40B4-BE49-F238E27FC236}">
                  <a16:creationId xmlns:a16="http://schemas.microsoft.com/office/drawing/2014/main" id="{570A1B1B-D9BD-CE44-853F-795F22540D46}"/>
                </a:ext>
              </a:extLst>
            </p:cNvPr>
            <p:cNvSpPr>
              <a:spLocks/>
            </p:cNvSpPr>
            <p:nvPr/>
          </p:nvSpPr>
          <p:spPr bwMode="auto">
            <a:xfrm>
              <a:off x="636" y="1680"/>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220">
              <a:extLst>
                <a:ext uri="{FF2B5EF4-FFF2-40B4-BE49-F238E27FC236}">
                  <a16:creationId xmlns:a16="http://schemas.microsoft.com/office/drawing/2014/main" id="{9EE00AE8-5E2E-3945-9341-64EB49022291}"/>
                </a:ext>
              </a:extLst>
            </p:cNvPr>
            <p:cNvSpPr>
              <a:spLocks/>
            </p:cNvSpPr>
            <p:nvPr/>
          </p:nvSpPr>
          <p:spPr bwMode="auto">
            <a:xfrm>
              <a:off x="828" y="1215"/>
              <a:ext cx="825" cy="410"/>
            </a:xfrm>
            <a:custGeom>
              <a:avLst/>
              <a:gdLst>
                <a:gd name="T0" fmla="*/ 1374 w 1376"/>
                <a:gd name="T1" fmla="*/ 128 h 684"/>
                <a:gd name="T2" fmla="*/ 1309 w 1376"/>
                <a:gd name="T3" fmla="*/ 154 h 684"/>
                <a:gd name="T4" fmla="*/ 1263 w 1376"/>
                <a:gd name="T5" fmla="*/ 210 h 684"/>
                <a:gd name="T6" fmla="*/ 1239 w 1376"/>
                <a:gd name="T7" fmla="*/ 218 h 684"/>
                <a:gd name="T8" fmla="*/ 1211 w 1376"/>
                <a:gd name="T9" fmla="*/ 239 h 684"/>
                <a:gd name="T10" fmla="*/ 1136 w 1376"/>
                <a:gd name="T11" fmla="*/ 296 h 684"/>
                <a:gd name="T12" fmla="*/ 1102 w 1376"/>
                <a:gd name="T13" fmla="*/ 321 h 684"/>
                <a:gd name="T14" fmla="*/ 1090 w 1376"/>
                <a:gd name="T15" fmla="*/ 313 h 684"/>
                <a:gd name="T16" fmla="*/ 1082 w 1376"/>
                <a:gd name="T17" fmla="*/ 354 h 684"/>
                <a:gd name="T18" fmla="*/ 1069 w 1376"/>
                <a:gd name="T19" fmla="*/ 395 h 684"/>
                <a:gd name="T20" fmla="*/ 1041 w 1376"/>
                <a:gd name="T21" fmla="*/ 414 h 684"/>
                <a:gd name="T22" fmla="*/ 985 w 1376"/>
                <a:gd name="T23" fmla="*/ 453 h 684"/>
                <a:gd name="T24" fmla="*/ 916 w 1376"/>
                <a:gd name="T25" fmla="*/ 511 h 684"/>
                <a:gd name="T26" fmla="*/ 919 w 1376"/>
                <a:gd name="T27" fmla="*/ 621 h 684"/>
                <a:gd name="T28" fmla="*/ 878 w 1376"/>
                <a:gd name="T29" fmla="*/ 663 h 684"/>
                <a:gd name="T30" fmla="*/ 860 w 1376"/>
                <a:gd name="T31" fmla="*/ 618 h 684"/>
                <a:gd name="T32" fmla="*/ 867 w 1376"/>
                <a:gd name="T33" fmla="*/ 571 h 684"/>
                <a:gd name="T34" fmla="*/ 809 w 1376"/>
                <a:gd name="T35" fmla="*/ 552 h 684"/>
                <a:gd name="T36" fmla="*/ 752 w 1376"/>
                <a:gd name="T37" fmla="*/ 529 h 684"/>
                <a:gd name="T38" fmla="*/ 711 w 1376"/>
                <a:gd name="T39" fmla="*/ 548 h 684"/>
                <a:gd name="T40" fmla="*/ 699 w 1376"/>
                <a:gd name="T41" fmla="*/ 560 h 684"/>
                <a:gd name="T42" fmla="*/ 654 w 1376"/>
                <a:gd name="T43" fmla="*/ 550 h 684"/>
                <a:gd name="T44" fmla="*/ 582 w 1376"/>
                <a:gd name="T45" fmla="*/ 554 h 684"/>
                <a:gd name="T46" fmla="*/ 521 w 1376"/>
                <a:gd name="T47" fmla="*/ 597 h 684"/>
                <a:gd name="T48" fmla="*/ 494 w 1376"/>
                <a:gd name="T49" fmla="*/ 646 h 684"/>
                <a:gd name="T50" fmla="*/ 452 w 1376"/>
                <a:gd name="T51" fmla="*/ 630 h 684"/>
                <a:gd name="T52" fmla="*/ 405 w 1376"/>
                <a:gd name="T53" fmla="*/ 549 h 684"/>
                <a:gd name="T54" fmla="*/ 330 w 1376"/>
                <a:gd name="T55" fmla="*/ 509 h 684"/>
                <a:gd name="T56" fmla="*/ 209 w 1376"/>
                <a:gd name="T57" fmla="*/ 508 h 684"/>
                <a:gd name="T58" fmla="*/ 132 w 1376"/>
                <a:gd name="T59" fmla="*/ 471 h 684"/>
                <a:gd name="T60" fmla="*/ 77 w 1376"/>
                <a:gd name="T61" fmla="*/ 460 h 684"/>
                <a:gd name="T62" fmla="*/ 17 w 1376"/>
                <a:gd name="T63" fmla="*/ 403 h 684"/>
                <a:gd name="T64" fmla="*/ 7 w 1376"/>
                <a:gd name="T65" fmla="*/ 315 h 684"/>
                <a:gd name="T66" fmla="*/ 38 w 1376"/>
                <a:gd name="T67" fmla="*/ 208 h 684"/>
                <a:gd name="T68" fmla="*/ 91 w 1376"/>
                <a:gd name="T69" fmla="*/ 136 h 684"/>
                <a:gd name="T70" fmla="*/ 135 w 1376"/>
                <a:gd name="T71" fmla="*/ 44 h 684"/>
                <a:gd name="T72" fmla="*/ 799 w 1376"/>
                <a:gd name="T73" fmla="*/ 17 h 684"/>
                <a:gd name="T74" fmla="*/ 848 w 1376"/>
                <a:gd name="T75" fmla="*/ 30 h 684"/>
                <a:gd name="T76" fmla="*/ 904 w 1376"/>
                <a:gd name="T77" fmla="*/ 44 h 684"/>
                <a:gd name="T78" fmla="*/ 863 w 1376"/>
                <a:gd name="T79" fmla="*/ 81 h 684"/>
                <a:gd name="T80" fmla="*/ 973 w 1376"/>
                <a:gd name="T81" fmla="*/ 77 h 684"/>
                <a:gd name="T82" fmla="*/ 1012 w 1376"/>
                <a:gd name="T83" fmla="*/ 99 h 684"/>
                <a:gd name="T84" fmla="*/ 899 w 1376"/>
                <a:gd name="T85" fmla="*/ 129 h 684"/>
                <a:gd name="T86" fmla="*/ 895 w 1376"/>
                <a:gd name="T87" fmla="*/ 211 h 684"/>
                <a:gd name="T88" fmla="*/ 973 w 1376"/>
                <a:gd name="T89" fmla="*/ 111 h 684"/>
                <a:gd name="T90" fmla="*/ 1005 w 1376"/>
                <a:gd name="T91" fmla="*/ 155 h 684"/>
                <a:gd name="T92" fmla="*/ 1064 w 1376"/>
                <a:gd name="T93" fmla="*/ 137 h 684"/>
                <a:gd name="T94" fmla="*/ 1134 w 1376"/>
                <a:gd name="T95" fmla="*/ 155 h 684"/>
                <a:gd name="T96" fmla="*/ 1071 w 1376"/>
                <a:gd name="T97" fmla="*/ 186 h 684"/>
                <a:gd name="T98" fmla="*/ 988 w 1376"/>
                <a:gd name="T99" fmla="*/ 201 h 684"/>
                <a:gd name="T100" fmla="*/ 1035 w 1376"/>
                <a:gd name="T101" fmla="*/ 211 h 684"/>
                <a:gd name="T102" fmla="*/ 1158 w 1376"/>
                <a:gd name="T103" fmla="*/ 153 h 684"/>
                <a:gd name="T104" fmla="*/ 1324 w 1376"/>
                <a:gd name="T105" fmla="*/ 83 h 684"/>
                <a:gd name="T106" fmla="*/ 1373 w 1376"/>
                <a:gd name="T107" fmla="*/ 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6" h="684">
                  <a:moveTo>
                    <a:pt x="1367" y="98"/>
                  </a:moveTo>
                  <a:cubicBezTo>
                    <a:pt x="1365" y="103"/>
                    <a:pt x="1364" y="107"/>
                    <a:pt x="1366" y="108"/>
                  </a:cubicBezTo>
                  <a:cubicBezTo>
                    <a:pt x="1368" y="109"/>
                    <a:pt x="1370" y="110"/>
                    <a:pt x="1369" y="112"/>
                  </a:cubicBezTo>
                  <a:cubicBezTo>
                    <a:pt x="1369" y="114"/>
                    <a:pt x="1366" y="120"/>
                    <a:pt x="1368" y="120"/>
                  </a:cubicBezTo>
                  <a:cubicBezTo>
                    <a:pt x="1369" y="120"/>
                    <a:pt x="1374" y="124"/>
                    <a:pt x="1374" y="125"/>
                  </a:cubicBezTo>
                  <a:cubicBezTo>
                    <a:pt x="1374" y="125"/>
                    <a:pt x="1374" y="126"/>
                    <a:pt x="1374" y="128"/>
                  </a:cubicBezTo>
                  <a:cubicBezTo>
                    <a:pt x="1370" y="130"/>
                    <a:pt x="1374" y="133"/>
                    <a:pt x="1370" y="132"/>
                  </a:cubicBezTo>
                  <a:cubicBezTo>
                    <a:pt x="1365" y="131"/>
                    <a:pt x="1362" y="140"/>
                    <a:pt x="1359" y="141"/>
                  </a:cubicBezTo>
                  <a:cubicBezTo>
                    <a:pt x="1356" y="141"/>
                    <a:pt x="1346" y="143"/>
                    <a:pt x="1342" y="141"/>
                  </a:cubicBezTo>
                  <a:cubicBezTo>
                    <a:pt x="1338" y="139"/>
                    <a:pt x="1336" y="148"/>
                    <a:pt x="1332" y="146"/>
                  </a:cubicBezTo>
                  <a:cubicBezTo>
                    <a:pt x="1328" y="145"/>
                    <a:pt x="1329" y="148"/>
                    <a:pt x="1323" y="148"/>
                  </a:cubicBezTo>
                  <a:cubicBezTo>
                    <a:pt x="1317" y="148"/>
                    <a:pt x="1320" y="154"/>
                    <a:pt x="1309" y="154"/>
                  </a:cubicBezTo>
                  <a:cubicBezTo>
                    <a:pt x="1298" y="154"/>
                    <a:pt x="1307" y="158"/>
                    <a:pt x="1294" y="159"/>
                  </a:cubicBezTo>
                  <a:cubicBezTo>
                    <a:pt x="1281" y="161"/>
                    <a:pt x="1293" y="161"/>
                    <a:pt x="1283" y="169"/>
                  </a:cubicBezTo>
                  <a:cubicBezTo>
                    <a:pt x="1274" y="177"/>
                    <a:pt x="1275" y="179"/>
                    <a:pt x="1270" y="181"/>
                  </a:cubicBezTo>
                  <a:cubicBezTo>
                    <a:pt x="1264" y="182"/>
                    <a:pt x="1267" y="191"/>
                    <a:pt x="1264" y="193"/>
                  </a:cubicBezTo>
                  <a:cubicBezTo>
                    <a:pt x="1262" y="196"/>
                    <a:pt x="1258" y="197"/>
                    <a:pt x="1258" y="202"/>
                  </a:cubicBezTo>
                  <a:cubicBezTo>
                    <a:pt x="1257" y="208"/>
                    <a:pt x="1263" y="207"/>
                    <a:pt x="1263" y="210"/>
                  </a:cubicBezTo>
                  <a:cubicBezTo>
                    <a:pt x="1263" y="214"/>
                    <a:pt x="1265" y="215"/>
                    <a:pt x="1268" y="214"/>
                  </a:cubicBezTo>
                  <a:cubicBezTo>
                    <a:pt x="1272" y="213"/>
                    <a:pt x="1275" y="209"/>
                    <a:pt x="1275" y="214"/>
                  </a:cubicBezTo>
                  <a:cubicBezTo>
                    <a:pt x="1274" y="218"/>
                    <a:pt x="1272" y="220"/>
                    <a:pt x="1266" y="221"/>
                  </a:cubicBezTo>
                  <a:cubicBezTo>
                    <a:pt x="1260" y="221"/>
                    <a:pt x="1261" y="226"/>
                    <a:pt x="1253" y="227"/>
                  </a:cubicBezTo>
                  <a:cubicBezTo>
                    <a:pt x="1246" y="229"/>
                    <a:pt x="1255" y="219"/>
                    <a:pt x="1254" y="219"/>
                  </a:cubicBezTo>
                  <a:cubicBezTo>
                    <a:pt x="1253" y="219"/>
                    <a:pt x="1243" y="221"/>
                    <a:pt x="1239" y="218"/>
                  </a:cubicBezTo>
                  <a:cubicBezTo>
                    <a:pt x="1234" y="214"/>
                    <a:pt x="1231" y="226"/>
                    <a:pt x="1222" y="227"/>
                  </a:cubicBezTo>
                  <a:cubicBezTo>
                    <a:pt x="1213" y="228"/>
                    <a:pt x="1217" y="227"/>
                    <a:pt x="1206" y="229"/>
                  </a:cubicBezTo>
                  <a:cubicBezTo>
                    <a:pt x="1195" y="232"/>
                    <a:pt x="1196" y="232"/>
                    <a:pt x="1189" y="234"/>
                  </a:cubicBezTo>
                  <a:cubicBezTo>
                    <a:pt x="1183" y="236"/>
                    <a:pt x="1187" y="240"/>
                    <a:pt x="1189" y="240"/>
                  </a:cubicBezTo>
                  <a:cubicBezTo>
                    <a:pt x="1192" y="240"/>
                    <a:pt x="1203" y="239"/>
                    <a:pt x="1212" y="235"/>
                  </a:cubicBezTo>
                  <a:cubicBezTo>
                    <a:pt x="1220" y="231"/>
                    <a:pt x="1215" y="239"/>
                    <a:pt x="1211" y="239"/>
                  </a:cubicBezTo>
                  <a:cubicBezTo>
                    <a:pt x="1208" y="239"/>
                    <a:pt x="1204" y="243"/>
                    <a:pt x="1197" y="243"/>
                  </a:cubicBezTo>
                  <a:cubicBezTo>
                    <a:pt x="1189" y="244"/>
                    <a:pt x="1190" y="246"/>
                    <a:pt x="1179" y="247"/>
                  </a:cubicBezTo>
                  <a:cubicBezTo>
                    <a:pt x="1167" y="247"/>
                    <a:pt x="1174" y="244"/>
                    <a:pt x="1168" y="249"/>
                  </a:cubicBezTo>
                  <a:cubicBezTo>
                    <a:pt x="1163" y="254"/>
                    <a:pt x="1169" y="253"/>
                    <a:pt x="1165" y="258"/>
                  </a:cubicBezTo>
                  <a:cubicBezTo>
                    <a:pt x="1161" y="264"/>
                    <a:pt x="1159" y="266"/>
                    <a:pt x="1152" y="276"/>
                  </a:cubicBezTo>
                  <a:cubicBezTo>
                    <a:pt x="1145" y="287"/>
                    <a:pt x="1140" y="292"/>
                    <a:pt x="1136" y="296"/>
                  </a:cubicBezTo>
                  <a:cubicBezTo>
                    <a:pt x="1132" y="299"/>
                    <a:pt x="1132" y="288"/>
                    <a:pt x="1131" y="285"/>
                  </a:cubicBezTo>
                  <a:cubicBezTo>
                    <a:pt x="1130" y="283"/>
                    <a:pt x="1125" y="292"/>
                    <a:pt x="1126" y="299"/>
                  </a:cubicBezTo>
                  <a:cubicBezTo>
                    <a:pt x="1127" y="306"/>
                    <a:pt x="1129" y="309"/>
                    <a:pt x="1121" y="316"/>
                  </a:cubicBezTo>
                  <a:cubicBezTo>
                    <a:pt x="1112" y="323"/>
                    <a:pt x="1117" y="322"/>
                    <a:pt x="1107" y="329"/>
                  </a:cubicBezTo>
                  <a:cubicBezTo>
                    <a:pt x="1097" y="336"/>
                    <a:pt x="1099" y="338"/>
                    <a:pt x="1093" y="345"/>
                  </a:cubicBezTo>
                  <a:cubicBezTo>
                    <a:pt x="1088" y="353"/>
                    <a:pt x="1098" y="325"/>
                    <a:pt x="1102" y="321"/>
                  </a:cubicBezTo>
                  <a:cubicBezTo>
                    <a:pt x="1105" y="318"/>
                    <a:pt x="1103" y="315"/>
                    <a:pt x="1100" y="313"/>
                  </a:cubicBezTo>
                  <a:cubicBezTo>
                    <a:pt x="1097" y="311"/>
                    <a:pt x="1101" y="305"/>
                    <a:pt x="1103" y="300"/>
                  </a:cubicBezTo>
                  <a:cubicBezTo>
                    <a:pt x="1104" y="296"/>
                    <a:pt x="1116" y="284"/>
                    <a:pt x="1116" y="280"/>
                  </a:cubicBezTo>
                  <a:cubicBezTo>
                    <a:pt x="1116" y="276"/>
                    <a:pt x="1109" y="290"/>
                    <a:pt x="1106" y="288"/>
                  </a:cubicBezTo>
                  <a:cubicBezTo>
                    <a:pt x="1104" y="287"/>
                    <a:pt x="1097" y="297"/>
                    <a:pt x="1095" y="297"/>
                  </a:cubicBezTo>
                  <a:cubicBezTo>
                    <a:pt x="1092" y="296"/>
                    <a:pt x="1094" y="312"/>
                    <a:pt x="1090" y="313"/>
                  </a:cubicBezTo>
                  <a:cubicBezTo>
                    <a:pt x="1086" y="315"/>
                    <a:pt x="1086" y="315"/>
                    <a:pt x="1090" y="321"/>
                  </a:cubicBezTo>
                  <a:cubicBezTo>
                    <a:pt x="1094" y="327"/>
                    <a:pt x="1089" y="328"/>
                    <a:pt x="1086" y="330"/>
                  </a:cubicBezTo>
                  <a:cubicBezTo>
                    <a:pt x="1084" y="332"/>
                    <a:pt x="1090" y="337"/>
                    <a:pt x="1086" y="337"/>
                  </a:cubicBezTo>
                  <a:cubicBezTo>
                    <a:pt x="1082" y="337"/>
                    <a:pt x="1085" y="338"/>
                    <a:pt x="1084" y="345"/>
                  </a:cubicBezTo>
                  <a:cubicBezTo>
                    <a:pt x="1083" y="352"/>
                    <a:pt x="1083" y="348"/>
                    <a:pt x="1077" y="349"/>
                  </a:cubicBezTo>
                  <a:cubicBezTo>
                    <a:pt x="1070" y="350"/>
                    <a:pt x="1077" y="354"/>
                    <a:pt x="1082" y="354"/>
                  </a:cubicBezTo>
                  <a:cubicBezTo>
                    <a:pt x="1086" y="354"/>
                    <a:pt x="1088" y="348"/>
                    <a:pt x="1092" y="352"/>
                  </a:cubicBezTo>
                  <a:cubicBezTo>
                    <a:pt x="1096" y="356"/>
                    <a:pt x="1090" y="368"/>
                    <a:pt x="1085" y="369"/>
                  </a:cubicBezTo>
                  <a:cubicBezTo>
                    <a:pt x="1080" y="371"/>
                    <a:pt x="1077" y="373"/>
                    <a:pt x="1072" y="375"/>
                  </a:cubicBezTo>
                  <a:cubicBezTo>
                    <a:pt x="1068" y="378"/>
                    <a:pt x="1078" y="379"/>
                    <a:pt x="1080" y="379"/>
                  </a:cubicBezTo>
                  <a:cubicBezTo>
                    <a:pt x="1082" y="378"/>
                    <a:pt x="1089" y="383"/>
                    <a:pt x="1079" y="389"/>
                  </a:cubicBezTo>
                  <a:cubicBezTo>
                    <a:pt x="1070" y="395"/>
                    <a:pt x="1074" y="395"/>
                    <a:pt x="1069" y="395"/>
                  </a:cubicBezTo>
                  <a:cubicBezTo>
                    <a:pt x="1064" y="395"/>
                    <a:pt x="1065" y="395"/>
                    <a:pt x="1062" y="394"/>
                  </a:cubicBezTo>
                  <a:cubicBezTo>
                    <a:pt x="1060" y="393"/>
                    <a:pt x="1061" y="397"/>
                    <a:pt x="1059" y="399"/>
                  </a:cubicBezTo>
                  <a:cubicBezTo>
                    <a:pt x="1057" y="402"/>
                    <a:pt x="1061" y="403"/>
                    <a:pt x="1066" y="404"/>
                  </a:cubicBezTo>
                  <a:cubicBezTo>
                    <a:pt x="1071" y="405"/>
                    <a:pt x="1068" y="406"/>
                    <a:pt x="1060" y="410"/>
                  </a:cubicBezTo>
                  <a:cubicBezTo>
                    <a:pt x="1053" y="415"/>
                    <a:pt x="1053" y="410"/>
                    <a:pt x="1049" y="410"/>
                  </a:cubicBezTo>
                  <a:cubicBezTo>
                    <a:pt x="1045" y="410"/>
                    <a:pt x="1046" y="413"/>
                    <a:pt x="1041" y="414"/>
                  </a:cubicBezTo>
                  <a:cubicBezTo>
                    <a:pt x="1035" y="415"/>
                    <a:pt x="1035" y="418"/>
                    <a:pt x="1032" y="419"/>
                  </a:cubicBezTo>
                  <a:cubicBezTo>
                    <a:pt x="1028" y="420"/>
                    <a:pt x="1025" y="427"/>
                    <a:pt x="1021" y="429"/>
                  </a:cubicBezTo>
                  <a:cubicBezTo>
                    <a:pt x="1017" y="432"/>
                    <a:pt x="1019" y="432"/>
                    <a:pt x="1014" y="433"/>
                  </a:cubicBezTo>
                  <a:cubicBezTo>
                    <a:pt x="1010" y="435"/>
                    <a:pt x="1010" y="436"/>
                    <a:pt x="1005" y="437"/>
                  </a:cubicBezTo>
                  <a:cubicBezTo>
                    <a:pt x="1000" y="438"/>
                    <a:pt x="999" y="441"/>
                    <a:pt x="992" y="445"/>
                  </a:cubicBezTo>
                  <a:cubicBezTo>
                    <a:pt x="985" y="449"/>
                    <a:pt x="989" y="450"/>
                    <a:pt x="985" y="453"/>
                  </a:cubicBezTo>
                  <a:cubicBezTo>
                    <a:pt x="980" y="456"/>
                    <a:pt x="980" y="458"/>
                    <a:pt x="975" y="460"/>
                  </a:cubicBezTo>
                  <a:cubicBezTo>
                    <a:pt x="971" y="462"/>
                    <a:pt x="961" y="471"/>
                    <a:pt x="955" y="470"/>
                  </a:cubicBezTo>
                  <a:cubicBezTo>
                    <a:pt x="950" y="469"/>
                    <a:pt x="949" y="475"/>
                    <a:pt x="942" y="477"/>
                  </a:cubicBezTo>
                  <a:cubicBezTo>
                    <a:pt x="936" y="479"/>
                    <a:pt x="942" y="481"/>
                    <a:pt x="934" y="486"/>
                  </a:cubicBezTo>
                  <a:cubicBezTo>
                    <a:pt x="925" y="490"/>
                    <a:pt x="931" y="492"/>
                    <a:pt x="924" y="495"/>
                  </a:cubicBezTo>
                  <a:cubicBezTo>
                    <a:pt x="917" y="499"/>
                    <a:pt x="921" y="500"/>
                    <a:pt x="916" y="511"/>
                  </a:cubicBezTo>
                  <a:cubicBezTo>
                    <a:pt x="911" y="522"/>
                    <a:pt x="912" y="519"/>
                    <a:pt x="908" y="525"/>
                  </a:cubicBezTo>
                  <a:cubicBezTo>
                    <a:pt x="904" y="531"/>
                    <a:pt x="911" y="532"/>
                    <a:pt x="910" y="543"/>
                  </a:cubicBezTo>
                  <a:cubicBezTo>
                    <a:pt x="909" y="553"/>
                    <a:pt x="908" y="554"/>
                    <a:pt x="910" y="563"/>
                  </a:cubicBezTo>
                  <a:cubicBezTo>
                    <a:pt x="911" y="572"/>
                    <a:pt x="911" y="569"/>
                    <a:pt x="913" y="578"/>
                  </a:cubicBezTo>
                  <a:cubicBezTo>
                    <a:pt x="915" y="587"/>
                    <a:pt x="914" y="591"/>
                    <a:pt x="914" y="600"/>
                  </a:cubicBezTo>
                  <a:cubicBezTo>
                    <a:pt x="914" y="610"/>
                    <a:pt x="917" y="617"/>
                    <a:pt x="919" y="621"/>
                  </a:cubicBezTo>
                  <a:cubicBezTo>
                    <a:pt x="920" y="625"/>
                    <a:pt x="918" y="640"/>
                    <a:pt x="917" y="645"/>
                  </a:cubicBezTo>
                  <a:cubicBezTo>
                    <a:pt x="916" y="651"/>
                    <a:pt x="914" y="658"/>
                    <a:pt x="910" y="669"/>
                  </a:cubicBezTo>
                  <a:cubicBezTo>
                    <a:pt x="905" y="681"/>
                    <a:pt x="903" y="676"/>
                    <a:pt x="899" y="680"/>
                  </a:cubicBezTo>
                  <a:cubicBezTo>
                    <a:pt x="896" y="684"/>
                    <a:pt x="894" y="681"/>
                    <a:pt x="888" y="682"/>
                  </a:cubicBezTo>
                  <a:cubicBezTo>
                    <a:pt x="882" y="682"/>
                    <a:pt x="885" y="677"/>
                    <a:pt x="885" y="675"/>
                  </a:cubicBezTo>
                  <a:cubicBezTo>
                    <a:pt x="885" y="673"/>
                    <a:pt x="883" y="670"/>
                    <a:pt x="878" y="663"/>
                  </a:cubicBezTo>
                  <a:cubicBezTo>
                    <a:pt x="874" y="656"/>
                    <a:pt x="873" y="660"/>
                    <a:pt x="874" y="656"/>
                  </a:cubicBezTo>
                  <a:cubicBezTo>
                    <a:pt x="875" y="652"/>
                    <a:pt x="874" y="650"/>
                    <a:pt x="869" y="645"/>
                  </a:cubicBezTo>
                  <a:cubicBezTo>
                    <a:pt x="864" y="640"/>
                    <a:pt x="870" y="644"/>
                    <a:pt x="871" y="641"/>
                  </a:cubicBezTo>
                  <a:cubicBezTo>
                    <a:pt x="872" y="639"/>
                    <a:pt x="867" y="635"/>
                    <a:pt x="867" y="635"/>
                  </a:cubicBezTo>
                  <a:cubicBezTo>
                    <a:pt x="867" y="635"/>
                    <a:pt x="864" y="635"/>
                    <a:pt x="863" y="629"/>
                  </a:cubicBezTo>
                  <a:cubicBezTo>
                    <a:pt x="863" y="624"/>
                    <a:pt x="862" y="624"/>
                    <a:pt x="860" y="618"/>
                  </a:cubicBezTo>
                  <a:cubicBezTo>
                    <a:pt x="858" y="612"/>
                    <a:pt x="860" y="614"/>
                    <a:pt x="864" y="611"/>
                  </a:cubicBezTo>
                  <a:cubicBezTo>
                    <a:pt x="868" y="608"/>
                    <a:pt x="867" y="604"/>
                    <a:pt x="866" y="602"/>
                  </a:cubicBezTo>
                  <a:cubicBezTo>
                    <a:pt x="866" y="601"/>
                    <a:pt x="864" y="606"/>
                    <a:pt x="860" y="607"/>
                  </a:cubicBezTo>
                  <a:cubicBezTo>
                    <a:pt x="855" y="609"/>
                    <a:pt x="860" y="600"/>
                    <a:pt x="860" y="598"/>
                  </a:cubicBezTo>
                  <a:cubicBezTo>
                    <a:pt x="859" y="595"/>
                    <a:pt x="861" y="592"/>
                    <a:pt x="865" y="585"/>
                  </a:cubicBezTo>
                  <a:cubicBezTo>
                    <a:pt x="869" y="579"/>
                    <a:pt x="866" y="576"/>
                    <a:pt x="867" y="571"/>
                  </a:cubicBezTo>
                  <a:cubicBezTo>
                    <a:pt x="868" y="566"/>
                    <a:pt x="860" y="564"/>
                    <a:pt x="860" y="560"/>
                  </a:cubicBezTo>
                  <a:cubicBezTo>
                    <a:pt x="860" y="556"/>
                    <a:pt x="851" y="551"/>
                    <a:pt x="851" y="547"/>
                  </a:cubicBezTo>
                  <a:cubicBezTo>
                    <a:pt x="851" y="542"/>
                    <a:pt x="842" y="546"/>
                    <a:pt x="841" y="544"/>
                  </a:cubicBezTo>
                  <a:cubicBezTo>
                    <a:pt x="839" y="543"/>
                    <a:pt x="832" y="548"/>
                    <a:pt x="831" y="548"/>
                  </a:cubicBezTo>
                  <a:cubicBezTo>
                    <a:pt x="830" y="548"/>
                    <a:pt x="824" y="554"/>
                    <a:pt x="822" y="554"/>
                  </a:cubicBezTo>
                  <a:cubicBezTo>
                    <a:pt x="819" y="554"/>
                    <a:pt x="809" y="554"/>
                    <a:pt x="809" y="552"/>
                  </a:cubicBezTo>
                  <a:cubicBezTo>
                    <a:pt x="810" y="550"/>
                    <a:pt x="804" y="546"/>
                    <a:pt x="804" y="542"/>
                  </a:cubicBezTo>
                  <a:cubicBezTo>
                    <a:pt x="804" y="537"/>
                    <a:pt x="800" y="542"/>
                    <a:pt x="799" y="540"/>
                  </a:cubicBezTo>
                  <a:cubicBezTo>
                    <a:pt x="798" y="539"/>
                    <a:pt x="794" y="537"/>
                    <a:pt x="792" y="534"/>
                  </a:cubicBezTo>
                  <a:cubicBezTo>
                    <a:pt x="791" y="531"/>
                    <a:pt x="780" y="533"/>
                    <a:pt x="775" y="530"/>
                  </a:cubicBezTo>
                  <a:cubicBezTo>
                    <a:pt x="771" y="528"/>
                    <a:pt x="765" y="537"/>
                    <a:pt x="758" y="538"/>
                  </a:cubicBezTo>
                  <a:cubicBezTo>
                    <a:pt x="751" y="538"/>
                    <a:pt x="752" y="535"/>
                    <a:pt x="752" y="529"/>
                  </a:cubicBezTo>
                  <a:cubicBezTo>
                    <a:pt x="753" y="523"/>
                    <a:pt x="746" y="536"/>
                    <a:pt x="741" y="534"/>
                  </a:cubicBezTo>
                  <a:cubicBezTo>
                    <a:pt x="735" y="531"/>
                    <a:pt x="738" y="536"/>
                    <a:pt x="729" y="536"/>
                  </a:cubicBezTo>
                  <a:cubicBezTo>
                    <a:pt x="719" y="536"/>
                    <a:pt x="721" y="542"/>
                    <a:pt x="710" y="541"/>
                  </a:cubicBezTo>
                  <a:cubicBezTo>
                    <a:pt x="699" y="541"/>
                    <a:pt x="703" y="537"/>
                    <a:pt x="697" y="537"/>
                  </a:cubicBezTo>
                  <a:cubicBezTo>
                    <a:pt x="690" y="537"/>
                    <a:pt x="697" y="543"/>
                    <a:pt x="701" y="543"/>
                  </a:cubicBezTo>
                  <a:cubicBezTo>
                    <a:pt x="704" y="543"/>
                    <a:pt x="705" y="545"/>
                    <a:pt x="711" y="548"/>
                  </a:cubicBezTo>
                  <a:cubicBezTo>
                    <a:pt x="716" y="551"/>
                    <a:pt x="711" y="552"/>
                    <a:pt x="706" y="555"/>
                  </a:cubicBezTo>
                  <a:cubicBezTo>
                    <a:pt x="701" y="558"/>
                    <a:pt x="703" y="558"/>
                    <a:pt x="709" y="562"/>
                  </a:cubicBezTo>
                  <a:cubicBezTo>
                    <a:pt x="716" y="567"/>
                    <a:pt x="716" y="564"/>
                    <a:pt x="717" y="569"/>
                  </a:cubicBezTo>
                  <a:cubicBezTo>
                    <a:pt x="717" y="573"/>
                    <a:pt x="713" y="571"/>
                    <a:pt x="709" y="575"/>
                  </a:cubicBezTo>
                  <a:cubicBezTo>
                    <a:pt x="706" y="580"/>
                    <a:pt x="704" y="573"/>
                    <a:pt x="706" y="571"/>
                  </a:cubicBezTo>
                  <a:cubicBezTo>
                    <a:pt x="708" y="568"/>
                    <a:pt x="701" y="563"/>
                    <a:pt x="699" y="560"/>
                  </a:cubicBezTo>
                  <a:cubicBezTo>
                    <a:pt x="697" y="557"/>
                    <a:pt x="696" y="559"/>
                    <a:pt x="695" y="564"/>
                  </a:cubicBezTo>
                  <a:cubicBezTo>
                    <a:pt x="695" y="569"/>
                    <a:pt x="691" y="569"/>
                    <a:pt x="687" y="566"/>
                  </a:cubicBezTo>
                  <a:cubicBezTo>
                    <a:pt x="683" y="563"/>
                    <a:pt x="684" y="569"/>
                    <a:pt x="676" y="570"/>
                  </a:cubicBezTo>
                  <a:cubicBezTo>
                    <a:pt x="668" y="572"/>
                    <a:pt x="668" y="568"/>
                    <a:pt x="668" y="565"/>
                  </a:cubicBezTo>
                  <a:cubicBezTo>
                    <a:pt x="667" y="563"/>
                    <a:pt x="666" y="562"/>
                    <a:pt x="664" y="558"/>
                  </a:cubicBezTo>
                  <a:cubicBezTo>
                    <a:pt x="662" y="554"/>
                    <a:pt x="658" y="551"/>
                    <a:pt x="654" y="550"/>
                  </a:cubicBezTo>
                  <a:cubicBezTo>
                    <a:pt x="651" y="550"/>
                    <a:pt x="643" y="558"/>
                    <a:pt x="641" y="556"/>
                  </a:cubicBezTo>
                  <a:cubicBezTo>
                    <a:pt x="639" y="555"/>
                    <a:pt x="639" y="556"/>
                    <a:pt x="629" y="554"/>
                  </a:cubicBezTo>
                  <a:cubicBezTo>
                    <a:pt x="618" y="552"/>
                    <a:pt x="626" y="553"/>
                    <a:pt x="620" y="551"/>
                  </a:cubicBezTo>
                  <a:cubicBezTo>
                    <a:pt x="615" y="550"/>
                    <a:pt x="615" y="551"/>
                    <a:pt x="605" y="551"/>
                  </a:cubicBezTo>
                  <a:cubicBezTo>
                    <a:pt x="595" y="551"/>
                    <a:pt x="601" y="556"/>
                    <a:pt x="592" y="557"/>
                  </a:cubicBezTo>
                  <a:cubicBezTo>
                    <a:pt x="582" y="559"/>
                    <a:pt x="585" y="556"/>
                    <a:pt x="582" y="554"/>
                  </a:cubicBezTo>
                  <a:cubicBezTo>
                    <a:pt x="579" y="553"/>
                    <a:pt x="583" y="564"/>
                    <a:pt x="578" y="565"/>
                  </a:cubicBezTo>
                  <a:cubicBezTo>
                    <a:pt x="573" y="566"/>
                    <a:pt x="573" y="571"/>
                    <a:pt x="566" y="573"/>
                  </a:cubicBezTo>
                  <a:cubicBezTo>
                    <a:pt x="560" y="576"/>
                    <a:pt x="559" y="581"/>
                    <a:pt x="552" y="582"/>
                  </a:cubicBezTo>
                  <a:cubicBezTo>
                    <a:pt x="545" y="582"/>
                    <a:pt x="542" y="583"/>
                    <a:pt x="536" y="581"/>
                  </a:cubicBezTo>
                  <a:cubicBezTo>
                    <a:pt x="530" y="580"/>
                    <a:pt x="534" y="589"/>
                    <a:pt x="528" y="590"/>
                  </a:cubicBezTo>
                  <a:cubicBezTo>
                    <a:pt x="521" y="592"/>
                    <a:pt x="527" y="594"/>
                    <a:pt x="521" y="597"/>
                  </a:cubicBezTo>
                  <a:cubicBezTo>
                    <a:pt x="514" y="599"/>
                    <a:pt x="517" y="602"/>
                    <a:pt x="511" y="602"/>
                  </a:cubicBezTo>
                  <a:cubicBezTo>
                    <a:pt x="505" y="602"/>
                    <a:pt x="509" y="608"/>
                    <a:pt x="506" y="612"/>
                  </a:cubicBezTo>
                  <a:cubicBezTo>
                    <a:pt x="504" y="615"/>
                    <a:pt x="508" y="616"/>
                    <a:pt x="504" y="618"/>
                  </a:cubicBezTo>
                  <a:cubicBezTo>
                    <a:pt x="500" y="620"/>
                    <a:pt x="501" y="625"/>
                    <a:pt x="496" y="627"/>
                  </a:cubicBezTo>
                  <a:cubicBezTo>
                    <a:pt x="491" y="630"/>
                    <a:pt x="496" y="633"/>
                    <a:pt x="496" y="636"/>
                  </a:cubicBezTo>
                  <a:cubicBezTo>
                    <a:pt x="496" y="639"/>
                    <a:pt x="496" y="641"/>
                    <a:pt x="494" y="646"/>
                  </a:cubicBezTo>
                  <a:cubicBezTo>
                    <a:pt x="492" y="650"/>
                    <a:pt x="496" y="652"/>
                    <a:pt x="499" y="657"/>
                  </a:cubicBezTo>
                  <a:cubicBezTo>
                    <a:pt x="497" y="660"/>
                    <a:pt x="490" y="661"/>
                    <a:pt x="487" y="658"/>
                  </a:cubicBezTo>
                  <a:cubicBezTo>
                    <a:pt x="484" y="654"/>
                    <a:pt x="479" y="656"/>
                    <a:pt x="475" y="655"/>
                  </a:cubicBezTo>
                  <a:cubicBezTo>
                    <a:pt x="471" y="654"/>
                    <a:pt x="467" y="650"/>
                    <a:pt x="463" y="648"/>
                  </a:cubicBezTo>
                  <a:cubicBezTo>
                    <a:pt x="460" y="646"/>
                    <a:pt x="458" y="645"/>
                    <a:pt x="456" y="643"/>
                  </a:cubicBezTo>
                  <a:cubicBezTo>
                    <a:pt x="454" y="641"/>
                    <a:pt x="453" y="637"/>
                    <a:pt x="452" y="630"/>
                  </a:cubicBezTo>
                  <a:cubicBezTo>
                    <a:pt x="450" y="623"/>
                    <a:pt x="451" y="626"/>
                    <a:pt x="453" y="621"/>
                  </a:cubicBezTo>
                  <a:cubicBezTo>
                    <a:pt x="455" y="616"/>
                    <a:pt x="452" y="615"/>
                    <a:pt x="450" y="612"/>
                  </a:cubicBezTo>
                  <a:cubicBezTo>
                    <a:pt x="448" y="610"/>
                    <a:pt x="444" y="601"/>
                    <a:pt x="441" y="593"/>
                  </a:cubicBezTo>
                  <a:cubicBezTo>
                    <a:pt x="438" y="585"/>
                    <a:pt x="437" y="581"/>
                    <a:pt x="435" y="571"/>
                  </a:cubicBezTo>
                  <a:cubicBezTo>
                    <a:pt x="433" y="561"/>
                    <a:pt x="429" y="559"/>
                    <a:pt x="425" y="553"/>
                  </a:cubicBezTo>
                  <a:cubicBezTo>
                    <a:pt x="421" y="548"/>
                    <a:pt x="410" y="549"/>
                    <a:pt x="405" y="549"/>
                  </a:cubicBezTo>
                  <a:cubicBezTo>
                    <a:pt x="400" y="549"/>
                    <a:pt x="396" y="551"/>
                    <a:pt x="391" y="553"/>
                  </a:cubicBezTo>
                  <a:cubicBezTo>
                    <a:pt x="387" y="555"/>
                    <a:pt x="381" y="567"/>
                    <a:pt x="378" y="571"/>
                  </a:cubicBezTo>
                  <a:cubicBezTo>
                    <a:pt x="376" y="574"/>
                    <a:pt x="364" y="568"/>
                    <a:pt x="360" y="565"/>
                  </a:cubicBezTo>
                  <a:cubicBezTo>
                    <a:pt x="356" y="562"/>
                    <a:pt x="353" y="560"/>
                    <a:pt x="348" y="553"/>
                  </a:cubicBezTo>
                  <a:cubicBezTo>
                    <a:pt x="344" y="547"/>
                    <a:pt x="346" y="529"/>
                    <a:pt x="345" y="526"/>
                  </a:cubicBezTo>
                  <a:cubicBezTo>
                    <a:pt x="345" y="523"/>
                    <a:pt x="334" y="514"/>
                    <a:pt x="330" y="509"/>
                  </a:cubicBezTo>
                  <a:cubicBezTo>
                    <a:pt x="325" y="504"/>
                    <a:pt x="319" y="495"/>
                    <a:pt x="318" y="495"/>
                  </a:cubicBezTo>
                  <a:cubicBezTo>
                    <a:pt x="317" y="494"/>
                    <a:pt x="287" y="492"/>
                    <a:pt x="280" y="495"/>
                  </a:cubicBezTo>
                  <a:cubicBezTo>
                    <a:pt x="272" y="498"/>
                    <a:pt x="273" y="505"/>
                    <a:pt x="270" y="507"/>
                  </a:cubicBezTo>
                  <a:cubicBezTo>
                    <a:pt x="266" y="510"/>
                    <a:pt x="259" y="507"/>
                    <a:pt x="251" y="507"/>
                  </a:cubicBezTo>
                  <a:cubicBezTo>
                    <a:pt x="243" y="507"/>
                    <a:pt x="234" y="509"/>
                    <a:pt x="231" y="508"/>
                  </a:cubicBezTo>
                  <a:cubicBezTo>
                    <a:pt x="229" y="508"/>
                    <a:pt x="214" y="510"/>
                    <a:pt x="209" y="508"/>
                  </a:cubicBezTo>
                  <a:cubicBezTo>
                    <a:pt x="205" y="506"/>
                    <a:pt x="196" y="503"/>
                    <a:pt x="189" y="500"/>
                  </a:cubicBezTo>
                  <a:cubicBezTo>
                    <a:pt x="182" y="497"/>
                    <a:pt x="177" y="495"/>
                    <a:pt x="174" y="493"/>
                  </a:cubicBezTo>
                  <a:cubicBezTo>
                    <a:pt x="171" y="491"/>
                    <a:pt x="159" y="488"/>
                    <a:pt x="154" y="485"/>
                  </a:cubicBezTo>
                  <a:cubicBezTo>
                    <a:pt x="149" y="482"/>
                    <a:pt x="147" y="483"/>
                    <a:pt x="142" y="481"/>
                  </a:cubicBezTo>
                  <a:cubicBezTo>
                    <a:pt x="136" y="480"/>
                    <a:pt x="138" y="479"/>
                    <a:pt x="132" y="477"/>
                  </a:cubicBezTo>
                  <a:cubicBezTo>
                    <a:pt x="126" y="474"/>
                    <a:pt x="132" y="474"/>
                    <a:pt x="132" y="471"/>
                  </a:cubicBezTo>
                  <a:cubicBezTo>
                    <a:pt x="132" y="469"/>
                    <a:pt x="125" y="469"/>
                    <a:pt x="118" y="469"/>
                  </a:cubicBezTo>
                  <a:cubicBezTo>
                    <a:pt x="110" y="469"/>
                    <a:pt x="105" y="471"/>
                    <a:pt x="99" y="471"/>
                  </a:cubicBezTo>
                  <a:cubicBezTo>
                    <a:pt x="93" y="471"/>
                    <a:pt x="86" y="473"/>
                    <a:pt x="83" y="473"/>
                  </a:cubicBezTo>
                  <a:cubicBezTo>
                    <a:pt x="80" y="473"/>
                    <a:pt x="76" y="474"/>
                    <a:pt x="73" y="474"/>
                  </a:cubicBezTo>
                  <a:cubicBezTo>
                    <a:pt x="74" y="472"/>
                    <a:pt x="74" y="471"/>
                    <a:pt x="73" y="470"/>
                  </a:cubicBezTo>
                  <a:cubicBezTo>
                    <a:pt x="73" y="467"/>
                    <a:pt x="77" y="463"/>
                    <a:pt x="77" y="460"/>
                  </a:cubicBezTo>
                  <a:cubicBezTo>
                    <a:pt x="78" y="457"/>
                    <a:pt x="71" y="454"/>
                    <a:pt x="70" y="449"/>
                  </a:cubicBezTo>
                  <a:cubicBezTo>
                    <a:pt x="69" y="443"/>
                    <a:pt x="61" y="444"/>
                    <a:pt x="60" y="440"/>
                  </a:cubicBezTo>
                  <a:cubicBezTo>
                    <a:pt x="60" y="435"/>
                    <a:pt x="56" y="435"/>
                    <a:pt x="51" y="430"/>
                  </a:cubicBezTo>
                  <a:cubicBezTo>
                    <a:pt x="46" y="426"/>
                    <a:pt x="47" y="427"/>
                    <a:pt x="40" y="423"/>
                  </a:cubicBezTo>
                  <a:cubicBezTo>
                    <a:pt x="33" y="419"/>
                    <a:pt x="22" y="423"/>
                    <a:pt x="16" y="418"/>
                  </a:cubicBezTo>
                  <a:cubicBezTo>
                    <a:pt x="10" y="413"/>
                    <a:pt x="16" y="408"/>
                    <a:pt x="17" y="403"/>
                  </a:cubicBezTo>
                  <a:cubicBezTo>
                    <a:pt x="17" y="397"/>
                    <a:pt x="21" y="393"/>
                    <a:pt x="16" y="386"/>
                  </a:cubicBezTo>
                  <a:cubicBezTo>
                    <a:pt x="10" y="379"/>
                    <a:pt x="11" y="380"/>
                    <a:pt x="5" y="373"/>
                  </a:cubicBezTo>
                  <a:cubicBezTo>
                    <a:pt x="0" y="367"/>
                    <a:pt x="13" y="361"/>
                    <a:pt x="18" y="358"/>
                  </a:cubicBezTo>
                  <a:cubicBezTo>
                    <a:pt x="23" y="356"/>
                    <a:pt x="12" y="349"/>
                    <a:pt x="12" y="340"/>
                  </a:cubicBezTo>
                  <a:cubicBezTo>
                    <a:pt x="12" y="331"/>
                    <a:pt x="17" y="332"/>
                    <a:pt x="17" y="324"/>
                  </a:cubicBezTo>
                  <a:cubicBezTo>
                    <a:pt x="17" y="315"/>
                    <a:pt x="10" y="323"/>
                    <a:pt x="7" y="315"/>
                  </a:cubicBezTo>
                  <a:cubicBezTo>
                    <a:pt x="5" y="308"/>
                    <a:pt x="3" y="303"/>
                    <a:pt x="1" y="299"/>
                  </a:cubicBezTo>
                  <a:cubicBezTo>
                    <a:pt x="0" y="295"/>
                    <a:pt x="7" y="286"/>
                    <a:pt x="12" y="280"/>
                  </a:cubicBezTo>
                  <a:cubicBezTo>
                    <a:pt x="16" y="274"/>
                    <a:pt x="11" y="267"/>
                    <a:pt x="6" y="259"/>
                  </a:cubicBezTo>
                  <a:cubicBezTo>
                    <a:pt x="1" y="252"/>
                    <a:pt x="8" y="255"/>
                    <a:pt x="25" y="238"/>
                  </a:cubicBezTo>
                  <a:cubicBezTo>
                    <a:pt x="42" y="221"/>
                    <a:pt x="32" y="230"/>
                    <a:pt x="33" y="223"/>
                  </a:cubicBezTo>
                  <a:cubicBezTo>
                    <a:pt x="33" y="216"/>
                    <a:pt x="37" y="213"/>
                    <a:pt x="38" y="208"/>
                  </a:cubicBezTo>
                  <a:cubicBezTo>
                    <a:pt x="39" y="203"/>
                    <a:pt x="41" y="196"/>
                    <a:pt x="41" y="193"/>
                  </a:cubicBezTo>
                  <a:cubicBezTo>
                    <a:pt x="41" y="190"/>
                    <a:pt x="51" y="182"/>
                    <a:pt x="53" y="177"/>
                  </a:cubicBezTo>
                  <a:cubicBezTo>
                    <a:pt x="55" y="172"/>
                    <a:pt x="63" y="169"/>
                    <a:pt x="66" y="167"/>
                  </a:cubicBezTo>
                  <a:cubicBezTo>
                    <a:pt x="69" y="165"/>
                    <a:pt x="70" y="159"/>
                    <a:pt x="72" y="155"/>
                  </a:cubicBezTo>
                  <a:cubicBezTo>
                    <a:pt x="75" y="152"/>
                    <a:pt x="79" y="147"/>
                    <a:pt x="81" y="145"/>
                  </a:cubicBezTo>
                  <a:cubicBezTo>
                    <a:pt x="82" y="144"/>
                    <a:pt x="90" y="138"/>
                    <a:pt x="91" y="136"/>
                  </a:cubicBezTo>
                  <a:cubicBezTo>
                    <a:pt x="92" y="134"/>
                    <a:pt x="97" y="125"/>
                    <a:pt x="100" y="122"/>
                  </a:cubicBezTo>
                  <a:cubicBezTo>
                    <a:pt x="103" y="119"/>
                    <a:pt x="103" y="115"/>
                    <a:pt x="106" y="111"/>
                  </a:cubicBezTo>
                  <a:cubicBezTo>
                    <a:pt x="109" y="108"/>
                    <a:pt x="114" y="103"/>
                    <a:pt x="116" y="95"/>
                  </a:cubicBezTo>
                  <a:cubicBezTo>
                    <a:pt x="118" y="87"/>
                    <a:pt x="124" y="89"/>
                    <a:pt x="124" y="85"/>
                  </a:cubicBezTo>
                  <a:cubicBezTo>
                    <a:pt x="123" y="80"/>
                    <a:pt x="129" y="76"/>
                    <a:pt x="131" y="67"/>
                  </a:cubicBezTo>
                  <a:cubicBezTo>
                    <a:pt x="133" y="57"/>
                    <a:pt x="135" y="55"/>
                    <a:pt x="135" y="44"/>
                  </a:cubicBezTo>
                  <a:cubicBezTo>
                    <a:pt x="135" y="33"/>
                    <a:pt x="137" y="36"/>
                    <a:pt x="143" y="33"/>
                  </a:cubicBezTo>
                  <a:cubicBezTo>
                    <a:pt x="149" y="30"/>
                    <a:pt x="149" y="36"/>
                    <a:pt x="159" y="35"/>
                  </a:cubicBezTo>
                  <a:cubicBezTo>
                    <a:pt x="169" y="35"/>
                    <a:pt x="163" y="37"/>
                    <a:pt x="179" y="38"/>
                  </a:cubicBezTo>
                  <a:cubicBezTo>
                    <a:pt x="195" y="39"/>
                    <a:pt x="185" y="37"/>
                    <a:pt x="189" y="34"/>
                  </a:cubicBezTo>
                  <a:cubicBezTo>
                    <a:pt x="194" y="31"/>
                    <a:pt x="197" y="23"/>
                    <a:pt x="199" y="17"/>
                  </a:cubicBezTo>
                  <a:cubicBezTo>
                    <a:pt x="245" y="17"/>
                    <a:pt x="792" y="20"/>
                    <a:pt x="799" y="17"/>
                  </a:cubicBezTo>
                  <a:cubicBezTo>
                    <a:pt x="806" y="14"/>
                    <a:pt x="814" y="0"/>
                    <a:pt x="814" y="8"/>
                  </a:cubicBezTo>
                  <a:cubicBezTo>
                    <a:pt x="814" y="16"/>
                    <a:pt x="808" y="24"/>
                    <a:pt x="810" y="24"/>
                  </a:cubicBezTo>
                  <a:cubicBezTo>
                    <a:pt x="812" y="24"/>
                    <a:pt x="818" y="24"/>
                    <a:pt x="821" y="26"/>
                  </a:cubicBezTo>
                  <a:cubicBezTo>
                    <a:pt x="825" y="28"/>
                    <a:pt x="828" y="30"/>
                    <a:pt x="830" y="29"/>
                  </a:cubicBezTo>
                  <a:cubicBezTo>
                    <a:pt x="833" y="28"/>
                    <a:pt x="836" y="24"/>
                    <a:pt x="840" y="25"/>
                  </a:cubicBezTo>
                  <a:cubicBezTo>
                    <a:pt x="843" y="26"/>
                    <a:pt x="846" y="28"/>
                    <a:pt x="848" y="30"/>
                  </a:cubicBezTo>
                  <a:cubicBezTo>
                    <a:pt x="850" y="31"/>
                    <a:pt x="850" y="31"/>
                    <a:pt x="852" y="34"/>
                  </a:cubicBezTo>
                  <a:cubicBezTo>
                    <a:pt x="853" y="37"/>
                    <a:pt x="856" y="33"/>
                    <a:pt x="859" y="36"/>
                  </a:cubicBezTo>
                  <a:cubicBezTo>
                    <a:pt x="862" y="39"/>
                    <a:pt x="859" y="41"/>
                    <a:pt x="866" y="41"/>
                  </a:cubicBezTo>
                  <a:cubicBezTo>
                    <a:pt x="873" y="42"/>
                    <a:pt x="874" y="40"/>
                    <a:pt x="879" y="40"/>
                  </a:cubicBezTo>
                  <a:cubicBezTo>
                    <a:pt x="884" y="39"/>
                    <a:pt x="885" y="39"/>
                    <a:pt x="887" y="41"/>
                  </a:cubicBezTo>
                  <a:cubicBezTo>
                    <a:pt x="890" y="42"/>
                    <a:pt x="904" y="42"/>
                    <a:pt x="904" y="44"/>
                  </a:cubicBezTo>
                  <a:cubicBezTo>
                    <a:pt x="905" y="45"/>
                    <a:pt x="905" y="45"/>
                    <a:pt x="905" y="45"/>
                  </a:cubicBezTo>
                  <a:cubicBezTo>
                    <a:pt x="897" y="48"/>
                    <a:pt x="885" y="50"/>
                    <a:pt x="882" y="52"/>
                  </a:cubicBezTo>
                  <a:cubicBezTo>
                    <a:pt x="877" y="54"/>
                    <a:pt x="870" y="58"/>
                    <a:pt x="859" y="64"/>
                  </a:cubicBezTo>
                  <a:cubicBezTo>
                    <a:pt x="848" y="70"/>
                    <a:pt x="848" y="66"/>
                    <a:pt x="835" y="76"/>
                  </a:cubicBezTo>
                  <a:cubicBezTo>
                    <a:pt x="829" y="88"/>
                    <a:pt x="851" y="76"/>
                    <a:pt x="861" y="73"/>
                  </a:cubicBezTo>
                  <a:cubicBezTo>
                    <a:pt x="871" y="70"/>
                    <a:pt x="866" y="76"/>
                    <a:pt x="863" y="81"/>
                  </a:cubicBezTo>
                  <a:cubicBezTo>
                    <a:pt x="860" y="86"/>
                    <a:pt x="883" y="78"/>
                    <a:pt x="895" y="75"/>
                  </a:cubicBezTo>
                  <a:cubicBezTo>
                    <a:pt x="907" y="72"/>
                    <a:pt x="910" y="65"/>
                    <a:pt x="919" y="59"/>
                  </a:cubicBezTo>
                  <a:cubicBezTo>
                    <a:pt x="928" y="54"/>
                    <a:pt x="931" y="61"/>
                    <a:pt x="927" y="64"/>
                  </a:cubicBezTo>
                  <a:cubicBezTo>
                    <a:pt x="924" y="66"/>
                    <a:pt x="926" y="70"/>
                    <a:pt x="929" y="74"/>
                  </a:cubicBezTo>
                  <a:cubicBezTo>
                    <a:pt x="932" y="77"/>
                    <a:pt x="939" y="81"/>
                    <a:pt x="947" y="85"/>
                  </a:cubicBezTo>
                  <a:cubicBezTo>
                    <a:pt x="956" y="88"/>
                    <a:pt x="962" y="80"/>
                    <a:pt x="973" y="77"/>
                  </a:cubicBezTo>
                  <a:cubicBezTo>
                    <a:pt x="984" y="75"/>
                    <a:pt x="989" y="79"/>
                    <a:pt x="993" y="83"/>
                  </a:cubicBezTo>
                  <a:cubicBezTo>
                    <a:pt x="998" y="87"/>
                    <a:pt x="1005" y="90"/>
                    <a:pt x="1011" y="92"/>
                  </a:cubicBezTo>
                  <a:cubicBezTo>
                    <a:pt x="1017" y="95"/>
                    <a:pt x="1025" y="97"/>
                    <a:pt x="1032" y="97"/>
                  </a:cubicBezTo>
                  <a:cubicBezTo>
                    <a:pt x="1040" y="97"/>
                    <a:pt x="1048" y="101"/>
                    <a:pt x="1053" y="107"/>
                  </a:cubicBezTo>
                  <a:cubicBezTo>
                    <a:pt x="1058" y="114"/>
                    <a:pt x="1043" y="107"/>
                    <a:pt x="1034" y="107"/>
                  </a:cubicBezTo>
                  <a:cubicBezTo>
                    <a:pt x="1024" y="107"/>
                    <a:pt x="1017" y="104"/>
                    <a:pt x="1012" y="99"/>
                  </a:cubicBezTo>
                  <a:cubicBezTo>
                    <a:pt x="1007" y="93"/>
                    <a:pt x="1008" y="98"/>
                    <a:pt x="994" y="98"/>
                  </a:cubicBezTo>
                  <a:cubicBezTo>
                    <a:pt x="980" y="98"/>
                    <a:pt x="988" y="98"/>
                    <a:pt x="979" y="97"/>
                  </a:cubicBezTo>
                  <a:cubicBezTo>
                    <a:pt x="971" y="95"/>
                    <a:pt x="967" y="98"/>
                    <a:pt x="956" y="101"/>
                  </a:cubicBezTo>
                  <a:cubicBezTo>
                    <a:pt x="945" y="103"/>
                    <a:pt x="942" y="105"/>
                    <a:pt x="934" y="104"/>
                  </a:cubicBezTo>
                  <a:cubicBezTo>
                    <a:pt x="926" y="104"/>
                    <a:pt x="926" y="111"/>
                    <a:pt x="921" y="114"/>
                  </a:cubicBezTo>
                  <a:cubicBezTo>
                    <a:pt x="917" y="118"/>
                    <a:pt x="904" y="125"/>
                    <a:pt x="899" y="129"/>
                  </a:cubicBezTo>
                  <a:cubicBezTo>
                    <a:pt x="894" y="133"/>
                    <a:pt x="903" y="133"/>
                    <a:pt x="911" y="130"/>
                  </a:cubicBezTo>
                  <a:cubicBezTo>
                    <a:pt x="918" y="127"/>
                    <a:pt x="913" y="133"/>
                    <a:pt x="912" y="138"/>
                  </a:cubicBezTo>
                  <a:cubicBezTo>
                    <a:pt x="911" y="144"/>
                    <a:pt x="902" y="149"/>
                    <a:pt x="891" y="157"/>
                  </a:cubicBezTo>
                  <a:cubicBezTo>
                    <a:pt x="879" y="165"/>
                    <a:pt x="884" y="175"/>
                    <a:pt x="877" y="186"/>
                  </a:cubicBezTo>
                  <a:cubicBezTo>
                    <a:pt x="870" y="197"/>
                    <a:pt x="871" y="208"/>
                    <a:pt x="872" y="218"/>
                  </a:cubicBezTo>
                  <a:cubicBezTo>
                    <a:pt x="873" y="228"/>
                    <a:pt x="886" y="216"/>
                    <a:pt x="895" y="211"/>
                  </a:cubicBezTo>
                  <a:cubicBezTo>
                    <a:pt x="905" y="206"/>
                    <a:pt x="910" y="194"/>
                    <a:pt x="915" y="186"/>
                  </a:cubicBezTo>
                  <a:cubicBezTo>
                    <a:pt x="919" y="179"/>
                    <a:pt x="919" y="170"/>
                    <a:pt x="921" y="160"/>
                  </a:cubicBezTo>
                  <a:cubicBezTo>
                    <a:pt x="923" y="151"/>
                    <a:pt x="929" y="147"/>
                    <a:pt x="932" y="144"/>
                  </a:cubicBezTo>
                  <a:cubicBezTo>
                    <a:pt x="934" y="141"/>
                    <a:pt x="941" y="130"/>
                    <a:pt x="946" y="126"/>
                  </a:cubicBezTo>
                  <a:cubicBezTo>
                    <a:pt x="952" y="122"/>
                    <a:pt x="959" y="126"/>
                    <a:pt x="963" y="122"/>
                  </a:cubicBezTo>
                  <a:cubicBezTo>
                    <a:pt x="968" y="118"/>
                    <a:pt x="968" y="118"/>
                    <a:pt x="973" y="111"/>
                  </a:cubicBezTo>
                  <a:cubicBezTo>
                    <a:pt x="978" y="105"/>
                    <a:pt x="985" y="107"/>
                    <a:pt x="994" y="107"/>
                  </a:cubicBezTo>
                  <a:cubicBezTo>
                    <a:pt x="1002" y="107"/>
                    <a:pt x="1003" y="112"/>
                    <a:pt x="1008" y="118"/>
                  </a:cubicBezTo>
                  <a:cubicBezTo>
                    <a:pt x="1014" y="124"/>
                    <a:pt x="1006" y="129"/>
                    <a:pt x="1001" y="138"/>
                  </a:cubicBezTo>
                  <a:cubicBezTo>
                    <a:pt x="997" y="146"/>
                    <a:pt x="984" y="152"/>
                    <a:pt x="979" y="158"/>
                  </a:cubicBezTo>
                  <a:cubicBezTo>
                    <a:pt x="975" y="164"/>
                    <a:pt x="981" y="161"/>
                    <a:pt x="987" y="160"/>
                  </a:cubicBezTo>
                  <a:cubicBezTo>
                    <a:pt x="994" y="160"/>
                    <a:pt x="1000" y="154"/>
                    <a:pt x="1005" y="155"/>
                  </a:cubicBezTo>
                  <a:cubicBezTo>
                    <a:pt x="1011" y="155"/>
                    <a:pt x="1003" y="159"/>
                    <a:pt x="1003" y="172"/>
                  </a:cubicBezTo>
                  <a:cubicBezTo>
                    <a:pt x="1003" y="186"/>
                    <a:pt x="1016" y="176"/>
                    <a:pt x="1022" y="175"/>
                  </a:cubicBezTo>
                  <a:cubicBezTo>
                    <a:pt x="1028" y="174"/>
                    <a:pt x="1027" y="167"/>
                    <a:pt x="1030" y="158"/>
                  </a:cubicBezTo>
                  <a:cubicBezTo>
                    <a:pt x="1033" y="149"/>
                    <a:pt x="1039" y="143"/>
                    <a:pt x="1046" y="138"/>
                  </a:cubicBezTo>
                  <a:cubicBezTo>
                    <a:pt x="1052" y="134"/>
                    <a:pt x="1051" y="125"/>
                    <a:pt x="1051" y="120"/>
                  </a:cubicBezTo>
                  <a:cubicBezTo>
                    <a:pt x="1052" y="115"/>
                    <a:pt x="1062" y="133"/>
                    <a:pt x="1064" y="137"/>
                  </a:cubicBezTo>
                  <a:cubicBezTo>
                    <a:pt x="1067" y="141"/>
                    <a:pt x="1075" y="137"/>
                    <a:pt x="1079" y="133"/>
                  </a:cubicBezTo>
                  <a:cubicBezTo>
                    <a:pt x="1081" y="132"/>
                    <a:pt x="1082" y="130"/>
                    <a:pt x="1083" y="128"/>
                  </a:cubicBezTo>
                  <a:cubicBezTo>
                    <a:pt x="1084" y="128"/>
                    <a:pt x="1085" y="129"/>
                    <a:pt x="1089" y="132"/>
                  </a:cubicBezTo>
                  <a:cubicBezTo>
                    <a:pt x="1098" y="139"/>
                    <a:pt x="1124" y="140"/>
                    <a:pt x="1128" y="144"/>
                  </a:cubicBezTo>
                  <a:cubicBezTo>
                    <a:pt x="1132" y="148"/>
                    <a:pt x="1135" y="152"/>
                    <a:pt x="1140" y="153"/>
                  </a:cubicBezTo>
                  <a:cubicBezTo>
                    <a:pt x="1138" y="156"/>
                    <a:pt x="1136" y="157"/>
                    <a:pt x="1134" y="155"/>
                  </a:cubicBezTo>
                  <a:cubicBezTo>
                    <a:pt x="1130" y="152"/>
                    <a:pt x="1130" y="153"/>
                    <a:pt x="1120" y="154"/>
                  </a:cubicBezTo>
                  <a:cubicBezTo>
                    <a:pt x="1111" y="155"/>
                    <a:pt x="1099" y="154"/>
                    <a:pt x="1088" y="157"/>
                  </a:cubicBezTo>
                  <a:cubicBezTo>
                    <a:pt x="1077" y="161"/>
                    <a:pt x="1072" y="162"/>
                    <a:pt x="1070" y="167"/>
                  </a:cubicBezTo>
                  <a:cubicBezTo>
                    <a:pt x="1069" y="172"/>
                    <a:pt x="1071" y="175"/>
                    <a:pt x="1074" y="175"/>
                  </a:cubicBezTo>
                  <a:cubicBezTo>
                    <a:pt x="1077" y="175"/>
                    <a:pt x="1081" y="179"/>
                    <a:pt x="1080" y="181"/>
                  </a:cubicBezTo>
                  <a:cubicBezTo>
                    <a:pt x="1078" y="183"/>
                    <a:pt x="1078" y="186"/>
                    <a:pt x="1071" y="186"/>
                  </a:cubicBezTo>
                  <a:cubicBezTo>
                    <a:pt x="1064" y="186"/>
                    <a:pt x="1053" y="189"/>
                    <a:pt x="1049" y="190"/>
                  </a:cubicBezTo>
                  <a:cubicBezTo>
                    <a:pt x="1044" y="192"/>
                    <a:pt x="1041" y="191"/>
                    <a:pt x="1033" y="191"/>
                  </a:cubicBezTo>
                  <a:cubicBezTo>
                    <a:pt x="1025" y="191"/>
                    <a:pt x="1023" y="189"/>
                    <a:pt x="1017" y="194"/>
                  </a:cubicBezTo>
                  <a:cubicBezTo>
                    <a:pt x="1010" y="200"/>
                    <a:pt x="1001" y="201"/>
                    <a:pt x="996" y="204"/>
                  </a:cubicBezTo>
                  <a:cubicBezTo>
                    <a:pt x="992" y="207"/>
                    <a:pt x="983" y="217"/>
                    <a:pt x="982" y="210"/>
                  </a:cubicBezTo>
                  <a:cubicBezTo>
                    <a:pt x="981" y="204"/>
                    <a:pt x="980" y="203"/>
                    <a:pt x="988" y="201"/>
                  </a:cubicBezTo>
                  <a:cubicBezTo>
                    <a:pt x="996" y="199"/>
                    <a:pt x="999" y="194"/>
                    <a:pt x="996" y="193"/>
                  </a:cubicBezTo>
                  <a:cubicBezTo>
                    <a:pt x="993" y="191"/>
                    <a:pt x="988" y="187"/>
                    <a:pt x="987" y="192"/>
                  </a:cubicBezTo>
                  <a:cubicBezTo>
                    <a:pt x="983" y="197"/>
                    <a:pt x="981" y="202"/>
                    <a:pt x="974" y="206"/>
                  </a:cubicBezTo>
                  <a:cubicBezTo>
                    <a:pt x="966" y="210"/>
                    <a:pt x="961" y="216"/>
                    <a:pt x="969" y="220"/>
                  </a:cubicBezTo>
                  <a:cubicBezTo>
                    <a:pt x="976" y="223"/>
                    <a:pt x="988" y="228"/>
                    <a:pt x="997" y="223"/>
                  </a:cubicBezTo>
                  <a:cubicBezTo>
                    <a:pt x="1007" y="218"/>
                    <a:pt x="1030" y="215"/>
                    <a:pt x="1035" y="211"/>
                  </a:cubicBezTo>
                  <a:cubicBezTo>
                    <a:pt x="1041" y="206"/>
                    <a:pt x="1067" y="195"/>
                    <a:pt x="1074" y="191"/>
                  </a:cubicBezTo>
                  <a:cubicBezTo>
                    <a:pt x="1080" y="187"/>
                    <a:pt x="1085" y="185"/>
                    <a:pt x="1084" y="181"/>
                  </a:cubicBezTo>
                  <a:cubicBezTo>
                    <a:pt x="1083" y="177"/>
                    <a:pt x="1090" y="171"/>
                    <a:pt x="1101" y="171"/>
                  </a:cubicBezTo>
                  <a:cubicBezTo>
                    <a:pt x="1111" y="171"/>
                    <a:pt x="1122" y="177"/>
                    <a:pt x="1129" y="174"/>
                  </a:cubicBezTo>
                  <a:cubicBezTo>
                    <a:pt x="1135" y="172"/>
                    <a:pt x="1133" y="173"/>
                    <a:pt x="1144" y="169"/>
                  </a:cubicBezTo>
                  <a:cubicBezTo>
                    <a:pt x="1156" y="164"/>
                    <a:pt x="1158" y="157"/>
                    <a:pt x="1158" y="153"/>
                  </a:cubicBezTo>
                  <a:cubicBezTo>
                    <a:pt x="1158" y="152"/>
                    <a:pt x="1157" y="150"/>
                    <a:pt x="1156" y="148"/>
                  </a:cubicBezTo>
                  <a:cubicBezTo>
                    <a:pt x="1159" y="146"/>
                    <a:pt x="1168" y="142"/>
                    <a:pt x="1169" y="141"/>
                  </a:cubicBezTo>
                  <a:cubicBezTo>
                    <a:pt x="1171" y="140"/>
                    <a:pt x="1192" y="127"/>
                    <a:pt x="1192" y="127"/>
                  </a:cubicBezTo>
                  <a:cubicBezTo>
                    <a:pt x="1192" y="127"/>
                    <a:pt x="1266" y="133"/>
                    <a:pt x="1275" y="127"/>
                  </a:cubicBezTo>
                  <a:cubicBezTo>
                    <a:pt x="1283" y="120"/>
                    <a:pt x="1287" y="117"/>
                    <a:pt x="1301" y="107"/>
                  </a:cubicBezTo>
                  <a:cubicBezTo>
                    <a:pt x="1315" y="97"/>
                    <a:pt x="1314" y="92"/>
                    <a:pt x="1324" y="83"/>
                  </a:cubicBezTo>
                  <a:cubicBezTo>
                    <a:pt x="1334" y="73"/>
                    <a:pt x="1350" y="51"/>
                    <a:pt x="1351" y="57"/>
                  </a:cubicBezTo>
                  <a:cubicBezTo>
                    <a:pt x="1353" y="62"/>
                    <a:pt x="1350" y="64"/>
                    <a:pt x="1354" y="65"/>
                  </a:cubicBezTo>
                  <a:cubicBezTo>
                    <a:pt x="1358" y="66"/>
                    <a:pt x="1359" y="66"/>
                    <a:pt x="1364" y="65"/>
                  </a:cubicBezTo>
                  <a:cubicBezTo>
                    <a:pt x="1368" y="63"/>
                    <a:pt x="1375" y="60"/>
                    <a:pt x="1375" y="63"/>
                  </a:cubicBezTo>
                  <a:cubicBezTo>
                    <a:pt x="1375" y="66"/>
                    <a:pt x="1376" y="69"/>
                    <a:pt x="1375" y="73"/>
                  </a:cubicBezTo>
                  <a:cubicBezTo>
                    <a:pt x="1374" y="77"/>
                    <a:pt x="1375" y="77"/>
                    <a:pt x="1373" y="83"/>
                  </a:cubicBezTo>
                  <a:cubicBezTo>
                    <a:pt x="1370" y="90"/>
                    <a:pt x="1369" y="93"/>
                    <a:pt x="1367" y="9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221">
              <a:extLst>
                <a:ext uri="{FF2B5EF4-FFF2-40B4-BE49-F238E27FC236}">
                  <a16:creationId xmlns:a16="http://schemas.microsoft.com/office/drawing/2014/main" id="{9D2BE86F-4C03-9F4F-9DBB-919BB337B4DE}"/>
                </a:ext>
              </a:extLst>
            </p:cNvPr>
            <p:cNvSpPr>
              <a:spLocks/>
            </p:cNvSpPr>
            <p:nvPr/>
          </p:nvSpPr>
          <p:spPr bwMode="auto">
            <a:xfrm>
              <a:off x="1309" y="849"/>
              <a:ext cx="201" cy="76"/>
            </a:xfrm>
            <a:custGeom>
              <a:avLst/>
              <a:gdLst>
                <a:gd name="T0" fmla="*/ 37 w 334"/>
                <a:gd name="T1" fmla="*/ 55 h 126"/>
                <a:gd name="T2" fmla="*/ 57 w 334"/>
                <a:gd name="T3" fmla="*/ 54 h 126"/>
                <a:gd name="T4" fmla="*/ 66 w 334"/>
                <a:gd name="T5" fmla="*/ 58 h 126"/>
                <a:gd name="T6" fmla="*/ 43 w 334"/>
                <a:gd name="T7" fmla="*/ 61 h 126"/>
                <a:gd name="T8" fmla="*/ 20 w 334"/>
                <a:gd name="T9" fmla="*/ 66 h 126"/>
                <a:gd name="T10" fmla="*/ 32 w 334"/>
                <a:gd name="T11" fmla="*/ 75 h 126"/>
                <a:gd name="T12" fmla="*/ 66 w 334"/>
                <a:gd name="T13" fmla="*/ 73 h 126"/>
                <a:gd name="T14" fmla="*/ 101 w 334"/>
                <a:gd name="T15" fmla="*/ 75 h 126"/>
                <a:gd name="T16" fmla="*/ 96 w 334"/>
                <a:gd name="T17" fmla="*/ 83 h 126"/>
                <a:gd name="T18" fmla="*/ 50 w 334"/>
                <a:gd name="T19" fmla="*/ 82 h 126"/>
                <a:gd name="T20" fmla="*/ 11 w 334"/>
                <a:gd name="T21" fmla="*/ 87 h 126"/>
                <a:gd name="T22" fmla="*/ 16 w 334"/>
                <a:gd name="T23" fmla="*/ 102 h 126"/>
                <a:gd name="T24" fmla="*/ 49 w 334"/>
                <a:gd name="T25" fmla="*/ 107 h 126"/>
                <a:gd name="T26" fmla="*/ 53 w 334"/>
                <a:gd name="T27" fmla="*/ 124 h 126"/>
                <a:gd name="T28" fmla="*/ 90 w 334"/>
                <a:gd name="T29" fmla="*/ 122 h 126"/>
                <a:gd name="T30" fmla="*/ 133 w 334"/>
                <a:gd name="T31" fmla="*/ 115 h 126"/>
                <a:gd name="T32" fmla="*/ 164 w 334"/>
                <a:gd name="T33" fmla="*/ 110 h 126"/>
                <a:gd name="T34" fmla="*/ 190 w 334"/>
                <a:gd name="T35" fmla="*/ 101 h 126"/>
                <a:gd name="T36" fmla="*/ 202 w 334"/>
                <a:gd name="T37" fmla="*/ 108 h 126"/>
                <a:gd name="T38" fmla="*/ 225 w 334"/>
                <a:gd name="T39" fmla="*/ 114 h 126"/>
                <a:gd name="T40" fmla="*/ 249 w 334"/>
                <a:gd name="T41" fmla="*/ 115 h 126"/>
                <a:gd name="T42" fmla="*/ 258 w 334"/>
                <a:gd name="T43" fmla="*/ 101 h 126"/>
                <a:gd name="T44" fmla="*/ 267 w 334"/>
                <a:gd name="T45" fmla="*/ 96 h 126"/>
                <a:gd name="T46" fmla="*/ 286 w 334"/>
                <a:gd name="T47" fmla="*/ 95 h 126"/>
                <a:gd name="T48" fmla="*/ 304 w 334"/>
                <a:gd name="T49" fmla="*/ 91 h 126"/>
                <a:gd name="T50" fmla="*/ 287 w 334"/>
                <a:gd name="T51" fmla="*/ 77 h 126"/>
                <a:gd name="T52" fmla="*/ 267 w 334"/>
                <a:gd name="T53" fmla="*/ 69 h 126"/>
                <a:gd name="T54" fmla="*/ 279 w 334"/>
                <a:gd name="T55" fmla="*/ 54 h 126"/>
                <a:gd name="T56" fmla="*/ 289 w 334"/>
                <a:gd name="T57" fmla="*/ 33 h 126"/>
                <a:gd name="T58" fmla="*/ 303 w 334"/>
                <a:gd name="T59" fmla="*/ 19 h 126"/>
                <a:gd name="T60" fmla="*/ 325 w 334"/>
                <a:gd name="T61" fmla="*/ 1 h 126"/>
                <a:gd name="T62" fmla="*/ 297 w 334"/>
                <a:gd name="T63" fmla="*/ 4 h 126"/>
                <a:gd name="T64" fmla="*/ 294 w 334"/>
                <a:gd name="T65" fmla="*/ 15 h 126"/>
                <a:gd name="T66" fmla="*/ 270 w 334"/>
                <a:gd name="T67" fmla="*/ 13 h 126"/>
                <a:gd name="T68" fmla="*/ 246 w 334"/>
                <a:gd name="T69" fmla="*/ 25 h 126"/>
                <a:gd name="T70" fmla="*/ 231 w 334"/>
                <a:gd name="T71" fmla="*/ 47 h 126"/>
                <a:gd name="T72" fmla="*/ 221 w 334"/>
                <a:gd name="T73" fmla="*/ 45 h 126"/>
                <a:gd name="T74" fmla="*/ 227 w 334"/>
                <a:gd name="T75" fmla="*/ 27 h 126"/>
                <a:gd name="T76" fmla="*/ 207 w 334"/>
                <a:gd name="T77" fmla="*/ 18 h 126"/>
                <a:gd name="T78" fmla="*/ 192 w 334"/>
                <a:gd name="T79" fmla="*/ 32 h 126"/>
                <a:gd name="T80" fmla="*/ 187 w 334"/>
                <a:gd name="T81" fmla="*/ 22 h 126"/>
                <a:gd name="T82" fmla="*/ 156 w 334"/>
                <a:gd name="T83" fmla="*/ 23 h 126"/>
                <a:gd name="T84" fmla="*/ 146 w 334"/>
                <a:gd name="T85" fmla="*/ 22 h 126"/>
                <a:gd name="T86" fmla="*/ 136 w 334"/>
                <a:gd name="T87" fmla="*/ 17 h 126"/>
                <a:gd name="T88" fmla="*/ 109 w 334"/>
                <a:gd name="T89" fmla="*/ 20 h 126"/>
                <a:gd name="T90" fmla="*/ 61 w 334"/>
                <a:gd name="T91" fmla="*/ 36 h 126"/>
                <a:gd name="T92" fmla="*/ 23 w 334"/>
                <a:gd name="T93" fmla="*/ 5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4" h="126">
                  <a:moveTo>
                    <a:pt x="42" y="51"/>
                  </a:moveTo>
                  <a:cubicBezTo>
                    <a:pt x="38" y="53"/>
                    <a:pt x="33" y="54"/>
                    <a:pt x="37" y="55"/>
                  </a:cubicBezTo>
                  <a:cubicBezTo>
                    <a:pt x="41" y="56"/>
                    <a:pt x="40" y="57"/>
                    <a:pt x="46" y="56"/>
                  </a:cubicBezTo>
                  <a:cubicBezTo>
                    <a:pt x="52" y="55"/>
                    <a:pt x="51" y="55"/>
                    <a:pt x="57" y="54"/>
                  </a:cubicBezTo>
                  <a:cubicBezTo>
                    <a:pt x="63" y="54"/>
                    <a:pt x="73" y="51"/>
                    <a:pt x="72" y="53"/>
                  </a:cubicBezTo>
                  <a:cubicBezTo>
                    <a:pt x="71" y="54"/>
                    <a:pt x="72" y="57"/>
                    <a:pt x="66" y="58"/>
                  </a:cubicBezTo>
                  <a:cubicBezTo>
                    <a:pt x="60" y="58"/>
                    <a:pt x="58" y="59"/>
                    <a:pt x="54" y="59"/>
                  </a:cubicBezTo>
                  <a:cubicBezTo>
                    <a:pt x="50" y="60"/>
                    <a:pt x="49" y="60"/>
                    <a:pt x="43" y="61"/>
                  </a:cubicBezTo>
                  <a:cubicBezTo>
                    <a:pt x="37" y="62"/>
                    <a:pt x="34" y="63"/>
                    <a:pt x="30" y="64"/>
                  </a:cubicBezTo>
                  <a:cubicBezTo>
                    <a:pt x="26" y="64"/>
                    <a:pt x="23" y="60"/>
                    <a:pt x="20" y="66"/>
                  </a:cubicBezTo>
                  <a:cubicBezTo>
                    <a:pt x="18" y="72"/>
                    <a:pt x="14" y="74"/>
                    <a:pt x="20" y="74"/>
                  </a:cubicBezTo>
                  <a:cubicBezTo>
                    <a:pt x="25" y="75"/>
                    <a:pt x="26" y="75"/>
                    <a:pt x="32" y="75"/>
                  </a:cubicBezTo>
                  <a:cubicBezTo>
                    <a:pt x="38" y="75"/>
                    <a:pt x="38" y="74"/>
                    <a:pt x="47" y="74"/>
                  </a:cubicBezTo>
                  <a:cubicBezTo>
                    <a:pt x="56" y="73"/>
                    <a:pt x="64" y="73"/>
                    <a:pt x="66" y="73"/>
                  </a:cubicBezTo>
                  <a:cubicBezTo>
                    <a:pt x="69" y="73"/>
                    <a:pt x="75" y="74"/>
                    <a:pt x="81" y="74"/>
                  </a:cubicBezTo>
                  <a:cubicBezTo>
                    <a:pt x="88" y="74"/>
                    <a:pt x="94" y="75"/>
                    <a:pt x="101" y="75"/>
                  </a:cubicBezTo>
                  <a:cubicBezTo>
                    <a:pt x="108" y="75"/>
                    <a:pt x="119" y="78"/>
                    <a:pt x="114" y="80"/>
                  </a:cubicBezTo>
                  <a:cubicBezTo>
                    <a:pt x="109" y="82"/>
                    <a:pt x="108" y="83"/>
                    <a:pt x="96" y="83"/>
                  </a:cubicBezTo>
                  <a:cubicBezTo>
                    <a:pt x="85" y="83"/>
                    <a:pt x="83" y="82"/>
                    <a:pt x="75" y="82"/>
                  </a:cubicBezTo>
                  <a:cubicBezTo>
                    <a:pt x="67" y="82"/>
                    <a:pt x="58" y="80"/>
                    <a:pt x="50" y="82"/>
                  </a:cubicBezTo>
                  <a:cubicBezTo>
                    <a:pt x="43" y="84"/>
                    <a:pt x="38" y="84"/>
                    <a:pt x="31" y="84"/>
                  </a:cubicBezTo>
                  <a:cubicBezTo>
                    <a:pt x="25" y="85"/>
                    <a:pt x="16" y="84"/>
                    <a:pt x="11" y="87"/>
                  </a:cubicBezTo>
                  <a:cubicBezTo>
                    <a:pt x="7" y="90"/>
                    <a:pt x="0" y="91"/>
                    <a:pt x="5" y="95"/>
                  </a:cubicBezTo>
                  <a:cubicBezTo>
                    <a:pt x="10" y="99"/>
                    <a:pt x="6" y="99"/>
                    <a:pt x="16" y="102"/>
                  </a:cubicBezTo>
                  <a:cubicBezTo>
                    <a:pt x="25" y="104"/>
                    <a:pt x="21" y="104"/>
                    <a:pt x="33" y="105"/>
                  </a:cubicBezTo>
                  <a:cubicBezTo>
                    <a:pt x="44" y="106"/>
                    <a:pt x="52" y="103"/>
                    <a:pt x="49" y="107"/>
                  </a:cubicBezTo>
                  <a:cubicBezTo>
                    <a:pt x="47" y="111"/>
                    <a:pt x="43" y="113"/>
                    <a:pt x="45" y="117"/>
                  </a:cubicBezTo>
                  <a:cubicBezTo>
                    <a:pt x="46" y="121"/>
                    <a:pt x="38" y="126"/>
                    <a:pt x="53" y="124"/>
                  </a:cubicBezTo>
                  <a:cubicBezTo>
                    <a:pt x="67" y="123"/>
                    <a:pt x="70" y="122"/>
                    <a:pt x="77" y="122"/>
                  </a:cubicBezTo>
                  <a:cubicBezTo>
                    <a:pt x="83" y="122"/>
                    <a:pt x="78" y="123"/>
                    <a:pt x="90" y="122"/>
                  </a:cubicBezTo>
                  <a:cubicBezTo>
                    <a:pt x="101" y="120"/>
                    <a:pt x="103" y="120"/>
                    <a:pt x="112" y="118"/>
                  </a:cubicBezTo>
                  <a:cubicBezTo>
                    <a:pt x="122" y="117"/>
                    <a:pt x="123" y="118"/>
                    <a:pt x="133" y="115"/>
                  </a:cubicBezTo>
                  <a:cubicBezTo>
                    <a:pt x="142" y="113"/>
                    <a:pt x="146" y="112"/>
                    <a:pt x="147" y="112"/>
                  </a:cubicBezTo>
                  <a:cubicBezTo>
                    <a:pt x="149" y="112"/>
                    <a:pt x="159" y="114"/>
                    <a:pt x="164" y="110"/>
                  </a:cubicBezTo>
                  <a:cubicBezTo>
                    <a:pt x="170" y="107"/>
                    <a:pt x="173" y="105"/>
                    <a:pt x="178" y="104"/>
                  </a:cubicBezTo>
                  <a:cubicBezTo>
                    <a:pt x="183" y="102"/>
                    <a:pt x="192" y="97"/>
                    <a:pt x="190" y="101"/>
                  </a:cubicBezTo>
                  <a:cubicBezTo>
                    <a:pt x="187" y="105"/>
                    <a:pt x="187" y="106"/>
                    <a:pt x="192" y="106"/>
                  </a:cubicBezTo>
                  <a:cubicBezTo>
                    <a:pt x="196" y="106"/>
                    <a:pt x="203" y="103"/>
                    <a:pt x="202" y="108"/>
                  </a:cubicBezTo>
                  <a:cubicBezTo>
                    <a:pt x="201" y="113"/>
                    <a:pt x="206" y="115"/>
                    <a:pt x="208" y="115"/>
                  </a:cubicBezTo>
                  <a:cubicBezTo>
                    <a:pt x="210" y="115"/>
                    <a:pt x="220" y="111"/>
                    <a:pt x="225" y="114"/>
                  </a:cubicBezTo>
                  <a:cubicBezTo>
                    <a:pt x="231" y="118"/>
                    <a:pt x="228" y="117"/>
                    <a:pt x="238" y="117"/>
                  </a:cubicBezTo>
                  <a:cubicBezTo>
                    <a:pt x="247" y="116"/>
                    <a:pt x="238" y="118"/>
                    <a:pt x="249" y="115"/>
                  </a:cubicBezTo>
                  <a:cubicBezTo>
                    <a:pt x="261" y="111"/>
                    <a:pt x="265" y="115"/>
                    <a:pt x="266" y="110"/>
                  </a:cubicBezTo>
                  <a:cubicBezTo>
                    <a:pt x="268" y="104"/>
                    <a:pt x="263" y="100"/>
                    <a:pt x="258" y="101"/>
                  </a:cubicBezTo>
                  <a:cubicBezTo>
                    <a:pt x="253" y="101"/>
                    <a:pt x="249" y="96"/>
                    <a:pt x="254" y="96"/>
                  </a:cubicBezTo>
                  <a:cubicBezTo>
                    <a:pt x="260" y="97"/>
                    <a:pt x="263" y="101"/>
                    <a:pt x="267" y="96"/>
                  </a:cubicBezTo>
                  <a:cubicBezTo>
                    <a:pt x="271" y="91"/>
                    <a:pt x="276" y="86"/>
                    <a:pt x="278" y="91"/>
                  </a:cubicBezTo>
                  <a:cubicBezTo>
                    <a:pt x="279" y="96"/>
                    <a:pt x="279" y="94"/>
                    <a:pt x="286" y="95"/>
                  </a:cubicBezTo>
                  <a:cubicBezTo>
                    <a:pt x="294" y="96"/>
                    <a:pt x="290" y="97"/>
                    <a:pt x="295" y="95"/>
                  </a:cubicBezTo>
                  <a:cubicBezTo>
                    <a:pt x="300" y="94"/>
                    <a:pt x="304" y="97"/>
                    <a:pt x="304" y="91"/>
                  </a:cubicBezTo>
                  <a:cubicBezTo>
                    <a:pt x="304" y="85"/>
                    <a:pt x="306" y="83"/>
                    <a:pt x="300" y="83"/>
                  </a:cubicBezTo>
                  <a:cubicBezTo>
                    <a:pt x="294" y="83"/>
                    <a:pt x="291" y="78"/>
                    <a:pt x="287" y="77"/>
                  </a:cubicBezTo>
                  <a:cubicBezTo>
                    <a:pt x="283" y="76"/>
                    <a:pt x="281" y="74"/>
                    <a:pt x="276" y="74"/>
                  </a:cubicBezTo>
                  <a:cubicBezTo>
                    <a:pt x="271" y="74"/>
                    <a:pt x="267" y="76"/>
                    <a:pt x="267" y="69"/>
                  </a:cubicBezTo>
                  <a:cubicBezTo>
                    <a:pt x="266" y="63"/>
                    <a:pt x="261" y="63"/>
                    <a:pt x="267" y="60"/>
                  </a:cubicBezTo>
                  <a:cubicBezTo>
                    <a:pt x="274" y="58"/>
                    <a:pt x="278" y="60"/>
                    <a:pt x="279" y="54"/>
                  </a:cubicBezTo>
                  <a:cubicBezTo>
                    <a:pt x="280" y="48"/>
                    <a:pt x="280" y="45"/>
                    <a:pt x="283" y="41"/>
                  </a:cubicBezTo>
                  <a:cubicBezTo>
                    <a:pt x="286" y="37"/>
                    <a:pt x="285" y="37"/>
                    <a:pt x="289" y="33"/>
                  </a:cubicBezTo>
                  <a:cubicBezTo>
                    <a:pt x="293" y="28"/>
                    <a:pt x="289" y="28"/>
                    <a:pt x="295" y="24"/>
                  </a:cubicBezTo>
                  <a:cubicBezTo>
                    <a:pt x="301" y="20"/>
                    <a:pt x="287" y="23"/>
                    <a:pt x="303" y="19"/>
                  </a:cubicBezTo>
                  <a:cubicBezTo>
                    <a:pt x="318" y="16"/>
                    <a:pt x="318" y="20"/>
                    <a:pt x="322" y="12"/>
                  </a:cubicBezTo>
                  <a:cubicBezTo>
                    <a:pt x="326" y="4"/>
                    <a:pt x="334" y="1"/>
                    <a:pt x="325" y="1"/>
                  </a:cubicBezTo>
                  <a:cubicBezTo>
                    <a:pt x="316" y="1"/>
                    <a:pt x="316" y="0"/>
                    <a:pt x="310" y="1"/>
                  </a:cubicBezTo>
                  <a:cubicBezTo>
                    <a:pt x="305" y="3"/>
                    <a:pt x="301" y="2"/>
                    <a:pt x="297" y="4"/>
                  </a:cubicBezTo>
                  <a:cubicBezTo>
                    <a:pt x="293" y="6"/>
                    <a:pt x="282" y="4"/>
                    <a:pt x="287" y="7"/>
                  </a:cubicBezTo>
                  <a:cubicBezTo>
                    <a:pt x="291" y="11"/>
                    <a:pt x="297" y="13"/>
                    <a:pt x="294" y="15"/>
                  </a:cubicBezTo>
                  <a:cubicBezTo>
                    <a:pt x="290" y="16"/>
                    <a:pt x="292" y="15"/>
                    <a:pt x="284" y="13"/>
                  </a:cubicBezTo>
                  <a:cubicBezTo>
                    <a:pt x="277" y="12"/>
                    <a:pt x="276" y="11"/>
                    <a:pt x="270" y="13"/>
                  </a:cubicBezTo>
                  <a:cubicBezTo>
                    <a:pt x="265" y="14"/>
                    <a:pt x="261" y="10"/>
                    <a:pt x="257" y="15"/>
                  </a:cubicBezTo>
                  <a:cubicBezTo>
                    <a:pt x="254" y="20"/>
                    <a:pt x="248" y="21"/>
                    <a:pt x="246" y="25"/>
                  </a:cubicBezTo>
                  <a:cubicBezTo>
                    <a:pt x="244" y="28"/>
                    <a:pt x="239" y="29"/>
                    <a:pt x="238" y="34"/>
                  </a:cubicBezTo>
                  <a:cubicBezTo>
                    <a:pt x="237" y="39"/>
                    <a:pt x="234" y="45"/>
                    <a:pt x="231" y="47"/>
                  </a:cubicBezTo>
                  <a:cubicBezTo>
                    <a:pt x="229" y="50"/>
                    <a:pt x="226" y="53"/>
                    <a:pt x="223" y="51"/>
                  </a:cubicBezTo>
                  <a:cubicBezTo>
                    <a:pt x="220" y="49"/>
                    <a:pt x="219" y="48"/>
                    <a:pt x="221" y="45"/>
                  </a:cubicBezTo>
                  <a:cubicBezTo>
                    <a:pt x="223" y="41"/>
                    <a:pt x="219" y="40"/>
                    <a:pt x="224" y="36"/>
                  </a:cubicBezTo>
                  <a:cubicBezTo>
                    <a:pt x="229" y="32"/>
                    <a:pt x="229" y="31"/>
                    <a:pt x="227" y="27"/>
                  </a:cubicBezTo>
                  <a:cubicBezTo>
                    <a:pt x="226" y="23"/>
                    <a:pt x="227" y="20"/>
                    <a:pt x="222" y="20"/>
                  </a:cubicBezTo>
                  <a:cubicBezTo>
                    <a:pt x="217" y="20"/>
                    <a:pt x="208" y="16"/>
                    <a:pt x="207" y="18"/>
                  </a:cubicBezTo>
                  <a:cubicBezTo>
                    <a:pt x="207" y="21"/>
                    <a:pt x="214" y="25"/>
                    <a:pt x="208" y="28"/>
                  </a:cubicBezTo>
                  <a:cubicBezTo>
                    <a:pt x="203" y="30"/>
                    <a:pt x="197" y="31"/>
                    <a:pt x="192" y="32"/>
                  </a:cubicBezTo>
                  <a:cubicBezTo>
                    <a:pt x="186" y="34"/>
                    <a:pt x="176" y="32"/>
                    <a:pt x="183" y="29"/>
                  </a:cubicBezTo>
                  <a:cubicBezTo>
                    <a:pt x="191" y="26"/>
                    <a:pt x="194" y="24"/>
                    <a:pt x="187" y="22"/>
                  </a:cubicBezTo>
                  <a:cubicBezTo>
                    <a:pt x="180" y="20"/>
                    <a:pt x="176" y="16"/>
                    <a:pt x="169" y="18"/>
                  </a:cubicBezTo>
                  <a:cubicBezTo>
                    <a:pt x="162" y="20"/>
                    <a:pt x="165" y="17"/>
                    <a:pt x="156" y="23"/>
                  </a:cubicBezTo>
                  <a:cubicBezTo>
                    <a:pt x="147" y="29"/>
                    <a:pt x="132" y="31"/>
                    <a:pt x="134" y="29"/>
                  </a:cubicBezTo>
                  <a:cubicBezTo>
                    <a:pt x="137" y="26"/>
                    <a:pt x="141" y="27"/>
                    <a:pt x="146" y="22"/>
                  </a:cubicBezTo>
                  <a:cubicBezTo>
                    <a:pt x="151" y="17"/>
                    <a:pt x="154" y="11"/>
                    <a:pt x="148" y="12"/>
                  </a:cubicBezTo>
                  <a:cubicBezTo>
                    <a:pt x="141" y="13"/>
                    <a:pt x="141" y="16"/>
                    <a:pt x="136" y="17"/>
                  </a:cubicBezTo>
                  <a:cubicBezTo>
                    <a:pt x="131" y="17"/>
                    <a:pt x="134" y="16"/>
                    <a:pt x="126" y="17"/>
                  </a:cubicBezTo>
                  <a:cubicBezTo>
                    <a:pt x="118" y="19"/>
                    <a:pt x="118" y="17"/>
                    <a:pt x="109" y="20"/>
                  </a:cubicBezTo>
                  <a:cubicBezTo>
                    <a:pt x="99" y="24"/>
                    <a:pt x="98" y="23"/>
                    <a:pt x="86" y="27"/>
                  </a:cubicBezTo>
                  <a:cubicBezTo>
                    <a:pt x="75" y="31"/>
                    <a:pt x="67" y="32"/>
                    <a:pt x="61" y="36"/>
                  </a:cubicBezTo>
                  <a:cubicBezTo>
                    <a:pt x="56" y="40"/>
                    <a:pt x="43" y="41"/>
                    <a:pt x="34" y="43"/>
                  </a:cubicBezTo>
                  <a:cubicBezTo>
                    <a:pt x="26" y="46"/>
                    <a:pt x="13" y="49"/>
                    <a:pt x="23" y="50"/>
                  </a:cubicBezTo>
                  <a:cubicBezTo>
                    <a:pt x="32" y="52"/>
                    <a:pt x="42" y="44"/>
                    <a:pt x="42" y="5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222">
              <a:extLst>
                <a:ext uri="{FF2B5EF4-FFF2-40B4-BE49-F238E27FC236}">
                  <a16:creationId xmlns:a16="http://schemas.microsoft.com/office/drawing/2014/main" id="{C2C506B6-9265-424E-AAA0-44C42EDA2F6D}"/>
                </a:ext>
              </a:extLst>
            </p:cNvPr>
            <p:cNvSpPr>
              <a:spLocks/>
            </p:cNvSpPr>
            <p:nvPr/>
          </p:nvSpPr>
          <p:spPr bwMode="auto">
            <a:xfrm>
              <a:off x="2627" y="884"/>
              <a:ext cx="290" cy="196"/>
            </a:xfrm>
            <a:custGeom>
              <a:avLst/>
              <a:gdLst>
                <a:gd name="T0" fmla="*/ 444 w 484"/>
                <a:gd name="T1" fmla="*/ 24 h 327"/>
                <a:gd name="T2" fmla="*/ 479 w 484"/>
                <a:gd name="T3" fmla="*/ 36 h 327"/>
                <a:gd name="T4" fmla="*/ 454 w 484"/>
                <a:gd name="T5" fmla="*/ 47 h 327"/>
                <a:gd name="T6" fmla="*/ 450 w 484"/>
                <a:gd name="T7" fmla="*/ 41 h 327"/>
                <a:gd name="T8" fmla="*/ 389 w 484"/>
                <a:gd name="T9" fmla="*/ 52 h 327"/>
                <a:gd name="T10" fmla="*/ 325 w 484"/>
                <a:gd name="T11" fmla="*/ 58 h 327"/>
                <a:gd name="T12" fmla="*/ 290 w 484"/>
                <a:gd name="T13" fmla="*/ 54 h 327"/>
                <a:gd name="T14" fmla="*/ 265 w 484"/>
                <a:gd name="T15" fmla="*/ 65 h 327"/>
                <a:gd name="T16" fmla="*/ 221 w 484"/>
                <a:gd name="T17" fmla="*/ 86 h 327"/>
                <a:gd name="T18" fmla="*/ 189 w 484"/>
                <a:gd name="T19" fmla="*/ 123 h 327"/>
                <a:gd name="T20" fmla="*/ 180 w 484"/>
                <a:gd name="T21" fmla="*/ 171 h 327"/>
                <a:gd name="T22" fmla="*/ 141 w 484"/>
                <a:gd name="T23" fmla="*/ 204 h 327"/>
                <a:gd name="T24" fmla="*/ 158 w 484"/>
                <a:gd name="T25" fmla="*/ 240 h 327"/>
                <a:gd name="T26" fmla="*/ 153 w 484"/>
                <a:gd name="T27" fmla="*/ 265 h 327"/>
                <a:gd name="T28" fmla="*/ 138 w 484"/>
                <a:gd name="T29" fmla="*/ 291 h 327"/>
                <a:gd name="T30" fmla="*/ 126 w 484"/>
                <a:gd name="T31" fmla="*/ 300 h 327"/>
                <a:gd name="T32" fmla="*/ 112 w 484"/>
                <a:gd name="T33" fmla="*/ 283 h 327"/>
                <a:gd name="T34" fmla="*/ 78 w 484"/>
                <a:gd name="T35" fmla="*/ 313 h 327"/>
                <a:gd name="T36" fmla="*/ 44 w 484"/>
                <a:gd name="T37" fmla="*/ 326 h 327"/>
                <a:gd name="T38" fmla="*/ 12 w 484"/>
                <a:gd name="T39" fmla="*/ 306 h 327"/>
                <a:gd name="T40" fmla="*/ 11 w 484"/>
                <a:gd name="T41" fmla="*/ 292 h 327"/>
                <a:gd name="T42" fmla="*/ 12 w 484"/>
                <a:gd name="T43" fmla="*/ 273 h 327"/>
                <a:gd name="T44" fmla="*/ 1 w 484"/>
                <a:gd name="T45" fmla="*/ 249 h 327"/>
                <a:gd name="T46" fmla="*/ 23 w 484"/>
                <a:gd name="T47" fmla="*/ 218 h 327"/>
                <a:gd name="T48" fmla="*/ 56 w 484"/>
                <a:gd name="T49" fmla="*/ 209 h 327"/>
                <a:gd name="T50" fmla="*/ 73 w 484"/>
                <a:gd name="T51" fmla="*/ 188 h 327"/>
                <a:gd name="T52" fmla="*/ 120 w 484"/>
                <a:gd name="T53" fmla="*/ 187 h 327"/>
                <a:gd name="T54" fmla="*/ 98 w 484"/>
                <a:gd name="T55" fmla="*/ 178 h 327"/>
                <a:gd name="T56" fmla="*/ 118 w 484"/>
                <a:gd name="T57" fmla="*/ 163 h 327"/>
                <a:gd name="T58" fmla="*/ 147 w 484"/>
                <a:gd name="T59" fmla="*/ 147 h 327"/>
                <a:gd name="T60" fmla="*/ 156 w 484"/>
                <a:gd name="T61" fmla="*/ 126 h 327"/>
                <a:gd name="T62" fmla="*/ 170 w 484"/>
                <a:gd name="T63" fmla="*/ 107 h 327"/>
                <a:gd name="T64" fmla="*/ 201 w 484"/>
                <a:gd name="T65" fmla="*/ 82 h 327"/>
                <a:gd name="T66" fmla="*/ 192 w 484"/>
                <a:gd name="T67" fmla="*/ 69 h 327"/>
                <a:gd name="T68" fmla="*/ 162 w 484"/>
                <a:gd name="T69" fmla="*/ 73 h 327"/>
                <a:gd name="T70" fmla="*/ 198 w 484"/>
                <a:gd name="T71" fmla="*/ 54 h 327"/>
                <a:gd name="T72" fmla="*/ 224 w 484"/>
                <a:gd name="T73" fmla="*/ 60 h 327"/>
                <a:gd name="T74" fmla="*/ 229 w 484"/>
                <a:gd name="T75" fmla="*/ 43 h 327"/>
                <a:gd name="T76" fmla="*/ 269 w 484"/>
                <a:gd name="T77" fmla="*/ 30 h 327"/>
                <a:gd name="T78" fmla="*/ 287 w 484"/>
                <a:gd name="T79" fmla="*/ 29 h 327"/>
                <a:gd name="T80" fmla="*/ 307 w 484"/>
                <a:gd name="T81" fmla="*/ 34 h 327"/>
                <a:gd name="T82" fmla="*/ 328 w 484"/>
                <a:gd name="T83" fmla="*/ 14 h 327"/>
                <a:gd name="T84" fmla="*/ 337 w 484"/>
                <a:gd name="T85" fmla="*/ 30 h 327"/>
                <a:gd name="T86" fmla="*/ 358 w 484"/>
                <a:gd name="T87" fmla="*/ 14 h 327"/>
                <a:gd name="T88" fmla="*/ 387 w 484"/>
                <a:gd name="T89" fmla="*/ 7 h 327"/>
                <a:gd name="T90" fmla="*/ 376 w 484"/>
                <a:gd name="T91" fmla="*/ 27 h 327"/>
                <a:gd name="T92" fmla="*/ 398 w 484"/>
                <a:gd name="T93" fmla="*/ 16 h 327"/>
                <a:gd name="T94" fmla="*/ 426 w 484"/>
                <a:gd name="T95" fmla="*/ 2 h 327"/>
                <a:gd name="T96" fmla="*/ 432 w 484"/>
                <a:gd name="T97" fmla="*/ 18 h 327"/>
                <a:gd name="T98" fmla="*/ 462 w 484"/>
                <a:gd name="T99" fmla="*/ 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327">
                  <a:moveTo>
                    <a:pt x="480" y="22"/>
                  </a:moveTo>
                  <a:cubicBezTo>
                    <a:pt x="476" y="24"/>
                    <a:pt x="473" y="23"/>
                    <a:pt x="467" y="25"/>
                  </a:cubicBezTo>
                  <a:cubicBezTo>
                    <a:pt x="461" y="26"/>
                    <a:pt x="455" y="26"/>
                    <a:pt x="453" y="25"/>
                  </a:cubicBezTo>
                  <a:cubicBezTo>
                    <a:pt x="451" y="25"/>
                    <a:pt x="445" y="22"/>
                    <a:pt x="444" y="24"/>
                  </a:cubicBezTo>
                  <a:cubicBezTo>
                    <a:pt x="442" y="25"/>
                    <a:pt x="435" y="24"/>
                    <a:pt x="441" y="26"/>
                  </a:cubicBezTo>
                  <a:cubicBezTo>
                    <a:pt x="447" y="29"/>
                    <a:pt x="444" y="27"/>
                    <a:pt x="454" y="30"/>
                  </a:cubicBezTo>
                  <a:cubicBezTo>
                    <a:pt x="464" y="32"/>
                    <a:pt x="468" y="34"/>
                    <a:pt x="472" y="35"/>
                  </a:cubicBezTo>
                  <a:cubicBezTo>
                    <a:pt x="476" y="36"/>
                    <a:pt x="475" y="37"/>
                    <a:pt x="479" y="36"/>
                  </a:cubicBezTo>
                  <a:cubicBezTo>
                    <a:pt x="479" y="38"/>
                    <a:pt x="479" y="40"/>
                    <a:pt x="478" y="40"/>
                  </a:cubicBezTo>
                  <a:cubicBezTo>
                    <a:pt x="477" y="41"/>
                    <a:pt x="473" y="40"/>
                    <a:pt x="471" y="39"/>
                  </a:cubicBezTo>
                  <a:cubicBezTo>
                    <a:pt x="469" y="38"/>
                    <a:pt x="467" y="39"/>
                    <a:pt x="467" y="41"/>
                  </a:cubicBezTo>
                  <a:cubicBezTo>
                    <a:pt x="466" y="43"/>
                    <a:pt x="459" y="46"/>
                    <a:pt x="454" y="47"/>
                  </a:cubicBezTo>
                  <a:cubicBezTo>
                    <a:pt x="450" y="48"/>
                    <a:pt x="447" y="54"/>
                    <a:pt x="443" y="56"/>
                  </a:cubicBezTo>
                  <a:cubicBezTo>
                    <a:pt x="443" y="56"/>
                    <a:pt x="443" y="56"/>
                    <a:pt x="443" y="56"/>
                  </a:cubicBezTo>
                  <a:cubicBezTo>
                    <a:pt x="438" y="58"/>
                    <a:pt x="440" y="57"/>
                    <a:pt x="441" y="52"/>
                  </a:cubicBezTo>
                  <a:cubicBezTo>
                    <a:pt x="442" y="46"/>
                    <a:pt x="445" y="48"/>
                    <a:pt x="450" y="41"/>
                  </a:cubicBezTo>
                  <a:cubicBezTo>
                    <a:pt x="454" y="34"/>
                    <a:pt x="433" y="33"/>
                    <a:pt x="425" y="29"/>
                  </a:cubicBezTo>
                  <a:cubicBezTo>
                    <a:pt x="418" y="25"/>
                    <a:pt x="416" y="31"/>
                    <a:pt x="408" y="31"/>
                  </a:cubicBezTo>
                  <a:cubicBezTo>
                    <a:pt x="400" y="31"/>
                    <a:pt x="396" y="34"/>
                    <a:pt x="391" y="38"/>
                  </a:cubicBezTo>
                  <a:cubicBezTo>
                    <a:pt x="387" y="41"/>
                    <a:pt x="389" y="43"/>
                    <a:pt x="389" y="52"/>
                  </a:cubicBezTo>
                  <a:cubicBezTo>
                    <a:pt x="390" y="60"/>
                    <a:pt x="380" y="60"/>
                    <a:pt x="375" y="62"/>
                  </a:cubicBezTo>
                  <a:cubicBezTo>
                    <a:pt x="370" y="64"/>
                    <a:pt x="366" y="61"/>
                    <a:pt x="360" y="59"/>
                  </a:cubicBezTo>
                  <a:cubicBezTo>
                    <a:pt x="354" y="57"/>
                    <a:pt x="352" y="61"/>
                    <a:pt x="349" y="62"/>
                  </a:cubicBezTo>
                  <a:cubicBezTo>
                    <a:pt x="346" y="62"/>
                    <a:pt x="331" y="60"/>
                    <a:pt x="325" y="58"/>
                  </a:cubicBezTo>
                  <a:cubicBezTo>
                    <a:pt x="318" y="56"/>
                    <a:pt x="318" y="51"/>
                    <a:pt x="315" y="48"/>
                  </a:cubicBezTo>
                  <a:cubicBezTo>
                    <a:pt x="311" y="45"/>
                    <a:pt x="308" y="50"/>
                    <a:pt x="302" y="51"/>
                  </a:cubicBezTo>
                  <a:cubicBezTo>
                    <a:pt x="301" y="52"/>
                    <a:pt x="300" y="52"/>
                    <a:pt x="300" y="52"/>
                  </a:cubicBezTo>
                  <a:cubicBezTo>
                    <a:pt x="295" y="53"/>
                    <a:pt x="292" y="53"/>
                    <a:pt x="290" y="54"/>
                  </a:cubicBezTo>
                  <a:cubicBezTo>
                    <a:pt x="288" y="55"/>
                    <a:pt x="290" y="57"/>
                    <a:pt x="288" y="59"/>
                  </a:cubicBezTo>
                  <a:cubicBezTo>
                    <a:pt x="286" y="61"/>
                    <a:pt x="289" y="64"/>
                    <a:pt x="286" y="66"/>
                  </a:cubicBezTo>
                  <a:cubicBezTo>
                    <a:pt x="284" y="68"/>
                    <a:pt x="280" y="68"/>
                    <a:pt x="276" y="68"/>
                  </a:cubicBezTo>
                  <a:cubicBezTo>
                    <a:pt x="272" y="68"/>
                    <a:pt x="271" y="66"/>
                    <a:pt x="265" y="65"/>
                  </a:cubicBezTo>
                  <a:cubicBezTo>
                    <a:pt x="259" y="64"/>
                    <a:pt x="258" y="65"/>
                    <a:pt x="252" y="65"/>
                  </a:cubicBezTo>
                  <a:cubicBezTo>
                    <a:pt x="245" y="65"/>
                    <a:pt x="252" y="73"/>
                    <a:pt x="252" y="75"/>
                  </a:cubicBezTo>
                  <a:cubicBezTo>
                    <a:pt x="251" y="77"/>
                    <a:pt x="235" y="76"/>
                    <a:pt x="232" y="76"/>
                  </a:cubicBezTo>
                  <a:cubicBezTo>
                    <a:pt x="229" y="76"/>
                    <a:pt x="224" y="84"/>
                    <a:pt x="221" y="86"/>
                  </a:cubicBezTo>
                  <a:cubicBezTo>
                    <a:pt x="218" y="89"/>
                    <a:pt x="219" y="93"/>
                    <a:pt x="221" y="97"/>
                  </a:cubicBezTo>
                  <a:cubicBezTo>
                    <a:pt x="223" y="102"/>
                    <a:pt x="216" y="105"/>
                    <a:pt x="211" y="108"/>
                  </a:cubicBezTo>
                  <a:cubicBezTo>
                    <a:pt x="206" y="112"/>
                    <a:pt x="205" y="115"/>
                    <a:pt x="204" y="117"/>
                  </a:cubicBezTo>
                  <a:cubicBezTo>
                    <a:pt x="203" y="120"/>
                    <a:pt x="191" y="123"/>
                    <a:pt x="189" y="123"/>
                  </a:cubicBezTo>
                  <a:cubicBezTo>
                    <a:pt x="187" y="123"/>
                    <a:pt x="187" y="136"/>
                    <a:pt x="187" y="140"/>
                  </a:cubicBezTo>
                  <a:cubicBezTo>
                    <a:pt x="187" y="144"/>
                    <a:pt x="177" y="154"/>
                    <a:pt x="173" y="158"/>
                  </a:cubicBezTo>
                  <a:cubicBezTo>
                    <a:pt x="168" y="163"/>
                    <a:pt x="176" y="161"/>
                    <a:pt x="180" y="164"/>
                  </a:cubicBezTo>
                  <a:cubicBezTo>
                    <a:pt x="183" y="167"/>
                    <a:pt x="181" y="169"/>
                    <a:pt x="180" y="171"/>
                  </a:cubicBezTo>
                  <a:cubicBezTo>
                    <a:pt x="179" y="174"/>
                    <a:pt x="160" y="174"/>
                    <a:pt x="156" y="174"/>
                  </a:cubicBezTo>
                  <a:cubicBezTo>
                    <a:pt x="152" y="175"/>
                    <a:pt x="147" y="179"/>
                    <a:pt x="144" y="183"/>
                  </a:cubicBezTo>
                  <a:cubicBezTo>
                    <a:pt x="142" y="186"/>
                    <a:pt x="141" y="190"/>
                    <a:pt x="143" y="194"/>
                  </a:cubicBezTo>
                  <a:cubicBezTo>
                    <a:pt x="145" y="198"/>
                    <a:pt x="144" y="201"/>
                    <a:pt x="141" y="204"/>
                  </a:cubicBezTo>
                  <a:cubicBezTo>
                    <a:pt x="138" y="208"/>
                    <a:pt x="143" y="209"/>
                    <a:pt x="145" y="214"/>
                  </a:cubicBezTo>
                  <a:cubicBezTo>
                    <a:pt x="146" y="219"/>
                    <a:pt x="145" y="223"/>
                    <a:pt x="145" y="225"/>
                  </a:cubicBezTo>
                  <a:cubicBezTo>
                    <a:pt x="145" y="228"/>
                    <a:pt x="146" y="234"/>
                    <a:pt x="149" y="236"/>
                  </a:cubicBezTo>
                  <a:cubicBezTo>
                    <a:pt x="153" y="238"/>
                    <a:pt x="154" y="238"/>
                    <a:pt x="158" y="240"/>
                  </a:cubicBezTo>
                  <a:cubicBezTo>
                    <a:pt x="162" y="243"/>
                    <a:pt x="159" y="245"/>
                    <a:pt x="155" y="248"/>
                  </a:cubicBezTo>
                  <a:cubicBezTo>
                    <a:pt x="152" y="251"/>
                    <a:pt x="151" y="249"/>
                    <a:pt x="148" y="251"/>
                  </a:cubicBezTo>
                  <a:cubicBezTo>
                    <a:pt x="145" y="253"/>
                    <a:pt x="148" y="256"/>
                    <a:pt x="150" y="260"/>
                  </a:cubicBezTo>
                  <a:cubicBezTo>
                    <a:pt x="152" y="264"/>
                    <a:pt x="153" y="263"/>
                    <a:pt x="153" y="265"/>
                  </a:cubicBezTo>
                  <a:cubicBezTo>
                    <a:pt x="153" y="267"/>
                    <a:pt x="152" y="271"/>
                    <a:pt x="150" y="275"/>
                  </a:cubicBezTo>
                  <a:cubicBezTo>
                    <a:pt x="147" y="280"/>
                    <a:pt x="147" y="277"/>
                    <a:pt x="143" y="279"/>
                  </a:cubicBezTo>
                  <a:cubicBezTo>
                    <a:pt x="138" y="280"/>
                    <a:pt x="140" y="280"/>
                    <a:pt x="139" y="284"/>
                  </a:cubicBezTo>
                  <a:cubicBezTo>
                    <a:pt x="137" y="288"/>
                    <a:pt x="137" y="288"/>
                    <a:pt x="138" y="291"/>
                  </a:cubicBezTo>
                  <a:cubicBezTo>
                    <a:pt x="139" y="294"/>
                    <a:pt x="138" y="297"/>
                    <a:pt x="137" y="300"/>
                  </a:cubicBezTo>
                  <a:cubicBezTo>
                    <a:pt x="136" y="303"/>
                    <a:pt x="135" y="305"/>
                    <a:pt x="134" y="305"/>
                  </a:cubicBezTo>
                  <a:cubicBezTo>
                    <a:pt x="132" y="304"/>
                    <a:pt x="131" y="303"/>
                    <a:pt x="129" y="301"/>
                  </a:cubicBezTo>
                  <a:cubicBezTo>
                    <a:pt x="128" y="299"/>
                    <a:pt x="127" y="299"/>
                    <a:pt x="126" y="300"/>
                  </a:cubicBezTo>
                  <a:cubicBezTo>
                    <a:pt x="126" y="300"/>
                    <a:pt x="126" y="300"/>
                    <a:pt x="126" y="300"/>
                  </a:cubicBezTo>
                  <a:cubicBezTo>
                    <a:pt x="125" y="299"/>
                    <a:pt x="125" y="299"/>
                    <a:pt x="124" y="298"/>
                  </a:cubicBezTo>
                  <a:cubicBezTo>
                    <a:pt x="117" y="292"/>
                    <a:pt x="114" y="293"/>
                    <a:pt x="114" y="288"/>
                  </a:cubicBezTo>
                  <a:cubicBezTo>
                    <a:pt x="114" y="283"/>
                    <a:pt x="115" y="279"/>
                    <a:pt x="112" y="283"/>
                  </a:cubicBezTo>
                  <a:cubicBezTo>
                    <a:pt x="108" y="288"/>
                    <a:pt x="105" y="292"/>
                    <a:pt x="105" y="295"/>
                  </a:cubicBezTo>
                  <a:cubicBezTo>
                    <a:pt x="106" y="298"/>
                    <a:pt x="110" y="299"/>
                    <a:pt x="103" y="301"/>
                  </a:cubicBezTo>
                  <a:cubicBezTo>
                    <a:pt x="95" y="302"/>
                    <a:pt x="93" y="299"/>
                    <a:pt x="90" y="303"/>
                  </a:cubicBezTo>
                  <a:cubicBezTo>
                    <a:pt x="87" y="307"/>
                    <a:pt x="83" y="309"/>
                    <a:pt x="78" y="313"/>
                  </a:cubicBezTo>
                  <a:cubicBezTo>
                    <a:pt x="72" y="317"/>
                    <a:pt x="69" y="320"/>
                    <a:pt x="68" y="322"/>
                  </a:cubicBezTo>
                  <a:cubicBezTo>
                    <a:pt x="67" y="324"/>
                    <a:pt x="70" y="325"/>
                    <a:pt x="65" y="325"/>
                  </a:cubicBezTo>
                  <a:cubicBezTo>
                    <a:pt x="59" y="325"/>
                    <a:pt x="60" y="326"/>
                    <a:pt x="55" y="326"/>
                  </a:cubicBezTo>
                  <a:cubicBezTo>
                    <a:pt x="50" y="326"/>
                    <a:pt x="50" y="326"/>
                    <a:pt x="44" y="326"/>
                  </a:cubicBezTo>
                  <a:cubicBezTo>
                    <a:pt x="38" y="327"/>
                    <a:pt x="38" y="327"/>
                    <a:pt x="34" y="327"/>
                  </a:cubicBezTo>
                  <a:cubicBezTo>
                    <a:pt x="29" y="327"/>
                    <a:pt x="28" y="327"/>
                    <a:pt x="25" y="326"/>
                  </a:cubicBezTo>
                  <a:cubicBezTo>
                    <a:pt x="23" y="324"/>
                    <a:pt x="20" y="319"/>
                    <a:pt x="17" y="316"/>
                  </a:cubicBezTo>
                  <a:cubicBezTo>
                    <a:pt x="14" y="314"/>
                    <a:pt x="10" y="308"/>
                    <a:pt x="12" y="306"/>
                  </a:cubicBezTo>
                  <a:cubicBezTo>
                    <a:pt x="14" y="304"/>
                    <a:pt x="13" y="304"/>
                    <a:pt x="19" y="303"/>
                  </a:cubicBezTo>
                  <a:cubicBezTo>
                    <a:pt x="25" y="302"/>
                    <a:pt x="24" y="296"/>
                    <a:pt x="21" y="296"/>
                  </a:cubicBezTo>
                  <a:cubicBezTo>
                    <a:pt x="19" y="295"/>
                    <a:pt x="22" y="292"/>
                    <a:pt x="18" y="292"/>
                  </a:cubicBezTo>
                  <a:cubicBezTo>
                    <a:pt x="13" y="292"/>
                    <a:pt x="12" y="292"/>
                    <a:pt x="11" y="292"/>
                  </a:cubicBezTo>
                  <a:cubicBezTo>
                    <a:pt x="10" y="291"/>
                    <a:pt x="21" y="287"/>
                    <a:pt x="17" y="285"/>
                  </a:cubicBezTo>
                  <a:cubicBezTo>
                    <a:pt x="13" y="283"/>
                    <a:pt x="18" y="278"/>
                    <a:pt x="15" y="278"/>
                  </a:cubicBezTo>
                  <a:cubicBezTo>
                    <a:pt x="12" y="279"/>
                    <a:pt x="13" y="276"/>
                    <a:pt x="11" y="276"/>
                  </a:cubicBezTo>
                  <a:cubicBezTo>
                    <a:pt x="9" y="276"/>
                    <a:pt x="14" y="273"/>
                    <a:pt x="12" y="273"/>
                  </a:cubicBezTo>
                  <a:cubicBezTo>
                    <a:pt x="11" y="273"/>
                    <a:pt x="12" y="272"/>
                    <a:pt x="9" y="270"/>
                  </a:cubicBezTo>
                  <a:cubicBezTo>
                    <a:pt x="6" y="269"/>
                    <a:pt x="6" y="265"/>
                    <a:pt x="4" y="264"/>
                  </a:cubicBezTo>
                  <a:cubicBezTo>
                    <a:pt x="3" y="263"/>
                    <a:pt x="10" y="259"/>
                    <a:pt x="6" y="256"/>
                  </a:cubicBezTo>
                  <a:cubicBezTo>
                    <a:pt x="1" y="253"/>
                    <a:pt x="1" y="251"/>
                    <a:pt x="1" y="249"/>
                  </a:cubicBezTo>
                  <a:cubicBezTo>
                    <a:pt x="2" y="246"/>
                    <a:pt x="15" y="241"/>
                    <a:pt x="8" y="239"/>
                  </a:cubicBezTo>
                  <a:cubicBezTo>
                    <a:pt x="0" y="237"/>
                    <a:pt x="0" y="225"/>
                    <a:pt x="7" y="225"/>
                  </a:cubicBezTo>
                  <a:cubicBezTo>
                    <a:pt x="15" y="226"/>
                    <a:pt x="10" y="217"/>
                    <a:pt x="15" y="218"/>
                  </a:cubicBezTo>
                  <a:cubicBezTo>
                    <a:pt x="20" y="218"/>
                    <a:pt x="16" y="217"/>
                    <a:pt x="23" y="218"/>
                  </a:cubicBezTo>
                  <a:cubicBezTo>
                    <a:pt x="31" y="219"/>
                    <a:pt x="28" y="215"/>
                    <a:pt x="33" y="215"/>
                  </a:cubicBezTo>
                  <a:cubicBezTo>
                    <a:pt x="38" y="216"/>
                    <a:pt x="33" y="211"/>
                    <a:pt x="39" y="211"/>
                  </a:cubicBezTo>
                  <a:cubicBezTo>
                    <a:pt x="46" y="212"/>
                    <a:pt x="41" y="211"/>
                    <a:pt x="48" y="211"/>
                  </a:cubicBezTo>
                  <a:cubicBezTo>
                    <a:pt x="55" y="212"/>
                    <a:pt x="54" y="211"/>
                    <a:pt x="56" y="209"/>
                  </a:cubicBezTo>
                  <a:cubicBezTo>
                    <a:pt x="57" y="207"/>
                    <a:pt x="42" y="202"/>
                    <a:pt x="54" y="203"/>
                  </a:cubicBezTo>
                  <a:cubicBezTo>
                    <a:pt x="66" y="204"/>
                    <a:pt x="59" y="202"/>
                    <a:pt x="65" y="200"/>
                  </a:cubicBezTo>
                  <a:cubicBezTo>
                    <a:pt x="70" y="198"/>
                    <a:pt x="64" y="194"/>
                    <a:pt x="70" y="195"/>
                  </a:cubicBezTo>
                  <a:cubicBezTo>
                    <a:pt x="76" y="195"/>
                    <a:pt x="66" y="186"/>
                    <a:pt x="73" y="188"/>
                  </a:cubicBezTo>
                  <a:cubicBezTo>
                    <a:pt x="80" y="189"/>
                    <a:pt x="74" y="180"/>
                    <a:pt x="82" y="183"/>
                  </a:cubicBezTo>
                  <a:cubicBezTo>
                    <a:pt x="91" y="186"/>
                    <a:pt x="91" y="181"/>
                    <a:pt x="98" y="185"/>
                  </a:cubicBezTo>
                  <a:cubicBezTo>
                    <a:pt x="105" y="189"/>
                    <a:pt x="101" y="190"/>
                    <a:pt x="110" y="189"/>
                  </a:cubicBezTo>
                  <a:cubicBezTo>
                    <a:pt x="119" y="189"/>
                    <a:pt x="120" y="191"/>
                    <a:pt x="120" y="187"/>
                  </a:cubicBezTo>
                  <a:cubicBezTo>
                    <a:pt x="120" y="182"/>
                    <a:pt x="121" y="180"/>
                    <a:pt x="115" y="182"/>
                  </a:cubicBezTo>
                  <a:cubicBezTo>
                    <a:pt x="110" y="183"/>
                    <a:pt x="114" y="183"/>
                    <a:pt x="108" y="183"/>
                  </a:cubicBezTo>
                  <a:cubicBezTo>
                    <a:pt x="101" y="182"/>
                    <a:pt x="100" y="183"/>
                    <a:pt x="98" y="181"/>
                  </a:cubicBezTo>
                  <a:cubicBezTo>
                    <a:pt x="96" y="180"/>
                    <a:pt x="95" y="179"/>
                    <a:pt x="98" y="178"/>
                  </a:cubicBezTo>
                  <a:cubicBezTo>
                    <a:pt x="101" y="177"/>
                    <a:pt x="100" y="175"/>
                    <a:pt x="103" y="174"/>
                  </a:cubicBezTo>
                  <a:cubicBezTo>
                    <a:pt x="107" y="173"/>
                    <a:pt x="107" y="171"/>
                    <a:pt x="109" y="170"/>
                  </a:cubicBezTo>
                  <a:cubicBezTo>
                    <a:pt x="111" y="170"/>
                    <a:pt x="108" y="168"/>
                    <a:pt x="112" y="167"/>
                  </a:cubicBezTo>
                  <a:cubicBezTo>
                    <a:pt x="116" y="166"/>
                    <a:pt x="114" y="166"/>
                    <a:pt x="118" y="163"/>
                  </a:cubicBezTo>
                  <a:cubicBezTo>
                    <a:pt x="122" y="160"/>
                    <a:pt x="119" y="158"/>
                    <a:pt x="123" y="158"/>
                  </a:cubicBezTo>
                  <a:cubicBezTo>
                    <a:pt x="128" y="158"/>
                    <a:pt x="129" y="154"/>
                    <a:pt x="131" y="154"/>
                  </a:cubicBezTo>
                  <a:cubicBezTo>
                    <a:pt x="134" y="154"/>
                    <a:pt x="129" y="150"/>
                    <a:pt x="137" y="150"/>
                  </a:cubicBezTo>
                  <a:cubicBezTo>
                    <a:pt x="146" y="150"/>
                    <a:pt x="146" y="147"/>
                    <a:pt x="147" y="147"/>
                  </a:cubicBezTo>
                  <a:cubicBezTo>
                    <a:pt x="146" y="146"/>
                    <a:pt x="141" y="144"/>
                    <a:pt x="146" y="142"/>
                  </a:cubicBezTo>
                  <a:cubicBezTo>
                    <a:pt x="151" y="140"/>
                    <a:pt x="146" y="137"/>
                    <a:pt x="151" y="136"/>
                  </a:cubicBezTo>
                  <a:cubicBezTo>
                    <a:pt x="156" y="135"/>
                    <a:pt x="145" y="132"/>
                    <a:pt x="150" y="131"/>
                  </a:cubicBezTo>
                  <a:cubicBezTo>
                    <a:pt x="156" y="130"/>
                    <a:pt x="153" y="127"/>
                    <a:pt x="156" y="126"/>
                  </a:cubicBezTo>
                  <a:cubicBezTo>
                    <a:pt x="160" y="125"/>
                    <a:pt x="150" y="122"/>
                    <a:pt x="157" y="122"/>
                  </a:cubicBezTo>
                  <a:cubicBezTo>
                    <a:pt x="165" y="122"/>
                    <a:pt x="159" y="115"/>
                    <a:pt x="163" y="115"/>
                  </a:cubicBezTo>
                  <a:cubicBezTo>
                    <a:pt x="167" y="115"/>
                    <a:pt x="161" y="112"/>
                    <a:pt x="166" y="112"/>
                  </a:cubicBezTo>
                  <a:cubicBezTo>
                    <a:pt x="171" y="111"/>
                    <a:pt x="164" y="108"/>
                    <a:pt x="170" y="107"/>
                  </a:cubicBezTo>
                  <a:cubicBezTo>
                    <a:pt x="177" y="105"/>
                    <a:pt x="174" y="102"/>
                    <a:pt x="180" y="102"/>
                  </a:cubicBezTo>
                  <a:cubicBezTo>
                    <a:pt x="187" y="102"/>
                    <a:pt x="174" y="96"/>
                    <a:pt x="186" y="93"/>
                  </a:cubicBezTo>
                  <a:cubicBezTo>
                    <a:pt x="198" y="91"/>
                    <a:pt x="189" y="88"/>
                    <a:pt x="194" y="87"/>
                  </a:cubicBezTo>
                  <a:cubicBezTo>
                    <a:pt x="199" y="87"/>
                    <a:pt x="197" y="84"/>
                    <a:pt x="201" y="82"/>
                  </a:cubicBezTo>
                  <a:cubicBezTo>
                    <a:pt x="205" y="80"/>
                    <a:pt x="198" y="80"/>
                    <a:pt x="205" y="77"/>
                  </a:cubicBezTo>
                  <a:cubicBezTo>
                    <a:pt x="212" y="74"/>
                    <a:pt x="207" y="74"/>
                    <a:pt x="210" y="72"/>
                  </a:cubicBezTo>
                  <a:cubicBezTo>
                    <a:pt x="213" y="70"/>
                    <a:pt x="206" y="69"/>
                    <a:pt x="202" y="69"/>
                  </a:cubicBezTo>
                  <a:cubicBezTo>
                    <a:pt x="198" y="70"/>
                    <a:pt x="195" y="66"/>
                    <a:pt x="192" y="69"/>
                  </a:cubicBezTo>
                  <a:cubicBezTo>
                    <a:pt x="190" y="73"/>
                    <a:pt x="185" y="71"/>
                    <a:pt x="179" y="73"/>
                  </a:cubicBezTo>
                  <a:cubicBezTo>
                    <a:pt x="174" y="75"/>
                    <a:pt x="176" y="72"/>
                    <a:pt x="169" y="76"/>
                  </a:cubicBezTo>
                  <a:cubicBezTo>
                    <a:pt x="161" y="80"/>
                    <a:pt x="149" y="79"/>
                    <a:pt x="154" y="76"/>
                  </a:cubicBezTo>
                  <a:cubicBezTo>
                    <a:pt x="158" y="73"/>
                    <a:pt x="155" y="74"/>
                    <a:pt x="162" y="73"/>
                  </a:cubicBezTo>
                  <a:cubicBezTo>
                    <a:pt x="169" y="72"/>
                    <a:pt x="172" y="71"/>
                    <a:pt x="176" y="70"/>
                  </a:cubicBezTo>
                  <a:cubicBezTo>
                    <a:pt x="179" y="68"/>
                    <a:pt x="179" y="68"/>
                    <a:pt x="183" y="65"/>
                  </a:cubicBezTo>
                  <a:cubicBezTo>
                    <a:pt x="188" y="63"/>
                    <a:pt x="181" y="60"/>
                    <a:pt x="189" y="59"/>
                  </a:cubicBezTo>
                  <a:cubicBezTo>
                    <a:pt x="197" y="57"/>
                    <a:pt x="189" y="53"/>
                    <a:pt x="198" y="54"/>
                  </a:cubicBezTo>
                  <a:cubicBezTo>
                    <a:pt x="207" y="54"/>
                    <a:pt x="209" y="49"/>
                    <a:pt x="209" y="51"/>
                  </a:cubicBezTo>
                  <a:cubicBezTo>
                    <a:pt x="210" y="54"/>
                    <a:pt x="209" y="55"/>
                    <a:pt x="213" y="57"/>
                  </a:cubicBezTo>
                  <a:cubicBezTo>
                    <a:pt x="218" y="58"/>
                    <a:pt x="219" y="59"/>
                    <a:pt x="222" y="59"/>
                  </a:cubicBezTo>
                  <a:cubicBezTo>
                    <a:pt x="225" y="59"/>
                    <a:pt x="220" y="63"/>
                    <a:pt x="224" y="60"/>
                  </a:cubicBezTo>
                  <a:cubicBezTo>
                    <a:pt x="228" y="58"/>
                    <a:pt x="236" y="58"/>
                    <a:pt x="237" y="58"/>
                  </a:cubicBezTo>
                  <a:cubicBezTo>
                    <a:pt x="239" y="58"/>
                    <a:pt x="244" y="49"/>
                    <a:pt x="239" y="51"/>
                  </a:cubicBezTo>
                  <a:cubicBezTo>
                    <a:pt x="233" y="52"/>
                    <a:pt x="226" y="54"/>
                    <a:pt x="227" y="50"/>
                  </a:cubicBezTo>
                  <a:cubicBezTo>
                    <a:pt x="228" y="47"/>
                    <a:pt x="217" y="43"/>
                    <a:pt x="229" y="43"/>
                  </a:cubicBezTo>
                  <a:cubicBezTo>
                    <a:pt x="240" y="42"/>
                    <a:pt x="232" y="38"/>
                    <a:pt x="244" y="39"/>
                  </a:cubicBezTo>
                  <a:cubicBezTo>
                    <a:pt x="255" y="39"/>
                    <a:pt x="257" y="39"/>
                    <a:pt x="258" y="39"/>
                  </a:cubicBezTo>
                  <a:cubicBezTo>
                    <a:pt x="259" y="38"/>
                    <a:pt x="259" y="32"/>
                    <a:pt x="260" y="32"/>
                  </a:cubicBezTo>
                  <a:cubicBezTo>
                    <a:pt x="262" y="33"/>
                    <a:pt x="262" y="30"/>
                    <a:pt x="269" y="30"/>
                  </a:cubicBezTo>
                  <a:cubicBezTo>
                    <a:pt x="276" y="30"/>
                    <a:pt x="276" y="25"/>
                    <a:pt x="276" y="28"/>
                  </a:cubicBezTo>
                  <a:cubicBezTo>
                    <a:pt x="276" y="30"/>
                    <a:pt x="280" y="25"/>
                    <a:pt x="280" y="28"/>
                  </a:cubicBezTo>
                  <a:cubicBezTo>
                    <a:pt x="280" y="32"/>
                    <a:pt x="270" y="49"/>
                    <a:pt x="278" y="41"/>
                  </a:cubicBezTo>
                  <a:cubicBezTo>
                    <a:pt x="286" y="33"/>
                    <a:pt x="284" y="26"/>
                    <a:pt x="287" y="29"/>
                  </a:cubicBezTo>
                  <a:cubicBezTo>
                    <a:pt x="290" y="31"/>
                    <a:pt x="293" y="24"/>
                    <a:pt x="295" y="26"/>
                  </a:cubicBezTo>
                  <a:cubicBezTo>
                    <a:pt x="297" y="28"/>
                    <a:pt x="303" y="29"/>
                    <a:pt x="300" y="31"/>
                  </a:cubicBezTo>
                  <a:cubicBezTo>
                    <a:pt x="296" y="34"/>
                    <a:pt x="287" y="38"/>
                    <a:pt x="291" y="38"/>
                  </a:cubicBezTo>
                  <a:cubicBezTo>
                    <a:pt x="294" y="38"/>
                    <a:pt x="305" y="35"/>
                    <a:pt x="307" y="34"/>
                  </a:cubicBezTo>
                  <a:cubicBezTo>
                    <a:pt x="309" y="33"/>
                    <a:pt x="307" y="26"/>
                    <a:pt x="310" y="26"/>
                  </a:cubicBezTo>
                  <a:cubicBezTo>
                    <a:pt x="313" y="25"/>
                    <a:pt x="307" y="20"/>
                    <a:pt x="315" y="21"/>
                  </a:cubicBezTo>
                  <a:cubicBezTo>
                    <a:pt x="323" y="22"/>
                    <a:pt x="323" y="22"/>
                    <a:pt x="325" y="22"/>
                  </a:cubicBezTo>
                  <a:cubicBezTo>
                    <a:pt x="327" y="22"/>
                    <a:pt x="324" y="13"/>
                    <a:pt x="328" y="14"/>
                  </a:cubicBezTo>
                  <a:cubicBezTo>
                    <a:pt x="333" y="15"/>
                    <a:pt x="333" y="9"/>
                    <a:pt x="336" y="11"/>
                  </a:cubicBezTo>
                  <a:cubicBezTo>
                    <a:pt x="339" y="13"/>
                    <a:pt x="345" y="12"/>
                    <a:pt x="342" y="15"/>
                  </a:cubicBezTo>
                  <a:cubicBezTo>
                    <a:pt x="338" y="19"/>
                    <a:pt x="332" y="22"/>
                    <a:pt x="334" y="25"/>
                  </a:cubicBezTo>
                  <a:cubicBezTo>
                    <a:pt x="335" y="27"/>
                    <a:pt x="334" y="33"/>
                    <a:pt x="337" y="30"/>
                  </a:cubicBezTo>
                  <a:cubicBezTo>
                    <a:pt x="340" y="27"/>
                    <a:pt x="340" y="29"/>
                    <a:pt x="341" y="24"/>
                  </a:cubicBezTo>
                  <a:cubicBezTo>
                    <a:pt x="342" y="18"/>
                    <a:pt x="344" y="25"/>
                    <a:pt x="346" y="20"/>
                  </a:cubicBezTo>
                  <a:cubicBezTo>
                    <a:pt x="347" y="16"/>
                    <a:pt x="347" y="11"/>
                    <a:pt x="349" y="12"/>
                  </a:cubicBezTo>
                  <a:cubicBezTo>
                    <a:pt x="351" y="13"/>
                    <a:pt x="354" y="16"/>
                    <a:pt x="358" y="14"/>
                  </a:cubicBezTo>
                  <a:cubicBezTo>
                    <a:pt x="363" y="12"/>
                    <a:pt x="361" y="9"/>
                    <a:pt x="364" y="9"/>
                  </a:cubicBezTo>
                  <a:cubicBezTo>
                    <a:pt x="367" y="9"/>
                    <a:pt x="373" y="7"/>
                    <a:pt x="374" y="9"/>
                  </a:cubicBezTo>
                  <a:cubicBezTo>
                    <a:pt x="376" y="10"/>
                    <a:pt x="377" y="3"/>
                    <a:pt x="381" y="4"/>
                  </a:cubicBezTo>
                  <a:cubicBezTo>
                    <a:pt x="384" y="5"/>
                    <a:pt x="389" y="4"/>
                    <a:pt x="387" y="7"/>
                  </a:cubicBezTo>
                  <a:cubicBezTo>
                    <a:pt x="384" y="10"/>
                    <a:pt x="381" y="11"/>
                    <a:pt x="378" y="14"/>
                  </a:cubicBezTo>
                  <a:cubicBezTo>
                    <a:pt x="375" y="17"/>
                    <a:pt x="372" y="18"/>
                    <a:pt x="372" y="21"/>
                  </a:cubicBezTo>
                  <a:cubicBezTo>
                    <a:pt x="372" y="24"/>
                    <a:pt x="364" y="25"/>
                    <a:pt x="369" y="26"/>
                  </a:cubicBezTo>
                  <a:cubicBezTo>
                    <a:pt x="374" y="27"/>
                    <a:pt x="372" y="29"/>
                    <a:pt x="376" y="27"/>
                  </a:cubicBezTo>
                  <a:cubicBezTo>
                    <a:pt x="379" y="24"/>
                    <a:pt x="378" y="18"/>
                    <a:pt x="382" y="16"/>
                  </a:cubicBezTo>
                  <a:cubicBezTo>
                    <a:pt x="387" y="14"/>
                    <a:pt x="389" y="14"/>
                    <a:pt x="391" y="11"/>
                  </a:cubicBezTo>
                  <a:cubicBezTo>
                    <a:pt x="392" y="9"/>
                    <a:pt x="398" y="6"/>
                    <a:pt x="399" y="8"/>
                  </a:cubicBezTo>
                  <a:cubicBezTo>
                    <a:pt x="399" y="11"/>
                    <a:pt x="396" y="12"/>
                    <a:pt x="398" y="16"/>
                  </a:cubicBezTo>
                  <a:cubicBezTo>
                    <a:pt x="400" y="21"/>
                    <a:pt x="402" y="21"/>
                    <a:pt x="404" y="19"/>
                  </a:cubicBezTo>
                  <a:cubicBezTo>
                    <a:pt x="406" y="16"/>
                    <a:pt x="405" y="13"/>
                    <a:pt x="409" y="10"/>
                  </a:cubicBezTo>
                  <a:cubicBezTo>
                    <a:pt x="412" y="6"/>
                    <a:pt x="408" y="5"/>
                    <a:pt x="414" y="4"/>
                  </a:cubicBezTo>
                  <a:cubicBezTo>
                    <a:pt x="421" y="3"/>
                    <a:pt x="423" y="0"/>
                    <a:pt x="426" y="2"/>
                  </a:cubicBezTo>
                  <a:cubicBezTo>
                    <a:pt x="429" y="4"/>
                    <a:pt x="432" y="3"/>
                    <a:pt x="429" y="7"/>
                  </a:cubicBezTo>
                  <a:cubicBezTo>
                    <a:pt x="427" y="10"/>
                    <a:pt x="418" y="13"/>
                    <a:pt x="421" y="14"/>
                  </a:cubicBezTo>
                  <a:cubicBezTo>
                    <a:pt x="424" y="16"/>
                    <a:pt x="424" y="18"/>
                    <a:pt x="426" y="19"/>
                  </a:cubicBezTo>
                  <a:cubicBezTo>
                    <a:pt x="427" y="19"/>
                    <a:pt x="432" y="22"/>
                    <a:pt x="432" y="18"/>
                  </a:cubicBezTo>
                  <a:cubicBezTo>
                    <a:pt x="433" y="13"/>
                    <a:pt x="432" y="10"/>
                    <a:pt x="436" y="10"/>
                  </a:cubicBezTo>
                  <a:cubicBezTo>
                    <a:pt x="440" y="10"/>
                    <a:pt x="439" y="8"/>
                    <a:pt x="444" y="9"/>
                  </a:cubicBezTo>
                  <a:cubicBezTo>
                    <a:pt x="449" y="11"/>
                    <a:pt x="448" y="11"/>
                    <a:pt x="452" y="12"/>
                  </a:cubicBezTo>
                  <a:cubicBezTo>
                    <a:pt x="456" y="13"/>
                    <a:pt x="453" y="12"/>
                    <a:pt x="462" y="15"/>
                  </a:cubicBezTo>
                  <a:cubicBezTo>
                    <a:pt x="472" y="18"/>
                    <a:pt x="471" y="15"/>
                    <a:pt x="475" y="17"/>
                  </a:cubicBezTo>
                  <a:cubicBezTo>
                    <a:pt x="480" y="20"/>
                    <a:pt x="484" y="21"/>
                    <a:pt x="480"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223">
              <a:extLst>
                <a:ext uri="{FF2B5EF4-FFF2-40B4-BE49-F238E27FC236}">
                  <a16:creationId xmlns:a16="http://schemas.microsoft.com/office/drawing/2014/main" id="{603D5248-44F3-6E4C-8A6E-17B0F01D072C}"/>
                </a:ext>
              </a:extLst>
            </p:cNvPr>
            <p:cNvSpPr>
              <a:spLocks/>
            </p:cNvSpPr>
            <p:nvPr/>
          </p:nvSpPr>
          <p:spPr bwMode="auto">
            <a:xfrm>
              <a:off x="2693" y="771"/>
              <a:ext cx="141" cy="44"/>
            </a:xfrm>
            <a:custGeom>
              <a:avLst/>
              <a:gdLst>
                <a:gd name="T0" fmla="*/ 3 w 235"/>
                <a:gd name="T1" fmla="*/ 10 h 73"/>
                <a:gd name="T2" fmla="*/ 14 w 235"/>
                <a:gd name="T3" fmla="*/ 22 h 73"/>
                <a:gd name="T4" fmla="*/ 23 w 235"/>
                <a:gd name="T5" fmla="*/ 37 h 73"/>
                <a:gd name="T6" fmla="*/ 59 w 235"/>
                <a:gd name="T7" fmla="*/ 34 h 73"/>
                <a:gd name="T8" fmla="*/ 80 w 235"/>
                <a:gd name="T9" fmla="*/ 33 h 73"/>
                <a:gd name="T10" fmla="*/ 92 w 235"/>
                <a:gd name="T11" fmla="*/ 36 h 73"/>
                <a:gd name="T12" fmla="*/ 70 w 235"/>
                <a:gd name="T13" fmla="*/ 38 h 73"/>
                <a:gd name="T14" fmla="*/ 52 w 235"/>
                <a:gd name="T15" fmla="*/ 44 h 73"/>
                <a:gd name="T16" fmla="*/ 59 w 235"/>
                <a:gd name="T17" fmla="*/ 49 h 73"/>
                <a:gd name="T18" fmla="*/ 59 w 235"/>
                <a:gd name="T19" fmla="*/ 54 h 73"/>
                <a:gd name="T20" fmla="*/ 68 w 235"/>
                <a:gd name="T21" fmla="*/ 62 h 73"/>
                <a:gd name="T22" fmla="*/ 91 w 235"/>
                <a:gd name="T23" fmla="*/ 62 h 73"/>
                <a:gd name="T24" fmla="*/ 96 w 235"/>
                <a:gd name="T25" fmla="*/ 72 h 73"/>
                <a:gd name="T26" fmla="*/ 111 w 235"/>
                <a:gd name="T27" fmla="*/ 57 h 73"/>
                <a:gd name="T28" fmla="*/ 128 w 235"/>
                <a:gd name="T29" fmla="*/ 42 h 73"/>
                <a:gd name="T30" fmla="*/ 146 w 235"/>
                <a:gd name="T31" fmla="*/ 32 h 73"/>
                <a:gd name="T32" fmla="*/ 161 w 235"/>
                <a:gd name="T33" fmla="*/ 33 h 73"/>
                <a:gd name="T34" fmla="*/ 171 w 235"/>
                <a:gd name="T35" fmla="*/ 42 h 73"/>
                <a:gd name="T36" fmla="*/ 166 w 235"/>
                <a:gd name="T37" fmla="*/ 55 h 73"/>
                <a:gd name="T38" fmla="*/ 196 w 235"/>
                <a:gd name="T39" fmla="*/ 49 h 73"/>
                <a:gd name="T40" fmla="*/ 204 w 235"/>
                <a:gd name="T41" fmla="*/ 56 h 73"/>
                <a:gd name="T42" fmla="*/ 229 w 235"/>
                <a:gd name="T43" fmla="*/ 46 h 73"/>
                <a:gd name="T44" fmla="*/ 204 w 235"/>
                <a:gd name="T45" fmla="*/ 44 h 73"/>
                <a:gd name="T46" fmla="*/ 183 w 235"/>
                <a:gd name="T47" fmla="*/ 36 h 73"/>
                <a:gd name="T48" fmla="*/ 165 w 235"/>
                <a:gd name="T49" fmla="*/ 23 h 73"/>
                <a:gd name="T50" fmla="*/ 134 w 235"/>
                <a:gd name="T51" fmla="*/ 18 h 73"/>
                <a:gd name="T52" fmla="*/ 114 w 235"/>
                <a:gd name="T53" fmla="*/ 12 h 73"/>
                <a:gd name="T54" fmla="*/ 103 w 235"/>
                <a:gd name="T55" fmla="*/ 2 h 73"/>
                <a:gd name="T56" fmla="*/ 82 w 235"/>
                <a:gd name="T57" fmla="*/ 6 h 73"/>
                <a:gd name="T58" fmla="*/ 74 w 235"/>
                <a:gd name="T59" fmla="*/ 9 h 73"/>
                <a:gd name="T60" fmla="*/ 56 w 235"/>
                <a:gd name="T61" fmla="*/ 15 h 73"/>
                <a:gd name="T62" fmla="*/ 41 w 235"/>
                <a:gd name="T63" fmla="*/ 9 h 73"/>
                <a:gd name="T64" fmla="*/ 29 w 235"/>
                <a:gd name="T65" fmla="*/ 3 h 73"/>
                <a:gd name="T66" fmla="*/ 10 w 235"/>
                <a:gd name="T67"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5" h="73">
                  <a:moveTo>
                    <a:pt x="10" y="6"/>
                  </a:moveTo>
                  <a:cubicBezTo>
                    <a:pt x="10" y="10"/>
                    <a:pt x="0" y="4"/>
                    <a:pt x="3" y="10"/>
                  </a:cubicBezTo>
                  <a:cubicBezTo>
                    <a:pt x="6" y="16"/>
                    <a:pt x="2" y="19"/>
                    <a:pt x="6" y="20"/>
                  </a:cubicBezTo>
                  <a:cubicBezTo>
                    <a:pt x="11" y="20"/>
                    <a:pt x="17" y="19"/>
                    <a:pt x="14" y="22"/>
                  </a:cubicBezTo>
                  <a:cubicBezTo>
                    <a:pt x="11" y="25"/>
                    <a:pt x="11" y="28"/>
                    <a:pt x="15" y="30"/>
                  </a:cubicBezTo>
                  <a:cubicBezTo>
                    <a:pt x="18" y="31"/>
                    <a:pt x="8" y="41"/>
                    <a:pt x="23" y="37"/>
                  </a:cubicBezTo>
                  <a:cubicBezTo>
                    <a:pt x="39" y="34"/>
                    <a:pt x="41" y="39"/>
                    <a:pt x="47" y="38"/>
                  </a:cubicBezTo>
                  <a:cubicBezTo>
                    <a:pt x="53" y="37"/>
                    <a:pt x="52" y="38"/>
                    <a:pt x="59" y="34"/>
                  </a:cubicBezTo>
                  <a:cubicBezTo>
                    <a:pt x="65" y="29"/>
                    <a:pt x="69" y="27"/>
                    <a:pt x="71" y="28"/>
                  </a:cubicBezTo>
                  <a:cubicBezTo>
                    <a:pt x="73" y="29"/>
                    <a:pt x="75" y="36"/>
                    <a:pt x="80" y="33"/>
                  </a:cubicBezTo>
                  <a:cubicBezTo>
                    <a:pt x="85" y="30"/>
                    <a:pt x="93" y="27"/>
                    <a:pt x="94" y="30"/>
                  </a:cubicBezTo>
                  <a:cubicBezTo>
                    <a:pt x="95" y="33"/>
                    <a:pt x="95" y="36"/>
                    <a:pt x="92" y="36"/>
                  </a:cubicBezTo>
                  <a:cubicBezTo>
                    <a:pt x="88" y="36"/>
                    <a:pt x="83" y="38"/>
                    <a:pt x="78" y="38"/>
                  </a:cubicBezTo>
                  <a:cubicBezTo>
                    <a:pt x="73" y="38"/>
                    <a:pt x="71" y="37"/>
                    <a:pt x="70" y="38"/>
                  </a:cubicBezTo>
                  <a:cubicBezTo>
                    <a:pt x="69" y="39"/>
                    <a:pt x="63" y="39"/>
                    <a:pt x="61" y="40"/>
                  </a:cubicBezTo>
                  <a:cubicBezTo>
                    <a:pt x="60" y="42"/>
                    <a:pt x="54" y="43"/>
                    <a:pt x="52" y="44"/>
                  </a:cubicBezTo>
                  <a:cubicBezTo>
                    <a:pt x="50" y="45"/>
                    <a:pt x="46" y="42"/>
                    <a:pt x="46" y="46"/>
                  </a:cubicBezTo>
                  <a:cubicBezTo>
                    <a:pt x="47" y="50"/>
                    <a:pt x="44" y="48"/>
                    <a:pt x="59" y="49"/>
                  </a:cubicBezTo>
                  <a:cubicBezTo>
                    <a:pt x="73" y="51"/>
                    <a:pt x="75" y="49"/>
                    <a:pt x="75" y="51"/>
                  </a:cubicBezTo>
                  <a:cubicBezTo>
                    <a:pt x="76" y="52"/>
                    <a:pt x="60" y="54"/>
                    <a:pt x="59" y="54"/>
                  </a:cubicBezTo>
                  <a:cubicBezTo>
                    <a:pt x="58" y="54"/>
                    <a:pt x="53" y="56"/>
                    <a:pt x="56" y="58"/>
                  </a:cubicBezTo>
                  <a:cubicBezTo>
                    <a:pt x="59" y="61"/>
                    <a:pt x="64" y="61"/>
                    <a:pt x="68" y="62"/>
                  </a:cubicBezTo>
                  <a:cubicBezTo>
                    <a:pt x="72" y="63"/>
                    <a:pt x="77" y="61"/>
                    <a:pt x="80" y="62"/>
                  </a:cubicBezTo>
                  <a:cubicBezTo>
                    <a:pt x="84" y="63"/>
                    <a:pt x="91" y="60"/>
                    <a:pt x="91" y="62"/>
                  </a:cubicBezTo>
                  <a:cubicBezTo>
                    <a:pt x="91" y="65"/>
                    <a:pt x="80" y="67"/>
                    <a:pt x="85" y="69"/>
                  </a:cubicBezTo>
                  <a:cubicBezTo>
                    <a:pt x="89" y="71"/>
                    <a:pt x="86" y="72"/>
                    <a:pt x="96" y="72"/>
                  </a:cubicBezTo>
                  <a:cubicBezTo>
                    <a:pt x="107" y="73"/>
                    <a:pt x="106" y="72"/>
                    <a:pt x="107" y="66"/>
                  </a:cubicBezTo>
                  <a:cubicBezTo>
                    <a:pt x="108" y="61"/>
                    <a:pt x="102" y="62"/>
                    <a:pt x="111" y="57"/>
                  </a:cubicBezTo>
                  <a:cubicBezTo>
                    <a:pt x="119" y="53"/>
                    <a:pt x="113" y="56"/>
                    <a:pt x="119" y="53"/>
                  </a:cubicBezTo>
                  <a:cubicBezTo>
                    <a:pt x="125" y="50"/>
                    <a:pt x="122" y="44"/>
                    <a:pt x="128" y="42"/>
                  </a:cubicBezTo>
                  <a:cubicBezTo>
                    <a:pt x="134" y="40"/>
                    <a:pt x="132" y="36"/>
                    <a:pt x="137" y="35"/>
                  </a:cubicBezTo>
                  <a:cubicBezTo>
                    <a:pt x="142" y="34"/>
                    <a:pt x="142" y="33"/>
                    <a:pt x="146" y="32"/>
                  </a:cubicBezTo>
                  <a:cubicBezTo>
                    <a:pt x="151" y="31"/>
                    <a:pt x="154" y="29"/>
                    <a:pt x="157" y="29"/>
                  </a:cubicBezTo>
                  <a:cubicBezTo>
                    <a:pt x="160" y="29"/>
                    <a:pt x="162" y="32"/>
                    <a:pt x="161" y="33"/>
                  </a:cubicBezTo>
                  <a:cubicBezTo>
                    <a:pt x="160" y="34"/>
                    <a:pt x="160" y="38"/>
                    <a:pt x="163" y="39"/>
                  </a:cubicBezTo>
                  <a:cubicBezTo>
                    <a:pt x="165" y="41"/>
                    <a:pt x="171" y="39"/>
                    <a:pt x="171" y="42"/>
                  </a:cubicBezTo>
                  <a:cubicBezTo>
                    <a:pt x="171" y="44"/>
                    <a:pt x="177" y="43"/>
                    <a:pt x="174" y="47"/>
                  </a:cubicBezTo>
                  <a:cubicBezTo>
                    <a:pt x="172" y="51"/>
                    <a:pt x="153" y="55"/>
                    <a:pt x="166" y="55"/>
                  </a:cubicBezTo>
                  <a:cubicBezTo>
                    <a:pt x="180" y="55"/>
                    <a:pt x="174" y="54"/>
                    <a:pt x="182" y="53"/>
                  </a:cubicBezTo>
                  <a:cubicBezTo>
                    <a:pt x="190" y="52"/>
                    <a:pt x="195" y="47"/>
                    <a:pt x="196" y="49"/>
                  </a:cubicBezTo>
                  <a:cubicBezTo>
                    <a:pt x="196" y="51"/>
                    <a:pt x="183" y="57"/>
                    <a:pt x="190" y="58"/>
                  </a:cubicBezTo>
                  <a:cubicBezTo>
                    <a:pt x="198" y="58"/>
                    <a:pt x="197" y="58"/>
                    <a:pt x="204" y="56"/>
                  </a:cubicBezTo>
                  <a:cubicBezTo>
                    <a:pt x="212" y="54"/>
                    <a:pt x="213" y="53"/>
                    <a:pt x="217" y="52"/>
                  </a:cubicBezTo>
                  <a:cubicBezTo>
                    <a:pt x="221" y="51"/>
                    <a:pt x="235" y="48"/>
                    <a:pt x="229" y="46"/>
                  </a:cubicBezTo>
                  <a:cubicBezTo>
                    <a:pt x="222" y="43"/>
                    <a:pt x="224" y="43"/>
                    <a:pt x="215" y="44"/>
                  </a:cubicBezTo>
                  <a:cubicBezTo>
                    <a:pt x="206" y="46"/>
                    <a:pt x="204" y="47"/>
                    <a:pt x="204" y="44"/>
                  </a:cubicBezTo>
                  <a:cubicBezTo>
                    <a:pt x="204" y="40"/>
                    <a:pt x="207" y="35"/>
                    <a:pt x="199" y="36"/>
                  </a:cubicBezTo>
                  <a:cubicBezTo>
                    <a:pt x="190" y="37"/>
                    <a:pt x="187" y="34"/>
                    <a:pt x="183" y="36"/>
                  </a:cubicBezTo>
                  <a:cubicBezTo>
                    <a:pt x="179" y="37"/>
                    <a:pt x="175" y="33"/>
                    <a:pt x="171" y="31"/>
                  </a:cubicBezTo>
                  <a:cubicBezTo>
                    <a:pt x="168" y="29"/>
                    <a:pt x="171" y="24"/>
                    <a:pt x="165" y="23"/>
                  </a:cubicBezTo>
                  <a:cubicBezTo>
                    <a:pt x="160" y="22"/>
                    <a:pt x="154" y="20"/>
                    <a:pt x="150" y="20"/>
                  </a:cubicBezTo>
                  <a:cubicBezTo>
                    <a:pt x="147" y="20"/>
                    <a:pt x="137" y="18"/>
                    <a:pt x="134" y="18"/>
                  </a:cubicBezTo>
                  <a:cubicBezTo>
                    <a:pt x="130" y="18"/>
                    <a:pt x="128" y="19"/>
                    <a:pt x="125" y="18"/>
                  </a:cubicBezTo>
                  <a:cubicBezTo>
                    <a:pt x="123" y="17"/>
                    <a:pt x="116" y="9"/>
                    <a:pt x="114" y="12"/>
                  </a:cubicBezTo>
                  <a:cubicBezTo>
                    <a:pt x="111" y="14"/>
                    <a:pt x="112" y="17"/>
                    <a:pt x="111" y="14"/>
                  </a:cubicBezTo>
                  <a:cubicBezTo>
                    <a:pt x="111" y="10"/>
                    <a:pt x="108" y="1"/>
                    <a:pt x="103" y="2"/>
                  </a:cubicBezTo>
                  <a:cubicBezTo>
                    <a:pt x="98" y="3"/>
                    <a:pt x="90" y="0"/>
                    <a:pt x="89" y="2"/>
                  </a:cubicBezTo>
                  <a:cubicBezTo>
                    <a:pt x="87" y="3"/>
                    <a:pt x="79" y="0"/>
                    <a:pt x="82" y="6"/>
                  </a:cubicBezTo>
                  <a:cubicBezTo>
                    <a:pt x="84" y="13"/>
                    <a:pt x="92" y="27"/>
                    <a:pt x="88" y="22"/>
                  </a:cubicBezTo>
                  <a:cubicBezTo>
                    <a:pt x="83" y="16"/>
                    <a:pt x="83" y="12"/>
                    <a:pt x="74" y="9"/>
                  </a:cubicBezTo>
                  <a:cubicBezTo>
                    <a:pt x="65" y="7"/>
                    <a:pt x="62" y="3"/>
                    <a:pt x="59" y="5"/>
                  </a:cubicBezTo>
                  <a:cubicBezTo>
                    <a:pt x="57" y="7"/>
                    <a:pt x="62" y="13"/>
                    <a:pt x="56" y="15"/>
                  </a:cubicBezTo>
                  <a:cubicBezTo>
                    <a:pt x="49" y="17"/>
                    <a:pt x="50" y="16"/>
                    <a:pt x="43" y="13"/>
                  </a:cubicBezTo>
                  <a:cubicBezTo>
                    <a:pt x="36" y="11"/>
                    <a:pt x="37" y="10"/>
                    <a:pt x="41" y="9"/>
                  </a:cubicBezTo>
                  <a:cubicBezTo>
                    <a:pt x="45" y="7"/>
                    <a:pt x="49" y="3"/>
                    <a:pt x="42" y="3"/>
                  </a:cubicBezTo>
                  <a:cubicBezTo>
                    <a:pt x="35" y="3"/>
                    <a:pt x="37" y="3"/>
                    <a:pt x="29" y="3"/>
                  </a:cubicBezTo>
                  <a:cubicBezTo>
                    <a:pt x="21" y="4"/>
                    <a:pt x="23" y="3"/>
                    <a:pt x="18" y="4"/>
                  </a:cubicBezTo>
                  <a:cubicBezTo>
                    <a:pt x="13" y="4"/>
                    <a:pt x="8" y="4"/>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224">
              <a:extLst>
                <a:ext uri="{FF2B5EF4-FFF2-40B4-BE49-F238E27FC236}">
                  <a16:creationId xmlns:a16="http://schemas.microsoft.com/office/drawing/2014/main" id="{27ECA190-2346-2C48-999A-74D0221C99CD}"/>
                </a:ext>
              </a:extLst>
            </p:cNvPr>
            <p:cNvSpPr>
              <a:spLocks/>
            </p:cNvSpPr>
            <p:nvPr/>
          </p:nvSpPr>
          <p:spPr bwMode="auto">
            <a:xfrm>
              <a:off x="2766" y="764"/>
              <a:ext cx="82" cy="18"/>
            </a:xfrm>
            <a:custGeom>
              <a:avLst/>
              <a:gdLst>
                <a:gd name="T0" fmla="*/ 1 w 137"/>
                <a:gd name="T1" fmla="*/ 13 h 31"/>
                <a:gd name="T2" fmla="*/ 10 w 137"/>
                <a:gd name="T3" fmla="*/ 7 h 31"/>
                <a:gd name="T4" fmla="*/ 21 w 137"/>
                <a:gd name="T5" fmla="*/ 7 h 31"/>
                <a:gd name="T6" fmla="*/ 38 w 137"/>
                <a:gd name="T7" fmla="*/ 4 h 31"/>
                <a:gd name="T8" fmla="*/ 45 w 137"/>
                <a:gd name="T9" fmla="*/ 11 h 31"/>
                <a:gd name="T10" fmla="*/ 55 w 137"/>
                <a:gd name="T11" fmla="*/ 13 h 31"/>
                <a:gd name="T12" fmla="*/ 65 w 137"/>
                <a:gd name="T13" fmla="*/ 8 h 31"/>
                <a:gd name="T14" fmla="*/ 75 w 137"/>
                <a:gd name="T15" fmla="*/ 3 h 31"/>
                <a:gd name="T16" fmla="*/ 78 w 137"/>
                <a:gd name="T17" fmla="*/ 10 h 31"/>
                <a:gd name="T18" fmla="*/ 93 w 137"/>
                <a:gd name="T19" fmla="*/ 6 h 31"/>
                <a:gd name="T20" fmla="*/ 107 w 137"/>
                <a:gd name="T21" fmla="*/ 8 h 31"/>
                <a:gd name="T22" fmla="*/ 125 w 137"/>
                <a:gd name="T23" fmla="*/ 10 h 31"/>
                <a:gd name="T24" fmla="*/ 137 w 137"/>
                <a:gd name="T25" fmla="*/ 10 h 31"/>
                <a:gd name="T26" fmla="*/ 131 w 137"/>
                <a:gd name="T27" fmla="*/ 18 h 31"/>
                <a:gd name="T28" fmla="*/ 120 w 137"/>
                <a:gd name="T29" fmla="*/ 23 h 31"/>
                <a:gd name="T30" fmla="*/ 109 w 137"/>
                <a:gd name="T31" fmla="*/ 28 h 31"/>
                <a:gd name="T32" fmla="*/ 97 w 137"/>
                <a:gd name="T33" fmla="*/ 28 h 31"/>
                <a:gd name="T34" fmla="*/ 83 w 137"/>
                <a:gd name="T35" fmla="*/ 31 h 31"/>
                <a:gd name="T36" fmla="*/ 75 w 137"/>
                <a:gd name="T37" fmla="*/ 31 h 31"/>
                <a:gd name="T38" fmla="*/ 66 w 137"/>
                <a:gd name="T39" fmla="*/ 26 h 31"/>
                <a:gd name="T40" fmla="*/ 52 w 137"/>
                <a:gd name="T41" fmla="*/ 27 h 31"/>
                <a:gd name="T42" fmla="*/ 43 w 137"/>
                <a:gd name="T43" fmla="*/ 26 h 31"/>
                <a:gd name="T44" fmla="*/ 32 w 137"/>
                <a:gd name="T45" fmla="*/ 26 h 31"/>
                <a:gd name="T46" fmla="*/ 32 w 137"/>
                <a:gd name="T47" fmla="*/ 24 h 31"/>
                <a:gd name="T48" fmla="*/ 51 w 137"/>
                <a:gd name="T49" fmla="*/ 18 h 31"/>
                <a:gd name="T50" fmla="*/ 37 w 137"/>
                <a:gd name="T51" fmla="*/ 17 h 31"/>
                <a:gd name="T52" fmla="*/ 23 w 137"/>
                <a:gd name="T53" fmla="*/ 17 h 31"/>
                <a:gd name="T54" fmla="*/ 16 w 137"/>
                <a:gd name="T55" fmla="*/ 17 h 31"/>
                <a:gd name="T56" fmla="*/ 3 w 137"/>
                <a:gd name="T57" fmla="*/ 18 h 31"/>
                <a:gd name="T58" fmla="*/ 1 w 137"/>
                <a:gd name="T5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31">
                  <a:moveTo>
                    <a:pt x="1" y="13"/>
                  </a:moveTo>
                  <a:cubicBezTo>
                    <a:pt x="5" y="6"/>
                    <a:pt x="5" y="6"/>
                    <a:pt x="10" y="7"/>
                  </a:cubicBezTo>
                  <a:cubicBezTo>
                    <a:pt x="15" y="8"/>
                    <a:pt x="14" y="6"/>
                    <a:pt x="21" y="7"/>
                  </a:cubicBezTo>
                  <a:cubicBezTo>
                    <a:pt x="29" y="7"/>
                    <a:pt x="38" y="2"/>
                    <a:pt x="38" y="4"/>
                  </a:cubicBezTo>
                  <a:cubicBezTo>
                    <a:pt x="39" y="7"/>
                    <a:pt x="41" y="9"/>
                    <a:pt x="45" y="11"/>
                  </a:cubicBezTo>
                  <a:cubicBezTo>
                    <a:pt x="49" y="13"/>
                    <a:pt x="49" y="12"/>
                    <a:pt x="55" y="13"/>
                  </a:cubicBezTo>
                  <a:cubicBezTo>
                    <a:pt x="61" y="14"/>
                    <a:pt x="59" y="9"/>
                    <a:pt x="65" y="8"/>
                  </a:cubicBezTo>
                  <a:cubicBezTo>
                    <a:pt x="71" y="8"/>
                    <a:pt x="74" y="0"/>
                    <a:pt x="75" y="3"/>
                  </a:cubicBezTo>
                  <a:cubicBezTo>
                    <a:pt x="75" y="7"/>
                    <a:pt x="70" y="10"/>
                    <a:pt x="78" y="10"/>
                  </a:cubicBezTo>
                  <a:cubicBezTo>
                    <a:pt x="87" y="10"/>
                    <a:pt x="85" y="4"/>
                    <a:pt x="93" y="6"/>
                  </a:cubicBezTo>
                  <a:cubicBezTo>
                    <a:pt x="100" y="8"/>
                    <a:pt x="93" y="6"/>
                    <a:pt x="107" y="8"/>
                  </a:cubicBezTo>
                  <a:cubicBezTo>
                    <a:pt x="121" y="10"/>
                    <a:pt x="115" y="10"/>
                    <a:pt x="125" y="10"/>
                  </a:cubicBezTo>
                  <a:cubicBezTo>
                    <a:pt x="134" y="11"/>
                    <a:pt x="137" y="3"/>
                    <a:pt x="137" y="10"/>
                  </a:cubicBezTo>
                  <a:cubicBezTo>
                    <a:pt x="136" y="16"/>
                    <a:pt x="137" y="16"/>
                    <a:pt x="131" y="18"/>
                  </a:cubicBezTo>
                  <a:cubicBezTo>
                    <a:pt x="125" y="20"/>
                    <a:pt x="123" y="21"/>
                    <a:pt x="120" y="23"/>
                  </a:cubicBezTo>
                  <a:cubicBezTo>
                    <a:pt x="117" y="25"/>
                    <a:pt x="116" y="27"/>
                    <a:pt x="109" y="28"/>
                  </a:cubicBezTo>
                  <a:cubicBezTo>
                    <a:pt x="102" y="29"/>
                    <a:pt x="104" y="25"/>
                    <a:pt x="97" y="28"/>
                  </a:cubicBezTo>
                  <a:cubicBezTo>
                    <a:pt x="90" y="30"/>
                    <a:pt x="85" y="31"/>
                    <a:pt x="83" y="31"/>
                  </a:cubicBezTo>
                  <a:cubicBezTo>
                    <a:pt x="81" y="31"/>
                    <a:pt x="76" y="31"/>
                    <a:pt x="75" y="31"/>
                  </a:cubicBezTo>
                  <a:cubicBezTo>
                    <a:pt x="73" y="31"/>
                    <a:pt x="70" y="25"/>
                    <a:pt x="66" y="26"/>
                  </a:cubicBezTo>
                  <a:cubicBezTo>
                    <a:pt x="61" y="27"/>
                    <a:pt x="55" y="27"/>
                    <a:pt x="52" y="27"/>
                  </a:cubicBezTo>
                  <a:cubicBezTo>
                    <a:pt x="49" y="27"/>
                    <a:pt x="48" y="26"/>
                    <a:pt x="43" y="26"/>
                  </a:cubicBezTo>
                  <a:cubicBezTo>
                    <a:pt x="38" y="26"/>
                    <a:pt x="36" y="26"/>
                    <a:pt x="32" y="26"/>
                  </a:cubicBezTo>
                  <a:cubicBezTo>
                    <a:pt x="27" y="26"/>
                    <a:pt x="21" y="27"/>
                    <a:pt x="32" y="24"/>
                  </a:cubicBezTo>
                  <a:cubicBezTo>
                    <a:pt x="42" y="21"/>
                    <a:pt x="58" y="21"/>
                    <a:pt x="51" y="18"/>
                  </a:cubicBezTo>
                  <a:cubicBezTo>
                    <a:pt x="43" y="16"/>
                    <a:pt x="43" y="17"/>
                    <a:pt x="37" y="17"/>
                  </a:cubicBezTo>
                  <a:cubicBezTo>
                    <a:pt x="32" y="17"/>
                    <a:pt x="26" y="17"/>
                    <a:pt x="23" y="17"/>
                  </a:cubicBezTo>
                  <a:cubicBezTo>
                    <a:pt x="20" y="17"/>
                    <a:pt x="23" y="15"/>
                    <a:pt x="16" y="17"/>
                  </a:cubicBezTo>
                  <a:cubicBezTo>
                    <a:pt x="9" y="18"/>
                    <a:pt x="6" y="18"/>
                    <a:pt x="3" y="18"/>
                  </a:cubicBezTo>
                  <a:cubicBezTo>
                    <a:pt x="0" y="18"/>
                    <a:pt x="1" y="22"/>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225">
              <a:extLst>
                <a:ext uri="{FF2B5EF4-FFF2-40B4-BE49-F238E27FC236}">
                  <a16:creationId xmlns:a16="http://schemas.microsoft.com/office/drawing/2014/main" id="{FFD76F9F-1B22-C94F-B575-DBFB7F8D909E}"/>
                </a:ext>
              </a:extLst>
            </p:cNvPr>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226">
              <a:extLst>
                <a:ext uri="{FF2B5EF4-FFF2-40B4-BE49-F238E27FC236}">
                  <a16:creationId xmlns:a16="http://schemas.microsoft.com/office/drawing/2014/main" id="{556AC1A5-289F-DC41-9449-D793DF08D8FC}"/>
                </a:ext>
              </a:extLst>
            </p:cNvPr>
            <p:cNvSpPr>
              <a:spLocks/>
            </p:cNvSpPr>
            <p:nvPr/>
          </p:nvSpPr>
          <p:spPr bwMode="auto">
            <a:xfrm>
              <a:off x="2491" y="1190"/>
              <a:ext cx="175" cy="144"/>
            </a:xfrm>
            <a:custGeom>
              <a:avLst/>
              <a:gdLst>
                <a:gd name="T0" fmla="*/ 276 w 293"/>
                <a:gd name="T1" fmla="*/ 79 h 240"/>
                <a:gd name="T2" fmla="*/ 274 w 293"/>
                <a:gd name="T3" fmla="*/ 96 h 240"/>
                <a:gd name="T4" fmla="*/ 262 w 293"/>
                <a:gd name="T5" fmla="*/ 101 h 240"/>
                <a:gd name="T6" fmla="*/ 247 w 293"/>
                <a:gd name="T7" fmla="*/ 120 h 240"/>
                <a:gd name="T8" fmla="*/ 245 w 293"/>
                <a:gd name="T9" fmla="*/ 132 h 240"/>
                <a:gd name="T10" fmla="*/ 259 w 293"/>
                <a:gd name="T11" fmla="*/ 139 h 240"/>
                <a:gd name="T12" fmla="*/ 259 w 293"/>
                <a:gd name="T13" fmla="*/ 143 h 240"/>
                <a:gd name="T14" fmla="*/ 255 w 293"/>
                <a:gd name="T15" fmla="*/ 162 h 240"/>
                <a:gd name="T16" fmla="*/ 258 w 293"/>
                <a:gd name="T17" fmla="*/ 183 h 240"/>
                <a:gd name="T18" fmla="*/ 269 w 293"/>
                <a:gd name="T19" fmla="*/ 198 h 240"/>
                <a:gd name="T20" fmla="*/ 262 w 293"/>
                <a:gd name="T21" fmla="*/ 207 h 240"/>
                <a:gd name="T22" fmla="*/ 252 w 293"/>
                <a:gd name="T23" fmla="*/ 215 h 240"/>
                <a:gd name="T24" fmla="*/ 236 w 293"/>
                <a:gd name="T25" fmla="*/ 219 h 240"/>
                <a:gd name="T26" fmla="*/ 213 w 293"/>
                <a:gd name="T27" fmla="*/ 212 h 240"/>
                <a:gd name="T28" fmla="*/ 177 w 293"/>
                <a:gd name="T29" fmla="*/ 216 h 240"/>
                <a:gd name="T30" fmla="*/ 172 w 293"/>
                <a:gd name="T31" fmla="*/ 233 h 240"/>
                <a:gd name="T32" fmla="*/ 170 w 293"/>
                <a:gd name="T33" fmla="*/ 238 h 240"/>
                <a:gd name="T34" fmla="*/ 143 w 293"/>
                <a:gd name="T35" fmla="*/ 237 h 240"/>
                <a:gd name="T36" fmla="*/ 136 w 293"/>
                <a:gd name="T37" fmla="*/ 231 h 240"/>
                <a:gd name="T38" fmla="*/ 122 w 293"/>
                <a:gd name="T39" fmla="*/ 227 h 240"/>
                <a:gd name="T40" fmla="*/ 102 w 293"/>
                <a:gd name="T41" fmla="*/ 230 h 240"/>
                <a:gd name="T42" fmla="*/ 82 w 293"/>
                <a:gd name="T43" fmla="*/ 222 h 240"/>
                <a:gd name="T44" fmla="*/ 71 w 293"/>
                <a:gd name="T45" fmla="*/ 217 h 240"/>
                <a:gd name="T46" fmla="*/ 55 w 293"/>
                <a:gd name="T47" fmla="*/ 212 h 240"/>
                <a:gd name="T48" fmla="*/ 68 w 293"/>
                <a:gd name="T49" fmla="*/ 198 h 240"/>
                <a:gd name="T50" fmla="*/ 79 w 293"/>
                <a:gd name="T51" fmla="*/ 154 h 240"/>
                <a:gd name="T52" fmla="*/ 77 w 293"/>
                <a:gd name="T53" fmla="*/ 131 h 240"/>
                <a:gd name="T54" fmla="*/ 58 w 293"/>
                <a:gd name="T55" fmla="*/ 112 h 240"/>
                <a:gd name="T56" fmla="*/ 44 w 293"/>
                <a:gd name="T57" fmla="*/ 95 h 240"/>
                <a:gd name="T58" fmla="*/ 17 w 293"/>
                <a:gd name="T59" fmla="*/ 89 h 240"/>
                <a:gd name="T60" fmla="*/ 11 w 293"/>
                <a:gd name="T61" fmla="*/ 79 h 240"/>
                <a:gd name="T62" fmla="*/ 17 w 293"/>
                <a:gd name="T63" fmla="*/ 66 h 240"/>
                <a:gd name="T64" fmla="*/ 53 w 293"/>
                <a:gd name="T65" fmla="*/ 72 h 240"/>
                <a:gd name="T66" fmla="*/ 71 w 293"/>
                <a:gd name="T67" fmla="*/ 70 h 240"/>
                <a:gd name="T68" fmla="*/ 75 w 293"/>
                <a:gd name="T69" fmla="*/ 57 h 240"/>
                <a:gd name="T70" fmla="*/ 69 w 293"/>
                <a:gd name="T71" fmla="*/ 38 h 240"/>
                <a:gd name="T72" fmla="*/ 82 w 293"/>
                <a:gd name="T73" fmla="*/ 41 h 240"/>
                <a:gd name="T74" fmla="*/ 105 w 293"/>
                <a:gd name="T75" fmla="*/ 48 h 240"/>
                <a:gd name="T76" fmla="*/ 115 w 293"/>
                <a:gd name="T77" fmla="*/ 39 h 240"/>
                <a:gd name="T78" fmla="*/ 145 w 293"/>
                <a:gd name="T79" fmla="*/ 21 h 240"/>
                <a:gd name="T80" fmla="*/ 156 w 293"/>
                <a:gd name="T81" fmla="*/ 1 h 240"/>
                <a:gd name="T82" fmla="*/ 170 w 293"/>
                <a:gd name="T83" fmla="*/ 9 h 240"/>
                <a:gd name="T84" fmla="*/ 181 w 293"/>
                <a:gd name="T85" fmla="*/ 11 h 240"/>
                <a:gd name="T86" fmla="*/ 190 w 293"/>
                <a:gd name="T87" fmla="*/ 19 h 240"/>
                <a:gd name="T88" fmla="*/ 200 w 293"/>
                <a:gd name="T89" fmla="*/ 21 h 240"/>
                <a:gd name="T90" fmla="*/ 214 w 293"/>
                <a:gd name="T91" fmla="*/ 26 h 240"/>
                <a:gd name="T92" fmla="*/ 230 w 293"/>
                <a:gd name="T93" fmla="*/ 43 h 240"/>
                <a:gd name="T94" fmla="*/ 241 w 293"/>
                <a:gd name="T95" fmla="*/ 43 h 240"/>
                <a:gd name="T96" fmla="*/ 251 w 293"/>
                <a:gd name="T97" fmla="*/ 47 h 240"/>
                <a:gd name="T98" fmla="*/ 275 w 293"/>
                <a:gd name="T99" fmla="*/ 55 h 240"/>
                <a:gd name="T100" fmla="*/ 283 w 293"/>
                <a:gd name="T101"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240">
                  <a:moveTo>
                    <a:pt x="283" y="66"/>
                  </a:moveTo>
                  <a:cubicBezTo>
                    <a:pt x="281" y="68"/>
                    <a:pt x="278" y="75"/>
                    <a:pt x="276" y="79"/>
                  </a:cubicBezTo>
                  <a:cubicBezTo>
                    <a:pt x="275" y="83"/>
                    <a:pt x="275" y="90"/>
                    <a:pt x="275" y="94"/>
                  </a:cubicBezTo>
                  <a:cubicBezTo>
                    <a:pt x="274" y="95"/>
                    <a:pt x="274" y="95"/>
                    <a:pt x="274" y="96"/>
                  </a:cubicBezTo>
                  <a:cubicBezTo>
                    <a:pt x="273" y="99"/>
                    <a:pt x="271" y="100"/>
                    <a:pt x="269" y="100"/>
                  </a:cubicBezTo>
                  <a:cubicBezTo>
                    <a:pt x="267" y="100"/>
                    <a:pt x="264" y="99"/>
                    <a:pt x="262" y="101"/>
                  </a:cubicBezTo>
                  <a:cubicBezTo>
                    <a:pt x="260" y="103"/>
                    <a:pt x="258" y="110"/>
                    <a:pt x="255" y="112"/>
                  </a:cubicBezTo>
                  <a:cubicBezTo>
                    <a:pt x="251" y="113"/>
                    <a:pt x="248" y="120"/>
                    <a:pt x="247" y="120"/>
                  </a:cubicBezTo>
                  <a:cubicBezTo>
                    <a:pt x="245" y="120"/>
                    <a:pt x="241" y="128"/>
                    <a:pt x="240" y="133"/>
                  </a:cubicBezTo>
                  <a:cubicBezTo>
                    <a:pt x="239" y="137"/>
                    <a:pt x="244" y="134"/>
                    <a:pt x="245" y="132"/>
                  </a:cubicBezTo>
                  <a:cubicBezTo>
                    <a:pt x="246" y="130"/>
                    <a:pt x="255" y="130"/>
                    <a:pt x="256" y="130"/>
                  </a:cubicBezTo>
                  <a:cubicBezTo>
                    <a:pt x="258" y="131"/>
                    <a:pt x="258" y="134"/>
                    <a:pt x="259" y="139"/>
                  </a:cubicBezTo>
                  <a:cubicBezTo>
                    <a:pt x="260" y="141"/>
                    <a:pt x="260" y="143"/>
                    <a:pt x="261" y="143"/>
                  </a:cubicBezTo>
                  <a:cubicBezTo>
                    <a:pt x="261" y="143"/>
                    <a:pt x="260" y="143"/>
                    <a:pt x="259" y="143"/>
                  </a:cubicBezTo>
                  <a:cubicBezTo>
                    <a:pt x="255" y="144"/>
                    <a:pt x="263" y="153"/>
                    <a:pt x="265" y="156"/>
                  </a:cubicBezTo>
                  <a:cubicBezTo>
                    <a:pt x="268" y="159"/>
                    <a:pt x="259" y="160"/>
                    <a:pt x="255" y="162"/>
                  </a:cubicBezTo>
                  <a:cubicBezTo>
                    <a:pt x="251" y="164"/>
                    <a:pt x="254" y="167"/>
                    <a:pt x="258" y="171"/>
                  </a:cubicBezTo>
                  <a:cubicBezTo>
                    <a:pt x="262" y="174"/>
                    <a:pt x="258" y="179"/>
                    <a:pt x="258" y="183"/>
                  </a:cubicBezTo>
                  <a:cubicBezTo>
                    <a:pt x="258" y="188"/>
                    <a:pt x="269" y="189"/>
                    <a:pt x="274" y="191"/>
                  </a:cubicBezTo>
                  <a:cubicBezTo>
                    <a:pt x="279" y="192"/>
                    <a:pt x="271" y="197"/>
                    <a:pt x="269" y="198"/>
                  </a:cubicBezTo>
                  <a:cubicBezTo>
                    <a:pt x="268" y="199"/>
                    <a:pt x="265" y="201"/>
                    <a:pt x="262" y="201"/>
                  </a:cubicBezTo>
                  <a:cubicBezTo>
                    <a:pt x="260" y="201"/>
                    <a:pt x="262" y="205"/>
                    <a:pt x="262" y="207"/>
                  </a:cubicBezTo>
                  <a:cubicBezTo>
                    <a:pt x="262" y="207"/>
                    <a:pt x="262" y="208"/>
                    <a:pt x="261" y="208"/>
                  </a:cubicBezTo>
                  <a:cubicBezTo>
                    <a:pt x="257" y="212"/>
                    <a:pt x="255" y="212"/>
                    <a:pt x="252" y="215"/>
                  </a:cubicBezTo>
                  <a:cubicBezTo>
                    <a:pt x="250" y="218"/>
                    <a:pt x="245" y="220"/>
                    <a:pt x="244" y="220"/>
                  </a:cubicBezTo>
                  <a:cubicBezTo>
                    <a:pt x="244" y="220"/>
                    <a:pt x="244" y="219"/>
                    <a:pt x="236" y="219"/>
                  </a:cubicBezTo>
                  <a:cubicBezTo>
                    <a:pt x="229" y="219"/>
                    <a:pt x="232" y="220"/>
                    <a:pt x="227" y="217"/>
                  </a:cubicBezTo>
                  <a:cubicBezTo>
                    <a:pt x="222" y="214"/>
                    <a:pt x="222" y="213"/>
                    <a:pt x="213" y="212"/>
                  </a:cubicBezTo>
                  <a:cubicBezTo>
                    <a:pt x="205" y="211"/>
                    <a:pt x="198" y="206"/>
                    <a:pt x="192" y="209"/>
                  </a:cubicBezTo>
                  <a:cubicBezTo>
                    <a:pt x="186" y="212"/>
                    <a:pt x="179" y="214"/>
                    <a:pt x="177" y="216"/>
                  </a:cubicBezTo>
                  <a:cubicBezTo>
                    <a:pt x="175" y="218"/>
                    <a:pt x="169" y="217"/>
                    <a:pt x="169" y="222"/>
                  </a:cubicBezTo>
                  <a:cubicBezTo>
                    <a:pt x="169" y="228"/>
                    <a:pt x="169" y="229"/>
                    <a:pt x="172" y="233"/>
                  </a:cubicBezTo>
                  <a:cubicBezTo>
                    <a:pt x="172" y="234"/>
                    <a:pt x="173" y="235"/>
                    <a:pt x="174" y="236"/>
                  </a:cubicBezTo>
                  <a:cubicBezTo>
                    <a:pt x="172" y="237"/>
                    <a:pt x="171" y="238"/>
                    <a:pt x="170" y="238"/>
                  </a:cubicBezTo>
                  <a:cubicBezTo>
                    <a:pt x="168" y="238"/>
                    <a:pt x="165" y="239"/>
                    <a:pt x="160" y="240"/>
                  </a:cubicBezTo>
                  <a:cubicBezTo>
                    <a:pt x="156" y="240"/>
                    <a:pt x="153" y="240"/>
                    <a:pt x="143" y="237"/>
                  </a:cubicBezTo>
                  <a:cubicBezTo>
                    <a:pt x="143" y="236"/>
                    <a:pt x="143" y="235"/>
                    <a:pt x="143" y="234"/>
                  </a:cubicBezTo>
                  <a:cubicBezTo>
                    <a:pt x="143" y="233"/>
                    <a:pt x="138" y="231"/>
                    <a:pt x="136" y="231"/>
                  </a:cubicBezTo>
                  <a:cubicBezTo>
                    <a:pt x="134" y="231"/>
                    <a:pt x="132" y="232"/>
                    <a:pt x="132" y="233"/>
                  </a:cubicBezTo>
                  <a:cubicBezTo>
                    <a:pt x="128" y="230"/>
                    <a:pt x="123" y="228"/>
                    <a:pt x="122" y="227"/>
                  </a:cubicBezTo>
                  <a:cubicBezTo>
                    <a:pt x="120" y="225"/>
                    <a:pt x="117" y="231"/>
                    <a:pt x="115" y="230"/>
                  </a:cubicBezTo>
                  <a:cubicBezTo>
                    <a:pt x="114" y="230"/>
                    <a:pt x="105" y="230"/>
                    <a:pt x="102" y="230"/>
                  </a:cubicBezTo>
                  <a:cubicBezTo>
                    <a:pt x="99" y="230"/>
                    <a:pt x="96" y="230"/>
                    <a:pt x="93" y="227"/>
                  </a:cubicBezTo>
                  <a:cubicBezTo>
                    <a:pt x="89" y="225"/>
                    <a:pt x="90" y="227"/>
                    <a:pt x="82" y="222"/>
                  </a:cubicBezTo>
                  <a:cubicBezTo>
                    <a:pt x="73" y="217"/>
                    <a:pt x="79" y="222"/>
                    <a:pt x="75" y="220"/>
                  </a:cubicBezTo>
                  <a:cubicBezTo>
                    <a:pt x="71" y="219"/>
                    <a:pt x="71" y="220"/>
                    <a:pt x="71" y="217"/>
                  </a:cubicBezTo>
                  <a:cubicBezTo>
                    <a:pt x="71" y="214"/>
                    <a:pt x="70" y="216"/>
                    <a:pt x="62" y="214"/>
                  </a:cubicBezTo>
                  <a:cubicBezTo>
                    <a:pt x="57" y="214"/>
                    <a:pt x="56" y="213"/>
                    <a:pt x="55" y="212"/>
                  </a:cubicBezTo>
                  <a:cubicBezTo>
                    <a:pt x="56" y="211"/>
                    <a:pt x="57" y="211"/>
                    <a:pt x="58" y="211"/>
                  </a:cubicBezTo>
                  <a:cubicBezTo>
                    <a:pt x="69" y="208"/>
                    <a:pt x="70" y="204"/>
                    <a:pt x="68" y="198"/>
                  </a:cubicBezTo>
                  <a:cubicBezTo>
                    <a:pt x="67" y="192"/>
                    <a:pt x="76" y="180"/>
                    <a:pt x="76" y="176"/>
                  </a:cubicBezTo>
                  <a:cubicBezTo>
                    <a:pt x="76" y="173"/>
                    <a:pt x="76" y="158"/>
                    <a:pt x="79" y="154"/>
                  </a:cubicBezTo>
                  <a:cubicBezTo>
                    <a:pt x="82" y="150"/>
                    <a:pt x="84" y="145"/>
                    <a:pt x="80" y="141"/>
                  </a:cubicBezTo>
                  <a:cubicBezTo>
                    <a:pt x="76" y="137"/>
                    <a:pt x="84" y="131"/>
                    <a:pt x="77" y="131"/>
                  </a:cubicBezTo>
                  <a:cubicBezTo>
                    <a:pt x="70" y="131"/>
                    <a:pt x="69" y="131"/>
                    <a:pt x="65" y="125"/>
                  </a:cubicBezTo>
                  <a:cubicBezTo>
                    <a:pt x="60" y="118"/>
                    <a:pt x="56" y="115"/>
                    <a:pt x="58" y="112"/>
                  </a:cubicBezTo>
                  <a:cubicBezTo>
                    <a:pt x="61" y="110"/>
                    <a:pt x="59" y="104"/>
                    <a:pt x="55" y="103"/>
                  </a:cubicBezTo>
                  <a:cubicBezTo>
                    <a:pt x="52" y="101"/>
                    <a:pt x="48" y="95"/>
                    <a:pt x="44" y="95"/>
                  </a:cubicBezTo>
                  <a:cubicBezTo>
                    <a:pt x="39" y="95"/>
                    <a:pt x="35" y="95"/>
                    <a:pt x="29" y="92"/>
                  </a:cubicBezTo>
                  <a:cubicBezTo>
                    <a:pt x="24" y="90"/>
                    <a:pt x="23" y="88"/>
                    <a:pt x="17" y="89"/>
                  </a:cubicBezTo>
                  <a:cubicBezTo>
                    <a:pt x="11" y="91"/>
                    <a:pt x="6" y="88"/>
                    <a:pt x="6" y="87"/>
                  </a:cubicBezTo>
                  <a:cubicBezTo>
                    <a:pt x="5" y="86"/>
                    <a:pt x="14" y="82"/>
                    <a:pt x="11" y="79"/>
                  </a:cubicBezTo>
                  <a:cubicBezTo>
                    <a:pt x="8" y="77"/>
                    <a:pt x="0" y="73"/>
                    <a:pt x="4" y="71"/>
                  </a:cubicBezTo>
                  <a:cubicBezTo>
                    <a:pt x="8" y="69"/>
                    <a:pt x="7" y="64"/>
                    <a:pt x="17" y="66"/>
                  </a:cubicBezTo>
                  <a:cubicBezTo>
                    <a:pt x="28" y="69"/>
                    <a:pt x="38" y="59"/>
                    <a:pt x="42" y="62"/>
                  </a:cubicBezTo>
                  <a:cubicBezTo>
                    <a:pt x="46" y="65"/>
                    <a:pt x="47" y="74"/>
                    <a:pt x="53" y="72"/>
                  </a:cubicBezTo>
                  <a:cubicBezTo>
                    <a:pt x="58" y="69"/>
                    <a:pt x="58" y="68"/>
                    <a:pt x="61" y="69"/>
                  </a:cubicBezTo>
                  <a:cubicBezTo>
                    <a:pt x="65" y="70"/>
                    <a:pt x="67" y="70"/>
                    <a:pt x="71" y="70"/>
                  </a:cubicBezTo>
                  <a:cubicBezTo>
                    <a:pt x="76" y="69"/>
                    <a:pt x="81" y="67"/>
                    <a:pt x="78" y="64"/>
                  </a:cubicBezTo>
                  <a:cubicBezTo>
                    <a:pt x="74" y="62"/>
                    <a:pt x="74" y="60"/>
                    <a:pt x="75" y="57"/>
                  </a:cubicBezTo>
                  <a:cubicBezTo>
                    <a:pt x="77" y="54"/>
                    <a:pt x="75" y="51"/>
                    <a:pt x="72" y="49"/>
                  </a:cubicBezTo>
                  <a:cubicBezTo>
                    <a:pt x="68" y="47"/>
                    <a:pt x="66" y="39"/>
                    <a:pt x="69" y="38"/>
                  </a:cubicBezTo>
                  <a:cubicBezTo>
                    <a:pt x="72" y="37"/>
                    <a:pt x="73" y="40"/>
                    <a:pt x="77" y="40"/>
                  </a:cubicBezTo>
                  <a:cubicBezTo>
                    <a:pt x="80" y="41"/>
                    <a:pt x="81" y="38"/>
                    <a:pt x="82" y="41"/>
                  </a:cubicBezTo>
                  <a:cubicBezTo>
                    <a:pt x="83" y="45"/>
                    <a:pt x="85" y="47"/>
                    <a:pt x="92" y="48"/>
                  </a:cubicBezTo>
                  <a:cubicBezTo>
                    <a:pt x="99" y="50"/>
                    <a:pt x="96" y="48"/>
                    <a:pt x="105" y="48"/>
                  </a:cubicBezTo>
                  <a:cubicBezTo>
                    <a:pt x="113" y="48"/>
                    <a:pt x="116" y="48"/>
                    <a:pt x="113" y="45"/>
                  </a:cubicBezTo>
                  <a:cubicBezTo>
                    <a:pt x="111" y="42"/>
                    <a:pt x="112" y="41"/>
                    <a:pt x="115" y="39"/>
                  </a:cubicBezTo>
                  <a:cubicBezTo>
                    <a:pt x="119" y="37"/>
                    <a:pt x="133" y="35"/>
                    <a:pt x="138" y="31"/>
                  </a:cubicBezTo>
                  <a:cubicBezTo>
                    <a:pt x="143" y="27"/>
                    <a:pt x="145" y="27"/>
                    <a:pt x="145" y="21"/>
                  </a:cubicBezTo>
                  <a:cubicBezTo>
                    <a:pt x="145" y="16"/>
                    <a:pt x="144" y="10"/>
                    <a:pt x="147" y="7"/>
                  </a:cubicBezTo>
                  <a:cubicBezTo>
                    <a:pt x="151" y="4"/>
                    <a:pt x="151" y="1"/>
                    <a:pt x="156" y="1"/>
                  </a:cubicBezTo>
                  <a:cubicBezTo>
                    <a:pt x="161" y="2"/>
                    <a:pt x="163" y="1"/>
                    <a:pt x="168" y="0"/>
                  </a:cubicBezTo>
                  <a:cubicBezTo>
                    <a:pt x="168" y="2"/>
                    <a:pt x="169" y="7"/>
                    <a:pt x="170" y="9"/>
                  </a:cubicBezTo>
                  <a:cubicBezTo>
                    <a:pt x="171" y="12"/>
                    <a:pt x="173" y="12"/>
                    <a:pt x="175" y="10"/>
                  </a:cubicBezTo>
                  <a:cubicBezTo>
                    <a:pt x="177" y="8"/>
                    <a:pt x="179" y="8"/>
                    <a:pt x="181" y="11"/>
                  </a:cubicBezTo>
                  <a:cubicBezTo>
                    <a:pt x="183" y="14"/>
                    <a:pt x="183" y="14"/>
                    <a:pt x="185" y="16"/>
                  </a:cubicBezTo>
                  <a:cubicBezTo>
                    <a:pt x="186" y="17"/>
                    <a:pt x="189" y="17"/>
                    <a:pt x="190" y="19"/>
                  </a:cubicBezTo>
                  <a:cubicBezTo>
                    <a:pt x="190" y="21"/>
                    <a:pt x="191" y="22"/>
                    <a:pt x="192" y="21"/>
                  </a:cubicBezTo>
                  <a:cubicBezTo>
                    <a:pt x="192" y="21"/>
                    <a:pt x="197" y="21"/>
                    <a:pt x="200" y="21"/>
                  </a:cubicBezTo>
                  <a:cubicBezTo>
                    <a:pt x="202" y="22"/>
                    <a:pt x="202" y="27"/>
                    <a:pt x="203" y="32"/>
                  </a:cubicBezTo>
                  <a:cubicBezTo>
                    <a:pt x="205" y="36"/>
                    <a:pt x="212" y="28"/>
                    <a:pt x="214" y="26"/>
                  </a:cubicBezTo>
                  <a:cubicBezTo>
                    <a:pt x="216" y="24"/>
                    <a:pt x="216" y="30"/>
                    <a:pt x="216" y="35"/>
                  </a:cubicBezTo>
                  <a:cubicBezTo>
                    <a:pt x="216" y="40"/>
                    <a:pt x="227" y="41"/>
                    <a:pt x="230" y="43"/>
                  </a:cubicBezTo>
                  <a:cubicBezTo>
                    <a:pt x="232" y="45"/>
                    <a:pt x="235" y="44"/>
                    <a:pt x="239" y="43"/>
                  </a:cubicBezTo>
                  <a:cubicBezTo>
                    <a:pt x="239" y="43"/>
                    <a:pt x="240" y="43"/>
                    <a:pt x="241" y="43"/>
                  </a:cubicBezTo>
                  <a:cubicBezTo>
                    <a:pt x="244" y="43"/>
                    <a:pt x="246" y="44"/>
                    <a:pt x="248" y="46"/>
                  </a:cubicBezTo>
                  <a:cubicBezTo>
                    <a:pt x="249" y="46"/>
                    <a:pt x="250" y="47"/>
                    <a:pt x="251" y="47"/>
                  </a:cubicBezTo>
                  <a:cubicBezTo>
                    <a:pt x="255" y="49"/>
                    <a:pt x="256" y="53"/>
                    <a:pt x="258" y="53"/>
                  </a:cubicBezTo>
                  <a:cubicBezTo>
                    <a:pt x="261" y="53"/>
                    <a:pt x="271" y="54"/>
                    <a:pt x="275" y="55"/>
                  </a:cubicBezTo>
                  <a:cubicBezTo>
                    <a:pt x="280" y="55"/>
                    <a:pt x="283" y="58"/>
                    <a:pt x="288" y="58"/>
                  </a:cubicBezTo>
                  <a:cubicBezTo>
                    <a:pt x="293" y="58"/>
                    <a:pt x="285" y="63"/>
                    <a:pt x="283" y="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Rounded Rectangle 8">
            <a:extLst>
              <a:ext uri="{FF2B5EF4-FFF2-40B4-BE49-F238E27FC236}">
                <a16:creationId xmlns:a16="http://schemas.microsoft.com/office/drawing/2014/main" id="{80026973-758B-BD4F-969C-62B24A1E3AC2}"/>
              </a:ext>
            </a:extLst>
          </p:cNvPr>
          <p:cNvSpPr/>
          <p:nvPr/>
        </p:nvSpPr>
        <p:spPr>
          <a:xfrm>
            <a:off x="5211367" y="1298807"/>
            <a:ext cx="1542614" cy="3036365"/>
          </a:xfrm>
          <a:prstGeom prst="roundRect">
            <a:avLst/>
          </a:prstGeom>
          <a:solidFill>
            <a:schemeClr val="bg2"/>
          </a:solidFill>
          <a:ln>
            <a:solidFill>
              <a:schemeClr val="bg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903F6B2B-F4E6-0B49-8342-01B8322D955E}"/>
              </a:ext>
            </a:extLst>
          </p:cNvPr>
          <p:cNvSpPr/>
          <p:nvPr/>
        </p:nvSpPr>
        <p:spPr>
          <a:xfrm>
            <a:off x="2107940" y="1299403"/>
            <a:ext cx="1542614" cy="3036365"/>
          </a:xfrm>
          <a:prstGeom prst="roundRect">
            <a:avLst/>
          </a:prstGeom>
          <a:solidFill>
            <a:schemeClr val="bg2"/>
          </a:solidFill>
          <a:ln>
            <a:solidFill>
              <a:schemeClr val="bg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600" i="1" dirty="0"/>
          </a:p>
        </p:txBody>
      </p:sp>
      <p:sp>
        <p:nvSpPr>
          <p:cNvPr id="4" name="Rectangle 3">
            <a:extLst>
              <a:ext uri="{FF2B5EF4-FFF2-40B4-BE49-F238E27FC236}">
                <a16:creationId xmlns:a16="http://schemas.microsoft.com/office/drawing/2014/main" id="{5E95B5A4-19B4-4342-946E-3769CB7D5FC1}"/>
              </a:ext>
            </a:extLst>
          </p:cNvPr>
          <p:cNvSpPr/>
          <p:nvPr/>
        </p:nvSpPr>
        <p:spPr>
          <a:xfrm>
            <a:off x="2095368" y="1250542"/>
            <a:ext cx="1569146" cy="795737"/>
          </a:xfrm>
          <a:prstGeom prst="rect">
            <a:avLst/>
          </a:prstGeom>
          <a:solidFill>
            <a:schemeClr val="accent1">
              <a:lumMod val="20000"/>
              <a:lumOff val="80000"/>
            </a:schemeClr>
          </a:solidFill>
          <a:ln>
            <a:solidFill>
              <a:schemeClr val="bg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EED7746-D118-E940-BDFA-29E546F89D79}"/>
              </a:ext>
            </a:extLst>
          </p:cNvPr>
          <p:cNvSpPr/>
          <p:nvPr/>
        </p:nvSpPr>
        <p:spPr>
          <a:xfrm>
            <a:off x="5198101" y="1249945"/>
            <a:ext cx="1569146" cy="795737"/>
          </a:xfrm>
          <a:prstGeom prst="rect">
            <a:avLst/>
          </a:prstGeom>
          <a:solidFill>
            <a:schemeClr val="accent1">
              <a:lumMod val="20000"/>
              <a:lumOff val="80000"/>
            </a:schemeClr>
          </a:solidFill>
          <a:ln>
            <a:solidFill>
              <a:schemeClr val="bg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408497-EC18-BB48-A3D5-5686A02631CC}"/>
              </a:ext>
            </a:extLst>
          </p:cNvPr>
          <p:cNvSpPr>
            <a:spLocks noGrp="1"/>
          </p:cNvSpPr>
          <p:nvPr>
            <p:ph type="title"/>
          </p:nvPr>
        </p:nvSpPr>
        <p:spPr>
          <a:xfrm>
            <a:off x="399256" y="53432"/>
            <a:ext cx="8345488" cy="731837"/>
          </a:xfrm>
          <a:ln>
            <a:noFill/>
          </a:ln>
        </p:spPr>
        <p:txBody>
          <a:bodyPr/>
          <a:lstStyle/>
          <a:p>
            <a:pPr rtl="0"/>
            <a:r>
              <a:rPr lang="ja-JP"/>
              <a:t>Globally Recognized Certifications</a:t>
            </a:r>
          </a:p>
        </p:txBody>
      </p:sp>
      <p:pic>
        <p:nvPicPr>
          <p:cNvPr id="2050" name="Picture 2">
            <a:extLst>
              <a:ext uri="{FF2B5EF4-FFF2-40B4-BE49-F238E27FC236}">
                <a16:creationId xmlns:a16="http://schemas.microsoft.com/office/drawing/2014/main" id="{D8CAF0D0-3CFF-674E-A72A-B982FCA55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372" y="1381046"/>
            <a:ext cx="1361751" cy="13672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CD415FA-D859-F64B-86E5-95B58228C6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140"/>
          <a:stretch/>
        </p:blipFill>
        <p:spPr bwMode="auto">
          <a:xfrm>
            <a:off x="4437939" y="1449076"/>
            <a:ext cx="3089467" cy="12311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324BA4-7305-DC4D-B685-E63C86B996F2}"/>
              </a:ext>
            </a:extLst>
          </p:cNvPr>
          <p:cNvSpPr txBox="1"/>
          <p:nvPr/>
        </p:nvSpPr>
        <p:spPr>
          <a:xfrm>
            <a:off x="2101630" y="2959808"/>
            <a:ext cx="1555234" cy="769441"/>
          </a:xfrm>
          <a:prstGeom prst="rect">
            <a:avLst/>
          </a:prstGeom>
          <a:noFill/>
        </p:spPr>
        <p:txBody>
          <a:bodyPr wrap="none" rtlCol="0">
            <a:spAutoFit/>
          </a:bodyPr>
          <a:lstStyle/>
          <a:p>
            <a:pPr algn="ctr" rtl="0"/>
            <a:r>
              <a:rPr lang="ja-JP" sz="2400" b="1">
                <a:latin typeface="+mn-lt"/>
              </a:rPr>
              <a:t>FIPS </a:t>
            </a:r>
          </a:p>
          <a:p>
            <a:pPr algn="ctr" rtl="0"/>
            <a:r>
              <a:rPr lang="ja-JP" sz="2000" b="1">
                <a:latin typeface="+mn-lt"/>
              </a:rPr>
              <a:t>Certification</a:t>
            </a:r>
          </a:p>
        </p:txBody>
      </p:sp>
      <p:sp>
        <p:nvSpPr>
          <p:cNvPr id="11" name="TextBox 10">
            <a:extLst>
              <a:ext uri="{FF2B5EF4-FFF2-40B4-BE49-F238E27FC236}">
                <a16:creationId xmlns:a16="http://schemas.microsoft.com/office/drawing/2014/main" id="{8FE2CC9E-7062-8D48-B79C-7DB86FA8878C}"/>
              </a:ext>
            </a:extLst>
          </p:cNvPr>
          <p:cNvSpPr txBox="1"/>
          <p:nvPr/>
        </p:nvSpPr>
        <p:spPr>
          <a:xfrm>
            <a:off x="5255551" y="2959212"/>
            <a:ext cx="1454245" cy="830997"/>
          </a:xfrm>
          <a:prstGeom prst="rect">
            <a:avLst/>
          </a:prstGeom>
          <a:noFill/>
        </p:spPr>
        <p:txBody>
          <a:bodyPr wrap="none" rtlCol="0">
            <a:spAutoFit/>
          </a:bodyPr>
          <a:lstStyle/>
          <a:p>
            <a:pPr algn="ctr" rtl="0"/>
            <a:r>
              <a:rPr lang="ja-JP" sz="2400" b="1">
                <a:latin typeface="+mn-lt"/>
              </a:rPr>
              <a:t>Common</a:t>
            </a:r>
          </a:p>
          <a:p>
            <a:pPr algn="ctr" rtl="0"/>
            <a:r>
              <a:rPr lang="ja-JP" sz="2400" b="1">
                <a:latin typeface="+mn-lt"/>
              </a:rPr>
              <a:t>Criteria</a:t>
            </a:r>
          </a:p>
        </p:txBody>
      </p:sp>
      <p:pic>
        <p:nvPicPr>
          <p:cNvPr id="565" name="Picture 564">
            <a:extLst>
              <a:ext uri="{FF2B5EF4-FFF2-40B4-BE49-F238E27FC236}">
                <a16:creationId xmlns:a16="http://schemas.microsoft.com/office/drawing/2014/main" id="{B6A48563-F7AF-844F-B3AA-37C1C6F26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0705" y="65245"/>
            <a:ext cx="614693" cy="614693"/>
          </a:xfrm>
          <a:prstGeom prst="rect">
            <a:avLst/>
          </a:prstGeom>
        </p:spPr>
      </p:pic>
      <p:sp>
        <p:nvSpPr>
          <p:cNvPr id="8" name="TextBox 7">
            <a:extLst>
              <a:ext uri="{FF2B5EF4-FFF2-40B4-BE49-F238E27FC236}">
                <a16:creationId xmlns:a16="http://schemas.microsoft.com/office/drawing/2014/main" id="{370CD10C-B014-D04C-97B1-A2DB6ED6375A}"/>
              </a:ext>
            </a:extLst>
          </p:cNvPr>
          <p:cNvSpPr txBox="1"/>
          <p:nvPr/>
        </p:nvSpPr>
        <p:spPr>
          <a:xfrm>
            <a:off x="3609010" y="4443737"/>
            <a:ext cx="3158237" cy="646331"/>
          </a:xfrm>
          <a:prstGeom prst="rect">
            <a:avLst/>
          </a:prstGeom>
          <a:noFill/>
        </p:spPr>
        <p:txBody>
          <a:bodyPr wrap="none" rtlCol="0">
            <a:spAutoFit/>
          </a:bodyPr>
          <a:lstStyle/>
          <a:p>
            <a:pPr rtl="0"/>
            <a:r>
              <a:rPr lang="ja-JP" i="1">
                <a:latin typeface="+mn-lt"/>
              </a:rPr>
              <a:t>AsyncOS 10.5</a:t>
            </a:r>
          </a:p>
          <a:p>
            <a:pPr rtl="0"/>
            <a:r>
              <a:rPr lang="ja-JP" i="1">
                <a:latin typeface="+mn-lt"/>
              </a:rPr>
              <a:t>AsyncOS 11.8 (CC pending)</a:t>
            </a:r>
          </a:p>
        </p:txBody>
      </p:sp>
    </p:spTree>
    <p:extLst>
      <p:ext uri="{BB962C8B-B14F-4D97-AF65-F5344CB8AC3E}">
        <p14:creationId xmlns:p14="http://schemas.microsoft.com/office/powerpoint/2010/main" val="256913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1CA52D-E56C-6143-90D8-9739F955C735}"/>
              </a:ext>
            </a:extLst>
          </p:cNvPr>
          <p:cNvGrpSpPr/>
          <p:nvPr/>
        </p:nvGrpSpPr>
        <p:grpSpPr>
          <a:xfrm>
            <a:off x="3784515" y="1228482"/>
            <a:ext cx="4717700" cy="3217270"/>
            <a:chOff x="580904" y="269830"/>
            <a:chExt cx="8118386" cy="5478369"/>
          </a:xfrm>
          <a:solidFill>
            <a:schemeClr val="accent1"/>
          </a:solidFill>
        </p:grpSpPr>
        <p:sp>
          <p:nvSpPr>
            <p:cNvPr id="8" name="Freeform 72">
              <a:extLst>
                <a:ext uri="{FF2B5EF4-FFF2-40B4-BE49-F238E27FC236}">
                  <a16:creationId xmlns:a16="http://schemas.microsoft.com/office/drawing/2014/main" id="{38752C36-6157-F644-BD2F-25FBA902D764}"/>
                </a:ext>
              </a:extLst>
            </p:cNvPr>
            <p:cNvSpPr>
              <a:spLocks/>
            </p:cNvSpPr>
            <p:nvPr/>
          </p:nvSpPr>
          <p:spPr bwMode="auto">
            <a:xfrm>
              <a:off x="970893" y="269830"/>
              <a:ext cx="1041017" cy="812452"/>
            </a:xfrm>
            <a:custGeom>
              <a:avLst/>
              <a:gdLst/>
              <a:ahLst/>
              <a:cxnLst>
                <a:cxn ang="0">
                  <a:pos x="24" y="102"/>
                </a:cxn>
                <a:cxn ang="0">
                  <a:pos x="16" y="231"/>
                </a:cxn>
                <a:cxn ang="0">
                  <a:pos x="31" y="231"/>
                </a:cxn>
                <a:cxn ang="0">
                  <a:pos x="23" y="259"/>
                </a:cxn>
                <a:cxn ang="0">
                  <a:pos x="11" y="243"/>
                </a:cxn>
                <a:cxn ang="0">
                  <a:pos x="0" y="276"/>
                </a:cxn>
                <a:cxn ang="0">
                  <a:pos x="47" y="302"/>
                </a:cxn>
                <a:cxn ang="0">
                  <a:pos x="48" y="314"/>
                </a:cxn>
                <a:cxn ang="0">
                  <a:pos x="60" y="316"/>
                </a:cxn>
                <a:cxn ang="0">
                  <a:pos x="121" y="410"/>
                </a:cxn>
                <a:cxn ang="0">
                  <a:pos x="188" y="407"/>
                </a:cxn>
                <a:cxn ang="0">
                  <a:pos x="238" y="429"/>
                </a:cxn>
                <a:cxn ang="0">
                  <a:pos x="262" y="426"/>
                </a:cxn>
                <a:cxn ang="0">
                  <a:pos x="414" y="429"/>
                </a:cxn>
                <a:cxn ang="0">
                  <a:pos x="586" y="469"/>
                </a:cxn>
                <a:cxn ang="0">
                  <a:pos x="590" y="417"/>
                </a:cxn>
                <a:cxn ang="0">
                  <a:pos x="662" y="118"/>
                </a:cxn>
                <a:cxn ang="0">
                  <a:pos x="204" y="0"/>
                </a:cxn>
                <a:cxn ang="0">
                  <a:pos x="207" y="88"/>
                </a:cxn>
                <a:cxn ang="0">
                  <a:pos x="185" y="161"/>
                </a:cxn>
                <a:cxn ang="0">
                  <a:pos x="181" y="199"/>
                </a:cxn>
                <a:cxn ang="0">
                  <a:pos x="133" y="212"/>
                </a:cxn>
                <a:cxn ang="0">
                  <a:pos x="129" y="193"/>
                </a:cxn>
                <a:cxn ang="0">
                  <a:pos x="169" y="169"/>
                </a:cxn>
                <a:cxn ang="0">
                  <a:pos x="166" y="150"/>
                </a:cxn>
                <a:cxn ang="0">
                  <a:pos x="131" y="154"/>
                </a:cxn>
                <a:cxn ang="0">
                  <a:pos x="157" y="131"/>
                </a:cxn>
                <a:cxn ang="0">
                  <a:pos x="176" y="116"/>
                </a:cxn>
                <a:cxn ang="0">
                  <a:pos x="28" y="23"/>
                </a:cxn>
                <a:cxn ang="0">
                  <a:pos x="16" y="49"/>
                </a:cxn>
                <a:cxn ang="0">
                  <a:pos x="24" y="102"/>
                </a:cxn>
                <a:cxn ang="0">
                  <a:pos x="24" y="102"/>
                </a:cxn>
              </a:cxnLst>
              <a:rect l="0" t="0" r="r" b="b"/>
              <a:pathLst>
                <a:path w="662" h="469">
                  <a:moveTo>
                    <a:pt x="24" y="102"/>
                  </a:moveTo>
                  <a:lnTo>
                    <a:pt x="16" y="231"/>
                  </a:lnTo>
                  <a:lnTo>
                    <a:pt x="31" y="231"/>
                  </a:lnTo>
                  <a:lnTo>
                    <a:pt x="23" y="259"/>
                  </a:lnTo>
                  <a:lnTo>
                    <a:pt x="11" y="243"/>
                  </a:lnTo>
                  <a:lnTo>
                    <a:pt x="0" y="276"/>
                  </a:lnTo>
                  <a:lnTo>
                    <a:pt x="47" y="302"/>
                  </a:lnTo>
                  <a:lnTo>
                    <a:pt x="48" y="314"/>
                  </a:lnTo>
                  <a:lnTo>
                    <a:pt x="60" y="316"/>
                  </a:lnTo>
                  <a:lnTo>
                    <a:pt x="121" y="410"/>
                  </a:lnTo>
                  <a:lnTo>
                    <a:pt x="188" y="407"/>
                  </a:lnTo>
                  <a:lnTo>
                    <a:pt x="238" y="429"/>
                  </a:lnTo>
                  <a:lnTo>
                    <a:pt x="262" y="426"/>
                  </a:lnTo>
                  <a:lnTo>
                    <a:pt x="414" y="429"/>
                  </a:lnTo>
                  <a:lnTo>
                    <a:pt x="586" y="469"/>
                  </a:lnTo>
                  <a:lnTo>
                    <a:pt x="590" y="417"/>
                  </a:lnTo>
                  <a:lnTo>
                    <a:pt x="662" y="118"/>
                  </a:lnTo>
                  <a:lnTo>
                    <a:pt x="204" y="0"/>
                  </a:lnTo>
                  <a:lnTo>
                    <a:pt x="207" y="88"/>
                  </a:lnTo>
                  <a:lnTo>
                    <a:pt x="185" y="161"/>
                  </a:lnTo>
                  <a:lnTo>
                    <a:pt x="181" y="199"/>
                  </a:lnTo>
                  <a:lnTo>
                    <a:pt x="133" y="212"/>
                  </a:lnTo>
                  <a:lnTo>
                    <a:pt x="129" y="193"/>
                  </a:lnTo>
                  <a:lnTo>
                    <a:pt x="169" y="169"/>
                  </a:lnTo>
                  <a:lnTo>
                    <a:pt x="166" y="150"/>
                  </a:lnTo>
                  <a:lnTo>
                    <a:pt x="131" y="154"/>
                  </a:lnTo>
                  <a:lnTo>
                    <a:pt x="157" y="131"/>
                  </a:lnTo>
                  <a:lnTo>
                    <a:pt x="176" y="116"/>
                  </a:lnTo>
                  <a:lnTo>
                    <a:pt x="28" y="23"/>
                  </a:lnTo>
                  <a:lnTo>
                    <a:pt x="16" y="49"/>
                  </a:lnTo>
                  <a:lnTo>
                    <a:pt x="24" y="102"/>
                  </a:lnTo>
                  <a:lnTo>
                    <a:pt x="24" y="102"/>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9" name="Freeform 74">
              <a:extLst>
                <a:ext uri="{FF2B5EF4-FFF2-40B4-BE49-F238E27FC236}">
                  <a16:creationId xmlns:a16="http://schemas.microsoft.com/office/drawing/2014/main" id="{E2070B5A-C124-5445-AEB5-1D53BC957A7A}"/>
                </a:ext>
              </a:extLst>
            </p:cNvPr>
            <p:cNvSpPr>
              <a:spLocks/>
            </p:cNvSpPr>
            <p:nvPr/>
          </p:nvSpPr>
          <p:spPr bwMode="auto">
            <a:xfrm>
              <a:off x="1933283" y="1995209"/>
              <a:ext cx="880619" cy="1181435"/>
            </a:xfrm>
            <a:custGeom>
              <a:avLst/>
              <a:gdLst/>
              <a:ahLst/>
              <a:cxnLst>
                <a:cxn ang="0">
                  <a:pos x="122" y="0"/>
                </a:cxn>
                <a:cxn ang="0">
                  <a:pos x="393" y="50"/>
                </a:cxn>
                <a:cxn ang="0">
                  <a:pos x="372" y="169"/>
                </a:cxn>
                <a:cxn ang="0">
                  <a:pos x="560" y="198"/>
                </a:cxn>
                <a:cxn ang="0">
                  <a:pos x="488" y="682"/>
                </a:cxn>
                <a:cxn ang="0">
                  <a:pos x="0" y="601"/>
                </a:cxn>
                <a:cxn ang="0">
                  <a:pos x="122" y="0"/>
                </a:cxn>
                <a:cxn ang="0">
                  <a:pos x="122" y="0"/>
                </a:cxn>
              </a:cxnLst>
              <a:rect l="0" t="0" r="r" b="b"/>
              <a:pathLst>
                <a:path w="560" h="682">
                  <a:moveTo>
                    <a:pt x="122" y="0"/>
                  </a:moveTo>
                  <a:lnTo>
                    <a:pt x="393" y="50"/>
                  </a:lnTo>
                  <a:lnTo>
                    <a:pt x="372" y="169"/>
                  </a:lnTo>
                  <a:lnTo>
                    <a:pt x="560" y="198"/>
                  </a:lnTo>
                  <a:lnTo>
                    <a:pt x="488" y="682"/>
                  </a:lnTo>
                  <a:lnTo>
                    <a:pt x="0" y="601"/>
                  </a:lnTo>
                  <a:lnTo>
                    <a:pt x="122" y="0"/>
                  </a:lnTo>
                  <a:lnTo>
                    <a:pt x="122" y="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0" name="Freeform 75">
              <a:extLst>
                <a:ext uri="{FF2B5EF4-FFF2-40B4-BE49-F238E27FC236}">
                  <a16:creationId xmlns:a16="http://schemas.microsoft.com/office/drawing/2014/main" id="{ECBD9C64-913B-9E45-8D2F-3503BA1C8A17}"/>
                </a:ext>
              </a:extLst>
            </p:cNvPr>
            <p:cNvSpPr>
              <a:spLocks/>
            </p:cNvSpPr>
            <p:nvPr/>
          </p:nvSpPr>
          <p:spPr bwMode="auto">
            <a:xfrm>
              <a:off x="697271" y="765269"/>
              <a:ext cx="1240730" cy="1131198"/>
            </a:xfrm>
            <a:custGeom>
              <a:avLst/>
              <a:gdLst/>
              <a:ahLst/>
              <a:cxnLst>
                <a:cxn ang="0">
                  <a:pos x="0" y="488"/>
                </a:cxn>
                <a:cxn ang="0">
                  <a:pos x="35" y="323"/>
                </a:cxn>
                <a:cxn ang="0">
                  <a:pos x="74" y="274"/>
                </a:cxn>
                <a:cxn ang="0">
                  <a:pos x="171" y="0"/>
                </a:cxn>
                <a:cxn ang="0">
                  <a:pos x="221" y="14"/>
                </a:cxn>
                <a:cxn ang="0">
                  <a:pos x="222" y="26"/>
                </a:cxn>
                <a:cxn ang="0">
                  <a:pos x="234" y="28"/>
                </a:cxn>
                <a:cxn ang="0">
                  <a:pos x="295" y="123"/>
                </a:cxn>
                <a:cxn ang="0">
                  <a:pos x="362" y="121"/>
                </a:cxn>
                <a:cxn ang="0">
                  <a:pos x="412" y="143"/>
                </a:cxn>
                <a:cxn ang="0">
                  <a:pos x="436" y="138"/>
                </a:cxn>
                <a:cxn ang="0">
                  <a:pos x="588" y="143"/>
                </a:cxn>
                <a:cxn ang="0">
                  <a:pos x="760" y="181"/>
                </a:cxn>
                <a:cxn ang="0">
                  <a:pos x="769" y="204"/>
                </a:cxn>
                <a:cxn ang="0">
                  <a:pos x="789" y="233"/>
                </a:cxn>
                <a:cxn ang="0">
                  <a:pos x="731" y="321"/>
                </a:cxn>
                <a:cxn ang="0">
                  <a:pos x="695" y="354"/>
                </a:cxn>
                <a:cxn ang="0">
                  <a:pos x="689" y="378"/>
                </a:cxn>
                <a:cxn ang="0">
                  <a:pos x="710" y="404"/>
                </a:cxn>
                <a:cxn ang="0">
                  <a:pos x="686" y="457"/>
                </a:cxn>
                <a:cxn ang="0">
                  <a:pos x="638" y="653"/>
                </a:cxn>
                <a:cxn ang="0">
                  <a:pos x="372" y="590"/>
                </a:cxn>
                <a:cxn ang="0">
                  <a:pos x="0" y="488"/>
                </a:cxn>
                <a:cxn ang="0">
                  <a:pos x="0" y="488"/>
                </a:cxn>
              </a:cxnLst>
              <a:rect l="0" t="0" r="r" b="b"/>
              <a:pathLst>
                <a:path w="789" h="653">
                  <a:moveTo>
                    <a:pt x="0" y="488"/>
                  </a:moveTo>
                  <a:lnTo>
                    <a:pt x="35" y="323"/>
                  </a:lnTo>
                  <a:lnTo>
                    <a:pt x="74" y="274"/>
                  </a:lnTo>
                  <a:lnTo>
                    <a:pt x="171" y="0"/>
                  </a:lnTo>
                  <a:lnTo>
                    <a:pt x="221" y="14"/>
                  </a:lnTo>
                  <a:lnTo>
                    <a:pt x="222" y="26"/>
                  </a:lnTo>
                  <a:lnTo>
                    <a:pt x="234" y="28"/>
                  </a:lnTo>
                  <a:lnTo>
                    <a:pt x="295" y="123"/>
                  </a:lnTo>
                  <a:lnTo>
                    <a:pt x="362" y="121"/>
                  </a:lnTo>
                  <a:lnTo>
                    <a:pt x="412" y="143"/>
                  </a:lnTo>
                  <a:lnTo>
                    <a:pt x="436" y="138"/>
                  </a:lnTo>
                  <a:lnTo>
                    <a:pt x="588" y="143"/>
                  </a:lnTo>
                  <a:lnTo>
                    <a:pt x="760" y="181"/>
                  </a:lnTo>
                  <a:lnTo>
                    <a:pt x="769" y="204"/>
                  </a:lnTo>
                  <a:lnTo>
                    <a:pt x="789" y="233"/>
                  </a:lnTo>
                  <a:lnTo>
                    <a:pt x="731" y="321"/>
                  </a:lnTo>
                  <a:lnTo>
                    <a:pt x="695" y="354"/>
                  </a:lnTo>
                  <a:lnTo>
                    <a:pt x="689" y="378"/>
                  </a:lnTo>
                  <a:lnTo>
                    <a:pt x="710" y="404"/>
                  </a:lnTo>
                  <a:lnTo>
                    <a:pt x="686" y="457"/>
                  </a:lnTo>
                  <a:lnTo>
                    <a:pt x="638" y="653"/>
                  </a:lnTo>
                  <a:lnTo>
                    <a:pt x="372" y="590"/>
                  </a:lnTo>
                  <a:lnTo>
                    <a:pt x="0" y="488"/>
                  </a:lnTo>
                  <a:lnTo>
                    <a:pt x="0" y="488"/>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1" name="Freeform 76">
              <a:extLst>
                <a:ext uri="{FF2B5EF4-FFF2-40B4-BE49-F238E27FC236}">
                  <a16:creationId xmlns:a16="http://schemas.microsoft.com/office/drawing/2014/main" id="{B4366066-2AB9-FA4A-B120-889AC5E30939}"/>
                </a:ext>
              </a:extLst>
            </p:cNvPr>
            <p:cNvSpPr>
              <a:spLocks/>
            </p:cNvSpPr>
            <p:nvPr/>
          </p:nvSpPr>
          <p:spPr bwMode="auto">
            <a:xfrm>
              <a:off x="580904" y="1610637"/>
              <a:ext cx="1232866" cy="2264128"/>
            </a:xfrm>
            <a:custGeom>
              <a:avLst/>
              <a:gdLst/>
              <a:ahLst/>
              <a:cxnLst>
                <a:cxn ang="0">
                  <a:pos x="26" y="265"/>
                </a:cxn>
                <a:cxn ang="0">
                  <a:pos x="3" y="367"/>
                </a:cxn>
                <a:cxn ang="0">
                  <a:pos x="79" y="531"/>
                </a:cxn>
                <a:cxn ang="0">
                  <a:pos x="93" y="520"/>
                </a:cxn>
                <a:cxn ang="0">
                  <a:pos x="117" y="589"/>
                </a:cxn>
                <a:cxn ang="0">
                  <a:pos x="79" y="541"/>
                </a:cxn>
                <a:cxn ang="0">
                  <a:pos x="71" y="617"/>
                </a:cxn>
                <a:cxn ang="0">
                  <a:pos x="114" y="663"/>
                </a:cxn>
                <a:cxn ang="0">
                  <a:pos x="84" y="727"/>
                </a:cxn>
                <a:cxn ang="0">
                  <a:pos x="167" y="901"/>
                </a:cxn>
                <a:cxn ang="0">
                  <a:pos x="148" y="965"/>
                </a:cxn>
                <a:cxn ang="0">
                  <a:pos x="257" y="1015"/>
                </a:cxn>
                <a:cxn ang="0">
                  <a:pos x="296" y="1066"/>
                </a:cxn>
                <a:cxn ang="0">
                  <a:pos x="343" y="1083"/>
                </a:cxn>
                <a:cxn ang="0">
                  <a:pos x="343" y="1114"/>
                </a:cxn>
                <a:cxn ang="0">
                  <a:pos x="372" y="1121"/>
                </a:cxn>
                <a:cxn ang="0">
                  <a:pos x="436" y="1221"/>
                </a:cxn>
                <a:cxn ang="0">
                  <a:pos x="436" y="1292"/>
                </a:cxn>
                <a:cxn ang="0">
                  <a:pos x="715" y="1307"/>
                </a:cxn>
                <a:cxn ang="0">
                  <a:pos x="698" y="1280"/>
                </a:cxn>
                <a:cxn ang="0">
                  <a:pos x="707" y="1237"/>
                </a:cxn>
                <a:cxn ang="0">
                  <a:pos x="751" y="1166"/>
                </a:cxn>
                <a:cxn ang="0">
                  <a:pos x="784" y="1145"/>
                </a:cxn>
                <a:cxn ang="0">
                  <a:pos x="765" y="1120"/>
                </a:cxn>
                <a:cxn ang="0">
                  <a:pos x="753" y="1051"/>
                </a:cxn>
                <a:cxn ang="0">
                  <a:pos x="352" y="450"/>
                </a:cxn>
                <a:cxn ang="0">
                  <a:pos x="446" y="102"/>
                </a:cxn>
                <a:cxn ang="0">
                  <a:pos x="74" y="0"/>
                </a:cxn>
                <a:cxn ang="0">
                  <a:pos x="64" y="21"/>
                </a:cxn>
                <a:cxn ang="0">
                  <a:pos x="0" y="174"/>
                </a:cxn>
                <a:cxn ang="0">
                  <a:pos x="26" y="265"/>
                </a:cxn>
                <a:cxn ang="0">
                  <a:pos x="26" y="265"/>
                </a:cxn>
              </a:cxnLst>
              <a:rect l="0" t="0" r="r" b="b"/>
              <a:pathLst>
                <a:path w="784" h="1307">
                  <a:moveTo>
                    <a:pt x="26" y="265"/>
                  </a:moveTo>
                  <a:lnTo>
                    <a:pt x="3" y="367"/>
                  </a:lnTo>
                  <a:lnTo>
                    <a:pt x="79" y="531"/>
                  </a:lnTo>
                  <a:lnTo>
                    <a:pt x="93" y="520"/>
                  </a:lnTo>
                  <a:lnTo>
                    <a:pt x="117" y="589"/>
                  </a:lnTo>
                  <a:lnTo>
                    <a:pt x="79" y="541"/>
                  </a:lnTo>
                  <a:lnTo>
                    <a:pt x="71" y="617"/>
                  </a:lnTo>
                  <a:lnTo>
                    <a:pt x="114" y="663"/>
                  </a:lnTo>
                  <a:lnTo>
                    <a:pt x="84" y="727"/>
                  </a:lnTo>
                  <a:lnTo>
                    <a:pt x="167" y="901"/>
                  </a:lnTo>
                  <a:lnTo>
                    <a:pt x="148" y="965"/>
                  </a:lnTo>
                  <a:lnTo>
                    <a:pt x="257" y="1015"/>
                  </a:lnTo>
                  <a:lnTo>
                    <a:pt x="296" y="1066"/>
                  </a:lnTo>
                  <a:lnTo>
                    <a:pt x="343" y="1083"/>
                  </a:lnTo>
                  <a:lnTo>
                    <a:pt x="343" y="1114"/>
                  </a:lnTo>
                  <a:lnTo>
                    <a:pt x="372" y="1121"/>
                  </a:lnTo>
                  <a:lnTo>
                    <a:pt x="436" y="1221"/>
                  </a:lnTo>
                  <a:lnTo>
                    <a:pt x="436" y="1292"/>
                  </a:lnTo>
                  <a:lnTo>
                    <a:pt x="715" y="1307"/>
                  </a:lnTo>
                  <a:lnTo>
                    <a:pt x="698" y="1280"/>
                  </a:lnTo>
                  <a:lnTo>
                    <a:pt x="707" y="1237"/>
                  </a:lnTo>
                  <a:lnTo>
                    <a:pt x="751" y="1166"/>
                  </a:lnTo>
                  <a:lnTo>
                    <a:pt x="784" y="1145"/>
                  </a:lnTo>
                  <a:lnTo>
                    <a:pt x="765" y="1120"/>
                  </a:lnTo>
                  <a:lnTo>
                    <a:pt x="753" y="1051"/>
                  </a:lnTo>
                  <a:lnTo>
                    <a:pt x="352" y="450"/>
                  </a:lnTo>
                  <a:lnTo>
                    <a:pt x="446" y="102"/>
                  </a:lnTo>
                  <a:lnTo>
                    <a:pt x="74" y="0"/>
                  </a:lnTo>
                  <a:lnTo>
                    <a:pt x="64" y="21"/>
                  </a:lnTo>
                  <a:lnTo>
                    <a:pt x="0" y="174"/>
                  </a:lnTo>
                  <a:lnTo>
                    <a:pt x="26" y="265"/>
                  </a:lnTo>
                  <a:lnTo>
                    <a:pt x="26" y="265"/>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2" name="Freeform 77">
              <a:extLst>
                <a:ext uri="{FF2B5EF4-FFF2-40B4-BE49-F238E27FC236}">
                  <a16:creationId xmlns:a16="http://schemas.microsoft.com/office/drawing/2014/main" id="{30E83746-8BC0-8241-B64E-C4BA64846163}"/>
                </a:ext>
              </a:extLst>
            </p:cNvPr>
            <p:cNvSpPr>
              <a:spLocks/>
            </p:cNvSpPr>
            <p:nvPr/>
          </p:nvSpPr>
          <p:spPr bwMode="auto">
            <a:xfrm>
              <a:off x="1134437" y="1787333"/>
              <a:ext cx="990697" cy="1643962"/>
            </a:xfrm>
            <a:custGeom>
              <a:avLst/>
              <a:gdLst/>
              <a:ahLst/>
              <a:cxnLst>
                <a:cxn ang="0">
                  <a:pos x="0" y="348"/>
                </a:cxn>
                <a:cxn ang="0">
                  <a:pos x="401" y="949"/>
                </a:cxn>
                <a:cxn ang="0">
                  <a:pos x="415" y="820"/>
                </a:cxn>
                <a:cxn ang="0">
                  <a:pos x="437" y="813"/>
                </a:cxn>
                <a:cxn ang="0">
                  <a:pos x="475" y="835"/>
                </a:cxn>
                <a:cxn ang="0">
                  <a:pos x="508" y="721"/>
                </a:cxn>
                <a:cxn ang="0">
                  <a:pos x="630" y="120"/>
                </a:cxn>
                <a:cxn ang="0">
                  <a:pos x="360" y="63"/>
                </a:cxn>
                <a:cxn ang="0">
                  <a:pos x="94" y="0"/>
                </a:cxn>
                <a:cxn ang="0">
                  <a:pos x="0" y="348"/>
                </a:cxn>
                <a:cxn ang="0">
                  <a:pos x="0" y="348"/>
                </a:cxn>
              </a:cxnLst>
              <a:rect l="0" t="0" r="r" b="b"/>
              <a:pathLst>
                <a:path w="630" h="949">
                  <a:moveTo>
                    <a:pt x="0" y="348"/>
                  </a:moveTo>
                  <a:lnTo>
                    <a:pt x="401" y="949"/>
                  </a:lnTo>
                  <a:lnTo>
                    <a:pt x="415" y="820"/>
                  </a:lnTo>
                  <a:lnTo>
                    <a:pt x="437" y="813"/>
                  </a:lnTo>
                  <a:lnTo>
                    <a:pt x="475" y="835"/>
                  </a:lnTo>
                  <a:lnTo>
                    <a:pt x="508" y="721"/>
                  </a:lnTo>
                  <a:lnTo>
                    <a:pt x="630" y="120"/>
                  </a:lnTo>
                  <a:lnTo>
                    <a:pt x="360" y="63"/>
                  </a:lnTo>
                  <a:lnTo>
                    <a:pt x="94" y="0"/>
                  </a:lnTo>
                  <a:lnTo>
                    <a:pt x="0" y="348"/>
                  </a:lnTo>
                  <a:lnTo>
                    <a:pt x="0" y="348"/>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3" name="Freeform 78">
              <a:extLst>
                <a:ext uri="{FF2B5EF4-FFF2-40B4-BE49-F238E27FC236}">
                  <a16:creationId xmlns:a16="http://schemas.microsoft.com/office/drawing/2014/main" id="{58D366F4-7988-C74A-8866-8358DA8C631D}"/>
                </a:ext>
              </a:extLst>
            </p:cNvPr>
            <p:cNvSpPr>
              <a:spLocks/>
            </p:cNvSpPr>
            <p:nvPr/>
          </p:nvSpPr>
          <p:spPr bwMode="auto">
            <a:xfrm>
              <a:off x="1700548" y="470777"/>
              <a:ext cx="932513" cy="1611047"/>
            </a:xfrm>
            <a:custGeom>
              <a:avLst/>
              <a:gdLst/>
              <a:ahLst/>
              <a:cxnLst>
                <a:cxn ang="0">
                  <a:pos x="0" y="823"/>
                </a:cxn>
                <a:cxn ang="0">
                  <a:pos x="48" y="627"/>
                </a:cxn>
                <a:cxn ang="0">
                  <a:pos x="72" y="574"/>
                </a:cxn>
                <a:cxn ang="0">
                  <a:pos x="51" y="548"/>
                </a:cxn>
                <a:cxn ang="0">
                  <a:pos x="57" y="524"/>
                </a:cxn>
                <a:cxn ang="0">
                  <a:pos x="93" y="491"/>
                </a:cxn>
                <a:cxn ang="0">
                  <a:pos x="151" y="403"/>
                </a:cxn>
                <a:cxn ang="0">
                  <a:pos x="131" y="374"/>
                </a:cxn>
                <a:cxn ang="0">
                  <a:pos x="122" y="351"/>
                </a:cxn>
                <a:cxn ang="0">
                  <a:pos x="126" y="301"/>
                </a:cxn>
                <a:cxn ang="0">
                  <a:pos x="198" y="0"/>
                </a:cxn>
                <a:cxn ang="0">
                  <a:pos x="276" y="17"/>
                </a:cxn>
                <a:cxn ang="0">
                  <a:pos x="250" y="134"/>
                </a:cxn>
                <a:cxn ang="0">
                  <a:pos x="267" y="176"/>
                </a:cxn>
                <a:cxn ang="0">
                  <a:pos x="269" y="201"/>
                </a:cxn>
                <a:cxn ang="0">
                  <a:pos x="260" y="207"/>
                </a:cxn>
                <a:cxn ang="0">
                  <a:pos x="289" y="234"/>
                </a:cxn>
                <a:cxn ang="0">
                  <a:pos x="320" y="310"/>
                </a:cxn>
                <a:cxn ang="0">
                  <a:pos x="331" y="377"/>
                </a:cxn>
                <a:cxn ang="0">
                  <a:pos x="336" y="413"/>
                </a:cxn>
                <a:cxn ang="0">
                  <a:pos x="313" y="448"/>
                </a:cxn>
                <a:cxn ang="0">
                  <a:pos x="329" y="463"/>
                </a:cxn>
                <a:cxn ang="0">
                  <a:pos x="370" y="441"/>
                </a:cxn>
                <a:cxn ang="0">
                  <a:pos x="398" y="560"/>
                </a:cxn>
                <a:cxn ang="0">
                  <a:pos x="417" y="567"/>
                </a:cxn>
                <a:cxn ang="0">
                  <a:pos x="420" y="601"/>
                </a:cxn>
                <a:cxn ang="0">
                  <a:pos x="474" y="615"/>
                </a:cxn>
                <a:cxn ang="0">
                  <a:pos x="558" y="615"/>
                </a:cxn>
                <a:cxn ang="0">
                  <a:pos x="593" y="630"/>
                </a:cxn>
                <a:cxn ang="0">
                  <a:pos x="543" y="930"/>
                </a:cxn>
                <a:cxn ang="0">
                  <a:pos x="270" y="880"/>
                </a:cxn>
                <a:cxn ang="0">
                  <a:pos x="0" y="823"/>
                </a:cxn>
                <a:cxn ang="0">
                  <a:pos x="0" y="823"/>
                </a:cxn>
              </a:cxnLst>
              <a:rect l="0" t="0" r="r" b="b"/>
              <a:pathLst>
                <a:path w="593" h="930">
                  <a:moveTo>
                    <a:pt x="0" y="823"/>
                  </a:moveTo>
                  <a:lnTo>
                    <a:pt x="48" y="627"/>
                  </a:lnTo>
                  <a:lnTo>
                    <a:pt x="72" y="574"/>
                  </a:lnTo>
                  <a:lnTo>
                    <a:pt x="51" y="548"/>
                  </a:lnTo>
                  <a:lnTo>
                    <a:pt x="57" y="524"/>
                  </a:lnTo>
                  <a:lnTo>
                    <a:pt x="93" y="491"/>
                  </a:lnTo>
                  <a:lnTo>
                    <a:pt x="151" y="403"/>
                  </a:lnTo>
                  <a:lnTo>
                    <a:pt x="131" y="374"/>
                  </a:lnTo>
                  <a:lnTo>
                    <a:pt x="122" y="351"/>
                  </a:lnTo>
                  <a:lnTo>
                    <a:pt x="126" y="301"/>
                  </a:lnTo>
                  <a:lnTo>
                    <a:pt x="198" y="0"/>
                  </a:lnTo>
                  <a:lnTo>
                    <a:pt x="276" y="17"/>
                  </a:lnTo>
                  <a:lnTo>
                    <a:pt x="250" y="134"/>
                  </a:lnTo>
                  <a:lnTo>
                    <a:pt x="267" y="176"/>
                  </a:lnTo>
                  <a:lnTo>
                    <a:pt x="269" y="201"/>
                  </a:lnTo>
                  <a:lnTo>
                    <a:pt x="260" y="207"/>
                  </a:lnTo>
                  <a:lnTo>
                    <a:pt x="289" y="234"/>
                  </a:lnTo>
                  <a:lnTo>
                    <a:pt x="320" y="310"/>
                  </a:lnTo>
                  <a:lnTo>
                    <a:pt x="331" y="377"/>
                  </a:lnTo>
                  <a:lnTo>
                    <a:pt x="336" y="413"/>
                  </a:lnTo>
                  <a:lnTo>
                    <a:pt x="313" y="448"/>
                  </a:lnTo>
                  <a:lnTo>
                    <a:pt x="329" y="463"/>
                  </a:lnTo>
                  <a:lnTo>
                    <a:pt x="370" y="441"/>
                  </a:lnTo>
                  <a:lnTo>
                    <a:pt x="398" y="560"/>
                  </a:lnTo>
                  <a:lnTo>
                    <a:pt x="417" y="567"/>
                  </a:lnTo>
                  <a:lnTo>
                    <a:pt x="420" y="601"/>
                  </a:lnTo>
                  <a:lnTo>
                    <a:pt x="474" y="615"/>
                  </a:lnTo>
                  <a:lnTo>
                    <a:pt x="558" y="615"/>
                  </a:lnTo>
                  <a:lnTo>
                    <a:pt x="593" y="630"/>
                  </a:lnTo>
                  <a:lnTo>
                    <a:pt x="543" y="930"/>
                  </a:lnTo>
                  <a:lnTo>
                    <a:pt x="270" y="880"/>
                  </a:lnTo>
                  <a:lnTo>
                    <a:pt x="0" y="823"/>
                  </a:lnTo>
                  <a:lnTo>
                    <a:pt x="0" y="823"/>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4" name="Freeform 79">
              <a:extLst>
                <a:ext uri="{FF2B5EF4-FFF2-40B4-BE49-F238E27FC236}">
                  <a16:creationId xmlns:a16="http://schemas.microsoft.com/office/drawing/2014/main" id="{2D8A4CD5-8E82-A644-965E-37D1E44B59CC}"/>
                </a:ext>
              </a:extLst>
            </p:cNvPr>
            <p:cNvSpPr>
              <a:spLocks/>
            </p:cNvSpPr>
            <p:nvPr/>
          </p:nvSpPr>
          <p:spPr bwMode="auto">
            <a:xfrm>
              <a:off x="2093682" y="500227"/>
              <a:ext cx="1592977" cy="1086158"/>
            </a:xfrm>
            <a:custGeom>
              <a:avLst/>
              <a:gdLst/>
              <a:ahLst/>
              <a:cxnLst>
                <a:cxn ang="0">
                  <a:pos x="17" y="159"/>
                </a:cxn>
                <a:cxn ang="0">
                  <a:pos x="19" y="184"/>
                </a:cxn>
                <a:cxn ang="0">
                  <a:pos x="10" y="190"/>
                </a:cxn>
                <a:cxn ang="0">
                  <a:pos x="39" y="217"/>
                </a:cxn>
                <a:cxn ang="0">
                  <a:pos x="70" y="293"/>
                </a:cxn>
                <a:cxn ang="0">
                  <a:pos x="81" y="360"/>
                </a:cxn>
                <a:cxn ang="0">
                  <a:pos x="86" y="396"/>
                </a:cxn>
                <a:cxn ang="0">
                  <a:pos x="63" y="431"/>
                </a:cxn>
                <a:cxn ang="0">
                  <a:pos x="79" y="446"/>
                </a:cxn>
                <a:cxn ang="0">
                  <a:pos x="120" y="424"/>
                </a:cxn>
                <a:cxn ang="0">
                  <a:pos x="148" y="543"/>
                </a:cxn>
                <a:cxn ang="0">
                  <a:pos x="167" y="550"/>
                </a:cxn>
                <a:cxn ang="0">
                  <a:pos x="170" y="584"/>
                </a:cxn>
                <a:cxn ang="0">
                  <a:pos x="186" y="600"/>
                </a:cxn>
                <a:cxn ang="0">
                  <a:pos x="224" y="598"/>
                </a:cxn>
                <a:cxn ang="0">
                  <a:pos x="308" y="598"/>
                </a:cxn>
                <a:cxn ang="0">
                  <a:pos x="343" y="613"/>
                </a:cxn>
                <a:cxn ang="0">
                  <a:pos x="353" y="551"/>
                </a:cxn>
                <a:cxn ang="0">
                  <a:pos x="629" y="593"/>
                </a:cxn>
                <a:cxn ang="0">
                  <a:pos x="968" y="627"/>
                </a:cxn>
                <a:cxn ang="0">
                  <a:pos x="979" y="513"/>
                </a:cxn>
                <a:cxn ang="0">
                  <a:pos x="1013" y="147"/>
                </a:cxn>
                <a:cxn ang="0">
                  <a:pos x="563" y="95"/>
                </a:cxn>
                <a:cxn ang="0">
                  <a:pos x="341" y="60"/>
                </a:cxn>
                <a:cxn ang="0">
                  <a:pos x="26" y="0"/>
                </a:cxn>
                <a:cxn ang="0">
                  <a:pos x="0" y="117"/>
                </a:cxn>
                <a:cxn ang="0">
                  <a:pos x="17" y="159"/>
                </a:cxn>
                <a:cxn ang="0">
                  <a:pos x="17" y="159"/>
                </a:cxn>
              </a:cxnLst>
              <a:rect l="0" t="0" r="r" b="b"/>
              <a:pathLst>
                <a:path w="1013" h="627">
                  <a:moveTo>
                    <a:pt x="17" y="159"/>
                  </a:moveTo>
                  <a:lnTo>
                    <a:pt x="19" y="184"/>
                  </a:lnTo>
                  <a:lnTo>
                    <a:pt x="10" y="190"/>
                  </a:lnTo>
                  <a:lnTo>
                    <a:pt x="39" y="217"/>
                  </a:lnTo>
                  <a:lnTo>
                    <a:pt x="70" y="293"/>
                  </a:lnTo>
                  <a:lnTo>
                    <a:pt x="81" y="360"/>
                  </a:lnTo>
                  <a:lnTo>
                    <a:pt x="86" y="396"/>
                  </a:lnTo>
                  <a:lnTo>
                    <a:pt x="63" y="431"/>
                  </a:lnTo>
                  <a:lnTo>
                    <a:pt x="79" y="446"/>
                  </a:lnTo>
                  <a:lnTo>
                    <a:pt x="120" y="424"/>
                  </a:lnTo>
                  <a:lnTo>
                    <a:pt x="148" y="543"/>
                  </a:lnTo>
                  <a:lnTo>
                    <a:pt x="167" y="550"/>
                  </a:lnTo>
                  <a:lnTo>
                    <a:pt x="170" y="584"/>
                  </a:lnTo>
                  <a:lnTo>
                    <a:pt x="186" y="600"/>
                  </a:lnTo>
                  <a:lnTo>
                    <a:pt x="224" y="598"/>
                  </a:lnTo>
                  <a:lnTo>
                    <a:pt x="308" y="598"/>
                  </a:lnTo>
                  <a:lnTo>
                    <a:pt x="343" y="613"/>
                  </a:lnTo>
                  <a:lnTo>
                    <a:pt x="353" y="551"/>
                  </a:lnTo>
                  <a:lnTo>
                    <a:pt x="629" y="593"/>
                  </a:lnTo>
                  <a:lnTo>
                    <a:pt x="968" y="627"/>
                  </a:lnTo>
                  <a:lnTo>
                    <a:pt x="979" y="513"/>
                  </a:lnTo>
                  <a:lnTo>
                    <a:pt x="1013" y="147"/>
                  </a:lnTo>
                  <a:lnTo>
                    <a:pt x="563" y="95"/>
                  </a:lnTo>
                  <a:lnTo>
                    <a:pt x="341" y="60"/>
                  </a:lnTo>
                  <a:lnTo>
                    <a:pt x="26" y="0"/>
                  </a:lnTo>
                  <a:lnTo>
                    <a:pt x="0" y="117"/>
                  </a:lnTo>
                  <a:lnTo>
                    <a:pt x="17" y="159"/>
                  </a:lnTo>
                  <a:lnTo>
                    <a:pt x="17" y="159"/>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5" name="Freeform 80">
              <a:extLst>
                <a:ext uri="{FF2B5EF4-FFF2-40B4-BE49-F238E27FC236}">
                  <a16:creationId xmlns:a16="http://schemas.microsoft.com/office/drawing/2014/main" id="{695F49FD-231D-F543-B70C-B619DD30ED5D}"/>
                </a:ext>
              </a:extLst>
            </p:cNvPr>
            <p:cNvSpPr>
              <a:spLocks/>
            </p:cNvSpPr>
            <p:nvPr/>
          </p:nvSpPr>
          <p:spPr bwMode="auto">
            <a:xfrm>
              <a:off x="1637647" y="3036327"/>
              <a:ext cx="1063033" cy="1320020"/>
            </a:xfrm>
            <a:custGeom>
              <a:avLst/>
              <a:gdLst/>
              <a:ahLst/>
              <a:cxnLst>
                <a:cxn ang="0">
                  <a:pos x="43" y="484"/>
                </a:cxn>
                <a:cxn ang="0">
                  <a:pos x="26" y="457"/>
                </a:cxn>
                <a:cxn ang="0">
                  <a:pos x="35" y="414"/>
                </a:cxn>
                <a:cxn ang="0">
                  <a:pos x="79" y="343"/>
                </a:cxn>
                <a:cxn ang="0">
                  <a:pos x="112" y="322"/>
                </a:cxn>
                <a:cxn ang="0">
                  <a:pos x="93" y="297"/>
                </a:cxn>
                <a:cxn ang="0">
                  <a:pos x="81" y="228"/>
                </a:cxn>
                <a:cxn ang="0">
                  <a:pos x="95" y="99"/>
                </a:cxn>
                <a:cxn ang="0">
                  <a:pos x="117" y="92"/>
                </a:cxn>
                <a:cxn ang="0">
                  <a:pos x="155" y="114"/>
                </a:cxn>
                <a:cxn ang="0">
                  <a:pos x="188" y="0"/>
                </a:cxn>
                <a:cxn ang="0">
                  <a:pos x="676" y="81"/>
                </a:cxn>
                <a:cxn ang="0">
                  <a:pos x="574" y="762"/>
                </a:cxn>
                <a:cxn ang="0">
                  <a:pos x="424" y="741"/>
                </a:cxn>
                <a:cxn ang="0">
                  <a:pos x="331" y="715"/>
                </a:cxn>
                <a:cxn ang="0">
                  <a:pos x="140" y="639"/>
                </a:cxn>
                <a:cxn ang="0">
                  <a:pos x="0" y="522"/>
                </a:cxn>
                <a:cxn ang="0">
                  <a:pos x="43" y="484"/>
                </a:cxn>
                <a:cxn ang="0">
                  <a:pos x="43" y="484"/>
                </a:cxn>
              </a:cxnLst>
              <a:rect l="0" t="0" r="r" b="b"/>
              <a:pathLst>
                <a:path w="676" h="762">
                  <a:moveTo>
                    <a:pt x="43" y="484"/>
                  </a:moveTo>
                  <a:lnTo>
                    <a:pt x="26" y="457"/>
                  </a:lnTo>
                  <a:lnTo>
                    <a:pt x="35" y="414"/>
                  </a:lnTo>
                  <a:lnTo>
                    <a:pt x="79" y="343"/>
                  </a:lnTo>
                  <a:lnTo>
                    <a:pt x="112" y="322"/>
                  </a:lnTo>
                  <a:lnTo>
                    <a:pt x="93" y="297"/>
                  </a:lnTo>
                  <a:lnTo>
                    <a:pt x="81" y="228"/>
                  </a:lnTo>
                  <a:lnTo>
                    <a:pt x="95" y="99"/>
                  </a:lnTo>
                  <a:lnTo>
                    <a:pt x="117" y="92"/>
                  </a:lnTo>
                  <a:lnTo>
                    <a:pt x="155" y="114"/>
                  </a:lnTo>
                  <a:lnTo>
                    <a:pt x="188" y="0"/>
                  </a:lnTo>
                  <a:lnTo>
                    <a:pt x="676" y="81"/>
                  </a:lnTo>
                  <a:lnTo>
                    <a:pt x="574" y="762"/>
                  </a:lnTo>
                  <a:lnTo>
                    <a:pt x="424" y="741"/>
                  </a:lnTo>
                  <a:lnTo>
                    <a:pt x="331" y="715"/>
                  </a:lnTo>
                  <a:lnTo>
                    <a:pt x="140" y="639"/>
                  </a:lnTo>
                  <a:lnTo>
                    <a:pt x="0" y="522"/>
                  </a:lnTo>
                  <a:lnTo>
                    <a:pt x="43" y="484"/>
                  </a:lnTo>
                  <a:lnTo>
                    <a:pt x="43" y="484"/>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6" name="Freeform 81">
              <a:extLst>
                <a:ext uri="{FF2B5EF4-FFF2-40B4-BE49-F238E27FC236}">
                  <a16:creationId xmlns:a16="http://schemas.microsoft.com/office/drawing/2014/main" id="{1D6509D0-9EE7-7D49-8D83-375D58AA1459}"/>
                </a:ext>
              </a:extLst>
            </p:cNvPr>
            <p:cNvSpPr>
              <a:spLocks/>
            </p:cNvSpPr>
            <p:nvPr/>
          </p:nvSpPr>
          <p:spPr bwMode="auto">
            <a:xfrm>
              <a:off x="2518266" y="1454729"/>
              <a:ext cx="1097630" cy="973557"/>
            </a:xfrm>
            <a:custGeom>
              <a:avLst/>
              <a:gdLst/>
              <a:ahLst/>
              <a:cxnLst>
                <a:cxn ang="0">
                  <a:pos x="0" y="481"/>
                </a:cxn>
                <a:cxn ang="0">
                  <a:pos x="83" y="0"/>
                </a:cxn>
                <a:cxn ang="0">
                  <a:pos x="359" y="42"/>
                </a:cxn>
                <a:cxn ang="0">
                  <a:pos x="698" y="76"/>
                </a:cxn>
                <a:cxn ang="0">
                  <a:pos x="674" y="319"/>
                </a:cxn>
                <a:cxn ang="0">
                  <a:pos x="652" y="562"/>
                </a:cxn>
                <a:cxn ang="0">
                  <a:pos x="188" y="510"/>
                </a:cxn>
                <a:cxn ang="0">
                  <a:pos x="0" y="481"/>
                </a:cxn>
                <a:cxn ang="0">
                  <a:pos x="0" y="481"/>
                </a:cxn>
              </a:cxnLst>
              <a:rect l="0" t="0" r="r" b="b"/>
              <a:pathLst>
                <a:path w="698" h="562">
                  <a:moveTo>
                    <a:pt x="0" y="481"/>
                  </a:moveTo>
                  <a:lnTo>
                    <a:pt x="83" y="0"/>
                  </a:lnTo>
                  <a:lnTo>
                    <a:pt x="359" y="42"/>
                  </a:lnTo>
                  <a:lnTo>
                    <a:pt x="698" y="76"/>
                  </a:lnTo>
                  <a:lnTo>
                    <a:pt x="674" y="319"/>
                  </a:lnTo>
                  <a:lnTo>
                    <a:pt x="652" y="562"/>
                  </a:lnTo>
                  <a:lnTo>
                    <a:pt x="188" y="510"/>
                  </a:lnTo>
                  <a:lnTo>
                    <a:pt x="0" y="481"/>
                  </a:lnTo>
                  <a:lnTo>
                    <a:pt x="0" y="481"/>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7" name="Freeform 82">
              <a:extLst>
                <a:ext uri="{FF2B5EF4-FFF2-40B4-BE49-F238E27FC236}">
                  <a16:creationId xmlns:a16="http://schemas.microsoft.com/office/drawing/2014/main" id="{8D50D3D8-1D2B-F540-8687-C21E0642AC97}"/>
                </a:ext>
              </a:extLst>
            </p:cNvPr>
            <p:cNvSpPr>
              <a:spLocks/>
            </p:cNvSpPr>
            <p:nvPr/>
          </p:nvSpPr>
          <p:spPr bwMode="auto">
            <a:xfrm>
              <a:off x="2700680" y="2338206"/>
              <a:ext cx="1135370" cy="961431"/>
            </a:xfrm>
            <a:custGeom>
              <a:avLst/>
              <a:gdLst/>
              <a:ahLst/>
              <a:cxnLst>
                <a:cxn ang="0">
                  <a:pos x="72" y="0"/>
                </a:cxn>
                <a:cxn ang="0">
                  <a:pos x="536" y="52"/>
                </a:cxn>
                <a:cxn ang="0">
                  <a:pos x="722" y="67"/>
                </a:cxn>
                <a:cxn ang="0">
                  <a:pos x="715" y="188"/>
                </a:cxn>
                <a:cxn ang="0">
                  <a:pos x="689" y="555"/>
                </a:cxn>
                <a:cxn ang="0">
                  <a:pos x="594" y="548"/>
                </a:cxn>
                <a:cxn ang="0">
                  <a:pos x="300" y="522"/>
                </a:cxn>
                <a:cxn ang="0">
                  <a:pos x="0" y="484"/>
                </a:cxn>
                <a:cxn ang="0">
                  <a:pos x="72" y="0"/>
                </a:cxn>
                <a:cxn ang="0">
                  <a:pos x="72" y="0"/>
                </a:cxn>
              </a:cxnLst>
              <a:rect l="0" t="0" r="r" b="b"/>
              <a:pathLst>
                <a:path w="722" h="555">
                  <a:moveTo>
                    <a:pt x="72" y="0"/>
                  </a:moveTo>
                  <a:lnTo>
                    <a:pt x="536" y="52"/>
                  </a:lnTo>
                  <a:lnTo>
                    <a:pt x="722" y="67"/>
                  </a:lnTo>
                  <a:lnTo>
                    <a:pt x="715" y="188"/>
                  </a:lnTo>
                  <a:lnTo>
                    <a:pt x="689" y="555"/>
                  </a:lnTo>
                  <a:lnTo>
                    <a:pt x="594" y="548"/>
                  </a:lnTo>
                  <a:lnTo>
                    <a:pt x="300" y="522"/>
                  </a:lnTo>
                  <a:lnTo>
                    <a:pt x="0" y="484"/>
                  </a:lnTo>
                  <a:lnTo>
                    <a:pt x="72" y="0"/>
                  </a:lnTo>
                  <a:lnTo>
                    <a:pt x="72" y="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8" name="Freeform 83">
              <a:extLst>
                <a:ext uri="{FF2B5EF4-FFF2-40B4-BE49-F238E27FC236}">
                  <a16:creationId xmlns:a16="http://schemas.microsoft.com/office/drawing/2014/main" id="{7000EBE4-3EA3-934E-A9D0-7B34D1564C9B}"/>
                </a:ext>
              </a:extLst>
            </p:cNvPr>
            <p:cNvSpPr>
              <a:spLocks/>
            </p:cNvSpPr>
            <p:nvPr/>
          </p:nvSpPr>
          <p:spPr bwMode="auto">
            <a:xfrm>
              <a:off x="2540282" y="3176644"/>
              <a:ext cx="1094484" cy="1200490"/>
            </a:xfrm>
            <a:custGeom>
              <a:avLst/>
              <a:gdLst/>
              <a:ahLst/>
              <a:cxnLst>
                <a:cxn ang="0">
                  <a:pos x="88" y="693"/>
                </a:cxn>
                <a:cxn ang="0">
                  <a:pos x="97" y="641"/>
                </a:cxn>
                <a:cxn ang="0">
                  <a:pos x="271" y="664"/>
                </a:cxn>
                <a:cxn ang="0">
                  <a:pos x="264" y="638"/>
                </a:cxn>
                <a:cxn ang="0">
                  <a:pos x="639" y="672"/>
                </a:cxn>
                <a:cxn ang="0">
                  <a:pos x="696" y="64"/>
                </a:cxn>
                <a:cxn ang="0">
                  <a:pos x="402" y="38"/>
                </a:cxn>
                <a:cxn ang="0">
                  <a:pos x="102" y="0"/>
                </a:cxn>
                <a:cxn ang="0">
                  <a:pos x="0" y="681"/>
                </a:cxn>
                <a:cxn ang="0">
                  <a:pos x="88" y="693"/>
                </a:cxn>
                <a:cxn ang="0">
                  <a:pos x="88" y="693"/>
                </a:cxn>
              </a:cxnLst>
              <a:rect l="0" t="0" r="r" b="b"/>
              <a:pathLst>
                <a:path w="696" h="693">
                  <a:moveTo>
                    <a:pt x="88" y="693"/>
                  </a:moveTo>
                  <a:lnTo>
                    <a:pt x="97" y="641"/>
                  </a:lnTo>
                  <a:lnTo>
                    <a:pt x="271" y="664"/>
                  </a:lnTo>
                  <a:lnTo>
                    <a:pt x="264" y="638"/>
                  </a:lnTo>
                  <a:lnTo>
                    <a:pt x="639" y="672"/>
                  </a:lnTo>
                  <a:lnTo>
                    <a:pt x="696" y="64"/>
                  </a:lnTo>
                  <a:lnTo>
                    <a:pt x="402" y="38"/>
                  </a:lnTo>
                  <a:lnTo>
                    <a:pt x="102" y="0"/>
                  </a:lnTo>
                  <a:lnTo>
                    <a:pt x="0" y="681"/>
                  </a:lnTo>
                  <a:lnTo>
                    <a:pt x="88" y="693"/>
                  </a:lnTo>
                  <a:lnTo>
                    <a:pt x="88" y="693"/>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19" name="Freeform 85">
              <a:extLst>
                <a:ext uri="{FF2B5EF4-FFF2-40B4-BE49-F238E27FC236}">
                  <a16:creationId xmlns:a16="http://schemas.microsoft.com/office/drawing/2014/main" id="{A74462A2-6C4F-B747-AC6F-41914DDAF744}"/>
                </a:ext>
              </a:extLst>
            </p:cNvPr>
            <p:cNvSpPr>
              <a:spLocks/>
            </p:cNvSpPr>
            <p:nvPr/>
          </p:nvSpPr>
          <p:spPr bwMode="auto">
            <a:xfrm>
              <a:off x="3628628" y="747638"/>
              <a:ext cx="953179" cy="685039"/>
            </a:xfrm>
            <a:custGeom>
              <a:avLst/>
              <a:gdLst/>
              <a:ahLst/>
              <a:cxnLst>
                <a:cxn ang="0">
                  <a:pos x="34" y="0"/>
                </a:cxn>
                <a:cxn ang="0">
                  <a:pos x="601" y="29"/>
                </a:cxn>
                <a:cxn ang="0">
                  <a:pos x="604" y="129"/>
                </a:cxn>
                <a:cxn ang="0">
                  <a:pos x="630" y="211"/>
                </a:cxn>
                <a:cxn ang="0">
                  <a:pos x="634" y="315"/>
                </a:cxn>
                <a:cxn ang="0">
                  <a:pos x="651" y="399"/>
                </a:cxn>
                <a:cxn ang="0">
                  <a:pos x="308" y="389"/>
                </a:cxn>
                <a:cxn ang="0">
                  <a:pos x="0" y="366"/>
                </a:cxn>
                <a:cxn ang="0">
                  <a:pos x="34" y="0"/>
                </a:cxn>
                <a:cxn ang="0">
                  <a:pos x="34" y="0"/>
                </a:cxn>
              </a:cxnLst>
              <a:rect l="0" t="0" r="r" b="b"/>
              <a:pathLst>
                <a:path w="651" h="399">
                  <a:moveTo>
                    <a:pt x="34" y="0"/>
                  </a:moveTo>
                  <a:lnTo>
                    <a:pt x="601" y="29"/>
                  </a:lnTo>
                  <a:lnTo>
                    <a:pt x="604" y="129"/>
                  </a:lnTo>
                  <a:lnTo>
                    <a:pt x="630" y="211"/>
                  </a:lnTo>
                  <a:lnTo>
                    <a:pt x="634" y="315"/>
                  </a:lnTo>
                  <a:lnTo>
                    <a:pt x="651" y="399"/>
                  </a:lnTo>
                  <a:lnTo>
                    <a:pt x="308" y="389"/>
                  </a:lnTo>
                  <a:lnTo>
                    <a:pt x="0" y="366"/>
                  </a:lnTo>
                  <a:lnTo>
                    <a:pt x="34" y="0"/>
                  </a:lnTo>
                  <a:lnTo>
                    <a:pt x="34" y="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0" name="Freeform 86">
              <a:extLst>
                <a:ext uri="{FF2B5EF4-FFF2-40B4-BE49-F238E27FC236}">
                  <a16:creationId xmlns:a16="http://schemas.microsoft.com/office/drawing/2014/main" id="{D6DB2268-6C9F-1E4F-8FB0-5D6DC8F60E57}"/>
                </a:ext>
              </a:extLst>
            </p:cNvPr>
            <p:cNvSpPr>
              <a:spLocks/>
            </p:cNvSpPr>
            <p:nvPr/>
          </p:nvSpPr>
          <p:spPr bwMode="auto">
            <a:xfrm>
              <a:off x="3577382" y="1376019"/>
              <a:ext cx="1019065" cy="781185"/>
            </a:xfrm>
            <a:custGeom>
              <a:avLst/>
              <a:gdLst/>
              <a:ahLst/>
              <a:cxnLst>
                <a:cxn ang="0">
                  <a:pos x="35" y="0"/>
                </a:cxn>
                <a:cxn ang="0">
                  <a:pos x="343" y="23"/>
                </a:cxn>
                <a:cxn ang="0">
                  <a:pos x="686" y="33"/>
                </a:cxn>
                <a:cxn ang="0">
                  <a:pos x="664" y="76"/>
                </a:cxn>
                <a:cxn ang="0">
                  <a:pos x="696" y="107"/>
                </a:cxn>
                <a:cxn ang="0">
                  <a:pos x="695" y="331"/>
                </a:cxn>
                <a:cxn ang="0">
                  <a:pos x="681" y="329"/>
                </a:cxn>
                <a:cxn ang="0">
                  <a:pos x="683" y="359"/>
                </a:cxn>
                <a:cxn ang="0">
                  <a:pos x="693" y="381"/>
                </a:cxn>
                <a:cxn ang="0">
                  <a:pos x="686" y="402"/>
                </a:cxn>
                <a:cxn ang="0">
                  <a:pos x="693" y="455"/>
                </a:cxn>
                <a:cxn ang="0">
                  <a:pos x="677" y="450"/>
                </a:cxn>
                <a:cxn ang="0">
                  <a:pos x="660" y="429"/>
                </a:cxn>
                <a:cxn ang="0">
                  <a:pos x="598" y="409"/>
                </a:cxn>
                <a:cxn ang="0">
                  <a:pos x="538" y="412"/>
                </a:cxn>
                <a:cxn ang="0">
                  <a:pos x="503" y="386"/>
                </a:cxn>
                <a:cxn ang="0">
                  <a:pos x="0" y="357"/>
                </a:cxn>
                <a:cxn ang="0">
                  <a:pos x="35" y="0"/>
                </a:cxn>
                <a:cxn ang="0">
                  <a:pos x="35" y="0"/>
                </a:cxn>
              </a:cxnLst>
              <a:rect l="0" t="0" r="r" b="b"/>
              <a:pathLst>
                <a:path w="696" h="455">
                  <a:moveTo>
                    <a:pt x="35" y="0"/>
                  </a:moveTo>
                  <a:lnTo>
                    <a:pt x="343" y="23"/>
                  </a:lnTo>
                  <a:lnTo>
                    <a:pt x="686" y="33"/>
                  </a:lnTo>
                  <a:lnTo>
                    <a:pt x="664" y="76"/>
                  </a:lnTo>
                  <a:lnTo>
                    <a:pt x="696" y="107"/>
                  </a:lnTo>
                  <a:lnTo>
                    <a:pt x="695" y="331"/>
                  </a:lnTo>
                  <a:lnTo>
                    <a:pt x="681" y="329"/>
                  </a:lnTo>
                  <a:lnTo>
                    <a:pt x="683" y="359"/>
                  </a:lnTo>
                  <a:lnTo>
                    <a:pt x="693" y="381"/>
                  </a:lnTo>
                  <a:lnTo>
                    <a:pt x="686" y="402"/>
                  </a:lnTo>
                  <a:lnTo>
                    <a:pt x="693" y="455"/>
                  </a:lnTo>
                  <a:lnTo>
                    <a:pt x="677" y="450"/>
                  </a:lnTo>
                  <a:lnTo>
                    <a:pt x="660" y="429"/>
                  </a:lnTo>
                  <a:lnTo>
                    <a:pt x="598" y="409"/>
                  </a:lnTo>
                  <a:lnTo>
                    <a:pt x="538" y="412"/>
                  </a:lnTo>
                  <a:lnTo>
                    <a:pt x="503" y="386"/>
                  </a:lnTo>
                  <a:lnTo>
                    <a:pt x="0" y="357"/>
                  </a:lnTo>
                  <a:lnTo>
                    <a:pt x="35" y="0"/>
                  </a:lnTo>
                  <a:lnTo>
                    <a:pt x="35" y="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1" name="Freeform 87">
              <a:extLst>
                <a:ext uri="{FF2B5EF4-FFF2-40B4-BE49-F238E27FC236}">
                  <a16:creationId xmlns:a16="http://schemas.microsoft.com/office/drawing/2014/main" id="{57A0FE23-D540-4E4C-A227-1B230634C30B}"/>
                </a:ext>
              </a:extLst>
            </p:cNvPr>
            <p:cNvSpPr>
              <a:spLocks/>
            </p:cNvSpPr>
            <p:nvPr/>
          </p:nvSpPr>
          <p:spPr bwMode="auto">
            <a:xfrm>
              <a:off x="3545170" y="1988949"/>
              <a:ext cx="1196231" cy="683322"/>
            </a:xfrm>
            <a:custGeom>
              <a:avLst/>
              <a:gdLst/>
              <a:ahLst/>
              <a:cxnLst>
                <a:cxn ang="0">
                  <a:pos x="22" y="0"/>
                </a:cxn>
                <a:cxn ang="0">
                  <a:pos x="525" y="29"/>
                </a:cxn>
                <a:cxn ang="0">
                  <a:pos x="560" y="55"/>
                </a:cxn>
                <a:cxn ang="0">
                  <a:pos x="620" y="52"/>
                </a:cxn>
                <a:cxn ang="0">
                  <a:pos x="682" y="72"/>
                </a:cxn>
                <a:cxn ang="0">
                  <a:pos x="699" y="93"/>
                </a:cxn>
                <a:cxn ang="0">
                  <a:pos x="715" y="98"/>
                </a:cxn>
                <a:cxn ang="0">
                  <a:pos x="742" y="174"/>
                </a:cxn>
                <a:cxn ang="0">
                  <a:pos x="742" y="196"/>
                </a:cxn>
                <a:cxn ang="0">
                  <a:pos x="761" y="233"/>
                </a:cxn>
                <a:cxn ang="0">
                  <a:pos x="770" y="289"/>
                </a:cxn>
                <a:cxn ang="0">
                  <a:pos x="765" y="307"/>
                </a:cxn>
                <a:cxn ang="0">
                  <a:pos x="777" y="326"/>
                </a:cxn>
                <a:cxn ang="0">
                  <a:pos x="817" y="398"/>
                </a:cxn>
                <a:cxn ang="0">
                  <a:pos x="453" y="395"/>
                </a:cxn>
                <a:cxn ang="0">
                  <a:pos x="179" y="379"/>
                </a:cxn>
                <a:cxn ang="0">
                  <a:pos x="186" y="258"/>
                </a:cxn>
                <a:cxn ang="0">
                  <a:pos x="0" y="243"/>
                </a:cxn>
                <a:cxn ang="0">
                  <a:pos x="22" y="0"/>
                </a:cxn>
                <a:cxn ang="0">
                  <a:pos x="22" y="0"/>
                </a:cxn>
              </a:cxnLst>
              <a:rect l="0" t="0" r="r" b="b"/>
              <a:pathLst>
                <a:path w="817" h="398">
                  <a:moveTo>
                    <a:pt x="22" y="0"/>
                  </a:moveTo>
                  <a:lnTo>
                    <a:pt x="525" y="29"/>
                  </a:lnTo>
                  <a:lnTo>
                    <a:pt x="560" y="55"/>
                  </a:lnTo>
                  <a:lnTo>
                    <a:pt x="620" y="52"/>
                  </a:lnTo>
                  <a:lnTo>
                    <a:pt x="682" y="72"/>
                  </a:lnTo>
                  <a:lnTo>
                    <a:pt x="699" y="93"/>
                  </a:lnTo>
                  <a:lnTo>
                    <a:pt x="715" y="98"/>
                  </a:lnTo>
                  <a:lnTo>
                    <a:pt x="742" y="174"/>
                  </a:lnTo>
                  <a:lnTo>
                    <a:pt x="742" y="196"/>
                  </a:lnTo>
                  <a:lnTo>
                    <a:pt x="761" y="233"/>
                  </a:lnTo>
                  <a:lnTo>
                    <a:pt x="770" y="289"/>
                  </a:lnTo>
                  <a:lnTo>
                    <a:pt x="765" y="307"/>
                  </a:lnTo>
                  <a:lnTo>
                    <a:pt x="777" y="326"/>
                  </a:lnTo>
                  <a:lnTo>
                    <a:pt x="817" y="398"/>
                  </a:lnTo>
                  <a:lnTo>
                    <a:pt x="453" y="395"/>
                  </a:lnTo>
                  <a:lnTo>
                    <a:pt x="179" y="379"/>
                  </a:lnTo>
                  <a:lnTo>
                    <a:pt x="186" y="258"/>
                  </a:lnTo>
                  <a:lnTo>
                    <a:pt x="0" y="243"/>
                  </a:lnTo>
                  <a:lnTo>
                    <a:pt x="22" y="0"/>
                  </a:lnTo>
                  <a:lnTo>
                    <a:pt x="22" y="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2" name="Freeform 88">
              <a:extLst>
                <a:ext uri="{FF2B5EF4-FFF2-40B4-BE49-F238E27FC236}">
                  <a16:creationId xmlns:a16="http://schemas.microsoft.com/office/drawing/2014/main" id="{4B59E430-7112-FF46-A67B-FCB5442F3D29}"/>
                </a:ext>
              </a:extLst>
            </p:cNvPr>
            <p:cNvSpPr>
              <a:spLocks/>
            </p:cNvSpPr>
            <p:nvPr/>
          </p:nvSpPr>
          <p:spPr bwMode="auto">
            <a:xfrm>
              <a:off x="3769190" y="2639650"/>
              <a:ext cx="1077633" cy="662719"/>
            </a:xfrm>
            <a:custGeom>
              <a:avLst/>
              <a:gdLst/>
              <a:ahLst/>
              <a:cxnLst>
                <a:cxn ang="0">
                  <a:pos x="26" y="0"/>
                </a:cxn>
                <a:cxn ang="0">
                  <a:pos x="300" y="16"/>
                </a:cxn>
                <a:cxn ang="0">
                  <a:pos x="664" y="19"/>
                </a:cxn>
                <a:cxn ang="0">
                  <a:pos x="684" y="36"/>
                </a:cxn>
                <a:cxn ang="0">
                  <a:pos x="695" y="33"/>
                </a:cxn>
                <a:cxn ang="0">
                  <a:pos x="708" y="52"/>
                </a:cxn>
                <a:cxn ang="0">
                  <a:pos x="696" y="52"/>
                </a:cxn>
                <a:cxn ang="0">
                  <a:pos x="684" y="78"/>
                </a:cxn>
                <a:cxn ang="0">
                  <a:pos x="714" y="119"/>
                </a:cxn>
                <a:cxn ang="0">
                  <a:pos x="736" y="124"/>
                </a:cxn>
                <a:cxn ang="0">
                  <a:pos x="733" y="384"/>
                </a:cxn>
                <a:cxn ang="0">
                  <a:pos x="421" y="386"/>
                </a:cxn>
                <a:cxn ang="0">
                  <a:pos x="0" y="367"/>
                </a:cxn>
                <a:cxn ang="0">
                  <a:pos x="26" y="0"/>
                </a:cxn>
                <a:cxn ang="0">
                  <a:pos x="26" y="0"/>
                </a:cxn>
              </a:cxnLst>
              <a:rect l="0" t="0" r="r" b="b"/>
              <a:pathLst>
                <a:path w="736" h="386">
                  <a:moveTo>
                    <a:pt x="26" y="0"/>
                  </a:moveTo>
                  <a:lnTo>
                    <a:pt x="300" y="16"/>
                  </a:lnTo>
                  <a:lnTo>
                    <a:pt x="664" y="19"/>
                  </a:lnTo>
                  <a:lnTo>
                    <a:pt x="684" y="36"/>
                  </a:lnTo>
                  <a:lnTo>
                    <a:pt x="695" y="33"/>
                  </a:lnTo>
                  <a:lnTo>
                    <a:pt x="708" y="52"/>
                  </a:lnTo>
                  <a:lnTo>
                    <a:pt x="696" y="52"/>
                  </a:lnTo>
                  <a:lnTo>
                    <a:pt x="684" y="78"/>
                  </a:lnTo>
                  <a:lnTo>
                    <a:pt x="714" y="119"/>
                  </a:lnTo>
                  <a:lnTo>
                    <a:pt x="736" y="124"/>
                  </a:lnTo>
                  <a:lnTo>
                    <a:pt x="733" y="384"/>
                  </a:lnTo>
                  <a:lnTo>
                    <a:pt x="421" y="386"/>
                  </a:lnTo>
                  <a:lnTo>
                    <a:pt x="0" y="367"/>
                  </a:lnTo>
                  <a:lnTo>
                    <a:pt x="26" y="0"/>
                  </a:lnTo>
                  <a:lnTo>
                    <a:pt x="26" y="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3" name="Freeform 90">
              <a:extLst>
                <a:ext uri="{FF2B5EF4-FFF2-40B4-BE49-F238E27FC236}">
                  <a16:creationId xmlns:a16="http://schemas.microsoft.com/office/drawing/2014/main" id="{0E5BDFA5-F535-2C44-8F5D-574E840C5508}"/>
                </a:ext>
              </a:extLst>
            </p:cNvPr>
            <p:cNvSpPr>
              <a:spLocks/>
            </p:cNvSpPr>
            <p:nvPr/>
          </p:nvSpPr>
          <p:spPr bwMode="auto">
            <a:xfrm>
              <a:off x="4508597" y="740770"/>
              <a:ext cx="944393" cy="1203540"/>
            </a:xfrm>
            <a:custGeom>
              <a:avLst/>
              <a:gdLst/>
              <a:ahLst/>
              <a:cxnLst>
                <a:cxn ang="0">
                  <a:pos x="3" y="133"/>
                </a:cxn>
                <a:cxn ang="0">
                  <a:pos x="29" y="215"/>
                </a:cxn>
                <a:cxn ang="0">
                  <a:pos x="33" y="319"/>
                </a:cxn>
                <a:cxn ang="0">
                  <a:pos x="50" y="403"/>
                </a:cxn>
                <a:cxn ang="0">
                  <a:pos x="28" y="446"/>
                </a:cxn>
                <a:cxn ang="0">
                  <a:pos x="60" y="477"/>
                </a:cxn>
                <a:cxn ang="0">
                  <a:pos x="59" y="701"/>
                </a:cxn>
                <a:cxn ang="0">
                  <a:pos x="529" y="693"/>
                </a:cxn>
                <a:cxn ang="0">
                  <a:pos x="522" y="648"/>
                </a:cxn>
                <a:cxn ang="0">
                  <a:pos x="471" y="610"/>
                </a:cxn>
                <a:cxn ang="0">
                  <a:pos x="446" y="582"/>
                </a:cxn>
                <a:cxn ang="0">
                  <a:pos x="383" y="543"/>
                </a:cxn>
                <a:cxn ang="0">
                  <a:pos x="384" y="479"/>
                </a:cxn>
                <a:cxn ang="0">
                  <a:pos x="371" y="436"/>
                </a:cxn>
                <a:cxn ang="0">
                  <a:pos x="422" y="374"/>
                </a:cxn>
                <a:cxn ang="0">
                  <a:pos x="419" y="312"/>
                </a:cxn>
                <a:cxn ang="0">
                  <a:pos x="505" y="248"/>
                </a:cxn>
                <a:cxn ang="0">
                  <a:pos x="526" y="212"/>
                </a:cxn>
                <a:cxn ang="0">
                  <a:pos x="645" y="150"/>
                </a:cxn>
                <a:cxn ang="0">
                  <a:pos x="591" y="128"/>
                </a:cxn>
                <a:cxn ang="0">
                  <a:pos x="545" y="133"/>
                </a:cxn>
                <a:cxn ang="0">
                  <a:pos x="534" y="115"/>
                </a:cxn>
                <a:cxn ang="0">
                  <a:pos x="448" y="114"/>
                </a:cxn>
                <a:cxn ang="0">
                  <a:pos x="391" y="97"/>
                </a:cxn>
                <a:cxn ang="0">
                  <a:pos x="272" y="84"/>
                </a:cxn>
                <a:cxn ang="0">
                  <a:pos x="255" y="64"/>
                </a:cxn>
                <a:cxn ang="0">
                  <a:pos x="207" y="45"/>
                </a:cxn>
                <a:cxn ang="0">
                  <a:pos x="198" y="0"/>
                </a:cxn>
                <a:cxn ang="0">
                  <a:pos x="169" y="0"/>
                </a:cxn>
                <a:cxn ang="0">
                  <a:pos x="169" y="33"/>
                </a:cxn>
                <a:cxn ang="0">
                  <a:pos x="0" y="33"/>
                </a:cxn>
                <a:cxn ang="0">
                  <a:pos x="3" y="133"/>
                </a:cxn>
                <a:cxn ang="0">
                  <a:pos x="3" y="133"/>
                </a:cxn>
              </a:cxnLst>
              <a:rect l="0" t="0" r="r" b="b"/>
              <a:pathLst>
                <a:path w="645" h="701">
                  <a:moveTo>
                    <a:pt x="3" y="133"/>
                  </a:moveTo>
                  <a:lnTo>
                    <a:pt x="29" y="215"/>
                  </a:lnTo>
                  <a:lnTo>
                    <a:pt x="33" y="319"/>
                  </a:lnTo>
                  <a:lnTo>
                    <a:pt x="50" y="403"/>
                  </a:lnTo>
                  <a:lnTo>
                    <a:pt x="28" y="446"/>
                  </a:lnTo>
                  <a:lnTo>
                    <a:pt x="60" y="477"/>
                  </a:lnTo>
                  <a:lnTo>
                    <a:pt x="59" y="701"/>
                  </a:lnTo>
                  <a:lnTo>
                    <a:pt x="529" y="693"/>
                  </a:lnTo>
                  <a:lnTo>
                    <a:pt x="522" y="648"/>
                  </a:lnTo>
                  <a:lnTo>
                    <a:pt x="471" y="610"/>
                  </a:lnTo>
                  <a:lnTo>
                    <a:pt x="446" y="582"/>
                  </a:lnTo>
                  <a:lnTo>
                    <a:pt x="383" y="543"/>
                  </a:lnTo>
                  <a:lnTo>
                    <a:pt x="384" y="479"/>
                  </a:lnTo>
                  <a:lnTo>
                    <a:pt x="371" y="436"/>
                  </a:lnTo>
                  <a:lnTo>
                    <a:pt x="422" y="374"/>
                  </a:lnTo>
                  <a:lnTo>
                    <a:pt x="419" y="312"/>
                  </a:lnTo>
                  <a:lnTo>
                    <a:pt x="505" y="248"/>
                  </a:lnTo>
                  <a:lnTo>
                    <a:pt x="526" y="212"/>
                  </a:lnTo>
                  <a:lnTo>
                    <a:pt x="645" y="150"/>
                  </a:lnTo>
                  <a:lnTo>
                    <a:pt x="591" y="128"/>
                  </a:lnTo>
                  <a:lnTo>
                    <a:pt x="545" y="133"/>
                  </a:lnTo>
                  <a:lnTo>
                    <a:pt x="534" y="115"/>
                  </a:lnTo>
                  <a:lnTo>
                    <a:pt x="448" y="114"/>
                  </a:lnTo>
                  <a:lnTo>
                    <a:pt x="391" y="97"/>
                  </a:lnTo>
                  <a:lnTo>
                    <a:pt x="272" y="84"/>
                  </a:lnTo>
                  <a:lnTo>
                    <a:pt x="255" y="64"/>
                  </a:lnTo>
                  <a:lnTo>
                    <a:pt x="207" y="45"/>
                  </a:lnTo>
                  <a:lnTo>
                    <a:pt x="198" y="0"/>
                  </a:lnTo>
                  <a:lnTo>
                    <a:pt x="169" y="0"/>
                  </a:lnTo>
                  <a:lnTo>
                    <a:pt x="169" y="33"/>
                  </a:lnTo>
                  <a:lnTo>
                    <a:pt x="0" y="33"/>
                  </a:lnTo>
                  <a:lnTo>
                    <a:pt x="3" y="133"/>
                  </a:lnTo>
                  <a:lnTo>
                    <a:pt x="3" y="133"/>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4" name="Freeform 91">
              <a:extLst>
                <a:ext uri="{FF2B5EF4-FFF2-40B4-BE49-F238E27FC236}">
                  <a16:creationId xmlns:a16="http://schemas.microsoft.com/office/drawing/2014/main" id="{C24C6D13-63AC-7640-A016-C5E3DD7449A6}"/>
                </a:ext>
              </a:extLst>
            </p:cNvPr>
            <p:cNvSpPr>
              <a:spLocks/>
            </p:cNvSpPr>
            <p:nvPr/>
          </p:nvSpPr>
          <p:spPr bwMode="auto">
            <a:xfrm>
              <a:off x="4574485" y="1930575"/>
              <a:ext cx="865327" cy="652418"/>
            </a:xfrm>
            <a:custGeom>
              <a:avLst/>
              <a:gdLst/>
              <a:ahLst/>
              <a:cxnLst>
                <a:cxn ang="0">
                  <a:pos x="2" y="36"/>
                </a:cxn>
                <a:cxn ang="0">
                  <a:pos x="12" y="58"/>
                </a:cxn>
                <a:cxn ang="0">
                  <a:pos x="5" y="79"/>
                </a:cxn>
                <a:cxn ang="0">
                  <a:pos x="12" y="132"/>
                </a:cxn>
                <a:cxn ang="0">
                  <a:pos x="39" y="208"/>
                </a:cxn>
                <a:cxn ang="0">
                  <a:pos x="39" y="230"/>
                </a:cxn>
                <a:cxn ang="0">
                  <a:pos x="58" y="267"/>
                </a:cxn>
                <a:cxn ang="0">
                  <a:pos x="67" y="323"/>
                </a:cxn>
                <a:cxn ang="0">
                  <a:pos x="62" y="341"/>
                </a:cxn>
                <a:cxn ang="0">
                  <a:pos x="74" y="360"/>
                </a:cxn>
                <a:cxn ang="0">
                  <a:pos x="457" y="351"/>
                </a:cxn>
                <a:cxn ang="0">
                  <a:pos x="484" y="380"/>
                </a:cxn>
                <a:cxn ang="0">
                  <a:pos x="524" y="294"/>
                </a:cxn>
                <a:cxn ang="0">
                  <a:pos x="512" y="261"/>
                </a:cxn>
                <a:cxn ang="0">
                  <a:pos x="579" y="210"/>
                </a:cxn>
                <a:cxn ang="0">
                  <a:pos x="591" y="172"/>
                </a:cxn>
                <a:cxn ang="0">
                  <a:pos x="543" y="117"/>
                </a:cxn>
                <a:cxn ang="0">
                  <a:pos x="494" y="60"/>
                </a:cxn>
                <a:cxn ang="0">
                  <a:pos x="484" y="0"/>
                </a:cxn>
                <a:cxn ang="0">
                  <a:pos x="14" y="8"/>
                </a:cxn>
                <a:cxn ang="0">
                  <a:pos x="0" y="6"/>
                </a:cxn>
                <a:cxn ang="0">
                  <a:pos x="2" y="36"/>
                </a:cxn>
                <a:cxn ang="0">
                  <a:pos x="2" y="36"/>
                </a:cxn>
              </a:cxnLst>
              <a:rect l="0" t="0" r="r" b="b"/>
              <a:pathLst>
                <a:path w="591" h="380">
                  <a:moveTo>
                    <a:pt x="2" y="36"/>
                  </a:moveTo>
                  <a:lnTo>
                    <a:pt x="12" y="58"/>
                  </a:lnTo>
                  <a:lnTo>
                    <a:pt x="5" y="79"/>
                  </a:lnTo>
                  <a:lnTo>
                    <a:pt x="12" y="132"/>
                  </a:lnTo>
                  <a:lnTo>
                    <a:pt x="39" y="208"/>
                  </a:lnTo>
                  <a:lnTo>
                    <a:pt x="39" y="230"/>
                  </a:lnTo>
                  <a:lnTo>
                    <a:pt x="58" y="267"/>
                  </a:lnTo>
                  <a:lnTo>
                    <a:pt x="67" y="323"/>
                  </a:lnTo>
                  <a:lnTo>
                    <a:pt x="62" y="341"/>
                  </a:lnTo>
                  <a:lnTo>
                    <a:pt x="74" y="360"/>
                  </a:lnTo>
                  <a:lnTo>
                    <a:pt x="457" y="351"/>
                  </a:lnTo>
                  <a:lnTo>
                    <a:pt x="484" y="380"/>
                  </a:lnTo>
                  <a:lnTo>
                    <a:pt x="524" y="294"/>
                  </a:lnTo>
                  <a:lnTo>
                    <a:pt x="512" y="261"/>
                  </a:lnTo>
                  <a:lnTo>
                    <a:pt x="579" y="210"/>
                  </a:lnTo>
                  <a:lnTo>
                    <a:pt x="591" y="172"/>
                  </a:lnTo>
                  <a:lnTo>
                    <a:pt x="543" y="117"/>
                  </a:lnTo>
                  <a:lnTo>
                    <a:pt x="494" y="60"/>
                  </a:lnTo>
                  <a:lnTo>
                    <a:pt x="484" y="0"/>
                  </a:lnTo>
                  <a:lnTo>
                    <a:pt x="14" y="8"/>
                  </a:lnTo>
                  <a:lnTo>
                    <a:pt x="0" y="6"/>
                  </a:lnTo>
                  <a:lnTo>
                    <a:pt x="2" y="36"/>
                  </a:lnTo>
                  <a:lnTo>
                    <a:pt x="2" y="36"/>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5" name="Freeform 92">
              <a:extLst>
                <a:ext uri="{FF2B5EF4-FFF2-40B4-BE49-F238E27FC236}">
                  <a16:creationId xmlns:a16="http://schemas.microsoft.com/office/drawing/2014/main" id="{5DF59FD8-0637-8B43-8D61-C425F2FF9303}"/>
                </a:ext>
              </a:extLst>
            </p:cNvPr>
            <p:cNvSpPr>
              <a:spLocks/>
            </p:cNvSpPr>
            <p:nvPr/>
          </p:nvSpPr>
          <p:spPr bwMode="auto">
            <a:xfrm>
              <a:off x="4682835" y="2533203"/>
              <a:ext cx="963427" cy="958024"/>
            </a:xfrm>
            <a:custGeom>
              <a:avLst/>
              <a:gdLst/>
              <a:ahLst/>
              <a:cxnLst>
                <a:cxn ang="0">
                  <a:pos x="40" y="81"/>
                </a:cxn>
                <a:cxn ang="0">
                  <a:pos x="60" y="98"/>
                </a:cxn>
                <a:cxn ang="0">
                  <a:pos x="71" y="95"/>
                </a:cxn>
                <a:cxn ang="0">
                  <a:pos x="84" y="114"/>
                </a:cxn>
                <a:cxn ang="0">
                  <a:pos x="72" y="114"/>
                </a:cxn>
                <a:cxn ang="0">
                  <a:pos x="60" y="140"/>
                </a:cxn>
                <a:cxn ang="0">
                  <a:pos x="90" y="181"/>
                </a:cxn>
                <a:cxn ang="0">
                  <a:pos x="112" y="186"/>
                </a:cxn>
                <a:cxn ang="0">
                  <a:pos x="109" y="446"/>
                </a:cxn>
                <a:cxn ang="0">
                  <a:pos x="112" y="510"/>
                </a:cxn>
                <a:cxn ang="0">
                  <a:pos x="550" y="496"/>
                </a:cxn>
                <a:cxn ang="0">
                  <a:pos x="555" y="534"/>
                </a:cxn>
                <a:cxn ang="0">
                  <a:pos x="536" y="558"/>
                </a:cxn>
                <a:cxn ang="0">
                  <a:pos x="603" y="555"/>
                </a:cxn>
                <a:cxn ang="0">
                  <a:pos x="615" y="534"/>
                </a:cxn>
                <a:cxn ang="0">
                  <a:pos x="615" y="510"/>
                </a:cxn>
                <a:cxn ang="0">
                  <a:pos x="632" y="493"/>
                </a:cxn>
                <a:cxn ang="0">
                  <a:pos x="636" y="474"/>
                </a:cxn>
                <a:cxn ang="0">
                  <a:pos x="653" y="472"/>
                </a:cxn>
                <a:cxn ang="0">
                  <a:pos x="658" y="434"/>
                </a:cxn>
                <a:cxn ang="0">
                  <a:pos x="634" y="429"/>
                </a:cxn>
                <a:cxn ang="0">
                  <a:pos x="619" y="401"/>
                </a:cxn>
                <a:cxn ang="0">
                  <a:pos x="595" y="334"/>
                </a:cxn>
                <a:cxn ang="0">
                  <a:pos x="567" y="326"/>
                </a:cxn>
                <a:cxn ang="0">
                  <a:pos x="536" y="300"/>
                </a:cxn>
                <a:cxn ang="0">
                  <a:pos x="524" y="265"/>
                </a:cxn>
                <a:cxn ang="0">
                  <a:pos x="543" y="212"/>
                </a:cxn>
                <a:cxn ang="0">
                  <a:pos x="527" y="202"/>
                </a:cxn>
                <a:cxn ang="0">
                  <a:pos x="489" y="202"/>
                </a:cxn>
                <a:cxn ang="0">
                  <a:pos x="481" y="169"/>
                </a:cxn>
                <a:cxn ang="0">
                  <a:pos x="419" y="103"/>
                </a:cxn>
                <a:cxn ang="0">
                  <a:pos x="403" y="50"/>
                </a:cxn>
                <a:cxn ang="0">
                  <a:pos x="410" y="29"/>
                </a:cxn>
                <a:cxn ang="0">
                  <a:pos x="383" y="0"/>
                </a:cxn>
                <a:cxn ang="0">
                  <a:pos x="0" y="9"/>
                </a:cxn>
                <a:cxn ang="0">
                  <a:pos x="40" y="81"/>
                </a:cxn>
                <a:cxn ang="0">
                  <a:pos x="40" y="81"/>
                </a:cxn>
              </a:cxnLst>
              <a:rect l="0" t="0" r="r" b="b"/>
              <a:pathLst>
                <a:path w="658" h="558">
                  <a:moveTo>
                    <a:pt x="40" y="81"/>
                  </a:moveTo>
                  <a:lnTo>
                    <a:pt x="60" y="98"/>
                  </a:lnTo>
                  <a:lnTo>
                    <a:pt x="71" y="95"/>
                  </a:lnTo>
                  <a:lnTo>
                    <a:pt x="84" y="114"/>
                  </a:lnTo>
                  <a:lnTo>
                    <a:pt x="72" y="114"/>
                  </a:lnTo>
                  <a:lnTo>
                    <a:pt x="60" y="140"/>
                  </a:lnTo>
                  <a:lnTo>
                    <a:pt x="90" y="181"/>
                  </a:lnTo>
                  <a:lnTo>
                    <a:pt x="112" y="186"/>
                  </a:lnTo>
                  <a:lnTo>
                    <a:pt x="109" y="446"/>
                  </a:lnTo>
                  <a:lnTo>
                    <a:pt x="112" y="510"/>
                  </a:lnTo>
                  <a:lnTo>
                    <a:pt x="550" y="496"/>
                  </a:lnTo>
                  <a:lnTo>
                    <a:pt x="555" y="534"/>
                  </a:lnTo>
                  <a:lnTo>
                    <a:pt x="536" y="558"/>
                  </a:lnTo>
                  <a:lnTo>
                    <a:pt x="603" y="555"/>
                  </a:lnTo>
                  <a:lnTo>
                    <a:pt x="615" y="534"/>
                  </a:lnTo>
                  <a:lnTo>
                    <a:pt x="615" y="510"/>
                  </a:lnTo>
                  <a:lnTo>
                    <a:pt x="632" y="493"/>
                  </a:lnTo>
                  <a:lnTo>
                    <a:pt x="636" y="474"/>
                  </a:lnTo>
                  <a:lnTo>
                    <a:pt x="653" y="472"/>
                  </a:lnTo>
                  <a:lnTo>
                    <a:pt x="658" y="434"/>
                  </a:lnTo>
                  <a:lnTo>
                    <a:pt x="634" y="429"/>
                  </a:lnTo>
                  <a:lnTo>
                    <a:pt x="619" y="401"/>
                  </a:lnTo>
                  <a:lnTo>
                    <a:pt x="595" y="334"/>
                  </a:lnTo>
                  <a:lnTo>
                    <a:pt x="567" y="326"/>
                  </a:lnTo>
                  <a:lnTo>
                    <a:pt x="536" y="300"/>
                  </a:lnTo>
                  <a:lnTo>
                    <a:pt x="524" y="265"/>
                  </a:lnTo>
                  <a:lnTo>
                    <a:pt x="543" y="212"/>
                  </a:lnTo>
                  <a:lnTo>
                    <a:pt x="527" y="202"/>
                  </a:lnTo>
                  <a:lnTo>
                    <a:pt x="489" y="202"/>
                  </a:lnTo>
                  <a:lnTo>
                    <a:pt x="481" y="169"/>
                  </a:lnTo>
                  <a:lnTo>
                    <a:pt x="419" y="103"/>
                  </a:lnTo>
                  <a:lnTo>
                    <a:pt x="403" y="50"/>
                  </a:lnTo>
                  <a:lnTo>
                    <a:pt x="410" y="29"/>
                  </a:lnTo>
                  <a:lnTo>
                    <a:pt x="383" y="0"/>
                  </a:lnTo>
                  <a:lnTo>
                    <a:pt x="0" y="9"/>
                  </a:lnTo>
                  <a:lnTo>
                    <a:pt x="40" y="81"/>
                  </a:lnTo>
                  <a:lnTo>
                    <a:pt x="40" y="81"/>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6" name="Freeform 95">
              <a:extLst>
                <a:ext uri="{FF2B5EF4-FFF2-40B4-BE49-F238E27FC236}">
                  <a16:creationId xmlns:a16="http://schemas.microsoft.com/office/drawing/2014/main" id="{E3E1003E-2DFC-4E4D-9B63-96C143263123}"/>
                </a:ext>
              </a:extLst>
            </p:cNvPr>
            <p:cNvSpPr>
              <a:spLocks/>
            </p:cNvSpPr>
            <p:nvPr/>
          </p:nvSpPr>
          <p:spPr bwMode="auto">
            <a:xfrm>
              <a:off x="5362211" y="1077280"/>
              <a:ext cx="824331" cy="482446"/>
            </a:xfrm>
            <a:custGeom>
              <a:avLst/>
              <a:gdLst/>
              <a:ahLst/>
              <a:cxnLst>
                <a:cxn ang="0">
                  <a:pos x="203" y="185"/>
                </a:cxn>
                <a:cxn ang="0">
                  <a:pos x="210" y="202"/>
                </a:cxn>
                <a:cxn ang="0">
                  <a:pos x="229" y="207"/>
                </a:cxn>
                <a:cxn ang="0">
                  <a:pos x="256" y="281"/>
                </a:cxn>
                <a:cxn ang="0">
                  <a:pos x="306" y="180"/>
                </a:cxn>
                <a:cxn ang="0">
                  <a:pos x="332" y="183"/>
                </a:cxn>
                <a:cxn ang="0">
                  <a:pos x="365" y="168"/>
                </a:cxn>
                <a:cxn ang="0">
                  <a:pos x="418" y="168"/>
                </a:cxn>
                <a:cxn ang="0">
                  <a:pos x="437" y="143"/>
                </a:cxn>
                <a:cxn ang="0">
                  <a:pos x="542" y="147"/>
                </a:cxn>
                <a:cxn ang="0">
                  <a:pos x="563" y="131"/>
                </a:cxn>
                <a:cxn ang="0">
                  <a:pos x="529" y="92"/>
                </a:cxn>
                <a:cxn ang="0">
                  <a:pos x="465" y="93"/>
                </a:cxn>
                <a:cxn ang="0">
                  <a:pos x="413" y="87"/>
                </a:cxn>
                <a:cxn ang="0">
                  <a:pos x="348" y="87"/>
                </a:cxn>
                <a:cxn ang="0">
                  <a:pos x="325" y="119"/>
                </a:cxn>
                <a:cxn ang="0">
                  <a:pos x="293" y="100"/>
                </a:cxn>
                <a:cxn ang="0">
                  <a:pos x="258" y="104"/>
                </a:cxn>
                <a:cxn ang="0">
                  <a:pos x="246" y="69"/>
                </a:cxn>
                <a:cxn ang="0">
                  <a:pos x="172" y="64"/>
                </a:cxn>
                <a:cxn ang="0">
                  <a:pos x="163" y="52"/>
                </a:cxn>
                <a:cxn ang="0">
                  <a:pos x="196" y="16"/>
                </a:cxn>
                <a:cxn ang="0">
                  <a:pos x="224" y="14"/>
                </a:cxn>
                <a:cxn ang="0">
                  <a:pos x="196" y="0"/>
                </a:cxn>
                <a:cxn ang="0">
                  <a:pos x="155" y="11"/>
                </a:cxn>
                <a:cxn ang="0">
                  <a:pos x="86" y="80"/>
                </a:cxn>
                <a:cxn ang="0">
                  <a:pos x="51" y="87"/>
                </a:cxn>
                <a:cxn ang="0">
                  <a:pos x="0" y="121"/>
                </a:cxn>
                <a:cxn ang="0">
                  <a:pos x="203" y="185"/>
                </a:cxn>
                <a:cxn ang="0">
                  <a:pos x="203" y="185"/>
                </a:cxn>
              </a:cxnLst>
              <a:rect l="0" t="0" r="r" b="b"/>
              <a:pathLst>
                <a:path w="563" h="281">
                  <a:moveTo>
                    <a:pt x="203" y="185"/>
                  </a:moveTo>
                  <a:lnTo>
                    <a:pt x="210" y="202"/>
                  </a:lnTo>
                  <a:lnTo>
                    <a:pt x="229" y="207"/>
                  </a:lnTo>
                  <a:lnTo>
                    <a:pt x="256" y="281"/>
                  </a:lnTo>
                  <a:lnTo>
                    <a:pt x="306" y="180"/>
                  </a:lnTo>
                  <a:lnTo>
                    <a:pt x="332" y="183"/>
                  </a:lnTo>
                  <a:lnTo>
                    <a:pt x="365" y="168"/>
                  </a:lnTo>
                  <a:lnTo>
                    <a:pt x="418" y="168"/>
                  </a:lnTo>
                  <a:lnTo>
                    <a:pt x="437" y="143"/>
                  </a:lnTo>
                  <a:lnTo>
                    <a:pt x="542" y="147"/>
                  </a:lnTo>
                  <a:lnTo>
                    <a:pt x="563" y="131"/>
                  </a:lnTo>
                  <a:lnTo>
                    <a:pt x="529" y="92"/>
                  </a:lnTo>
                  <a:lnTo>
                    <a:pt x="465" y="93"/>
                  </a:lnTo>
                  <a:lnTo>
                    <a:pt x="413" y="87"/>
                  </a:lnTo>
                  <a:lnTo>
                    <a:pt x="348" y="87"/>
                  </a:lnTo>
                  <a:lnTo>
                    <a:pt x="325" y="119"/>
                  </a:lnTo>
                  <a:lnTo>
                    <a:pt x="293" y="100"/>
                  </a:lnTo>
                  <a:lnTo>
                    <a:pt x="258" y="104"/>
                  </a:lnTo>
                  <a:lnTo>
                    <a:pt x="246" y="69"/>
                  </a:lnTo>
                  <a:lnTo>
                    <a:pt x="172" y="64"/>
                  </a:lnTo>
                  <a:lnTo>
                    <a:pt x="163" y="52"/>
                  </a:lnTo>
                  <a:lnTo>
                    <a:pt x="196" y="16"/>
                  </a:lnTo>
                  <a:lnTo>
                    <a:pt x="224" y="14"/>
                  </a:lnTo>
                  <a:lnTo>
                    <a:pt x="196" y="0"/>
                  </a:lnTo>
                  <a:lnTo>
                    <a:pt x="155" y="11"/>
                  </a:lnTo>
                  <a:lnTo>
                    <a:pt x="86" y="80"/>
                  </a:lnTo>
                  <a:lnTo>
                    <a:pt x="51" y="87"/>
                  </a:lnTo>
                  <a:lnTo>
                    <a:pt x="0" y="121"/>
                  </a:lnTo>
                  <a:lnTo>
                    <a:pt x="203" y="185"/>
                  </a:lnTo>
                  <a:lnTo>
                    <a:pt x="203" y="185"/>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7" name="Freeform 96">
              <a:extLst>
                <a:ext uri="{FF2B5EF4-FFF2-40B4-BE49-F238E27FC236}">
                  <a16:creationId xmlns:a16="http://schemas.microsoft.com/office/drawing/2014/main" id="{50466D5B-F59C-C842-A027-68BFA4FC50D5}"/>
                </a:ext>
              </a:extLst>
            </p:cNvPr>
            <p:cNvSpPr>
              <a:spLocks/>
            </p:cNvSpPr>
            <p:nvPr/>
          </p:nvSpPr>
          <p:spPr bwMode="auto">
            <a:xfrm>
              <a:off x="5893706" y="1376019"/>
              <a:ext cx="560779" cy="870464"/>
            </a:xfrm>
            <a:custGeom>
              <a:avLst/>
              <a:gdLst/>
              <a:ahLst/>
              <a:cxnLst>
                <a:cxn ang="0">
                  <a:pos x="43" y="421"/>
                </a:cxn>
                <a:cxn ang="0">
                  <a:pos x="38" y="336"/>
                </a:cxn>
                <a:cxn ang="0">
                  <a:pos x="5" y="274"/>
                </a:cxn>
                <a:cxn ang="0">
                  <a:pos x="19" y="145"/>
                </a:cxn>
                <a:cxn ang="0">
                  <a:pos x="74" y="78"/>
                </a:cxn>
                <a:cxn ang="0">
                  <a:pos x="71" y="128"/>
                </a:cxn>
                <a:cxn ang="0">
                  <a:pos x="88" y="118"/>
                </a:cxn>
                <a:cxn ang="0">
                  <a:pos x="88" y="76"/>
                </a:cxn>
                <a:cxn ang="0">
                  <a:pos x="109" y="52"/>
                </a:cxn>
                <a:cxn ang="0">
                  <a:pos x="116" y="7"/>
                </a:cxn>
                <a:cxn ang="0">
                  <a:pos x="135" y="0"/>
                </a:cxn>
                <a:cxn ang="0">
                  <a:pos x="250" y="40"/>
                </a:cxn>
                <a:cxn ang="0">
                  <a:pos x="260" y="73"/>
                </a:cxn>
                <a:cxn ang="0">
                  <a:pos x="276" y="104"/>
                </a:cxn>
                <a:cxn ang="0">
                  <a:pos x="279" y="159"/>
                </a:cxn>
                <a:cxn ang="0">
                  <a:pos x="240" y="207"/>
                </a:cxn>
                <a:cxn ang="0">
                  <a:pos x="238" y="243"/>
                </a:cxn>
                <a:cxn ang="0">
                  <a:pos x="260" y="255"/>
                </a:cxn>
                <a:cxn ang="0">
                  <a:pos x="291" y="205"/>
                </a:cxn>
                <a:cxn ang="0">
                  <a:pos x="322" y="188"/>
                </a:cxn>
                <a:cxn ang="0">
                  <a:pos x="343" y="199"/>
                </a:cxn>
                <a:cxn ang="0">
                  <a:pos x="383" y="311"/>
                </a:cxn>
                <a:cxn ang="0">
                  <a:pos x="355" y="359"/>
                </a:cxn>
                <a:cxn ang="0">
                  <a:pos x="348" y="393"/>
                </a:cxn>
                <a:cxn ang="0">
                  <a:pos x="333" y="404"/>
                </a:cxn>
                <a:cxn ang="0">
                  <a:pos x="333" y="435"/>
                </a:cxn>
                <a:cxn ang="0">
                  <a:pos x="312" y="476"/>
                </a:cxn>
                <a:cxn ang="0">
                  <a:pos x="186" y="493"/>
                </a:cxn>
                <a:cxn ang="0">
                  <a:pos x="183" y="486"/>
                </a:cxn>
                <a:cxn ang="0">
                  <a:pos x="0" y="507"/>
                </a:cxn>
                <a:cxn ang="0">
                  <a:pos x="43" y="421"/>
                </a:cxn>
                <a:cxn ang="0">
                  <a:pos x="43" y="421"/>
                </a:cxn>
              </a:cxnLst>
              <a:rect l="0" t="0" r="r" b="b"/>
              <a:pathLst>
                <a:path w="383" h="507">
                  <a:moveTo>
                    <a:pt x="43" y="421"/>
                  </a:moveTo>
                  <a:lnTo>
                    <a:pt x="38" y="336"/>
                  </a:lnTo>
                  <a:lnTo>
                    <a:pt x="5" y="274"/>
                  </a:lnTo>
                  <a:lnTo>
                    <a:pt x="19" y="145"/>
                  </a:lnTo>
                  <a:lnTo>
                    <a:pt x="74" y="78"/>
                  </a:lnTo>
                  <a:lnTo>
                    <a:pt x="71" y="128"/>
                  </a:lnTo>
                  <a:lnTo>
                    <a:pt x="88" y="118"/>
                  </a:lnTo>
                  <a:lnTo>
                    <a:pt x="88" y="76"/>
                  </a:lnTo>
                  <a:lnTo>
                    <a:pt x="109" y="52"/>
                  </a:lnTo>
                  <a:lnTo>
                    <a:pt x="116" y="7"/>
                  </a:lnTo>
                  <a:lnTo>
                    <a:pt x="135" y="0"/>
                  </a:lnTo>
                  <a:lnTo>
                    <a:pt x="250" y="40"/>
                  </a:lnTo>
                  <a:lnTo>
                    <a:pt x="260" y="73"/>
                  </a:lnTo>
                  <a:lnTo>
                    <a:pt x="276" y="104"/>
                  </a:lnTo>
                  <a:lnTo>
                    <a:pt x="279" y="159"/>
                  </a:lnTo>
                  <a:lnTo>
                    <a:pt x="240" y="207"/>
                  </a:lnTo>
                  <a:lnTo>
                    <a:pt x="238" y="243"/>
                  </a:lnTo>
                  <a:lnTo>
                    <a:pt x="260" y="255"/>
                  </a:lnTo>
                  <a:lnTo>
                    <a:pt x="291" y="205"/>
                  </a:lnTo>
                  <a:lnTo>
                    <a:pt x="322" y="188"/>
                  </a:lnTo>
                  <a:lnTo>
                    <a:pt x="343" y="199"/>
                  </a:lnTo>
                  <a:lnTo>
                    <a:pt x="383" y="311"/>
                  </a:lnTo>
                  <a:lnTo>
                    <a:pt x="355" y="359"/>
                  </a:lnTo>
                  <a:lnTo>
                    <a:pt x="348" y="393"/>
                  </a:lnTo>
                  <a:lnTo>
                    <a:pt x="333" y="404"/>
                  </a:lnTo>
                  <a:lnTo>
                    <a:pt x="333" y="435"/>
                  </a:lnTo>
                  <a:lnTo>
                    <a:pt x="312" y="476"/>
                  </a:lnTo>
                  <a:lnTo>
                    <a:pt x="186" y="493"/>
                  </a:lnTo>
                  <a:lnTo>
                    <a:pt x="183" y="486"/>
                  </a:lnTo>
                  <a:lnTo>
                    <a:pt x="0" y="507"/>
                  </a:lnTo>
                  <a:lnTo>
                    <a:pt x="43" y="421"/>
                  </a:lnTo>
                  <a:lnTo>
                    <a:pt x="43" y="421"/>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8" name="Freeform 97">
              <a:extLst>
                <a:ext uri="{FF2B5EF4-FFF2-40B4-BE49-F238E27FC236}">
                  <a16:creationId xmlns:a16="http://schemas.microsoft.com/office/drawing/2014/main" id="{06B1FC9F-E601-B04C-9754-A7D45BE1F64D}"/>
                </a:ext>
              </a:extLst>
            </p:cNvPr>
            <p:cNvSpPr>
              <a:spLocks/>
            </p:cNvSpPr>
            <p:nvPr/>
          </p:nvSpPr>
          <p:spPr bwMode="auto">
            <a:xfrm>
              <a:off x="5051806" y="1211198"/>
              <a:ext cx="765764" cy="920253"/>
            </a:xfrm>
            <a:custGeom>
              <a:avLst/>
              <a:gdLst/>
              <a:ahLst/>
              <a:cxnLst>
                <a:cxn ang="0">
                  <a:pos x="13" y="205"/>
                </a:cxn>
                <a:cxn ang="0">
                  <a:pos x="12" y="269"/>
                </a:cxn>
                <a:cxn ang="0">
                  <a:pos x="75" y="308"/>
                </a:cxn>
                <a:cxn ang="0">
                  <a:pos x="100" y="336"/>
                </a:cxn>
                <a:cxn ang="0">
                  <a:pos x="151" y="374"/>
                </a:cxn>
                <a:cxn ang="0">
                  <a:pos x="158" y="419"/>
                </a:cxn>
                <a:cxn ang="0">
                  <a:pos x="168" y="479"/>
                </a:cxn>
                <a:cxn ang="0">
                  <a:pos x="217" y="536"/>
                </a:cxn>
                <a:cxn ang="0">
                  <a:pos x="477" y="520"/>
                </a:cxn>
                <a:cxn ang="0">
                  <a:pos x="463" y="438"/>
                </a:cxn>
                <a:cxn ang="0">
                  <a:pos x="486" y="312"/>
                </a:cxn>
                <a:cxn ang="0">
                  <a:pos x="486" y="277"/>
                </a:cxn>
                <a:cxn ang="0">
                  <a:pos x="523" y="179"/>
                </a:cxn>
                <a:cxn ang="0">
                  <a:pos x="513" y="176"/>
                </a:cxn>
                <a:cxn ang="0">
                  <a:pos x="489" y="233"/>
                </a:cxn>
                <a:cxn ang="0">
                  <a:pos x="468" y="236"/>
                </a:cxn>
                <a:cxn ang="0">
                  <a:pos x="460" y="260"/>
                </a:cxn>
                <a:cxn ang="0">
                  <a:pos x="437" y="276"/>
                </a:cxn>
                <a:cxn ang="0">
                  <a:pos x="453" y="224"/>
                </a:cxn>
                <a:cxn ang="0">
                  <a:pos x="468" y="203"/>
                </a:cxn>
                <a:cxn ang="0">
                  <a:pos x="441" y="129"/>
                </a:cxn>
                <a:cxn ang="0">
                  <a:pos x="422" y="124"/>
                </a:cxn>
                <a:cxn ang="0">
                  <a:pos x="415" y="107"/>
                </a:cxn>
                <a:cxn ang="0">
                  <a:pos x="212" y="43"/>
                </a:cxn>
                <a:cxn ang="0">
                  <a:pos x="186" y="31"/>
                </a:cxn>
                <a:cxn ang="0">
                  <a:pos x="172" y="43"/>
                </a:cxn>
                <a:cxn ang="0">
                  <a:pos x="167" y="40"/>
                </a:cxn>
                <a:cxn ang="0">
                  <a:pos x="174" y="17"/>
                </a:cxn>
                <a:cxn ang="0">
                  <a:pos x="179" y="3"/>
                </a:cxn>
                <a:cxn ang="0">
                  <a:pos x="172" y="0"/>
                </a:cxn>
                <a:cxn ang="0">
                  <a:pos x="89" y="34"/>
                </a:cxn>
                <a:cxn ang="0">
                  <a:pos x="81" y="36"/>
                </a:cxn>
                <a:cxn ang="0">
                  <a:pos x="63" y="28"/>
                </a:cxn>
                <a:cxn ang="0">
                  <a:pos x="48" y="38"/>
                </a:cxn>
                <a:cxn ang="0">
                  <a:pos x="51" y="100"/>
                </a:cxn>
                <a:cxn ang="0">
                  <a:pos x="0" y="162"/>
                </a:cxn>
                <a:cxn ang="0">
                  <a:pos x="13" y="205"/>
                </a:cxn>
                <a:cxn ang="0">
                  <a:pos x="13" y="205"/>
                </a:cxn>
              </a:cxnLst>
              <a:rect l="0" t="0" r="r" b="b"/>
              <a:pathLst>
                <a:path w="523" h="536">
                  <a:moveTo>
                    <a:pt x="13" y="205"/>
                  </a:moveTo>
                  <a:lnTo>
                    <a:pt x="12" y="269"/>
                  </a:lnTo>
                  <a:lnTo>
                    <a:pt x="75" y="308"/>
                  </a:lnTo>
                  <a:lnTo>
                    <a:pt x="100" y="336"/>
                  </a:lnTo>
                  <a:lnTo>
                    <a:pt x="151" y="374"/>
                  </a:lnTo>
                  <a:lnTo>
                    <a:pt x="158" y="419"/>
                  </a:lnTo>
                  <a:lnTo>
                    <a:pt x="168" y="479"/>
                  </a:lnTo>
                  <a:lnTo>
                    <a:pt x="217" y="536"/>
                  </a:lnTo>
                  <a:lnTo>
                    <a:pt x="477" y="520"/>
                  </a:lnTo>
                  <a:lnTo>
                    <a:pt x="463" y="438"/>
                  </a:lnTo>
                  <a:lnTo>
                    <a:pt x="486" y="312"/>
                  </a:lnTo>
                  <a:lnTo>
                    <a:pt x="486" y="277"/>
                  </a:lnTo>
                  <a:lnTo>
                    <a:pt x="523" y="179"/>
                  </a:lnTo>
                  <a:lnTo>
                    <a:pt x="513" y="176"/>
                  </a:lnTo>
                  <a:lnTo>
                    <a:pt x="489" y="233"/>
                  </a:lnTo>
                  <a:lnTo>
                    <a:pt x="468" y="236"/>
                  </a:lnTo>
                  <a:lnTo>
                    <a:pt x="460" y="260"/>
                  </a:lnTo>
                  <a:lnTo>
                    <a:pt x="437" y="276"/>
                  </a:lnTo>
                  <a:lnTo>
                    <a:pt x="453" y="224"/>
                  </a:lnTo>
                  <a:lnTo>
                    <a:pt x="468" y="203"/>
                  </a:lnTo>
                  <a:lnTo>
                    <a:pt x="441" y="129"/>
                  </a:lnTo>
                  <a:lnTo>
                    <a:pt x="422" y="124"/>
                  </a:lnTo>
                  <a:lnTo>
                    <a:pt x="415" y="107"/>
                  </a:lnTo>
                  <a:lnTo>
                    <a:pt x="212" y="43"/>
                  </a:lnTo>
                  <a:lnTo>
                    <a:pt x="186" y="31"/>
                  </a:lnTo>
                  <a:lnTo>
                    <a:pt x="172" y="43"/>
                  </a:lnTo>
                  <a:lnTo>
                    <a:pt x="167" y="40"/>
                  </a:lnTo>
                  <a:lnTo>
                    <a:pt x="174" y="17"/>
                  </a:lnTo>
                  <a:lnTo>
                    <a:pt x="179" y="3"/>
                  </a:lnTo>
                  <a:lnTo>
                    <a:pt x="172" y="0"/>
                  </a:lnTo>
                  <a:lnTo>
                    <a:pt x="89" y="34"/>
                  </a:lnTo>
                  <a:lnTo>
                    <a:pt x="81" y="36"/>
                  </a:lnTo>
                  <a:lnTo>
                    <a:pt x="63" y="28"/>
                  </a:lnTo>
                  <a:lnTo>
                    <a:pt x="48" y="38"/>
                  </a:lnTo>
                  <a:lnTo>
                    <a:pt x="51" y="100"/>
                  </a:lnTo>
                  <a:lnTo>
                    <a:pt x="0" y="162"/>
                  </a:lnTo>
                  <a:lnTo>
                    <a:pt x="13" y="205"/>
                  </a:lnTo>
                  <a:lnTo>
                    <a:pt x="13" y="205"/>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29" name="Freeform 98">
              <a:extLst>
                <a:ext uri="{FF2B5EF4-FFF2-40B4-BE49-F238E27FC236}">
                  <a16:creationId xmlns:a16="http://schemas.microsoft.com/office/drawing/2014/main" id="{4099F4A0-4CF5-4348-A78C-D0F8F5A7C7CB}"/>
                </a:ext>
              </a:extLst>
            </p:cNvPr>
            <p:cNvSpPr>
              <a:spLocks/>
            </p:cNvSpPr>
            <p:nvPr/>
          </p:nvSpPr>
          <p:spPr bwMode="auto">
            <a:xfrm>
              <a:off x="5272896" y="2103980"/>
              <a:ext cx="571028" cy="1170919"/>
            </a:xfrm>
            <a:custGeom>
              <a:avLst/>
              <a:gdLst/>
              <a:ahLst/>
              <a:cxnLst>
                <a:cxn ang="0">
                  <a:pos x="7" y="279"/>
                </a:cxn>
                <a:cxn ang="0">
                  <a:pos x="47" y="193"/>
                </a:cxn>
                <a:cxn ang="0">
                  <a:pos x="35" y="160"/>
                </a:cxn>
                <a:cxn ang="0">
                  <a:pos x="102" y="109"/>
                </a:cxn>
                <a:cxn ang="0">
                  <a:pos x="114" y="71"/>
                </a:cxn>
                <a:cxn ang="0">
                  <a:pos x="66" y="16"/>
                </a:cxn>
                <a:cxn ang="0">
                  <a:pos x="326" y="0"/>
                </a:cxn>
                <a:cxn ang="0">
                  <a:pos x="333" y="40"/>
                </a:cxn>
                <a:cxn ang="0">
                  <a:pos x="359" y="92"/>
                </a:cxn>
                <a:cxn ang="0">
                  <a:pos x="381" y="352"/>
                </a:cxn>
                <a:cxn ang="0">
                  <a:pos x="376" y="405"/>
                </a:cxn>
                <a:cxn ang="0">
                  <a:pos x="390" y="436"/>
                </a:cxn>
                <a:cxn ang="0">
                  <a:pos x="374" y="495"/>
                </a:cxn>
                <a:cxn ang="0">
                  <a:pos x="354" y="520"/>
                </a:cxn>
                <a:cxn ang="0">
                  <a:pos x="343" y="564"/>
                </a:cxn>
                <a:cxn ang="0">
                  <a:pos x="355" y="577"/>
                </a:cxn>
                <a:cxn ang="0">
                  <a:pos x="345" y="601"/>
                </a:cxn>
                <a:cxn ang="0">
                  <a:pos x="350" y="610"/>
                </a:cxn>
                <a:cxn ang="0">
                  <a:pos x="319" y="622"/>
                </a:cxn>
                <a:cxn ang="0">
                  <a:pos x="312" y="665"/>
                </a:cxn>
                <a:cxn ang="0">
                  <a:pos x="267" y="651"/>
                </a:cxn>
                <a:cxn ang="0">
                  <a:pos x="245" y="682"/>
                </a:cxn>
                <a:cxn ang="0">
                  <a:pos x="231" y="679"/>
                </a:cxn>
                <a:cxn ang="0">
                  <a:pos x="216" y="651"/>
                </a:cxn>
                <a:cxn ang="0">
                  <a:pos x="192" y="584"/>
                </a:cxn>
                <a:cxn ang="0">
                  <a:pos x="133" y="550"/>
                </a:cxn>
                <a:cxn ang="0">
                  <a:pos x="121" y="515"/>
                </a:cxn>
                <a:cxn ang="0">
                  <a:pos x="140" y="462"/>
                </a:cxn>
                <a:cxn ang="0">
                  <a:pos x="124" y="452"/>
                </a:cxn>
                <a:cxn ang="0">
                  <a:pos x="86" y="452"/>
                </a:cxn>
                <a:cxn ang="0">
                  <a:pos x="78" y="419"/>
                </a:cxn>
                <a:cxn ang="0">
                  <a:pos x="16" y="353"/>
                </a:cxn>
                <a:cxn ang="0">
                  <a:pos x="0" y="300"/>
                </a:cxn>
                <a:cxn ang="0">
                  <a:pos x="7" y="279"/>
                </a:cxn>
                <a:cxn ang="0">
                  <a:pos x="7" y="279"/>
                </a:cxn>
              </a:cxnLst>
              <a:rect l="0" t="0" r="r" b="b"/>
              <a:pathLst>
                <a:path w="390" h="682">
                  <a:moveTo>
                    <a:pt x="7" y="279"/>
                  </a:moveTo>
                  <a:lnTo>
                    <a:pt x="47" y="193"/>
                  </a:lnTo>
                  <a:lnTo>
                    <a:pt x="35" y="160"/>
                  </a:lnTo>
                  <a:lnTo>
                    <a:pt x="102" y="109"/>
                  </a:lnTo>
                  <a:lnTo>
                    <a:pt x="114" y="71"/>
                  </a:lnTo>
                  <a:lnTo>
                    <a:pt x="66" y="16"/>
                  </a:lnTo>
                  <a:lnTo>
                    <a:pt x="326" y="0"/>
                  </a:lnTo>
                  <a:lnTo>
                    <a:pt x="333" y="40"/>
                  </a:lnTo>
                  <a:lnTo>
                    <a:pt x="359" y="92"/>
                  </a:lnTo>
                  <a:lnTo>
                    <a:pt x="381" y="352"/>
                  </a:lnTo>
                  <a:lnTo>
                    <a:pt x="376" y="405"/>
                  </a:lnTo>
                  <a:lnTo>
                    <a:pt x="390" y="436"/>
                  </a:lnTo>
                  <a:lnTo>
                    <a:pt x="374" y="495"/>
                  </a:lnTo>
                  <a:lnTo>
                    <a:pt x="354" y="520"/>
                  </a:lnTo>
                  <a:lnTo>
                    <a:pt x="343" y="564"/>
                  </a:lnTo>
                  <a:lnTo>
                    <a:pt x="355" y="577"/>
                  </a:lnTo>
                  <a:lnTo>
                    <a:pt x="345" y="601"/>
                  </a:lnTo>
                  <a:lnTo>
                    <a:pt x="350" y="610"/>
                  </a:lnTo>
                  <a:lnTo>
                    <a:pt x="319" y="622"/>
                  </a:lnTo>
                  <a:lnTo>
                    <a:pt x="312" y="665"/>
                  </a:lnTo>
                  <a:lnTo>
                    <a:pt x="267" y="651"/>
                  </a:lnTo>
                  <a:lnTo>
                    <a:pt x="245" y="682"/>
                  </a:lnTo>
                  <a:lnTo>
                    <a:pt x="231" y="679"/>
                  </a:lnTo>
                  <a:lnTo>
                    <a:pt x="216" y="651"/>
                  </a:lnTo>
                  <a:lnTo>
                    <a:pt x="192" y="584"/>
                  </a:lnTo>
                  <a:lnTo>
                    <a:pt x="133" y="550"/>
                  </a:lnTo>
                  <a:lnTo>
                    <a:pt x="121" y="515"/>
                  </a:lnTo>
                  <a:lnTo>
                    <a:pt x="140" y="462"/>
                  </a:lnTo>
                  <a:lnTo>
                    <a:pt x="124" y="452"/>
                  </a:lnTo>
                  <a:lnTo>
                    <a:pt x="86" y="452"/>
                  </a:lnTo>
                  <a:lnTo>
                    <a:pt x="78" y="419"/>
                  </a:lnTo>
                  <a:lnTo>
                    <a:pt x="16" y="353"/>
                  </a:lnTo>
                  <a:lnTo>
                    <a:pt x="0" y="300"/>
                  </a:lnTo>
                  <a:lnTo>
                    <a:pt x="7" y="279"/>
                  </a:lnTo>
                  <a:lnTo>
                    <a:pt x="7" y="279"/>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30" name="Freeform 99">
              <a:extLst>
                <a:ext uri="{FF2B5EF4-FFF2-40B4-BE49-F238E27FC236}">
                  <a16:creationId xmlns:a16="http://schemas.microsoft.com/office/drawing/2014/main" id="{205E7A5C-AE52-AB4B-A973-693A7FE1B7F4}"/>
                </a:ext>
              </a:extLst>
            </p:cNvPr>
            <p:cNvSpPr>
              <a:spLocks/>
            </p:cNvSpPr>
            <p:nvPr/>
          </p:nvSpPr>
          <p:spPr bwMode="auto">
            <a:xfrm>
              <a:off x="5775109" y="2210427"/>
              <a:ext cx="449502" cy="882481"/>
            </a:xfrm>
            <a:custGeom>
              <a:avLst/>
              <a:gdLst/>
              <a:ahLst/>
              <a:cxnLst>
                <a:cxn ang="0">
                  <a:pos x="11" y="514"/>
                </a:cxn>
                <a:cxn ang="0">
                  <a:pos x="19" y="498"/>
                </a:cxn>
                <a:cxn ang="0">
                  <a:pos x="78" y="495"/>
                </a:cxn>
                <a:cxn ang="0">
                  <a:pos x="126" y="479"/>
                </a:cxn>
                <a:cxn ang="0">
                  <a:pos x="174" y="450"/>
                </a:cxn>
                <a:cxn ang="0">
                  <a:pos x="214" y="448"/>
                </a:cxn>
                <a:cxn ang="0">
                  <a:pos x="259" y="374"/>
                </a:cxn>
                <a:cxn ang="0">
                  <a:pos x="272" y="379"/>
                </a:cxn>
                <a:cxn ang="0">
                  <a:pos x="307" y="353"/>
                </a:cxn>
                <a:cxn ang="0">
                  <a:pos x="298" y="334"/>
                </a:cxn>
                <a:cxn ang="0">
                  <a:pos x="302" y="324"/>
                </a:cxn>
                <a:cxn ang="0">
                  <a:pos x="267" y="7"/>
                </a:cxn>
                <a:cxn ang="0">
                  <a:pos x="264" y="0"/>
                </a:cxn>
                <a:cxn ang="0">
                  <a:pos x="81" y="21"/>
                </a:cxn>
                <a:cxn ang="0">
                  <a:pos x="47" y="38"/>
                </a:cxn>
                <a:cxn ang="0">
                  <a:pos x="16" y="30"/>
                </a:cxn>
                <a:cxn ang="0">
                  <a:pos x="38" y="290"/>
                </a:cxn>
                <a:cxn ang="0">
                  <a:pos x="33" y="343"/>
                </a:cxn>
                <a:cxn ang="0">
                  <a:pos x="47" y="374"/>
                </a:cxn>
                <a:cxn ang="0">
                  <a:pos x="31" y="433"/>
                </a:cxn>
                <a:cxn ang="0">
                  <a:pos x="11" y="458"/>
                </a:cxn>
                <a:cxn ang="0">
                  <a:pos x="0" y="502"/>
                </a:cxn>
                <a:cxn ang="0">
                  <a:pos x="11" y="514"/>
                </a:cxn>
                <a:cxn ang="0">
                  <a:pos x="11" y="514"/>
                </a:cxn>
              </a:cxnLst>
              <a:rect l="0" t="0" r="r" b="b"/>
              <a:pathLst>
                <a:path w="307" h="514">
                  <a:moveTo>
                    <a:pt x="11" y="514"/>
                  </a:moveTo>
                  <a:lnTo>
                    <a:pt x="19" y="498"/>
                  </a:lnTo>
                  <a:lnTo>
                    <a:pt x="78" y="495"/>
                  </a:lnTo>
                  <a:lnTo>
                    <a:pt x="126" y="479"/>
                  </a:lnTo>
                  <a:lnTo>
                    <a:pt x="174" y="450"/>
                  </a:lnTo>
                  <a:lnTo>
                    <a:pt x="214" y="448"/>
                  </a:lnTo>
                  <a:lnTo>
                    <a:pt x="259" y="374"/>
                  </a:lnTo>
                  <a:lnTo>
                    <a:pt x="272" y="379"/>
                  </a:lnTo>
                  <a:lnTo>
                    <a:pt x="307" y="353"/>
                  </a:lnTo>
                  <a:lnTo>
                    <a:pt x="298" y="334"/>
                  </a:lnTo>
                  <a:lnTo>
                    <a:pt x="302" y="324"/>
                  </a:lnTo>
                  <a:lnTo>
                    <a:pt x="267" y="7"/>
                  </a:lnTo>
                  <a:lnTo>
                    <a:pt x="264" y="0"/>
                  </a:lnTo>
                  <a:lnTo>
                    <a:pt x="81" y="21"/>
                  </a:lnTo>
                  <a:lnTo>
                    <a:pt x="47" y="38"/>
                  </a:lnTo>
                  <a:lnTo>
                    <a:pt x="16" y="30"/>
                  </a:lnTo>
                  <a:lnTo>
                    <a:pt x="38" y="290"/>
                  </a:lnTo>
                  <a:lnTo>
                    <a:pt x="33" y="343"/>
                  </a:lnTo>
                  <a:lnTo>
                    <a:pt x="47" y="374"/>
                  </a:lnTo>
                  <a:lnTo>
                    <a:pt x="31" y="433"/>
                  </a:lnTo>
                  <a:lnTo>
                    <a:pt x="11" y="458"/>
                  </a:lnTo>
                  <a:lnTo>
                    <a:pt x="0" y="502"/>
                  </a:lnTo>
                  <a:lnTo>
                    <a:pt x="11" y="514"/>
                  </a:lnTo>
                  <a:lnTo>
                    <a:pt x="11" y="514"/>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31" name="Freeform 100">
              <a:extLst>
                <a:ext uri="{FF2B5EF4-FFF2-40B4-BE49-F238E27FC236}">
                  <a16:creationId xmlns:a16="http://schemas.microsoft.com/office/drawing/2014/main" id="{699ECE75-257B-ED41-9CE5-D95CB55B2EE2}"/>
                </a:ext>
              </a:extLst>
            </p:cNvPr>
            <p:cNvSpPr>
              <a:spLocks/>
            </p:cNvSpPr>
            <p:nvPr/>
          </p:nvSpPr>
          <p:spPr bwMode="auto">
            <a:xfrm>
              <a:off x="5608193" y="2763266"/>
              <a:ext cx="1049813" cy="616364"/>
            </a:xfrm>
            <a:custGeom>
              <a:avLst/>
              <a:gdLst/>
              <a:ahLst/>
              <a:cxnLst>
                <a:cxn ang="0">
                  <a:pos x="4" y="340"/>
                </a:cxn>
                <a:cxn ang="0">
                  <a:pos x="21" y="338"/>
                </a:cxn>
                <a:cxn ang="0">
                  <a:pos x="26" y="300"/>
                </a:cxn>
                <a:cxn ang="0">
                  <a:pos x="16" y="298"/>
                </a:cxn>
                <a:cxn ang="0">
                  <a:pos x="38" y="267"/>
                </a:cxn>
                <a:cxn ang="0">
                  <a:pos x="83" y="281"/>
                </a:cxn>
                <a:cxn ang="0">
                  <a:pos x="90" y="238"/>
                </a:cxn>
                <a:cxn ang="0">
                  <a:pos x="121" y="226"/>
                </a:cxn>
                <a:cxn ang="0">
                  <a:pos x="116" y="217"/>
                </a:cxn>
                <a:cxn ang="0">
                  <a:pos x="133" y="176"/>
                </a:cxn>
                <a:cxn ang="0">
                  <a:pos x="192" y="173"/>
                </a:cxn>
                <a:cxn ang="0">
                  <a:pos x="240" y="157"/>
                </a:cxn>
                <a:cxn ang="0">
                  <a:pos x="271" y="136"/>
                </a:cxn>
                <a:cxn ang="0">
                  <a:pos x="288" y="128"/>
                </a:cxn>
                <a:cxn ang="0">
                  <a:pos x="328" y="126"/>
                </a:cxn>
                <a:cxn ang="0">
                  <a:pos x="373" y="52"/>
                </a:cxn>
                <a:cxn ang="0">
                  <a:pos x="386" y="57"/>
                </a:cxn>
                <a:cxn ang="0">
                  <a:pos x="421" y="31"/>
                </a:cxn>
                <a:cxn ang="0">
                  <a:pos x="412" y="12"/>
                </a:cxn>
                <a:cxn ang="0">
                  <a:pos x="416" y="2"/>
                </a:cxn>
                <a:cxn ang="0">
                  <a:pos x="447" y="0"/>
                </a:cxn>
                <a:cxn ang="0">
                  <a:pos x="467" y="7"/>
                </a:cxn>
                <a:cxn ang="0">
                  <a:pos x="530" y="43"/>
                </a:cxn>
                <a:cxn ang="0">
                  <a:pos x="574" y="42"/>
                </a:cxn>
                <a:cxn ang="0">
                  <a:pos x="595" y="28"/>
                </a:cxn>
                <a:cxn ang="0">
                  <a:pos x="645" y="59"/>
                </a:cxn>
                <a:cxn ang="0">
                  <a:pos x="661" y="118"/>
                </a:cxn>
                <a:cxn ang="0">
                  <a:pos x="717" y="159"/>
                </a:cxn>
                <a:cxn ang="0">
                  <a:pos x="690" y="192"/>
                </a:cxn>
                <a:cxn ang="0">
                  <a:pos x="642" y="238"/>
                </a:cxn>
                <a:cxn ang="0">
                  <a:pos x="640" y="248"/>
                </a:cxn>
                <a:cxn ang="0">
                  <a:pos x="569" y="293"/>
                </a:cxn>
                <a:cxn ang="0">
                  <a:pos x="173" y="331"/>
                </a:cxn>
                <a:cxn ang="0">
                  <a:pos x="130" y="328"/>
                </a:cxn>
                <a:cxn ang="0">
                  <a:pos x="131" y="348"/>
                </a:cxn>
                <a:cxn ang="0">
                  <a:pos x="0" y="359"/>
                </a:cxn>
                <a:cxn ang="0">
                  <a:pos x="4" y="340"/>
                </a:cxn>
                <a:cxn ang="0">
                  <a:pos x="4" y="340"/>
                </a:cxn>
              </a:cxnLst>
              <a:rect l="0" t="0" r="r" b="b"/>
              <a:pathLst>
                <a:path w="717" h="359">
                  <a:moveTo>
                    <a:pt x="4" y="340"/>
                  </a:moveTo>
                  <a:lnTo>
                    <a:pt x="21" y="338"/>
                  </a:lnTo>
                  <a:lnTo>
                    <a:pt x="26" y="300"/>
                  </a:lnTo>
                  <a:lnTo>
                    <a:pt x="16" y="298"/>
                  </a:lnTo>
                  <a:lnTo>
                    <a:pt x="38" y="267"/>
                  </a:lnTo>
                  <a:lnTo>
                    <a:pt x="83" y="281"/>
                  </a:lnTo>
                  <a:lnTo>
                    <a:pt x="90" y="238"/>
                  </a:lnTo>
                  <a:lnTo>
                    <a:pt x="121" y="226"/>
                  </a:lnTo>
                  <a:lnTo>
                    <a:pt x="116" y="217"/>
                  </a:lnTo>
                  <a:lnTo>
                    <a:pt x="133" y="176"/>
                  </a:lnTo>
                  <a:lnTo>
                    <a:pt x="192" y="173"/>
                  </a:lnTo>
                  <a:lnTo>
                    <a:pt x="240" y="157"/>
                  </a:lnTo>
                  <a:lnTo>
                    <a:pt x="271" y="136"/>
                  </a:lnTo>
                  <a:lnTo>
                    <a:pt x="288" y="128"/>
                  </a:lnTo>
                  <a:lnTo>
                    <a:pt x="328" y="126"/>
                  </a:lnTo>
                  <a:lnTo>
                    <a:pt x="373" y="52"/>
                  </a:lnTo>
                  <a:lnTo>
                    <a:pt x="386" y="57"/>
                  </a:lnTo>
                  <a:lnTo>
                    <a:pt x="421" y="31"/>
                  </a:lnTo>
                  <a:lnTo>
                    <a:pt x="412" y="12"/>
                  </a:lnTo>
                  <a:lnTo>
                    <a:pt x="416" y="2"/>
                  </a:lnTo>
                  <a:lnTo>
                    <a:pt x="447" y="0"/>
                  </a:lnTo>
                  <a:lnTo>
                    <a:pt x="467" y="7"/>
                  </a:lnTo>
                  <a:lnTo>
                    <a:pt x="530" y="43"/>
                  </a:lnTo>
                  <a:lnTo>
                    <a:pt x="574" y="42"/>
                  </a:lnTo>
                  <a:lnTo>
                    <a:pt x="595" y="28"/>
                  </a:lnTo>
                  <a:lnTo>
                    <a:pt x="645" y="59"/>
                  </a:lnTo>
                  <a:lnTo>
                    <a:pt x="661" y="118"/>
                  </a:lnTo>
                  <a:lnTo>
                    <a:pt x="717" y="159"/>
                  </a:lnTo>
                  <a:lnTo>
                    <a:pt x="690" y="192"/>
                  </a:lnTo>
                  <a:lnTo>
                    <a:pt x="642" y="238"/>
                  </a:lnTo>
                  <a:lnTo>
                    <a:pt x="640" y="248"/>
                  </a:lnTo>
                  <a:lnTo>
                    <a:pt x="569" y="293"/>
                  </a:lnTo>
                  <a:lnTo>
                    <a:pt x="173" y="331"/>
                  </a:lnTo>
                  <a:lnTo>
                    <a:pt x="130" y="328"/>
                  </a:lnTo>
                  <a:lnTo>
                    <a:pt x="131" y="348"/>
                  </a:lnTo>
                  <a:lnTo>
                    <a:pt x="0" y="359"/>
                  </a:lnTo>
                  <a:lnTo>
                    <a:pt x="4" y="340"/>
                  </a:lnTo>
                  <a:lnTo>
                    <a:pt x="4" y="34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32" name="Freeform 109">
              <a:extLst>
                <a:ext uri="{FF2B5EF4-FFF2-40B4-BE49-F238E27FC236}">
                  <a16:creationId xmlns:a16="http://schemas.microsoft.com/office/drawing/2014/main" id="{5C4F26A6-7FDE-F844-8E7E-7FCE41C9979A}"/>
                </a:ext>
              </a:extLst>
            </p:cNvPr>
            <p:cNvSpPr>
              <a:spLocks/>
            </p:cNvSpPr>
            <p:nvPr/>
          </p:nvSpPr>
          <p:spPr bwMode="auto">
            <a:xfrm>
              <a:off x="6166042" y="2079944"/>
              <a:ext cx="609097" cy="784619"/>
            </a:xfrm>
            <a:custGeom>
              <a:avLst/>
              <a:gdLst/>
              <a:ahLst/>
              <a:cxnLst>
                <a:cxn ang="0">
                  <a:pos x="0" y="83"/>
                </a:cxn>
                <a:cxn ang="0">
                  <a:pos x="35" y="400"/>
                </a:cxn>
                <a:cxn ang="0">
                  <a:pos x="86" y="405"/>
                </a:cxn>
                <a:cxn ang="0">
                  <a:pos x="149" y="441"/>
                </a:cxn>
                <a:cxn ang="0">
                  <a:pos x="193" y="440"/>
                </a:cxn>
                <a:cxn ang="0">
                  <a:pos x="214" y="426"/>
                </a:cxn>
                <a:cxn ang="0">
                  <a:pos x="264" y="457"/>
                </a:cxn>
                <a:cxn ang="0">
                  <a:pos x="293" y="431"/>
                </a:cxn>
                <a:cxn ang="0">
                  <a:pos x="300" y="381"/>
                </a:cxn>
                <a:cxn ang="0">
                  <a:pos x="319" y="391"/>
                </a:cxn>
                <a:cxn ang="0">
                  <a:pos x="329" y="350"/>
                </a:cxn>
                <a:cxn ang="0">
                  <a:pos x="398" y="290"/>
                </a:cxn>
                <a:cxn ang="0">
                  <a:pos x="410" y="192"/>
                </a:cxn>
                <a:cxn ang="0">
                  <a:pos x="402" y="171"/>
                </a:cxn>
                <a:cxn ang="0">
                  <a:pos x="416" y="161"/>
                </a:cxn>
                <a:cxn ang="0">
                  <a:pos x="390" y="0"/>
                </a:cxn>
                <a:cxn ang="0">
                  <a:pos x="319" y="37"/>
                </a:cxn>
                <a:cxn ang="0">
                  <a:pos x="283" y="75"/>
                </a:cxn>
                <a:cxn ang="0">
                  <a:pos x="257" y="76"/>
                </a:cxn>
                <a:cxn ang="0">
                  <a:pos x="217" y="97"/>
                </a:cxn>
                <a:cxn ang="0">
                  <a:pos x="126" y="66"/>
                </a:cxn>
                <a:cxn ang="0">
                  <a:pos x="0" y="83"/>
                </a:cxn>
                <a:cxn ang="0">
                  <a:pos x="0" y="83"/>
                </a:cxn>
              </a:cxnLst>
              <a:rect l="0" t="0" r="r" b="b"/>
              <a:pathLst>
                <a:path w="416" h="457">
                  <a:moveTo>
                    <a:pt x="0" y="83"/>
                  </a:moveTo>
                  <a:lnTo>
                    <a:pt x="35" y="400"/>
                  </a:lnTo>
                  <a:lnTo>
                    <a:pt x="86" y="405"/>
                  </a:lnTo>
                  <a:lnTo>
                    <a:pt x="149" y="441"/>
                  </a:lnTo>
                  <a:lnTo>
                    <a:pt x="193" y="440"/>
                  </a:lnTo>
                  <a:lnTo>
                    <a:pt x="214" y="426"/>
                  </a:lnTo>
                  <a:lnTo>
                    <a:pt x="264" y="457"/>
                  </a:lnTo>
                  <a:lnTo>
                    <a:pt x="293" y="431"/>
                  </a:lnTo>
                  <a:lnTo>
                    <a:pt x="300" y="381"/>
                  </a:lnTo>
                  <a:lnTo>
                    <a:pt x="319" y="391"/>
                  </a:lnTo>
                  <a:lnTo>
                    <a:pt x="329" y="350"/>
                  </a:lnTo>
                  <a:lnTo>
                    <a:pt x="398" y="290"/>
                  </a:lnTo>
                  <a:lnTo>
                    <a:pt x="410" y="192"/>
                  </a:lnTo>
                  <a:lnTo>
                    <a:pt x="402" y="171"/>
                  </a:lnTo>
                  <a:lnTo>
                    <a:pt x="416" y="161"/>
                  </a:lnTo>
                  <a:lnTo>
                    <a:pt x="390" y="0"/>
                  </a:lnTo>
                  <a:lnTo>
                    <a:pt x="319" y="37"/>
                  </a:lnTo>
                  <a:lnTo>
                    <a:pt x="283" y="75"/>
                  </a:lnTo>
                  <a:lnTo>
                    <a:pt x="257" y="76"/>
                  </a:lnTo>
                  <a:lnTo>
                    <a:pt x="217" y="97"/>
                  </a:lnTo>
                  <a:lnTo>
                    <a:pt x="126" y="66"/>
                  </a:lnTo>
                  <a:lnTo>
                    <a:pt x="0" y="83"/>
                  </a:lnTo>
                  <a:lnTo>
                    <a:pt x="0" y="83"/>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tx1"/>
                </a:solidFill>
                <a:latin typeface="Century Gothic"/>
                <a:cs typeface="+mn-cs"/>
              </a:endParaRPr>
            </a:p>
          </p:txBody>
        </p:sp>
        <p:sp>
          <p:nvSpPr>
            <p:cNvPr id="33" name="Freeform 84">
              <a:extLst>
                <a:ext uri="{FF2B5EF4-FFF2-40B4-BE49-F238E27FC236}">
                  <a16:creationId xmlns:a16="http://schemas.microsoft.com/office/drawing/2014/main" id="{3E145098-4A37-424B-AD1F-6FE78BAB8951}"/>
                </a:ext>
              </a:extLst>
            </p:cNvPr>
            <p:cNvSpPr>
              <a:spLocks/>
            </p:cNvSpPr>
            <p:nvPr/>
          </p:nvSpPr>
          <p:spPr bwMode="auto">
            <a:xfrm>
              <a:off x="2937546" y="3343901"/>
              <a:ext cx="2105674" cy="2404298"/>
            </a:xfrm>
            <a:custGeom>
              <a:avLst/>
              <a:gdLst/>
              <a:ahLst/>
              <a:cxnLst>
                <a:cxn ang="0">
                  <a:pos x="0" y="510"/>
                </a:cxn>
                <a:cxn ang="0">
                  <a:pos x="375" y="544"/>
                </a:cxn>
                <a:cxn ang="0">
                  <a:pos x="427" y="0"/>
                </a:cxn>
                <a:cxn ang="0">
                  <a:pos x="727" y="17"/>
                </a:cxn>
                <a:cxn ang="0">
                  <a:pos x="717" y="251"/>
                </a:cxn>
                <a:cxn ang="0">
                  <a:pos x="746" y="275"/>
                </a:cxn>
                <a:cxn ang="0">
                  <a:pos x="774" y="275"/>
                </a:cxn>
                <a:cxn ang="0">
                  <a:pos x="796" y="298"/>
                </a:cxn>
                <a:cxn ang="0">
                  <a:pos x="841" y="308"/>
                </a:cxn>
                <a:cxn ang="0">
                  <a:pos x="932" y="348"/>
                </a:cxn>
                <a:cxn ang="0">
                  <a:pos x="948" y="331"/>
                </a:cxn>
                <a:cxn ang="0">
                  <a:pos x="1006" y="365"/>
                </a:cxn>
                <a:cxn ang="0">
                  <a:pos x="1084" y="363"/>
                </a:cxn>
                <a:cxn ang="0">
                  <a:pos x="1137" y="348"/>
                </a:cxn>
                <a:cxn ang="0">
                  <a:pos x="1211" y="334"/>
                </a:cxn>
                <a:cxn ang="0">
                  <a:pos x="1278" y="370"/>
                </a:cxn>
                <a:cxn ang="0">
                  <a:pos x="1289" y="382"/>
                </a:cxn>
                <a:cxn ang="0">
                  <a:pos x="1325" y="382"/>
                </a:cxn>
                <a:cxn ang="0">
                  <a:pos x="1332" y="575"/>
                </a:cxn>
                <a:cxn ang="0">
                  <a:pos x="1384" y="670"/>
                </a:cxn>
                <a:cxn ang="0">
                  <a:pos x="1365" y="744"/>
                </a:cxn>
                <a:cxn ang="0">
                  <a:pos x="1368" y="806"/>
                </a:cxn>
                <a:cxn ang="0">
                  <a:pos x="1346" y="837"/>
                </a:cxn>
                <a:cxn ang="0">
                  <a:pos x="1354" y="847"/>
                </a:cxn>
                <a:cxn ang="0">
                  <a:pos x="1297" y="865"/>
                </a:cxn>
                <a:cxn ang="0">
                  <a:pos x="1253" y="870"/>
                </a:cxn>
                <a:cxn ang="0">
                  <a:pos x="1261" y="837"/>
                </a:cxn>
                <a:cxn ang="0">
                  <a:pos x="1237" y="856"/>
                </a:cxn>
                <a:cxn ang="0">
                  <a:pos x="1239" y="894"/>
                </a:cxn>
                <a:cxn ang="0">
                  <a:pos x="1208" y="933"/>
                </a:cxn>
                <a:cxn ang="0">
                  <a:pos x="1044" y="1016"/>
                </a:cxn>
                <a:cxn ang="0">
                  <a:pos x="992" y="1070"/>
                </a:cxn>
                <a:cxn ang="0">
                  <a:pos x="944" y="1185"/>
                </a:cxn>
                <a:cxn ang="0">
                  <a:pos x="984" y="1304"/>
                </a:cxn>
                <a:cxn ang="0">
                  <a:pos x="946" y="1304"/>
                </a:cxn>
                <a:cxn ang="0">
                  <a:pos x="768" y="1242"/>
                </a:cxn>
                <a:cxn ang="0">
                  <a:pos x="749" y="1190"/>
                </a:cxn>
                <a:cxn ang="0">
                  <a:pos x="730" y="1168"/>
                </a:cxn>
                <a:cxn ang="0">
                  <a:pos x="725" y="1099"/>
                </a:cxn>
                <a:cxn ang="0">
                  <a:pos x="691" y="1075"/>
                </a:cxn>
                <a:cxn ang="0">
                  <a:pos x="596" y="892"/>
                </a:cxn>
                <a:cxn ang="0">
                  <a:pos x="549" y="858"/>
                </a:cxn>
                <a:cxn ang="0">
                  <a:pos x="536" y="828"/>
                </a:cxn>
                <a:cxn ang="0">
                  <a:pos x="396" y="822"/>
                </a:cxn>
                <a:cxn ang="0">
                  <a:pos x="322" y="908"/>
                </a:cxn>
                <a:cxn ang="0">
                  <a:pos x="196" y="818"/>
                </a:cxn>
                <a:cxn ang="0">
                  <a:pos x="158" y="694"/>
                </a:cxn>
                <a:cxn ang="0">
                  <a:pos x="38" y="579"/>
                </a:cxn>
                <a:cxn ang="0">
                  <a:pos x="24" y="541"/>
                </a:cxn>
                <a:cxn ang="0">
                  <a:pos x="7" y="536"/>
                </a:cxn>
                <a:cxn ang="0">
                  <a:pos x="0" y="510"/>
                </a:cxn>
                <a:cxn ang="0">
                  <a:pos x="0" y="510"/>
                </a:cxn>
              </a:cxnLst>
              <a:rect l="0" t="0" r="r" b="b"/>
              <a:pathLst>
                <a:path w="1384" h="1304">
                  <a:moveTo>
                    <a:pt x="0" y="510"/>
                  </a:moveTo>
                  <a:lnTo>
                    <a:pt x="375" y="544"/>
                  </a:lnTo>
                  <a:lnTo>
                    <a:pt x="427" y="0"/>
                  </a:lnTo>
                  <a:lnTo>
                    <a:pt x="727" y="17"/>
                  </a:lnTo>
                  <a:lnTo>
                    <a:pt x="717" y="251"/>
                  </a:lnTo>
                  <a:lnTo>
                    <a:pt x="746" y="275"/>
                  </a:lnTo>
                  <a:lnTo>
                    <a:pt x="774" y="275"/>
                  </a:lnTo>
                  <a:lnTo>
                    <a:pt x="796" y="298"/>
                  </a:lnTo>
                  <a:lnTo>
                    <a:pt x="841" y="308"/>
                  </a:lnTo>
                  <a:lnTo>
                    <a:pt x="932" y="348"/>
                  </a:lnTo>
                  <a:lnTo>
                    <a:pt x="948" y="331"/>
                  </a:lnTo>
                  <a:lnTo>
                    <a:pt x="1006" y="365"/>
                  </a:lnTo>
                  <a:lnTo>
                    <a:pt x="1084" y="363"/>
                  </a:lnTo>
                  <a:lnTo>
                    <a:pt x="1137" y="348"/>
                  </a:lnTo>
                  <a:lnTo>
                    <a:pt x="1211" y="334"/>
                  </a:lnTo>
                  <a:lnTo>
                    <a:pt x="1278" y="370"/>
                  </a:lnTo>
                  <a:lnTo>
                    <a:pt x="1289" y="382"/>
                  </a:lnTo>
                  <a:lnTo>
                    <a:pt x="1325" y="382"/>
                  </a:lnTo>
                  <a:lnTo>
                    <a:pt x="1332" y="575"/>
                  </a:lnTo>
                  <a:lnTo>
                    <a:pt x="1384" y="670"/>
                  </a:lnTo>
                  <a:lnTo>
                    <a:pt x="1365" y="744"/>
                  </a:lnTo>
                  <a:lnTo>
                    <a:pt x="1368" y="806"/>
                  </a:lnTo>
                  <a:lnTo>
                    <a:pt x="1346" y="837"/>
                  </a:lnTo>
                  <a:lnTo>
                    <a:pt x="1354" y="847"/>
                  </a:lnTo>
                  <a:lnTo>
                    <a:pt x="1297" y="865"/>
                  </a:lnTo>
                  <a:lnTo>
                    <a:pt x="1253" y="870"/>
                  </a:lnTo>
                  <a:lnTo>
                    <a:pt x="1261" y="837"/>
                  </a:lnTo>
                  <a:lnTo>
                    <a:pt x="1237" y="856"/>
                  </a:lnTo>
                  <a:lnTo>
                    <a:pt x="1239" y="894"/>
                  </a:lnTo>
                  <a:lnTo>
                    <a:pt x="1208" y="933"/>
                  </a:lnTo>
                  <a:lnTo>
                    <a:pt x="1044" y="1016"/>
                  </a:lnTo>
                  <a:lnTo>
                    <a:pt x="992" y="1070"/>
                  </a:lnTo>
                  <a:lnTo>
                    <a:pt x="944" y="1185"/>
                  </a:lnTo>
                  <a:lnTo>
                    <a:pt x="984" y="1304"/>
                  </a:lnTo>
                  <a:lnTo>
                    <a:pt x="946" y="1304"/>
                  </a:lnTo>
                  <a:lnTo>
                    <a:pt x="768" y="1242"/>
                  </a:lnTo>
                  <a:lnTo>
                    <a:pt x="749" y="1190"/>
                  </a:lnTo>
                  <a:lnTo>
                    <a:pt x="730" y="1168"/>
                  </a:lnTo>
                  <a:lnTo>
                    <a:pt x="725" y="1099"/>
                  </a:lnTo>
                  <a:lnTo>
                    <a:pt x="691" y="1075"/>
                  </a:lnTo>
                  <a:lnTo>
                    <a:pt x="596" y="892"/>
                  </a:lnTo>
                  <a:lnTo>
                    <a:pt x="549" y="858"/>
                  </a:lnTo>
                  <a:lnTo>
                    <a:pt x="536" y="828"/>
                  </a:lnTo>
                  <a:lnTo>
                    <a:pt x="396" y="822"/>
                  </a:lnTo>
                  <a:lnTo>
                    <a:pt x="322" y="908"/>
                  </a:lnTo>
                  <a:lnTo>
                    <a:pt x="196" y="818"/>
                  </a:lnTo>
                  <a:lnTo>
                    <a:pt x="158" y="694"/>
                  </a:lnTo>
                  <a:lnTo>
                    <a:pt x="38" y="579"/>
                  </a:lnTo>
                  <a:lnTo>
                    <a:pt x="24" y="541"/>
                  </a:lnTo>
                  <a:lnTo>
                    <a:pt x="7" y="536"/>
                  </a:lnTo>
                  <a:lnTo>
                    <a:pt x="0" y="510"/>
                  </a:lnTo>
                  <a:lnTo>
                    <a:pt x="0" y="51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34" name="Freeform 89">
              <a:extLst>
                <a:ext uri="{FF2B5EF4-FFF2-40B4-BE49-F238E27FC236}">
                  <a16:creationId xmlns:a16="http://schemas.microsoft.com/office/drawing/2014/main" id="{15794C40-0078-FB40-8A4B-297B8F018030}"/>
                </a:ext>
              </a:extLst>
            </p:cNvPr>
            <p:cNvSpPr>
              <a:spLocks/>
            </p:cNvSpPr>
            <p:nvPr/>
          </p:nvSpPr>
          <p:spPr bwMode="auto">
            <a:xfrm>
              <a:off x="3587202" y="3225899"/>
              <a:ext cx="1300832" cy="800203"/>
            </a:xfrm>
            <a:custGeom>
              <a:avLst/>
              <a:gdLst/>
              <a:ahLst/>
              <a:cxnLst>
                <a:cxn ang="0">
                  <a:pos x="5" y="0"/>
                </a:cxn>
                <a:cxn ang="0">
                  <a:pos x="100" y="7"/>
                </a:cxn>
                <a:cxn ang="0">
                  <a:pos x="521" y="26"/>
                </a:cxn>
                <a:cxn ang="0">
                  <a:pos x="833" y="24"/>
                </a:cxn>
                <a:cxn ang="0">
                  <a:pos x="836" y="88"/>
                </a:cxn>
                <a:cxn ang="0">
                  <a:pos x="855" y="224"/>
                </a:cxn>
                <a:cxn ang="0">
                  <a:pos x="851" y="434"/>
                </a:cxn>
                <a:cxn ang="0">
                  <a:pos x="784" y="398"/>
                </a:cxn>
                <a:cxn ang="0">
                  <a:pos x="710" y="412"/>
                </a:cxn>
                <a:cxn ang="0">
                  <a:pos x="657" y="427"/>
                </a:cxn>
                <a:cxn ang="0">
                  <a:pos x="579" y="429"/>
                </a:cxn>
                <a:cxn ang="0">
                  <a:pos x="521" y="395"/>
                </a:cxn>
                <a:cxn ang="0">
                  <a:pos x="505" y="412"/>
                </a:cxn>
                <a:cxn ang="0">
                  <a:pos x="414" y="372"/>
                </a:cxn>
                <a:cxn ang="0">
                  <a:pos x="369" y="362"/>
                </a:cxn>
                <a:cxn ang="0">
                  <a:pos x="347" y="341"/>
                </a:cxn>
                <a:cxn ang="0">
                  <a:pos x="319" y="339"/>
                </a:cxn>
                <a:cxn ang="0">
                  <a:pos x="290" y="315"/>
                </a:cxn>
                <a:cxn ang="0">
                  <a:pos x="300" y="81"/>
                </a:cxn>
                <a:cxn ang="0">
                  <a:pos x="0" y="64"/>
                </a:cxn>
                <a:cxn ang="0">
                  <a:pos x="5" y="0"/>
                </a:cxn>
                <a:cxn ang="0">
                  <a:pos x="5" y="0"/>
                </a:cxn>
              </a:cxnLst>
              <a:rect l="0" t="0" r="r" b="b"/>
              <a:pathLst>
                <a:path w="855" h="434">
                  <a:moveTo>
                    <a:pt x="5" y="0"/>
                  </a:moveTo>
                  <a:lnTo>
                    <a:pt x="100" y="7"/>
                  </a:lnTo>
                  <a:lnTo>
                    <a:pt x="521" y="26"/>
                  </a:lnTo>
                  <a:lnTo>
                    <a:pt x="833" y="24"/>
                  </a:lnTo>
                  <a:lnTo>
                    <a:pt x="836" y="88"/>
                  </a:lnTo>
                  <a:lnTo>
                    <a:pt x="855" y="224"/>
                  </a:lnTo>
                  <a:lnTo>
                    <a:pt x="851" y="434"/>
                  </a:lnTo>
                  <a:lnTo>
                    <a:pt x="784" y="398"/>
                  </a:lnTo>
                  <a:lnTo>
                    <a:pt x="710" y="412"/>
                  </a:lnTo>
                  <a:lnTo>
                    <a:pt x="657" y="427"/>
                  </a:lnTo>
                  <a:lnTo>
                    <a:pt x="579" y="429"/>
                  </a:lnTo>
                  <a:lnTo>
                    <a:pt x="521" y="395"/>
                  </a:lnTo>
                  <a:lnTo>
                    <a:pt x="505" y="412"/>
                  </a:lnTo>
                  <a:lnTo>
                    <a:pt x="414" y="372"/>
                  </a:lnTo>
                  <a:lnTo>
                    <a:pt x="369" y="362"/>
                  </a:lnTo>
                  <a:lnTo>
                    <a:pt x="347" y="341"/>
                  </a:lnTo>
                  <a:lnTo>
                    <a:pt x="319" y="339"/>
                  </a:lnTo>
                  <a:lnTo>
                    <a:pt x="290" y="315"/>
                  </a:lnTo>
                  <a:lnTo>
                    <a:pt x="300" y="81"/>
                  </a:lnTo>
                  <a:lnTo>
                    <a:pt x="0" y="64"/>
                  </a:lnTo>
                  <a:lnTo>
                    <a:pt x="5" y="0"/>
                  </a:lnTo>
                  <a:lnTo>
                    <a:pt x="5" y="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35" name="Freeform 93">
              <a:extLst>
                <a:ext uri="{FF2B5EF4-FFF2-40B4-BE49-F238E27FC236}">
                  <a16:creationId xmlns:a16="http://schemas.microsoft.com/office/drawing/2014/main" id="{3E3FE6D8-DF25-3B4D-AE00-FD6F13C80F56}"/>
                </a:ext>
              </a:extLst>
            </p:cNvPr>
            <p:cNvSpPr>
              <a:spLocks/>
            </p:cNvSpPr>
            <p:nvPr/>
          </p:nvSpPr>
          <p:spPr bwMode="auto">
            <a:xfrm>
              <a:off x="4859126" y="3362339"/>
              <a:ext cx="760720" cy="803891"/>
            </a:xfrm>
            <a:custGeom>
              <a:avLst/>
              <a:gdLst/>
              <a:ahLst/>
              <a:cxnLst>
                <a:cxn ang="0">
                  <a:pos x="19" y="150"/>
                </a:cxn>
                <a:cxn ang="0">
                  <a:pos x="15" y="360"/>
                </a:cxn>
                <a:cxn ang="0">
                  <a:pos x="26" y="372"/>
                </a:cxn>
                <a:cxn ang="0">
                  <a:pos x="62" y="372"/>
                </a:cxn>
                <a:cxn ang="0">
                  <a:pos x="64" y="436"/>
                </a:cxn>
                <a:cxn ang="0">
                  <a:pos x="360" y="433"/>
                </a:cxn>
                <a:cxn ang="0">
                  <a:pos x="355" y="367"/>
                </a:cxn>
                <a:cxn ang="0">
                  <a:pos x="379" y="295"/>
                </a:cxn>
                <a:cxn ang="0">
                  <a:pos x="417" y="245"/>
                </a:cxn>
                <a:cxn ang="0">
                  <a:pos x="414" y="231"/>
                </a:cxn>
                <a:cxn ang="0">
                  <a:pos x="441" y="184"/>
                </a:cxn>
                <a:cxn ang="0">
                  <a:pos x="457" y="135"/>
                </a:cxn>
                <a:cxn ang="0">
                  <a:pos x="452" y="131"/>
                </a:cxn>
                <a:cxn ang="0">
                  <a:pos x="476" y="112"/>
                </a:cxn>
                <a:cxn ang="0">
                  <a:pos x="500" y="69"/>
                </a:cxn>
                <a:cxn ang="0">
                  <a:pos x="491" y="59"/>
                </a:cxn>
                <a:cxn ang="0">
                  <a:pos x="424" y="62"/>
                </a:cxn>
                <a:cxn ang="0">
                  <a:pos x="443" y="38"/>
                </a:cxn>
                <a:cxn ang="0">
                  <a:pos x="438" y="0"/>
                </a:cxn>
                <a:cxn ang="0">
                  <a:pos x="0" y="14"/>
                </a:cxn>
                <a:cxn ang="0">
                  <a:pos x="19" y="150"/>
                </a:cxn>
                <a:cxn ang="0">
                  <a:pos x="19" y="150"/>
                </a:cxn>
              </a:cxnLst>
              <a:rect l="0" t="0" r="r" b="b"/>
              <a:pathLst>
                <a:path w="500" h="436">
                  <a:moveTo>
                    <a:pt x="19" y="150"/>
                  </a:moveTo>
                  <a:lnTo>
                    <a:pt x="15" y="360"/>
                  </a:lnTo>
                  <a:lnTo>
                    <a:pt x="26" y="372"/>
                  </a:lnTo>
                  <a:lnTo>
                    <a:pt x="62" y="372"/>
                  </a:lnTo>
                  <a:lnTo>
                    <a:pt x="64" y="436"/>
                  </a:lnTo>
                  <a:lnTo>
                    <a:pt x="360" y="433"/>
                  </a:lnTo>
                  <a:lnTo>
                    <a:pt x="355" y="367"/>
                  </a:lnTo>
                  <a:lnTo>
                    <a:pt x="379" y="295"/>
                  </a:lnTo>
                  <a:lnTo>
                    <a:pt x="417" y="245"/>
                  </a:lnTo>
                  <a:lnTo>
                    <a:pt x="414" y="231"/>
                  </a:lnTo>
                  <a:lnTo>
                    <a:pt x="441" y="184"/>
                  </a:lnTo>
                  <a:lnTo>
                    <a:pt x="457" y="135"/>
                  </a:lnTo>
                  <a:lnTo>
                    <a:pt x="452" y="131"/>
                  </a:lnTo>
                  <a:lnTo>
                    <a:pt x="476" y="112"/>
                  </a:lnTo>
                  <a:lnTo>
                    <a:pt x="500" y="69"/>
                  </a:lnTo>
                  <a:lnTo>
                    <a:pt x="491" y="59"/>
                  </a:lnTo>
                  <a:lnTo>
                    <a:pt x="424" y="62"/>
                  </a:lnTo>
                  <a:lnTo>
                    <a:pt x="443" y="38"/>
                  </a:lnTo>
                  <a:lnTo>
                    <a:pt x="438" y="0"/>
                  </a:lnTo>
                  <a:lnTo>
                    <a:pt x="0" y="14"/>
                  </a:lnTo>
                  <a:lnTo>
                    <a:pt x="19" y="150"/>
                  </a:lnTo>
                  <a:lnTo>
                    <a:pt x="19" y="15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36" name="Freeform 94">
              <a:extLst>
                <a:ext uri="{FF2B5EF4-FFF2-40B4-BE49-F238E27FC236}">
                  <a16:creationId xmlns:a16="http://schemas.microsoft.com/office/drawing/2014/main" id="{D8725316-728F-5347-8CBF-6FDBF6BCE614}"/>
                </a:ext>
              </a:extLst>
            </p:cNvPr>
            <p:cNvSpPr>
              <a:spLocks/>
            </p:cNvSpPr>
            <p:nvPr/>
          </p:nvSpPr>
          <p:spPr bwMode="auto">
            <a:xfrm>
              <a:off x="4956498" y="4160699"/>
              <a:ext cx="859614" cy="881330"/>
            </a:xfrm>
            <a:custGeom>
              <a:avLst/>
              <a:gdLst/>
              <a:ahLst/>
              <a:cxnLst>
                <a:cxn ang="0">
                  <a:pos x="0" y="3"/>
                </a:cxn>
                <a:cxn ang="0">
                  <a:pos x="5" y="132"/>
                </a:cxn>
                <a:cxn ang="0">
                  <a:pos x="57" y="227"/>
                </a:cxn>
                <a:cxn ang="0">
                  <a:pos x="38" y="301"/>
                </a:cxn>
                <a:cxn ang="0">
                  <a:pos x="41" y="363"/>
                </a:cxn>
                <a:cxn ang="0">
                  <a:pos x="19" y="394"/>
                </a:cxn>
                <a:cxn ang="0">
                  <a:pos x="27" y="404"/>
                </a:cxn>
                <a:cxn ang="0">
                  <a:pos x="103" y="396"/>
                </a:cxn>
                <a:cxn ang="0">
                  <a:pos x="196" y="420"/>
                </a:cxn>
                <a:cxn ang="0">
                  <a:pos x="227" y="396"/>
                </a:cxn>
                <a:cxn ang="0">
                  <a:pos x="319" y="434"/>
                </a:cxn>
                <a:cxn ang="0">
                  <a:pos x="325" y="454"/>
                </a:cxn>
                <a:cxn ang="0">
                  <a:pos x="360" y="470"/>
                </a:cxn>
                <a:cxn ang="0">
                  <a:pos x="379" y="451"/>
                </a:cxn>
                <a:cxn ang="0">
                  <a:pos x="422" y="468"/>
                </a:cxn>
                <a:cxn ang="0">
                  <a:pos x="450" y="454"/>
                </a:cxn>
                <a:cxn ang="0">
                  <a:pos x="444" y="427"/>
                </a:cxn>
                <a:cxn ang="0">
                  <a:pos x="518" y="451"/>
                </a:cxn>
                <a:cxn ang="0">
                  <a:pos x="515" y="478"/>
                </a:cxn>
                <a:cxn ang="0">
                  <a:pos x="565" y="444"/>
                </a:cxn>
                <a:cxn ang="0">
                  <a:pos x="520" y="439"/>
                </a:cxn>
                <a:cxn ang="0">
                  <a:pos x="487" y="403"/>
                </a:cxn>
                <a:cxn ang="0">
                  <a:pos x="529" y="358"/>
                </a:cxn>
                <a:cxn ang="0">
                  <a:pos x="529" y="332"/>
                </a:cxn>
                <a:cxn ang="0">
                  <a:pos x="482" y="370"/>
                </a:cxn>
                <a:cxn ang="0">
                  <a:pos x="460" y="358"/>
                </a:cxn>
                <a:cxn ang="0">
                  <a:pos x="479" y="337"/>
                </a:cxn>
                <a:cxn ang="0">
                  <a:pos x="427" y="353"/>
                </a:cxn>
                <a:cxn ang="0">
                  <a:pos x="394" y="339"/>
                </a:cxn>
                <a:cxn ang="0">
                  <a:pos x="403" y="316"/>
                </a:cxn>
                <a:cxn ang="0">
                  <a:pos x="491" y="332"/>
                </a:cxn>
                <a:cxn ang="0">
                  <a:pos x="456" y="275"/>
                </a:cxn>
                <a:cxn ang="0">
                  <a:pos x="462" y="234"/>
                </a:cxn>
                <a:cxn ang="0">
                  <a:pos x="262" y="242"/>
                </a:cxn>
                <a:cxn ang="0">
                  <a:pos x="286" y="153"/>
                </a:cxn>
                <a:cxn ang="0">
                  <a:pos x="320" y="108"/>
                </a:cxn>
                <a:cxn ang="0">
                  <a:pos x="310" y="96"/>
                </a:cxn>
                <a:cxn ang="0">
                  <a:pos x="296" y="0"/>
                </a:cxn>
                <a:cxn ang="0">
                  <a:pos x="0" y="3"/>
                </a:cxn>
                <a:cxn ang="0">
                  <a:pos x="0" y="3"/>
                </a:cxn>
                <a:cxn ang="0">
                  <a:pos x="0" y="3"/>
                </a:cxn>
              </a:cxnLst>
              <a:rect l="0" t="0" r="r" b="b"/>
              <a:pathLst>
                <a:path w="565" h="478">
                  <a:moveTo>
                    <a:pt x="0" y="3"/>
                  </a:moveTo>
                  <a:lnTo>
                    <a:pt x="5" y="132"/>
                  </a:lnTo>
                  <a:lnTo>
                    <a:pt x="57" y="227"/>
                  </a:lnTo>
                  <a:lnTo>
                    <a:pt x="38" y="301"/>
                  </a:lnTo>
                  <a:lnTo>
                    <a:pt x="41" y="363"/>
                  </a:lnTo>
                  <a:lnTo>
                    <a:pt x="19" y="394"/>
                  </a:lnTo>
                  <a:lnTo>
                    <a:pt x="27" y="404"/>
                  </a:lnTo>
                  <a:lnTo>
                    <a:pt x="103" y="396"/>
                  </a:lnTo>
                  <a:lnTo>
                    <a:pt x="196" y="420"/>
                  </a:lnTo>
                  <a:lnTo>
                    <a:pt x="227" y="396"/>
                  </a:lnTo>
                  <a:lnTo>
                    <a:pt x="319" y="434"/>
                  </a:lnTo>
                  <a:lnTo>
                    <a:pt x="325" y="454"/>
                  </a:lnTo>
                  <a:lnTo>
                    <a:pt x="360" y="470"/>
                  </a:lnTo>
                  <a:lnTo>
                    <a:pt x="379" y="451"/>
                  </a:lnTo>
                  <a:lnTo>
                    <a:pt x="422" y="468"/>
                  </a:lnTo>
                  <a:lnTo>
                    <a:pt x="450" y="454"/>
                  </a:lnTo>
                  <a:lnTo>
                    <a:pt x="444" y="427"/>
                  </a:lnTo>
                  <a:lnTo>
                    <a:pt x="518" y="451"/>
                  </a:lnTo>
                  <a:lnTo>
                    <a:pt x="515" y="478"/>
                  </a:lnTo>
                  <a:lnTo>
                    <a:pt x="565" y="444"/>
                  </a:lnTo>
                  <a:lnTo>
                    <a:pt x="520" y="439"/>
                  </a:lnTo>
                  <a:lnTo>
                    <a:pt x="487" y="403"/>
                  </a:lnTo>
                  <a:lnTo>
                    <a:pt x="529" y="358"/>
                  </a:lnTo>
                  <a:lnTo>
                    <a:pt x="529" y="332"/>
                  </a:lnTo>
                  <a:lnTo>
                    <a:pt x="482" y="370"/>
                  </a:lnTo>
                  <a:lnTo>
                    <a:pt x="460" y="358"/>
                  </a:lnTo>
                  <a:lnTo>
                    <a:pt x="479" y="337"/>
                  </a:lnTo>
                  <a:lnTo>
                    <a:pt x="427" y="353"/>
                  </a:lnTo>
                  <a:lnTo>
                    <a:pt x="394" y="339"/>
                  </a:lnTo>
                  <a:lnTo>
                    <a:pt x="403" y="316"/>
                  </a:lnTo>
                  <a:lnTo>
                    <a:pt x="491" y="332"/>
                  </a:lnTo>
                  <a:lnTo>
                    <a:pt x="456" y="275"/>
                  </a:lnTo>
                  <a:lnTo>
                    <a:pt x="462" y="234"/>
                  </a:lnTo>
                  <a:lnTo>
                    <a:pt x="262" y="242"/>
                  </a:lnTo>
                  <a:lnTo>
                    <a:pt x="286" y="153"/>
                  </a:lnTo>
                  <a:lnTo>
                    <a:pt x="320" y="108"/>
                  </a:lnTo>
                  <a:lnTo>
                    <a:pt x="310" y="96"/>
                  </a:lnTo>
                  <a:lnTo>
                    <a:pt x="296" y="0"/>
                  </a:lnTo>
                  <a:lnTo>
                    <a:pt x="0" y="3"/>
                  </a:lnTo>
                  <a:lnTo>
                    <a:pt x="0" y="3"/>
                  </a:lnTo>
                  <a:lnTo>
                    <a:pt x="0" y="3"/>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37" name="Freeform 101">
              <a:extLst>
                <a:ext uri="{FF2B5EF4-FFF2-40B4-BE49-F238E27FC236}">
                  <a16:creationId xmlns:a16="http://schemas.microsoft.com/office/drawing/2014/main" id="{A759FDC2-A448-1A4F-B868-31AC62631B0D}"/>
                </a:ext>
              </a:extLst>
            </p:cNvPr>
            <p:cNvSpPr>
              <a:spLocks/>
            </p:cNvSpPr>
            <p:nvPr/>
          </p:nvSpPr>
          <p:spPr bwMode="auto">
            <a:xfrm>
              <a:off x="5530080" y="3187180"/>
              <a:ext cx="1285617" cy="514417"/>
            </a:xfrm>
            <a:custGeom>
              <a:avLst/>
              <a:gdLst/>
              <a:ahLst/>
              <a:cxnLst>
                <a:cxn ang="0">
                  <a:pos x="16" y="230"/>
                </a:cxn>
                <a:cxn ang="0">
                  <a:pos x="11" y="226"/>
                </a:cxn>
                <a:cxn ang="0">
                  <a:pos x="35" y="207"/>
                </a:cxn>
                <a:cxn ang="0">
                  <a:pos x="59" y="164"/>
                </a:cxn>
                <a:cxn ang="0">
                  <a:pos x="50" y="154"/>
                </a:cxn>
                <a:cxn ang="0">
                  <a:pos x="62" y="133"/>
                </a:cxn>
                <a:cxn ang="0">
                  <a:pos x="62" y="109"/>
                </a:cxn>
                <a:cxn ang="0">
                  <a:pos x="79" y="92"/>
                </a:cxn>
                <a:cxn ang="0">
                  <a:pos x="210" y="81"/>
                </a:cxn>
                <a:cxn ang="0">
                  <a:pos x="209" y="61"/>
                </a:cxn>
                <a:cxn ang="0">
                  <a:pos x="252" y="64"/>
                </a:cxn>
                <a:cxn ang="0">
                  <a:pos x="648" y="26"/>
                </a:cxn>
                <a:cxn ang="0">
                  <a:pos x="845" y="0"/>
                </a:cxn>
                <a:cxn ang="0">
                  <a:pos x="810" y="68"/>
                </a:cxn>
                <a:cxn ang="0">
                  <a:pos x="757" y="80"/>
                </a:cxn>
                <a:cxn ang="0">
                  <a:pos x="731" y="114"/>
                </a:cxn>
                <a:cxn ang="0">
                  <a:pos x="634" y="169"/>
                </a:cxn>
                <a:cxn ang="0">
                  <a:pos x="629" y="190"/>
                </a:cxn>
                <a:cxn ang="0">
                  <a:pos x="605" y="202"/>
                </a:cxn>
                <a:cxn ang="0">
                  <a:pos x="605" y="230"/>
                </a:cxn>
                <a:cxn ang="0">
                  <a:pos x="474" y="245"/>
                </a:cxn>
                <a:cxn ang="0">
                  <a:pos x="212" y="267"/>
                </a:cxn>
                <a:cxn ang="0">
                  <a:pos x="0" y="279"/>
                </a:cxn>
                <a:cxn ang="0">
                  <a:pos x="16" y="230"/>
                </a:cxn>
                <a:cxn ang="0">
                  <a:pos x="16" y="230"/>
                </a:cxn>
              </a:cxnLst>
              <a:rect l="0" t="0" r="r" b="b"/>
              <a:pathLst>
                <a:path w="845" h="279">
                  <a:moveTo>
                    <a:pt x="16" y="230"/>
                  </a:moveTo>
                  <a:lnTo>
                    <a:pt x="11" y="226"/>
                  </a:lnTo>
                  <a:lnTo>
                    <a:pt x="35" y="207"/>
                  </a:lnTo>
                  <a:lnTo>
                    <a:pt x="59" y="164"/>
                  </a:lnTo>
                  <a:lnTo>
                    <a:pt x="50" y="154"/>
                  </a:lnTo>
                  <a:lnTo>
                    <a:pt x="62" y="133"/>
                  </a:lnTo>
                  <a:lnTo>
                    <a:pt x="62" y="109"/>
                  </a:lnTo>
                  <a:lnTo>
                    <a:pt x="79" y="92"/>
                  </a:lnTo>
                  <a:lnTo>
                    <a:pt x="210" y="81"/>
                  </a:lnTo>
                  <a:lnTo>
                    <a:pt x="209" y="61"/>
                  </a:lnTo>
                  <a:lnTo>
                    <a:pt x="252" y="64"/>
                  </a:lnTo>
                  <a:lnTo>
                    <a:pt x="648" y="26"/>
                  </a:lnTo>
                  <a:lnTo>
                    <a:pt x="845" y="0"/>
                  </a:lnTo>
                  <a:lnTo>
                    <a:pt x="810" y="68"/>
                  </a:lnTo>
                  <a:lnTo>
                    <a:pt x="757" y="80"/>
                  </a:lnTo>
                  <a:lnTo>
                    <a:pt x="731" y="114"/>
                  </a:lnTo>
                  <a:lnTo>
                    <a:pt x="634" y="169"/>
                  </a:lnTo>
                  <a:lnTo>
                    <a:pt x="629" y="190"/>
                  </a:lnTo>
                  <a:lnTo>
                    <a:pt x="605" y="202"/>
                  </a:lnTo>
                  <a:lnTo>
                    <a:pt x="605" y="230"/>
                  </a:lnTo>
                  <a:lnTo>
                    <a:pt x="474" y="245"/>
                  </a:lnTo>
                  <a:lnTo>
                    <a:pt x="212" y="267"/>
                  </a:lnTo>
                  <a:lnTo>
                    <a:pt x="0" y="279"/>
                  </a:lnTo>
                  <a:lnTo>
                    <a:pt x="16" y="230"/>
                  </a:lnTo>
                  <a:lnTo>
                    <a:pt x="16" y="23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38" name="Freeform 102">
              <a:extLst>
                <a:ext uri="{FF2B5EF4-FFF2-40B4-BE49-F238E27FC236}">
                  <a16:creationId xmlns:a16="http://schemas.microsoft.com/office/drawing/2014/main" id="{60C3A037-BB8D-CD4E-9219-A160D507B3EE}"/>
                </a:ext>
              </a:extLst>
            </p:cNvPr>
            <p:cNvSpPr>
              <a:spLocks/>
            </p:cNvSpPr>
            <p:nvPr/>
          </p:nvSpPr>
          <p:spPr bwMode="auto">
            <a:xfrm>
              <a:off x="5355115" y="3679470"/>
              <a:ext cx="534026" cy="1093366"/>
            </a:xfrm>
            <a:custGeom>
              <a:avLst/>
              <a:gdLst/>
              <a:ahLst/>
              <a:cxnLst>
                <a:cxn ang="0">
                  <a:pos x="24" y="414"/>
                </a:cxn>
                <a:cxn ang="0">
                  <a:pos x="58" y="369"/>
                </a:cxn>
                <a:cxn ang="0">
                  <a:pos x="48" y="357"/>
                </a:cxn>
                <a:cxn ang="0">
                  <a:pos x="34" y="261"/>
                </a:cxn>
                <a:cxn ang="0">
                  <a:pos x="29" y="195"/>
                </a:cxn>
                <a:cxn ang="0">
                  <a:pos x="53" y="123"/>
                </a:cxn>
                <a:cxn ang="0">
                  <a:pos x="91" y="73"/>
                </a:cxn>
                <a:cxn ang="0">
                  <a:pos x="88" y="59"/>
                </a:cxn>
                <a:cxn ang="0">
                  <a:pos x="115" y="12"/>
                </a:cxn>
                <a:cxn ang="0">
                  <a:pos x="327" y="0"/>
                </a:cxn>
                <a:cxn ang="0">
                  <a:pos x="337" y="11"/>
                </a:cxn>
                <a:cxn ang="0">
                  <a:pos x="327" y="379"/>
                </a:cxn>
                <a:cxn ang="0">
                  <a:pos x="351" y="557"/>
                </a:cxn>
                <a:cxn ang="0">
                  <a:pos x="343" y="565"/>
                </a:cxn>
                <a:cxn ang="0">
                  <a:pos x="298" y="555"/>
                </a:cxn>
                <a:cxn ang="0">
                  <a:pos x="229" y="593"/>
                </a:cxn>
                <a:cxn ang="0">
                  <a:pos x="194" y="536"/>
                </a:cxn>
                <a:cxn ang="0">
                  <a:pos x="200" y="495"/>
                </a:cxn>
                <a:cxn ang="0">
                  <a:pos x="0" y="503"/>
                </a:cxn>
                <a:cxn ang="0">
                  <a:pos x="24" y="414"/>
                </a:cxn>
                <a:cxn ang="0">
                  <a:pos x="24" y="414"/>
                </a:cxn>
              </a:cxnLst>
              <a:rect l="0" t="0" r="r" b="b"/>
              <a:pathLst>
                <a:path w="351" h="593">
                  <a:moveTo>
                    <a:pt x="24" y="414"/>
                  </a:moveTo>
                  <a:lnTo>
                    <a:pt x="58" y="369"/>
                  </a:lnTo>
                  <a:lnTo>
                    <a:pt x="48" y="357"/>
                  </a:lnTo>
                  <a:lnTo>
                    <a:pt x="34" y="261"/>
                  </a:lnTo>
                  <a:lnTo>
                    <a:pt x="29" y="195"/>
                  </a:lnTo>
                  <a:lnTo>
                    <a:pt x="53" y="123"/>
                  </a:lnTo>
                  <a:lnTo>
                    <a:pt x="91" y="73"/>
                  </a:lnTo>
                  <a:lnTo>
                    <a:pt x="88" y="59"/>
                  </a:lnTo>
                  <a:lnTo>
                    <a:pt x="115" y="12"/>
                  </a:lnTo>
                  <a:lnTo>
                    <a:pt x="327" y="0"/>
                  </a:lnTo>
                  <a:lnTo>
                    <a:pt x="337" y="11"/>
                  </a:lnTo>
                  <a:lnTo>
                    <a:pt x="327" y="379"/>
                  </a:lnTo>
                  <a:lnTo>
                    <a:pt x="351" y="557"/>
                  </a:lnTo>
                  <a:lnTo>
                    <a:pt x="343" y="565"/>
                  </a:lnTo>
                  <a:lnTo>
                    <a:pt x="298" y="555"/>
                  </a:lnTo>
                  <a:lnTo>
                    <a:pt x="229" y="593"/>
                  </a:lnTo>
                  <a:lnTo>
                    <a:pt x="194" y="536"/>
                  </a:lnTo>
                  <a:lnTo>
                    <a:pt x="200" y="495"/>
                  </a:lnTo>
                  <a:lnTo>
                    <a:pt x="0" y="503"/>
                  </a:lnTo>
                  <a:lnTo>
                    <a:pt x="24" y="414"/>
                  </a:lnTo>
                  <a:lnTo>
                    <a:pt x="24" y="414"/>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39" name="Freeform 103">
              <a:extLst>
                <a:ext uri="{FF2B5EF4-FFF2-40B4-BE49-F238E27FC236}">
                  <a16:creationId xmlns:a16="http://schemas.microsoft.com/office/drawing/2014/main" id="{6203AD2E-29AE-544B-840C-E0F24EF704F5}"/>
                </a:ext>
              </a:extLst>
            </p:cNvPr>
            <p:cNvSpPr>
              <a:spLocks/>
            </p:cNvSpPr>
            <p:nvPr/>
          </p:nvSpPr>
          <p:spPr bwMode="auto">
            <a:xfrm>
              <a:off x="5852626" y="3638907"/>
              <a:ext cx="575104" cy="1102584"/>
            </a:xfrm>
            <a:custGeom>
              <a:avLst/>
              <a:gdLst/>
              <a:ahLst/>
              <a:cxnLst>
                <a:cxn ang="0">
                  <a:pos x="10" y="33"/>
                </a:cxn>
                <a:cxn ang="0">
                  <a:pos x="0" y="401"/>
                </a:cxn>
                <a:cxn ang="0">
                  <a:pos x="24" y="579"/>
                </a:cxn>
                <a:cxn ang="0">
                  <a:pos x="50" y="586"/>
                </a:cxn>
                <a:cxn ang="0">
                  <a:pos x="74" y="572"/>
                </a:cxn>
                <a:cxn ang="0">
                  <a:pos x="88" y="586"/>
                </a:cxn>
                <a:cxn ang="0">
                  <a:pos x="67" y="598"/>
                </a:cxn>
                <a:cxn ang="0">
                  <a:pos x="119" y="584"/>
                </a:cxn>
                <a:cxn ang="0">
                  <a:pos x="129" y="568"/>
                </a:cxn>
                <a:cxn ang="0">
                  <a:pos x="123" y="558"/>
                </a:cxn>
                <a:cxn ang="0">
                  <a:pos x="126" y="543"/>
                </a:cxn>
                <a:cxn ang="0">
                  <a:pos x="102" y="520"/>
                </a:cxn>
                <a:cxn ang="0">
                  <a:pos x="102" y="501"/>
                </a:cxn>
                <a:cxn ang="0">
                  <a:pos x="378" y="477"/>
                </a:cxn>
                <a:cxn ang="0">
                  <a:pos x="355" y="382"/>
                </a:cxn>
                <a:cxn ang="0">
                  <a:pos x="369" y="326"/>
                </a:cxn>
                <a:cxn ang="0">
                  <a:pos x="334" y="252"/>
                </a:cxn>
                <a:cxn ang="0">
                  <a:pos x="262" y="0"/>
                </a:cxn>
                <a:cxn ang="0">
                  <a:pos x="0" y="22"/>
                </a:cxn>
                <a:cxn ang="0">
                  <a:pos x="10" y="33"/>
                </a:cxn>
                <a:cxn ang="0">
                  <a:pos x="10" y="33"/>
                </a:cxn>
              </a:cxnLst>
              <a:rect l="0" t="0" r="r" b="b"/>
              <a:pathLst>
                <a:path w="378" h="598">
                  <a:moveTo>
                    <a:pt x="10" y="33"/>
                  </a:moveTo>
                  <a:lnTo>
                    <a:pt x="0" y="401"/>
                  </a:lnTo>
                  <a:lnTo>
                    <a:pt x="24" y="579"/>
                  </a:lnTo>
                  <a:lnTo>
                    <a:pt x="50" y="586"/>
                  </a:lnTo>
                  <a:lnTo>
                    <a:pt x="74" y="572"/>
                  </a:lnTo>
                  <a:lnTo>
                    <a:pt x="88" y="586"/>
                  </a:lnTo>
                  <a:lnTo>
                    <a:pt x="67" y="598"/>
                  </a:lnTo>
                  <a:lnTo>
                    <a:pt x="119" y="584"/>
                  </a:lnTo>
                  <a:lnTo>
                    <a:pt x="129" y="568"/>
                  </a:lnTo>
                  <a:lnTo>
                    <a:pt x="123" y="558"/>
                  </a:lnTo>
                  <a:lnTo>
                    <a:pt x="126" y="543"/>
                  </a:lnTo>
                  <a:lnTo>
                    <a:pt x="102" y="520"/>
                  </a:lnTo>
                  <a:lnTo>
                    <a:pt x="102" y="501"/>
                  </a:lnTo>
                  <a:lnTo>
                    <a:pt x="378" y="477"/>
                  </a:lnTo>
                  <a:lnTo>
                    <a:pt x="355" y="382"/>
                  </a:lnTo>
                  <a:lnTo>
                    <a:pt x="369" y="326"/>
                  </a:lnTo>
                  <a:lnTo>
                    <a:pt x="334" y="252"/>
                  </a:lnTo>
                  <a:lnTo>
                    <a:pt x="262" y="0"/>
                  </a:lnTo>
                  <a:lnTo>
                    <a:pt x="0" y="22"/>
                  </a:lnTo>
                  <a:lnTo>
                    <a:pt x="10" y="33"/>
                  </a:lnTo>
                  <a:lnTo>
                    <a:pt x="10" y="33"/>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0" name="Freeform 104">
              <a:extLst>
                <a:ext uri="{FF2B5EF4-FFF2-40B4-BE49-F238E27FC236}">
                  <a16:creationId xmlns:a16="http://schemas.microsoft.com/office/drawing/2014/main" id="{BACBCD3F-B23C-5E40-BBB4-B7F86ADF5290}"/>
                </a:ext>
              </a:extLst>
            </p:cNvPr>
            <p:cNvSpPr>
              <a:spLocks/>
            </p:cNvSpPr>
            <p:nvPr/>
          </p:nvSpPr>
          <p:spPr bwMode="auto">
            <a:xfrm>
              <a:off x="6251243" y="3581750"/>
              <a:ext cx="810928" cy="1006707"/>
            </a:xfrm>
            <a:custGeom>
              <a:avLst/>
              <a:gdLst/>
              <a:ahLst/>
              <a:cxnLst>
                <a:cxn ang="0">
                  <a:pos x="72" y="283"/>
                </a:cxn>
                <a:cxn ang="0">
                  <a:pos x="107" y="357"/>
                </a:cxn>
                <a:cxn ang="0">
                  <a:pos x="93" y="413"/>
                </a:cxn>
                <a:cxn ang="0">
                  <a:pos x="116" y="508"/>
                </a:cxn>
                <a:cxn ang="0">
                  <a:pos x="136" y="539"/>
                </a:cxn>
                <a:cxn ang="0">
                  <a:pos x="421" y="524"/>
                </a:cxn>
                <a:cxn ang="0">
                  <a:pos x="424" y="543"/>
                </a:cxn>
                <a:cxn ang="0">
                  <a:pos x="441" y="546"/>
                </a:cxn>
                <a:cxn ang="0">
                  <a:pos x="434" y="500"/>
                </a:cxn>
                <a:cxn ang="0">
                  <a:pos x="446" y="488"/>
                </a:cxn>
                <a:cxn ang="0">
                  <a:pos x="488" y="496"/>
                </a:cxn>
                <a:cxn ang="0">
                  <a:pos x="495" y="463"/>
                </a:cxn>
                <a:cxn ang="0">
                  <a:pos x="490" y="420"/>
                </a:cxn>
                <a:cxn ang="0">
                  <a:pos x="507" y="408"/>
                </a:cxn>
                <a:cxn ang="0">
                  <a:pos x="533" y="326"/>
                </a:cxn>
                <a:cxn ang="0">
                  <a:pos x="515" y="322"/>
                </a:cxn>
                <a:cxn ang="0">
                  <a:pos x="446" y="215"/>
                </a:cxn>
                <a:cxn ang="0">
                  <a:pos x="297" y="81"/>
                </a:cxn>
                <a:cxn ang="0">
                  <a:pos x="231" y="40"/>
                </a:cxn>
                <a:cxn ang="0">
                  <a:pos x="253" y="0"/>
                </a:cxn>
                <a:cxn ang="0">
                  <a:pos x="131" y="16"/>
                </a:cxn>
                <a:cxn ang="0">
                  <a:pos x="0" y="31"/>
                </a:cxn>
                <a:cxn ang="0">
                  <a:pos x="72" y="283"/>
                </a:cxn>
                <a:cxn ang="0">
                  <a:pos x="72" y="283"/>
                </a:cxn>
              </a:cxnLst>
              <a:rect l="0" t="0" r="r" b="b"/>
              <a:pathLst>
                <a:path w="533" h="546">
                  <a:moveTo>
                    <a:pt x="72" y="283"/>
                  </a:moveTo>
                  <a:lnTo>
                    <a:pt x="107" y="357"/>
                  </a:lnTo>
                  <a:lnTo>
                    <a:pt x="93" y="413"/>
                  </a:lnTo>
                  <a:lnTo>
                    <a:pt x="116" y="508"/>
                  </a:lnTo>
                  <a:lnTo>
                    <a:pt x="136" y="539"/>
                  </a:lnTo>
                  <a:lnTo>
                    <a:pt x="421" y="524"/>
                  </a:lnTo>
                  <a:lnTo>
                    <a:pt x="424" y="543"/>
                  </a:lnTo>
                  <a:lnTo>
                    <a:pt x="441" y="546"/>
                  </a:lnTo>
                  <a:lnTo>
                    <a:pt x="434" y="500"/>
                  </a:lnTo>
                  <a:lnTo>
                    <a:pt x="446" y="488"/>
                  </a:lnTo>
                  <a:lnTo>
                    <a:pt x="488" y="496"/>
                  </a:lnTo>
                  <a:lnTo>
                    <a:pt x="495" y="463"/>
                  </a:lnTo>
                  <a:lnTo>
                    <a:pt x="490" y="420"/>
                  </a:lnTo>
                  <a:lnTo>
                    <a:pt x="507" y="408"/>
                  </a:lnTo>
                  <a:lnTo>
                    <a:pt x="533" y="326"/>
                  </a:lnTo>
                  <a:lnTo>
                    <a:pt x="515" y="322"/>
                  </a:lnTo>
                  <a:lnTo>
                    <a:pt x="446" y="215"/>
                  </a:lnTo>
                  <a:lnTo>
                    <a:pt x="297" y="81"/>
                  </a:lnTo>
                  <a:lnTo>
                    <a:pt x="231" y="40"/>
                  </a:lnTo>
                  <a:lnTo>
                    <a:pt x="253" y="0"/>
                  </a:lnTo>
                  <a:lnTo>
                    <a:pt x="131" y="16"/>
                  </a:lnTo>
                  <a:lnTo>
                    <a:pt x="0" y="31"/>
                  </a:lnTo>
                  <a:lnTo>
                    <a:pt x="72" y="283"/>
                  </a:lnTo>
                  <a:lnTo>
                    <a:pt x="72" y="283"/>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1" name="Freeform 105">
              <a:extLst>
                <a:ext uri="{FF2B5EF4-FFF2-40B4-BE49-F238E27FC236}">
                  <a16:creationId xmlns:a16="http://schemas.microsoft.com/office/drawing/2014/main" id="{DA87223C-50F6-F649-8D66-87498FFAECC9}"/>
                </a:ext>
              </a:extLst>
            </p:cNvPr>
            <p:cNvSpPr>
              <a:spLocks/>
            </p:cNvSpPr>
            <p:nvPr/>
          </p:nvSpPr>
          <p:spPr bwMode="auto">
            <a:xfrm>
              <a:off x="6007813" y="4481518"/>
              <a:ext cx="1366253" cy="1222431"/>
            </a:xfrm>
            <a:custGeom>
              <a:avLst/>
              <a:gdLst/>
              <a:ahLst/>
              <a:cxnLst>
                <a:cxn ang="0">
                  <a:pos x="0" y="63"/>
                </a:cxn>
                <a:cxn ang="0">
                  <a:pos x="24" y="86"/>
                </a:cxn>
                <a:cxn ang="0">
                  <a:pos x="21" y="101"/>
                </a:cxn>
                <a:cxn ang="0">
                  <a:pos x="27" y="111"/>
                </a:cxn>
                <a:cxn ang="0">
                  <a:pos x="17" y="127"/>
                </a:cxn>
                <a:cxn ang="0">
                  <a:pos x="122" y="91"/>
                </a:cxn>
                <a:cxn ang="0">
                  <a:pos x="257" y="175"/>
                </a:cxn>
                <a:cxn ang="0">
                  <a:pos x="367" y="117"/>
                </a:cxn>
                <a:cxn ang="0">
                  <a:pos x="431" y="130"/>
                </a:cxn>
                <a:cxn ang="0">
                  <a:pos x="512" y="210"/>
                </a:cxn>
                <a:cxn ang="0">
                  <a:pos x="541" y="210"/>
                </a:cxn>
                <a:cxn ang="0">
                  <a:pos x="567" y="265"/>
                </a:cxn>
                <a:cxn ang="0">
                  <a:pos x="560" y="370"/>
                </a:cxn>
                <a:cxn ang="0">
                  <a:pos x="579" y="382"/>
                </a:cxn>
                <a:cxn ang="0">
                  <a:pos x="582" y="363"/>
                </a:cxn>
                <a:cxn ang="0">
                  <a:pos x="608" y="363"/>
                </a:cxn>
                <a:cxn ang="0">
                  <a:pos x="582" y="413"/>
                </a:cxn>
                <a:cxn ang="0">
                  <a:pos x="651" y="482"/>
                </a:cxn>
                <a:cxn ang="0">
                  <a:pos x="662" y="463"/>
                </a:cxn>
                <a:cxn ang="0">
                  <a:pos x="667" y="511"/>
                </a:cxn>
                <a:cxn ang="0">
                  <a:pos x="689" y="521"/>
                </a:cxn>
                <a:cxn ang="0">
                  <a:pos x="713" y="580"/>
                </a:cxn>
                <a:cxn ang="0">
                  <a:pos x="737" y="580"/>
                </a:cxn>
                <a:cxn ang="0">
                  <a:pos x="789" y="635"/>
                </a:cxn>
                <a:cxn ang="0">
                  <a:pos x="818" y="639"/>
                </a:cxn>
                <a:cxn ang="0">
                  <a:pos x="818" y="647"/>
                </a:cxn>
                <a:cxn ang="0">
                  <a:pos x="798" y="663"/>
                </a:cxn>
                <a:cxn ang="0">
                  <a:pos x="844" y="656"/>
                </a:cxn>
                <a:cxn ang="0">
                  <a:pos x="874" y="644"/>
                </a:cxn>
                <a:cxn ang="0">
                  <a:pos x="889" y="566"/>
                </a:cxn>
                <a:cxn ang="0">
                  <a:pos x="898" y="570"/>
                </a:cxn>
                <a:cxn ang="0">
                  <a:pos x="891" y="463"/>
                </a:cxn>
                <a:cxn ang="0">
                  <a:pos x="879" y="432"/>
                </a:cxn>
                <a:cxn ang="0">
                  <a:pos x="782" y="277"/>
                </a:cxn>
                <a:cxn ang="0">
                  <a:pos x="706" y="130"/>
                </a:cxn>
                <a:cxn ang="0">
                  <a:pos x="660" y="10"/>
                </a:cxn>
                <a:cxn ang="0">
                  <a:pos x="648" y="8"/>
                </a:cxn>
                <a:cxn ang="0">
                  <a:pos x="606" y="0"/>
                </a:cxn>
                <a:cxn ang="0">
                  <a:pos x="594" y="12"/>
                </a:cxn>
                <a:cxn ang="0">
                  <a:pos x="601" y="58"/>
                </a:cxn>
                <a:cxn ang="0">
                  <a:pos x="584" y="55"/>
                </a:cxn>
                <a:cxn ang="0">
                  <a:pos x="581" y="36"/>
                </a:cxn>
                <a:cxn ang="0">
                  <a:pos x="296" y="51"/>
                </a:cxn>
                <a:cxn ang="0">
                  <a:pos x="276" y="20"/>
                </a:cxn>
                <a:cxn ang="0">
                  <a:pos x="0" y="44"/>
                </a:cxn>
                <a:cxn ang="0">
                  <a:pos x="0" y="63"/>
                </a:cxn>
                <a:cxn ang="0">
                  <a:pos x="0" y="63"/>
                </a:cxn>
              </a:cxnLst>
              <a:rect l="0" t="0" r="r" b="b"/>
              <a:pathLst>
                <a:path w="898" h="663">
                  <a:moveTo>
                    <a:pt x="0" y="63"/>
                  </a:moveTo>
                  <a:lnTo>
                    <a:pt x="24" y="86"/>
                  </a:lnTo>
                  <a:lnTo>
                    <a:pt x="21" y="101"/>
                  </a:lnTo>
                  <a:lnTo>
                    <a:pt x="27" y="111"/>
                  </a:lnTo>
                  <a:lnTo>
                    <a:pt x="17" y="127"/>
                  </a:lnTo>
                  <a:lnTo>
                    <a:pt x="122" y="91"/>
                  </a:lnTo>
                  <a:lnTo>
                    <a:pt x="257" y="175"/>
                  </a:lnTo>
                  <a:lnTo>
                    <a:pt x="367" y="117"/>
                  </a:lnTo>
                  <a:lnTo>
                    <a:pt x="431" y="130"/>
                  </a:lnTo>
                  <a:lnTo>
                    <a:pt x="512" y="210"/>
                  </a:lnTo>
                  <a:lnTo>
                    <a:pt x="541" y="210"/>
                  </a:lnTo>
                  <a:lnTo>
                    <a:pt x="567" y="265"/>
                  </a:lnTo>
                  <a:lnTo>
                    <a:pt x="560" y="370"/>
                  </a:lnTo>
                  <a:lnTo>
                    <a:pt x="579" y="382"/>
                  </a:lnTo>
                  <a:lnTo>
                    <a:pt x="582" y="363"/>
                  </a:lnTo>
                  <a:lnTo>
                    <a:pt x="608" y="363"/>
                  </a:lnTo>
                  <a:lnTo>
                    <a:pt x="582" y="413"/>
                  </a:lnTo>
                  <a:lnTo>
                    <a:pt x="651" y="482"/>
                  </a:lnTo>
                  <a:lnTo>
                    <a:pt x="662" y="463"/>
                  </a:lnTo>
                  <a:lnTo>
                    <a:pt x="667" y="511"/>
                  </a:lnTo>
                  <a:lnTo>
                    <a:pt x="689" y="521"/>
                  </a:lnTo>
                  <a:lnTo>
                    <a:pt x="713" y="580"/>
                  </a:lnTo>
                  <a:lnTo>
                    <a:pt x="737" y="580"/>
                  </a:lnTo>
                  <a:lnTo>
                    <a:pt x="789" y="635"/>
                  </a:lnTo>
                  <a:lnTo>
                    <a:pt x="818" y="639"/>
                  </a:lnTo>
                  <a:lnTo>
                    <a:pt x="818" y="647"/>
                  </a:lnTo>
                  <a:lnTo>
                    <a:pt x="798" y="663"/>
                  </a:lnTo>
                  <a:lnTo>
                    <a:pt x="844" y="656"/>
                  </a:lnTo>
                  <a:lnTo>
                    <a:pt x="874" y="644"/>
                  </a:lnTo>
                  <a:lnTo>
                    <a:pt x="889" y="566"/>
                  </a:lnTo>
                  <a:lnTo>
                    <a:pt x="898" y="570"/>
                  </a:lnTo>
                  <a:lnTo>
                    <a:pt x="891" y="463"/>
                  </a:lnTo>
                  <a:lnTo>
                    <a:pt x="879" y="432"/>
                  </a:lnTo>
                  <a:lnTo>
                    <a:pt x="782" y="277"/>
                  </a:lnTo>
                  <a:lnTo>
                    <a:pt x="706" y="130"/>
                  </a:lnTo>
                  <a:lnTo>
                    <a:pt x="660" y="10"/>
                  </a:lnTo>
                  <a:lnTo>
                    <a:pt x="648" y="8"/>
                  </a:lnTo>
                  <a:lnTo>
                    <a:pt x="606" y="0"/>
                  </a:lnTo>
                  <a:lnTo>
                    <a:pt x="594" y="12"/>
                  </a:lnTo>
                  <a:lnTo>
                    <a:pt x="601" y="58"/>
                  </a:lnTo>
                  <a:lnTo>
                    <a:pt x="584" y="55"/>
                  </a:lnTo>
                  <a:lnTo>
                    <a:pt x="581" y="36"/>
                  </a:lnTo>
                  <a:lnTo>
                    <a:pt x="296" y="51"/>
                  </a:lnTo>
                  <a:lnTo>
                    <a:pt x="276" y="20"/>
                  </a:lnTo>
                  <a:lnTo>
                    <a:pt x="0" y="44"/>
                  </a:lnTo>
                  <a:lnTo>
                    <a:pt x="0" y="63"/>
                  </a:lnTo>
                  <a:lnTo>
                    <a:pt x="0" y="63"/>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2" name="Freeform 114">
              <a:extLst>
                <a:ext uri="{FF2B5EF4-FFF2-40B4-BE49-F238E27FC236}">
                  <a16:creationId xmlns:a16="http://schemas.microsoft.com/office/drawing/2014/main" id="{0CB06C6A-886C-E24B-B514-79F449528EFE}"/>
                </a:ext>
              </a:extLst>
            </p:cNvPr>
            <p:cNvSpPr>
              <a:spLocks/>
            </p:cNvSpPr>
            <p:nvPr/>
          </p:nvSpPr>
          <p:spPr bwMode="auto">
            <a:xfrm>
              <a:off x="6450553" y="3026770"/>
              <a:ext cx="1285617" cy="678513"/>
            </a:xfrm>
            <a:custGeom>
              <a:avLst/>
              <a:gdLst/>
              <a:ahLst/>
              <a:cxnLst>
                <a:cxn ang="0">
                  <a:pos x="0" y="317"/>
                </a:cxn>
                <a:cxn ang="0">
                  <a:pos x="122" y="301"/>
                </a:cxn>
                <a:cxn ang="0">
                  <a:pos x="193" y="267"/>
                </a:cxn>
                <a:cxn ang="0">
                  <a:pos x="328" y="253"/>
                </a:cxn>
                <a:cxn ang="0">
                  <a:pos x="383" y="287"/>
                </a:cxn>
                <a:cxn ang="0">
                  <a:pos x="471" y="275"/>
                </a:cxn>
                <a:cxn ang="0">
                  <a:pos x="603" y="368"/>
                </a:cxn>
                <a:cxn ang="0">
                  <a:pos x="655" y="356"/>
                </a:cxn>
                <a:cxn ang="0">
                  <a:pos x="729" y="249"/>
                </a:cxn>
                <a:cxn ang="0">
                  <a:pos x="789" y="227"/>
                </a:cxn>
                <a:cxn ang="0">
                  <a:pos x="808" y="196"/>
                </a:cxn>
                <a:cxn ang="0">
                  <a:pos x="743" y="208"/>
                </a:cxn>
                <a:cxn ang="0">
                  <a:pos x="726" y="186"/>
                </a:cxn>
                <a:cxn ang="0">
                  <a:pos x="765" y="175"/>
                </a:cxn>
                <a:cxn ang="0">
                  <a:pos x="765" y="161"/>
                </a:cxn>
                <a:cxn ang="0">
                  <a:pos x="720" y="146"/>
                </a:cxn>
                <a:cxn ang="0">
                  <a:pos x="777" y="125"/>
                </a:cxn>
                <a:cxn ang="0">
                  <a:pos x="774" y="148"/>
                </a:cxn>
                <a:cxn ang="0">
                  <a:pos x="810" y="148"/>
                </a:cxn>
                <a:cxn ang="0">
                  <a:pos x="831" y="110"/>
                </a:cxn>
                <a:cxn ang="0">
                  <a:pos x="845" y="108"/>
                </a:cxn>
                <a:cxn ang="0">
                  <a:pos x="836" y="74"/>
                </a:cxn>
                <a:cxn ang="0">
                  <a:pos x="810" y="108"/>
                </a:cxn>
                <a:cxn ang="0">
                  <a:pos x="784" y="32"/>
                </a:cxn>
                <a:cxn ang="0">
                  <a:pos x="801" y="29"/>
                </a:cxn>
                <a:cxn ang="0">
                  <a:pos x="826" y="49"/>
                </a:cxn>
                <a:cxn ang="0">
                  <a:pos x="808" y="15"/>
                </a:cxn>
                <a:cxn ang="0">
                  <a:pos x="789" y="0"/>
                </a:cxn>
                <a:cxn ang="0">
                  <a:pos x="490" y="56"/>
                </a:cxn>
                <a:cxn ang="0">
                  <a:pos x="240" y="87"/>
                </a:cxn>
                <a:cxn ang="0">
                  <a:pos x="205" y="155"/>
                </a:cxn>
                <a:cxn ang="0">
                  <a:pos x="152" y="167"/>
                </a:cxn>
                <a:cxn ang="0">
                  <a:pos x="126" y="201"/>
                </a:cxn>
                <a:cxn ang="0">
                  <a:pos x="29" y="256"/>
                </a:cxn>
                <a:cxn ang="0">
                  <a:pos x="24" y="277"/>
                </a:cxn>
                <a:cxn ang="0">
                  <a:pos x="0" y="289"/>
                </a:cxn>
                <a:cxn ang="0">
                  <a:pos x="0" y="317"/>
                </a:cxn>
                <a:cxn ang="0">
                  <a:pos x="0" y="317"/>
                </a:cxn>
              </a:cxnLst>
              <a:rect l="0" t="0" r="r" b="b"/>
              <a:pathLst>
                <a:path w="845" h="368">
                  <a:moveTo>
                    <a:pt x="0" y="317"/>
                  </a:moveTo>
                  <a:lnTo>
                    <a:pt x="122" y="301"/>
                  </a:lnTo>
                  <a:lnTo>
                    <a:pt x="193" y="267"/>
                  </a:lnTo>
                  <a:lnTo>
                    <a:pt x="328" y="253"/>
                  </a:lnTo>
                  <a:lnTo>
                    <a:pt x="383" y="287"/>
                  </a:lnTo>
                  <a:lnTo>
                    <a:pt x="471" y="275"/>
                  </a:lnTo>
                  <a:lnTo>
                    <a:pt x="603" y="368"/>
                  </a:lnTo>
                  <a:lnTo>
                    <a:pt x="655" y="356"/>
                  </a:lnTo>
                  <a:lnTo>
                    <a:pt x="729" y="249"/>
                  </a:lnTo>
                  <a:lnTo>
                    <a:pt x="789" y="227"/>
                  </a:lnTo>
                  <a:lnTo>
                    <a:pt x="808" y="196"/>
                  </a:lnTo>
                  <a:lnTo>
                    <a:pt x="743" y="208"/>
                  </a:lnTo>
                  <a:lnTo>
                    <a:pt x="726" y="186"/>
                  </a:lnTo>
                  <a:lnTo>
                    <a:pt x="765" y="175"/>
                  </a:lnTo>
                  <a:lnTo>
                    <a:pt x="765" y="161"/>
                  </a:lnTo>
                  <a:lnTo>
                    <a:pt x="720" y="146"/>
                  </a:lnTo>
                  <a:lnTo>
                    <a:pt x="777" y="125"/>
                  </a:lnTo>
                  <a:lnTo>
                    <a:pt x="774" y="148"/>
                  </a:lnTo>
                  <a:lnTo>
                    <a:pt x="810" y="148"/>
                  </a:lnTo>
                  <a:lnTo>
                    <a:pt x="831" y="110"/>
                  </a:lnTo>
                  <a:lnTo>
                    <a:pt x="845" y="108"/>
                  </a:lnTo>
                  <a:lnTo>
                    <a:pt x="836" y="74"/>
                  </a:lnTo>
                  <a:lnTo>
                    <a:pt x="810" y="108"/>
                  </a:lnTo>
                  <a:lnTo>
                    <a:pt x="784" y="32"/>
                  </a:lnTo>
                  <a:lnTo>
                    <a:pt x="801" y="29"/>
                  </a:lnTo>
                  <a:lnTo>
                    <a:pt x="826" y="49"/>
                  </a:lnTo>
                  <a:lnTo>
                    <a:pt x="808" y="15"/>
                  </a:lnTo>
                  <a:lnTo>
                    <a:pt x="789" y="0"/>
                  </a:lnTo>
                  <a:lnTo>
                    <a:pt x="490" y="56"/>
                  </a:lnTo>
                  <a:lnTo>
                    <a:pt x="240" y="87"/>
                  </a:lnTo>
                  <a:lnTo>
                    <a:pt x="205" y="155"/>
                  </a:lnTo>
                  <a:lnTo>
                    <a:pt x="152" y="167"/>
                  </a:lnTo>
                  <a:lnTo>
                    <a:pt x="126" y="201"/>
                  </a:lnTo>
                  <a:lnTo>
                    <a:pt x="29" y="256"/>
                  </a:lnTo>
                  <a:lnTo>
                    <a:pt x="24" y="277"/>
                  </a:lnTo>
                  <a:lnTo>
                    <a:pt x="0" y="289"/>
                  </a:lnTo>
                  <a:lnTo>
                    <a:pt x="0" y="317"/>
                  </a:lnTo>
                  <a:lnTo>
                    <a:pt x="0" y="317"/>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3" name="Freeform 115">
              <a:extLst>
                <a:ext uri="{FF2B5EF4-FFF2-40B4-BE49-F238E27FC236}">
                  <a16:creationId xmlns:a16="http://schemas.microsoft.com/office/drawing/2014/main" id="{90EAF429-C27E-664A-8360-11EC570253E6}"/>
                </a:ext>
              </a:extLst>
            </p:cNvPr>
            <p:cNvSpPr>
              <a:spLocks/>
            </p:cNvSpPr>
            <p:nvPr/>
          </p:nvSpPr>
          <p:spPr bwMode="auto">
            <a:xfrm>
              <a:off x="6602696" y="3493249"/>
              <a:ext cx="765285" cy="689576"/>
            </a:xfrm>
            <a:custGeom>
              <a:avLst/>
              <a:gdLst/>
              <a:ahLst/>
              <a:cxnLst>
                <a:cxn ang="0">
                  <a:pos x="22" y="48"/>
                </a:cxn>
                <a:cxn ang="0">
                  <a:pos x="93" y="14"/>
                </a:cxn>
                <a:cxn ang="0">
                  <a:pos x="228" y="0"/>
                </a:cxn>
                <a:cxn ang="0">
                  <a:pos x="283" y="34"/>
                </a:cxn>
                <a:cxn ang="0">
                  <a:pos x="371" y="22"/>
                </a:cxn>
                <a:cxn ang="0">
                  <a:pos x="503" y="115"/>
                </a:cxn>
                <a:cxn ang="0">
                  <a:pos x="445" y="186"/>
                </a:cxn>
                <a:cxn ang="0">
                  <a:pos x="448" y="217"/>
                </a:cxn>
                <a:cxn ang="0">
                  <a:pos x="348" y="308"/>
                </a:cxn>
                <a:cxn ang="0">
                  <a:pos x="331" y="312"/>
                </a:cxn>
                <a:cxn ang="0">
                  <a:pos x="324" y="339"/>
                </a:cxn>
                <a:cxn ang="0">
                  <a:pos x="302" y="324"/>
                </a:cxn>
                <a:cxn ang="0">
                  <a:pos x="321" y="349"/>
                </a:cxn>
                <a:cxn ang="0">
                  <a:pos x="302" y="374"/>
                </a:cxn>
                <a:cxn ang="0">
                  <a:pos x="284" y="370"/>
                </a:cxn>
                <a:cxn ang="0">
                  <a:pos x="215" y="263"/>
                </a:cxn>
                <a:cxn ang="0">
                  <a:pos x="66" y="129"/>
                </a:cxn>
                <a:cxn ang="0">
                  <a:pos x="0" y="88"/>
                </a:cxn>
                <a:cxn ang="0">
                  <a:pos x="22" y="48"/>
                </a:cxn>
                <a:cxn ang="0">
                  <a:pos x="22" y="48"/>
                </a:cxn>
              </a:cxnLst>
              <a:rect l="0" t="0" r="r" b="b"/>
              <a:pathLst>
                <a:path w="503" h="374">
                  <a:moveTo>
                    <a:pt x="22" y="48"/>
                  </a:moveTo>
                  <a:lnTo>
                    <a:pt x="93" y="14"/>
                  </a:lnTo>
                  <a:lnTo>
                    <a:pt x="228" y="0"/>
                  </a:lnTo>
                  <a:lnTo>
                    <a:pt x="283" y="34"/>
                  </a:lnTo>
                  <a:lnTo>
                    <a:pt x="371" y="22"/>
                  </a:lnTo>
                  <a:lnTo>
                    <a:pt x="503" y="115"/>
                  </a:lnTo>
                  <a:lnTo>
                    <a:pt x="445" y="186"/>
                  </a:lnTo>
                  <a:lnTo>
                    <a:pt x="448" y="217"/>
                  </a:lnTo>
                  <a:lnTo>
                    <a:pt x="348" y="308"/>
                  </a:lnTo>
                  <a:lnTo>
                    <a:pt x="331" y="312"/>
                  </a:lnTo>
                  <a:lnTo>
                    <a:pt x="324" y="339"/>
                  </a:lnTo>
                  <a:lnTo>
                    <a:pt x="302" y="324"/>
                  </a:lnTo>
                  <a:lnTo>
                    <a:pt x="321" y="349"/>
                  </a:lnTo>
                  <a:lnTo>
                    <a:pt x="302" y="374"/>
                  </a:lnTo>
                  <a:lnTo>
                    <a:pt x="284" y="370"/>
                  </a:lnTo>
                  <a:lnTo>
                    <a:pt x="215" y="263"/>
                  </a:lnTo>
                  <a:lnTo>
                    <a:pt x="66" y="129"/>
                  </a:lnTo>
                  <a:lnTo>
                    <a:pt x="0" y="88"/>
                  </a:lnTo>
                  <a:lnTo>
                    <a:pt x="22" y="48"/>
                  </a:lnTo>
                  <a:lnTo>
                    <a:pt x="22" y="48"/>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4" name="Freeform 110">
              <a:extLst>
                <a:ext uri="{FF2B5EF4-FFF2-40B4-BE49-F238E27FC236}">
                  <a16:creationId xmlns:a16="http://schemas.microsoft.com/office/drawing/2014/main" id="{F91A058E-757E-F141-92CE-EE31BFF3221B}"/>
                </a:ext>
              </a:extLst>
            </p:cNvPr>
            <p:cNvSpPr>
              <a:spLocks/>
            </p:cNvSpPr>
            <p:nvPr/>
          </p:nvSpPr>
          <p:spPr bwMode="auto">
            <a:xfrm>
              <a:off x="6479397" y="2392618"/>
              <a:ext cx="795642" cy="698884"/>
            </a:xfrm>
            <a:custGeom>
              <a:avLst/>
              <a:gdLst/>
              <a:ahLst/>
              <a:cxnLst>
                <a:cxn ang="0">
                  <a:pos x="0" y="296"/>
                </a:cxn>
                <a:cxn ang="0">
                  <a:pos x="16" y="355"/>
                </a:cxn>
                <a:cxn ang="0">
                  <a:pos x="72" y="396"/>
                </a:cxn>
                <a:cxn ang="0">
                  <a:pos x="100" y="429"/>
                </a:cxn>
                <a:cxn ang="0">
                  <a:pos x="184" y="394"/>
                </a:cxn>
                <a:cxn ang="0">
                  <a:pos x="222" y="389"/>
                </a:cxn>
                <a:cxn ang="0">
                  <a:pos x="243" y="363"/>
                </a:cxn>
                <a:cxn ang="0">
                  <a:pos x="276" y="234"/>
                </a:cxn>
                <a:cxn ang="0">
                  <a:pos x="312" y="249"/>
                </a:cxn>
                <a:cxn ang="0">
                  <a:pos x="381" y="110"/>
                </a:cxn>
                <a:cxn ang="0">
                  <a:pos x="434" y="139"/>
                </a:cxn>
                <a:cxn ang="0">
                  <a:pos x="443" y="115"/>
                </a:cxn>
                <a:cxn ang="0">
                  <a:pos x="405" y="84"/>
                </a:cxn>
                <a:cxn ang="0">
                  <a:pos x="376" y="88"/>
                </a:cxn>
                <a:cxn ang="0">
                  <a:pos x="365" y="103"/>
                </a:cxn>
                <a:cxn ang="0">
                  <a:pos x="312" y="119"/>
                </a:cxn>
                <a:cxn ang="0">
                  <a:pos x="277" y="156"/>
                </a:cxn>
                <a:cxn ang="0">
                  <a:pos x="267" y="96"/>
                </a:cxn>
                <a:cxn ang="0">
                  <a:pos x="171" y="112"/>
                </a:cxn>
                <a:cxn ang="0">
                  <a:pos x="152" y="0"/>
                </a:cxn>
                <a:cxn ang="0">
                  <a:pos x="138" y="10"/>
                </a:cxn>
                <a:cxn ang="0">
                  <a:pos x="146" y="31"/>
                </a:cxn>
                <a:cxn ang="0">
                  <a:pos x="134" y="129"/>
                </a:cxn>
                <a:cxn ang="0">
                  <a:pos x="65" y="189"/>
                </a:cxn>
                <a:cxn ang="0">
                  <a:pos x="55" y="230"/>
                </a:cxn>
                <a:cxn ang="0">
                  <a:pos x="36" y="220"/>
                </a:cxn>
                <a:cxn ang="0">
                  <a:pos x="29" y="270"/>
                </a:cxn>
                <a:cxn ang="0">
                  <a:pos x="0" y="296"/>
                </a:cxn>
                <a:cxn ang="0">
                  <a:pos x="0" y="296"/>
                </a:cxn>
                <a:cxn ang="0">
                  <a:pos x="0" y="296"/>
                </a:cxn>
              </a:cxnLst>
              <a:rect l="0" t="0" r="r" b="b"/>
              <a:pathLst>
                <a:path w="443" h="429">
                  <a:moveTo>
                    <a:pt x="0" y="296"/>
                  </a:moveTo>
                  <a:lnTo>
                    <a:pt x="16" y="355"/>
                  </a:lnTo>
                  <a:lnTo>
                    <a:pt x="72" y="396"/>
                  </a:lnTo>
                  <a:lnTo>
                    <a:pt x="100" y="429"/>
                  </a:lnTo>
                  <a:lnTo>
                    <a:pt x="184" y="394"/>
                  </a:lnTo>
                  <a:lnTo>
                    <a:pt x="222" y="389"/>
                  </a:lnTo>
                  <a:lnTo>
                    <a:pt x="243" y="363"/>
                  </a:lnTo>
                  <a:lnTo>
                    <a:pt x="276" y="234"/>
                  </a:lnTo>
                  <a:lnTo>
                    <a:pt x="312" y="249"/>
                  </a:lnTo>
                  <a:lnTo>
                    <a:pt x="381" y="110"/>
                  </a:lnTo>
                  <a:lnTo>
                    <a:pt x="434" y="139"/>
                  </a:lnTo>
                  <a:lnTo>
                    <a:pt x="443" y="115"/>
                  </a:lnTo>
                  <a:lnTo>
                    <a:pt x="405" y="84"/>
                  </a:lnTo>
                  <a:lnTo>
                    <a:pt x="376" y="88"/>
                  </a:lnTo>
                  <a:lnTo>
                    <a:pt x="365" y="103"/>
                  </a:lnTo>
                  <a:lnTo>
                    <a:pt x="312" y="119"/>
                  </a:lnTo>
                  <a:lnTo>
                    <a:pt x="277" y="156"/>
                  </a:lnTo>
                  <a:lnTo>
                    <a:pt x="267" y="96"/>
                  </a:lnTo>
                  <a:lnTo>
                    <a:pt x="171" y="112"/>
                  </a:lnTo>
                  <a:lnTo>
                    <a:pt x="152" y="0"/>
                  </a:lnTo>
                  <a:lnTo>
                    <a:pt x="138" y="10"/>
                  </a:lnTo>
                  <a:lnTo>
                    <a:pt x="146" y="31"/>
                  </a:lnTo>
                  <a:lnTo>
                    <a:pt x="134" y="129"/>
                  </a:lnTo>
                  <a:lnTo>
                    <a:pt x="65" y="189"/>
                  </a:lnTo>
                  <a:lnTo>
                    <a:pt x="55" y="230"/>
                  </a:lnTo>
                  <a:lnTo>
                    <a:pt x="36" y="220"/>
                  </a:lnTo>
                  <a:lnTo>
                    <a:pt x="29" y="270"/>
                  </a:lnTo>
                  <a:lnTo>
                    <a:pt x="0" y="296"/>
                  </a:lnTo>
                  <a:lnTo>
                    <a:pt x="0" y="296"/>
                  </a:lnTo>
                  <a:lnTo>
                    <a:pt x="0" y="296"/>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5" name="Freeform 111">
              <a:extLst>
                <a:ext uri="{FF2B5EF4-FFF2-40B4-BE49-F238E27FC236}">
                  <a16:creationId xmlns:a16="http://schemas.microsoft.com/office/drawing/2014/main" id="{ADFB2459-4732-EF4F-A138-1F5B2993D501}"/>
                </a:ext>
              </a:extLst>
            </p:cNvPr>
            <p:cNvSpPr>
              <a:spLocks/>
            </p:cNvSpPr>
            <p:nvPr/>
          </p:nvSpPr>
          <p:spPr bwMode="auto">
            <a:xfrm>
              <a:off x="6958938" y="2443120"/>
              <a:ext cx="808213" cy="353515"/>
            </a:xfrm>
            <a:custGeom>
              <a:avLst/>
              <a:gdLst/>
              <a:ahLst/>
              <a:cxnLst>
                <a:cxn ang="0">
                  <a:pos x="0" y="65"/>
                </a:cxn>
                <a:cxn ang="0">
                  <a:pos x="10" y="125"/>
                </a:cxn>
                <a:cxn ang="0">
                  <a:pos x="45" y="88"/>
                </a:cxn>
                <a:cxn ang="0">
                  <a:pos x="98" y="72"/>
                </a:cxn>
                <a:cxn ang="0">
                  <a:pos x="109" y="57"/>
                </a:cxn>
                <a:cxn ang="0">
                  <a:pos x="138" y="53"/>
                </a:cxn>
                <a:cxn ang="0">
                  <a:pos x="176" y="84"/>
                </a:cxn>
                <a:cxn ang="0">
                  <a:pos x="202" y="91"/>
                </a:cxn>
                <a:cxn ang="0">
                  <a:pos x="250" y="134"/>
                </a:cxn>
                <a:cxn ang="0">
                  <a:pos x="233" y="175"/>
                </a:cxn>
                <a:cxn ang="0">
                  <a:pos x="240" y="194"/>
                </a:cxn>
                <a:cxn ang="0">
                  <a:pos x="260" y="186"/>
                </a:cxn>
                <a:cxn ang="0">
                  <a:pos x="279" y="186"/>
                </a:cxn>
                <a:cxn ang="0">
                  <a:pos x="290" y="199"/>
                </a:cxn>
                <a:cxn ang="0">
                  <a:pos x="312" y="199"/>
                </a:cxn>
                <a:cxn ang="0">
                  <a:pos x="321" y="194"/>
                </a:cxn>
                <a:cxn ang="0">
                  <a:pos x="307" y="156"/>
                </a:cxn>
                <a:cxn ang="0">
                  <a:pos x="303" y="88"/>
                </a:cxn>
                <a:cxn ang="0">
                  <a:pos x="286" y="77"/>
                </a:cxn>
                <a:cxn ang="0">
                  <a:pos x="321" y="46"/>
                </a:cxn>
                <a:cxn ang="0">
                  <a:pos x="322" y="26"/>
                </a:cxn>
                <a:cxn ang="0">
                  <a:pos x="345" y="27"/>
                </a:cxn>
                <a:cxn ang="0">
                  <a:pos x="317" y="70"/>
                </a:cxn>
                <a:cxn ang="0">
                  <a:pos x="333" y="122"/>
                </a:cxn>
                <a:cxn ang="0">
                  <a:pos x="340" y="136"/>
                </a:cxn>
                <a:cxn ang="0">
                  <a:pos x="350" y="143"/>
                </a:cxn>
                <a:cxn ang="0">
                  <a:pos x="329" y="141"/>
                </a:cxn>
                <a:cxn ang="0">
                  <a:pos x="336" y="174"/>
                </a:cxn>
                <a:cxn ang="0">
                  <a:pos x="372" y="194"/>
                </a:cxn>
                <a:cxn ang="0">
                  <a:pos x="381" y="199"/>
                </a:cxn>
                <a:cxn ang="0">
                  <a:pos x="391" y="199"/>
                </a:cxn>
                <a:cxn ang="0">
                  <a:pos x="386" y="217"/>
                </a:cxn>
                <a:cxn ang="0">
                  <a:pos x="431" y="194"/>
                </a:cxn>
                <a:cxn ang="0">
                  <a:pos x="440" y="167"/>
                </a:cxn>
                <a:cxn ang="0">
                  <a:pos x="450" y="137"/>
                </a:cxn>
                <a:cxn ang="0">
                  <a:pos x="386" y="151"/>
                </a:cxn>
                <a:cxn ang="0">
                  <a:pos x="345" y="0"/>
                </a:cxn>
                <a:cxn ang="0">
                  <a:pos x="0" y="65"/>
                </a:cxn>
                <a:cxn ang="0">
                  <a:pos x="0" y="65"/>
                </a:cxn>
                <a:cxn ang="0">
                  <a:pos x="0" y="65"/>
                </a:cxn>
              </a:cxnLst>
              <a:rect l="0" t="0" r="r" b="b"/>
              <a:pathLst>
                <a:path w="450" h="217">
                  <a:moveTo>
                    <a:pt x="0" y="65"/>
                  </a:moveTo>
                  <a:lnTo>
                    <a:pt x="10" y="125"/>
                  </a:lnTo>
                  <a:lnTo>
                    <a:pt x="45" y="88"/>
                  </a:lnTo>
                  <a:lnTo>
                    <a:pt x="98" y="72"/>
                  </a:lnTo>
                  <a:lnTo>
                    <a:pt x="109" y="57"/>
                  </a:lnTo>
                  <a:lnTo>
                    <a:pt x="138" y="53"/>
                  </a:lnTo>
                  <a:lnTo>
                    <a:pt x="176" y="84"/>
                  </a:lnTo>
                  <a:lnTo>
                    <a:pt x="202" y="91"/>
                  </a:lnTo>
                  <a:lnTo>
                    <a:pt x="250" y="134"/>
                  </a:lnTo>
                  <a:lnTo>
                    <a:pt x="233" y="175"/>
                  </a:lnTo>
                  <a:lnTo>
                    <a:pt x="240" y="194"/>
                  </a:lnTo>
                  <a:lnTo>
                    <a:pt x="260" y="186"/>
                  </a:lnTo>
                  <a:lnTo>
                    <a:pt x="279" y="186"/>
                  </a:lnTo>
                  <a:lnTo>
                    <a:pt x="290" y="199"/>
                  </a:lnTo>
                  <a:lnTo>
                    <a:pt x="312" y="199"/>
                  </a:lnTo>
                  <a:lnTo>
                    <a:pt x="321" y="194"/>
                  </a:lnTo>
                  <a:lnTo>
                    <a:pt x="307" y="156"/>
                  </a:lnTo>
                  <a:lnTo>
                    <a:pt x="303" y="88"/>
                  </a:lnTo>
                  <a:lnTo>
                    <a:pt x="286" y="77"/>
                  </a:lnTo>
                  <a:lnTo>
                    <a:pt x="321" y="46"/>
                  </a:lnTo>
                  <a:lnTo>
                    <a:pt x="322" y="26"/>
                  </a:lnTo>
                  <a:lnTo>
                    <a:pt x="345" y="27"/>
                  </a:lnTo>
                  <a:lnTo>
                    <a:pt x="317" y="70"/>
                  </a:lnTo>
                  <a:lnTo>
                    <a:pt x="333" y="122"/>
                  </a:lnTo>
                  <a:lnTo>
                    <a:pt x="340" y="136"/>
                  </a:lnTo>
                  <a:lnTo>
                    <a:pt x="350" y="143"/>
                  </a:lnTo>
                  <a:lnTo>
                    <a:pt x="329" y="141"/>
                  </a:lnTo>
                  <a:lnTo>
                    <a:pt x="336" y="174"/>
                  </a:lnTo>
                  <a:lnTo>
                    <a:pt x="372" y="194"/>
                  </a:lnTo>
                  <a:lnTo>
                    <a:pt x="381" y="199"/>
                  </a:lnTo>
                  <a:lnTo>
                    <a:pt x="391" y="199"/>
                  </a:lnTo>
                  <a:lnTo>
                    <a:pt x="386" y="217"/>
                  </a:lnTo>
                  <a:lnTo>
                    <a:pt x="431" y="194"/>
                  </a:lnTo>
                  <a:lnTo>
                    <a:pt x="440" y="167"/>
                  </a:lnTo>
                  <a:lnTo>
                    <a:pt x="450" y="137"/>
                  </a:lnTo>
                  <a:lnTo>
                    <a:pt x="386" y="151"/>
                  </a:lnTo>
                  <a:lnTo>
                    <a:pt x="345" y="0"/>
                  </a:lnTo>
                  <a:lnTo>
                    <a:pt x="0" y="65"/>
                  </a:lnTo>
                  <a:lnTo>
                    <a:pt x="0" y="65"/>
                  </a:lnTo>
                  <a:lnTo>
                    <a:pt x="0" y="65"/>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6" name="Freeform 112">
              <a:extLst>
                <a:ext uri="{FF2B5EF4-FFF2-40B4-BE49-F238E27FC236}">
                  <a16:creationId xmlns:a16="http://schemas.microsoft.com/office/drawing/2014/main" id="{CCA11F67-4177-244E-BC78-B0F16AC5D7E0}"/>
                </a:ext>
              </a:extLst>
            </p:cNvPr>
            <p:cNvSpPr>
              <a:spLocks/>
            </p:cNvSpPr>
            <p:nvPr/>
          </p:nvSpPr>
          <p:spPr bwMode="auto">
            <a:xfrm>
              <a:off x="6342899" y="2571819"/>
              <a:ext cx="1373963" cy="684221"/>
            </a:xfrm>
            <a:custGeom>
              <a:avLst/>
              <a:gdLst/>
              <a:ahLst/>
              <a:cxnLst>
                <a:cxn ang="0">
                  <a:pos x="71" y="375"/>
                </a:cxn>
                <a:cxn ang="0">
                  <a:pos x="73" y="365"/>
                </a:cxn>
                <a:cxn ang="0">
                  <a:pos x="121" y="319"/>
                </a:cxn>
                <a:cxn ang="0">
                  <a:pos x="148" y="286"/>
                </a:cxn>
                <a:cxn ang="0">
                  <a:pos x="176" y="319"/>
                </a:cxn>
                <a:cxn ang="0">
                  <a:pos x="260" y="284"/>
                </a:cxn>
                <a:cxn ang="0">
                  <a:pos x="298" y="279"/>
                </a:cxn>
                <a:cxn ang="0">
                  <a:pos x="319" y="253"/>
                </a:cxn>
                <a:cxn ang="0">
                  <a:pos x="352" y="124"/>
                </a:cxn>
                <a:cxn ang="0">
                  <a:pos x="388" y="139"/>
                </a:cxn>
                <a:cxn ang="0">
                  <a:pos x="457" y="0"/>
                </a:cxn>
                <a:cxn ang="0">
                  <a:pos x="510" y="29"/>
                </a:cxn>
                <a:cxn ang="0">
                  <a:pos x="519" y="5"/>
                </a:cxn>
                <a:cxn ang="0">
                  <a:pos x="545" y="12"/>
                </a:cxn>
                <a:cxn ang="0">
                  <a:pos x="593" y="55"/>
                </a:cxn>
                <a:cxn ang="0">
                  <a:pos x="576" y="96"/>
                </a:cxn>
                <a:cxn ang="0">
                  <a:pos x="583" y="115"/>
                </a:cxn>
                <a:cxn ang="0">
                  <a:pos x="603" y="107"/>
                </a:cxn>
                <a:cxn ang="0">
                  <a:pos x="619" y="126"/>
                </a:cxn>
                <a:cxn ang="0">
                  <a:pos x="693" y="150"/>
                </a:cxn>
                <a:cxn ang="0">
                  <a:pos x="624" y="146"/>
                </a:cxn>
                <a:cxn ang="0">
                  <a:pos x="696" y="210"/>
                </a:cxn>
                <a:cxn ang="0">
                  <a:pos x="652" y="203"/>
                </a:cxn>
                <a:cxn ang="0">
                  <a:pos x="743" y="262"/>
                </a:cxn>
                <a:cxn ang="0">
                  <a:pos x="765" y="301"/>
                </a:cxn>
                <a:cxn ang="0">
                  <a:pos x="750" y="296"/>
                </a:cxn>
                <a:cxn ang="0">
                  <a:pos x="746" y="307"/>
                </a:cxn>
                <a:cxn ang="0">
                  <a:pos x="447" y="363"/>
                </a:cxn>
                <a:cxn ang="0">
                  <a:pos x="197" y="394"/>
                </a:cxn>
                <a:cxn ang="0">
                  <a:pos x="0" y="420"/>
                </a:cxn>
                <a:cxn ang="0">
                  <a:pos x="71" y="375"/>
                </a:cxn>
                <a:cxn ang="0">
                  <a:pos x="71" y="375"/>
                </a:cxn>
              </a:cxnLst>
              <a:rect l="0" t="0" r="r" b="b"/>
              <a:pathLst>
                <a:path w="765" h="420">
                  <a:moveTo>
                    <a:pt x="71" y="375"/>
                  </a:moveTo>
                  <a:lnTo>
                    <a:pt x="73" y="365"/>
                  </a:lnTo>
                  <a:lnTo>
                    <a:pt x="121" y="319"/>
                  </a:lnTo>
                  <a:lnTo>
                    <a:pt x="148" y="286"/>
                  </a:lnTo>
                  <a:lnTo>
                    <a:pt x="176" y="319"/>
                  </a:lnTo>
                  <a:lnTo>
                    <a:pt x="260" y="284"/>
                  </a:lnTo>
                  <a:lnTo>
                    <a:pt x="298" y="279"/>
                  </a:lnTo>
                  <a:lnTo>
                    <a:pt x="319" y="253"/>
                  </a:lnTo>
                  <a:lnTo>
                    <a:pt x="352" y="124"/>
                  </a:lnTo>
                  <a:lnTo>
                    <a:pt x="388" y="139"/>
                  </a:lnTo>
                  <a:lnTo>
                    <a:pt x="457" y="0"/>
                  </a:lnTo>
                  <a:lnTo>
                    <a:pt x="510" y="29"/>
                  </a:lnTo>
                  <a:lnTo>
                    <a:pt x="519" y="5"/>
                  </a:lnTo>
                  <a:lnTo>
                    <a:pt x="545" y="12"/>
                  </a:lnTo>
                  <a:lnTo>
                    <a:pt x="593" y="55"/>
                  </a:lnTo>
                  <a:lnTo>
                    <a:pt x="576" y="96"/>
                  </a:lnTo>
                  <a:lnTo>
                    <a:pt x="583" y="115"/>
                  </a:lnTo>
                  <a:lnTo>
                    <a:pt x="603" y="107"/>
                  </a:lnTo>
                  <a:lnTo>
                    <a:pt x="619" y="126"/>
                  </a:lnTo>
                  <a:lnTo>
                    <a:pt x="693" y="150"/>
                  </a:lnTo>
                  <a:lnTo>
                    <a:pt x="624" y="146"/>
                  </a:lnTo>
                  <a:lnTo>
                    <a:pt x="696" y="210"/>
                  </a:lnTo>
                  <a:lnTo>
                    <a:pt x="652" y="203"/>
                  </a:lnTo>
                  <a:lnTo>
                    <a:pt x="743" y="262"/>
                  </a:lnTo>
                  <a:lnTo>
                    <a:pt x="765" y="301"/>
                  </a:lnTo>
                  <a:lnTo>
                    <a:pt x="750" y="296"/>
                  </a:lnTo>
                  <a:lnTo>
                    <a:pt x="746" y="307"/>
                  </a:lnTo>
                  <a:lnTo>
                    <a:pt x="447" y="363"/>
                  </a:lnTo>
                  <a:lnTo>
                    <a:pt x="197" y="394"/>
                  </a:lnTo>
                  <a:lnTo>
                    <a:pt x="0" y="420"/>
                  </a:lnTo>
                  <a:lnTo>
                    <a:pt x="71" y="375"/>
                  </a:lnTo>
                  <a:lnTo>
                    <a:pt x="71" y="375"/>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7" name="Freeform 116">
              <a:extLst>
                <a:ext uri="{FF2B5EF4-FFF2-40B4-BE49-F238E27FC236}">
                  <a16:creationId xmlns:a16="http://schemas.microsoft.com/office/drawing/2014/main" id="{40FA7A54-4FF3-3B47-B096-A00FCECDAEC9}"/>
                </a:ext>
              </a:extLst>
            </p:cNvPr>
            <p:cNvSpPr>
              <a:spLocks/>
            </p:cNvSpPr>
            <p:nvPr/>
          </p:nvSpPr>
          <p:spPr bwMode="auto">
            <a:xfrm>
              <a:off x="7578568" y="2417054"/>
              <a:ext cx="188584" cy="272060"/>
            </a:xfrm>
            <a:custGeom>
              <a:avLst/>
              <a:gdLst/>
              <a:ahLst/>
              <a:cxnLst>
                <a:cxn ang="0">
                  <a:pos x="0" y="16"/>
                </a:cxn>
                <a:cxn ang="0">
                  <a:pos x="15" y="0"/>
                </a:cxn>
                <a:cxn ang="0">
                  <a:pos x="34" y="0"/>
                </a:cxn>
                <a:cxn ang="0">
                  <a:pos x="27" y="17"/>
                </a:cxn>
                <a:cxn ang="0">
                  <a:pos x="22" y="23"/>
                </a:cxn>
                <a:cxn ang="0">
                  <a:pos x="27" y="42"/>
                </a:cxn>
                <a:cxn ang="0">
                  <a:pos x="52" y="67"/>
                </a:cxn>
                <a:cxn ang="0">
                  <a:pos x="57" y="88"/>
                </a:cxn>
                <a:cxn ang="0">
                  <a:pos x="77" y="110"/>
                </a:cxn>
                <a:cxn ang="0">
                  <a:pos x="93" y="116"/>
                </a:cxn>
                <a:cxn ang="0">
                  <a:pos x="100" y="131"/>
                </a:cxn>
                <a:cxn ang="0">
                  <a:pos x="86" y="143"/>
                </a:cxn>
                <a:cxn ang="0">
                  <a:pos x="101" y="141"/>
                </a:cxn>
                <a:cxn ang="0">
                  <a:pos x="105" y="153"/>
                </a:cxn>
                <a:cxn ang="0">
                  <a:pos x="41" y="167"/>
                </a:cxn>
                <a:cxn ang="0">
                  <a:pos x="0" y="16"/>
                </a:cxn>
                <a:cxn ang="0">
                  <a:pos x="0" y="16"/>
                </a:cxn>
              </a:cxnLst>
              <a:rect l="0" t="0" r="r" b="b"/>
              <a:pathLst>
                <a:path w="105" h="167">
                  <a:moveTo>
                    <a:pt x="0" y="16"/>
                  </a:moveTo>
                  <a:lnTo>
                    <a:pt x="15" y="0"/>
                  </a:lnTo>
                  <a:lnTo>
                    <a:pt x="34" y="0"/>
                  </a:lnTo>
                  <a:lnTo>
                    <a:pt x="27" y="17"/>
                  </a:lnTo>
                  <a:lnTo>
                    <a:pt x="22" y="23"/>
                  </a:lnTo>
                  <a:lnTo>
                    <a:pt x="27" y="42"/>
                  </a:lnTo>
                  <a:lnTo>
                    <a:pt x="52" y="67"/>
                  </a:lnTo>
                  <a:lnTo>
                    <a:pt x="57" y="88"/>
                  </a:lnTo>
                  <a:lnTo>
                    <a:pt x="77" y="110"/>
                  </a:lnTo>
                  <a:lnTo>
                    <a:pt x="93" y="116"/>
                  </a:lnTo>
                  <a:lnTo>
                    <a:pt x="100" y="131"/>
                  </a:lnTo>
                  <a:lnTo>
                    <a:pt x="86" y="143"/>
                  </a:lnTo>
                  <a:lnTo>
                    <a:pt x="101" y="141"/>
                  </a:lnTo>
                  <a:lnTo>
                    <a:pt x="105" y="153"/>
                  </a:lnTo>
                  <a:lnTo>
                    <a:pt x="41" y="167"/>
                  </a:lnTo>
                  <a:lnTo>
                    <a:pt x="0" y="16"/>
                  </a:lnTo>
                  <a:lnTo>
                    <a:pt x="0" y="16"/>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8" name="Freeform 117">
              <a:extLst>
                <a:ext uri="{FF2B5EF4-FFF2-40B4-BE49-F238E27FC236}">
                  <a16:creationId xmlns:a16="http://schemas.microsoft.com/office/drawing/2014/main" id="{E60107C0-E784-4845-9493-9629DE5CA55F}"/>
                </a:ext>
              </a:extLst>
            </p:cNvPr>
            <p:cNvSpPr>
              <a:spLocks/>
            </p:cNvSpPr>
            <p:nvPr/>
          </p:nvSpPr>
          <p:spPr bwMode="auto">
            <a:xfrm>
              <a:off x="6705697" y="1988602"/>
              <a:ext cx="1032718" cy="586475"/>
            </a:xfrm>
            <a:custGeom>
              <a:avLst/>
              <a:gdLst/>
              <a:ahLst/>
              <a:cxnLst>
                <a:cxn ang="0">
                  <a:pos x="45" y="360"/>
                </a:cxn>
                <a:cxn ang="0">
                  <a:pos x="141" y="344"/>
                </a:cxn>
                <a:cxn ang="0">
                  <a:pos x="486" y="279"/>
                </a:cxn>
                <a:cxn ang="0">
                  <a:pos x="501" y="263"/>
                </a:cxn>
                <a:cxn ang="0">
                  <a:pos x="520" y="263"/>
                </a:cxn>
                <a:cxn ang="0">
                  <a:pos x="543" y="248"/>
                </a:cxn>
                <a:cxn ang="0">
                  <a:pos x="575" y="206"/>
                </a:cxn>
                <a:cxn ang="0">
                  <a:pos x="519" y="162"/>
                </a:cxn>
                <a:cxn ang="0">
                  <a:pos x="517" y="120"/>
                </a:cxn>
                <a:cxn ang="0">
                  <a:pos x="543" y="62"/>
                </a:cxn>
                <a:cxn ang="0">
                  <a:pos x="505" y="43"/>
                </a:cxn>
                <a:cxn ang="0">
                  <a:pos x="463" y="0"/>
                </a:cxn>
                <a:cxn ang="0">
                  <a:pos x="81" y="70"/>
                </a:cxn>
                <a:cxn ang="0">
                  <a:pos x="62" y="43"/>
                </a:cxn>
                <a:cxn ang="0">
                  <a:pos x="0" y="87"/>
                </a:cxn>
                <a:cxn ang="0">
                  <a:pos x="45" y="360"/>
                </a:cxn>
                <a:cxn ang="0">
                  <a:pos x="45" y="360"/>
                </a:cxn>
              </a:cxnLst>
              <a:rect l="0" t="0" r="r" b="b"/>
              <a:pathLst>
                <a:path w="575" h="360">
                  <a:moveTo>
                    <a:pt x="45" y="360"/>
                  </a:moveTo>
                  <a:lnTo>
                    <a:pt x="141" y="344"/>
                  </a:lnTo>
                  <a:lnTo>
                    <a:pt x="486" y="279"/>
                  </a:lnTo>
                  <a:lnTo>
                    <a:pt x="501" y="263"/>
                  </a:lnTo>
                  <a:lnTo>
                    <a:pt x="520" y="263"/>
                  </a:lnTo>
                  <a:lnTo>
                    <a:pt x="543" y="248"/>
                  </a:lnTo>
                  <a:lnTo>
                    <a:pt x="575" y="206"/>
                  </a:lnTo>
                  <a:lnTo>
                    <a:pt x="519" y="162"/>
                  </a:lnTo>
                  <a:lnTo>
                    <a:pt x="517" y="120"/>
                  </a:lnTo>
                  <a:lnTo>
                    <a:pt x="543" y="62"/>
                  </a:lnTo>
                  <a:lnTo>
                    <a:pt x="505" y="43"/>
                  </a:lnTo>
                  <a:lnTo>
                    <a:pt x="463" y="0"/>
                  </a:lnTo>
                  <a:lnTo>
                    <a:pt x="81" y="70"/>
                  </a:lnTo>
                  <a:lnTo>
                    <a:pt x="62" y="43"/>
                  </a:lnTo>
                  <a:lnTo>
                    <a:pt x="0" y="87"/>
                  </a:lnTo>
                  <a:lnTo>
                    <a:pt x="45" y="360"/>
                  </a:lnTo>
                  <a:lnTo>
                    <a:pt x="45" y="36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49" name="Freeform 118">
              <a:extLst>
                <a:ext uri="{FF2B5EF4-FFF2-40B4-BE49-F238E27FC236}">
                  <a16:creationId xmlns:a16="http://schemas.microsoft.com/office/drawing/2014/main" id="{54EFEE02-DE33-814B-B78B-A70212F3B9FF}"/>
                </a:ext>
              </a:extLst>
            </p:cNvPr>
            <p:cNvSpPr>
              <a:spLocks/>
            </p:cNvSpPr>
            <p:nvPr/>
          </p:nvSpPr>
          <p:spPr bwMode="auto">
            <a:xfrm>
              <a:off x="7627061" y="2089606"/>
              <a:ext cx="222707" cy="478955"/>
            </a:xfrm>
            <a:custGeom>
              <a:avLst/>
              <a:gdLst/>
              <a:ahLst/>
              <a:cxnLst>
                <a:cxn ang="0">
                  <a:pos x="7" y="201"/>
                </a:cxn>
                <a:cxn ang="0">
                  <a:pos x="30" y="186"/>
                </a:cxn>
                <a:cxn ang="0">
                  <a:pos x="62" y="144"/>
                </a:cxn>
                <a:cxn ang="0">
                  <a:pos x="6" y="100"/>
                </a:cxn>
                <a:cxn ang="0">
                  <a:pos x="4" y="58"/>
                </a:cxn>
                <a:cxn ang="0">
                  <a:pos x="30" y="0"/>
                </a:cxn>
                <a:cxn ang="0">
                  <a:pos x="114" y="29"/>
                </a:cxn>
                <a:cxn ang="0">
                  <a:pos x="116" y="39"/>
                </a:cxn>
                <a:cxn ang="0">
                  <a:pos x="106" y="72"/>
                </a:cxn>
                <a:cxn ang="0">
                  <a:pos x="97" y="79"/>
                </a:cxn>
                <a:cxn ang="0">
                  <a:pos x="95" y="96"/>
                </a:cxn>
                <a:cxn ang="0">
                  <a:pos x="104" y="101"/>
                </a:cxn>
                <a:cxn ang="0">
                  <a:pos x="124" y="96"/>
                </a:cxn>
                <a:cxn ang="0">
                  <a:pos x="124" y="146"/>
                </a:cxn>
                <a:cxn ang="0">
                  <a:pos x="124" y="177"/>
                </a:cxn>
                <a:cxn ang="0">
                  <a:pos x="124" y="194"/>
                </a:cxn>
                <a:cxn ang="0">
                  <a:pos x="118" y="210"/>
                </a:cxn>
                <a:cxn ang="0">
                  <a:pos x="109" y="211"/>
                </a:cxn>
                <a:cxn ang="0">
                  <a:pos x="112" y="225"/>
                </a:cxn>
                <a:cxn ang="0">
                  <a:pos x="81" y="294"/>
                </a:cxn>
                <a:cxn ang="0">
                  <a:pos x="74" y="294"/>
                </a:cxn>
                <a:cxn ang="0">
                  <a:pos x="71" y="268"/>
                </a:cxn>
                <a:cxn ang="0">
                  <a:pos x="50" y="268"/>
                </a:cxn>
                <a:cxn ang="0">
                  <a:pos x="7" y="241"/>
                </a:cxn>
                <a:cxn ang="0">
                  <a:pos x="0" y="218"/>
                </a:cxn>
                <a:cxn ang="0">
                  <a:pos x="7" y="201"/>
                </a:cxn>
                <a:cxn ang="0">
                  <a:pos x="7" y="201"/>
                </a:cxn>
              </a:cxnLst>
              <a:rect l="0" t="0" r="r" b="b"/>
              <a:pathLst>
                <a:path w="124" h="294">
                  <a:moveTo>
                    <a:pt x="7" y="201"/>
                  </a:moveTo>
                  <a:lnTo>
                    <a:pt x="30" y="186"/>
                  </a:lnTo>
                  <a:lnTo>
                    <a:pt x="62" y="144"/>
                  </a:lnTo>
                  <a:lnTo>
                    <a:pt x="6" y="100"/>
                  </a:lnTo>
                  <a:lnTo>
                    <a:pt x="4" y="58"/>
                  </a:lnTo>
                  <a:lnTo>
                    <a:pt x="30" y="0"/>
                  </a:lnTo>
                  <a:lnTo>
                    <a:pt x="114" y="29"/>
                  </a:lnTo>
                  <a:lnTo>
                    <a:pt x="116" y="39"/>
                  </a:lnTo>
                  <a:lnTo>
                    <a:pt x="106" y="72"/>
                  </a:lnTo>
                  <a:lnTo>
                    <a:pt x="97" y="79"/>
                  </a:lnTo>
                  <a:lnTo>
                    <a:pt x="95" y="96"/>
                  </a:lnTo>
                  <a:lnTo>
                    <a:pt x="104" y="101"/>
                  </a:lnTo>
                  <a:lnTo>
                    <a:pt x="124" y="96"/>
                  </a:lnTo>
                  <a:lnTo>
                    <a:pt x="124" y="146"/>
                  </a:lnTo>
                  <a:lnTo>
                    <a:pt x="124" y="177"/>
                  </a:lnTo>
                  <a:lnTo>
                    <a:pt x="124" y="194"/>
                  </a:lnTo>
                  <a:lnTo>
                    <a:pt x="118" y="210"/>
                  </a:lnTo>
                  <a:lnTo>
                    <a:pt x="109" y="211"/>
                  </a:lnTo>
                  <a:lnTo>
                    <a:pt x="112" y="225"/>
                  </a:lnTo>
                  <a:lnTo>
                    <a:pt x="81" y="294"/>
                  </a:lnTo>
                  <a:lnTo>
                    <a:pt x="74" y="294"/>
                  </a:lnTo>
                  <a:lnTo>
                    <a:pt x="71" y="268"/>
                  </a:lnTo>
                  <a:lnTo>
                    <a:pt x="50" y="268"/>
                  </a:lnTo>
                  <a:lnTo>
                    <a:pt x="7" y="241"/>
                  </a:lnTo>
                  <a:lnTo>
                    <a:pt x="0" y="218"/>
                  </a:lnTo>
                  <a:lnTo>
                    <a:pt x="7" y="201"/>
                  </a:lnTo>
                  <a:lnTo>
                    <a:pt x="7" y="201"/>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0" name="Freeform 119">
              <a:extLst>
                <a:ext uri="{FF2B5EF4-FFF2-40B4-BE49-F238E27FC236}">
                  <a16:creationId xmlns:a16="http://schemas.microsoft.com/office/drawing/2014/main" id="{B6C1F655-204C-8845-89B5-889FDC0C7C75}"/>
                </a:ext>
              </a:extLst>
            </p:cNvPr>
            <p:cNvSpPr>
              <a:spLocks/>
            </p:cNvSpPr>
            <p:nvPr/>
          </p:nvSpPr>
          <p:spPr bwMode="auto">
            <a:xfrm>
              <a:off x="6817051" y="1340221"/>
              <a:ext cx="1056065" cy="832469"/>
            </a:xfrm>
            <a:custGeom>
              <a:avLst/>
              <a:gdLst/>
              <a:ahLst/>
              <a:cxnLst>
                <a:cxn ang="0">
                  <a:pos x="19" y="468"/>
                </a:cxn>
                <a:cxn ang="0">
                  <a:pos x="401" y="398"/>
                </a:cxn>
                <a:cxn ang="0">
                  <a:pos x="443" y="441"/>
                </a:cxn>
                <a:cxn ang="0">
                  <a:pos x="481" y="460"/>
                </a:cxn>
                <a:cxn ang="0">
                  <a:pos x="565" y="489"/>
                </a:cxn>
                <a:cxn ang="0">
                  <a:pos x="572" y="511"/>
                </a:cxn>
                <a:cxn ang="0">
                  <a:pos x="586" y="480"/>
                </a:cxn>
                <a:cxn ang="0">
                  <a:pos x="588" y="437"/>
                </a:cxn>
                <a:cxn ang="0">
                  <a:pos x="572" y="355"/>
                </a:cxn>
                <a:cxn ang="0">
                  <a:pos x="572" y="268"/>
                </a:cxn>
                <a:cxn ang="0">
                  <a:pos x="531" y="143"/>
                </a:cxn>
                <a:cxn ang="0">
                  <a:pos x="524" y="88"/>
                </a:cxn>
                <a:cxn ang="0">
                  <a:pos x="498" y="0"/>
                </a:cxn>
                <a:cxn ang="0">
                  <a:pos x="374" y="29"/>
                </a:cxn>
                <a:cxn ang="0">
                  <a:pos x="305" y="101"/>
                </a:cxn>
                <a:cxn ang="0">
                  <a:pos x="301" y="120"/>
                </a:cxn>
                <a:cxn ang="0">
                  <a:pos x="262" y="163"/>
                </a:cxn>
                <a:cxn ang="0">
                  <a:pos x="272" y="179"/>
                </a:cxn>
                <a:cxn ang="0">
                  <a:pos x="281" y="191"/>
                </a:cxn>
                <a:cxn ang="0">
                  <a:pos x="274" y="194"/>
                </a:cxn>
                <a:cxn ang="0">
                  <a:pos x="286" y="212"/>
                </a:cxn>
                <a:cxn ang="0">
                  <a:pos x="288" y="227"/>
                </a:cxn>
                <a:cxn ang="0">
                  <a:pos x="250" y="263"/>
                </a:cxn>
                <a:cxn ang="0">
                  <a:pos x="193" y="279"/>
                </a:cxn>
                <a:cxn ang="0">
                  <a:pos x="179" y="289"/>
                </a:cxn>
                <a:cxn ang="0">
                  <a:pos x="158" y="280"/>
                </a:cxn>
                <a:cxn ang="0">
                  <a:pos x="95" y="287"/>
                </a:cxn>
                <a:cxn ang="0">
                  <a:pos x="48" y="306"/>
                </a:cxn>
                <a:cxn ang="0">
                  <a:pos x="48" y="330"/>
                </a:cxn>
                <a:cxn ang="0">
                  <a:pos x="57" y="346"/>
                </a:cxn>
                <a:cxn ang="0">
                  <a:pos x="64" y="346"/>
                </a:cxn>
                <a:cxn ang="0">
                  <a:pos x="71" y="365"/>
                </a:cxn>
                <a:cxn ang="0">
                  <a:pos x="58" y="375"/>
                </a:cxn>
                <a:cxn ang="0">
                  <a:pos x="53" y="392"/>
                </a:cxn>
                <a:cxn ang="0">
                  <a:pos x="0" y="441"/>
                </a:cxn>
                <a:cxn ang="0">
                  <a:pos x="19" y="468"/>
                </a:cxn>
                <a:cxn ang="0">
                  <a:pos x="19" y="468"/>
                </a:cxn>
              </a:cxnLst>
              <a:rect l="0" t="0" r="r" b="b"/>
              <a:pathLst>
                <a:path w="588" h="511">
                  <a:moveTo>
                    <a:pt x="19" y="468"/>
                  </a:moveTo>
                  <a:lnTo>
                    <a:pt x="401" y="398"/>
                  </a:lnTo>
                  <a:lnTo>
                    <a:pt x="443" y="441"/>
                  </a:lnTo>
                  <a:lnTo>
                    <a:pt x="481" y="460"/>
                  </a:lnTo>
                  <a:lnTo>
                    <a:pt x="565" y="489"/>
                  </a:lnTo>
                  <a:lnTo>
                    <a:pt x="572" y="511"/>
                  </a:lnTo>
                  <a:lnTo>
                    <a:pt x="586" y="480"/>
                  </a:lnTo>
                  <a:lnTo>
                    <a:pt x="588" y="437"/>
                  </a:lnTo>
                  <a:lnTo>
                    <a:pt x="572" y="355"/>
                  </a:lnTo>
                  <a:lnTo>
                    <a:pt x="572" y="268"/>
                  </a:lnTo>
                  <a:lnTo>
                    <a:pt x="531" y="143"/>
                  </a:lnTo>
                  <a:lnTo>
                    <a:pt x="524" y="88"/>
                  </a:lnTo>
                  <a:lnTo>
                    <a:pt x="498" y="0"/>
                  </a:lnTo>
                  <a:lnTo>
                    <a:pt x="374" y="29"/>
                  </a:lnTo>
                  <a:lnTo>
                    <a:pt x="305" y="101"/>
                  </a:lnTo>
                  <a:lnTo>
                    <a:pt x="301" y="120"/>
                  </a:lnTo>
                  <a:lnTo>
                    <a:pt x="262" y="163"/>
                  </a:lnTo>
                  <a:lnTo>
                    <a:pt x="272" y="179"/>
                  </a:lnTo>
                  <a:lnTo>
                    <a:pt x="281" y="191"/>
                  </a:lnTo>
                  <a:lnTo>
                    <a:pt x="274" y="194"/>
                  </a:lnTo>
                  <a:lnTo>
                    <a:pt x="286" y="212"/>
                  </a:lnTo>
                  <a:lnTo>
                    <a:pt x="288" y="227"/>
                  </a:lnTo>
                  <a:lnTo>
                    <a:pt x="250" y="263"/>
                  </a:lnTo>
                  <a:lnTo>
                    <a:pt x="193" y="279"/>
                  </a:lnTo>
                  <a:lnTo>
                    <a:pt x="179" y="289"/>
                  </a:lnTo>
                  <a:lnTo>
                    <a:pt x="158" y="280"/>
                  </a:lnTo>
                  <a:lnTo>
                    <a:pt x="95" y="287"/>
                  </a:lnTo>
                  <a:lnTo>
                    <a:pt x="48" y="306"/>
                  </a:lnTo>
                  <a:lnTo>
                    <a:pt x="48" y="330"/>
                  </a:lnTo>
                  <a:lnTo>
                    <a:pt x="57" y="346"/>
                  </a:lnTo>
                  <a:lnTo>
                    <a:pt x="64" y="346"/>
                  </a:lnTo>
                  <a:lnTo>
                    <a:pt x="71" y="365"/>
                  </a:lnTo>
                  <a:lnTo>
                    <a:pt x="58" y="375"/>
                  </a:lnTo>
                  <a:lnTo>
                    <a:pt x="53" y="392"/>
                  </a:lnTo>
                  <a:lnTo>
                    <a:pt x="0" y="441"/>
                  </a:lnTo>
                  <a:lnTo>
                    <a:pt x="19" y="468"/>
                  </a:lnTo>
                  <a:lnTo>
                    <a:pt x="19" y="468"/>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1" name="Freeform 121">
              <a:extLst>
                <a:ext uri="{FF2B5EF4-FFF2-40B4-BE49-F238E27FC236}">
                  <a16:creationId xmlns:a16="http://schemas.microsoft.com/office/drawing/2014/main" id="{6CCE5FE7-3175-1346-8BEC-8F60A9711F05}"/>
                </a:ext>
              </a:extLst>
            </p:cNvPr>
            <p:cNvSpPr>
              <a:spLocks/>
            </p:cNvSpPr>
            <p:nvPr/>
          </p:nvSpPr>
          <p:spPr bwMode="auto">
            <a:xfrm>
              <a:off x="7828216" y="2048878"/>
              <a:ext cx="328674" cy="172684"/>
            </a:xfrm>
            <a:custGeom>
              <a:avLst/>
              <a:gdLst/>
              <a:ahLst/>
              <a:cxnLst>
                <a:cxn ang="0">
                  <a:pos x="14" y="106"/>
                </a:cxn>
                <a:cxn ang="0">
                  <a:pos x="78" y="69"/>
                </a:cxn>
                <a:cxn ang="0">
                  <a:pos x="123" y="49"/>
                </a:cxn>
                <a:cxn ang="0">
                  <a:pos x="76" y="81"/>
                </a:cxn>
                <a:cxn ang="0">
                  <a:pos x="80" y="83"/>
                </a:cxn>
                <a:cxn ang="0">
                  <a:pos x="149" y="37"/>
                </a:cxn>
                <a:cxn ang="0">
                  <a:pos x="183" y="6"/>
                </a:cxn>
                <a:cxn ang="0">
                  <a:pos x="180" y="0"/>
                </a:cxn>
                <a:cxn ang="0">
                  <a:pos x="149" y="18"/>
                </a:cxn>
                <a:cxn ang="0">
                  <a:pos x="145" y="16"/>
                </a:cxn>
                <a:cxn ang="0">
                  <a:pos x="130" y="37"/>
                </a:cxn>
                <a:cxn ang="0">
                  <a:pos x="121" y="37"/>
                </a:cxn>
                <a:cxn ang="0">
                  <a:pos x="143" y="0"/>
                </a:cxn>
                <a:cxn ang="0">
                  <a:pos x="119" y="28"/>
                </a:cxn>
                <a:cxn ang="0">
                  <a:pos x="37" y="56"/>
                </a:cxn>
                <a:cxn ang="0">
                  <a:pos x="21" y="76"/>
                </a:cxn>
                <a:cxn ang="0">
                  <a:pos x="9" y="80"/>
                </a:cxn>
                <a:cxn ang="0">
                  <a:pos x="0" y="95"/>
                </a:cxn>
                <a:cxn ang="0">
                  <a:pos x="14" y="106"/>
                </a:cxn>
                <a:cxn ang="0">
                  <a:pos x="14" y="106"/>
                </a:cxn>
              </a:cxnLst>
              <a:rect l="0" t="0" r="r" b="b"/>
              <a:pathLst>
                <a:path w="183" h="106">
                  <a:moveTo>
                    <a:pt x="14" y="106"/>
                  </a:moveTo>
                  <a:lnTo>
                    <a:pt x="78" y="69"/>
                  </a:lnTo>
                  <a:lnTo>
                    <a:pt x="123" y="49"/>
                  </a:lnTo>
                  <a:lnTo>
                    <a:pt x="76" y="81"/>
                  </a:lnTo>
                  <a:lnTo>
                    <a:pt x="80" y="83"/>
                  </a:lnTo>
                  <a:lnTo>
                    <a:pt x="149" y="37"/>
                  </a:lnTo>
                  <a:lnTo>
                    <a:pt x="183" y="6"/>
                  </a:lnTo>
                  <a:lnTo>
                    <a:pt x="180" y="0"/>
                  </a:lnTo>
                  <a:lnTo>
                    <a:pt x="149" y="18"/>
                  </a:lnTo>
                  <a:lnTo>
                    <a:pt x="145" y="16"/>
                  </a:lnTo>
                  <a:lnTo>
                    <a:pt x="130" y="37"/>
                  </a:lnTo>
                  <a:lnTo>
                    <a:pt x="121" y="37"/>
                  </a:lnTo>
                  <a:lnTo>
                    <a:pt x="143" y="0"/>
                  </a:lnTo>
                  <a:lnTo>
                    <a:pt x="119" y="28"/>
                  </a:lnTo>
                  <a:lnTo>
                    <a:pt x="37" y="56"/>
                  </a:lnTo>
                  <a:lnTo>
                    <a:pt x="21" y="76"/>
                  </a:lnTo>
                  <a:lnTo>
                    <a:pt x="9" y="80"/>
                  </a:lnTo>
                  <a:lnTo>
                    <a:pt x="0" y="95"/>
                  </a:lnTo>
                  <a:lnTo>
                    <a:pt x="14" y="106"/>
                  </a:lnTo>
                  <a:lnTo>
                    <a:pt x="14" y="106"/>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2" name="Freeform 122">
              <a:extLst>
                <a:ext uri="{FF2B5EF4-FFF2-40B4-BE49-F238E27FC236}">
                  <a16:creationId xmlns:a16="http://schemas.microsoft.com/office/drawing/2014/main" id="{ADB45E2F-5F66-634A-944A-A4EB8878B7B6}"/>
                </a:ext>
              </a:extLst>
            </p:cNvPr>
            <p:cNvSpPr>
              <a:spLocks/>
            </p:cNvSpPr>
            <p:nvPr/>
          </p:nvSpPr>
          <p:spPr bwMode="auto">
            <a:xfrm>
              <a:off x="7844380" y="1864791"/>
              <a:ext cx="307121" cy="257397"/>
            </a:xfrm>
            <a:custGeom>
              <a:avLst/>
              <a:gdLst/>
              <a:ahLst/>
              <a:cxnLst>
                <a:cxn ang="0">
                  <a:pos x="16" y="115"/>
                </a:cxn>
                <a:cxn ang="0">
                  <a:pos x="14" y="158"/>
                </a:cxn>
                <a:cxn ang="0">
                  <a:pos x="28" y="155"/>
                </a:cxn>
                <a:cxn ang="0">
                  <a:pos x="60" y="131"/>
                </a:cxn>
                <a:cxn ang="0">
                  <a:pos x="71" y="110"/>
                </a:cxn>
                <a:cxn ang="0">
                  <a:pos x="78" y="115"/>
                </a:cxn>
                <a:cxn ang="0">
                  <a:pos x="122" y="103"/>
                </a:cxn>
                <a:cxn ang="0">
                  <a:pos x="124" y="95"/>
                </a:cxn>
                <a:cxn ang="0">
                  <a:pos x="131" y="98"/>
                </a:cxn>
                <a:cxn ang="0">
                  <a:pos x="140" y="91"/>
                </a:cxn>
                <a:cxn ang="0">
                  <a:pos x="153" y="89"/>
                </a:cxn>
                <a:cxn ang="0">
                  <a:pos x="171" y="81"/>
                </a:cxn>
                <a:cxn ang="0">
                  <a:pos x="153" y="0"/>
                </a:cxn>
                <a:cxn ang="0">
                  <a:pos x="0" y="33"/>
                </a:cxn>
                <a:cxn ang="0">
                  <a:pos x="16" y="115"/>
                </a:cxn>
                <a:cxn ang="0">
                  <a:pos x="16" y="115"/>
                </a:cxn>
              </a:cxnLst>
              <a:rect l="0" t="0" r="r" b="b"/>
              <a:pathLst>
                <a:path w="171" h="158">
                  <a:moveTo>
                    <a:pt x="16" y="115"/>
                  </a:moveTo>
                  <a:lnTo>
                    <a:pt x="14" y="158"/>
                  </a:lnTo>
                  <a:lnTo>
                    <a:pt x="28" y="155"/>
                  </a:lnTo>
                  <a:lnTo>
                    <a:pt x="60" y="131"/>
                  </a:lnTo>
                  <a:lnTo>
                    <a:pt x="71" y="110"/>
                  </a:lnTo>
                  <a:lnTo>
                    <a:pt x="78" y="115"/>
                  </a:lnTo>
                  <a:lnTo>
                    <a:pt x="122" y="103"/>
                  </a:lnTo>
                  <a:lnTo>
                    <a:pt x="124" y="95"/>
                  </a:lnTo>
                  <a:lnTo>
                    <a:pt x="131" y="98"/>
                  </a:lnTo>
                  <a:lnTo>
                    <a:pt x="140" y="91"/>
                  </a:lnTo>
                  <a:lnTo>
                    <a:pt x="153" y="89"/>
                  </a:lnTo>
                  <a:lnTo>
                    <a:pt x="171" y="81"/>
                  </a:lnTo>
                  <a:lnTo>
                    <a:pt x="153" y="0"/>
                  </a:lnTo>
                  <a:lnTo>
                    <a:pt x="0" y="33"/>
                  </a:lnTo>
                  <a:lnTo>
                    <a:pt x="16" y="115"/>
                  </a:lnTo>
                  <a:lnTo>
                    <a:pt x="16" y="115"/>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3" name="Freeform 123">
              <a:extLst>
                <a:ext uri="{FF2B5EF4-FFF2-40B4-BE49-F238E27FC236}">
                  <a16:creationId xmlns:a16="http://schemas.microsoft.com/office/drawing/2014/main" id="{F8C281C1-33B8-9140-B955-58AA1ED40DC6}"/>
                </a:ext>
              </a:extLst>
            </p:cNvPr>
            <p:cNvSpPr>
              <a:spLocks/>
            </p:cNvSpPr>
            <p:nvPr/>
          </p:nvSpPr>
          <p:spPr bwMode="auto">
            <a:xfrm>
              <a:off x="8119173" y="1850128"/>
              <a:ext cx="140090" cy="146619"/>
            </a:xfrm>
            <a:custGeom>
              <a:avLst/>
              <a:gdLst/>
              <a:ahLst/>
              <a:cxnLst>
                <a:cxn ang="0">
                  <a:pos x="18" y="90"/>
                </a:cxn>
                <a:cxn ang="0">
                  <a:pos x="50" y="78"/>
                </a:cxn>
                <a:cxn ang="0">
                  <a:pos x="50" y="42"/>
                </a:cxn>
                <a:cxn ang="0">
                  <a:pos x="59" y="50"/>
                </a:cxn>
                <a:cxn ang="0">
                  <a:pos x="61" y="67"/>
                </a:cxn>
                <a:cxn ang="0">
                  <a:pos x="68" y="67"/>
                </a:cxn>
                <a:cxn ang="0">
                  <a:pos x="78" y="50"/>
                </a:cxn>
                <a:cxn ang="0">
                  <a:pos x="68" y="31"/>
                </a:cxn>
                <a:cxn ang="0">
                  <a:pos x="50" y="28"/>
                </a:cxn>
                <a:cxn ang="0">
                  <a:pos x="38" y="4"/>
                </a:cxn>
                <a:cxn ang="0">
                  <a:pos x="28" y="0"/>
                </a:cxn>
                <a:cxn ang="0">
                  <a:pos x="0" y="9"/>
                </a:cxn>
                <a:cxn ang="0">
                  <a:pos x="18" y="90"/>
                </a:cxn>
                <a:cxn ang="0">
                  <a:pos x="18" y="90"/>
                </a:cxn>
              </a:cxnLst>
              <a:rect l="0" t="0" r="r" b="b"/>
              <a:pathLst>
                <a:path w="78" h="90">
                  <a:moveTo>
                    <a:pt x="18" y="90"/>
                  </a:moveTo>
                  <a:lnTo>
                    <a:pt x="50" y="78"/>
                  </a:lnTo>
                  <a:lnTo>
                    <a:pt x="50" y="42"/>
                  </a:lnTo>
                  <a:lnTo>
                    <a:pt x="59" y="50"/>
                  </a:lnTo>
                  <a:lnTo>
                    <a:pt x="61" y="67"/>
                  </a:lnTo>
                  <a:lnTo>
                    <a:pt x="68" y="67"/>
                  </a:lnTo>
                  <a:lnTo>
                    <a:pt x="78" y="50"/>
                  </a:lnTo>
                  <a:lnTo>
                    <a:pt x="68" y="31"/>
                  </a:lnTo>
                  <a:lnTo>
                    <a:pt x="50" y="28"/>
                  </a:lnTo>
                  <a:lnTo>
                    <a:pt x="38" y="4"/>
                  </a:lnTo>
                  <a:lnTo>
                    <a:pt x="28" y="0"/>
                  </a:lnTo>
                  <a:lnTo>
                    <a:pt x="0" y="9"/>
                  </a:lnTo>
                  <a:lnTo>
                    <a:pt x="18" y="90"/>
                  </a:lnTo>
                  <a:lnTo>
                    <a:pt x="18" y="90"/>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4" name="Freeform 124">
              <a:extLst>
                <a:ext uri="{FF2B5EF4-FFF2-40B4-BE49-F238E27FC236}">
                  <a16:creationId xmlns:a16="http://schemas.microsoft.com/office/drawing/2014/main" id="{88D2C11B-D6E0-BC43-939C-7914BB3C0B7F}"/>
                </a:ext>
              </a:extLst>
            </p:cNvPr>
            <p:cNvSpPr>
              <a:spLocks/>
            </p:cNvSpPr>
            <p:nvPr/>
          </p:nvSpPr>
          <p:spPr bwMode="auto">
            <a:xfrm>
              <a:off x="7844380" y="1667669"/>
              <a:ext cx="594487" cy="267172"/>
            </a:xfrm>
            <a:custGeom>
              <a:avLst/>
              <a:gdLst/>
              <a:ahLst/>
              <a:cxnLst>
                <a:cxn ang="0">
                  <a:pos x="0" y="154"/>
                </a:cxn>
                <a:cxn ang="0">
                  <a:pos x="153" y="121"/>
                </a:cxn>
                <a:cxn ang="0">
                  <a:pos x="181" y="112"/>
                </a:cxn>
                <a:cxn ang="0">
                  <a:pos x="191" y="116"/>
                </a:cxn>
                <a:cxn ang="0">
                  <a:pos x="203" y="140"/>
                </a:cxn>
                <a:cxn ang="0">
                  <a:pos x="221" y="143"/>
                </a:cxn>
                <a:cxn ang="0">
                  <a:pos x="231" y="162"/>
                </a:cxn>
                <a:cxn ang="0">
                  <a:pos x="241" y="164"/>
                </a:cxn>
                <a:cxn ang="0">
                  <a:pos x="253" y="145"/>
                </a:cxn>
                <a:cxn ang="0">
                  <a:pos x="259" y="129"/>
                </a:cxn>
                <a:cxn ang="0">
                  <a:pos x="271" y="150"/>
                </a:cxn>
                <a:cxn ang="0">
                  <a:pos x="331" y="131"/>
                </a:cxn>
                <a:cxn ang="0">
                  <a:pos x="327" y="109"/>
                </a:cxn>
                <a:cxn ang="0">
                  <a:pos x="310" y="79"/>
                </a:cxn>
                <a:cxn ang="0">
                  <a:pos x="302" y="76"/>
                </a:cxn>
                <a:cxn ang="0">
                  <a:pos x="291" y="78"/>
                </a:cxn>
                <a:cxn ang="0">
                  <a:pos x="293" y="83"/>
                </a:cxn>
                <a:cxn ang="0">
                  <a:pos x="307" y="85"/>
                </a:cxn>
                <a:cxn ang="0">
                  <a:pos x="312" y="112"/>
                </a:cxn>
                <a:cxn ang="0">
                  <a:pos x="288" y="123"/>
                </a:cxn>
                <a:cxn ang="0">
                  <a:pos x="253" y="100"/>
                </a:cxn>
                <a:cxn ang="0">
                  <a:pos x="241" y="76"/>
                </a:cxn>
                <a:cxn ang="0">
                  <a:pos x="226" y="69"/>
                </a:cxn>
                <a:cxn ang="0">
                  <a:pos x="226" y="76"/>
                </a:cxn>
                <a:cxn ang="0">
                  <a:pos x="210" y="62"/>
                </a:cxn>
                <a:cxn ang="0">
                  <a:pos x="222" y="45"/>
                </a:cxn>
                <a:cxn ang="0">
                  <a:pos x="233" y="29"/>
                </a:cxn>
                <a:cxn ang="0">
                  <a:pos x="214" y="0"/>
                </a:cxn>
                <a:cxn ang="0">
                  <a:pos x="181" y="24"/>
                </a:cxn>
                <a:cxn ang="0">
                  <a:pos x="71" y="52"/>
                </a:cxn>
                <a:cxn ang="0">
                  <a:pos x="0" y="67"/>
                </a:cxn>
                <a:cxn ang="0">
                  <a:pos x="0" y="154"/>
                </a:cxn>
                <a:cxn ang="0">
                  <a:pos x="0" y="154"/>
                </a:cxn>
              </a:cxnLst>
              <a:rect l="0" t="0" r="r" b="b"/>
              <a:pathLst>
                <a:path w="331" h="164">
                  <a:moveTo>
                    <a:pt x="0" y="154"/>
                  </a:moveTo>
                  <a:lnTo>
                    <a:pt x="153" y="121"/>
                  </a:lnTo>
                  <a:lnTo>
                    <a:pt x="181" y="112"/>
                  </a:lnTo>
                  <a:lnTo>
                    <a:pt x="191" y="116"/>
                  </a:lnTo>
                  <a:lnTo>
                    <a:pt x="203" y="140"/>
                  </a:lnTo>
                  <a:lnTo>
                    <a:pt x="221" y="143"/>
                  </a:lnTo>
                  <a:lnTo>
                    <a:pt x="231" y="162"/>
                  </a:lnTo>
                  <a:lnTo>
                    <a:pt x="241" y="164"/>
                  </a:lnTo>
                  <a:lnTo>
                    <a:pt x="253" y="145"/>
                  </a:lnTo>
                  <a:lnTo>
                    <a:pt x="259" y="129"/>
                  </a:lnTo>
                  <a:lnTo>
                    <a:pt x="271" y="150"/>
                  </a:lnTo>
                  <a:lnTo>
                    <a:pt x="331" y="131"/>
                  </a:lnTo>
                  <a:lnTo>
                    <a:pt x="327" y="109"/>
                  </a:lnTo>
                  <a:lnTo>
                    <a:pt x="310" y="79"/>
                  </a:lnTo>
                  <a:lnTo>
                    <a:pt x="302" y="76"/>
                  </a:lnTo>
                  <a:lnTo>
                    <a:pt x="291" y="78"/>
                  </a:lnTo>
                  <a:lnTo>
                    <a:pt x="293" y="83"/>
                  </a:lnTo>
                  <a:lnTo>
                    <a:pt x="307" y="85"/>
                  </a:lnTo>
                  <a:lnTo>
                    <a:pt x="312" y="112"/>
                  </a:lnTo>
                  <a:lnTo>
                    <a:pt x="288" y="123"/>
                  </a:lnTo>
                  <a:lnTo>
                    <a:pt x="253" y="100"/>
                  </a:lnTo>
                  <a:lnTo>
                    <a:pt x="241" y="76"/>
                  </a:lnTo>
                  <a:lnTo>
                    <a:pt x="226" y="69"/>
                  </a:lnTo>
                  <a:lnTo>
                    <a:pt x="226" y="76"/>
                  </a:lnTo>
                  <a:lnTo>
                    <a:pt x="210" y="62"/>
                  </a:lnTo>
                  <a:lnTo>
                    <a:pt x="222" y="45"/>
                  </a:lnTo>
                  <a:lnTo>
                    <a:pt x="233" y="29"/>
                  </a:lnTo>
                  <a:lnTo>
                    <a:pt x="214" y="0"/>
                  </a:lnTo>
                  <a:lnTo>
                    <a:pt x="181" y="24"/>
                  </a:lnTo>
                  <a:lnTo>
                    <a:pt x="71" y="52"/>
                  </a:lnTo>
                  <a:lnTo>
                    <a:pt x="0" y="67"/>
                  </a:lnTo>
                  <a:lnTo>
                    <a:pt x="0" y="154"/>
                  </a:lnTo>
                  <a:lnTo>
                    <a:pt x="0" y="154"/>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5" name="Freeform 125">
              <a:extLst>
                <a:ext uri="{FF2B5EF4-FFF2-40B4-BE49-F238E27FC236}">
                  <a16:creationId xmlns:a16="http://schemas.microsoft.com/office/drawing/2014/main" id="{5B01507A-5312-BF42-B61E-4D8304E1EEE5}"/>
                </a:ext>
              </a:extLst>
            </p:cNvPr>
            <p:cNvSpPr>
              <a:spLocks/>
            </p:cNvSpPr>
            <p:nvPr/>
          </p:nvSpPr>
          <p:spPr bwMode="auto">
            <a:xfrm>
              <a:off x="8318531" y="1926696"/>
              <a:ext cx="55677" cy="39098"/>
            </a:xfrm>
            <a:custGeom>
              <a:avLst/>
              <a:gdLst/>
              <a:ahLst/>
              <a:cxnLst>
                <a:cxn ang="0">
                  <a:pos x="0" y="24"/>
                </a:cxn>
                <a:cxn ang="0">
                  <a:pos x="13" y="0"/>
                </a:cxn>
                <a:cxn ang="0">
                  <a:pos x="31" y="10"/>
                </a:cxn>
                <a:cxn ang="0">
                  <a:pos x="0" y="24"/>
                </a:cxn>
                <a:cxn ang="0">
                  <a:pos x="0" y="24"/>
                </a:cxn>
                <a:cxn ang="0">
                  <a:pos x="0" y="24"/>
                </a:cxn>
              </a:cxnLst>
              <a:rect l="0" t="0" r="r" b="b"/>
              <a:pathLst>
                <a:path w="31" h="24">
                  <a:moveTo>
                    <a:pt x="0" y="24"/>
                  </a:moveTo>
                  <a:lnTo>
                    <a:pt x="13" y="0"/>
                  </a:lnTo>
                  <a:lnTo>
                    <a:pt x="31" y="10"/>
                  </a:lnTo>
                  <a:lnTo>
                    <a:pt x="0" y="24"/>
                  </a:lnTo>
                  <a:lnTo>
                    <a:pt x="0" y="24"/>
                  </a:lnTo>
                  <a:lnTo>
                    <a:pt x="0" y="24"/>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6" name="Freeform 126">
              <a:extLst>
                <a:ext uri="{FF2B5EF4-FFF2-40B4-BE49-F238E27FC236}">
                  <a16:creationId xmlns:a16="http://schemas.microsoft.com/office/drawing/2014/main" id="{801C438E-F3BF-5C4A-85AC-12BBC8A06DE7}"/>
                </a:ext>
              </a:extLst>
            </p:cNvPr>
            <p:cNvSpPr>
              <a:spLocks/>
            </p:cNvSpPr>
            <p:nvPr/>
          </p:nvSpPr>
          <p:spPr bwMode="auto">
            <a:xfrm>
              <a:off x="8417314" y="1920179"/>
              <a:ext cx="43105" cy="27695"/>
            </a:xfrm>
            <a:custGeom>
              <a:avLst/>
              <a:gdLst/>
              <a:ahLst/>
              <a:cxnLst>
                <a:cxn ang="0">
                  <a:pos x="0" y="17"/>
                </a:cxn>
                <a:cxn ang="0">
                  <a:pos x="14" y="0"/>
                </a:cxn>
                <a:cxn ang="0">
                  <a:pos x="24" y="12"/>
                </a:cxn>
                <a:cxn ang="0">
                  <a:pos x="0" y="17"/>
                </a:cxn>
                <a:cxn ang="0">
                  <a:pos x="0" y="17"/>
                </a:cxn>
                <a:cxn ang="0">
                  <a:pos x="0" y="17"/>
                </a:cxn>
              </a:cxnLst>
              <a:rect l="0" t="0" r="r" b="b"/>
              <a:pathLst>
                <a:path w="24" h="17">
                  <a:moveTo>
                    <a:pt x="0" y="17"/>
                  </a:moveTo>
                  <a:lnTo>
                    <a:pt x="14" y="0"/>
                  </a:lnTo>
                  <a:lnTo>
                    <a:pt x="24" y="12"/>
                  </a:lnTo>
                  <a:lnTo>
                    <a:pt x="0" y="17"/>
                  </a:lnTo>
                  <a:lnTo>
                    <a:pt x="0" y="17"/>
                  </a:lnTo>
                  <a:lnTo>
                    <a:pt x="0" y="17"/>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7" name="Freeform 127">
              <a:extLst>
                <a:ext uri="{FF2B5EF4-FFF2-40B4-BE49-F238E27FC236}">
                  <a16:creationId xmlns:a16="http://schemas.microsoft.com/office/drawing/2014/main" id="{50D5A275-F0CC-BD40-91F3-9797683D9854}"/>
                </a:ext>
              </a:extLst>
            </p:cNvPr>
            <p:cNvSpPr>
              <a:spLocks/>
            </p:cNvSpPr>
            <p:nvPr/>
          </p:nvSpPr>
          <p:spPr bwMode="auto">
            <a:xfrm>
              <a:off x="7711473" y="1278315"/>
              <a:ext cx="287365" cy="498504"/>
            </a:xfrm>
            <a:custGeom>
              <a:avLst/>
              <a:gdLst/>
              <a:ahLst/>
              <a:cxnLst>
                <a:cxn ang="0">
                  <a:pos x="26" y="126"/>
                </a:cxn>
                <a:cxn ang="0">
                  <a:pos x="33" y="181"/>
                </a:cxn>
                <a:cxn ang="0">
                  <a:pos x="74" y="306"/>
                </a:cxn>
                <a:cxn ang="0">
                  <a:pos x="145" y="291"/>
                </a:cxn>
                <a:cxn ang="0">
                  <a:pos x="140" y="112"/>
                </a:cxn>
                <a:cxn ang="0">
                  <a:pos x="158" y="77"/>
                </a:cxn>
                <a:cxn ang="0">
                  <a:pos x="160" y="0"/>
                </a:cxn>
                <a:cxn ang="0">
                  <a:pos x="0" y="38"/>
                </a:cxn>
                <a:cxn ang="0">
                  <a:pos x="26" y="126"/>
                </a:cxn>
                <a:cxn ang="0">
                  <a:pos x="26" y="126"/>
                </a:cxn>
              </a:cxnLst>
              <a:rect l="0" t="0" r="r" b="b"/>
              <a:pathLst>
                <a:path w="160" h="306">
                  <a:moveTo>
                    <a:pt x="26" y="126"/>
                  </a:moveTo>
                  <a:lnTo>
                    <a:pt x="33" y="181"/>
                  </a:lnTo>
                  <a:lnTo>
                    <a:pt x="74" y="306"/>
                  </a:lnTo>
                  <a:lnTo>
                    <a:pt x="145" y="291"/>
                  </a:lnTo>
                  <a:lnTo>
                    <a:pt x="140" y="112"/>
                  </a:lnTo>
                  <a:lnTo>
                    <a:pt x="158" y="77"/>
                  </a:lnTo>
                  <a:lnTo>
                    <a:pt x="160" y="0"/>
                  </a:lnTo>
                  <a:lnTo>
                    <a:pt x="0" y="38"/>
                  </a:lnTo>
                  <a:lnTo>
                    <a:pt x="26" y="126"/>
                  </a:lnTo>
                  <a:lnTo>
                    <a:pt x="26" y="126"/>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8" name="Freeform 128">
              <a:extLst>
                <a:ext uri="{FF2B5EF4-FFF2-40B4-BE49-F238E27FC236}">
                  <a16:creationId xmlns:a16="http://schemas.microsoft.com/office/drawing/2014/main" id="{77B9B553-D76E-E746-A04E-00FBB7A9D0D0}"/>
                </a:ext>
              </a:extLst>
            </p:cNvPr>
            <p:cNvSpPr>
              <a:spLocks/>
            </p:cNvSpPr>
            <p:nvPr/>
          </p:nvSpPr>
          <p:spPr bwMode="auto">
            <a:xfrm>
              <a:off x="7962918" y="1205005"/>
              <a:ext cx="265812" cy="547377"/>
            </a:xfrm>
            <a:custGeom>
              <a:avLst/>
              <a:gdLst/>
              <a:ahLst/>
              <a:cxnLst>
                <a:cxn ang="0">
                  <a:pos x="0" y="157"/>
                </a:cxn>
                <a:cxn ang="0">
                  <a:pos x="18" y="122"/>
                </a:cxn>
                <a:cxn ang="0">
                  <a:pos x="20" y="45"/>
                </a:cxn>
                <a:cxn ang="0">
                  <a:pos x="18" y="15"/>
                </a:cxn>
                <a:cxn ang="0">
                  <a:pos x="48" y="0"/>
                </a:cxn>
                <a:cxn ang="0">
                  <a:pos x="115" y="210"/>
                </a:cxn>
                <a:cxn ang="0">
                  <a:pos x="148" y="255"/>
                </a:cxn>
                <a:cxn ang="0">
                  <a:pos x="148" y="284"/>
                </a:cxn>
                <a:cxn ang="0">
                  <a:pos x="115" y="308"/>
                </a:cxn>
                <a:cxn ang="0">
                  <a:pos x="5" y="336"/>
                </a:cxn>
                <a:cxn ang="0">
                  <a:pos x="0" y="157"/>
                </a:cxn>
                <a:cxn ang="0">
                  <a:pos x="0" y="157"/>
                </a:cxn>
              </a:cxnLst>
              <a:rect l="0" t="0" r="r" b="b"/>
              <a:pathLst>
                <a:path w="148" h="336">
                  <a:moveTo>
                    <a:pt x="0" y="157"/>
                  </a:moveTo>
                  <a:lnTo>
                    <a:pt x="18" y="122"/>
                  </a:lnTo>
                  <a:lnTo>
                    <a:pt x="20" y="45"/>
                  </a:lnTo>
                  <a:lnTo>
                    <a:pt x="18" y="15"/>
                  </a:lnTo>
                  <a:lnTo>
                    <a:pt x="48" y="0"/>
                  </a:lnTo>
                  <a:lnTo>
                    <a:pt x="115" y="210"/>
                  </a:lnTo>
                  <a:lnTo>
                    <a:pt x="148" y="255"/>
                  </a:lnTo>
                  <a:lnTo>
                    <a:pt x="148" y="284"/>
                  </a:lnTo>
                  <a:lnTo>
                    <a:pt x="115" y="308"/>
                  </a:lnTo>
                  <a:lnTo>
                    <a:pt x="5" y="336"/>
                  </a:lnTo>
                  <a:lnTo>
                    <a:pt x="0" y="157"/>
                  </a:lnTo>
                  <a:lnTo>
                    <a:pt x="0" y="157"/>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sp>
          <p:nvSpPr>
            <p:cNvPr id="59" name="Freeform 129">
              <a:extLst>
                <a:ext uri="{FF2B5EF4-FFF2-40B4-BE49-F238E27FC236}">
                  <a16:creationId xmlns:a16="http://schemas.microsoft.com/office/drawing/2014/main" id="{4E262710-7812-8148-83C8-2B1A7A77160A}"/>
                </a:ext>
              </a:extLst>
            </p:cNvPr>
            <p:cNvSpPr>
              <a:spLocks/>
            </p:cNvSpPr>
            <p:nvPr/>
          </p:nvSpPr>
          <p:spPr bwMode="auto">
            <a:xfrm>
              <a:off x="8049127" y="719534"/>
              <a:ext cx="650163" cy="900892"/>
            </a:xfrm>
            <a:custGeom>
              <a:avLst/>
              <a:gdLst/>
              <a:ahLst/>
              <a:cxnLst>
                <a:cxn ang="0">
                  <a:pos x="0" y="298"/>
                </a:cxn>
                <a:cxn ang="0">
                  <a:pos x="20" y="300"/>
                </a:cxn>
                <a:cxn ang="0">
                  <a:pos x="22" y="264"/>
                </a:cxn>
                <a:cxn ang="0">
                  <a:pos x="48" y="214"/>
                </a:cxn>
                <a:cxn ang="0">
                  <a:pos x="36" y="177"/>
                </a:cxn>
                <a:cxn ang="0">
                  <a:pos x="88" y="3"/>
                </a:cxn>
                <a:cxn ang="0">
                  <a:pos x="100" y="3"/>
                </a:cxn>
                <a:cxn ang="0">
                  <a:pos x="103" y="26"/>
                </a:cxn>
                <a:cxn ang="0">
                  <a:pos x="155" y="7"/>
                </a:cxn>
                <a:cxn ang="0">
                  <a:pos x="157" y="0"/>
                </a:cxn>
                <a:cxn ang="0">
                  <a:pos x="198" y="9"/>
                </a:cxn>
                <a:cxn ang="0">
                  <a:pos x="265" y="179"/>
                </a:cxn>
                <a:cxn ang="0">
                  <a:pos x="296" y="181"/>
                </a:cxn>
                <a:cxn ang="0">
                  <a:pos x="353" y="245"/>
                </a:cxn>
                <a:cxn ang="0">
                  <a:pos x="344" y="257"/>
                </a:cxn>
                <a:cxn ang="0">
                  <a:pos x="362" y="257"/>
                </a:cxn>
                <a:cxn ang="0">
                  <a:pos x="350" y="288"/>
                </a:cxn>
                <a:cxn ang="0">
                  <a:pos x="322" y="308"/>
                </a:cxn>
                <a:cxn ang="0">
                  <a:pos x="291" y="324"/>
                </a:cxn>
                <a:cxn ang="0">
                  <a:pos x="288" y="344"/>
                </a:cxn>
                <a:cxn ang="0">
                  <a:pos x="270" y="326"/>
                </a:cxn>
                <a:cxn ang="0">
                  <a:pos x="243" y="348"/>
                </a:cxn>
                <a:cxn ang="0">
                  <a:pos x="229" y="348"/>
                </a:cxn>
                <a:cxn ang="0">
                  <a:pos x="217" y="334"/>
                </a:cxn>
                <a:cxn ang="0">
                  <a:pos x="210" y="401"/>
                </a:cxn>
                <a:cxn ang="0">
                  <a:pos x="184" y="412"/>
                </a:cxn>
                <a:cxn ang="0">
                  <a:pos x="172" y="438"/>
                </a:cxn>
                <a:cxn ang="0">
                  <a:pos x="157" y="438"/>
                </a:cxn>
                <a:cxn ang="0">
                  <a:pos x="120" y="477"/>
                </a:cxn>
                <a:cxn ang="0">
                  <a:pos x="119" y="508"/>
                </a:cxn>
                <a:cxn ang="0">
                  <a:pos x="110" y="520"/>
                </a:cxn>
                <a:cxn ang="0">
                  <a:pos x="100" y="553"/>
                </a:cxn>
                <a:cxn ang="0">
                  <a:pos x="67" y="508"/>
                </a:cxn>
                <a:cxn ang="0">
                  <a:pos x="0" y="298"/>
                </a:cxn>
                <a:cxn ang="0">
                  <a:pos x="0" y="298"/>
                </a:cxn>
              </a:cxnLst>
              <a:rect l="0" t="0" r="r" b="b"/>
              <a:pathLst>
                <a:path w="362" h="553">
                  <a:moveTo>
                    <a:pt x="0" y="298"/>
                  </a:moveTo>
                  <a:lnTo>
                    <a:pt x="20" y="300"/>
                  </a:lnTo>
                  <a:lnTo>
                    <a:pt x="22" y="264"/>
                  </a:lnTo>
                  <a:lnTo>
                    <a:pt x="48" y="214"/>
                  </a:lnTo>
                  <a:lnTo>
                    <a:pt x="36" y="177"/>
                  </a:lnTo>
                  <a:lnTo>
                    <a:pt x="88" y="3"/>
                  </a:lnTo>
                  <a:lnTo>
                    <a:pt x="100" y="3"/>
                  </a:lnTo>
                  <a:lnTo>
                    <a:pt x="103" y="26"/>
                  </a:lnTo>
                  <a:lnTo>
                    <a:pt x="155" y="7"/>
                  </a:lnTo>
                  <a:lnTo>
                    <a:pt x="157" y="0"/>
                  </a:lnTo>
                  <a:lnTo>
                    <a:pt x="198" y="9"/>
                  </a:lnTo>
                  <a:lnTo>
                    <a:pt x="265" y="179"/>
                  </a:lnTo>
                  <a:lnTo>
                    <a:pt x="296" y="181"/>
                  </a:lnTo>
                  <a:lnTo>
                    <a:pt x="353" y="245"/>
                  </a:lnTo>
                  <a:lnTo>
                    <a:pt x="344" y="257"/>
                  </a:lnTo>
                  <a:lnTo>
                    <a:pt x="362" y="257"/>
                  </a:lnTo>
                  <a:lnTo>
                    <a:pt x="350" y="288"/>
                  </a:lnTo>
                  <a:lnTo>
                    <a:pt x="322" y="308"/>
                  </a:lnTo>
                  <a:lnTo>
                    <a:pt x="291" y="324"/>
                  </a:lnTo>
                  <a:lnTo>
                    <a:pt x="288" y="344"/>
                  </a:lnTo>
                  <a:lnTo>
                    <a:pt x="270" y="326"/>
                  </a:lnTo>
                  <a:lnTo>
                    <a:pt x="243" y="348"/>
                  </a:lnTo>
                  <a:lnTo>
                    <a:pt x="229" y="348"/>
                  </a:lnTo>
                  <a:lnTo>
                    <a:pt x="217" y="334"/>
                  </a:lnTo>
                  <a:lnTo>
                    <a:pt x="210" y="401"/>
                  </a:lnTo>
                  <a:lnTo>
                    <a:pt x="184" y="412"/>
                  </a:lnTo>
                  <a:lnTo>
                    <a:pt x="172" y="438"/>
                  </a:lnTo>
                  <a:lnTo>
                    <a:pt x="157" y="438"/>
                  </a:lnTo>
                  <a:lnTo>
                    <a:pt x="120" y="477"/>
                  </a:lnTo>
                  <a:lnTo>
                    <a:pt x="119" y="508"/>
                  </a:lnTo>
                  <a:lnTo>
                    <a:pt x="110" y="520"/>
                  </a:lnTo>
                  <a:lnTo>
                    <a:pt x="100" y="553"/>
                  </a:lnTo>
                  <a:lnTo>
                    <a:pt x="67" y="508"/>
                  </a:lnTo>
                  <a:lnTo>
                    <a:pt x="0" y="298"/>
                  </a:lnTo>
                  <a:lnTo>
                    <a:pt x="0" y="298"/>
                  </a:lnTo>
                  <a:close/>
                </a:path>
              </a:pathLst>
            </a:custGeom>
            <a:grpFill/>
            <a:ln>
              <a:solidFill>
                <a:schemeClr val="bg2"/>
              </a:solidFill>
              <a:headEnd/>
              <a:tailEnd/>
            </a:ln>
            <a:effectLst/>
          </p:spPr>
          <p:style>
            <a:lnRef idx="1">
              <a:schemeClr val="accent1"/>
            </a:lnRef>
            <a:fillRef idx="2">
              <a:schemeClr val="accent1"/>
            </a:fillRef>
            <a:effectRef idx="1">
              <a:schemeClr val="accent1"/>
            </a:effectRef>
            <a:fontRef idx="minor">
              <a:schemeClr val="dk1"/>
            </a:fontRef>
          </p:style>
          <p:txBody>
            <a:bodyPr/>
            <a:lstStyle/>
            <a:p>
              <a:pPr>
                <a:defRPr/>
              </a:pPr>
              <a:endParaRPr lang="en-US" b="1" dirty="0">
                <a:solidFill>
                  <a:schemeClr val="accent1">
                    <a:lumMod val="50000"/>
                  </a:schemeClr>
                </a:solidFill>
                <a:latin typeface="Century Gothic"/>
                <a:cs typeface="+mn-cs"/>
              </a:endParaRPr>
            </a:p>
          </p:txBody>
        </p:sp>
      </p:grpSp>
      <p:sp>
        <p:nvSpPr>
          <p:cNvPr id="2" name="Title 1">
            <a:extLst>
              <a:ext uri="{FF2B5EF4-FFF2-40B4-BE49-F238E27FC236}">
                <a16:creationId xmlns:a16="http://schemas.microsoft.com/office/drawing/2014/main" id="{C1855215-EEFF-2941-BC81-F8922D59A701}"/>
              </a:ext>
            </a:extLst>
          </p:cNvPr>
          <p:cNvSpPr>
            <a:spLocks noGrp="1"/>
          </p:cNvSpPr>
          <p:nvPr>
            <p:ph type="title"/>
          </p:nvPr>
        </p:nvSpPr>
        <p:spPr/>
        <p:txBody>
          <a:bodyPr/>
          <a:lstStyle/>
          <a:p>
            <a:pPr rtl="0"/>
            <a:r>
              <a:rPr lang="ja-JP"/>
              <a:t>US-Centric Certification</a:t>
            </a:r>
          </a:p>
        </p:txBody>
      </p:sp>
      <p:sp>
        <p:nvSpPr>
          <p:cNvPr id="3" name="Rounded Rectangle 2">
            <a:extLst>
              <a:ext uri="{FF2B5EF4-FFF2-40B4-BE49-F238E27FC236}">
                <a16:creationId xmlns:a16="http://schemas.microsoft.com/office/drawing/2014/main" id="{AC1851DA-42E2-C746-A878-6377476F2AD6}"/>
              </a:ext>
            </a:extLst>
          </p:cNvPr>
          <p:cNvSpPr/>
          <p:nvPr/>
        </p:nvSpPr>
        <p:spPr>
          <a:xfrm>
            <a:off x="1242352" y="1409387"/>
            <a:ext cx="1542614" cy="3036365"/>
          </a:xfrm>
          <a:prstGeom prst="roundRect">
            <a:avLst/>
          </a:prstGeom>
          <a:solidFill>
            <a:schemeClr val="bg2"/>
          </a:solidFill>
          <a:ln>
            <a:solidFill>
              <a:schemeClr val="bg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68BB696-2A09-B848-BF17-78075580CB6C}"/>
              </a:ext>
            </a:extLst>
          </p:cNvPr>
          <p:cNvSpPr/>
          <p:nvPr/>
        </p:nvSpPr>
        <p:spPr>
          <a:xfrm>
            <a:off x="1229086" y="1360525"/>
            <a:ext cx="1569146" cy="795738"/>
          </a:xfrm>
          <a:prstGeom prst="rect">
            <a:avLst/>
          </a:prstGeom>
          <a:solidFill>
            <a:schemeClr val="accent1"/>
          </a:solidFill>
          <a:ln>
            <a:solidFill>
              <a:schemeClr val="bg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2CFDD3C7-6662-7640-9A60-80D8DB79A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148" y="1556028"/>
            <a:ext cx="1287854" cy="12372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92DC07-AF60-4449-A4F1-9D125F0E9648}"/>
              </a:ext>
            </a:extLst>
          </p:cNvPr>
          <p:cNvSpPr txBox="1"/>
          <p:nvPr/>
        </p:nvSpPr>
        <p:spPr>
          <a:xfrm>
            <a:off x="1478095" y="3069792"/>
            <a:ext cx="1071127" cy="830997"/>
          </a:xfrm>
          <a:prstGeom prst="rect">
            <a:avLst/>
          </a:prstGeom>
          <a:noFill/>
        </p:spPr>
        <p:txBody>
          <a:bodyPr wrap="none" rtlCol="0">
            <a:spAutoFit/>
          </a:bodyPr>
          <a:lstStyle/>
          <a:p>
            <a:pPr algn="ctr" rtl="0"/>
            <a:r>
              <a:rPr lang="ja-JP" sz="2400" b="1">
                <a:latin typeface="+mn-lt"/>
              </a:rPr>
              <a:t>DoDIN</a:t>
            </a:r>
          </a:p>
          <a:p>
            <a:pPr algn="ctr" rtl="0"/>
            <a:r>
              <a:rPr lang="ja-JP" sz="2400" b="1">
                <a:latin typeface="+mn-lt"/>
              </a:rPr>
              <a:t>APL</a:t>
            </a:r>
          </a:p>
        </p:txBody>
      </p:sp>
      <p:pic>
        <p:nvPicPr>
          <p:cNvPr id="60" name="Picture 59">
            <a:extLst>
              <a:ext uri="{FF2B5EF4-FFF2-40B4-BE49-F238E27FC236}">
                <a16:creationId xmlns:a16="http://schemas.microsoft.com/office/drawing/2014/main" id="{A2431652-774C-FE41-8CBF-3BB5627B9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705" y="65245"/>
            <a:ext cx="614693" cy="614693"/>
          </a:xfrm>
          <a:prstGeom prst="rect">
            <a:avLst/>
          </a:prstGeom>
        </p:spPr>
      </p:pic>
      <p:sp>
        <p:nvSpPr>
          <p:cNvPr id="61" name="TextBox 60">
            <a:extLst>
              <a:ext uri="{FF2B5EF4-FFF2-40B4-BE49-F238E27FC236}">
                <a16:creationId xmlns:a16="http://schemas.microsoft.com/office/drawing/2014/main" id="{5B6CC5B9-045B-0D41-B10C-4604D3BE9AAC}"/>
              </a:ext>
            </a:extLst>
          </p:cNvPr>
          <p:cNvSpPr txBox="1"/>
          <p:nvPr/>
        </p:nvSpPr>
        <p:spPr>
          <a:xfrm>
            <a:off x="3945781" y="4378569"/>
            <a:ext cx="1691489" cy="646331"/>
          </a:xfrm>
          <a:prstGeom prst="rect">
            <a:avLst/>
          </a:prstGeom>
          <a:noFill/>
        </p:spPr>
        <p:txBody>
          <a:bodyPr wrap="none" rtlCol="0">
            <a:spAutoFit/>
          </a:bodyPr>
          <a:lstStyle/>
          <a:p>
            <a:pPr rtl="0"/>
            <a:r>
              <a:rPr lang="ja-JP" i="1">
                <a:latin typeface="+mn-lt"/>
              </a:rPr>
              <a:t>AsyncOS 10.5</a:t>
            </a:r>
          </a:p>
          <a:p>
            <a:pPr rtl="0"/>
            <a:r>
              <a:rPr lang="ja-JP" i="1">
                <a:latin typeface="+mn-lt"/>
              </a:rPr>
              <a:t>AsyncOS 11.8</a:t>
            </a:r>
          </a:p>
        </p:txBody>
      </p:sp>
    </p:spTree>
    <p:extLst>
      <p:ext uri="{BB962C8B-B14F-4D97-AF65-F5344CB8AC3E}">
        <p14:creationId xmlns:p14="http://schemas.microsoft.com/office/powerpoint/2010/main" val="2742245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DAB1-552C-3D4D-A2B2-52A4D21C1DF0}"/>
              </a:ext>
            </a:extLst>
          </p:cNvPr>
          <p:cNvSpPr>
            <a:spLocks noGrp="1"/>
          </p:cNvSpPr>
          <p:nvPr>
            <p:ph type="title"/>
          </p:nvPr>
        </p:nvSpPr>
        <p:spPr/>
        <p:txBody>
          <a:bodyPr/>
          <a:lstStyle/>
          <a:p>
            <a:pPr rtl="0"/>
            <a:r>
              <a:rPr lang="ja-JP"/>
              <a:t>Key geographies</a:t>
            </a:r>
          </a:p>
        </p:txBody>
      </p:sp>
      <p:grpSp>
        <p:nvGrpSpPr>
          <p:cNvPr id="3" name="Group 2">
            <a:extLst>
              <a:ext uri="{FF2B5EF4-FFF2-40B4-BE49-F238E27FC236}">
                <a16:creationId xmlns:a16="http://schemas.microsoft.com/office/drawing/2014/main" id="{A65FDA6B-4DED-644C-A02C-2BA940C5598A}"/>
              </a:ext>
            </a:extLst>
          </p:cNvPr>
          <p:cNvGrpSpPr/>
          <p:nvPr/>
        </p:nvGrpSpPr>
        <p:grpSpPr>
          <a:xfrm>
            <a:off x="4722344" y="13271"/>
            <a:ext cx="3833726" cy="4913342"/>
            <a:chOff x="4949528" y="13271"/>
            <a:chExt cx="3833726" cy="4913342"/>
          </a:xfrm>
        </p:grpSpPr>
        <p:sp>
          <p:nvSpPr>
            <p:cNvPr id="4" name="Freeform 108">
              <a:extLst>
                <a:ext uri="{FF2B5EF4-FFF2-40B4-BE49-F238E27FC236}">
                  <a16:creationId xmlns:a16="http://schemas.microsoft.com/office/drawing/2014/main" id="{579F654C-37EA-134D-A8E7-91A945CF4341}"/>
                </a:ext>
              </a:extLst>
            </p:cNvPr>
            <p:cNvSpPr>
              <a:spLocks/>
            </p:cNvSpPr>
            <p:nvPr/>
          </p:nvSpPr>
          <p:spPr bwMode="auto">
            <a:xfrm>
              <a:off x="7365064" y="2052222"/>
              <a:ext cx="11530" cy="29211"/>
            </a:xfrm>
            <a:custGeom>
              <a:avLst/>
              <a:gdLst>
                <a:gd name="T0" fmla="*/ 2 w 2"/>
                <a:gd name="T1" fmla="*/ 3 h 5"/>
                <a:gd name="T2" fmla="*/ 2 w 2"/>
                <a:gd name="T3" fmla="*/ 0 h 5"/>
                <a:gd name="T4" fmla="*/ 2 w 2"/>
                <a:gd name="T5" fmla="*/ 3 h 5"/>
                <a:gd name="T6" fmla="*/ 0 w 2"/>
                <a:gd name="T7" fmla="*/ 3 h 5"/>
                <a:gd name="T8" fmla="*/ 2 w 2"/>
                <a:gd name="T9" fmla="*/ 5 h 5"/>
                <a:gd name="T10" fmla="*/ 2 w 2"/>
                <a:gd name="T11" fmla="*/ 5 h 5"/>
                <a:gd name="T12" fmla="*/ 2 w 2"/>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2" y="3"/>
                  </a:moveTo>
                  <a:lnTo>
                    <a:pt x="2" y="0"/>
                  </a:lnTo>
                  <a:lnTo>
                    <a:pt x="2" y="3"/>
                  </a:lnTo>
                  <a:lnTo>
                    <a:pt x="0" y="3"/>
                  </a:lnTo>
                  <a:lnTo>
                    <a:pt x="2" y="5"/>
                  </a:lnTo>
                  <a:lnTo>
                    <a:pt x="2" y="5"/>
                  </a:lnTo>
                  <a:lnTo>
                    <a:pt x="2" y="3"/>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5" name="Freeform 109">
              <a:extLst>
                <a:ext uri="{FF2B5EF4-FFF2-40B4-BE49-F238E27FC236}">
                  <a16:creationId xmlns:a16="http://schemas.microsoft.com/office/drawing/2014/main" id="{96BF80B3-90B7-574F-ABEB-36C5F790FD37}"/>
                </a:ext>
              </a:extLst>
            </p:cNvPr>
            <p:cNvSpPr>
              <a:spLocks/>
            </p:cNvSpPr>
            <p:nvPr/>
          </p:nvSpPr>
          <p:spPr bwMode="auto">
            <a:xfrm>
              <a:off x="7365064" y="2052222"/>
              <a:ext cx="11530" cy="29211"/>
            </a:xfrm>
            <a:custGeom>
              <a:avLst/>
              <a:gdLst>
                <a:gd name="T0" fmla="*/ 2 w 2"/>
                <a:gd name="T1" fmla="*/ 3 h 5"/>
                <a:gd name="T2" fmla="*/ 2 w 2"/>
                <a:gd name="T3" fmla="*/ 0 h 5"/>
                <a:gd name="T4" fmla="*/ 2 w 2"/>
                <a:gd name="T5" fmla="*/ 3 h 5"/>
                <a:gd name="T6" fmla="*/ 0 w 2"/>
                <a:gd name="T7" fmla="*/ 3 h 5"/>
                <a:gd name="T8" fmla="*/ 2 w 2"/>
                <a:gd name="T9" fmla="*/ 5 h 5"/>
                <a:gd name="T10" fmla="*/ 2 w 2"/>
                <a:gd name="T11" fmla="*/ 5 h 5"/>
                <a:gd name="T12" fmla="*/ 2 w 2"/>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2" y="3"/>
                  </a:moveTo>
                  <a:lnTo>
                    <a:pt x="2" y="0"/>
                  </a:lnTo>
                  <a:lnTo>
                    <a:pt x="2" y="3"/>
                  </a:lnTo>
                  <a:lnTo>
                    <a:pt x="0" y="3"/>
                  </a:lnTo>
                  <a:lnTo>
                    <a:pt x="2" y="5"/>
                  </a:lnTo>
                  <a:lnTo>
                    <a:pt x="2" y="5"/>
                  </a:lnTo>
                  <a:lnTo>
                    <a:pt x="2" y="3"/>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 name="Freeform 110">
              <a:extLst>
                <a:ext uri="{FF2B5EF4-FFF2-40B4-BE49-F238E27FC236}">
                  <a16:creationId xmlns:a16="http://schemas.microsoft.com/office/drawing/2014/main" id="{6827A915-AFB9-B349-A409-B1599F010FB9}"/>
                </a:ext>
              </a:extLst>
            </p:cNvPr>
            <p:cNvSpPr>
              <a:spLocks/>
            </p:cNvSpPr>
            <p:nvPr/>
          </p:nvSpPr>
          <p:spPr bwMode="auto">
            <a:xfrm>
              <a:off x="7411184" y="2052222"/>
              <a:ext cx="46121" cy="40897"/>
            </a:xfrm>
            <a:custGeom>
              <a:avLst/>
              <a:gdLst>
                <a:gd name="T0" fmla="*/ 5 w 7"/>
                <a:gd name="T1" fmla="*/ 7 h 7"/>
                <a:gd name="T2" fmla="*/ 5 w 7"/>
                <a:gd name="T3" fmla="*/ 5 h 7"/>
                <a:gd name="T4" fmla="*/ 7 w 7"/>
                <a:gd name="T5" fmla="*/ 0 h 7"/>
                <a:gd name="T6" fmla="*/ 5 w 7"/>
                <a:gd name="T7" fmla="*/ 0 h 7"/>
                <a:gd name="T8" fmla="*/ 2 w 7"/>
                <a:gd name="T9" fmla="*/ 3 h 7"/>
                <a:gd name="T10" fmla="*/ 2 w 7"/>
                <a:gd name="T11" fmla="*/ 5 h 7"/>
                <a:gd name="T12" fmla="*/ 0 w 7"/>
                <a:gd name="T13" fmla="*/ 5 h 7"/>
                <a:gd name="T14" fmla="*/ 0 w 7"/>
                <a:gd name="T15" fmla="*/ 5 h 7"/>
                <a:gd name="T16" fmla="*/ 2 w 7"/>
                <a:gd name="T17" fmla="*/ 5 h 7"/>
                <a:gd name="T18" fmla="*/ 5 w 7"/>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7"/>
                  </a:moveTo>
                  <a:lnTo>
                    <a:pt x="5" y="5"/>
                  </a:lnTo>
                  <a:lnTo>
                    <a:pt x="7" y="0"/>
                  </a:lnTo>
                  <a:lnTo>
                    <a:pt x="5" y="0"/>
                  </a:lnTo>
                  <a:lnTo>
                    <a:pt x="2" y="3"/>
                  </a:lnTo>
                  <a:lnTo>
                    <a:pt x="2" y="5"/>
                  </a:lnTo>
                  <a:lnTo>
                    <a:pt x="0" y="5"/>
                  </a:lnTo>
                  <a:lnTo>
                    <a:pt x="0" y="5"/>
                  </a:lnTo>
                  <a:lnTo>
                    <a:pt x="2" y="5"/>
                  </a:lnTo>
                  <a:lnTo>
                    <a:pt x="5" y="7"/>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 name="Freeform 111">
              <a:extLst>
                <a:ext uri="{FF2B5EF4-FFF2-40B4-BE49-F238E27FC236}">
                  <a16:creationId xmlns:a16="http://schemas.microsoft.com/office/drawing/2014/main" id="{090F002D-2504-8A4E-AC85-763A6656879E}"/>
                </a:ext>
              </a:extLst>
            </p:cNvPr>
            <p:cNvSpPr>
              <a:spLocks/>
            </p:cNvSpPr>
            <p:nvPr/>
          </p:nvSpPr>
          <p:spPr bwMode="auto">
            <a:xfrm>
              <a:off x="7411184" y="2052222"/>
              <a:ext cx="46121" cy="40897"/>
            </a:xfrm>
            <a:custGeom>
              <a:avLst/>
              <a:gdLst>
                <a:gd name="T0" fmla="*/ 5 w 7"/>
                <a:gd name="T1" fmla="*/ 7 h 7"/>
                <a:gd name="T2" fmla="*/ 5 w 7"/>
                <a:gd name="T3" fmla="*/ 5 h 7"/>
                <a:gd name="T4" fmla="*/ 7 w 7"/>
                <a:gd name="T5" fmla="*/ 0 h 7"/>
                <a:gd name="T6" fmla="*/ 5 w 7"/>
                <a:gd name="T7" fmla="*/ 0 h 7"/>
                <a:gd name="T8" fmla="*/ 2 w 7"/>
                <a:gd name="T9" fmla="*/ 3 h 7"/>
                <a:gd name="T10" fmla="*/ 2 w 7"/>
                <a:gd name="T11" fmla="*/ 5 h 7"/>
                <a:gd name="T12" fmla="*/ 0 w 7"/>
                <a:gd name="T13" fmla="*/ 5 h 7"/>
                <a:gd name="T14" fmla="*/ 0 w 7"/>
                <a:gd name="T15" fmla="*/ 5 h 7"/>
                <a:gd name="T16" fmla="*/ 2 w 7"/>
                <a:gd name="T17" fmla="*/ 5 h 7"/>
                <a:gd name="T18" fmla="*/ 5 w 7"/>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7"/>
                  </a:moveTo>
                  <a:lnTo>
                    <a:pt x="5" y="5"/>
                  </a:lnTo>
                  <a:lnTo>
                    <a:pt x="7" y="0"/>
                  </a:lnTo>
                  <a:lnTo>
                    <a:pt x="5" y="0"/>
                  </a:lnTo>
                  <a:lnTo>
                    <a:pt x="2" y="3"/>
                  </a:lnTo>
                  <a:lnTo>
                    <a:pt x="2" y="5"/>
                  </a:lnTo>
                  <a:lnTo>
                    <a:pt x="0" y="5"/>
                  </a:lnTo>
                  <a:lnTo>
                    <a:pt x="0" y="5"/>
                  </a:lnTo>
                  <a:lnTo>
                    <a:pt x="2" y="5"/>
                  </a:lnTo>
                  <a:lnTo>
                    <a:pt x="5" y="7"/>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8" name="Freeform 162">
              <a:extLst>
                <a:ext uri="{FF2B5EF4-FFF2-40B4-BE49-F238E27FC236}">
                  <a16:creationId xmlns:a16="http://schemas.microsoft.com/office/drawing/2014/main" id="{3E4715EA-B878-4341-90DC-6EB6497D7E35}"/>
                </a:ext>
              </a:extLst>
            </p:cNvPr>
            <p:cNvSpPr>
              <a:spLocks/>
            </p:cNvSpPr>
            <p:nvPr/>
          </p:nvSpPr>
          <p:spPr bwMode="auto">
            <a:xfrm>
              <a:off x="7295883" y="241122"/>
              <a:ext cx="801335" cy="1881208"/>
            </a:xfrm>
            <a:custGeom>
              <a:avLst/>
              <a:gdLst>
                <a:gd name="T0" fmla="*/ 19 w 141"/>
                <a:gd name="T1" fmla="*/ 57 h 324"/>
                <a:gd name="T2" fmla="*/ 37 w 141"/>
                <a:gd name="T3" fmla="*/ 88 h 324"/>
                <a:gd name="T4" fmla="*/ 37 w 141"/>
                <a:gd name="T5" fmla="*/ 107 h 324"/>
                <a:gd name="T6" fmla="*/ 42 w 141"/>
                <a:gd name="T7" fmla="*/ 130 h 324"/>
                <a:gd name="T8" fmla="*/ 47 w 141"/>
                <a:gd name="T9" fmla="*/ 149 h 324"/>
                <a:gd name="T10" fmla="*/ 52 w 141"/>
                <a:gd name="T11" fmla="*/ 152 h 324"/>
                <a:gd name="T12" fmla="*/ 61 w 141"/>
                <a:gd name="T13" fmla="*/ 166 h 324"/>
                <a:gd name="T14" fmla="*/ 61 w 141"/>
                <a:gd name="T15" fmla="*/ 180 h 324"/>
                <a:gd name="T16" fmla="*/ 54 w 141"/>
                <a:gd name="T17" fmla="*/ 182 h 324"/>
                <a:gd name="T18" fmla="*/ 23 w 141"/>
                <a:gd name="T19" fmla="*/ 227 h 324"/>
                <a:gd name="T20" fmla="*/ 14 w 141"/>
                <a:gd name="T21" fmla="*/ 229 h 324"/>
                <a:gd name="T22" fmla="*/ 9 w 141"/>
                <a:gd name="T23" fmla="*/ 237 h 324"/>
                <a:gd name="T24" fmla="*/ 7 w 141"/>
                <a:gd name="T25" fmla="*/ 239 h 324"/>
                <a:gd name="T26" fmla="*/ 7 w 141"/>
                <a:gd name="T27" fmla="*/ 258 h 324"/>
                <a:gd name="T28" fmla="*/ 9 w 141"/>
                <a:gd name="T29" fmla="*/ 274 h 324"/>
                <a:gd name="T30" fmla="*/ 12 w 141"/>
                <a:gd name="T31" fmla="*/ 277 h 324"/>
                <a:gd name="T32" fmla="*/ 9 w 141"/>
                <a:gd name="T33" fmla="*/ 281 h 324"/>
                <a:gd name="T34" fmla="*/ 7 w 141"/>
                <a:gd name="T35" fmla="*/ 291 h 324"/>
                <a:gd name="T36" fmla="*/ 7 w 141"/>
                <a:gd name="T37" fmla="*/ 298 h 324"/>
                <a:gd name="T38" fmla="*/ 9 w 141"/>
                <a:gd name="T39" fmla="*/ 300 h 324"/>
                <a:gd name="T40" fmla="*/ 23 w 141"/>
                <a:gd name="T41" fmla="*/ 307 h 324"/>
                <a:gd name="T42" fmla="*/ 28 w 141"/>
                <a:gd name="T43" fmla="*/ 310 h 324"/>
                <a:gd name="T44" fmla="*/ 30 w 141"/>
                <a:gd name="T45" fmla="*/ 319 h 324"/>
                <a:gd name="T46" fmla="*/ 30 w 141"/>
                <a:gd name="T47" fmla="*/ 324 h 324"/>
                <a:gd name="T48" fmla="*/ 35 w 141"/>
                <a:gd name="T49" fmla="*/ 319 h 324"/>
                <a:gd name="T50" fmla="*/ 47 w 141"/>
                <a:gd name="T51" fmla="*/ 317 h 324"/>
                <a:gd name="T52" fmla="*/ 54 w 141"/>
                <a:gd name="T53" fmla="*/ 315 h 324"/>
                <a:gd name="T54" fmla="*/ 63 w 141"/>
                <a:gd name="T55" fmla="*/ 307 h 324"/>
                <a:gd name="T56" fmla="*/ 68 w 141"/>
                <a:gd name="T57" fmla="*/ 307 h 324"/>
                <a:gd name="T58" fmla="*/ 78 w 141"/>
                <a:gd name="T59" fmla="*/ 307 h 324"/>
                <a:gd name="T60" fmla="*/ 92 w 141"/>
                <a:gd name="T61" fmla="*/ 305 h 324"/>
                <a:gd name="T62" fmla="*/ 141 w 141"/>
                <a:gd name="T63" fmla="*/ 244 h 324"/>
                <a:gd name="T64" fmla="*/ 137 w 141"/>
                <a:gd name="T65" fmla="*/ 229 h 324"/>
                <a:gd name="T66" fmla="*/ 132 w 141"/>
                <a:gd name="T67" fmla="*/ 204 h 324"/>
                <a:gd name="T68" fmla="*/ 127 w 141"/>
                <a:gd name="T69" fmla="*/ 187 h 324"/>
                <a:gd name="T70" fmla="*/ 123 w 141"/>
                <a:gd name="T71" fmla="*/ 173 h 324"/>
                <a:gd name="T72" fmla="*/ 125 w 141"/>
                <a:gd name="T73" fmla="*/ 154 h 324"/>
                <a:gd name="T74" fmla="*/ 123 w 141"/>
                <a:gd name="T75" fmla="*/ 85 h 324"/>
                <a:gd name="T76" fmla="*/ 106 w 141"/>
                <a:gd name="T77" fmla="*/ 69 h 324"/>
                <a:gd name="T78" fmla="*/ 106 w 141"/>
                <a:gd name="T79" fmla="*/ 45 h 324"/>
                <a:gd name="T80" fmla="*/ 108 w 141"/>
                <a:gd name="T81" fmla="*/ 33 h 324"/>
                <a:gd name="T82" fmla="*/ 108 w 141"/>
                <a:gd name="T83" fmla="*/ 10 h 324"/>
                <a:gd name="T84" fmla="*/ 99 w 141"/>
                <a:gd name="T85" fmla="*/ 0 h 324"/>
                <a:gd name="T86" fmla="*/ 68 w 141"/>
                <a:gd name="T87" fmla="*/ 19 h 324"/>
                <a:gd name="T88" fmla="*/ 52 w 141"/>
                <a:gd name="T89" fmla="*/ 52 h 324"/>
                <a:gd name="T90" fmla="*/ 40 w 141"/>
                <a:gd name="T91" fmla="*/ 50 h 324"/>
                <a:gd name="T92" fmla="*/ 23 w 141"/>
                <a:gd name="T93" fmla="*/ 50 h 324"/>
                <a:gd name="T94" fmla="*/ 9 w 141"/>
                <a:gd name="T95" fmla="*/ 29 h 324"/>
                <a:gd name="T96" fmla="*/ 2 w 141"/>
                <a:gd name="T97" fmla="*/ 3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324">
                  <a:moveTo>
                    <a:pt x="0" y="38"/>
                  </a:moveTo>
                  <a:lnTo>
                    <a:pt x="0" y="38"/>
                  </a:lnTo>
                  <a:lnTo>
                    <a:pt x="0" y="41"/>
                  </a:lnTo>
                  <a:lnTo>
                    <a:pt x="19" y="57"/>
                  </a:lnTo>
                  <a:lnTo>
                    <a:pt x="26" y="59"/>
                  </a:lnTo>
                  <a:lnTo>
                    <a:pt x="30" y="64"/>
                  </a:lnTo>
                  <a:lnTo>
                    <a:pt x="40" y="81"/>
                  </a:lnTo>
                  <a:lnTo>
                    <a:pt x="37" y="88"/>
                  </a:lnTo>
                  <a:lnTo>
                    <a:pt x="37" y="95"/>
                  </a:lnTo>
                  <a:lnTo>
                    <a:pt x="40" y="97"/>
                  </a:lnTo>
                  <a:lnTo>
                    <a:pt x="40" y="100"/>
                  </a:lnTo>
                  <a:lnTo>
                    <a:pt x="37" y="107"/>
                  </a:lnTo>
                  <a:lnTo>
                    <a:pt x="37" y="109"/>
                  </a:lnTo>
                  <a:lnTo>
                    <a:pt x="45" y="121"/>
                  </a:lnTo>
                  <a:lnTo>
                    <a:pt x="42" y="126"/>
                  </a:lnTo>
                  <a:lnTo>
                    <a:pt x="42" y="130"/>
                  </a:lnTo>
                  <a:lnTo>
                    <a:pt x="40" y="133"/>
                  </a:lnTo>
                  <a:lnTo>
                    <a:pt x="45" y="147"/>
                  </a:lnTo>
                  <a:lnTo>
                    <a:pt x="47" y="149"/>
                  </a:lnTo>
                  <a:lnTo>
                    <a:pt x="47" y="149"/>
                  </a:lnTo>
                  <a:lnTo>
                    <a:pt x="49" y="152"/>
                  </a:lnTo>
                  <a:lnTo>
                    <a:pt x="49" y="152"/>
                  </a:lnTo>
                  <a:lnTo>
                    <a:pt x="52" y="149"/>
                  </a:lnTo>
                  <a:lnTo>
                    <a:pt x="52" y="152"/>
                  </a:lnTo>
                  <a:lnTo>
                    <a:pt x="54" y="154"/>
                  </a:lnTo>
                  <a:lnTo>
                    <a:pt x="56" y="156"/>
                  </a:lnTo>
                  <a:lnTo>
                    <a:pt x="61" y="163"/>
                  </a:lnTo>
                  <a:lnTo>
                    <a:pt x="61" y="166"/>
                  </a:lnTo>
                  <a:lnTo>
                    <a:pt x="61" y="173"/>
                  </a:lnTo>
                  <a:lnTo>
                    <a:pt x="63" y="178"/>
                  </a:lnTo>
                  <a:lnTo>
                    <a:pt x="61" y="178"/>
                  </a:lnTo>
                  <a:lnTo>
                    <a:pt x="61" y="180"/>
                  </a:lnTo>
                  <a:lnTo>
                    <a:pt x="61" y="182"/>
                  </a:lnTo>
                  <a:lnTo>
                    <a:pt x="59" y="180"/>
                  </a:lnTo>
                  <a:lnTo>
                    <a:pt x="56" y="180"/>
                  </a:lnTo>
                  <a:lnTo>
                    <a:pt x="54" y="182"/>
                  </a:lnTo>
                  <a:lnTo>
                    <a:pt x="52" y="192"/>
                  </a:lnTo>
                  <a:lnTo>
                    <a:pt x="28" y="222"/>
                  </a:lnTo>
                  <a:lnTo>
                    <a:pt x="26" y="225"/>
                  </a:lnTo>
                  <a:lnTo>
                    <a:pt x="23" y="227"/>
                  </a:lnTo>
                  <a:lnTo>
                    <a:pt x="23" y="227"/>
                  </a:lnTo>
                  <a:lnTo>
                    <a:pt x="21" y="229"/>
                  </a:lnTo>
                  <a:lnTo>
                    <a:pt x="16" y="229"/>
                  </a:lnTo>
                  <a:lnTo>
                    <a:pt x="14" y="229"/>
                  </a:lnTo>
                  <a:lnTo>
                    <a:pt x="12" y="232"/>
                  </a:lnTo>
                  <a:lnTo>
                    <a:pt x="14" y="234"/>
                  </a:lnTo>
                  <a:lnTo>
                    <a:pt x="14" y="237"/>
                  </a:lnTo>
                  <a:lnTo>
                    <a:pt x="9" y="237"/>
                  </a:lnTo>
                  <a:lnTo>
                    <a:pt x="9" y="237"/>
                  </a:lnTo>
                  <a:lnTo>
                    <a:pt x="9" y="239"/>
                  </a:lnTo>
                  <a:lnTo>
                    <a:pt x="7" y="239"/>
                  </a:lnTo>
                  <a:lnTo>
                    <a:pt x="7" y="239"/>
                  </a:lnTo>
                  <a:lnTo>
                    <a:pt x="4" y="246"/>
                  </a:lnTo>
                  <a:lnTo>
                    <a:pt x="4" y="253"/>
                  </a:lnTo>
                  <a:lnTo>
                    <a:pt x="7" y="255"/>
                  </a:lnTo>
                  <a:lnTo>
                    <a:pt x="7" y="258"/>
                  </a:lnTo>
                  <a:lnTo>
                    <a:pt x="7" y="263"/>
                  </a:lnTo>
                  <a:lnTo>
                    <a:pt x="7" y="265"/>
                  </a:lnTo>
                  <a:lnTo>
                    <a:pt x="9" y="267"/>
                  </a:lnTo>
                  <a:lnTo>
                    <a:pt x="9" y="274"/>
                  </a:lnTo>
                  <a:lnTo>
                    <a:pt x="12" y="277"/>
                  </a:lnTo>
                  <a:lnTo>
                    <a:pt x="12" y="277"/>
                  </a:lnTo>
                  <a:lnTo>
                    <a:pt x="14" y="279"/>
                  </a:lnTo>
                  <a:lnTo>
                    <a:pt x="12" y="277"/>
                  </a:lnTo>
                  <a:lnTo>
                    <a:pt x="9" y="277"/>
                  </a:lnTo>
                  <a:lnTo>
                    <a:pt x="9" y="279"/>
                  </a:lnTo>
                  <a:lnTo>
                    <a:pt x="9" y="279"/>
                  </a:lnTo>
                  <a:lnTo>
                    <a:pt x="9" y="281"/>
                  </a:lnTo>
                  <a:lnTo>
                    <a:pt x="9" y="284"/>
                  </a:lnTo>
                  <a:lnTo>
                    <a:pt x="9" y="286"/>
                  </a:lnTo>
                  <a:lnTo>
                    <a:pt x="9" y="291"/>
                  </a:lnTo>
                  <a:lnTo>
                    <a:pt x="7" y="291"/>
                  </a:lnTo>
                  <a:lnTo>
                    <a:pt x="7" y="293"/>
                  </a:lnTo>
                  <a:lnTo>
                    <a:pt x="7" y="293"/>
                  </a:lnTo>
                  <a:lnTo>
                    <a:pt x="9" y="296"/>
                  </a:lnTo>
                  <a:lnTo>
                    <a:pt x="7" y="298"/>
                  </a:lnTo>
                  <a:lnTo>
                    <a:pt x="9" y="298"/>
                  </a:lnTo>
                  <a:lnTo>
                    <a:pt x="9" y="298"/>
                  </a:lnTo>
                  <a:lnTo>
                    <a:pt x="9" y="300"/>
                  </a:lnTo>
                  <a:lnTo>
                    <a:pt x="9" y="300"/>
                  </a:lnTo>
                  <a:lnTo>
                    <a:pt x="9" y="303"/>
                  </a:lnTo>
                  <a:lnTo>
                    <a:pt x="12" y="303"/>
                  </a:lnTo>
                  <a:lnTo>
                    <a:pt x="16" y="305"/>
                  </a:lnTo>
                  <a:lnTo>
                    <a:pt x="23" y="307"/>
                  </a:lnTo>
                  <a:lnTo>
                    <a:pt x="23" y="310"/>
                  </a:lnTo>
                  <a:lnTo>
                    <a:pt x="23" y="310"/>
                  </a:lnTo>
                  <a:lnTo>
                    <a:pt x="26" y="312"/>
                  </a:lnTo>
                  <a:lnTo>
                    <a:pt x="28" y="310"/>
                  </a:lnTo>
                  <a:lnTo>
                    <a:pt x="28" y="312"/>
                  </a:lnTo>
                  <a:lnTo>
                    <a:pt x="28" y="315"/>
                  </a:lnTo>
                  <a:lnTo>
                    <a:pt x="30" y="317"/>
                  </a:lnTo>
                  <a:lnTo>
                    <a:pt x="30" y="319"/>
                  </a:lnTo>
                  <a:lnTo>
                    <a:pt x="33" y="319"/>
                  </a:lnTo>
                  <a:lnTo>
                    <a:pt x="30" y="322"/>
                  </a:lnTo>
                  <a:lnTo>
                    <a:pt x="28" y="324"/>
                  </a:lnTo>
                  <a:lnTo>
                    <a:pt x="30" y="324"/>
                  </a:lnTo>
                  <a:lnTo>
                    <a:pt x="33" y="322"/>
                  </a:lnTo>
                  <a:lnTo>
                    <a:pt x="35" y="317"/>
                  </a:lnTo>
                  <a:lnTo>
                    <a:pt x="35" y="317"/>
                  </a:lnTo>
                  <a:lnTo>
                    <a:pt x="35" y="319"/>
                  </a:lnTo>
                  <a:lnTo>
                    <a:pt x="37" y="322"/>
                  </a:lnTo>
                  <a:lnTo>
                    <a:pt x="42" y="317"/>
                  </a:lnTo>
                  <a:lnTo>
                    <a:pt x="45" y="317"/>
                  </a:lnTo>
                  <a:lnTo>
                    <a:pt x="47" y="317"/>
                  </a:lnTo>
                  <a:lnTo>
                    <a:pt x="47" y="317"/>
                  </a:lnTo>
                  <a:lnTo>
                    <a:pt x="49" y="319"/>
                  </a:lnTo>
                  <a:lnTo>
                    <a:pt x="52" y="315"/>
                  </a:lnTo>
                  <a:lnTo>
                    <a:pt x="54" y="315"/>
                  </a:lnTo>
                  <a:lnTo>
                    <a:pt x="56" y="315"/>
                  </a:lnTo>
                  <a:lnTo>
                    <a:pt x="59" y="312"/>
                  </a:lnTo>
                  <a:lnTo>
                    <a:pt x="61" y="312"/>
                  </a:lnTo>
                  <a:lnTo>
                    <a:pt x="63" y="307"/>
                  </a:lnTo>
                  <a:lnTo>
                    <a:pt x="66" y="310"/>
                  </a:lnTo>
                  <a:lnTo>
                    <a:pt x="68" y="310"/>
                  </a:lnTo>
                  <a:lnTo>
                    <a:pt x="68" y="307"/>
                  </a:lnTo>
                  <a:lnTo>
                    <a:pt x="68" y="307"/>
                  </a:lnTo>
                  <a:lnTo>
                    <a:pt x="71" y="307"/>
                  </a:lnTo>
                  <a:lnTo>
                    <a:pt x="73" y="307"/>
                  </a:lnTo>
                  <a:lnTo>
                    <a:pt x="75" y="307"/>
                  </a:lnTo>
                  <a:lnTo>
                    <a:pt x="78" y="307"/>
                  </a:lnTo>
                  <a:lnTo>
                    <a:pt x="85" y="305"/>
                  </a:lnTo>
                  <a:lnTo>
                    <a:pt x="85" y="305"/>
                  </a:lnTo>
                  <a:lnTo>
                    <a:pt x="89" y="305"/>
                  </a:lnTo>
                  <a:lnTo>
                    <a:pt x="92" y="305"/>
                  </a:lnTo>
                  <a:lnTo>
                    <a:pt x="92" y="303"/>
                  </a:lnTo>
                  <a:lnTo>
                    <a:pt x="92" y="305"/>
                  </a:lnTo>
                  <a:lnTo>
                    <a:pt x="134" y="258"/>
                  </a:lnTo>
                  <a:lnTo>
                    <a:pt x="141" y="244"/>
                  </a:lnTo>
                  <a:lnTo>
                    <a:pt x="141" y="237"/>
                  </a:lnTo>
                  <a:lnTo>
                    <a:pt x="141" y="237"/>
                  </a:lnTo>
                  <a:lnTo>
                    <a:pt x="139" y="232"/>
                  </a:lnTo>
                  <a:lnTo>
                    <a:pt x="137" y="229"/>
                  </a:lnTo>
                  <a:lnTo>
                    <a:pt x="130" y="222"/>
                  </a:lnTo>
                  <a:lnTo>
                    <a:pt x="127" y="220"/>
                  </a:lnTo>
                  <a:lnTo>
                    <a:pt x="127" y="215"/>
                  </a:lnTo>
                  <a:lnTo>
                    <a:pt x="132" y="204"/>
                  </a:lnTo>
                  <a:lnTo>
                    <a:pt x="132" y="199"/>
                  </a:lnTo>
                  <a:lnTo>
                    <a:pt x="127" y="196"/>
                  </a:lnTo>
                  <a:lnTo>
                    <a:pt x="125" y="192"/>
                  </a:lnTo>
                  <a:lnTo>
                    <a:pt x="127" y="187"/>
                  </a:lnTo>
                  <a:lnTo>
                    <a:pt x="125" y="182"/>
                  </a:lnTo>
                  <a:lnTo>
                    <a:pt x="120" y="182"/>
                  </a:lnTo>
                  <a:lnTo>
                    <a:pt x="120" y="178"/>
                  </a:lnTo>
                  <a:lnTo>
                    <a:pt x="123" y="173"/>
                  </a:lnTo>
                  <a:lnTo>
                    <a:pt x="123" y="168"/>
                  </a:lnTo>
                  <a:lnTo>
                    <a:pt x="120" y="166"/>
                  </a:lnTo>
                  <a:lnTo>
                    <a:pt x="123" y="159"/>
                  </a:lnTo>
                  <a:lnTo>
                    <a:pt x="125" y="154"/>
                  </a:lnTo>
                  <a:lnTo>
                    <a:pt x="113" y="118"/>
                  </a:lnTo>
                  <a:lnTo>
                    <a:pt x="113" y="114"/>
                  </a:lnTo>
                  <a:lnTo>
                    <a:pt x="125" y="92"/>
                  </a:lnTo>
                  <a:lnTo>
                    <a:pt x="123" y="85"/>
                  </a:lnTo>
                  <a:lnTo>
                    <a:pt x="115" y="74"/>
                  </a:lnTo>
                  <a:lnTo>
                    <a:pt x="113" y="71"/>
                  </a:lnTo>
                  <a:lnTo>
                    <a:pt x="108" y="71"/>
                  </a:lnTo>
                  <a:lnTo>
                    <a:pt x="106" y="69"/>
                  </a:lnTo>
                  <a:lnTo>
                    <a:pt x="106" y="67"/>
                  </a:lnTo>
                  <a:lnTo>
                    <a:pt x="104" y="57"/>
                  </a:lnTo>
                  <a:lnTo>
                    <a:pt x="106" y="48"/>
                  </a:lnTo>
                  <a:lnTo>
                    <a:pt x="106" y="45"/>
                  </a:lnTo>
                  <a:lnTo>
                    <a:pt x="104" y="45"/>
                  </a:lnTo>
                  <a:lnTo>
                    <a:pt x="111" y="38"/>
                  </a:lnTo>
                  <a:lnTo>
                    <a:pt x="108" y="36"/>
                  </a:lnTo>
                  <a:lnTo>
                    <a:pt x="108" y="33"/>
                  </a:lnTo>
                  <a:lnTo>
                    <a:pt x="111" y="31"/>
                  </a:lnTo>
                  <a:lnTo>
                    <a:pt x="115" y="24"/>
                  </a:lnTo>
                  <a:lnTo>
                    <a:pt x="113" y="15"/>
                  </a:lnTo>
                  <a:lnTo>
                    <a:pt x="108" y="10"/>
                  </a:lnTo>
                  <a:lnTo>
                    <a:pt x="104" y="10"/>
                  </a:lnTo>
                  <a:lnTo>
                    <a:pt x="101" y="7"/>
                  </a:lnTo>
                  <a:lnTo>
                    <a:pt x="99" y="3"/>
                  </a:lnTo>
                  <a:lnTo>
                    <a:pt x="99" y="0"/>
                  </a:lnTo>
                  <a:lnTo>
                    <a:pt x="78" y="7"/>
                  </a:lnTo>
                  <a:lnTo>
                    <a:pt x="73" y="7"/>
                  </a:lnTo>
                  <a:lnTo>
                    <a:pt x="71" y="12"/>
                  </a:lnTo>
                  <a:lnTo>
                    <a:pt x="68" y="19"/>
                  </a:lnTo>
                  <a:lnTo>
                    <a:pt x="68" y="41"/>
                  </a:lnTo>
                  <a:lnTo>
                    <a:pt x="61" y="45"/>
                  </a:lnTo>
                  <a:lnTo>
                    <a:pt x="59" y="50"/>
                  </a:lnTo>
                  <a:lnTo>
                    <a:pt x="52" y="52"/>
                  </a:lnTo>
                  <a:lnTo>
                    <a:pt x="49" y="52"/>
                  </a:lnTo>
                  <a:lnTo>
                    <a:pt x="47" y="48"/>
                  </a:lnTo>
                  <a:lnTo>
                    <a:pt x="45" y="45"/>
                  </a:lnTo>
                  <a:lnTo>
                    <a:pt x="40" y="50"/>
                  </a:lnTo>
                  <a:lnTo>
                    <a:pt x="37" y="52"/>
                  </a:lnTo>
                  <a:lnTo>
                    <a:pt x="33" y="52"/>
                  </a:lnTo>
                  <a:lnTo>
                    <a:pt x="30" y="50"/>
                  </a:lnTo>
                  <a:lnTo>
                    <a:pt x="23" y="50"/>
                  </a:lnTo>
                  <a:lnTo>
                    <a:pt x="23" y="48"/>
                  </a:lnTo>
                  <a:lnTo>
                    <a:pt x="21" y="43"/>
                  </a:lnTo>
                  <a:lnTo>
                    <a:pt x="12" y="29"/>
                  </a:lnTo>
                  <a:lnTo>
                    <a:pt x="9" y="29"/>
                  </a:lnTo>
                  <a:lnTo>
                    <a:pt x="4" y="31"/>
                  </a:lnTo>
                  <a:lnTo>
                    <a:pt x="7" y="36"/>
                  </a:lnTo>
                  <a:lnTo>
                    <a:pt x="4" y="36"/>
                  </a:lnTo>
                  <a:lnTo>
                    <a:pt x="2" y="36"/>
                  </a:lnTo>
                  <a:lnTo>
                    <a:pt x="0" y="36"/>
                  </a:lnTo>
                  <a:lnTo>
                    <a:pt x="0" y="38"/>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9" name="Freeform 163">
              <a:extLst>
                <a:ext uri="{FF2B5EF4-FFF2-40B4-BE49-F238E27FC236}">
                  <a16:creationId xmlns:a16="http://schemas.microsoft.com/office/drawing/2014/main" id="{0157234B-4EFD-B945-AB7A-DE7001414210}"/>
                </a:ext>
              </a:extLst>
            </p:cNvPr>
            <p:cNvSpPr>
              <a:spLocks/>
            </p:cNvSpPr>
            <p:nvPr/>
          </p:nvSpPr>
          <p:spPr bwMode="auto">
            <a:xfrm>
              <a:off x="6926923" y="3974327"/>
              <a:ext cx="288251" cy="297956"/>
            </a:xfrm>
            <a:custGeom>
              <a:avLst/>
              <a:gdLst>
                <a:gd name="T0" fmla="*/ 33 w 50"/>
                <a:gd name="T1" fmla="*/ 49 h 52"/>
                <a:gd name="T2" fmla="*/ 31 w 50"/>
                <a:gd name="T3" fmla="*/ 45 h 52"/>
                <a:gd name="T4" fmla="*/ 26 w 50"/>
                <a:gd name="T5" fmla="*/ 42 h 52"/>
                <a:gd name="T6" fmla="*/ 24 w 50"/>
                <a:gd name="T7" fmla="*/ 42 h 52"/>
                <a:gd name="T8" fmla="*/ 19 w 50"/>
                <a:gd name="T9" fmla="*/ 33 h 52"/>
                <a:gd name="T10" fmla="*/ 12 w 50"/>
                <a:gd name="T11" fmla="*/ 26 h 52"/>
                <a:gd name="T12" fmla="*/ 7 w 50"/>
                <a:gd name="T13" fmla="*/ 21 h 52"/>
                <a:gd name="T14" fmla="*/ 5 w 50"/>
                <a:gd name="T15" fmla="*/ 16 h 52"/>
                <a:gd name="T16" fmla="*/ 5 w 50"/>
                <a:gd name="T17" fmla="*/ 14 h 52"/>
                <a:gd name="T18" fmla="*/ 0 w 50"/>
                <a:gd name="T19" fmla="*/ 9 h 52"/>
                <a:gd name="T20" fmla="*/ 0 w 50"/>
                <a:gd name="T21" fmla="*/ 7 h 52"/>
                <a:gd name="T22" fmla="*/ 0 w 50"/>
                <a:gd name="T23" fmla="*/ 0 h 52"/>
                <a:gd name="T24" fmla="*/ 7 w 50"/>
                <a:gd name="T25" fmla="*/ 5 h 52"/>
                <a:gd name="T26" fmla="*/ 14 w 50"/>
                <a:gd name="T27" fmla="*/ 0 h 52"/>
                <a:gd name="T28" fmla="*/ 19 w 50"/>
                <a:gd name="T29" fmla="*/ 2 h 52"/>
                <a:gd name="T30" fmla="*/ 21 w 50"/>
                <a:gd name="T31" fmla="*/ 2 h 52"/>
                <a:gd name="T32" fmla="*/ 26 w 50"/>
                <a:gd name="T33" fmla="*/ 2 h 52"/>
                <a:gd name="T34" fmla="*/ 28 w 50"/>
                <a:gd name="T35" fmla="*/ 2 h 52"/>
                <a:gd name="T36" fmla="*/ 31 w 50"/>
                <a:gd name="T37" fmla="*/ 2 h 52"/>
                <a:gd name="T38" fmla="*/ 35 w 50"/>
                <a:gd name="T39" fmla="*/ 5 h 52"/>
                <a:gd name="T40" fmla="*/ 38 w 50"/>
                <a:gd name="T41" fmla="*/ 2 h 52"/>
                <a:gd name="T42" fmla="*/ 40 w 50"/>
                <a:gd name="T43" fmla="*/ 7 h 52"/>
                <a:gd name="T44" fmla="*/ 45 w 50"/>
                <a:gd name="T45" fmla="*/ 7 h 52"/>
                <a:gd name="T46" fmla="*/ 47 w 50"/>
                <a:gd name="T47" fmla="*/ 7 h 52"/>
                <a:gd name="T48" fmla="*/ 45 w 50"/>
                <a:gd name="T49" fmla="*/ 14 h 52"/>
                <a:gd name="T50" fmla="*/ 45 w 50"/>
                <a:gd name="T51" fmla="*/ 16 h 52"/>
                <a:gd name="T52" fmla="*/ 45 w 50"/>
                <a:gd name="T53" fmla="*/ 19 h 52"/>
                <a:gd name="T54" fmla="*/ 47 w 50"/>
                <a:gd name="T55" fmla="*/ 21 h 52"/>
                <a:gd name="T56" fmla="*/ 50 w 50"/>
                <a:gd name="T57" fmla="*/ 21 h 52"/>
                <a:gd name="T58" fmla="*/ 50 w 50"/>
                <a:gd name="T59" fmla="*/ 23 h 52"/>
                <a:gd name="T60" fmla="*/ 47 w 50"/>
                <a:gd name="T61" fmla="*/ 23 h 52"/>
                <a:gd name="T62" fmla="*/ 50 w 50"/>
                <a:gd name="T63" fmla="*/ 28 h 52"/>
                <a:gd name="T64" fmla="*/ 47 w 50"/>
                <a:gd name="T65" fmla="*/ 31 h 52"/>
                <a:gd name="T66" fmla="*/ 47 w 50"/>
                <a:gd name="T67" fmla="*/ 31 h 52"/>
                <a:gd name="T68" fmla="*/ 45 w 50"/>
                <a:gd name="T69" fmla="*/ 33 h 52"/>
                <a:gd name="T70" fmla="*/ 42 w 50"/>
                <a:gd name="T71" fmla="*/ 31 h 52"/>
                <a:gd name="T72" fmla="*/ 42 w 50"/>
                <a:gd name="T73" fmla="*/ 33 h 52"/>
                <a:gd name="T74" fmla="*/ 42 w 50"/>
                <a:gd name="T75" fmla="*/ 38 h 52"/>
                <a:gd name="T76" fmla="*/ 42 w 50"/>
                <a:gd name="T77" fmla="*/ 38 h 52"/>
                <a:gd name="T78" fmla="*/ 40 w 50"/>
                <a:gd name="T79" fmla="*/ 35 h 52"/>
                <a:gd name="T80" fmla="*/ 38 w 50"/>
                <a:gd name="T81" fmla="*/ 38 h 52"/>
                <a:gd name="T82" fmla="*/ 35 w 50"/>
                <a:gd name="T83" fmla="*/ 40 h 52"/>
                <a:gd name="T84" fmla="*/ 35 w 50"/>
                <a:gd name="T85" fmla="*/ 45 h 52"/>
                <a:gd name="T86" fmla="*/ 35 w 50"/>
                <a:gd name="T87" fmla="*/ 47 h 52"/>
                <a:gd name="T88" fmla="*/ 35 w 50"/>
                <a:gd name="T8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 h="52">
                  <a:moveTo>
                    <a:pt x="35" y="52"/>
                  </a:moveTo>
                  <a:lnTo>
                    <a:pt x="35" y="49"/>
                  </a:lnTo>
                  <a:lnTo>
                    <a:pt x="33" y="49"/>
                  </a:lnTo>
                  <a:lnTo>
                    <a:pt x="33" y="47"/>
                  </a:lnTo>
                  <a:lnTo>
                    <a:pt x="33" y="47"/>
                  </a:lnTo>
                  <a:lnTo>
                    <a:pt x="31" y="45"/>
                  </a:lnTo>
                  <a:lnTo>
                    <a:pt x="28" y="45"/>
                  </a:lnTo>
                  <a:lnTo>
                    <a:pt x="26" y="45"/>
                  </a:lnTo>
                  <a:lnTo>
                    <a:pt x="26" y="42"/>
                  </a:lnTo>
                  <a:lnTo>
                    <a:pt x="24" y="42"/>
                  </a:lnTo>
                  <a:lnTo>
                    <a:pt x="24" y="45"/>
                  </a:lnTo>
                  <a:lnTo>
                    <a:pt x="24" y="42"/>
                  </a:lnTo>
                  <a:lnTo>
                    <a:pt x="24" y="42"/>
                  </a:lnTo>
                  <a:lnTo>
                    <a:pt x="19" y="35"/>
                  </a:lnTo>
                  <a:lnTo>
                    <a:pt x="19" y="33"/>
                  </a:lnTo>
                  <a:lnTo>
                    <a:pt x="16" y="33"/>
                  </a:lnTo>
                  <a:lnTo>
                    <a:pt x="16" y="31"/>
                  </a:lnTo>
                  <a:lnTo>
                    <a:pt x="12" y="26"/>
                  </a:lnTo>
                  <a:lnTo>
                    <a:pt x="12" y="26"/>
                  </a:lnTo>
                  <a:lnTo>
                    <a:pt x="9" y="21"/>
                  </a:lnTo>
                  <a:lnTo>
                    <a:pt x="7" y="21"/>
                  </a:lnTo>
                  <a:lnTo>
                    <a:pt x="5" y="19"/>
                  </a:lnTo>
                  <a:lnTo>
                    <a:pt x="5" y="19"/>
                  </a:lnTo>
                  <a:lnTo>
                    <a:pt x="5" y="16"/>
                  </a:lnTo>
                  <a:lnTo>
                    <a:pt x="5" y="16"/>
                  </a:lnTo>
                  <a:lnTo>
                    <a:pt x="5" y="14"/>
                  </a:lnTo>
                  <a:lnTo>
                    <a:pt x="5" y="14"/>
                  </a:lnTo>
                  <a:lnTo>
                    <a:pt x="2" y="12"/>
                  </a:lnTo>
                  <a:lnTo>
                    <a:pt x="2" y="9"/>
                  </a:lnTo>
                  <a:lnTo>
                    <a:pt x="0" y="9"/>
                  </a:lnTo>
                  <a:lnTo>
                    <a:pt x="0" y="7"/>
                  </a:lnTo>
                  <a:lnTo>
                    <a:pt x="0" y="7"/>
                  </a:lnTo>
                  <a:lnTo>
                    <a:pt x="0" y="7"/>
                  </a:lnTo>
                  <a:lnTo>
                    <a:pt x="0" y="5"/>
                  </a:lnTo>
                  <a:lnTo>
                    <a:pt x="0" y="0"/>
                  </a:lnTo>
                  <a:lnTo>
                    <a:pt x="0" y="0"/>
                  </a:lnTo>
                  <a:lnTo>
                    <a:pt x="2" y="0"/>
                  </a:lnTo>
                  <a:lnTo>
                    <a:pt x="2" y="0"/>
                  </a:lnTo>
                  <a:lnTo>
                    <a:pt x="7" y="5"/>
                  </a:lnTo>
                  <a:lnTo>
                    <a:pt x="7" y="5"/>
                  </a:lnTo>
                  <a:lnTo>
                    <a:pt x="9" y="0"/>
                  </a:lnTo>
                  <a:lnTo>
                    <a:pt x="14" y="0"/>
                  </a:lnTo>
                  <a:lnTo>
                    <a:pt x="14" y="0"/>
                  </a:lnTo>
                  <a:lnTo>
                    <a:pt x="14" y="0"/>
                  </a:lnTo>
                  <a:lnTo>
                    <a:pt x="19" y="2"/>
                  </a:lnTo>
                  <a:lnTo>
                    <a:pt x="19" y="2"/>
                  </a:lnTo>
                  <a:lnTo>
                    <a:pt x="19" y="0"/>
                  </a:lnTo>
                  <a:lnTo>
                    <a:pt x="21" y="2"/>
                  </a:lnTo>
                  <a:lnTo>
                    <a:pt x="24" y="2"/>
                  </a:lnTo>
                  <a:lnTo>
                    <a:pt x="24" y="2"/>
                  </a:lnTo>
                  <a:lnTo>
                    <a:pt x="26" y="2"/>
                  </a:lnTo>
                  <a:lnTo>
                    <a:pt x="26" y="2"/>
                  </a:lnTo>
                  <a:lnTo>
                    <a:pt x="28" y="2"/>
                  </a:lnTo>
                  <a:lnTo>
                    <a:pt x="28" y="2"/>
                  </a:lnTo>
                  <a:lnTo>
                    <a:pt x="31" y="2"/>
                  </a:lnTo>
                  <a:lnTo>
                    <a:pt x="31" y="2"/>
                  </a:lnTo>
                  <a:lnTo>
                    <a:pt x="31" y="2"/>
                  </a:lnTo>
                  <a:lnTo>
                    <a:pt x="33" y="2"/>
                  </a:lnTo>
                  <a:lnTo>
                    <a:pt x="35" y="2"/>
                  </a:lnTo>
                  <a:lnTo>
                    <a:pt x="35" y="5"/>
                  </a:lnTo>
                  <a:lnTo>
                    <a:pt x="35" y="2"/>
                  </a:lnTo>
                  <a:lnTo>
                    <a:pt x="35" y="2"/>
                  </a:lnTo>
                  <a:lnTo>
                    <a:pt x="38" y="2"/>
                  </a:lnTo>
                  <a:lnTo>
                    <a:pt x="40" y="5"/>
                  </a:lnTo>
                  <a:lnTo>
                    <a:pt x="40" y="5"/>
                  </a:lnTo>
                  <a:lnTo>
                    <a:pt x="40" y="7"/>
                  </a:lnTo>
                  <a:lnTo>
                    <a:pt x="40" y="7"/>
                  </a:lnTo>
                  <a:lnTo>
                    <a:pt x="42" y="7"/>
                  </a:lnTo>
                  <a:lnTo>
                    <a:pt x="45" y="7"/>
                  </a:lnTo>
                  <a:lnTo>
                    <a:pt x="47" y="7"/>
                  </a:lnTo>
                  <a:lnTo>
                    <a:pt x="47" y="7"/>
                  </a:lnTo>
                  <a:lnTo>
                    <a:pt x="47" y="7"/>
                  </a:lnTo>
                  <a:lnTo>
                    <a:pt x="47" y="9"/>
                  </a:lnTo>
                  <a:lnTo>
                    <a:pt x="45" y="14"/>
                  </a:lnTo>
                  <a:lnTo>
                    <a:pt x="45" y="14"/>
                  </a:lnTo>
                  <a:lnTo>
                    <a:pt x="45" y="14"/>
                  </a:lnTo>
                  <a:lnTo>
                    <a:pt x="45" y="14"/>
                  </a:lnTo>
                  <a:lnTo>
                    <a:pt x="45" y="16"/>
                  </a:lnTo>
                  <a:lnTo>
                    <a:pt x="45" y="16"/>
                  </a:lnTo>
                  <a:lnTo>
                    <a:pt x="45" y="16"/>
                  </a:lnTo>
                  <a:lnTo>
                    <a:pt x="45" y="19"/>
                  </a:lnTo>
                  <a:lnTo>
                    <a:pt x="47" y="19"/>
                  </a:lnTo>
                  <a:lnTo>
                    <a:pt x="47" y="19"/>
                  </a:lnTo>
                  <a:lnTo>
                    <a:pt x="47" y="21"/>
                  </a:lnTo>
                  <a:lnTo>
                    <a:pt x="50" y="21"/>
                  </a:lnTo>
                  <a:lnTo>
                    <a:pt x="50" y="21"/>
                  </a:lnTo>
                  <a:lnTo>
                    <a:pt x="50" y="21"/>
                  </a:lnTo>
                  <a:lnTo>
                    <a:pt x="50" y="21"/>
                  </a:lnTo>
                  <a:lnTo>
                    <a:pt x="50" y="21"/>
                  </a:lnTo>
                  <a:lnTo>
                    <a:pt x="50" y="23"/>
                  </a:lnTo>
                  <a:lnTo>
                    <a:pt x="50" y="23"/>
                  </a:lnTo>
                  <a:lnTo>
                    <a:pt x="47" y="23"/>
                  </a:lnTo>
                  <a:lnTo>
                    <a:pt x="47" y="23"/>
                  </a:lnTo>
                  <a:lnTo>
                    <a:pt x="45" y="23"/>
                  </a:lnTo>
                  <a:lnTo>
                    <a:pt x="45" y="23"/>
                  </a:lnTo>
                  <a:lnTo>
                    <a:pt x="50" y="28"/>
                  </a:lnTo>
                  <a:lnTo>
                    <a:pt x="50" y="28"/>
                  </a:lnTo>
                  <a:lnTo>
                    <a:pt x="50" y="31"/>
                  </a:lnTo>
                  <a:lnTo>
                    <a:pt x="47" y="31"/>
                  </a:lnTo>
                  <a:lnTo>
                    <a:pt x="47" y="31"/>
                  </a:lnTo>
                  <a:lnTo>
                    <a:pt x="47" y="31"/>
                  </a:lnTo>
                  <a:lnTo>
                    <a:pt x="47" y="31"/>
                  </a:lnTo>
                  <a:lnTo>
                    <a:pt x="45" y="31"/>
                  </a:lnTo>
                  <a:lnTo>
                    <a:pt x="45" y="31"/>
                  </a:lnTo>
                  <a:lnTo>
                    <a:pt x="45" y="33"/>
                  </a:lnTo>
                  <a:lnTo>
                    <a:pt x="42" y="33"/>
                  </a:lnTo>
                  <a:lnTo>
                    <a:pt x="42" y="31"/>
                  </a:lnTo>
                  <a:lnTo>
                    <a:pt x="42" y="31"/>
                  </a:lnTo>
                  <a:lnTo>
                    <a:pt x="42" y="33"/>
                  </a:lnTo>
                  <a:lnTo>
                    <a:pt x="42" y="33"/>
                  </a:lnTo>
                  <a:lnTo>
                    <a:pt x="42" y="33"/>
                  </a:lnTo>
                  <a:lnTo>
                    <a:pt x="42" y="35"/>
                  </a:lnTo>
                  <a:lnTo>
                    <a:pt x="42" y="35"/>
                  </a:lnTo>
                  <a:lnTo>
                    <a:pt x="42" y="38"/>
                  </a:lnTo>
                  <a:lnTo>
                    <a:pt x="42" y="38"/>
                  </a:lnTo>
                  <a:lnTo>
                    <a:pt x="42" y="38"/>
                  </a:lnTo>
                  <a:lnTo>
                    <a:pt x="42" y="38"/>
                  </a:lnTo>
                  <a:lnTo>
                    <a:pt x="42" y="35"/>
                  </a:lnTo>
                  <a:lnTo>
                    <a:pt x="42" y="35"/>
                  </a:lnTo>
                  <a:lnTo>
                    <a:pt x="40" y="35"/>
                  </a:lnTo>
                  <a:lnTo>
                    <a:pt x="38" y="38"/>
                  </a:lnTo>
                  <a:lnTo>
                    <a:pt x="38" y="38"/>
                  </a:lnTo>
                  <a:lnTo>
                    <a:pt x="38" y="38"/>
                  </a:lnTo>
                  <a:lnTo>
                    <a:pt x="38" y="40"/>
                  </a:lnTo>
                  <a:lnTo>
                    <a:pt x="38" y="40"/>
                  </a:lnTo>
                  <a:lnTo>
                    <a:pt x="35" y="40"/>
                  </a:lnTo>
                  <a:lnTo>
                    <a:pt x="35" y="42"/>
                  </a:lnTo>
                  <a:lnTo>
                    <a:pt x="35" y="45"/>
                  </a:lnTo>
                  <a:lnTo>
                    <a:pt x="35" y="45"/>
                  </a:lnTo>
                  <a:lnTo>
                    <a:pt x="35" y="45"/>
                  </a:lnTo>
                  <a:lnTo>
                    <a:pt x="35" y="47"/>
                  </a:lnTo>
                  <a:lnTo>
                    <a:pt x="35" y="47"/>
                  </a:lnTo>
                  <a:lnTo>
                    <a:pt x="35" y="47"/>
                  </a:lnTo>
                  <a:lnTo>
                    <a:pt x="35" y="49"/>
                  </a:lnTo>
                  <a:lnTo>
                    <a:pt x="35" y="52"/>
                  </a:lnTo>
                  <a:close/>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0" name="Freeform 164">
              <a:extLst>
                <a:ext uri="{FF2B5EF4-FFF2-40B4-BE49-F238E27FC236}">
                  <a16:creationId xmlns:a16="http://schemas.microsoft.com/office/drawing/2014/main" id="{BE991104-6ED5-CA42-9850-1C4EDF246C2F}"/>
                </a:ext>
              </a:extLst>
            </p:cNvPr>
            <p:cNvSpPr>
              <a:spLocks/>
            </p:cNvSpPr>
            <p:nvPr/>
          </p:nvSpPr>
          <p:spPr bwMode="auto">
            <a:xfrm>
              <a:off x="6926923" y="3974327"/>
              <a:ext cx="288251" cy="297956"/>
            </a:xfrm>
            <a:custGeom>
              <a:avLst/>
              <a:gdLst>
                <a:gd name="T0" fmla="*/ 33 w 50"/>
                <a:gd name="T1" fmla="*/ 49 h 52"/>
                <a:gd name="T2" fmla="*/ 31 w 50"/>
                <a:gd name="T3" fmla="*/ 45 h 52"/>
                <a:gd name="T4" fmla="*/ 26 w 50"/>
                <a:gd name="T5" fmla="*/ 42 h 52"/>
                <a:gd name="T6" fmla="*/ 24 w 50"/>
                <a:gd name="T7" fmla="*/ 42 h 52"/>
                <a:gd name="T8" fmla="*/ 19 w 50"/>
                <a:gd name="T9" fmla="*/ 33 h 52"/>
                <a:gd name="T10" fmla="*/ 12 w 50"/>
                <a:gd name="T11" fmla="*/ 26 h 52"/>
                <a:gd name="T12" fmla="*/ 7 w 50"/>
                <a:gd name="T13" fmla="*/ 21 h 52"/>
                <a:gd name="T14" fmla="*/ 5 w 50"/>
                <a:gd name="T15" fmla="*/ 16 h 52"/>
                <a:gd name="T16" fmla="*/ 5 w 50"/>
                <a:gd name="T17" fmla="*/ 14 h 52"/>
                <a:gd name="T18" fmla="*/ 0 w 50"/>
                <a:gd name="T19" fmla="*/ 9 h 52"/>
                <a:gd name="T20" fmla="*/ 0 w 50"/>
                <a:gd name="T21" fmla="*/ 7 h 52"/>
                <a:gd name="T22" fmla="*/ 0 w 50"/>
                <a:gd name="T23" fmla="*/ 0 h 52"/>
                <a:gd name="T24" fmla="*/ 7 w 50"/>
                <a:gd name="T25" fmla="*/ 5 h 52"/>
                <a:gd name="T26" fmla="*/ 14 w 50"/>
                <a:gd name="T27" fmla="*/ 0 h 52"/>
                <a:gd name="T28" fmla="*/ 19 w 50"/>
                <a:gd name="T29" fmla="*/ 2 h 52"/>
                <a:gd name="T30" fmla="*/ 21 w 50"/>
                <a:gd name="T31" fmla="*/ 2 h 52"/>
                <a:gd name="T32" fmla="*/ 26 w 50"/>
                <a:gd name="T33" fmla="*/ 2 h 52"/>
                <a:gd name="T34" fmla="*/ 28 w 50"/>
                <a:gd name="T35" fmla="*/ 2 h 52"/>
                <a:gd name="T36" fmla="*/ 31 w 50"/>
                <a:gd name="T37" fmla="*/ 2 h 52"/>
                <a:gd name="T38" fmla="*/ 35 w 50"/>
                <a:gd name="T39" fmla="*/ 5 h 52"/>
                <a:gd name="T40" fmla="*/ 38 w 50"/>
                <a:gd name="T41" fmla="*/ 2 h 52"/>
                <a:gd name="T42" fmla="*/ 40 w 50"/>
                <a:gd name="T43" fmla="*/ 7 h 52"/>
                <a:gd name="T44" fmla="*/ 45 w 50"/>
                <a:gd name="T45" fmla="*/ 7 h 52"/>
                <a:gd name="T46" fmla="*/ 47 w 50"/>
                <a:gd name="T47" fmla="*/ 7 h 52"/>
                <a:gd name="T48" fmla="*/ 45 w 50"/>
                <a:gd name="T49" fmla="*/ 14 h 52"/>
                <a:gd name="T50" fmla="*/ 45 w 50"/>
                <a:gd name="T51" fmla="*/ 16 h 52"/>
                <a:gd name="T52" fmla="*/ 45 w 50"/>
                <a:gd name="T53" fmla="*/ 19 h 52"/>
                <a:gd name="T54" fmla="*/ 47 w 50"/>
                <a:gd name="T55" fmla="*/ 21 h 52"/>
                <a:gd name="T56" fmla="*/ 50 w 50"/>
                <a:gd name="T57" fmla="*/ 21 h 52"/>
                <a:gd name="T58" fmla="*/ 50 w 50"/>
                <a:gd name="T59" fmla="*/ 23 h 52"/>
                <a:gd name="T60" fmla="*/ 47 w 50"/>
                <a:gd name="T61" fmla="*/ 23 h 52"/>
                <a:gd name="T62" fmla="*/ 50 w 50"/>
                <a:gd name="T63" fmla="*/ 28 h 52"/>
                <a:gd name="T64" fmla="*/ 47 w 50"/>
                <a:gd name="T65" fmla="*/ 31 h 52"/>
                <a:gd name="T66" fmla="*/ 47 w 50"/>
                <a:gd name="T67" fmla="*/ 31 h 52"/>
                <a:gd name="T68" fmla="*/ 45 w 50"/>
                <a:gd name="T69" fmla="*/ 33 h 52"/>
                <a:gd name="T70" fmla="*/ 42 w 50"/>
                <a:gd name="T71" fmla="*/ 31 h 52"/>
                <a:gd name="T72" fmla="*/ 42 w 50"/>
                <a:gd name="T73" fmla="*/ 33 h 52"/>
                <a:gd name="T74" fmla="*/ 42 w 50"/>
                <a:gd name="T75" fmla="*/ 38 h 52"/>
                <a:gd name="T76" fmla="*/ 42 w 50"/>
                <a:gd name="T77" fmla="*/ 38 h 52"/>
                <a:gd name="T78" fmla="*/ 40 w 50"/>
                <a:gd name="T79" fmla="*/ 35 h 52"/>
                <a:gd name="T80" fmla="*/ 38 w 50"/>
                <a:gd name="T81" fmla="*/ 38 h 52"/>
                <a:gd name="T82" fmla="*/ 35 w 50"/>
                <a:gd name="T83" fmla="*/ 40 h 52"/>
                <a:gd name="T84" fmla="*/ 35 w 50"/>
                <a:gd name="T85" fmla="*/ 45 h 52"/>
                <a:gd name="T86" fmla="*/ 35 w 50"/>
                <a:gd name="T87" fmla="*/ 47 h 52"/>
                <a:gd name="T88" fmla="*/ 35 w 50"/>
                <a:gd name="T8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 h="52">
                  <a:moveTo>
                    <a:pt x="35" y="52"/>
                  </a:moveTo>
                  <a:lnTo>
                    <a:pt x="35" y="49"/>
                  </a:lnTo>
                  <a:lnTo>
                    <a:pt x="33" y="49"/>
                  </a:lnTo>
                  <a:lnTo>
                    <a:pt x="33" y="47"/>
                  </a:lnTo>
                  <a:lnTo>
                    <a:pt x="33" y="47"/>
                  </a:lnTo>
                  <a:lnTo>
                    <a:pt x="31" y="45"/>
                  </a:lnTo>
                  <a:lnTo>
                    <a:pt x="28" y="45"/>
                  </a:lnTo>
                  <a:lnTo>
                    <a:pt x="26" y="45"/>
                  </a:lnTo>
                  <a:lnTo>
                    <a:pt x="26" y="42"/>
                  </a:lnTo>
                  <a:lnTo>
                    <a:pt x="24" y="42"/>
                  </a:lnTo>
                  <a:lnTo>
                    <a:pt x="24" y="45"/>
                  </a:lnTo>
                  <a:lnTo>
                    <a:pt x="24" y="42"/>
                  </a:lnTo>
                  <a:lnTo>
                    <a:pt x="24" y="42"/>
                  </a:lnTo>
                  <a:lnTo>
                    <a:pt x="19" y="35"/>
                  </a:lnTo>
                  <a:lnTo>
                    <a:pt x="19" y="33"/>
                  </a:lnTo>
                  <a:lnTo>
                    <a:pt x="16" y="33"/>
                  </a:lnTo>
                  <a:lnTo>
                    <a:pt x="16" y="31"/>
                  </a:lnTo>
                  <a:lnTo>
                    <a:pt x="12" y="26"/>
                  </a:lnTo>
                  <a:lnTo>
                    <a:pt x="12" y="26"/>
                  </a:lnTo>
                  <a:lnTo>
                    <a:pt x="9" y="21"/>
                  </a:lnTo>
                  <a:lnTo>
                    <a:pt x="7" y="21"/>
                  </a:lnTo>
                  <a:lnTo>
                    <a:pt x="5" y="19"/>
                  </a:lnTo>
                  <a:lnTo>
                    <a:pt x="5" y="19"/>
                  </a:lnTo>
                  <a:lnTo>
                    <a:pt x="5" y="16"/>
                  </a:lnTo>
                  <a:lnTo>
                    <a:pt x="5" y="16"/>
                  </a:lnTo>
                  <a:lnTo>
                    <a:pt x="5" y="14"/>
                  </a:lnTo>
                  <a:lnTo>
                    <a:pt x="5" y="14"/>
                  </a:lnTo>
                  <a:lnTo>
                    <a:pt x="2" y="12"/>
                  </a:lnTo>
                  <a:lnTo>
                    <a:pt x="2" y="9"/>
                  </a:lnTo>
                  <a:lnTo>
                    <a:pt x="0" y="9"/>
                  </a:lnTo>
                  <a:lnTo>
                    <a:pt x="0" y="7"/>
                  </a:lnTo>
                  <a:lnTo>
                    <a:pt x="0" y="7"/>
                  </a:lnTo>
                  <a:lnTo>
                    <a:pt x="0" y="7"/>
                  </a:lnTo>
                  <a:lnTo>
                    <a:pt x="0" y="5"/>
                  </a:lnTo>
                  <a:lnTo>
                    <a:pt x="0" y="0"/>
                  </a:lnTo>
                  <a:lnTo>
                    <a:pt x="0" y="0"/>
                  </a:lnTo>
                  <a:lnTo>
                    <a:pt x="2" y="0"/>
                  </a:lnTo>
                  <a:lnTo>
                    <a:pt x="2" y="0"/>
                  </a:lnTo>
                  <a:lnTo>
                    <a:pt x="7" y="5"/>
                  </a:lnTo>
                  <a:lnTo>
                    <a:pt x="7" y="5"/>
                  </a:lnTo>
                  <a:lnTo>
                    <a:pt x="9" y="0"/>
                  </a:lnTo>
                  <a:lnTo>
                    <a:pt x="14" y="0"/>
                  </a:lnTo>
                  <a:lnTo>
                    <a:pt x="14" y="0"/>
                  </a:lnTo>
                  <a:lnTo>
                    <a:pt x="14" y="0"/>
                  </a:lnTo>
                  <a:lnTo>
                    <a:pt x="19" y="2"/>
                  </a:lnTo>
                  <a:lnTo>
                    <a:pt x="19" y="2"/>
                  </a:lnTo>
                  <a:lnTo>
                    <a:pt x="19" y="0"/>
                  </a:lnTo>
                  <a:lnTo>
                    <a:pt x="21" y="2"/>
                  </a:lnTo>
                  <a:lnTo>
                    <a:pt x="24" y="2"/>
                  </a:lnTo>
                  <a:lnTo>
                    <a:pt x="24" y="2"/>
                  </a:lnTo>
                  <a:lnTo>
                    <a:pt x="26" y="2"/>
                  </a:lnTo>
                  <a:lnTo>
                    <a:pt x="26" y="2"/>
                  </a:lnTo>
                  <a:lnTo>
                    <a:pt x="28" y="2"/>
                  </a:lnTo>
                  <a:lnTo>
                    <a:pt x="28" y="2"/>
                  </a:lnTo>
                  <a:lnTo>
                    <a:pt x="31" y="2"/>
                  </a:lnTo>
                  <a:lnTo>
                    <a:pt x="31" y="2"/>
                  </a:lnTo>
                  <a:lnTo>
                    <a:pt x="31" y="2"/>
                  </a:lnTo>
                  <a:lnTo>
                    <a:pt x="33" y="2"/>
                  </a:lnTo>
                  <a:lnTo>
                    <a:pt x="35" y="2"/>
                  </a:lnTo>
                  <a:lnTo>
                    <a:pt x="35" y="5"/>
                  </a:lnTo>
                  <a:lnTo>
                    <a:pt x="35" y="2"/>
                  </a:lnTo>
                  <a:lnTo>
                    <a:pt x="35" y="2"/>
                  </a:lnTo>
                  <a:lnTo>
                    <a:pt x="38" y="2"/>
                  </a:lnTo>
                  <a:lnTo>
                    <a:pt x="40" y="5"/>
                  </a:lnTo>
                  <a:lnTo>
                    <a:pt x="40" y="5"/>
                  </a:lnTo>
                  <a:lnTo>
                    <a:pt x="40" y="7"/>
                  </a:lnTo>
                  <a:lnTo>
                    <a:pt x="40" y="7"/>
                  </a:lnTo>
                  <a:lnTo>
                    <a:pt x="42" y="7"/>
                  </a:lnTo>
                  <a:lnTo>
                    <a:pt x="45" y="7"/>
                  </a:lnTo>
                  <a:lnTo>
                    <a:pt x="47" y="7"/>
                  </a:lnTo>
                  <a:lnTo>
                    <a:pt x="47" y="7"/>
                  </a:lnTo>
                  <a:lnTo>
                    <a:pt x="47" y="7"/>
                  </a:lnTo>
                  <a:lnTo>
                    <a:pt x="47" y="9"/>
                  </a:lnTo>
                  <a:lnTo>
                    <a:pt x="45" y="14"/>
                  </a:lnTo>
                  <a:lnTo>
                    <a:pt x="45" y="14"/>
                  </a:lnTo>
                  <a:lnTo>
                    <a:pt x="45" y="14"/>
                  </a:lnTo>
                  <a:lnTo>
                    <a:pt x="45" y="14"/>
                  </a:lnTo>
                  <a:lnTo>
                    <a:pt x="45" y="16"/>
                  </a:lnTo>
                  <a:lnTo>
                    <a:pt x="45" y="16"/>
                  </a:lnTo>
                  <a:lnTo>
                    <a:pt x="45" y="16"/>
                  </a:lnTo>
                  <a:lnTo>
                    <a:pt x="45" y="19"/>
                  </a:lnTo>
                  <a:lnTo>
                    <a:pt x="47" y="19"/>
                  </a:lnTo>
                  <a:lnTo>
                    <a:pt x="47" y="19"/>
                  </a:lnTo>
                  <a:lnTo>
                    <a:pt x="47" y="21"/>
                  </a:lnTo>
                  <a:lnTo>
                    <a:pt x="50" y="21"/>
                  </a:lnTo>
                  <a:lnTo>
                    <a:pt x="50" y="21"/>
                  </a:lnTo>
                  <a:lnTo>
                    <a:pt x="50" y="21"/>
                  </a:lnTo>
                  <a:lnTo>
                    <a:pt x="50" y="21"/>
                  </a:lnTo>
                  <a:lnTo>
                    <a:pt x="50" y="21"/>
                  </a:lnTo>
                  <a:lnTo>
                    <a:pt x="50" y="23"/>
                  </a:lnTo>
                  <a:lnTo>
                    <a:pt x="50" y="23"/>
                  </a:lnTo>
                  <a:lnTo>
                    <a:pt x="47" y="23"/>
                  </a:lnTo>
                  <a:lnTo>
                    <a:pt x="47" y="23"/>
                  </a:lnTo>
                  <a:lnTo>
                    <a:pt x="45" y="23"/>
                  </a:lnTo>
                  <a:lnTo>
                    <a:pt x="45" y="23"/>
                  </a:lnTo>
                  <a:lnTo>
                    <a:pt x="50" y="28"/>
                  </a:lnTo>
                  <a:lnTo>
                    <a:pt x="50" y="28"/>
                  </a:lnTo>
                  <a:lnTo>
                    <a:pt x="50" y="31"/>
                  </a:lnTo>
                  <a:lnTo>
                    <a:pt x="47" y="31"/>
                  </a:lnTo>
                  <a:lnTo>
                    <a:pt x="47" y="31"/>
                  </a:lnTo>
                  <a:lnTo>
                    <a:pt x="47" y="31"/>
                  </a:lnTo>
                  <a:lnTo>
                    <a:pt x="47" y="31"/>
                  </a:lnTo>
                  <a:lnTo>
                    <a:pt x="45" y="31"/>
                  </a:lnTo>
                  <a:lnTo>
                    <a:pt x="45" y="31"/>
                  </a:lnTo>
                  <a:lnTo>
                    <a:pt x="45" y="33"/>
                  </a:lnTo>
                  <a:lnTo>
                    <a:pt x="42" y="33"/>
                  </a:lnTo>
                  <a:lnTo>
                    <a:pt x="42" y="31"/>
                  </a:lnTo>
                  <a:lnTo>
                    <a:pt x="42" y="31"/>
                  </a:lnTo>
                  <a:lnTo>
                    <a:pt x="42" y="33"/>
                  </a:lnTo>
                  <a:lnTo>
                    <a:pt x="42" y="33"/>
                  </a:lnTo>
                  <a:lnTo>
                    <a:pt x="42" y="33"/>
                  </a:lnTo>
                  <a:lnTo>
                    <a:pt x="42" y="35"/>
                  </a:lnTo>
                  <a:lnTo>
                    <a:pt x="42" y="35"/>
                  </a:lnTo>
                  <a:lnTo>
                    <a:pt x="42" y="38"/>
                  </a:lnTo>
                  <a:lnTo>
                    <a:pt x="42" y="38"/>
                  </a:lnTo>
                  <a:lnTo>
                    <a:pt x="42" y="38"/>
                  </a:lnTo>
                  <a:lnTo>
                    <a:pt x="42" y="38"/>
                  </a:lnTo>
                  <a:lnTo>
                    <a:pt x="42" y="35"/>
                  </a:lnTo>
                  <a:lnTo>
                    <a:pt x="42" y="35"/>
                  </a:lnTo>
                  <a:lnTo>
                    <a:pt x="40" y="35"/>
                  </a:lnTo>
                  <a:lnTo>
                    <a:pt x="38" y="38"/>
                  </a:lnTo>
                  <a:lnTo>
                    <a:pt x="38" y="38"/>
                  </a:lnTo>
                  <a:lnTo>
                    <a:pt x="38" y="38"/>
                  </a:lnTo>
                  <a:lnTo>
                    <a:pt x="38" y="40"/>
                  </a:lnTo>
                  <a:lnTo>
                    <a:pt x="38" y="40"/>
                  </a:lnTo>
                  <a:lnTo>
                    <a:pt x="35" y="40"/>
                  </a:lnTo>
                  <a:lnTo>
                    <a:pt x="35" y="42"/>
                  </a:lnTo>
                  <a:lnTo>
                    <a:pt x="35" y="45"/>
                  </a:lnTo>
                  <a:lnTo>
                    <a:pt x="35" y="45"/>
                  </a:lnTo>
                  <a:lnTo>
                    <a:pt x="35" y="45"/>
                  </a:lnTo>
                  <a:lnTo>
                    <a:pt x="35" y="47"/>
                  </a:lnTo>
                  <a:lnTo>
                    <a:pt x="35" y="47"/>
                  </a:lnTo>
                  <a:lnTo>
                    <a:pt x="35" y="47"/>
                  </a:lnTo>
                  <a:lnTo>
                    <a:pt x="35" y="49"/>
                  </a:lnTo>
                  <a:lnTo>
                    <a:pt x="35" y="52"/>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1" name="Freeform 372">
              <a:extLst>
                <a:ext uri="{FF2B5EF4-FFF2-40B4-BE49-F238E27FC236}">
                  <a16:creationId xmlns:a16="http://schemas.microsoft.com/office/drawing/2014/main" id="{EAEE6FD8-1B0D-4441-9DEA-C459BEA0E238}"/>
                </a:ext>
              </a:extLst>
            </p:cNvPr>
            <p:cNvSpPr>
              <a:spLocks/>
            </p:cNvSpPr>
            <p:nvPr/>
          </p:nvSpPr>
          <p:spPr bwMode="auto">
            <a:xfrm>
              <a:off x="6557963" y="463125"/>
              <a:ext cx="991580" cy="2301852"/>
            </a:xfrm>
            <a:custGeom>
              <a:avLst/>
              <a:gdLst>
                <a:gd name="T0" fmla="*/ 5 w 173"/>
                <a:gd name="T1" fmla="*/ 326 h 397"/>
                <a:gd name="T2" fmla="*/ 7 w 173"/>
                <a:gd name="T3" fmla="*/ 326 h 397"/>
                <a:gd name="T4" fmla="*/ 10 w 173"/>
                <a:gd name="T5" fmla="*/ 338 h 397"/>
                <a:gd name="T6" fmla="*/ 12 w 173"/>
                <a:gd name="T7" fmla="*/ 347 h 397"/>
                <a:gd name="T8" fmla="*/ 24 w 173"/>
                <a:gd name="T9" fmla="*/ 371 h 397"/>
                <a:gd name="T10" fmla="*/ 19 w 173"/>
                <a:gd name="T11" fmla="*/ 376 h 397"/>
                <a:gd name="T12" fmla="*/ 24 w 173"/>
                <a:gd name="T13" fmla="*/ 395 h 397"/>
                <a:gd name="T14" fmla="*/ 40 w 173"/>
                <a:gd name="T15" fmla="*/ 395 h 397"/>
                <a:gd name="T16" fmla="*/ 50 w 173"/>
                <a:gd name="T17" fmla="*/ 376 h 397"/>
                <a:gd name="T18" fmla="*/ 69 w 173"/>
                <a:gd name="T19" fmla="*/ 364 h 397"/>
                <a:gd name="T20" fmla="*/ 71 w 173"/>
                <a:gd name="T21" fmla="*/ 343 h 397"/>
                <a:gd name="T22" fmla="*/ 73 w 173"/>
                <a:gd name="T23" fmla="*/ 333 h 397"/>
                <a:gd name="T24" fmla="*/ 76 w 173"/>
                <a:gd name="T25" fmla="*/ 324 h 397"/>
                <a:gd name="T26" fmla="*/ 76 w 173"/>
                <a:gd name="T27" fmla="*/ 319 h 397"/>
                <a:gd name="T28" fmla="*/ 78 w 173"/>
                <a:gd name="T29" fmla="*/ 317 h 397"/>
                <a:gd name="T30" fmla="*/ 88 w 173"/>
                <a:gd name="T31" fmla="*/ 310 h 397"/>
                <a:gd name="T32" fmla="*/ 97 w 173"/>
                <a:gd name="T33" fmla="*/ 300 h 397"/>
                <a:gd name="T34" fmla="*/ 83 w 173"/>
                <a:gd name="T35" fmla="*/ 300 h 397"/>
                <a:gd name="T36" fmla="*/ 71 w 173"/>
                <a:gd name="T37" fmla="*/ 293 h 397"/>
                <a:gd name="T38" fmla="*/ 80 w 173"/>
                <a:gd name="T39" fmla="*/ 295 h 397"/>
                <a:gd name="T40" fmla="*/ 88 w 173"/>
                <a:gd name="T41" fmla="*/ 295 h 397"/>
                <a:gd name="T42" fmla="*/ 102 w 173"/>
                <a:gd name="T43" fmla="*/ 284 h 397"/>
                <a:gd name="T44" fmla="*/ 92 w 173"/>
                <a:gd name="T45" fmla="*/ 272 h 397"/>
                <a:gd name="T46" fmla="*/ 83 w 173"/>
                <a:gd name="T47" fmla="*/ 269 h 397"/>
                <a:gd name="T48" fmla="*/ 73 w 173"/>
                <a:gd name="T49" fmla="*/ 274 h 397"/>
                <a:gd name="T50" fmla="*/ 80 w 173"/>
                <a:gd name="T51" fmla="*/ 262 h 397"/>
                <a:gd name="T52" fmla="*/ 80 w 173"/>
                <a:gd name="T53" fmla="*/ 234 h 397"/>
                <a:gd name="T54" fmla="*/ 83 w 173"/>
                <a:gd name="T55" fmla="*/ 215 h 397"/>
                <a:gd name="T56" fmla="*/ 90 w 173"/>
                <a:gd name="T57" fmla="*/ 210 h 397"/>
                <a:gd name="T58" fmla="*/ 92 w 173"/>
                <a:gd name="T59" fmla="*/ 206 h 397"/>
                <a:gd name="T60" fmla="*/ 95 w 173"/>
                <a:gd name="T61" fmla="*/ 199 h 397"/>
                <a:gd name="T62" fmla="*/ 102 w 173"/>
                <a:gd name="T63" fmla="*/ 191 h 397"/>
                <a:gd name="T64" fmla="*/ 114 w 173"/>
                <a:gd name="T65" fmla="*/ 182 h 397"/>
                <a:gd name="T66" fmla="*/ 123 w 173"/>
                <a:gd name="T67" fmla="*/ 177 h 397"/>
                <a:gd name="T68" fmla="*/ 137 w 173"/>
                <a:gd name="T69" fmla="*/ 161 h 397"/>
                <a:gd name="T70" fmla="*/ 135 w 173"/>
                <a:gd name="T71" fmla="*/ 147 h 397"/>
                <a:gd name="T72" fmla="*/ 137 w 173"/>
                <a:gd name="T73" fmla="*/ 140 h 397"/>
                <a:gd name="T74" fmla="*/ 142 w 173"/>
                <a:gd name="T75" fmla="*/ 123 h 397"/>
                <a:gd name="T76" fmla="*/ 147 w 173"/>
                <a:gd name="T77" fmla="*/ 121 h 397"/>
                <a:gd name="T78" fmla="*/ 149 w 173"/>
                <a:gd name="T79" fmla="*/ 116 h 397"/>
                <a:gd name="T80" fmla="*/ 151 w 173"/>
                <a:gd name="T81" fmla="*/ 111 h 397"/>
                <a:gd name="T82" fmla="*/ 158 w 173"/>
                <a:gd name="T83" fmla="*/ 114 h 397"/>
                <a:gd name="T84" fmla="*/ 173 w 173"/>
                <a:gd name="T85" fmla="*/ 111 h 397"/>
                <a:gd name="T86" fmla="*/ 165 w 173"/>
                <a:gd name="T87" fmla="*/ 71 h 397"/>
                <a:gd name="T88" fmla="*/ 168 w 173"/>
                <a:gd name="T89" fmla="*/ 43 h 397"/>
                <a:gd name="T90" fmla="*/ 121 w 173"/>
                <a:gd name="T91" fmla="*/ 0 h 397"/>
                <a:gd name="T92" fmla="*/ 121 w 173"/>
                <a:gd name="T93" fmla="*/ 10 h 397"/>
                <a:gd name="T94" fmla="*/ 118 w 173"/>
                <a:gd name="T95" fmla="*/ 24 h 397"/>
                <a:gd name="T96" fmla="*/ 92 w 173"/>
                <a:gd name="T97" fmla="*/ 36 h 397"/>
                <a:gd name="T98" fmla="*/ 76 w 173"/>
                <a:gd name="T99" fmla="*/ 43 h 397"/>
                <a:gd name="T100" fmla="*/ 59 w 173"/>
                <a:gd name="T101" fmla="*/ 88 h 397"/>
                <a:gd name="T102" fmla="*/ 36 w 173"/>
                <a:gd name="T103" fmla="*/ 149 h 397"/>
                <a:gd name="T104" fmla="*/ 26 w 173"/>
                <a:gd name="T105" fmla="*/ 168 h 397"/>
                <a:gd name="T106" fmla="*/ 17 w 173"/>
                <a:gd name="T107" fmla="*/ 196 h 397"/>
                <a:gd name="T108" fmla="*/ 17 w 173"/>
                <a:gd name="T109" fmla="*/ 236 h 397"/>
                <a:gd name="T110" fmla="*/ 14 w 173"/>
                <a:gd name="T111" fmla="*/ 255 h 397"/>
                <a:gd name="T112" fmla="*/ 17 w 173"/>
                <a:gd name="T113" fmla="*/ 281 h 397"/>
                <a:gd name="T114" fmla="*/ 5 w 173"/>
                <a:gd name="T115" fmla="*/ 31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 h="397">
                  <a:moveTo>
                    <a:pt x="2" y="305"/>
                  </a:moveTo>
                  <a:lnTo>
                    <a:pt x="0" y="307"/>
                  </a:lnTo>
                  <a:lnTo>
                    <a:pt x="2" y="321"/>
                  </a:lnTo>
                  <a:lnTo>
                    <a:pt x="5" y="321"/>
                  </a:lnTo>
                  <a:lnTo>
                    <a:pt x="5" y="324"/>
                  </a:lnTo>
                  <a:lnTo>
                    <a:pt x="5" y="326"/>
                  </a:lnTo>
                  <a:lnTo>
                    <a:pt x="5" y="326"/>
                  </a:lnTo>
                  <a:lnTo>
                    <a:pt x="5" y="324"/>
                  </a:lnTo>
                  <a:lnTo>
                    <a:pt x="5" y="321"/>
                  </a:lnTo>
                  <a:lnTo>
                    <a:pt x="7" y="324"/>
                  </a:lnTo>
                  <a:lnTo>
                    <a:pt x="7" y="326"/>
                  </a:lnTo>
                  <a:lnTo>
                    <a:pt x="7" y="326"/>
                  </a:lnTo>
                  <a:lnTo>
                    <a:pt x="7" y="326"/>
                  </a:lnTo>
                  <a:lnTo>
                    <a:pt x="7" y="326"/>
                  </a:lnTo>
                  <a:lnTo>
                    <a:pt x="5" y="331"/>
                  </a:lnTo>
                  <a:lnTo>
                    <a:pt x="10" y="331"/>
                  </a:lnTo>
                  <a:lnTo>
                    <a:pt x="10" y="333"/>
                  </a:lnTo>
                  <a:lnTo>
                    <a:pt x="10" y="338"/>
                  </a:lnTo>
                  <a:lnTo>
                    <a:pt x="12" y="336"/>
                  </a:lnTo>
                  <a:lnTo>
                    <a:pt x="12" y="340"/>
                  </a:lnTo>
                  <a:lnTo>
                    <a:pt x="10" y="343"/>
                  </a:lnTo>
                  <a:lnTo>
                    <a:pt x="12" y="345"/>
                  </a:lnTo>
                  <a:lnTo>
                    <a:pt x="12" y="347"/>
                  </a:lnTo>
                  <a:lnTo>
                    <a:pt x="12" y="347"/>
                  </a:lnTo>
                  <a:lnTo>
                    <a:pt x="17" y="359"/>
                  </a:lnTo>
                  <a:lnTo>
                    <a:pt x="19" y="362"/>
                  </a:lnTo>
                  <a:lnTo>
                    <a:pt x="19" y="364"/>
                  </a:lnTo>
                  <a:lnTo>
                    <a:pt x="24" y="366"/>
                  </a:lnTo>
                  <a:lnTo>
                    <a:pt x="24" y="369"/>
                  </a:lnTo>
                  <a:lnTo>
                    <a:pt x="24" y="371"/>
                  </a:lnTo>
                  <a:lnTo>
                    <a:pt x="24" y="371"/>
                  </a:lnTo>
                  <a:lnTo>
                    <a:pt x="21" y="371"/>
                  </a:lnTo>
                  <a:lnTo>
                    <a:pt x="21" y="371"/>
                  </a:lnTo>
                  <a:lnTo>
                    <a:pt x="24" y="376"/>
                  </a:lnTo>
                  <a:lnTo>
                    <a:pt x="21" y="376"/>
                  </a:lnTo>
                  <a:lnTo>
                    <a:pt x="19" y="376"/>
                  </a:lnTo>
                  <a:lnTo>
                    <a:pt x="19" y="376"/>
                  </a:lnTo>
                  <a:lnTo>
                    <a:pt x="26" y="390"/>
                  </a:lnTo>
                  <a:lnTo>
                    <a:pt x="24" y="390"/>
                  </a:lnTo>
                  <a:lnTo>
                    <a:pt x="24" y="395"/>
                  </a:lnTo>
                  <a:lnTo>
                    <a:pt x="24" y="395"/>
                  </a:lnTo>
                  <a:lnTo>
                    <a:pt x="24" y="395"/>
                  </a:lnTo>
                  <a:lnTo>
                    <a:pt x="26" y="395"/>
                  </a:lnTo>
                  <a:lnTo>
                    <a:pt x="28" y="397"/>
                  </a:lnTo>
                  <a:lnTo>
                    <a:pt x="33" y="395"/>
                  </a:lnTo>
                  <a:lnTo>
                    <a:pt x="38" y="395"/>
                  </a:lnTo>
                  <a:lnTo>
                    <a:pt x="40" y="395"/>
                  </a:lnTo>
                  <a:lnTo>
                    <a:pt x="40" y="395"/>
                  </a:lnTo>
                  <a:lnTo>
                    <a:pt x="43" y="390"/>
                  </a:lnTo>
                  <a:lnTo>
                    <a:pt x="43" y="385"/>
                  </a:lnTo>
                  <a:lnTo>
                    <a:pt x="45" y="380"/>
                  </a:lnTo>
                  <a:lnTo>
                    <a:pt x="47" y="380"/>
                  </a:lnTo>
                  <a:lnTo>
                    <a:pt x="47" y="378"/>
                  </a:lnTo>
                  <a:lnTo>
                    <a:pt x="50" y="376"/>
                  </a:lnTo>
                  <a:lnTo>
                    <a:pt x="54" y="376"/>
                  </a:lnTo>
                  <a:lnTo>
                    <a:pt x="57" y="378"/>
                  </a:lnTo>
                  <a:lnTo>
                    <a:pt x="59" y="376"/>
                  </a:lnTo>
                  <a:lnTo>
                    <a:pt x="62" y="378"/>
                  </a:lnTo>
                  <a:lnTo>
                    <a:pt x="64" y="378"/>
                  </a:lnTo>
                  <a:lnTo>
                    <a:pt x="69" y="364"/>
                  </a:lnTo>
                  <a:lnTo>
                    <a:pt x="71" y="359"/>
                  </a:lnTo>
                  <a:lnTo>
                    <a:pt x="71" y="354"/>
                  </a:lnTo>
                  <a:lnTo>
                    <a:pt x="71" y="352"/>
                  </a:lnTo>
                  <a:lnTo>
                    <a:pt x="73" y="347"/>
                  </a:lnTo>
                  <a:lnTo>
                    <a:pt x="73" y="343"/>
                  </a:lnTo>
                  <a:lnTo>
                    <a:pt x="71" y="343"/>
                  </a:lnTo>
                  <a:lnTo>
                    <a:pt x="73" y="340"/>
                  </a:lnTo>
                  <a:lnTo>
                    <a:pt x="73" y="338"/>
                  </a:lnTo>
                  <a:lnTo>
                    <a:pt x="71" y="336"/>
                  </a:lnTo>
                  <a:lnTo>
                    <a:pt x="71" y="336"/>
                  </a:lnTo>
                  <a:lnTo>
                    <a:pt x="71" y="333"/>
                  </a:lnTo>
                  <a:lnTo>
                    <a:pt x="73" y="333"/>
                  </a:lnTo>
                  <a:lnTo>
                    <a:pt x="73" y="333"/>
                  </a:lnTo>
                  <a:lnTo>
                    <a:pt x="73" y="333"/>
                  </a:lnTo>
                  <a:lnTo>
                    <a:pt x="73" y="331"/>
                  </a:lnTo>
                  <a:lnTo>
                    <a:pt x="73" y="331"/>
                  </a:lnTo>
                  <a:lnTo>
                    <a:pt x="73" y="328"/>
                  </a:lnTo>
                  <a:lnTo>
                    <a:pt x="76" y="324"/>
                  </a:lnTo>
                  <a:lnTo>
                    <a:pt x="76" y="324"/>
                  </a:lnTo>
                  <a:lnTo>
                    <a:pt x="71" y="321"/>
                  </a:lnTo>
                  <a:lnTo>
                    <a:pt x="71" y="321"/>
                  </a:lnTo>
                  <a:lnTo>
                    <a:pt x="73" y="321"/>
                  </a:lnTo>
                  <a:lnTo>
                    <a:pt x="76" y="321"/>
                  </a:lnTo>
                  <a:lnTo>
                    <a:pt x="76" y="319"/>
                  </a:lnTo>
                  <a:lnTo>
                    <a:pt x="73" y="317"/>
                  </a:lnTo>
                  <a:lnTo>
                    <a:pt x="66" y="317"/>
                  </a:lnTo>
                  <a:lnTo>
                    <a:pt x="69" y="317"/>
                  </a:lnTo>
                  <a:lnTo>
                    <a:pt x="73" y="314"/>
                  </a:lnTo>
                  <a:lnTo>
                    <a:pt x="76" y="317"/>
                  </a:lnTo>
                  <a:lnTo>
                    <a:pt x="78" y="317"/>
                  </a:lnTo>
                  <a:lnTo>
                    <a:pt x="78" y="314"/>
                  </a:lnTo>
                  <a:lnTo>
                    <a:pt x="80" y="314"/>
                  </a:lnTo>
                  <a:lnTo>
                    <a:pt x="85" y="310"/>
                  </a:lnTo>
                  <a:lnTo>
                    <a:pt x="85" y="305"/>
                  </a:lnTo>
                  <a:lnTo>
                    <a:pt x="88" y="307"/>
                  </a:lnTo>
                  <a:lnTo>
                    <a:pt x="88" y="310"/>
                  </a:lnTo>
                  <a:lnTo>
                    <a:pt x="90" y="310"/>
                  </a:lnTo>
                  <a:lnTo>
                    <a:pt x="92" y="307"/>
                  </a:lnTo>
                  <a:lnTo>
                    <a:pt x="95" y="303"/>
                  </a:lnTo>
                  <a:lnTo>
                    <a:pt x="95" y="300"/>
                  </a:lnTo>
                  <a:lnTo>
                    <a:pt x="97" y="300"/>
                  </a:lnTo>
                  <a:lnTo>
                    <a:pt x="97" y="300"/>
                  </a:lnTo>
                  <a:lnTo>
                    <a:pt x="97" y="300"/>
                  </a:lnTo>
                  <a:lnTo>
                    <a:pt x="99" y="298"/>
                  </a:lnTo>
                  <a:lnTo>
                    <a:pt x="99" y="298"/>
                  </a:lnTo>
                  <a:lnTo>
                    <a:pt x="85" y="300"/>
                  </a:lnTo>
                  <a:lnTo>
                    <a:pt x="83" y="300"/>
                  </a:lnTo>
                  <a:lnTo>
                    <a:pt x="83" y="300"/>
                  </a:lnTo>
                  <a:lnTo>
                    <a:pt x="80" y="298"/>
                  </a:lnTo>
                  <a:lnTo>
                    <a:pt x="80" y="298"/>
                  </a:lnTo>
                  <a:lnTo>
                    <a:pt x="73" y="295"/>
                  </a:lnTo>
                  <a:lnTo>
                    <a:pt x="71" y="295"/>
                  </a:lnTo>
                  <a:lnTo>
                    <a:pt x="69" y="295"/>
                  </a:lnTo>
                  <a:lnTo>
                    <a:pt x="71" y="293"/>
                  </a:lnTo>
                  <a:lnTo>
                    <a:pt x="71" y="293"/>
                  </a:lnTo>
                  <a:lnTo>
                    <a:pt x="73" y="293"/>
                  </a:lnTo>
                  <a:lnTo>
                    <a:pt x="76" y="293"/>
                  </a:lnTo>
                  <a:lnTo>
                    <a:pt x="78" y="293"/>
                  </a:lnTo>
                  <a:lnTo>
                    <a:pt x="78" y="293"/>
                  </a:lnTo>
                  <a:lnTo>
                    <a:pt x="80" y="295"/>
                  </a:lnTo>
                  <a:lnTo>
                    <a:pt x="83" y="293"/>
                  </a:lnTo>
                  <a:lnTo>
                    <a:pt x="83" y="293"/>
                  </a:lnTo>
                  <a:lnTo>
                    <a:pt x="85" y="295"/>
                  </a:lnTo>
                  <a:lnTo>
                    <a:pt x="85" y="295"/>
                  </a:lnTo>
                  <a:lnTo>
                    <a:pt x="88" y="293"/>
                  </a:lnTo>
                  <a:lnTo>
                    <a:pt x="88" y="295"/>
                  </a:lnTo>
                  <a:lnTo>
                    <a:pt x="88" y="298"/>
                  </a:lnTo>
                  <a:lnTo>
                    <a:pt x="90" y="298"/>
                  </a:lnTo>
                  <a:lnTo>
                    <a:pt x="97" y="293"/>
                  </a:lnTo>
                  <a:lnTo>
                    <a:pt x="102" y="288"/>
                  </a:lnTo>
                  <a:lnTo>
                    <a:pt x="102" y="288"/>
                  </a:lnTo>
                  <a:lnTo>
                    <a:pt x="102" y="284"/>
                  </a:lnTo>
                  <a:lnTo>
                    <a:pt x="102" y="281"/>
                  </a:lnTo>
                  <a:lnTo>
                    <a:pt x="99" y="279"/>
                  </a:lnTo>
                  <a:lnTo>
                    <a:pt x="97" y="274"/>
                  </a:lnTo>
                  <a:lnTo>
                    <a:pt x="97" y="274"/>
                  </a:lnTo>
                  <a:lnTo>
                    <a:pt x="97" y="274"/>
                  </a:lnTo>
                  <a:lnTo>
                    <a:pt x="92" y="272"/>
                  </a:lnTo>
                  <a:lnTo>
                    <a:pt x="92" y="267"/>
                  </a:lnTo>
                  <a:lnTo>
                    <a:pt x="88" y="267"/>
                  </a:lnTo>
                  <a:lnTo>
                    <a:pt x="85" y="265"/>
                  </a:lnTo>
                  <a:lnTo>
                    <a:pt x="85" y="265"/>
                  </a:lnTo>
                  <a:lnTo>
                    <a:pt x="85" y="265"/>
                  </a:lnTo>
                  <a:lnTo>
                    <a:pt x="83" y="269"/>
                  </a:lnTo>
                  <a:lnTo>
                    <a:pt x="76" y="277"/>
                  </a:lnTo>
                  <a:lnTo>
                    <a:pt x="73" y="277"/>
                  </a:lnTo>
                  <a:lnTo>
                    <a:pt x="71" y="279"/>
                  </a:lnTo>
                  <a:lnTo>
                    <a:pt x="69" y="277"/>
                  </a:lnTo>
                  <a:lnTo>
                    <a:pt x="71" y="277"/>
                  </a:lnTo>
                  <a:lnTo>
                    <a:pt x="73" y="274"/>
                  </a:lnTo>
                  <a:lnTo>
                    <a:pt x="76" y="274"/>
                  </a:lnTo>
                  <a:lnTo>
                    <a:pt x="78" y="272"/>
                  </a:lnTo>
                  <a:lnTo>
                    <a:pt x="83" y="269"/>
                  </a:lnTo>
                  <a:lnTo>
                    <a:pt x="83" y="267"/>
                  </a:lnTo>
                  <a:lnTo>
                    <a:pt x="83" y="262"/>
                  </a:lnTo>
                  <a:lnTo>
                    <a:pt x="80" y="262"/>
                  </a:lnTo>
                  <a:lnTo>
                    <a:pt x="80" y="260"/>
                  </a:lnTo>
                  <a:lnTo>
                    <a:pt x="80" y="258"/>
                  </a:lnTo>
                  <a:lnTo>
                    <a:pt x="80" y="255"/>
                  </a:lnTo>
                  <a:lnTo>
                    <a:pt x="80" y="239"/>
                  </a:lnTo>
                  <a:lnTo>
                    <a:pt x="80" y="236"/>
                  </a:lnTo>
                  <a:lnTo>
                    <a:pt x="80" y="234"/>
                  </a:lnTo>
                  <a:lnTo>
                    <a:pt x="83" y="236"/>
                  </a:lnTo>
                  <a:lnTo>
                    <a:pt x="85" y="234"/>
                  </a:lnTo>
                  <a:lnTo>
                    <a:pt x="83" y="229"/>
                  </a:lnTo>
                  <a:lnTo>
                    <a:pt x="85" y="220"/>
                  </a:lnTo>
                  <a:lnTo>
                    <a:pt x="83" y="217"/>
                  </a:lnTo>
                  <a:lnTo>
                    <a:pt x="83" y="215"/>
                  </a:lnTo>
                  <a:lnTo>
                    <a:pt x="83" y="213"/>
                  </a:lnTo>
                  <a:lnTo>
                    <a:pt x="88" y="215"/>
                  </a:lnTo>
                  <a:lnTo>
                    <a:pt x="88" y="213"/>
                  </a:lnTo>
                  <a:lnTo>
                    <a:pt x="88" y="213"/>
                  </a:lnTo>
                  <a:lnTo>
                    <a:pt x="90" y="210"/>
                  </a:lnTo>
                  <a:lnTo>
                    <a:pt x="90" y="210"/>
                  </a:lnTo>
                  <a:lnTo>
                    <a:pt x="90" y="208"/>
                  </a:lnTo>
                  <a:lnTo>
                    <a:pt x="90" y="206"/>
                  </a:lnTo>
                  <a:lnTo>
                    <a:pt x="90" y="203"/>
                  </a:lnTo>
                  <a:lnTo>
                    <a:pt x="90" y="201"/>
                  </a:lnTo>
                  <a:lnTo>
                    <a:pt x="90" y="203"/>
                  </a:lnTo>
                  <a:lnTo>
                    <a:pt x="92" y="206"/>
                  </a:lnTo>
                  <a:lnTo>
                    <a:pt x="92" y="203"/>
                  </a:lnTo>
                  <a:lnTo>
                    <a:pt x="95" y="201"/>
                  </a:lnTo>
                  <a:lnTo>
                    <a:pt x="95" y="203"/>
                  </a:lnTo>
                  <a:lnTo>
                    <a:pt x="97" y="201"/>
                  </a:lnTo>
                  <a:lnTo>
                    <a:pt x="97" y="199"/>
                  </a:lnTo>
                  <a:lnTo>
                    <a:pt x="95" y="199"/>
                  </a:lnTo>
                  <a:lnTo>
                    <a:pt x="97" y="199"/>
                  </a:lnTo>
                  <a:lnTo>
                    <a:pt x="97" y="196"/>
                  </a:lnTo>
                  <a:lnTo>
                    <a:pt x="97" y="196"/>
                  </a:lnTo>
                  <a:lnTo>
                    <a:pt x="99" y="196"/>
                  </a:lnTo>
                  <a:lnTo>
                    <a:pt x="99" y="194"/>
                  </a:lnTo>
                  <a:lnTo>
                    <a:pt x="102" y="191"/>
                  </a:lnTo>
                  <a:lnTo>
                    <a:pt x="102" y="189"/>
                  </a:lnTo>
                  <a:lnTo>
                    <a:pt x="104" y="189"/>
                  </a:lnTo>
                  <a:lnTo>
                    <a:pt x="106" y="189"/>
                  </a:lnTo>
                  <a:lnTo>
                    <a:pt x="109" y="187"/>
                  </a:lnTo>
                  <a:lnTo>
                    <a:pt x="109" y="184"/>
                  </a:lnTo>
                  <a:lnTo>
                    <a:pt x="114" y="182"/>
                  </a:lnTo>
                  <a:lnTo>
                    <a:pt x="114" y="184"/>
                  </a:lnTo>
                  <a:lnTo>
                    <a:pt x="116" y="182"/>
                  </a:lnTo>
                  <a:lnTo>
                    <a:pt x="118" y="180"/>
                  </a:lnTo>
                  <a:lnTo>
                    <a:pt x="121" y="177"/>
                  </a:lnTo>
                  <a:lnTo>
                    <a:pt x="121" y="180"/>
                  </a:lnTo>
                  <a:lnTo>
                    <a:pt x="123" y="177"/>
                  </a:lnTo>
                  <a:lnTo>
                    <a:pt x="125" y="175"/>
                  </a:lnTo>
                  <a:lnTo>
                    <a:pt x="128" y="173"/>
                  </a:lnTo>
                  <a:lnTo>
                    <a:pt x="128" y="173"/>
                  </a:lnTo>
                  <a:lnTo>
                    <a:pt x="137" y="156"/>
                  </a:lnTo>
                  <a:lnTo>
                    <a:pt x="137" y="158"/>
                  </a:lnTo>
                  <a:lnTo>
                    <a:pt x="137" y="161"/>
                  </a:lnTo>
                  <a:lnTo>
                    <a:pt x="140" y="156"/>
                  </a:lnTo>
                  <a:lnTo>
                    <a:pt x="140" y="154"/>
                  </a:lnTo>
                  <a:lnTo>
                    <a:pt x="140" y="154"/>
                  </a:lnTo>
                  <a:lnTo>
                    <a:pt x="135" y="149"/>
                  </a:lnTo>
                  <a:lnTo>
                    <a:pt x="135" y="147"/>
                  </a:lnTo>
                  <a:lnTo>
                    <a:pt x="135" y="147"/>
                  </a:lnTo>
                  <a:lnTo>
                    <a:pt x="135" y="147"/>
                  </a:lnTo>
                  <a:lnTo>
                    <a:pt x="135" y="144"/>
                  </a:lnTo>
                  <a:lnTo>
                    <a:pt x="135" y="144"/>
                  </a:lnTo>
                  <a:lnTo>
                    <a:pt x="135" y="142"/>
                  </a:lnTo>
                  <a:lnTo>
                    <a:pt x="135" y="142"/>
                  </a:lnTo>
                  <a:lnTo>
                    <a:pt x="137" y="140"/>
                  </a:lnTo>
                  <a:lnTo>
                    <a:pt x="140" y="132"/>
                  </a:lnTo>
                  <a:lnTo>
                    <a:pt x="137" y="128"/>
                  </a:lnTo>
                  <a:lnTo>
                    <a:pt x="137" y="128"/>
                  </a:lnTo>
                  <a:lnTo>
                    <a:pt x="140" y="125"/>
                  </a:lnTo>
                  <a:lnTo>
                    <a:pt x="142" y="123"/>
                  </a:lnTo>
                  <a:lnTo>
                    <a:pt x="142" y="123"/>
                  </a:lnTo>
                  <a:lnTo>
                    <a:pt x="144" y="125"/>
                  </a:lnTo>
                  <a:lnTo>
                    <a:pt x="144" y="123"/>
                  </a:lnTo>
                  <a:lnTo>
                    <a:pt x="144" y="123"/>
                  </a:lnTo>
                  <a:lnTo>
                    <a:pt x="144" y="121"/>
                  </a:lnTo>
                  <a:lnTo>
                    <a:pt x="147" y="121"/>
                  </a:lnTo>
                  <a:lnTo>
                    <a:pt x="147" y="121"/>
                  </a:lnTo>
                  <a:lnTo>
                    <a:pt x="144" y="116"/>
                  </a:lnTo>
                  <a:lnTo>
                    <a:pt x="144" y="116"/>
                  </a:lnTo>
                  <a:lnTo>
                    <a:pt x="147" y="116"/>
                  </a:lnTo>
                  <a:lnTo>
                    <a:pt x="149" y="118"/>
                  </a:lnTo>
                  <a:lnTo>
                    <a:pt x="149" y="118"/>
                  </a:lnTo>
                  <a:lnTo>
                    <a:pt x="149" y="116"/>
                  </a:lnTo>
                  <a:lnTo>
                    <a:pt x="149" y="116"/>
                  </a:lnTo>
                  <a:lnTo>
                    <a:pt x="149" y="116"/>
                  </a:lnTo>
                  <a:lnTo>
                    <a:pt x="151" y="111"/>
                  </a:lnTo>
                  <a:lnTo>
                    <a:pt x="151" y="109"/>
                  </a:lnTo>
                  <a:lnTo>
                    <a:pt x="151" y="109"/>
                  </a:lnTo>
                  <a:lnTo>
                    <a:pt x="151" y="111"/>
                  </a:lnTo>
                  <a:lnTo>
                    <a:pt x="154" y="111"/>
                  </a:lnTo>
                  <a:lnTo>
                    <a:pt x="154" y="114"/>
                  </a:lnTo>
                  <a:lnTo>
                    <a:pt x="156" y="109"/>
                  </a:lnTo>
                  <a:lnTo>
                    <a:pt x="156" y="111"/>
                  </a:lnTo>
                  <a:lnTo>
                    <a:pt x="158" y="114"/>
                  </a:lnTo>
                  <a:lnTo>
                    <a:pt x="158" y="114"/>
                  </a:lnTo>
                  <a:lnTo>
                    <a:pt x="161" y="114"/>
                  </a:lnTo>
                  <a:lnTo>
                    <a:pt x="161" y="111"/>
                  </a:lnTo>
                  <a:lnTo>
                    <a:pt x="168" y="111"/>
                  </a:lnTo>
                  <a:lnTo>
                    <a:pt x="170" y="111"/>
                  </a:lnTo>
                  <a:lnTo>
                    <a:pt x="170" y="114"/>
                  </a:lnTo>
                  <a:lnTo>
                    <a:pt x="173" y="111"/>
                  </a:lnTo>
                  <a:lnTo>
                    <a:pt x="173" y="111"/>
                  </a:lnTo>
                  <a:lnTo>
                    <a:pt x="168" y="95"/>
                  </a:lnTo>
                  <a:lnTo>
                    <a:pt x="170" y="92"/>
                  </a:lnTo>
                  <a:lnTo>
                    <a:pt x="170" y="88"/>
                  </a:lnTo>
                  <a:lnTo>
                    <a:pt x="173" y="83"/>
                  </a:lnTo>
                  <a:lnTo>
                    <a:pt x="165" y="71"/>
                  </a:lnTo>
                  <a:lnTo>
                    <a:pt x="165" y="69"/>
                  </a:lnTo>
                  <a:lnTo>
                    <a:pt x="168" y="62"/>
                  </a:lnTo>
                  <a:lnTo>
                    <a:pt x="168" y="59"/>
                  </a:lnTo>
                  <a:lnTo>
                    <a:pt x="165" y="57"/>
                  </a:lnTo>
                  <a:lnTo>
                    <a:pt x="165" y="50"/>
                  </a:lnTo>
                  <a:lnTo>
                    <a:pt x="168" y="43"/>
                  </a:lnTo>
                  <a:lnTo>
                    <a:pt x="158" y="26"/>
                  </a:lnTo>
                  <a:lnTo>
                    <a:pt x="154" y="21"/>
                  </a:lnTo>
                  <a:lnTo>
                    <a:pt x="147" y="19"/>
                  </a:lnTo>
                  <a:lnTo>
                    <a:pt x="128" y="3"/>
                  </a:lnTo>
                  <a:lnTo>
                    <a:pt x="128" y="0"/>
                  </a:lnTo>
                  <a:lnTo>
                    <a:pt x="121" y="0"/>
                  </a:lnTo>
                  <a:lnTo>
                    <a:pt x="121" y="0"/>
                  </a:lnTo>
                  <a:lnTo>
                    <a:pt x="121" y="3"/>
                  </a:lnTo>
                  <a:lnTo>
                    <a:pt x="121" y="5"/>
                  </a:lnTo>
                  <a:lnTo>
                    <a:pt x="123" y="7"/>
                  </a:lnTo>
                  <a:lnTo>
                    <a:pt x="121" y="10"/>
                  </a:lnTo>
                  <a:lnTo>
                    <a:pt x="121" y="10"/>
                  </a:lnTo>
                  <a:lnTo>
                    <a:pt x="121" y="14"/>
                  </a:lnTo>
                  <a:lnTo>
                    <a:pt x="118" y="17"/>
                  </a:lnTo>
                  <a:lnTo>
                    <a:pt x="118" y="19"/>
                  </a:lnTo>
                  <a:lnTo>
                    <a:pt x="121" y="21"/>
                  </a:lnTo>
                  <a:lnTo>
                    <a:pt x="118" y="24"/>
                  </a:lnTo>
                  <a:lnTo>
                    <a:pt x="118" y="24"/>
                  </a:lnTo>
                  <a:lnTo>
                    <a:pt x="99" y="19"/>
                  </a:lnTo>
                  <a:lnTo>
                    <a:pt x="97" y="19"/>
                  </a:lnTo>
                  <a:lnTo>
                    <a:pt x="95" y="21"/>
                  </a:lnTo>
                  <a:lnTo>
                    <a:pt x="95" y="24"/>
                  </a:lnTo>
                  <a:lnTo>
                    <a:pt x="95" y="29"/>
                  </a:lnTo>
                  <a:lnTo>
                    <a:pt x="92" y="36"/>
                  </a:lnTo>
                  <a:lnTo>
                    <a:pt x="90" y="40"/>
                  </a:lnTo>
                  <a:lnTo>
                    <a:pt x="90" y="40"/>
                  </a:lnTo>
                  <a:lnTo>
                    <a:pt x="88" y="38"/>
                  </a:lnTo>
                  <a:lnTo>
                    <a:pt x="85" y="36"/>
                  </a:lnTo>
                  <a:lnTo>
                    <a:pt x="83" y="36"/>
                  </a:lnTo>
                  <a:lnTo>
                    <a:pt x="76" y="43"/>
                  </a:lnTo>
                  <a:lnTo>
                    <a:pt x="73" y="50"/>
                  </a:lnTo>
                  <a:lnTo>
                    <a:pt x="69" y="57"/>
                  </a:lnTo>
                  <a:lnTo>
                    <a:pt x="69" y="62"/>
                  </a:lnTo>
                  <a:lnTo>
                    <a:pt x="71" y="66"/>
                  </a:lnTo>
                  <a:lnTo>
                    <a:pt x="71" y="69"/>
                  </a:lnTo>
                  <a:lnTo>
                    <a:pt x="59" y="88"/>
                  </a:lnTo>
                  <a:lnTo>
                    <a:pt x="57" y="99"/>
                  </a:lnTo>
                  <a:lnTo>
                    <a:pt x="52" y="104"/>
                  </a:lnTo>
                  <a:lnTo>
                    <a:pt x="50" y="104"/>
                  </a:lnTo>
                  <a:lnTo>
                    <a:pt x="47" y="104"/>
                  </a:lnTo>
                  <a:lnTo>
                    <a:pt x="45" y="132"/>
                  </a:lnTo>
                  <a:lnTo>
                    <a:pt x="36" y="149"/>
                  </a:lnTo>
                  <a:lnTo>
                    <a:pt x="36" y="151"/>
                  </a:lnTo>
                  <a:lnTo>
                    <a:pt x="43" y="158"/>
                  </a:lnTo>
                  <a:lnTo>
                    <a:pt x="40" y="166"/>
                  </a:lnTo>
                  <a:lnTo>
                    <a:pt x="38" y="168"/>
                  </a:lnTo>
                  <a:lnTo>
                    <a:pt x="31" y="168"/>
                  </a:lnTo>
                  <a:lnTo>
                    <a:pt x="26" y="168"/>
                  </a:lnTo>
                  <a:lnTo>
                    <a:pt x="21" y="170"/>
                  </a:lnTo>
                  <a:lnTo>
                    <a:pt x="17" y="180"/>
                  </a:lnTo>
                  <a:lnTo>
                    <a:pt x="14" y="187"/>
                  </a:lnTo>
                  <a:lnTo>
                    <a:pt x="14" y="191"/>
                  </a:lnTo>
                  <a:lnTo>
                    <a:pt x="17" y="194"/>
                  </a:lnTo>
                  <a:lnTo>
                    <a:pt x="17" y="196"/>
                  </a:lnTo>
                  <a:lnTo>
                    <a:pt x="14" y="199"/>
                  </a:lnTo>
                  <a:lnTo>
                    <a:pt x="14" y="213"/>
                  </a:lnTo>
                  <a:lnTo>
                    <a:pt x="14" y="215"/>
                  </a:lnTo>
                  <a:lnTo>
                    <a:pt x="14" y="217"/>
                  </a:lnTo>
                  <a:lnTo>
                    <a:pt x="14" y="234"/>
                  </a:lnTo>
                  <a:lnTo>
                    <a:pt x="17" y="236"/>
                  </a:lnTo>
                  <a:lnTo>
                    <a:pt x="21" y="241"/>
                  </a:lnTo>
                  <a:lnTo>
                    <a:pt x="24" y="246"/>
                  </a:lnTo>
                  <a:lnTo>
                    <a:pt x="21" y="251"/>
                  </a:lnTo>
                  <a:lnTo>
                    <a:pt x="19" y="253"/>
                  </a:lnTo>
                  <a:lnTo>
                    <a:pt x="17" y="253"/>
                  </a:lnTo>
                  <a:lnTo>
                    <a:pt x="14" y="255"/>
                  </a:lnTo>
                  <a:lnTo>
                    <a:pt x="17" y="258"/>
                  </a:lnTo>
                  <a:lnTo>
                    <a:pt x="19" y="267"/>
                  </a:lnTo>
                  <a:lnTo>
                    <a:pt x="17" y="274"/>
                  </a:lnTo>
                  <a:lnTo>
                    <a:pt x="19" y="277"/>
                  </a:lnTo>
                  <a:lnTo>
                    <a:pt x="19" y="279"/>
                  </a:lnTo>
                  <a:lnTo>
                    <a:pt x="17" y="281"/>
                  </a:lnTo>
                  <a:lnTo>
                    <a:pt x="10" y="284"/>
                  </a:lnTo>
                  <a:lnTo>
                    <a:pt x="10" y="288"/>
                  </a:lnTo>
                  <a:lnTo>
                    <a:pt x="7" y="293"/>
                  </a:lnTo>
                  <a:lnTo>
                    <a:pt x="10" y="300"/>
                  </a:lnTo>
                  <a:lnTo>
                    <a:pt x="7" y="310"/>
                  </a:lnTo>
                  <a:lnTo>
                    <a:pt x="5" y="310"/>
                  </a:lnTo>
                  <a:lnTo>
                    <a:pt x="5" y="307"/>
                  </a:lnTo>
                  <a:lnTo>
                    <a:pt x="2" y="312"/>
                  </a:lnTo>
                  <a:lnTo>
                    <a:pt x="2" y="307"/>
                  </a:lnTo>
                  <a:lnTo>
                    <a:pt x="2" y="305"/>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2" name="Freeform 373">
              <a:extLst>
                <a:ext uri="{FF2B5EF4-FFF2-40B4-BE49-F238E27FC236}">
                  <a16:creationId xmlns:a16="http://schemas.microsoft.com/office/drawing/2014/main" id="{7BCBAB49-5AA8-324A-9541-CA41BFB698BE}"/>
                </a:ext>
              </a:extLst>
            </p:cNvPr>
            <p:cNvSpPr>
              <a:spLocks/>
            </p:cNvSpPr>
            <p:nvPr/>
          </p:nvSpPr>
          <p:spPr bwMode="auto">
            <a:xfrm>
              <a:off x="7739788" y="3612106"/>
              <a:ext cx="259426" cy="327166"/>
            </a:xfrm>
            <a:custGeom>
              <a:avLst/>
              <a:gdLst>
                <a:gd name="T0" fmla="*/ 21 w 45"/>
                <a:gd name="T1" fmla="*/ 57 h 57"/>
                <a:gd name="T2" fmla="*/ 21 w 45"/>
                <a:gd name="T3" fmla="*/ 33 h 57"/>
                <a:gd name="T4" fmla="*/ 11 w 45"/>
                <a:gd name="T5" fmla="*/ 17 h 57"/>
                <a:gd name="T6" fmla="*/ 11 w 45"/>
                <a:gd name="T7" fmla="*/ 15 h 57"/>
                <a:gd name="T8" fmla="*/ 2 w 45"/>
                <a:gd name="T9" fmla="*/ 5 h 57"/>
                <a:gd name="T10" fmla="*/ 0 w 45"/>
                <a:gd name="T11" fmla="*/ 5 h 57"/>
                <a:gd name="T12" fmla="*/ 2 w 45"/>
                <a:gd name="T13" fmla="*/ 3 h 57"/>
                <a:gd name="T14" fmla="*/ 4 w 45"/>
                <a:gd name="T15" fmla="*/ 0 h 57"/>
                <a:gd name="T16" fmla="*/ 7 w 45"/>
                <a:gd name="T17" fmla="*/ 3 h 57"/>
                <a:gd name="T18" fmla="*/ 11 w 45"/>
                <a:gd name="T19" fmla="*/ 0 h 57"/>
                <a:gd name="T20" fmla="*/ 16 w 45"/>
                <a:gd name="T21" fmla="*/ 3 h 57"/>
                <a:gd name="T22" fmla="*/ 21 w 45"/>
                <a:gd name="T23" fmla="*/ 5 h 57"/>
                <a:gd name="T24" fmla="*/ 23 w 45"/>
                <a:gd name="T25" fmla="*/ 8 h 57"/>
                <a:gd name="T26" fmla="*/ 28 w 45"/>
                <a:gd name="T27" fmla="*/ 5 h 57"/>
                <a:gd name="T28" fmla="*/ 30 w 45"/>
                <a:gd name="T29" fmla="*/ 8 h 57"/>
                <a:gd name="T30" fmla="*/ 33 w 45"/>
                <a:gd name="T31" fmla="*/ 10 h 57"/>
                <a:gd name="T32" fmla="*/ 35 w 45"/>
                <a:gd name="T33" fmla="*/ 10 h 57"/>
                <a:gd name="T34" fmla="*/ 35 w 45"/>
                <a:gd name="T35" fmla="*/ 10 h 57"/>
                <a:gd name="T36" fmla="*/ 35 w 45"/>
                <a:gd name="T37" fmla="*/ 19 h 57"/>
                <a:gd name="T38" fmla="*/ 35 w 45"/>
                <a:gd name="T39" fmla="*/ 19 h 57"/>
                <a:gd name="T40" fmla="*/ 37 w 45"/>
                <a:gd name="T41" fmla="*/ 22 h 57"/>
                <a:gd name="T42" fmla="*/ 37 w 45"/>
                <a:gd name="T43" fmla="*/ 22 h 57"/>
                <a:gd name="T44" fmla="*/ 40 w 45"/>
                <a:gd name="T45" fmla="*/ 24 h 57"/>
                <a:gd name="T46" fmla="*/ 40 w 45"/>
                <a:gd name="T47" fmla="*/ 26 h 57"/>
                <a:gd name="T48" fmla="*/ 40 w 45"/>
                <a:gd name="T49" fmla="*/ 29 h 57"/>
                <a:gd name="T50" fmla="*/ 45 w 45"/>
                <a:gd name="T51" fmla="*/ 31 h 57"/>
                <a:gd name="T52" fmla="*/ 45 w 45"/>
                <a:gd name="T53" fmla="*/ 33 h 57"/>
                <a:gd name="T54" fmla="*/ 45 w 45"/>
                <a:gd name="T55" fmla="*/ 33 h 57"/>
                <a:gd name="T56" fmla="*/ 45 w 45"/>
                <a:gd name="T57" fmla="*/ 36 h 57"/>
                <a:gd name="T58" fmla="*/ 45 w 45"/>
                <a:gd name="T59" fmla="*/ 38 h 57"/>
                <a:gd name="T60" fmla="*/ 45 w 45"/>
                <a:gd name="T61" fmla="*/ 41 h 57"/>
                <a:gd name="T62" fmla="*/ 42 w 45"/>
                <a:gd name="T63" fmla="*/ 41 h 57"/>
                <a:gd name="T64" fmla="*/ 37 w 45"/>
                <a:gd name="T65" fmla="*/ 41 h 57"/>
                <a:gd name="T66" fmla="*/ 35 w 45"/>
                <a:gd name="T67" fmla="*/ 41 h 57"/>
                <a:gd name="T68" fmla="*/ 35 w 45"/>
                <a:gd name="T69" fmla="*/ 38 h 57"/>
                <a:gd name="T70" fmla="*/ 33 w 45"/>
                <a:gd name="T71" fmla="*/ 41 h 57"/>
                <a:gd name="T72" fmla="*/ 33 w 45"/>
                <a:gd name="T73" fmla="*/ 43 h 57"/>
                <a:gd name="T74" fmla="*/ 30 w 45"/>
                <a:gd name="T75" fmla="*/ 48 h 57"/>
                <a:gd name="T76" fmla="*/ 30 w 45"/>
                <a:gd name="T77" fmla="*/ 48 h 57"/>
                <a:gd name="T78" fmla="*/ 28 w 45"/>
                <a:gd name="T79" fmla="*/ 50 h 57"/>
                <a:gd name="T80" fmla="*/ 28 w 45"/>
                <a:gd name="T81" fmla="*/ 52 h 57"/>
                <a:gd name="T82" fmla="*/ 26 w 45"/>
                <a:gd name="T83" fmla="*/ 52 h 57"/>
                <a:gd name="T84" fmla="*/ 26 w 45"/>
                <a:gd name="T85" fmla="*/ 55 h 57"/>
                <a:gd name="T86" fmla="*/ 26 w 45"/>
                <a:gd name="T87" fmla="*/ 57 h 57"/>
                <a:gd name="T88" fmla="*/ 23 w 45"/>
                <a:gd name="T89" fmla="*/ 57 h 57"/>
                <a:gd name="T90" fmla="*/ 21 w 45"/>
                <a:gd name="T9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57">
                  <a:moveTo>
                    <a:pt x="21" y="57"/>
                  </a:moveTo>
                  <a:lnTo>
                    <a:pt x="21" y="33"/>
                  </a:lnTo>
                  <a:lnTo>
                    <a:pt x="11" y="17"/>
                  </a:lnTo>
                  <a:lnTo>
                    <a:pt x="11" y="15"/>
                  </a:lnTo>
                  <a:lnTo>
                    <a:pt x="2" y="5"/>
                  </a:lnTo>
                  <a:lnTo>
                    <a:pt x="0" y="5"/>
                  </a:lnTo>
                  <a:lnTo>
                    <a:pt x="2" y="3"/>
                  </a:lnTo>
                  <a:lnTo>
                    <a:pt x="4" y="0"/>
                  </a:lnTo>
                  <a:lnTo>
                    <a:pt x="7" y="3"/>
                  </a:lnTo>
                  <a:lnTo>
                    <a:pt x="11" y="0"/>
                  </a:lnTo>
                  <a:lnTo>
                    <a:pt x="16" y="3"/>
                  </a:lnTo>
                  <a:lnTo>
                    <a:pt x="21" y="5"/>
                  </a:lnTo>
                  <a:lnTo>
                    <a:pt x="23" y="8"/>
                  </a:lnTo>
                  <a:lnTo>
                    <a:pt x="28" y="5"/>
                  </a:lnTo>
                  <a:lnTo>
                    <a:pt x="30" y="8"/>
                  </a:lnTo>
                  <a:lnTo>
                    <a:pt x="33" y="10"/>
                  </a:lnTo>
                  <a:lnTo>
                    <a:pt x="35" y="10"/>
                  </a:lnTo>
                  <a:lnTo>
                    <a:pt x="35" y="10"/>
                  </a:lnTo>
                  <a:lnTo>
                    <a:pt x="35" y="19"/>
                  </a:lnTo>
                  <a:lnTo>
                    <a:pt x="35" y="19"/>
                  </a:lnTo>
                  <a:lnTo>
                    <a:pt x="37" y="22"/>
                  </a:lnTo>
                  <a:lnTo>
                    <a:pt x="37" y="22"/>
                  </a:lnTo>
                  <a:lnTo>
                    <a:pt x="40" y="24"/>
                  </a:lnTo>
                  <a:lnTo>
                    <a:pt x="40" y="26"/>
                  </a:lnTo>
                  <a:lnTo>
                    <a:pt x="40" y="29"/>
                  </a:lnTo>
                  <a:lnTo>
                    <a:pt x="45" y="31"/>
                  </a:lnTo>
                  <a:lnTo>
                    <a:pt x="45" y="33"/>
                  </a:lnTo>
                  <a:lnTo>
                    <a:pt x="45" y="33"/>
                  </a:lnTo>
                  <a:lnTo>
                    <a:pt x="45" y="36"/>
                  </a:lnTo>
                  <a:lnTo>
                    <a:pt x="45" y="38"/>
                  </a:lnTo>
                  <a:lnTo>
                    <a:pt x="45" y="41"/>
                  </a:lnTo>
                  <a:lnTo>
                    <a:pt x="42" y="41"/>
                  </a:lnTo>
                  <a:lnTo>
                    <a:pt x="37" y="41"/>
                  </a:lnTo>
                  <a:lnTo>
                    <a:pt x="35" y="41"/>
                  </a:lnTo>
                  <a:lnTo>
                    <a:pt x="35" y="38"/>
                  </a:lnTo>
                  <a:lnTo>
                    <a:pt x="33" y="41"/>
                  </a:lnTo>
                  <a:lnTo>
                    <a:pt x="33" y="43"/>
                  </a:lnTo>
                  <a:lnTo>
                    <a:pt x="30" y="48"/>
                  </a:lnTo>
                  <a:lnTo>
                    <a:pt x="30" y="48"/>
                  </a:lnTo>
                  <a:lnTo>
                    <a:pt x="28" y="50"/>
                  </a:lnTo>
                  <a:lnTo>
                    <a:pt x="28" y="52"/>
                  </a:lnTo>
                  <a:lnTo>
                    <a:pt x="26" y="52"/>
                  </a:lnTo>
                  <a:lnTo>
                    <a:pt x="26" y="55"/>
                  </a:lnTo>
                  <a:lnTo>
                    <a:pt x="26" y="57"/>
                  </a:lnTo>
                  <a:lnTo>
                    <a:pt x="23" y="57"/>
                  </a:lnTo>
                  <a:lnTo>
                    <a:pt x="21" y="57"/>
                  </a:lnTo>
                  <a:close/>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3" name="Freeform 374">
              <a:extLst>
                <a:ext uri="{FF2B5EF4-FFF2-40B4-BE49-F238E27FC236}">
                  <a16:creationId xmlns:a16="http://schemas.microsoft.com/office/drawing/2014/main" id="{BF569C8E-C679-134B-99FE-2DF0CF07028D}"/>
                </a:ext>
              </a:extLst>
            </p:cNvPr>
            <p:cNvSpPr>
              <a:spLocks/>
            </p:cNvSpPr>
            <p:nvPr/>
          </p:nvSpPr>
          <p:spPr bwMode="auto">
            <a:xfrm>
              <a:off x="7739788" y="3612106"/>
              <a:ext cx="259426" cy="327166"/>
            </a:xfrm>
            <a:custGeom>
              <a:avLst/>
              <a:gdLst>
                <a:gd name="T0" fmla="*/ 21 w 45"/>
                <a:gd name="T1" fmla="*/ 57 h 57"/>
                <a:gd name="T2" fmla="*/ 21 w 45"/>
                <a:gd name="T3" fmla="*/ 33 h 57"/>
                <a:gd name="T4" fmla="*/ 11 w 45"/>
                <a:gd name="T5" fmla="*/ 17 h 57"/>
                <a:gd name="T6" fmla="*/ 11 w 45"/>
                <a:gd name="T7" fmla="*/ 15 h 57"/>
                <a:gd name="T8" fmla="*/ 2 w 45"/>
                <a:gd name="T9" fmla="*/ 5 h 57"/>
                <a:gd name="T10" fmla="*/ 0 w 45"/>
                <a:gd name="T11" fmla="*/ 5 h 57"/>
                <a:gd name="T12" fmla="*/ 2 w 45"/>
                <a:gd name="T13" fmla="*/ 3 h 57"/>
                <a:gd name="T14" fmla="*/ 4 w 45"/>
                <a:gd name="T15" fmla="*/ 0 h 57"/>
                <a:gd name="T16" fmla="*/ 7 w 45"/>
                <a:gd name="T17" fmla="*/ 3 h 57"/>
                <a:gd name="T18" fmla="*/ 11 w 45"/>
                <a:gd name="T19" fmla="*/ 0 h 57"/>
                <a:gd name="T20" fmla="*/ 16 w 45"/>
                <a:gd name="T21" fmla="*/ 3 h 57"/>
                <a:gd name="T22" fmla="*/ 21 w 45"/>
                <a:gd name="T23" fmla="*/ 5 h 57"/>
                <a:gd name="T24" fmla="*/ 23 w 45"/>
                <a:gd name="T25" fmla="*/ 8 h 57"/>
                <a:gd name="T26" fmla="*/ 28 w 45"/>
                <a:gd name="T27" fmla="*/ 5 h 57"/>
                <a:gd name="T28" fmla="*/ 30 w 45"/>
                <a:gd name="T29" fmla="*/ 8 h 57"/>
                <a:gd name="T30" fmla="*/ 33 w 45"/>
                <a:gd name="T31" fmla="*/ 10 h 57"/>
                <a:gd name="T32" fmla="*/ 35 w 45"/>
                <a:gd name="T33" fmla="*/ 10 h 57"/>
                <a:gd name="T34" fmla="*/ 35 w 45"/>
                <a:gd name="T35" fmla="*/ 10 h 57"/>
                <a:gd name="T36" fmla="*/ 35 w 45"/>
                <a:gd name="T37" fmla="*/ 19 h 57"/>
                <a:gd name="T38" fmla="*/ 35 w 45"/>
                <a:gd name="T39" fmla="*/ 19 h 57"/>
                <a:gd name="T40" fmla="*/ 37 w 45"/>
                <a:gd name="T41" fmla="*/ 22 h 57"/>
                <a:gd name="T42" fmla="*/ 37 w 45"/>
                <a:gd name="T43" fmla="*/ 22 h 57"/>
                <a:gd name="T44" fmla="*/ 40 w 45"/>
                <a:gd name="T45" fmla="*/ 24 h 57"/>
                <a:gd name="T46" fmla="*/ 40 w 45"/>
                <a:gd name="T47" fmla="*/ 26 h 57"/>
                <a:gd name="T48" fmla="*/ 40 w 45"/>
                <a:gd name="T49" fmla="*/ 29 h 57"/>
                <a:gd name="T50" fmla="*/ 45 w 45"/>
                <a:gd name="T51" fmla="*/ 31 h 57"/>
                <a:gd name="T52" fmla="*/ 45 w 45"/>
                <a:gd name="T53" fmla="*/ 33 h 57"/>
                <a:gd name="T54" fmla="*/ 45 w 45"/>
                <a:gd name="T55" fmla="*/ 33 h 57"/>
                <a:gd name="T56" fmla="*/ 45 w 45"/>
                <a:gd name="T57" fmla="*/ 36 h 57"/>
                <a:gd name="T58" fmla="*/ 45 w 45"/>
                <a:gd name="T59" fmla="*/ 38 h 57"/>
                <a:gd name="T60" fmla="*/ 45 w 45"/>
                <a:gd name="T61" fmla="*/ 41 h 57"/>
                <a:gd name="T62" fmla="*/ 42 w 45"/>
                <a:gd name="T63" fmla="*/ 41 h 57"/>
                <a:gd name="T64" fmla="*/ 37 w 45"/>
                <a:gd name="T65" fmla="*/ 41 h 57"/>
                <a:gd name="T66" fmla="*/ 35 w 45"/>
                <a:gd name="T67" fmla="*/ 41 h 57"/>
                <a:gd name="T68" fmla="*/ 35 w 45"/>
                <a:gd name="T69" fmla="*/ 38 h 57"/>
                <a:gd name="T70" fmla="*/ 33 w 45"/>
                <a:gd name="T71" fmla="*/ 41 h 57"/>
                <a:gd name="T72" fmla="*/ 33 w 45"/>
                <a:gd name="T73" fmla="*/ 43 h 57"/>
                <a:gd name="T74" fmla="*/ 30 w 45"/>
                <a:gd name="T75" fmla="*/ 48 h 57"/>
                <a:gd name="T76" fmla="*/ 30 w 45"/>
                <a:gd name="T77" fmla="*/ 48 h 57"/>
                <a:gd name="T78" fmla="*/ 28 w 45"/>
                <a:gd name="T79" fmla="*/ 50 h 57"/>
                <a:gd name="T80" fmla="*/ 28 w 45"/>
                <a:gd name="T81" fmla="*/ 52 h 57"/>
                <a:gd name="T82" fmla="*/ 26 w 45"/>
                <a:gd name="T83" fmla="*/ 52 h 57"/>
                <a:gd name="T84" fmla="*/ 26 w 45"/>
                <a:gd name="T85" fmla="*/ 55 h 57"/>
                <a:gd name="T86" fmla="*/ 26 w 45"/>
                <a:gd name="T87" fmla="*/ 57 h 57"/>
                <a:gd name="T88" fmla="*/ 23 w 45"/>
                <a:gd name="T89" fmla="*/ 57 h 57"/>
                <a:gd name="T90" fmla="*/ 21 w 45"/>
                <a:gd name="T9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57">
                  <a:moveTo>
                    <a:pt x="21" y="57"/>
                  </a:moveTo>
                  <a:lnTo>
                    <a:pt x="21" y="33"/>
                  </a:lnTo>
                  <a:lnTo>
                    <a:pt x="11" y="17"/>
                  </a:lnTo>
                  <a:lnTo>
                    <a:pt x="11" y="15"/>
                  </a:lnTo>
                  <a:lnTo>
                    <a:pt x="2" y="5"/>
                  </a:lnTo>
                  <a:lnTo>
                    <a:pt x="0" y="5"/>
                  </a:lnTo>
                  <a:lnTo>
                    <a:pt x="2" y="3"/>
                  </a:lnTo>
                  <a:lnTo>
                    <a:pt x="4" y="0"/>
                  </a:lnTo>
                  <a:lnTo>
                    <a:pt x="7" y="3"/>
                  </a:lnTo>
                  <a:lnTo>
                    <a:pt x="11" y="0"/>
                  </a:lnTo>
                  <a:lnTo>
                    <a:pt x="16" y="3"/>
                  </a:lnTo>
                  <a:lnTo>
                    <a:pt x="21" y="5"/>
                  </a:lnTo>
                  <a:lnTo>
                    <a:pt x="23" y="8"/>
                  </a:lnTo>
                  <a:lnTo>
                    <a:pt x="28" y="5"/>
                  </a:lnTo>
                  <a:lnTo>
                    <a:pt x="30" y="8"/>
                  </a:lnTo>
                  <a:lnTo>
                    <a:pt x="33" y="10"/>
                  </a:lnTo>
                  <a:lnTo>
                    <a:pt x="35" y="10"/>
                  </a:lnTo>
                  <a:lnTo>
                    <a:pt x="35" y="10"/>
                  </a:lnTo>
                  <a:lnTo>
                    <a:pt x="35" y="19"/>
                  </a:lnTo>
                  <a:lnTo>
                    <a:pt x="35" y="19"/>
                  </a:lnTo>
                  <a:lnTo>
                    <a:pt x="37" y="22"/>
                  </a:lnTo>
                  <a:lnTo>
                    <a:pt x="37" y="22"/>
                  </a:lnTo>
                  <a:lnTo>
                    <a:pt x="40" y="24"/>
                  </a:lnTo>
                  <a:lnTo>
                    <a:pt x="40" y="26"/>
                  </a:lnTo>
                  <a:lnTo>
                    <a:pt x="40" y="29"/>
                  </a:lnTo>
                  <a:lnTo>
                    <a:pt x="45" y="31"/>
                  </a:lnTo>
                  <a:lnTo>
                    <a:pt x="45" y="33"/>
                  </a:lnTo>
                  <a:lnTo>
                    <a:pt x="45" y="33"/>
                  </a:lnTo>
                  <a:lnTo>
                    <a:pt x="45" y="36"/>
                  </a:lnTo>
                  <a:lnTo>
                    <a:pt x="45" y="38"/>
                  </a:lnTo>
                  <a:lnTo>
                    <a:pt x="45" y="41"/>
                  </a:lnTo>
                  <a:lnTo>
                    <a:pt x="42" y="41"/>
                  </a:lnTo>
                  <a:lnTo>
                    <a:pt x="37" y="41"/>
                  </a:lnTo>
                  <a:lnTo>
                    <a:pt x="35" y="41"/>
                  </a:lnTo>
                  <a:lnTo>
                    <a:pt x="35" y="38"/>
                  </a:lnTo>
                  <a:lnTo>
                    <a:pt x="33" y="41"/>
                  </a:lnTo>
                  <a:lnTo>
                    <a:pt x="33" y="43"/>
                  </a:lnTo>
                  <a:lnTo>
                    <a:pt x="30" y="48"/>
                  </a:lnTo>
                  <a:lnTo>
                    <a:pt x="30" y="48"/>
                  </a:lnTo>
                  <a:lnTo>
                    <a:pt x="28" y="50"/>
                  </a:lnTo>
                  <a:lnTo>
                    <a:pt x="28" y="52"/>
                  </a:lnTo>
                  <a:lnTo>
                    <a:pt x="26" y="52"/>
                  </a:lnTo>
                  <a:lnTo>
                    <a:pt x="26" y="55"/>
                  </a:lnTo>
                  <a:lnTo>
                    <a:pt x="26" y="57"/>
                  </a:lnTo>
                  <a:lnTo>
                    <a:pt x="23" y="57"/>
                  </a:lnTo>
                  <a:lnTo>
                    <a:pt x="21" y="57"/>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4" name="Freeform 427">
              <a:extLst>
                <a:ext uri="{FF2B5EF4-FFF2-40B4-BE49-F238E27FC236}">
                  <a16:creationId xmlns:a16="http://schemas.microsoft.com/office/drawing/2014/main" id="{76C1D41F-291F-BC44-AF67-4D6A18C1BB5A}"/>
                </a:ext>
              </a:extLst>
            </p:cNvPr>
            <p:cNvSpPr>
              <a:spLocks/>
            </p:cNvSpPr>
            <p:nvPr/>
          </p:nvSpPr>
          <p:spPr bwMode="auto">
            <a:xfrm>
              <a:off x="7215174" y="2718242"/>
              <a:ext cx="242131" cy="186951"/>
            </a:xfrm>
            <a:custGeom>
              <a:avLst/>
              <a:gdLst>
                <a:gd name="T0" fmla="*/ 0 w 42"/>
                <a:gd name="T1" fmla="*/ 28 h 33"/>
                <a:gd name="T2" fmla="*/ 0 w 42"/>
                <a:gd name="T3" fmla="*/ 28 h 33"/>
                <a:gd name="T4" fmla="*/ 2 w 42"/>
                <a:gd name="T5" fmla="*/ 26 h 33"/>
                <a:gd name="T6" fmla="*/ 4 w 42"/>
                <a:gd name="T7" fmla="*/ 21 h 33"/>
                <a:gd name="T8" fmla="*/ 4 w 42"/>
                <a:gd name="T9" fmla="*/ 18 h 33"/>
                <a:gd name="T10" fmla="*/ 7 w 42"/>
                <a:gd name="T11" fmla="*/ 16 h 33"/>
                <a:gd name="T12" fmla="*/ 11 w 42"/>
                <a:gd name="T13" fmla="*/ 16 h 33"/>
                <a:gd name="T14" fmla="*/ 18 w 42"/>
                <a:gd name="T15" fmla="*/ 9 h 33"/>
                <a:gd name="T16" fmla="*/ 21 w 42"/>
                <a:gd name="T17" fmla="*/ 0 h 33"/>
                <a:gd name="T18" fmla="*/ 18 w 42"/>
                <a:gd name="T19" fmla="*/ 7 h 33"/>
                <a:gd name="T20" fmla="*/ 14 w 42"/>
                <a:gd name="T21" fmla="*/ 16 h 33"/>
                <a:gd name="T22" fmla="*/ 14 w 42"/>
                <a:gd name="T23" fmla="*/ 18 h 33"/>
                <a:gd name="T24" fmla="*/ 16 w 42"/>
                <a:gd name="T25" fmla="*/ 16 h 33"/>
                <a:gd name="T26" fmla="*/ 18 w 42"/>
                <a:gd name="T27" fmla="*/ 18 h 33"/>
                <a:gd name="T28" fmla="*/ 21 w 42"/>
                <a:gd name="T29" fmla="*/ 18 h 33"/>
                <a:gd name="T30" fmla="*/ 21 w 42"/>
                <a:gd name="T31" fmla="*/ 11 h 33"/>
                <a:gd name="T32" fmla="*/ 21 w 42"/>
                <a:gd name="T33" fmla="*/ 11 h 33"/>
                <a:gd name="T34" fmla="*/ 23 w 42"/>
                <a:gd name="T35" fmla="*/ 9 h 33"/>
                <a:gd name="T36" fmla="*/ 26 w 42"/>
                <a:gd name="T37" fmla="*/ 9 h 33"/>
                <a:gd name="T38" fmla="*/ 26 w 42"/>
                <a:gd name="T39" fmla="*/ 11 h 33"/>
                <a:gd name="T40" fmla="*/ 28 w 42"/>
                <a:gd name="T41" fmla="*/ 11 h 33"/>
                <a:gd name="T42" fmla="*/ 30 w 42"/>
                <a:gd name="T43" fmla="*/ 11 h 33"/>
                <a:gd name="T44" fmla="*/ 35 w 42"/>
                <a:gd name="T45" fmla="*/ 14 h 33"/>
                <a:gd name="T46" fmla="*/ 40 w 42"/>
                <a:gd name="T47" fmla="*/ 14 h 33"/>
                <a:gd name="T48" fmla="*/ 40 w 42"/>
                <a:gd name="T49" fmla="*/ 14 h 33"/>
                <a:gd name="T50" fmla="*/ 42 w 42"/>
                <a:gd name="T51" fmla="*/ 21 h 33"/>
                <a:gd name="T52" fmla="*/ 42 w 42"/>
                <a:gd name="T53" fmla="*/ 23 h 33"/>
                <a:gd name="T54" fmla="*/ 42 w 42"/>
                <a:gd name="T55" fmla="*/ 30 h 33"/>
                <a:gd name="T56" fmla="*/ 30 w 42"/>
                <a:gd name="T57" fmla="*/ 33 h 33"/>
                <a:gd name="T58" fmla="*/ 0 w 42"/>
                <a:gd name="T59"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3">
                  <a:moveTo>
                    <a:pt x="0" y="28"/>
                  </a:moveTo>
                  <a:lnTo>
                    <a:pt x="0" y="28"/>
                  </a:lnTo>
                  <a:lnTo>
                    <a:pt x="2" y="26"/>
                  </a:lnTo>
                  <a:lnTo>
                    <a:pt x="4" y="21"/>
                  </a:lnTo>
                  <a:lnTo>
                    <a:pt x="4" y="18"/>
                  </a:lnTo>
                  <a:lnTo>
                    <a:pt x="7" y="16"/>
                  </a:lnTo>
                  <a:lnTo>
                    <a:pt x="11" y="16"/>
                  </a:lnTo>
                  <a:lnTo>
                    <a:pt x="18" y="9"/>
                  </a:lnTo>
                  <a:lnTo>
                    <a:pt x="21" y="0"/>
                  </a:lnTo>
                  <a:lnTo>
                    <a:pt x="18" y="7"/>
                  </a:lnTo>
                  <a:lnTo>
                    <a:pt x="14" y="16"/>
                  </a:lnTo>
                  <a:lnTo>
                    <a:pt x="14" y="18"/>
                  </a:lnTo>
                  <a:lnTo>
                    <a:pt x="16" y="16"/>
                  </a:lnTo>
                  <a:lnTo>
                    <a:pt x="18" y="18"/>
                  </a:lnTo>
                  <a:lnTo>
                    <a:pt x="21" y="18"/>
                  </a:lnTo>
                  <a:lnTo>
                    <a:pt x="21" y="11"/>
                  </a:lnTo>
                  <a:lnTo>
                    <a:pt x="21" y="11"/>
                  </a:lnTo>
                  <a:lnTo>
                    <a:pt x="23" y="9"/>
                  </a:lnTo>
                  <a:lnTo>
                    <a:pt x="26" y="9"/>
                  </a:lnTo>
                  <a:lnTo>
                    <a:pt x="26" y="11"/>
                  </a:lnTo>
                  <a:lnTo>
                    <a:pt x="28" y="11"/>
                  </a:lnTo>
                  <a:lnTo>
                    <a:pt x="30" y="11"/>
                  </a:lnTo>
                  <a:lnTo>
                    <a:pt x="35" y="14"/>
                  </a:lnTo>
                  <a:lnTo>
                    <a:pt x="40" y="14"/>
                  </a:lnTo>
                  <a:lnTo>
                    <a:pt x="40" y="14"/>
                  </a:lnTo>
                  <a:lnTo>
                    <a:pt x="42" y="21"/>
                  </a:lnTo>
                  <a:lnTo>
                    <a:pt x="42" y="23"/>
                  </a:lnTo>
                  <a:lnTo>
                    <a:pt x="42" y="30"/>
                  </a:lnTo>
                  <a:lnTo>
                    <a:pt x="30" y="33"/>
                  </a:lnTo>
                  <a:lnTo>
                    <a:pt x="0" y="28"/>
                  </a:lnTo>
                  <a:close/>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5" name="Freeform 428">
              <a:extLst>
                <a:ext uri="{FF2B5EF4-FFF2-40B4-BE49-F238E27FC236}">
                  <a16:creationId xmlns:a16="http://schemas.microsoft.com/office/drawing/2014/main" id="{80E0215D-6BB8-7140-96D8-F4B496554D61}"/>
                </a:ext>
              </a:extLst>
            </p:cNvPr>
            <p:cNvSpPr>
              <a:spLocks/>
            </p:cNvSpPr>
            <p:nvPr/>
          </p:nvSpPr>
          <p:spPr bwMode="auto">
            <a:xfrm>
              <a:off x="7215174" y="2718242"/>
              <a:ext cx="242131" cy="186951"/>
            </a:xfrm>
            <a:custGeom>
              <a:avLst/>
              <a:gdLst>
                <a:gd name="T0" fmla="*/ 0 w 42"/>
                <a:gd name="T1" fmla="*/ 28 h 33"/>
                <a:gd name="T2" fmla="*/ 0 w 42"/>
                <a:gd name="T3" fmla="*/ 28 h 33"/>
                <a:gd name="T4" fmla="*/ 2 w 42"/>
                <a:gd name="T5" fmla="*/ 26 h 33"/>
                <a:gd name="T6" fmla="*/ 4 w 42"/>
                <a:gd name="T7" fmla="*/ 21 h 33"/>
                <a:gd name="T8" fmla="*/ 4 w 42"/>
                <a:gd name="T9" fmla="*/ 18 h 33"/>
                <a:gd name="T10" fmla="*/ 7 w 42"/>
                <a:gd name="T11" fmla="*/ 16 h 33"/>
                <a:gd name="T12" fmla="*/ 11 w 42"/>
                <a:gd name="T13" fmla="*/ 16 h 33"/>
                <a:gd name="T14" fmla="*/ 18 w 42"/>
                <a:gd name="T15" fmla="*/ 9 h 33"/>
                <a:gd name="T16" fmla="*/ 21 w 42"/>
                <a:gd name="T17" fmla="*/ 0 h 33"/>
                <a:gd name="T18" fmla="*/ 18 w 42"/>
                <a:gd name="T19" fmla="*/ 7 h 33"/>
                <a:gd name="T20" fmla="*/ 14 w 42"/>
                <a:gd name="T21" fmla="*/ 16 h 33"/>
                <a:gd name="T22" fmla="*/ 14 w 42"/>
                <a:gd name="T23" fmla="*/ 18 h 33"/>
                <a:gd name="T24" fmla="*/ 16 w 42"/>
                <a:gd name="T25" fmla="*/ 16 h 33"/>
                <a:gd name="T26" fmla="*/ 18 w 42"/>
                <a:gd name="T27" fmla="*/ 18 h 33"/>
                <a:gd name="T28" fmla="*/ 21 w 42"/>
                <a:gd name="T29" fmla="*/ 18 h 33"/>
                <a:gd name="T30" fmla="*/ 21 w 42"/>
                <a:gd name="T31" fmla="*/ 11 h 33"/>
                <a:gd name="T32" fmla="*/ 21 w 42"/>
                <a:gd name="T33" fmla="*/ 11 h 33"/>
                <a:gd name="T34" fmla="*/ 23 w 42"/>
                <a:gd name="T35" fmla="*/ 9 h 33"/>
                <a:gd name="T36" fmla="*/ 26 w 42"/>
                <a:gd name="T37" fmla="*/ 9 h 33"/>
                <a:gd name="T38" fmla="*/ 26 w 42"/>
                <a:gd name="T39" fmla="*/ 11 h 33"/>
                <a:gd name="T40" fmla="*/ 28 w 42"/>
                <a:gd name="T41" fmla="*/ 11 h 33"/>
                <a:gd name="T42" fmla="*/ 30 w 42"/>
                <a:gd name="T43" fmla="*/ 11 h 33"/>
                <a:gd name="T44" fmla="*/ 35 w 42"/>
                <a:gd name="T45" fmla="*/ 14 h 33"/>
                <a:gd name="T46" fmla="*/ 40 w 42"/>
                <a:gd name="T47" fmla="*/ 14 h 33"/>
                <a:gd name="T48" fmla="*/ 40 w 42"/>
                <a:gd name="T49" fmla="*/ 14 h 33"/>
                <a:gd name="T50" fmla="*/ 42 w 42"/>
                <a:gd name="T51" fmla="*/ 21 h 33"/>
                <a:gd name="T52" fmla="*/ 42 w 42"/>
                <a:gd name="T53" fmla="*/ 23 h 33"/>
                <a:gd name="T54" fmla="*/ 42 w 42"/>
                <a:gd name="T55" fmla="*/ 30 h 33"/>
                <a:gd name="T56" fmla="*/ 30 w 42"/>
                <a:gd name="T57" fmla="*/ 33 h 33"/>
                <a:gd name="T58" fmla="*/ 0 w 42"/>
                <a:gd name="T59"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3">
                  <a:moveTo>
                    <a:pt x="0" y="28"/>
                  </a:moveTo>
                  <a:lnTo>
                    <a:pt x="0" y="28"/>
                  </a:lnTo>
                  <a:lnTo>
                    <a:pt x="2" y="26"/>
                  </a:lnTo>
                  <a:lnTo>
                    <a:pt x="4" y="21"/>
                  </a:lnTo>
                  <a:lnTo>
                    <a:pt x="4" y="18"/>
                  </a:lnTo>
                  <a:lnTo>
                    <a:pt x="7" y="16"/>
                  </a:lnTo>
                  <a:lnTo>
                    <a:pt x="11" y="16"/>
                  </a:lnTo>
                  <a:lnTo>
                    <a:pt x="18" y="9"/>
                  </a:lnTo>
                  <a:lnTo>
                    <a:pt x="21" y="0"/>
                  </a:lnTo>
                  <a:lnTo>
                    <a:pt x="18" y="7"/>
                  </a:lnTo>
                  <a:lnTo>
                    <a:pt x="14" y="16"/>
                  </a:lnTo>
                  <a:lnTo>
                    <a:pt x="14" y="18"/>
                  </a:lnTo>
                  <a:lnTo>
                    <a:pt x="16" y="16"/>
                  </a:lnTo>
                  <a:lnTo>
                    <a:pt x="18" y="18"/>
                  </a:lnTo>
                  <a:lnTo>
                    <a:pt x="21" y="18"/>
                  </a:lnTo>
                  <a:lnTo>
                    <a:pt x="21" y="11"/>
                  </a:lnTo>
                  <a:lnTo>
                    <a:pt x="21" y="11"/>
                  </a:lnTo>
                  <a:lnTo>
                    <a:pt x="23" y="9"/>
                  </a:lnTo>
                  <a:lnTo>
                    <a:pt x="26" y="9"/>
                  </a:lnTo>
                  <a:lnTo>
                    <a:pt x="26" y="11"/>
                  </a:lnTo>
                  <a:lnTo>
                    <a:pt x="28" y="11"/>
                  </a:lnTo>
                  <a:lnTo>
                    <a:pt x="30" y="11"/>
                  </a:lnTo>
                  <a:lnTo>
                    <a:pt x="35" y="14"/>
                  </a:lnTo>
                  <a:lnTo>
                    <a:pt x="40" y="14"/>
                  </a:lnTo>
                  <a:lnTo>
                    <a:pt x="40" y="14"/>
                  </a:lnTo>
                  <a:lnTo>
                    <a:pt x="42" y="21"/>
                  </a:lnTo>
                  <a:lnTo>
                    <a:pt x="42" y="23"/>
                  </a:lnTo>
                  <a:lnTo>
                    <a:pt x="42" y="30"/>
                  </a:lnTo>
                  <a:lnTo>
                    <a:pt x="30" y="33"/>
                  </a:lnTo>
                  <a:lnTo>
                    <a:pt x="0" y="28"/>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6" name="Freeform 493">
              <a:extLst>
                <a:ext uri="{FF2B5EF4-FFF2-40B4-BE49-F238E27FC236}">
                  <a16:creationId xmlns:a16="http://schemas.microsoft.com/office/drawing/2014/main" id="{9749A228-EB65-3D4D-9D63-B8DBFBB65AFD}"/>
                </a:ext>
              </a:extLst>
            </p:cNvPr>
            <p:cNvSpPr>
              <a:spLocks/>
            </p:cNvSpPr>
            <p:nvPr/>
          </p:nvSpPr>
          <p:spPr bwMode="auto">
            <a:xfrm>
              <a:off x="6114058" y="13271"/>
              <a:ext cx="1965868" cy="2383642"/>
            </a:xfrm>
            <a:custGeom>
              <a:avLst/>
              <a:gdLst>
                <a:gd name="T0" fmla="*/ 324 w 343"/>
                <a:gd name="T1" fmla="*/ 55 h 411"/>
                <a:gd name="T2" fmla="*/ 312 w 343"/>
                <a:gd name="T3" fmla="*/ 38 h 411"/>
                <a:gd name="T4" fmla="*/ 329 w 343"/>
                <a:gd name="T5" fmla="*/ 14 h 411"/>
                <a:gd name="T6" fmla="*/ 314 w 343"/>
                <a:gd name="T7" fmla="*/ 10 h 411"/>
                <a:gd name="T8" fmla="*/ 303 w 343"/>
                <a:gd name="T9" fmla="*/ 17 h 411"/>
                <a:gd name="T10" fmla="*/ 293 w 343"/>
                <a:gd name="T11" fmla="*/ 19 h 411"/>
                <a:gd name="T12" fmla="*/ 269 w 343"/>
                <a:gd name="T13" fmla="*/ 31 h 411"/>
                <a:gd name="T14" fmla="*/ 265 w 343"/>
                <a:gd name="T15" fmla="*/ 10 h 411"/>
                <a:gd name="T16" fmla="*/ 253 w 343"/>
                <a:gd name="T17" fmla="*/ 21 h 411"/>
                <a:gd name="T18" fmla="*/ 234 w 343"/>
                <a:gd name="T19" fmla="*/ 40 h 411"/>
                <a:gd name="T20" fmla="*/ 222 w 343"/>
                <a:gd name="T21" fmla="*/ 33 h 411"/>
                <a:gd name="T22" fmla="*/ 213 w 343"/>
                <a:gd name="T23" fmla="*/ 50 h 411"/>
                <a:gd name="T24" fmla="*/ 199 w 343"/>
                <a:gd name="T25" fmla="*/ 69 h 411"/>
                <a:gd name="T26" fmla="*/ 192 w 343"/>
                <a:gd name="T27" fmla="*/ 73 h 411"/>
                <a:gd name="T28" fmla="*/ 175 w 343"/>
                <a:gd name="T29" fmla="*/ 69 h 411"/>
                <a:gd name="T30" fmla="*/ 168 w 343"/>
                <a:gd name="T31" fmla="*/ 90 h 411"/>
                <a:gd name="T32" fmla="*/ 156 w 343"/>
                <a:gd name="T33" fmla="*/ 99 h 411"/>
                <a:gd name="T34" fmla="*/ 149 w 343"/>
                <a:gd name="T35" fmla="*/ 104 h 411"/>
                <a:gd name="T36" fmla="*/ 140 w 343"/>
                <a:gd name="T37" fmla="*/ 114 h 411"/>
                <a:gd name="T38" fmla="*/ 135 w 343"/>
                <a:gd name="T39" fmla="*/ 130 h 411"/>
                <a:gd name="T40" fmla="*/ 123 w 343"/>
                <a:gd name="T41" fmla="*/ 142 h 411"/>
                <a:gd name="T42" fmla="*/ 109 w 343"/>
                <a:gd name="T43" fmla="*/ 161 h 411"/>
                <a:gd name="T44" fmla="*/ 104 w 343"/>
                <a:gd name="T45" fmla="*/ 175 h 411"/>
                <a:gd name="T46" fmla="*/ 102 w 343"/>
                <a:gd name="T47" fmla="*/ 189 h 411"/>
                <a:gd name="T48" fmla="*/ 95 w 343"/>
                <a:gd name="T49" fmla="*/ 203 h 411"/>
                <a:gd name="T50" fmla="*/ 90 w 343"/>
                <a:gd name="T51" fmla="*/ 210 h 411"/>
                <a:gd name="T52" fmla="*/ 80 w 343"/>
                <a:gd name="T53" fmla="*/ 232 h 411"/>
                <a:gd name="T54" fmla="*/ 64 w 343"/>
                <a:gd name="T55" fmla="*/ 258 h 411"/>
                <a:gd name="T56" fmla="*/ 69 w 343"/>
                <a:gd name="T57" fmla="*/ 262 h 411"/>
                <a:gd name="T58" fmla="*/ 57 w 343"/>
                <a:gd name="T59" fmla="*/ 265 h 411"/>
                <a:gd name="T60" fmla="*/ 40 w 343"/>
                <a:gd name="T61" fmla="*/ 269 h 411"/>
                <a:gd name="T62" fmla="*/ 26 w 343"/>
                <a:gd name="T63" fmla="*/ 284 h 411"/>
                <a:gd name="T64" fmla="*/ 17 w 343"/>
                <a:gd name="T65" fmla="*/ 291 h 411"/>
                <a:gd name="T66" fmla="*/ 14 w 343"/>
                <a:gd name="T67" fmla="*/ 303 h 411"/>
                <a:gd name="T68" fmla="*/ 14 w 343"/>
                <a:gd name="T69" fmla="*/ 305 h 411"/>
                <a:gd name="T70" fmla="*/ 0 w 343"/>
                <a:gd name="T71" fmla="*/ 314 h 411"/>
                <a:gd name="T72" fmla="*/ 17 w 343"/>
                <a:gd name="T73" fmla="*/ 329 h 411"/>
                <a:gd name="T74" fmla="*/ 31 w 343"/>
                <a:gd name="T75" fmla="*/ 326 h 411"/>
                <a:gd name="T76" fmla="*/ 14 w 343"/>
                <a:gd name="T77" fmla="*/ 331 h 411"/>
                <a:gd name="T78" fmla="*/ 0 w 343"/>
                <a:gd name="T79" fmla="*/ 338 h 411"/>
                <a:gd name="T80" fmla="*/ 3 w 343"/>
                <a:gd name="T81" fmla="*/ 355 h 411"/>
                <a:gd name="T82" fmla="*/ 17 w 343"/>
                <a:gd name="T83" fmla="*/ 345 h 411"/>
                <a:gd name="T84" fmla="*/ 14 w 343"/>
                <a:gd name="T85" fmla="*/ 357 h 411"/>
                <a:gd name="T86" fmla="*/ 3 w 343"/>
                <a:gd name="T87" fmla="*/ 376 h 411"/>
                <a:gd name="T88" fmla="*/ 12 w 343"/>
                <a:gd name="T89" fmla="*/ 376 h 411"/>
                <a:gd name="T90" fmla="*/ 21 w 343"/>
                <a:gd name="T91" fmla="*/ 402 h 411"/>
                <a:gd name="T92" fmla="*/ 50 w 343"/>
                <a:gd name="T93" fmla="*/ 397 h 411"/>
                <a:gd name="T94" fmla="*/ 69 w 343"/>
                <a:gd name="T95" fmla="*/ 373 h 411"/>
                <a:gd name="T96" fmla="*/ 71 w 343"/>
                <a:gd name="T97" fmla="*/ 364 h 411"/>
                <a:gd name="T98" fmla="*/ 85 w 343"/>
                <a:gd name="T99" fmla="*/ 388 h 411"/>
                <a:gd name="T100" fmla="*/ 97 w 343"/>
                <a:gd name="T101" fmla="*/ 331 h 411"/>
                <a:gd name="T102" fmla="*/ 92 w 343"/>
                <a:gd name="T103" fmla="*/ 265 h 411"/>
                <a:gd name="T104" fmla="*/ 130 w 343"/>
                <a:gd name="T105" fmla="*/ 182 h 411"/>
                <a:gd name="T106" fmla="*/ 168 w 343"/>
                <a:gd name="T107" fmla="*/ 118 h 411"/>
                <a:gd name="T108" fmla="*/ 199 w 343"/>
                <a:gd name="T109" fmla="*/ 88 h 411"/>
                <a:gd name="T110" fmla="*/ 218 w 343"/>
                <a:gd name="T111" fmla="*/ 71 h 411"/>
                <a:gd name="T112" fmla="*/ 267 w 343"/>
                <a:gd name="T113" fmla="*/ 85 h 411"/>
                <a:gd name="T114" fmla="*/ 314 w 343"/>
                <a:gd name="T115" fmla="*/ 73 h 411"/>
                <a:gd name="T116" fmla="*/ 343 w 343"/>
                <a:gd name="T117" fmla="*/ 5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3" h="411">
                  <a:moveTo>
                    <a:pt x="343" y="52"/>
                  </a:moveTo>
                  <a:lnTo>
                    <a:pt x="336" y="52"/>
                  </a:lnTo>
                  <a:lnTo>
                    <a:pt x="336" y="57"/>
                  </a:lnTo>
                  <a:lnTo>
                    <a:pt x="333" y="57"/>
                  </a:lnTo>
                  <a:lnTo>
                    <a:pt x="333" y="55"/>
                  </a:lnTo>
                  <a:lnTo>
                    <a:pt x="331" y="55"/>
                  </a:lnTo>
                  <a:lnTo>
                    <a:pt x="331" y="52"/>
                  </a:lnTo>
                  <a:lnTo>
                    <a:pt x="331" y="57"/>
                  </a:lnTo>
                  <a:lnTo>
                    <a:pt x="331" y="57"/>
                  </a:lnTo>
                  <a:lnTo>
                    <a:pt x="329" y="55"/>
                  </a:lnTo>
                  <a:lnTo>
                    <a:pt x="326" y="55"/>
                  </a:lnTo>
                  <a:lnTo>
                    <a:pt x="324" y="57"/>
                  </a:lnTo>
                  <a:lnTo>
                    <a:pt x="324" y="55"/>
                  </a:lnTo>
                  <a:lnTo>
                    <a:pt x="326" y="52"/>
                  </a:lnTo>
                  <a:lnTo>
                    <a:pt x="329" y="52"/>
                  </a:lnTo>
                  <a:lnTo>
                    <a:pt x="329" y="50"/>
                  </a:lnTo>
                  <a:lnTo>
                    <a:pt x="329" y="47"/>
                  </a:lnTo>
                  <a:lnTo>
                    <a:pt x="329" y="47"/>
                  </a:lnTo>
                  <a:lnTo>
                    <a:pt x="321" y="47"/>
                  </a:lnTo>
                  <a:lnTo>
                    <a:pt x="324" y="45"/>
                  </a:lnTo>
                  <a:lnTo>
                    <a:pt x="321" y="45"/>
                  </a:lnTo>
                  <a:lnTo>
                    <a:pt x="319" y="43"/>
                  </a:lnTo>
                  <a:lnTo>
                    <a:pt x="317" y="40"/>
                  </a:lnTo>
                  <a:lnTo>
                    <a:pt x="312" y="40"/>
                  </a:lnTo>
                  <a:lnTo>
                    <a:pt x="312" y="38"/>
                  </a:lnTo>
                  <a:lnTo>
                    <a:pt x="312" y="38"/>
                  </a:lnTo>
                  <a:lnTo>
                    <a:pt x="312" y="36"/>
                  </a:lnTo>
                  <a:lnTo>
                    <a:pt x="331" y="40"/>
                  </a:lnTo>
                  <a:lnTo>
                    <a:pt x="338" y="33"/>
                  </a:lnTo>
                  <a:lnTo>
                    <a:pt x="340" y="33"/>
                  </a:lnTo>
                  <a:lnTo>
                    <a:pt x="343" y="31"/>
                  </a:lnTo>
                  <a:lnTo>
                    <a:pt x="343" y="26"/>
                  </a:lnTo>
                  <a:lnTo>
                    <a:pt x="340" y="26"/>
                  </a:lnTo>
                  <a:lnTo>
                    <a:pt x="338" y="21"/>
                  </a:lnTo>
                  <a:lnTo>
                    <a:pt x="333" y="21"/>
                  </a:lnTo>
                  <a:lnTo>
                    <a:pt x="331" y="21"/>
                  </a:lnTo>
                  <a:lnTo>
                    <a:pt x="333" y="19"/>
                  </a:lnTo>
                  <a:lnTo>
                    <a:pt x="331" y="17"/>
                  </a:lnTo>
                  <a:lnTo>
                    <a:pt x="329" y="14"/>
                  </a:lnTo>
                  <a:lnTo>
                    <a:pt x="329" y="17"/>
                  </a:lnTo>
                  <a:lnTo>
                    <a:pt x="326" y="19"/>
                  </a:lnTo>
                  <a:lnTo>
                    <a:pt x="326" y="17"/>
                  </a:lnTo>
                  <a:lnTo>
                    <a:pt x="326" y="14"/>
                  </a:lnTo>
                  <a:lnTo>
                    <a:pt x="321" y="17"/>
                  </a:lnTo>
                  <a:lnTo>
                    <a:pt x="321" y="17"/>
                  </a:lnTo>
                  <a:lnTo>
                    <a:pt x="319" y="17"/>
                  </a:lnTo>
                  <a:lnTo>
                    <a:pt x="321" y="14"/>
                  </a:lnTo>
                  <a:lnTo>
                    <a:pt x="321" y="12"/>
                  </a:lnTo>
                  <a:lnTo>
                    <a:pt x="319" y="12"/>
                  </a:lnTo>
                  <a:lnTo>
                    <a:pt x="319" y="10"/>
                  </a:lnTo>
                  <a:lnTo>
                    <a:pt x="317" y="10"/>
                  </a:lnTo>
                  <a:lnTo>
                    <a:pt x="314" y="10"/>
                  </a:lnTo>
                  <a:lnTo>
                    <a:pt x="312" y="10"/>
                  </a:lnTo>
                  <a:lnTo>
                    <a:pt x="312" y="14"/>
                  </a:lnTo>
                  <a:lnTo>
                    <a:pt x="312" y="26"/>
                  </a:lnTo>
                  <a:lnTo>
                    <a:pt x="307" y="26"/>
                  </a:lnTo>
                  <a:lnTo>
                    <a:pt x="305" y="24"/>
                  </a:lnTo>
                  <a:lnTo>
                    <a:pt x="303" y="26"/>
                  </a:lnTo>
                  <a:lnTo>
                    <a:pt x="303" y="24"/>
                  </a:lnTo>
                  <a:lnTo>
                    <a:pt x="305" y="21"/>
                  </a:lnTo>
                  <a:lnTo>
                    <a:pt x="307" y="19"/>
                  </a:lnTo>
                  <a:lnTo>
                    <a:pt x="305" y="17"/>
                  </a:lnTo>
                  <a:lnTo>
                    <a:pt x="303" y="19"/>
                  </a:lnTo>
                  <a:lnTo>
                    <a:pt x="300" y="19"/>
                  </a:lnTo>
                  <a:lnTo>
                    <a:pt x="303" y="17"/>
                  </a:lnTo>
                  <a:lnTo>
                    <a:pt x="303" y="14"/>
                  </a:lnTo>
                  <a:lnTo>
                    <a:pt x="303" y="12"/>
                  </a:lnTo>
                  <a:lnTo>
                    <a:pt x="307" y="12"/>
                  </a:lnTo>
                  <a:lnTo>
                    <a:pt x="310" y="10"/>
                  </a:lnTo>
                  <a:lnTo>
                    <a:pt x="310" y="5"/>
                  </a:lnTo>
                  <a:lnTo>
                    <a:pt x="307" y="5"/>
                  </a:lnTo>
                  <a:lnTo>
                    <a:pt x="307" y="3"/>
                  </a:lnTo>
                  <a:lnTo>
                    <a:pt x="305" y="0"/>
                  </a:lnTo>
                  <a:lnTo>
                    <a:pt x="303" y="0"/>
                  </a:lnTo>
                  <a:lnTo>
                    <a:pt x="300" y="3"/>
                  </a:lnTo>
                  <a:lnTo>
                    <a:pt x="298" y="0"/>
                  </a:lnTo>
                  <a:lnTo>
                    <a:pt x="293" y="17"/>
                  </a:lnTo>
                  <a:lnTo>
                    <a:pt x="293" y="19"/>
                  </a:lnTo>
                  <a:lnTo>
                    <a:pt x="291" y="19"/>
                  </a:lnTo>
                  <a:lnTo>
                    <a:pt x="291" y="21"/>
                  </a:lnTo>
                  <a:lnTo>
                    <a:pt x="291" y="26"/>
                  </a:lnTo>
                  <a:lnTo>
                    <a:pt x="288" y="26"/>
                  </a:lnTo>
                  <a:lnTo>
                    <a:pt x="284" y="29"/>
                  </a:lnTo>
                  <a:lnTo>
                    <a:pt x="286" y="21"/>
                  </a:lnTo>
                  <a:lnTo>
                    <a:pt x="284" y="17"/>
                  </a:lnTo>
                  <a:lnTo>
                    <a:pt x="286" y="14"/>
                  </a:lnTo>
                  <a:lnTo>
                    <a:pt x="286" y="7"/>
                  </a:lnTo>
                  <a:lnTo>
                    <a:pt x="284" y="7"/>
                  </a:lnTo>
                  <a:lnTo>
                    <a:pt x="284" y="7"/>
                  </a:lnTo>
                  <a:lnTo>
                    <a:pt x="267" y="33"/>
                  </a:lnTo>
                  <a:lnTo>
                    <a:pt x="269" y="31"/>
                  </a:lnTo>
                  <a:lnTo>
                    <a:pt x="265" y="40"/>
                  </a:lnTo>
                  <a:lnTo>
                    <a:pt x="262" y="43"/>
                  </a:lnTo>
                  <a:lnTo>
                    <a:pt x="262" y="36"/>
                  </a:lnTo>
                  <a:lnTo>
                    <a:pt x="265" y="33"/>
                  </a:lnTo>
                  <a:lnTo>
                    <a:pt x="265" y="33"/>
                  </a:lnTo>
                  <a:lnTo>
                    <a:pt x="265" y="31"/>
                  </a:lnTo>
                  <a:lnTo>
                    <a:pt x="265" y="26"/>
                  </a:lnTo>
                  <a:lnTo>
                    <a:pt x="265" y="26"/>
                  </a:lnTo>
                  <a:lnTo>
                    <a:pt x="274" y="10"/>
                  </a:lnTo>
                  <a:lnTo>
                    <a:pt x="272" y="10"/>
                  </a:lnTo>
                  <a:lnTo>
                    <a:pt x="269" y="12"/>
                  </a:lnTo>
                  <a:lnTo>
                    <a:pt x="267" y="12"/>
                  </a:lnTo>
                  <a:lnTo>
                    <a:pt x="265" y="10"/>
                  </a:lnTo>
                  <a:lnTo>
                    <a:pt x="265" y="7"/>
                  </a:lnTo>
                  <a:lnTo>
                    <a:pt x="262" y="7"/>
                  </a:lnTo>
                  <a:lnTo>
                    <a:pt x="262" y="5"/>
                  </a:lnTo>
                  <a:lnTo>
                    <a:pt x="260" y="7"/>
                  </a:lnTo>
                  <a:lnTo>
                    <a:pt x="260" y="7"/>
                  </a:lnTo>
                  <a:lnTo>
                    <a:pt x="258" y="7"/>
                  </a:lnTo>
                  <a:lnTo>
                    <a:pt x="258" y="12"/>
                  </a:lnTo>
                  <a:lnTo>
                    <a:pt x="255" y="12"/>
                  </a:lnTo>
                  <a:lnTo>
                    <a:pt x="255" y="14"/>
                  </a:lnTo>
                  <a:lnTo>
                    <a:pt x="258" y="17"/>
                  </a:lnTo>
                  <a:lnTo>
                    <a:pt x="258" y="17"/>
                  </a:lnTo>
                  <a:lnTo>
                    <a:pt x="255" y="19"/>
                  </a:lnTo>
                  <a:lnTo>
                    <a:pt x="253" y="21"/>
                  </a:lnTo>
                  <a:lnTo>
                    <a:pt x="253" y="26"/>
                  </a:lnTo>
                  <a:lnTo>
                    <a:pt x="248" y="26"/>
                  </a:lnTo>
                  <a:lnTo>
                    <a:pt x="246" y="29"/>
                  </a:lnTo>
                  <a:lnTo>
                    <a:pt x="243" y="31"/>
                  </a:lnTo>
                  <a:lnTo>
                    <a:pt x="241" y="36"/>
                  </a:lnTo>
                  <a:lnTo>
                    <a:pt x="241" y="36"/>
                  </a:lnTo>
                  <a:lnTo>
                    <a:pt x="241" y="38"/>
                  </a:lnTo>
                  <a:lnTo>
                    <a:pt x="241" y="45"/>
                  </a:lnTo>
                  <a:lnTo>
                    <a:pt x="239" y="45"/>
                  </a:lnTo>
                  <a:lnTo>
                    <a:pt x="236" y="43"/>
                  </a:lnTo>
                  <a:lnTo>
                    <a:pt x="236" y="40"/>
                  </a:lnTo>
                  <a:lnTo>
                    <a:pt x="239" y="40"/>
                  </a:lnTo>
                  <a:lnTo>
                    <a:pt x="234" y="40"/>
                  </a:lnTo>
                  <a:lnTo>
                    <a:pt x="236" y="36"/>
                  </a:lnTo>
                  <a:lnTo>
                    <a:pt x="236" y="36"/>
                  </a:lnTo>
                  <a:lnTo>
                    <a:pt x="229" y="36"/>
                  </a:lnTo>
                  <a:lnTo>
                    <a:pt x="229" y="38"/>
                  </a:lnTo>
                  <a:lnTo>
                    <a:pt x="229" y="38"/>
                  </a:lnTo>
                  <a:lnTo>
                    <a:pt x="227" y="38"/>
                  </a:lnTo>
                  <a:lnTo>
                    <a:pt x="227" y="36"/>
                  </a:lnTo>
                  <a:lnTo>
                    <a:pt x="227" y="33"/>
                  </a:lnTo>
                  <a:lnTo>
                    <a:pt x="225" y="36"/>
                  </a:lnTo>
                  <a:lnTo>
                    <a:pt x="225" y="33"/>
                  </a:lnTo>
                  <a:lnTo>
                    <a:pt x="222" y="33"/>
                  </a:lnTo>
                  <a:lnTo>
                    <a:pt x="222" y="33"/>
                  </a:lnTo>
                  <a:lnTo>
                    <a:pt x="222" y="33"/>
                  </a:lnTo>
                  <a:lnTo>
                    <a:pt x="222" y="38"/>
                  </a:lnTo>
                  <a:lnTo>
                    <a:pt x="220" y="33"/>
                  </a:lnTo>
                  <a:lnTo>
                    <a:pt x="218" y="31"/>
                  </a:lnTo>
                  <a:lnTo>
                    <a:pt x="218" y="38"/>
                  </a:lnTo>
                  <a:lnTo>
                    <a:pt x="222" y="40"/>
                  </a:lnTo>
                  <a:lnTo>
                    <a:pt x="225" y="40"/>
                  </a:lnTo>
                  <a:lnTo>
                    <a:pt x="222" y="47"/>
                  </a:lnTo>
                  <a:lnTo>
                    <a:pt x="225" y="52"/>
                  </a:lnTo>
                  <a:lnTo>
                    <a:pt x="225" y="55"/>
                  </a:lnTo>
                  <a:lnTo>
                    <a:pt x="215" y="43"/>
                  </a:lnTo>
                  <a:lnTo>
                    <a:pt x="215" y="47"/>
                  </a:lnTo>
                  <a:lnTo>
                    <a:pt x="213" y="47"/>
                  </a:lnTo>
                  <a:lnTo>
                    <a:pt x="213" y="50"/>
                  </a:lnTo>
                  <a:lnTo>
                    <a:pt x="213" y="50"/>
                  </a:lnTo>
                  <a:lnTo>
                    <a:pt x="210" y="52"/>
                  </a:lnTo>
                  <a:lnTo>
                    <a:pt x="210" y="50"/>
                  </a:lnTo>
                  <a:lnTo>
                    <a:pt x="210" y="50"/>
                  </a:lnTo>
                  <a:lnTo>
                    <a:pt x="210" y="45"/>
                  </a:lnTo>
                  <a:lnTo>
                    <a:pt x="208" y="47"/>
                  </a:lnTo>
                  <a:lnTo>
                    <a:pt x="208" y="50"/>
                  </a:lnTo>
                  <a:lnTo>
                    <a:pt x="206" y="52"/>
                  </a:lnTo>
                  <a:lnTo>
                    <a:pt x="206" y="52"/>
                  </a:lnTo>
                  <a:lnTo>
                    <a:pt x="206" y="59"/>
                  </a:lnTo>
                  <a:lnTo>
                    <a:pt x="201" y="62"/>
                  </a:lnTo>
                  <a:lnTo>
                    <a:pt x="201" y="66"/>
                  </a:lnTo>
                  <a:lnTo>
                    <a:pt x="199" y="69"/>
                  </a:lnTo>
                  <a:lnTo>
                    <a:pt x="201" y="64"/>
                  </a:lnTo>
                  <a:lnTo>
                    <a:pt x="201" y="45"/>
                  </a:lnTo>
                  <a:lnTo>
                    <a:pt x="199" y="47"/>
                  </a:lnTo>
                  <a:lnTo>
                    <a:pt x="194" y="55"/>
                  </a:lnTo>
                  <a:lnTo>
                    <a:pt x="194" y="64"/>
                  </a:lnTo>
                  <a:lnTo>
                    <a:pt x="192" y="52"/>
                  </a:lnTo>
                  <a:lnTo>
                    <a:pt x="187" y="52"/>
                  </a:lnTo>
                  <a:lnTo>
                    <a:pt x="184" y="57"/>
                  </a:lnTo>
                  <a:lnTo>
                    <a:pt x="184" y="64"/>
                  </a:lnTo>
                  <a:lnTo>
                    <a:pt x="187" y="66"/>
                  </a:lnTo>
                  <a:lnTo>
                    <a:pt x="189" y="66"/>
                  </a:lnTo>
                  <a:lnTo>
                    <a:pt x="192" y="71"/>
                  </a:lnTo>
                  <a:lnTo>
                    <a:pt x="192" y="73"/>
                  </a:lnTo>
                  <a:lnTo>
                    <a:pt x="189" y="73"/>
                  </a:lnTo>
                  <a:lnTo>
                    <a:pt x="187" y="69"/>
                  </a:lnTo>
                  <a:lnTo>
                    <a:pt x="184" y="66"/>
                  </a:lnTo>
                  <a:lnTo>
                    <a:pt x="180" y="62"/>
                  </a:lnTo>
                  <a:lnTo>
                    <a:pt x="177" y="62"/>
                  </a:lnTo>
                  <a:lnTo>
                    <a:pt x="180" y="66"/>
                  </a:lnTo>
                  <a:lnTo>
                    <a:pt x="182" y="69"/>
                  </a:lnTo>
                  <a:lnTo>
                    <a:pt x="180" y="71"/>
                  </a:lnTo>
                  <a:lnTo>
                    <a:pt x="177" y="69"/>
                  </a:lnTo>
                  <a:lnTo>
                    <a:pt x="177" y="71"/>
                  </a:lnTo>
                  <a:lnTo>
                    <a:pt x="177" y="69"/>
                  </a:lnTo>
                  <a:lnTo>
                    <a:pt x="175" y="69"/>
                  </a:lnTo>
                  <a:lnTo>
                    <a:pt x="175" y="69"/>
                  </a:lnTo>
                  <a:lnTo>
                    <a:pt x="175" y="64"/>
                  </a:lnTo>
                  <a:lnTo>
                    <a:pt x="173" y="64"/>
                  </a:lnTo>
                  <a:lnTo>
                    <a:pt x="170" y="71"/>
                  </a:lnTo>
                  <a:lnTo>
                    <a:pt x="173" y="73"/>
                  </a:lnTo>
                  <a:lnTo>
                    <a:pt x="173" y="73"/>
                  </a:lnTo>
                  <a:lnTo>
                    <a:pt x="166" y="78"/>
                  </a:lnTo>
                  <a:lnTo>
                    <a:pt x="166" y="83"/>
                  </a:lnTo>
                  <a:lnTo>
                    <a:pt x="166" y="85"/>
                  </a:lnTo>
                  <a:lnTo>
                    <a:pt x="168" y="83"/>
                  </a:lnTo>
                  <a:lnTo>
                    <a:pt x="168" y="85"/>
                  </a:lnTo>
                  <a:lnTo>
                    <a:pt x="166" y="85"/>
                  </a:lnTo>
                  <a:lnTo>
                    <a:pt x="168" y="88"/>
                  </a:lnTo>
                  <a:lnTo>
                    <a:pt x="168" y="90"/>
                  </a:lnTo>
                  <a:lnTo>
                    <a:pt x="163" y="90"/>
                  </a:lnTo>
                  <a:lnTo>
                    <a:pt x="163" y="90"/>
                  </a:lnTo>
                  <a:lnTo>
                    <a:pt x="166" y="92"/>
                  </a:lnTo>
                  <a:lnTo>
                    <a:pt x="163" y="92"/>
                  </a:lnTo>
                  <a:lnTo>
                    <a:pt x="161" y="92"/>
                  </a:lnTo>
                  <a:lnTo>
                    <a:pt x="161" y="92"/>
                  </a:lnTo>
                  <a:lnTo>
                    <a:pt x="158" y="92"/>
                  </a:lnTo>
                  <a:lnTo>
                    <a:pt x="154" y="95"/>
                  </a:lnTo>
                  <a:lnTo>
                    <a:pt x="154" y="97"/>
                  </a:lnTo>
                  <a:lnTo>
                    <a:pt x="151" y="97"/>
                  </a:lnTo>
                  <a:lnTo>
                    <a:pt x="151" y="99"/>
                  </a:lnTo>
                  <a:lnTo>
                    <a:pt x="154" y="99"/>
                  </a:lnTo>
                  <a:lnTo>
                    <a:pt x="156" y="99"/>
                  </a:lnTo>
                  <a:lnTo>
                    <a:pt x="158" y="97"/>
                  </a:lnTo>
                  <a:lnTo>
                    <a:pt x="161" y="99"/>
                  </a:lnTo>
                  <a:lnTo>
                    <a:pt x="163" y="97"/>
                  </a:lnTo>
                  <a:lnTo>
                    <a:pt x="166" y="99"/>
                  </a:lnTo>
                  <a:lnTo>
                    <a:pt x="166" y="102"/>
                  </a:lnTo>
                  <a:lnTo>
                    <a:pt x="163" y="102"/>
                  </a:lnTo>
                  <a:lnTo>
                    <a:pt x="163" y="102"/>
                  </a:lnTo>
                  <a:lnTo>
                    <a:pt x="161" y="107"/>
                  </a:lnTo>
                  <a:lnTo>
                    <a:pt x="158" y="104"/>
                  </a:lnTo>
                  <a:lnTo>
                    <a:pt x="156" y="104"/>
                  </a:lnTo>
                  <a:lnTo>
                    <a:pt x="154" y="102"/>
                  </a:lnTo>
                  <a:lnTo>
                    <a:pt x="151" y="102"/>
                  </a:lnTo>
                  <a:lnTo>
                    <a:pt x="149" y="104"/>
                  </a:lnTo>
                  <a:lnTo>
                    <a:pt x="147" y="107"/>
                  </a:lnTo>
                  <a:lnTo>
                    <a:pt x="149" y="109"/>
                  </a:lnTo>
                  <a:lnTo>
                    <a:pt x="149" y="111"/>
                  </a:lnTo>
                  <a:lnTo>
                    <a:pt x="149" y="111"/>
                  </a:lnTo>
                  <a:lnTo>
                    <a:pt x="149" y="116"/>
                  </a:lnTo>
                  <a:lnTo>
                    <a:pt x="149" y="118"/>
                  </a:lnTo>
                  <a:lnTo>
                    <a:pt x="149" y="116"/>
                  </a:lnTo>
                  <a:lnTo>
                    <a:pt x="149" y="118"/>
                  </a:lnTo>
                  <a:lnTo>
                    <a:pt x="147" y="121"/>
                  </a:lnTo>
                  <a:lnTo>
                    <a:pt x="144" y="111"/>
                  </a:lnTo>
                  <a:lnTo>
                    <a:pt x="142" y="111"/>
                  </a:lnTo>
                  <a:lnTo>
                    <a:pt x="142" y="114"/>
                  </a:lnTo>
                  <a:lnTo>
                    <a:pt x="140" y="114"/>
                  </a:lnTo>
                  <a:lnTo>
                    <a:pt x="140" y="116"/>
                  </a:lnTo>
                  <a:lnTo>
                    <a:pt x="142" y="116"/>
                  </a:lnTo>
                  <a:lnTo>
                    <a:pt x="142" y="116"/>
                  </a:lnTo>
                  <a:lnTo>
                    <a:pt x="140" y="118"/>
                  </a:lnTo>
                  <a:lnTo>
                    <a:pt x="137" y="118"/>
                  </a:lnTo>
                  <a:lnTo>
                    <a:pt x="137" y="121"/>
                  </a:lnTo>
                  <a:lnTo>
                    <a:pt x="137" y="123"/>
                  </a:lnTo>
                  <a:lnTo>
                    <a:pt x="140" y="125"/>
                  </a:lnTo>
                  <a:lnTo>
                    <a:pt x="137" y="125"/>
                  </a:lnTo>
                  <a:lnTo>
                    <a:pt x="140" y="128"/>
                  </a:lnTo>
                  <a:lnTo>
                    <a:pt x="137" y="128"/>
                  </a:lnTo>
                  <a:lnTo>
                    <a:pt x="137" y="130"/>
                  </a:lnTo>
                  <a:lnTo>
                    <a:pt x="135" y="130"/>
                  </a:lnTo>
                  <a:lnTo>
                    <a:pt x="135" y="130"/>
                  </a:lnTo>
                  <a:lnTo>
                    <a:pt x="135" y="132"/>
                  </a:lnTo>
                  <a:lnTo>
                    <a:pt x="137" y="132"/>
                  </a:lnTo>
                  <a:lnTo>
                    <a:pt x="142" y="130"/>
                  </a:lnTo>
                  <a:lnTo>
                    <a:pt x="137" y="135"/>
                  </a:lnTo>
                  <a:lnTo>
                    <a:pt x="132" y="135"/>
                  </a:lnTo>
                  <a:lnTo>
                    <a:pt x="132" y="135"/>
                  </a:lnTo>
                  <a:lnTo>
                    <a:pt x="130" y="132"/>
                  </a:lnTo>
                  <a:lnTo>
                    <a:pt x="130" y="132"/>
                  </a:lnTo>
                  <a:lnTo>
                    <a:pt x="125" y="135"/>
                  </a:lnTo>
                  <a:lnTo>
                    <a:pt x="125" y="140"/>
                  </a:lnTo>
                  <a:lnTo>
                    <a:pt x="123" y="140"/>
                  </a:lnTo>
                  <a:lnTo>
                    <a:pt x="123" y="142"/>
                  </a:lnTo>
                  <a:lnTo>
                    <a:pt x="125" y="142"/>
                  </a:lnTo>
                  <a:lnTo>
                    <a:pt x="123" y="147"/>
                  </a:lnTo>
                  <a:lnTo>
                    <a:pt x="121" y="147"/>
                  </a:lnTo>
                  <a:lnTo>
                    <a:pt x="121" y="151"/>
                  </a:lnTo>
                  <a:lnTo>
                    <a:pt x="118" y="151"/>
                  </a:lnTo>
                  <a:lnTo>
                    <a:pt x="118" y="151"/>
                  </a:lnTo>
                  <a:lnTo>
                    <a:pt x="116" y="151"/>
                  </a:lnTo>
                  <a:lnTo>
                    <a:pt x="114" y="154"/>
                  </a:lnTo>
                  <a:lnTo>
                    <a:pt x="116" y="156"/>
                  </a:lnTo>
                  <a:lnTo>
                    <a:pt x="114" y="158"/>
                  </a:lnTo>
                  <a:lnTo>
                    <a:pt x="111" y="158"/>
                  </a:lnTo>
                  <a:lnTo>
                    <a:pt x="111" y="161"/>
                  </a:lnTo>
                  <a:lnTo>
                    <a:pt x="109" y="161"/>
                  </a:lnTo>
                  <a:lnTo>
                    <a:pt x="109" y="163"/>
                  </a:lnTo>
                  <a:lnTo>
                    <a:pt x="109" y="163"/>
                  </a:lnTo>
                  <a:lnTo>
                    <a:pt x="109" y="166"/>
                  </a:lnTo>
                  <a:lnTo>
                    <a:pt x="111" y="166"/>
                  </a:lnTo>
                  <a:lnTo>
                    <a:pt x="111" y="168"/>
                  </a:lnTo>
                  <a:lnTo>
                    <a:pt x="109" y="168"/>
                  </a:lnTo>
                  <a:lnTo>
                    <a:pt x="106" y="168"/>
                  </a:lnTo>
                  <a:lnTo>
                    <a:pt x="106" y="173"/>
                  </a:lnTo>
                  <a:lnTo>
                    <a:pt x="109" y="173"/>
                  </a:lnTo>
                  <a:lnTo>
                    <a:pt x="109" y="173"/>
                  </a:lnTo>
                  <a:lnTo>
                    <a:pt x="111" y="173"/>
                  </a:lnTo>
                  <a:lnTo>
                    <a:pt x="111" y="175"/>
                  </a:lnTo>
                  <a:lnTo>
                    <a:pt x="104" y="175"/>
                  </a:lnTo>
                  <a:lnTo>
                    <a:pt x="104" y="177"/>
                  </a:lnTo>
                  <a:lnTo>
                    <a:pt x="104" y="180"/>
                  </a:lnTo>
                  <a:lnTo>
                    <a:pt x="102" y="182"/>
                  </a:lnTo>
                  <a:lnTo>
                    <a:pt x="99" y="182"/>
                  </a:lnTo>
                  <a:lnTo>
                    <a:pt x="99" y="187"/>
                  </a:lnTo>
                  <a:lnTo>
                    <a:pt x="102" y="187"/>
                  </a:lnTo>
                  <a:lnTo>
                    <a:pt x="102" y="184"/>
                  </a:lnTo>
                  <a:lnTo>
                    <a:pt x="104" y="182"/>
                  </a:lnTo>
                  <a:lnTo>
                    <a:pt x="104" y="184"/>
                  </a:lnTo>
                  <a:lnTo>
                    <a:pt x="106" y="189"/>
                  </a:lnTo>
                  <a:lnTo>
                    <a:pt x="102" y="187"/>
                  </a:lnTo>
                  <a:lnTo>
                    <a:pt x="102" y="189"/>
                  </a:lnTo>
                  <a:lnTo>
                    <a:pt x="102" y="189"/>
                  </a:lnTo>
                  <a:lnTo>
                    <a:pt x="102" y="192"/>
                  </a:lnTo>
                  <a:lnTo>
                    <a:pt x="99" y="192"/>
                  </a:lnTo>
                  <a:lnTo>
                    <a:pt x="102" y="194"/>
                  </a:lnTo>
                  <a:lnTo>
                    <a:pt x="99" y="196"/>
                  </a:lnTo>
                  <a:lnTo>
                    <a:pt x="99" y="194"/>
                  </a:lnTo>
                  <a:lnTo>
                    <a:pt x="97" y="196"/>
                  </a:lnTo>
                  <a:lnTo>
                    <a:pt x="99" y="199"/>
                  </a:lnTo>
                  <a:lnTo>
                    <a:pt x="99" y="199"/>
                  </a:lnTo>
                  <a:lnTo>
                    <a:pt x="99" y="203"/>
                  </a:lnTo>
                  <a:lnTo>
                    <a:pt x="99" y="201"/>
                  </a:lnTo>
                  <a:lnTo>
                    <a:pt x="97" y="201"/>
                  </a:lnTo>
                  <a:lnTo>
                    <a:pt x="95" y="199"/>
                  </a:lnTo>
                  <a:lnTo>
                    <a:pt x="95" y="203"/>
                  </a:lnTo>
                  <a:lnTo>
                    <a:pt x="95" y="203"/>
                  </a:lnTo>
                  <a:lnTo>
                    <a:pt x="92" y="203"/>
                  </a:lnTo>
                  <a:lnTo>
                    <a:pt x="92" y="206"/>
                  </a:lnTo>
                  <a:lnTo>
                    <a:pt x="95" y="208"/>
                  </a:lnTo>
                  <a:lnTo>
                    <a:pt x="95" y="206"/>
                  </a:lnTo>
                  <a:lnTo>
                    <a:pt x="97" y="206"/>
                  </a:lnTo>
                  <a:lnTo>
                    <a:pt x="97" y="206"/>
                  </a:lnTo>
                  <a:lnTo>
                    <a:pt x="97" y="208"/>
                  </a:lnTo>
                  <a:lnTo>
                    <a:pt x="97" y="210"/>
                  </a:lnTo>
                  <a:lnTo>
                    <a:pt x="95" y="213"/>
                  </a:lnTo>
                  <a:lnTo>
                    <a:pt x="92" y="210"/>
                  </a:lnTo>
                  <a:lnTo>
                    <a:pt x="92" y="213"/>
                  </a:lnTo>
                  <a:lnTo>
                    <a:pt x="90" y="210"/>
                  </a:lnTo>
                  <a:lnTo>
                    <a:pt x="88" y="215"/>
                  </a:lnTo>
                  <a:lnTo>
                    <a:pt x="88" y="215"/>
                  </a:lnTo>
                  <a:lnTo>
                    <a:pt x="85" y="218"/>
                  </a:lnTo>
                  <a:lnTo>
                    <a:pt x="83" y="218"/>
                  </a:lnTo>
                  <a:lnTo>
                    <a:pt x="83" y="222"/>
                  </a:lnTo>
                  <a:lnTo>
                    <a:pt x="85" y="222"/>
                  </a:lnTo>
                  <a:lnTo>
                    <a:pt x="88" y="222"/>
                  </a:lnTo>
                  <a:lnTo>
                    <a:pt x="88" y="222"/>
                  </a:lnTo>
                  <a:lnTo>
                    <a:pt x="85" y="225"/>
                  </a:lnTo>
                  <a:lnTo>
                    <a:pt x="85" y="227"/>
                  </a:lnTo>
                  <a:lnTo>
                    <a:pt x="85" y="229"/>
                  </a:lnTo>
                  <a:lnTo>
                    <a:pt x="83" y="232"/>
                  </a:lnTo>
                  <a:lnTo>
                    <a:pt x="80" y="232"/>
                  </a:lnTo>
                  <a:lnTo>
                    <a:pt x="78" y="229"/>
                  </a:lnTo>
                  <a:lnTo>
                    <a:pt x="78" y="229"/>
                  </a:lnTo>
                  <a:lnTo>
                    <a:pt x="76" y="232"/>
                  </a:lnTo>
                  <a:lnTo>
                    <a:pt x="73" y="234"/>
                  </a:lnTo>
                  <a:lnTo>
                    <a:pt x="73" y="236"/>
                  </a:lnTo>
                  <a:lnTo>
                    <a:pt x="66" y="244"/>
                  </a:lnTo>
                  <a:lnTo>
                    <a:pt x="66" y="246"/>
                  </a:lnTo>
                  <a:lnTo>
                    <a:pt x="66" y="248"/>
                  </a:lnTo>
                  <a:lnTo>
                    <a:pt x="62" y="251"/>
                  </a:lnTo>
                  <a:lnTo>
                    <a:pt x="62" y="253"/>
                  </a:lnTo>
                  <a:lnTo>
                    <a:pt x="62" y="255"/>
                  </a:lnTo>
                  <a:lnTo>
                    <a:pt x="66" y="253"/>
                  </a:lnTo>
                  <a:lnTo>
                    <a:pt x="64" y="258"/>
                  </a:lnTo>
                  <a:lnTo>
                    <a:pt x="66" y="260"/>
                  </a:lnTo>
                  <a:lnTo>
                    <a:pt x="66" y="260"/>
                  </a:lnTo>
                  <a:lnTo>
                    <a:pt x="80" y="251"/>
                  </a:lnTo>
                  <a:lnTo>
                    <a:pt x="83" y="251"/>
                  </a:lnTo>
                  <a:lnTo>
                    <a:pt x="83" y="251"/>
                  </a:lnTo>
                  <a:lnTo>
                    <a:pt x="83" y="253"/>
                  </a:lnTo>
                  <a:lnTo>
                    <a:pt x="80" y="253"/>
                  </a:lnTo>
                  <a:lnTo>
                    <a:pt x="78" y="253"/>
                  </a:lnTo>
                  <a:lnTo>
                    <a:pt x="73" y="258"/>
                  </a:lnTo>
                  <a:lnTo>
                    <a:pt x="76" y="260"/>
                  </a:lnTo>
                  <a:lnTo>
                    <a:pt x="73" y="260"/>
                  </a:lnTo>
                  <a:lnTo>
                    <a:pt x="71" y="262"/>
                  </a:lnTo>
                  <a:lnTo>
                    <a:pt x="69" y="262"/>
                  </a:lnTo>
                  <a:lnTo>
                    <a:pt x="66" y="262"/>
                  </a:lnTo>
                  <a:lnTo>
                    <a:pt x="69" y="265"/>
                  </a:lnTo>
                  <a:lnTo>
                    <a:pt x="66" y="265"/>
                  </a:lnTo>
                  <a:lnTo>
                    <a:pt x="64" y="265"/>
                  </a:lnTo>
                  <a:lnTo>
                    <a:pt x="64" y="262"/>
                  </a:lnTo>
                  <a:lnTo>
                    <a:pt x="62" y="258"/>
                  </a:lnTo>
                  <a:lnTo>
                    <a:pt x="62" y="258"/>
                  </a:lnTo>
                  <a:lnTo>
                    <a:pt x="59" y="258"/>
                  </a:lnTo>
                  <a:lnTo>
                    <a:pt x="59" y="260"/>
                  </a:lnTo>
                  <a:lnTo>
                    <a:pt x="57" y="260"/>
                  </a:lnTo>
                  <a:lnTo>
                    <a:pt x="57" y="260"/>
                  </a:lnTo>
                  <a:lnTo>
                    <a:pt x="57" y="262"/>
                  </a:lnTo>
                  <a:lnTo>
                    <a:pt x="57" y="265"/>
                  </a:lnTo>
                  <a:lnTo>
                    <a:pt x="57" y="265"/>
                  </a:lnTo>
                  <a:lnTo>
                    <a:pt x="54" y="267"/>
                  </a:lnTo>
                  <a:lnTo>
                    <a:pt x="54" y="265"/>
                  </a:lnTo>
                  <a:lnTo>
                    <a:pt x="54" y="262"/>
                  </a:lnTo>
                  <a:lnTo>
                    <a:pt x="54" y="262"/>
                  </a:lnTo>
                  <a:lnTo>
                    <a:pt x="47" y="265"/>
                  </a:lnTo>
                  <a:lnTo>
                    <a:pt x="45" y="265"/>
                  </a:lnTo>
                  <a:lnTo>
                    <a:pt x="45" y="267"/>
                  </a:lnTo>
                  <a:lnTo>
                    <a:pt x="43" y="267"/>
                  </a:lnTo>
                  <a:lnTo>
                    <a:pt x="43" y="269"/>
                  </a:lnTo>
                  <a:lnTo>
                    <a:pt x="43" y="269"/>
                  </a:lnTo>
                  <a:lnTo>
                    <a:pt x="40" y="269"/>
                  </a:lnTo>
                  <a:lnTo>
                    <a:pt x="40" y="269"/>
                  </a:lnTo>
                  <a:lnTo>
                    <a:pt x="40" y="269"/>
                  </a:lnTo>
                  <a:lnTo>
                    <a:pt x="40" y="269"/>
                  </a:lnTo>
                  <a:lnTo>
                    <a:pt x="40" y="269"/>
                  </a:lnTo>
                  <a:lnTo>
                    <a:pt x="40" y="272"/>
                  </a:lnTo>
                  <a:lnTo>
                    <a:pt x="38" y="272"/>
                  </a:lnTo>
                  <a:lnTo>
                    <a:pt x="38" y="272"/>
                  </a:lnTo>
                  <a:lnTo>
                    <a:pt x="33" y="274"/>
                  </a:lnTo>
                  <a:lnTo>
                    <a:pt x="31" y="279"/>
                  </a:lnTo>
                  <a:lnTo>
                    <a:pt x="31" y="279"/>
                  </a:lnTo>
                  <a:lnTo>
                    <a:pt x="29" y="277"/>
                  </a:lnTo>
                  <a:lnTo>
                    <a:pt x="26" y="279"/>
                  </a:lnTo>
                  <a:lnTo>
                    <a:pt x="24" y="281"/>
                  </a:lnTo>
                  <a:lnTo>
                    <a:pt x="26" y="284"/>
                  </a:lnTo>
                  <a:lnTo>
                    <a:pt x="26" y="284"/>
                  </a:lnTo>
                  <a:lnTo>
                    <a:pt x="29" y="284"/>
                  </a:lnTo>
                  <a:lnTo>
                    <a:pt x="31" y="284"/>
                  </a:lnTo>
                  <a:lnTo>
                    <a:pt x="31" y="286"/>
                  </a:lnTo>
                  <a:lnTo>
                    <a:pt x="33" y="286"/>
                  </a:lnTo>
                  <a:lnTo>
                    <a:pt x="31" y="288"/>
                  </a:lnTo>
                  <a:lnTo>
                    <a:pt x="33" y="291"/>
                  </a:lnTo>
                  <a:lnTo>
                    <a:pt x="31" y="288"/>
                  </a:lnTo>
                  <a:lnTo>
                    <a:pt x="21" y="288"/>
                  </a:lnTo>
                  <a:lnTo>
                    <a:pt x="19" y="288"/>
                  </a:lnTo>
                  <a:lnTo>
                    <a:pt x="19" y="288"/>
                  </a:lnTo>
                  <a:lnTo>
                    <a:pt x="17" y="291"/>
                  </a:lnTo>
                  <a:lnTo>
                    <a:pt x="17" y="291"/>
                  </a:lnTo>
                  <a:lnTo>
                    <a:pt x="19" y="291"/>
                  </a:lnTo>
                  <a:lnTo>
                    <a:pt x="17" y="291"/>
                  </a:lnTo>
                  <a:lnTo>
                    <a:pt x="17" y="293"/>
                  </a:lnTo>
                  <a:lnTo>
                    <a:pt x="19" y="293"/>
                  </a:lnTo>
                  <a:lnTo>
                    <a:pt x="21" y="293"/>
                  </a:lnTo>
                  <a:lnTo>
                    <a:pt x="19" y="295"/>
                  </a:lnTo>
                  <a:lnTo>
                    <a:pt x="19" y="300"/>
                  </a:lnTo>
                  <a:lnTo>
                    <a:pt x="19" y="300"/>
                  </a:lnTo>
                  <a:lnTo>
                    <a:pt x="17" y="298"/>
                  </a:lnTo>
                  <a:lnTo>
                    <a:pt x="17" y="295"/>
                  </a:lnTo>
                  <a:lnTo>
                    <a:pt x="14" y="298"/>
                  </a:lnTo>
                  <a:lnTo>
                    <a:pt x="12" y="300"/>
                  </a:lnTo>
                  <a:lnTo>
                    <a:pt x="14" y="303"/>
                  </a:lnTo>
                  <a:lnTo>
                    <a:pt x="14" y="305"/>
                  </a:lnTo>
                  <a:lnTo>
                    <a:pt x="12" y="303"/>
                  </a:lnTo>
                  <a:lnTo>
                    <a:pt x="12" y="300"/>
                  </a:lnTo>
                  <a:lnTo>
                    <a:pt x="10" y="303"/>
                  </a:lnTo>
                  <a:lnTo>
                    <a:pt x="5" y="300"/>
                  </a:lnTo>
                  <a:lnTo>
                    <a:pt x="5" y="303"/>
                  </a:lnTo>
                  <a:lnTo>
                    <a:pt x="5" y="305"/>
                  </a:lnTo>
                  <a:lnTo>
                    <a:pt x="3" y="300"/>
                  </a:lnTo>
                  <a:lnTo>
                    <a:pt x="0" y="303"/>
                  </a:lnTo>
                  <a:lnTo>
                    <a:pt x="3" y="305"/>
                  </a:lnTo>
                  <a:lnTo>
                    <a:pt x="3" y="307"/>
                  </a:lnTo>
                  <a:lnTo>
                    <a:pt x="3" y="307"/>
                  </a:lnTo>
                  <a:lnTo>
                    <a:pt x="14" y="305"/>
                  </a:lnTo>
                  <a:lnTo>
                    <a:pt x="12" y="307"/>
                  </a:lnTo>
                  <a:lnTo>
                    <a:pt x="12" y="310"/>
                  </a:lnTo>
                  <a:lnTo>
                    <a:pt x="17" y="307"/>
                  </a:lnTo>
                  <a:lnTo>
                    <a:pt x="17" y="310"/>
                  </a:lnTo>
                  <a:lnTo>
                    <a:pt x="14" y="310"/>
                  </a:lnTo>
                  <a:lnTo>
                    <a:pt x="7" y="310"/>
                  </a:lnTo>
                  <a:lnTo>
                    <a:pt x="7" y="310"/>
                  </a:lnTo>
                  <a:lnTo>
                    <a:pt x="5" y="310"/>
                  </a:lnTo>
                  <a:lnTo>
                    <a:pt x="3" y="312"/>
                  </a:lnTo>
                  <a:lnTo>
                    <a:pt x="3" y="312"/>
                  </a:lnTo>
                  <a:lnTo>
                    <a:pt x="0" y="312"/>
                  </a:lnTo>
                  <a:lnTo>
                    <a:pt x="0" y="314"/>
                  </a:lnTo>
                  <a:lnTo>
                    <a:pt x="0" y="314"/>
                  </a:lnTo>
                  <a:lnTo>
                    <a:pt x="3" y="317"/>
                  </a:lnTo>
                  <a:lnTo>
                    <a:pt x="3" y="317"/>
                  </a:lnTo>
                  <a:lnTo>
                    <a:pt x="3" y="319"/>
                  </a:lnTo>
                  <a:lnTo>
                    <a:pt x="0" y="321"/>
                  </a:lnTo>
                  <a:lnTo>
                    <a:pt x="0" y="324"/>
                  </a:lnTo>
                  <a:lnTo>
                    <a:pt x="0" y="326"/>
                  </a:lnTo>
                  <a:lnTo>
                    <a:pt x="0" y="326"/>
                  </a:lnTo>
                  <a:lnTo>
                    <a:pt x="0" y="329"/>
                  </a:lnTo>
                  <a:lnTo>
                    <a:pt x="0" y="329"/>
                  </a:lnTo>
                  <a:lnTo>
                    <a:pt x="5" y="331"/>
                  </a:lnTo>
                  <a:lnTo>
                    <a:pt x="12" y="326"/>
                  </a:lnTo>
                  <a:lnTo>
                    <a:pt x="14" y="329"/>
                  </a:lnTo>
                  <a:lnTo>
                    <a:pt x="17" y="329"/>
                  </a:lnTo>
                  <a:lnTo>
                    <a:pt x="19" y="321"/>
                  </a:lnTo>
                  <a:lnTo>
                    <a:pt x="19" y="324"/>
                  </a:lnTo>
                  <a:lnTo>
                    <a:pt x="19" y="329"/>
                  </a:lnTo>
                  <a:lnTo>
                    <a:pt x="19" y="329"/>
                  </a:lnTo>
                  <a:lnTo>
                    <a:pt x="24" y="329"/>
                  </a:lnTo>
                  <a:lnTo>
                    <a:pt x="24" y="329"/>
                  </a:lnTo>
                  <a:lnTo>
                    <a:pt x="26" y="329"/>
                  </a:lnTo>
                  <a:lnTo>
                    <a:pt x="29" y="326"/>
                  </a:lnTo>
                  <a:lnTo>
                    <a:pt x="29" y="319"/>
                  </a:lnTo>
                  <a:lnTo>
                    <a:pt x="33" y="319"/>
                  </a:lnTo>
                  <a:lnTo>
                    <a:pt x="33" y="319"/>
                  </a:lnTo>
                  <a:lnTo>
                    <a:pt x="31" y="324"/>
                  </a:lnTo>
                  <a:lnTo>
                    <a:pt x="31" y="326"/>
                  </a:lnTo>
                  <a:lnTo>
                    <a:pt x="31" y="326"/>
                  </a:lnTo>
                  <a:lnTo>
                    <a:pt x="33" y="326"/>
                  </a:lnTo>
                  <a:lnTo>
                    <a:pt x="33" y="326"/>
                  </a:lnTo>
                  <a:lnTo>
                    <a:pt x="31" y="329"/>
                  </a:lnTo>
                  <a:lnTo>
                    <a:pt x="26" y="331"/>
                  </a:lnTo>
                  <a:lnTo>
                    <a:pt x="26" y="333"/>
                  </a:lnTo>
                  <a:lnTo>
                    <a:pt x="29" y="333"/>
                  </a:lnTo>
                  <a:lnTo>
                    <a:pt x="24" y="336"/>
                  </a:lnTo>
                  <a:lnTo>
                    <a:pt x="24" y="333"/>
                  </a:lnTo>
                  <a:lnTo>
                    <a:pt x="24" y="331"/>
                  </a:lnTo>
                  <a:lnTo>
                    <a:pt x="21" y="331"/>
                  </a:lnTo>
                  <a:lnTo>
                    <a:pt x="19" y="331"/>
                  </a:lnTo>
                  <a:lnTo>
                    <a:pt x="14" y="331"/>
                  </a:lnTo>
                  <a:lnTo>
                    <a:pt x="12" y="331"/>
                  </a:lnTo>
                  <a:lnTo>
                    <a:pt x="10" y="331"/>
                  </a:lnTo>
                  <a:lnTo>
                    <a:pt x="7" y="331"/>
                  </a:lnTo>
                  <a:lnTo>
                    <a:pt x="7" y="333"/>
                  </a:lnTo>
                  <a:lnTo>
                    <a:pt x="3" y="331"/>
                  </a:lnTo>
                  <a:lnTo>
                    <a:pt x="0" y="336"/>
                  </a:lnTo>
                  <a:lnTo>
                    <a:pt x="0" y="338"/>
                  </a:lnTo>
                  <a:lnTo>
                    <a:pt x="3" y="338"/>
                  </a:lnTo>
                  <a:lnTo>
                    <a:pt x="3" y="338"/>
                  </a:lnTo>
                  <a:lnTo>
                    <a:pt x="3" y="340"/>
                  </a:lnTo>
                  <a:lnTo>
                    <a:pt x="0" y="340"/>
                  </a:lnTo>
                  <a:lnTo>
                    <a:pt x="0" y="338"/>
                  </a:lnTo>
                  <a:lnTo>
                    <a:pt x="0" y="338"/>
                  </a:lnTo>
                  <a:lnTo>
                    <a:pt x="0" y="338"/>
                  </a:lnTo>
                  <a:lnTo>
                    <a:pt x="0" y="340"/>
                  </a:lnTo>
                  <a:lnTo>
                    <a:pt x="3" y="345"/>
                  </a:lnTo>
                  <a:lnTo>
                    <a:pt x="3" y="345"/>
                  </a:lnTo>
                  <a:lnTo>
                    <a:pt x="7" y="343"/>
                  </a:lnTo>
                  <a:lnTo>
                    <a:pt x="7" y="343"/>
                  </a:lnTo>
                  <a:lnTo>
                    <a:pt x="5" y="347"/>
                  </a:lnTo>
                  <a:lnTo>
                    <a:pt x="5" y="347"/>
                  </a:lnTo>
                  <a:lnTo>
                    <a:pt x="3" y="350"/>
                  </a:lnTo>
                  <a:lnTo>
                    <a:pt x="0" y="350"/>
                  </a:lnTo>
                  <a:lnTo>
                    <a:pt x="3" y="352"/>
                  </a:lnTo>
                  <a:lnTo>
                    <a:pt x="3" y="355"/>
                  </a:lnTo>
                  <a:lnTo>
                    <a:pt x="3" y="355"/>
                  </a:lnTo>
                  <a:lnTo>
                    <a:pt x="5" y="355"/>
                  </a:lnTo>
                  <a:lnTo>
                    <a:pt x="7" y="352"/>
                  </a:lnTo>
                  <a:lnTo>
                    <a:pt x="7" y="355"/>
                  </a:lnTo>
                  <a:lnTo>
                    <a:pt x="10" y="357"/>
                  </a:lnTo>
                  <a:lnTo>
                    <a:pt x="7" y="359"/>
                  </a:lnTo>
                  <a:lnTo>
                    <a:pt x="5" y="359"/>
                  </a:lnTo>
                  <a:lnTo>
                    <a:pt x="5" y="362"/>
                  </a:lnTo>
                  <a:lnTo>
                    <a:pt x="5" y="362"/>
                  </a:lnTo>
                  <a:lnTo>
                    <a:pt x="7" y="359"/>
                  </a:lnTo>
                  <a:lnTo>
                    <a:pt x="10" y="357"/>
                  </a:lnTo>
                  <a:lnTo>
                    <a:pt x="10" y="355"/>
                  </a:lnTo>
                  <a:lnTo>
                    <a:pt x="12" y="352"/>
                  </a:lnTo>
                  <a:lnTo>
                    <a:pt x="17" y="345"/>
                  </a:lnTo>
                  <a:lnTo>
                    <a:pt x="19" y="343"/>
                  </a:lnTo>
                  <a:lnTo>
                    <a:pt x="19" y="345"/>
                  </a:lnTo>
                  <a:lnTo>
                    <a:pt x="19" y="345"/>
                  </a:lnTo>
                  <a:lnTo>
                    <a:pt x="24" y="345"/>
                  </a:lnTo>
                  <a:lnTo>
                    <a:pt x="26" y="345"/>
                  </a:lnTo>
                  <a:lnTo>
                    <a:pt x="21" y="347"/>
                  </a:lnTo>
                  <a:lnTo>
                    <a:pt x="21" y="352"/>
                  </a:lnTo>
                  <a:lnTo>
                    <a:pt x="19" y="347"/>
                  </a:lnTo>
                  <a:lnTo>
                    <a:pt x="19" y="347"/>
                  </a:lnTo>
                  <a:lnTo>
                    <a:pt x="14" y="355"/>
                  </a:lnTo>
                  <a:lnTo>
                    <a:pt x="17" y="355"/>
                  </a:lnTo>
                  <a:lnTo>
                    <a:pt x="17" y="357"/>
                  </a:lnTo>
                  <a:lnTo>
                    <a:pt x="14" y="357"/>
                  </a:lnTo>
                  <a:lnTo>
                    <a:pt x="10" y="364"/>
                  </a:lnTo>
                  <a:lnTo>
                    <a:pt x="10" y="364"/>
                  </a:lnTo>
                  <a:lnTo>
                    <a:pt x="14" y="364"/>
                  </a:lnTo>
                  <a:lnTo>
                    <a:pt x="17" y="364"/>
                  </a:lnTo>
                  <a:lnTo>
                    <a:pt x="17" y="364"/>
                  </a:lnTo>
                  <a:lnTo>
                    <a:pt x="12" y="366"/>
                  </a:lnTo>
                  <a:lnTo>
                    <a:pt x="10" y="369"/>
                  </a:lnTo>
                  <a:lnTo>
                    <a:pt x="10" y="369"/>
                  </a:lnTo>
                  <a:lnTo>
                    <a:pt x="7" y="369"/>
                  </a:lnTo>
                  <a:lnTo>
                    <a:pt x="7" y="369"/>
                  </a:lnTo>
                  <a:lnTo>
                    <a:pt x="5" y="369"/>
                  </a:lnTo>
                  <a:lnTo>
                    <a:pt x="3" y="373"/>
                  </a:lnTo>
                  <a:lnTo>
                    <a:pt x="3" y="376"/>
                  </a:lnTo>
                  <a:lnTo>
                    <a:pt x="3" y="376"/>
                  </a:lnTo>
                  <a:lnTo>
                    <a:pt x="3" y="378"/>
                  </a:lnTo>
                  <a:lnTo>
                    <a:pt x="5" y="378"/>
                  </a:lnTo>
                  <a:lnTo>
                    <a:pt x="7" y="376"/>
                  </a:lnTo>
                  <a:lnTo>
                    <a:pt x="7" y="378"/>
                  </a:lnTo>
                  <a:lnTo>
                    <a:pt x="10" y="378"/>
                  </a:lnTo>
                  <a:lnTo>
                    <a:pt x="10" y="376"/>
                  </a:lnTo>
                  <a:lnTo>
                    <a:pt x="10" y="373"/>
                  </a:lnTo>
                  <a:lnTo>
                    <a:pt x="10" y="376"/>
                  </a:lnTo>
                  <a:lnTo>
                    <a:pt x="14" y="373"/>
                  </a:lnTo>
                  <a:lnTo>
                    <a:pt x="14" y="371"/>
                  </a:lnTo>
                  <a:lnTo>
                    <a:pt x="17" y="373"/>
                  </a:lnTo>
                  <a:lnTo>
                    <a:pt x="12" y="376"/>
                  </a:lnTo>
                  <a:lnTo>
                    <a:pt x="14" y="376"/>
                  </a:lnTo>
                  <a:lnTo>
                    <a:pt x="14" y="378"/>
                  </a:lnTo>
                  <a:lnTo>
                    <a:pt x="12" y="383"/>
                  </a:lnTo>
                  <a:lnTo>
                    <a:pt x="12" y="385"/>
                  </a:lnTo>
                  <a:lnTo>
                    <a:pt x="12" y="388"/>
                  </a:lnTo>
                  <a:lnTo>
                    <a:pt x="10" y="388"/>
                  </a:lnTo>
                  <a:lnTo>
                    <a:pt x="10" y="388"/>
                  </a:lnTo>
                  <a:lnTo>
                    <a:pt x="7" y="385"/>
                  </a:lnTo>
                  <a:lnTo>
                    <a:pt x="7" y="385"/>
                  </a:lnTo>
                  <a:lnTo>
                    <a:pt x="5" y="395"/>
                  </a:lnTo>
                  <a:lnTo>
                    <a:pt x="17" y="404"/>
                  </a:lnTo>
                  <a:lnTo>
                    <a:pt x="19" y="404"/>
                  </a:lnTo>
                  <a:lnTo>
                    <a:pt x="21" y="402"/>
                  </a:lnTo>
                  <a:lnTo>
                    <a:pt x="21" y="409"/>
                  </a:lnTo>
                  <a:lnTo>
                    <a:pt x="21" y="409"/>
                  </a:lnTo>
                  <a:lnTo>
                    <a:pt x="24" y="409"/>
                  </a:lnTo>
                  <a:lnTo>
                    <a:pt x="26" y="406"/>
                  </a:lnTo>
                  <a:lnTo>
                    <a:pt x="29" y="406"/>
                  </a:lnTo>
                  <a:lnTo>
                    <a:pt x="29" y="409"/>
                  </a:lnTo>
                  <a:lnTo>
                    <a:pt x="31" y="411"/>
                  </a:lnTo>
                  <a:lnTo>
                    <a:pt x="33" y="409"/>
                  </a:lnTo>
                  <a:lnTo>
                    <a:pt x="38" y="406"/>
                  </a:lnTo>
                  <a:lnTo>
                    <a:pt x="38" y="404"/>
                  </a:lnTo>
                  <a:lnTo>
                    <a:pt x="40" y="406"/>
                  </a:lnTo>
                  <a:lnTo>
                    <a:pt x="45" y="404"/>
                  </a:lnTo>
                  <a:lnTo>
                    <a:pt x="50" y="397"/>
                  </a:lnTo>
                  <a:lnTo>
                    <a:pt x="52" y="395"/>
                  </a:lnTo>
                  <a:lnTo>
                    <a:pt x="54" y="392"/>
                  </a:lnTo>
                  <a:lnTo>
                    <a:pt x="54" y="392"/>
                  </a:lnTo>
                  <a:lnTo>
                    <a:pt x="54" y="390"/>
                  </a:lnTo>
                  <a:lnTo>
                    <a:pt x="59" y="385"/>
                  </a:lnTo>
                  <a:lnTo>
                    <a:pt x="59" y="383"/>
                  </a:lnTo>
                  <a:lnTo>
                    <a:pt x="62" y="385"/>
                  </a:lnTo>
                  <a:lnTo>
                    <a:pt x="66" y="385"/>
                  </a:lnTo>
                  <a:lnTo>
                    <a:pt x="66" y="385"/>
                  </a:lnTo>
                  <a:lnTo>
                    <a:pt x="69" y="381"/>
                  </a:lnTo>
                  <a:lnTo>
                    <a:pt x="71" y="378"/>
                  </a:lnTo>
                  <a:lnTo>
                    <a:pt x="69" y="376"/>
                  </a:lnTo>
                  <a:lnTo>
                    <a:pt x="69" y="373"/>
                  </a:lnTo>
                  <a:lnTo>
                    <a:pt x="66" y="371"/>
                  </a:lnTo>
                  <a:lnTo>
                    <a:pt x="69" y="371"/>
                  </a:lnTo>
                  <a:lnTo>
                    <a:pt x="69" y="371"/>
                  </a:lnTo>
                  <a:lnTo>
                    <a:pt x="69" y="366"/>
                  </a:lnTo>
                  <a:lnTo>
                    <a:pt x="69" y="369"/>
                  </a:lnTo>
                  <a:lnTo>
                    <a:pt x="69" y="371"/>
                  </a:lnTo>
                  <a:lnTo>
                    <a:pt x="69" y="371"/>
                  </a:lnTo>
                  <a:lnTo>
                    <a:pt x="71" y="371"/>
                  </a:lnTo>
                  <a:lnTo>
                    <a:pt x="71" y="371"/>
                  </a:lnTo>
                  <a:lnTo>
                    <a:pt x="71" y="369"/>
                  </a:lnTo>
                  <a:lnTo>
                    <a:pt x="71" y="364"/>
                  </a:lnTo>
                  <a:lnTo>
                    <a:pt x="71" y="364"/>
                  </a:lnTo>
                  <a:lnTo>
                    <a:pt x="71" y="364"/>
                  </a:lnTo>
                  <a:lnTo>
                    <a:pt x="73" y="362"/>
                  </a:lnTo>
                  <a:lnTo>
                    <a:pt x="73" y="364"/>
                  </a:lnTo>
                  <a:lnTo>
                    <a:pt x="73" y="366"/>
                  </a:lnTo>
                  <a:lnTo>
                    <a:pt x="71" y="366"/>
                  </a:lnTo>
                  <a:lnTo>
                    <a:pt x="73" y="381"/>
                  </a:lnTo>
                  <a:lnTo>
                    <a:pt x="76" y="381"/>
                  </a:lnTo>
                  <a:lnTo>
                    <a:pt x="78" y="381"/>
                  </a:lnTo>
                  <a:lnTo>
                    <a:pt x="80" y="381"/>
                  </a:lnTo>
                  <a:lnTo>
                    <a:pt x="80" y="385"/>
                  </a:lnTo>
                  <a:lnTo>
                    <a:pt x="80" y="390"/>
                  </a:lnTo>
                  <a:lnTo>
                    <a:pt x="83" y="388"/>
                  </a:lnTo>
                  <a:lnTo>
                    <a:pt x="83" y="388"/>
                  </a:lnTo>
                  <a:lnTo>
                    <a:pt x="85" y="388"/>
                  </a:lnTo>
                  <a:lnTo>
                    <a:pt x="88" y="378"/>
                  </a:lnTo>
                  <a:lnTo>
                    <a:pt x="85" y="371"/>
                  </a:lnTo>
                  <a:lnTo>
                    <a:pt x="88" y="366"/>
                  </a:lnTo>
                  <a:lnTo>
                    <a:pt x="88" y="362"/>
                  </a:lnTo>
                  <a:lnTo>
                    <a:pt x="95" y="359"/>
                  </a:lnTo>
                  <a:lnTo>
                    <a:pt x="97" y="357"/>
                  </a:lnTo>
                  <a:lnTo>
                    <a:pt x="97" y="355"/>
                  </a:lnTo>
                  <a:lnTo>
                    <a:pt x="95" y="352"/>
                  </a:lnTo>
                  <a:lnTo>
                    <a:pt x="97" y="345"/>
                  </a:lnTo>
                  <a:lnTo>
                    <a:pt x="95" y="336"/>
                  </a:lnTo>
                  <a:lnTo>
                    <a:pt x="92" y="333"/>
                  </a:lnTo>
                  <a:lnTo>
                    <a:pt x="95" y="331"/>
                  </a:lnTo>
                  <a:lnTo>
                    <a:pt x="97" y="331"/>
                  </a:lnTo>
                  <a:lnTo>
                    <a:pt x="99" y="329"/>
                  </a:lnTo>
                  <a:lnTo>
                    <a:pt x="102" y="324"/>
                  </a:lnTo>
                  <a:lnTo>
                    <a:pt x="99" y="319"/>
                  </a:lnTo>
                  <a:lnTo>
                    <a:pt x="95" y="314"/>
                  </a:lnTo>
                  <a:lnTo>
                    <a:pt x="92" y="312"/>
                  </a:lnTo>
                  <a:lnTo>
                    <a:pt x="92" y="295"/>
                  </a:lnTo>
                  <a:lnTo>
                    <a:pt x="92" y="293"/>
                  </a:lnTo>
                  <a:lnTo>
                    <a:pt x="92" y="291"/>
                  </a:lnTo>
                  <a:lnTo>
                    <a:pt x="92" y="277"/>
                  </a:lnTo>
                  <a:lnTo>
                    <a:pt x="95" y="274"/>
                  </a:lnTo>
                  <a:lnTo>
                    <a:pt x="95" y="272"/>
                  </a:lnTo>
                  <a:lnTo>
                    <a:pt x="92" y="269"/>
                  </a:lnTo>
                  <a:lnTo>
                    <a:pt x="92" y="265"/>
                  </a:lnTo>
                  <a:lnTo>
                    <a:pt x="95" y="258"/>
                  </a:lnTo>
                  <a:lnTo>
                    <a:pt x="99" y="248"/>
                  </a:lnTo>
                  <a:lnTo>
                    <a:pt x="104" y="246"/>
                  </a:lnTo>
                  <a:lnTo>
                    <a:pt x="109" y="246"/>
                  </a:lnTo>
                  <a:lnTo>
                    <a:pt x="116" y="246"/>
                  </a:lnTo>
                  <a:lnTo>
                    <a:pt x="118" y="244"/>
                  </a:lnTo>
                  <a:lnTo>
                    <a:pt x="121" y="236"/>
                  </a:lnTo>
                  <a:lnTo>
                    <a:pt x="114" y="229"/>
                  </a:lnTo>
                  <a:lnTo>
                    <a:pt x="114" y="227"/>
                  </a:lnTo>
                  <a:lnTo>
                    <a:pt x="123" y="210"/>
                  </a:lnTo>
                  <a:lnTo>
                    <a:pt x="125" y="182"/>
                  </a:lnTo>
                  <a:lnTo>
                    <a:pt x="128" y="182"/>
                  </a:lnTo>
                  <a:lnTo>
                    <a:pt x="130" y="182"/>
                  </a:lnTo>
                  <a:lnTo>
                    <a:pt x="135" y="177"/>
                  </a:lnTo>
                  <a:lnTo>
                    <a:pt x="137" y="166"/>
                  </a:lnTo>
                  <a:lnTo>
                    <a:pt x="149" y="147"/>
                  </a:lnTo>
                  <a:lnTo>
                    <a:pt x="149" y="144"/>
                  </a:lnTo>
                  <a:lnTo>
                    <a:pt x="147" y="140"/>
                  </a:lnTo>
                  <a:lnTo>
                    <a:pt x="147" y="135"/>
                  </a:lnTo>
                  <a:lnTo>
                    <a:pt x="151" y="128"/>
                  </a:lnTo>
                  <a:lnTo>
                    <a:pt x="154" y="121"/>
                  </a:lnTo>
                  <a:lnTo>
                    <a:pt x="161" y="114"/>
                  </a:lnTo>
                  <a:lnTo>
                    <a:pt x="163" y="114"/>
                  </a:lnTo>
                  <a:lnTo>
                    <a:pt x="166" y="116"/>
                  </a:lnTo>
                  <a:lnTo>
                    <a:pt x="168" y="118"/>
                  </a:lnTo>
                  <a:lnTo>
                    <a:pt x="168" y="118"/>
                  </a:lnTo>
                  <a:lnTo>
                    <a:pt x="173" y="107"/>
                  </a:lnTo>
                  <a:lnTo>
                    <a:pt x="173" y="102"/>
                  </a:lnTo>
                  <a:lnTo>
                    <a:pt x="173" y="99"/>
                  </a:lnTo>
                  <a:lnTo>
                    <a:pt x="175" y="97"/>
                  </a:lnTo>
                  <a:lnTo>
                    <a:pt x="177" y="97"/>
                  </a:lnTo>
                  <a:lnTo>
                    <a:pt x="196" y="102"/>
                  </a:lnTo>
                  <a:lnTo>
                    <a:pt x="196" y="102"/>
                  </a:lnTo>
                  <a:lnTo>
                    <a:pt x="199" y="99"/>
                  </a:lnTo>
                  <a:lnTo>
                    <a:pt x="196" y="97"/>
                  </a:lnTo>
                  <a:lnTo>
                    <a:pt x="196" y="95"/>
                  </a:lnTo>
                  <a:lnTo>
                    <a:pt x="199" y="92"/>
                  </a:lnTo>
                  <a:lnTo>
                    <a:pt x="199" y="88"/>
                  </a:lnTo>
                  <a:lnTo>
                    <a:pt x="199" y="88"/>
                  </a:lnTo>
                  <a:lnTo>
                    <a:pt x="201" y="85"/>
                  </a:lnTo>
                  <a:lnTo>
                    <a:pt x="199" y="83"/>
                  </a:lnTo>
                  <a:lnTo>
                    <a:pt x="199" y="81"/>
                  </a:lnTo>
                  <a:lnTo>
                    <a:pt x="199" y="78"/>
                  </a:lnTo>
                  <a:lnTo>
                    <a:pt x="199" y="78"/>
                  </a:lnTo>
                  <a:lnTo>
                    <a:pt x="206" y="78"/>
                  </a:lnTo>
                  <a:lnTo>
                    <a:pt x="206" y="76"/>
                  </a:lnTo>
                  <a:lnTo>
                    <a:pt x="208" y="76"/>
                  </a:lnTo>
                  <a:lnTo>
                    <a:pt x="210" y="76"/>
                  </a:lnTo>
                  <a:lnTo>
                    <a:pt x="213" y="76"/>
                  </a:lnTo>
                  <a:lnTo>
                    <a:pt x="210" y="71"/>
                  </a:lnTo>
                  <a:lnTo>
                    <a:pt x="215" y="69"/>
                  </a:lnTo>
                  <a:lnTo>
                    <a:pt x="218" y="71"/>
                  </a:lnTo>
                  <a:lnTo>
                    <a:pt x="227" y="83"/>
                  </a:lnTo>
                  <a:lnTo>
                    <a:pt x="229" y="88"/>
                  </a:lnTo>
                  <a:lnTo>
                    <a:pt x="229" y="90"/>
                  </a:lnTo>
                  <a:lnTo>
                    <a:pt x="236" y="90"/>
                  </a:lnTo>
                  <a:lnTo>
                    <a:pt x="239" y="92"/>
                  </a:lnTo>
                  <a:lnTo>
                    <a:pt x="243" y="92"/>
                  </a:lnTo>
                  <a:lnTo>
                    <a:pt x="246" y="90"/>
                  </a:lnTo>
                  <a:lnTo>
                    <a:pt x="251" y="85"/>
                  </a:lnTo>
                  <a:lnTo>
                    <a:pt x="253" y="88"/>
                  </a:lnTo>
                  <a:lnTo>
                    <a:pt x="255" y="92"/>
                  </a:lnTo>
                  <a:lnTo>
                    <a:pt x="258" y="92"/>
                  </a:lnTo>
                  <a:lnTo>
                    <a:pt x="265" y="90"/>
                  </a:lnTo>
                  <a:lnTo>
                    <a:pt x="267" y="85"/>
                  </a:lnTo>
                  <a:lnTo>
                    <a:pt x="274" y="81"/>
                  </a:lnTo>
                  <a:lnTo>
                    <a:pt x="274" y="59"/>
                  </a:lnTo>
                  <a:lnTo>
                    <a:pt x="277" y="52"/>
                  </a:lnTo>
                  <a:lnTo>
                    <a:pt x="279" y="47"/>
                  </a:lnTo>
                  <a:lnTo>
                    <a:pt x="305" y="40"/>
                  </a:lnTo>
                  <a:lnTo>
                    <a:pt x="305" y="43"/>
                  </a:lnTo>
                  <a:lnTo>
                    <a:pt x="307" y="47"/>
                  </a:lnTo>
                  <a:lnTo>
                    <a:pt x="310" y="50"/>
                  </a:lnTo>
                  <a:lnTo>
                    <a:pt x="314" y="50"/>
                  </a:lnTo>
                  <a:lnTo>
                    <a:pt x="319" y="55"/>
                  </a:lnTo>
                  <a:lnTo>
                    <a:pt x="321" y="66"/>
                  </a:lnTo>
                  <a:lnTo>
                    <a:pt x="317" y="71"/>
                  </a:lnTo>
                  <a:lnTo>
                    <a:pt x="314" y="73"/>
                  </a:lnTo>
                  <a:lnTo>
                    <a:pt x="314" y="76"/>
                  </a:lnTo>
                  <a:lnTo>
                    <a:pt x="317" y="78"/>
                  </a:lnTo>
                  <a:lnTo>
                    <a:pt x="319" y="78"/>
                  </a:lnTo>
                  <a:lnTo>
                    <a:pt x="321" y="76"/>
                  </a:lnTo>
                  <a:lnTo>
                    <a:pt x="321" y="76"/>
                  </a:lnTo>
                  <a:lnTo>
                    <a:pt x="321" y="73"/>
                  </a:lnTo>
                  <a:lnTo>
                    <a:pt x="321" y="71"/>
                  </a:lnTo>
                  <a:lnTo>
                    <a:pt x="329" y="66"/>
                  </a:lnTo>
                  <a:lnTo>
                    <a:pt x="331" y="64"/>
                  </a:lnTo>
                  <a:lnTo>
                    <a:pt x="333" y="57"/>
                  </a:lnTo>
                  <a:lnTo>
                    <a:pt x="338" y="62"/>
                  </a:lnTo>
                  <a:lnTo>
                    <a:pt x="340" y="59"/>
                  </a:lnTo>
                  <a:lnTo>
                    <a:pt x="343" y="57"/>
                  </a:lnTo>
                  <a:lnTo>
                    <a:pt x="343" y="55"/>
                  </a:lnTo>
                  <a:lnTo>
                    <a:pt x="343" y="52"/>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7" name="Freeform 494">
              <a:extLst>
                <a:ext uri="{FF2B5EF4-FFF2-40B4-BE49-F238E27FC236}">
                  <a16:creationId xmlns:a16="http://schemas.microsoft.com/office/drawing/2014/main" id="{E241D11A-A3FD-434A-8415-BE4B8E036738}"/>
                </a:ext>
              </a:extLst>
            </p:cNvPr>
            <p:cNvSpPr>
              <a:spLocks/>
            </p:cNvSpPr>
            <p:nvPr/>
          </p:nvSpPr>
          <p:spPr bwMode="auto">
            <a:xfrm>
              <a:off x="7295883" y="241122"/>
              <a:ext cx="801335" cy="1881208"/>
            </a:xfrm>
            <a:custGeom>
              <a:avLst/>
              <a:gdLst>
                <a:gd name="T0" fmla="*/ 19 w 141"/>
                <a:gd name="T1" fmla="*/ 57 h 324"/>
                <a:gd name="T2" fmla="*/ 37 w 141"/>
                <a:gd name="T3" fmla="*/ 88 h 324"/>
                <a:gd name="T4" fmla="*/ 37 w 141"/>
                <a:gd name="T5" fmla="*/ 107 h 324"/>
                <a:gd name="T6" fmla="*/ 42 w 141"/>
                <a:gd name="T7" fmla="*/ 130 h 324"/>
                <a:gd name="T8" fmla="*/ 47 w 141"/>
                <a:gd name="T9" fmla="*/ 149 h 324"/>
                <a:gd name="T10" fmla="*/ 52 w 141"/>
                <a:gd name="T11" fmla="*/ 152 h 324"/>
                <a:gd name="T12" fmla="*/ 61 w 141"/>
                <a:gd name="T13" fmla="*/ 166 h 324"/>
                <a:gd name="T14" fmla="*/ 61 w 141"/>
                <a:gd name="T15" fmla="*/ 180 h 324"/>
                <a:gd name="T16" fmla="*/ 54 w 141"/>
                <a:gd name="T17" fmla="*/ 182 h 324"/>
                <a:gd name="T18" fmla="*/ 23 w 141"/>
                <a:gd name="T19" fmla="*/ 227 h 324"/>
                <a:gd name="T20" fmla="*/ 14 w 141"/>
                <a:gd name="T21" fmla="*/ 229 h 324"/>
                <a:gd name="T22" fmla="*/ 9 w 141"/>
                <a:gd name="T23" fmla="*/ 237 h 324"/>
                <a:gd name="T24" fmla="*/ 7 w 141"/>
                <a:gd name="T25" fmla="*/ 239 h 324"/>
                <a:gd name="T26" fmla="*/ 7 w 141"/>
                <a:gd name="T27" fmla="*/ 258 h 324"/>
                <a:gd name="T28" fmla="*/ 9 w 141"/>
                <a:gd name="T29" fmla="*/ 274 h 324"/>
                <a:gd name="T30" fmla="*/ 12 w 141"/>
                <a:gd name="T31" fmla="*/ 277 h 324"/>
                <a:gd name="T32" fmla="*/ 9 w 141"/>
                <a:gd name="T33" fmla="*/ 281 h 324"/>
                <a:gd name="T34" fmla="*/ 7 w 141"/>
                <a:gd name="T35" fmla="*/ 291 h 324"/>
                <a:gd name="T36" fmla="*/ 7 w 141"/>
                <a:gd name="T37" fmla="*/ 298 h 324"/>
                <a:gd name="T38" fmla="*/ 9 w 141"/>
                <a:gd name="T39" fmla="*/ 300 h 324"/>
                <a:gd name="T40" fmla="*/ 23 w 141"/>
                <a:gd name="T41" fmla="*/ 307 h 324"/>
                <a:gd name="T42" fmla="*/ 28 w 141"/>
                <a:gd name="T43" fmla="*/ 310 h 324"/>
                <a:gd name="T44" fmla="*/ 30 w 141"/>
                <a:gd name="T45" fmla="*/ 319 h 324"/>
                <a:gd name="T46" fmla="*/ 30 w 141"/>
                <a:gd name="T47" fmla="*/ 324 h 324"/>
                <a:gd name="T48" fmla="*/ 35 w 141"/>
                <a:gd name="T49" fmla="*/ 319 h 324"/>
                <a:gd name="T50" fmla="*/ 47 w 141"/>
                <a:gd name="T51" fmla="*/ 317 h 324"/>
                <a:gd name="T52" fmla="*/ 54 w 141"/>
                <a:gd name="T53" fmla="*/ 315 h 324"/>
                <a:gd name="T54" fmla="*/ 63 w 141"/>
                <a:gd name="T55" fmla="*/ 307 h 324"/>
                <a:gd name="T56" fmla="*/ 68 w 141"/>
                <a:gd name="T57" fmla="*/ 307 h 324"/>
                <a:gd name="T58" fmla="*/ 78 w 141"/>
                <a:gd name="T59" fmla="*/ 307 h 324"/>
                <a:gd name="T60" fmla="*/ 92 w 141"/>
                <a:gd name="T61" fmla="*/ 305 h 324"/>
                <a:gd name="T62" fmla="*/ 141 w 141"/>
                <a:gd name="T63" fmla="*/ 244 h 324"/>
                <a:gd name="T64" fmla="*/ 137 w 141"/>
                <a:gd name="T65" fmla="*/ 229 h 324"/>
                <a:gd name="T66" fmla="*/ 132 w 141"/>
                <a:gd name="T67" fmla="*/ 204 h 324"/>
                <a:gd name="T68" fmla="*/ 127 w 141"/>
                <a:gd name="T69" fmla="*/ 187 h 324"/>
                <a:gd name="T70" fmla="*/ 123 w 141"/>
                <a:gd name="T71" fmla="*/ 173 h 324"/>
                <a:gd name="T72" fmla="*/ 125 w 141"/>
                <a:gd name="T73" fmla="*/ 154 h 324"/>
                <a:gd name="T74" fmla="*/ 123 w 141"/>
                <a:gd name="T75" fmla="*/ 85 h 324"/>
                <a:gd name="T76" fmla="*/ 106 w 141"/>
                <a:gd name="T77" fmla="*/ 69 h 324"/>
                <a:gd name="T78" fmla="*/ 106 w 141"/>
                <a:gd name="T79" fmla="*/ 45 h 324"/>
                <a:gd name="T80" fmla="*/ 108 w 141"/>
                <a:gd name="T81" fmla="*/ 33 h 324"/>
                <a:gd name="T82" fmla="*/ 108 w 141"/>
                <a:gd name="T83" fmla="*/ 10 h 324"/>
                <a:gd name="T84" fmla="*/ 99 w 141"/>
                <a:gd name="T85" fmla="*/ 0 h 324"/>
                <a:gd name="T86" fmla="*/ 68 w 141"/>
                <a:gd name="T87" fmla="*/ 19 h 324"/>
                <a:gd name="T88" fmla="*/ 52 w 141"/>
                <a:gd name="T89" fmla="*/ 52 h 324"/>
                <a:gd name="T90" fmla="*/ 40 w 141"/>
                <a:gd name="T91" fmla="*/ 50 h 324"/>
                <a:gd name="T92" fmla="*/ 23 w 141"/>
                <a:gd name="T93" fmla="*/ 50 h 324"/>
                <a:gd name="T94" fmla="*/ 9 w 141"/>
                <a:gd name="T95" fmla="*/ 29 h 324"/>
                <a:gd name="T96" fmla="*/ 2 w 141"/>
                <a:gd name="T97" fmla="*/ 3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324">
                  <a:moveTo>
                    <a:pt x="0" y="38"/>
                  </a:moveTo>
                  <a:lnTo>
                    <a:pt x="0" y="38"/>
                  </a:lnTo>
                  <a:lnTo>
                    <a:pt x="0" y="41"/>
                  </a:lnTo>
                  <a:lnTo>
                    <a:pt x="19" y="57"/>
                  </a:lnTo>
                  <a:lnTo>
                    <a:pt x="26" y="59"/>
                  </a:lnTo>
                  <a:lnTo>
                    <a:pt x="30" y="64"/>
                  </a:lnTo>
                  <a:lnTo>
                    <a:pt x="40" y="81"/>
                  </a:lnTo>
                  <a:lnTo>
                    <a:pt x="37" y="88"/>
                  </a:lnTo>
                  <a:lnTo>
                    <a:pt x="37" y="95"/>
                  </a:lnTo>
                  <a:lnTo>
                    <a:pt x="40" y="97"/>
                  </a:lnTo>
                  <a:lnTo>
                    <a:pt x="40" y="100"/>
                  </a:lnTo>
                  <a:lnTo>
                    <a:pt x="37" y="107"/>
                  </a:lnTo>
                  <a:lnTo>
                    <a:pt x="37" y="109"/>
                  </a:lnTo>
                  <a:lnTo>
                    <a:pt x="45" y="121"/>
                  </a:lnTo>
                  <a:lnTo>
                    <a:pt x="42" y="126"/>
                  </a:lnTo>
                  <a:lnTo>
                    <a:pt x="42" y="130"/>
                  </a:lnTo>
                  <a:lnTo>
                    <a:pt x="40" y="133"/>
                  </a:lnTo>
                  <a:lnTo>
                    <a:pt x="45" y="147"/>
                  </a:lnTo>
                  <a:lnTo>
                    <a:pt x="47" y="149"/>
                  </a:lnTo>
                  <a:lnTo>
                    <a:pt x="47" y="149"/>
                  </a:lnTo>
                  <a:lnTo>
                    <a:pt x="49" y="152"/>
                  </a:lnTo>
                  <a:lnTo>
                    <a:pt x="49" y="152"/>
                  </a:lnTo>
                  <a:lnTo>
                    <a:pt x="52" y="149"/>
                  </a:lnTo>
                  <a:lnTo>
                    <a:pt x="52" y="152"/>
                  </a:lnTo>
                  <a:lnTo>
                    <a:pt x="54" y="154"/>
                  </a:lnTo>
                  <a:lnTo>
                    <a:pt x="56" y="156"/>
                  </a:lnTo>
                  <a:lnTo>
                    <a:pt x="61" y="163"/>
                  </a:lnTo>
                  <a:lnTo>
                    <a:pt x="61" y="166"/>
                  </a:lnTo>
                  <a:lnTo>
                    <a:pt x="61" y="173"/>
                  </a:lnTo>
                  <a:lnTo>
                    <a:pt x="63" y="178"/>
                  </a:lnTo>
                  <a:lnTo>
                    <a:pt x="61" y="178"/>
                  </a:lnTo>
                  <a:lnTo>
                    <a:pt x="61" y="180"/>
                  </a:lnTo>
                  <a:lnTo>
                    <a:pt x="61" y="182"/>
                  </a:lnTo>
                  <a:lnTo>
                    <a:pt x="59" y="180"/>
                  </a:lnTo>
                  <a:lnTo>
                    <a:pt x="56" y="180"/>
                  </a:lnTo>
                  <a:lnTo>
                    <a:pt x="54" y="182"/>
                  </a:lnTo>
                  <a:lnTo>
                    <a:pt x="52" y="192"/>
                  </a:lnTo>
                  <a:lnTo>
                    <a:pt x="28" y="222"/>
                  </a:lnTo>
                  <a:lnTo>
                    <a:pt x="26" y="225"/>
                  </a:lnTo>
                  <a:lnTo>
                    <a:pt x="23" y="227"/>
                  </a:lnTo>
                  <a:lnTo>
                    <a:pt x="23" y="227"/>
                  </a:lnTo>
                  <a:lnTo>
                    <a:pt x="21" y="229"/>
                  </a:lnTo>
                  <a:lnTo>
                    <a:pt x="16" y="229"/>
                  </a:lnTo>
                  <a:lnTo>
                    <a:pt x="14" y="229"/>
                  </a:lnTo>
                  <a:lnTo>
                    <a:pt x="12" y="232"/>
                  </a:lnTo>
                  <a:lnTo>
                    <a:pt x="14" y="234"/>
                  </a:lnTo>
                  <a:lnTo>
                    <a:pt x="14" y="237"/>
                  </a:lnTo>
                  <a:lnTo>
                    <a:pt x="9" y="237"/>
                  </a:lnTo>
                  <a:lnTo>
                    <a:pt x="9" y="237"/>
                  </a:lnTo>
                  <a:lnTo>
                    <a:pt x="9" y="239"/>
                  </a:lnTo>
                  <a:lnTo>
                    <a:pt x="7" y="239"/>
                  </a:lnTo>
                  <a:lnTo>
                    <a:pt x="7" y="239"/>
                  </a:lnTo>
                  <a:lnTo>
                    <a:pt x="4" y="246"/>
                  </a:lnTo>
                  <a:lnTo>
                    <a:pt x="4" y="253"/>
                  </a:lnTo>
                  <a:lnTo>
                    <a:pt x="7" y="255"/>
                  </a:lnTo>
                  <a:lnTo>
                    <a:pt x="7" y="258"/>
                  </a:lnTo>
                  <a:lnTo>
                    <a:pt x="7" y="263"/>
                  </a:lnTo>
                  <a:lnTo>
                    <a:pt x="7" y="265"/>
                  </a:lnTo>
                  <a:lnTo>
                    <a:pt x="9" y="267"/>
                  </a:lnTo>
                  <a:lnTo>
                    <a:pt x="9" y="274"/>
                  </a:lnTo>
                  <a:lnTo>
                    <a:pt x="12" y="277"/>
                  </a:lnTo>
                  <a:lnTo>
                    <a:pt x="12" y="277"/>
                  </a:lnTo>
                  <a:lnTo>
                    <a:pt x="14" y="279"/>
                  </a:lnTo>
                  <a:lnTo>
                    <a:pt x="12" y="277"/>
                  </a:lnTo>
                  <a:lnTo>
                    <a:pt x="9" y="277"/>
                  </a:lnTo>
                  <a:lnTo>
                    <a:pt x="9" y="279"/>
                  </a:lnTo>
                  <a:lnTo>
                    <a:pt x="9" y="279"/>
                  </a:lnTo>
                  <a:lnTo>
                    <a:pt x="9" y="281"/>
                  </a:lnTo>
                  <a:lnTo>
                    <a:pt x="9" y="284"/>
                  </a:lnTo>
                  <a:lnTo>
                    <a:pt x="9" y="286"/>
                  </a:lnTo>
                  <a:lnTo>
                    <a:pt x="9" y="291"/>
                  </a:lnTo>
                  <a:lnTo>
                    <a:pt x="7" y="291"/>
                  </a:lnTo>
                  <a:lnTo>
                    <a:pt x="7" y="293"/>
                  </a:lnTo>
                  <a:lnTo>
                    <a:pt x="7" y="293"/>
                  </a:lnTo>
                  <a:lnTo>
                    <a:pt x="9" y="296"/>
                  </a:lnTo>
                  <a:lnTo>
                    <a:pt x="7" y="298"/>
                  </a:lnTo>
                  <a:lnTo>
                    <a:pt x="9" y="298"/>
                  </a:lnTo>
                  <a:lnTo>
                    <a:pt x="9" y="298"/>
                  </a:lnTo>
                  <a:lnTo>
                    <a:pt x="9" y="300"/>
                  </a:lnTo>
                  <a:lnTo>
                    <a:pt x="9" y="300"/>
                  </a:lnTo>
                  <a:lnTo>
                    <a:pt x="9" y="303"/>
                  </a:lnTo>
                  <a:lnTo>
                    <a:pt x="12" y="303"/>
                  </a:lnTo>
                  <a:lnTo>
                    <a:pt x="16" y="305"/>
                  </a:lnTo>
                  <a:lnTo>
                    <a:pt x="23" y="307"/>
                  </a:lnTo>
                  <a:lnTo>
                    <a:pt x="23" y="310"/>
                  </a:lnTo>
                  <a:lnTo>
                    <a:pt x="23" y="310"/>
                  </a:lnTo>
                  <a:lnTo>
                    <a:pt x="26" y="312"/>
                  </a:lnTo>
                  <a:lnTo>
                    <a:pt x="28" y="310"/>
                  </a:lnTo>
                  <a:lnTo>
                    <a:pt x="28" y="312"/>
                  </a:lnTo>
                  <a:lnTo>
                    <a:pt x="28" y="315"/>
                  </a:lnTo>
                  <a:lnTo>
                    <a:pt x="30" y="317"/>
                  </a:lnTo>
                  <a:lnTo>
                    <a:pt x="30" y="319"/>
                  </a:lnTo>
                  <a:lnTo>
                    <a:pt x="33" y="319"/>
                  </a:lnTo>
                  <a:lnTo>
                    <a:pt x="30" y="322"/>
                  </a:lnTo>
                  <a:lnTo>
                    <a:pt x="28" y="324"/>
                  </a:lnTo>
                  <a:lnTo>
                    <a:pt x="30" y="324"/>
                  </a:lnTo>
                  <a:lnTo>
                    <a:pt x="33" y="322"/>
                  </a:lnTo>
                  <a:lnTo>
                    <a:pt x="35" y="317"/>
                  </a:lnTo>
                  <a:lnTo>
                    <a:pt x="35" y="317"/>
                  </a:lnTo>
                  <a:lnTo>
                    <a:pt x="35" y="319"/>
                  </a:lnTo>
                  <a:lnTo>
                    <a:pt x="37" y="322"/>
                  </a:lnTo>
                  <a:lnTo>
                    <a:pt x="42" y="317"/>
                  </a:lnTo>
                  <a:lnTo>
                    <a:pt x="45" y="317"/>
                  </a:lnTo>
                  <a:lnTo>
                    <a:pt x="47" y="317"/>
                  </a:lnTo>
                  <a:lnTo>
                    <a:pt x="47" y="317"/>
                  </a:lnTo>
                  <a:lnTo>
                    <a:pt x="49" y="319"/>
                  </a:lnTo>
                  <a:lnTo>
                    <a:pt x="52" y="315"/>
                  </a:lnTo>
                  <a:lnTo>
                    <a:pt x="54" y="315"/>
                  </a:lnTo>
                  <a:lnTo>
                    <a:pt x="56" y="315"/>
                  </a:lnTo>
                  <a:lnTo>
                    <a:pt x="59" y="312"/>
                  </a:lnTo>
                  <a:lnTo>
                    <a:pt x="61" y="312"/>
                  </a:lnTo>
                  <a:lnTo>
                    <a:pt x="63" y="307"/>
                  </a:lnTo>
                  <a:lnTo>
                    <a:pt x="66" y="310"/>
                  </a:lnTo>
                  <a:lnTo>
                    <a:pt x="68" y="310"/>
                  </a:lnTo>
                  <a:lnTo>
                    <a:pt x="68" y="307"/>
                  </a:lnTo>
                  <a:lnTo>
                    <a:pt x="68" y="307"/>
                  </a:lnTo>
                  <a:lnTo>
                    <a:pt x="71" y="307"/>
                  </a:lnTo>
                  <a:lnTo>
                    <a:pt x="73" y="307"/>
                  </a:lnTo>
                  <a:lnTo>
                    <a:pt x="75" y="307"/>
                  </a:lnTo>
                  <a:lnTo>
                    <a:pt x="78" y="307"/>
                  </a:lnTo>
                  <a:lnTo>
                    <a:pt x="85" y="305"/>
                  </a:lnTo>
                  <a:lnTo>
                    <a:pt x="85" y="305"/>
                  </a:lnTo>
                  <a:lnTo>
                    <a:pt x="89" y="305"/>
                  </a:lnTo>
                  <a:lnTo>
                    <a:pt x="92" y="305"/>
                  </a:lnTo>
                  <a:lnTo>
                    <a:pt x="92" y="303"/>
                  </a:lnTo>
                  <a:lnTo>
                    <a:pt x="92" y="305"/>
                  </a:lnTo>
                  <a:lnTo>
                    <a:pt x="134" y="258"/>
                  </a:lnTo>
                  <a:lnTo>
                    <a:pt x="141" y="244"/>
                  </a:lnTo>
                  <a:lnTo>
                    <a:pt x="141" y="237"/>
                  </a:lnTo>
                  <a:lnTo>
                    <a:pt x="141" y="237"/>
                  </a:lnTo>
                  <a:lnTo>
                    <a:pt x="139" y="232"/>
                  </a:lnTo>
                  <a:lnTo>
                    <a:pt x="137" y="229"/>
                  </a:lnTo>
                  <a:lnTo>
                    <a:pt x="130" y="222"/>
                  </a:lnTo>
                  <a:lnTo>
                    <a:pt x="127" y="220"/>
                  </a:lnTo>
                  <a:lnTo>
                    <a:pt x="127" y="215"/>
                  </a:lnTo>
                  <a:lnTo>
                    <a:pt x="132" y="204"/>
                  </a:lnTo>
                  <a:lnTo>
                    <a:pt x="132" y="199"/>
                  </a:lnTo>
                  <a:lnTo>
                    <a:pt x="127" y="196"/>
                  </a:lnTo>
                  <a:lnTo>
                    <a:pt x="125" y="192"/>
                  </a:lnTo>
                  <a:lnTo>
                    <a:pt x="127" y="187"/>
                  </a:lnTo>
                  <a:lnTo>
                    <a:pt x="125" y="182"/>
                  </a:lnTo>
                  <a:lnTo>
                    <a:pt x="120" y="182"/>
                  </a:lnTo>
                  <a:lnTo>
                    <a:pt x="120" y="178"/>
                  </a:lnTo>
                  <a:lnTo>
                    <a:pt x="123" y="173"/>
                  </a:lnTo>
                  <a:lnTo>
                    <a:pt x="123" y="168"/>
                  </a:lnTo>
                  <a:lnTo>
                    <a:pt x="120" y="166"/>
                  </a:lnTo>
                  <a:lnTo>
                    <a:pt x="123" y="159"/>
                  </a:lnTo>
                  <a:lnTo>
                    <a:pt x="125" y="154"/>
                  </a:lnTo>
                  <a:lnTo>
                    <a:pt x="113" y="118"/>
                  </a:lnTo>
                  <a:lnTo>
                    <a:pt x="113" y="114"/>
                  </a:lnTo>
                  <a:lnTo>
                    <a:pt x="125" y="92"/>
                  </a:lnTo>
                  <a:lnTo>
                    <a:pt x="123" y="85"/>
                  </a:lnTo>
                  <a:lnTo>
                    <a:pt x="115" y="74"/>
                  </a:lnTo>
                  <a:lnTo>
                    <a:pt x="113" y="71"/>
                  </a:lnTo>
                  <a:lnTo>
                    <a:pt x="108" y="71"/>
                  </a:lnTo>
                  <a:lnTo>
                    <a:pt x="106" y="69"/>
                  </a:lnTo>
                  <a:lnTo>
                    <a:pt x="106" y="67"/>
                  </a:lnTo>
                  <a:lnTo>
                    <a:pt x="104" y="57"/>
                  </a:lnTo>
                  <a:lnTo>
                    <a:pt x="106" y="48"/>
                  </a:lnTo>
                  <a:lnTo>
                    <a:pt x="106" y="45"/>
                  </a:lnTo>
                  <a:lnTo>
                    <a:pt x="104" y="45"/>
                  </a:lnTo>
                  <a:lnTo>
                    <a:pt x="111" y="38"/>
                  </a:lnTo>
                  <a:lnTo>
                    <a:pt x="108" y="36"/>
                  </a:lnTo>
                  <a:lnTo>
                    <a:pt x="108" y="33"/>
                  </a:lnTo>
                  <a:lnTo>
                    <a:pt x="111" y="31"/>
                  </a:lnTo>
                  <a:lnTo>
                    <a:pt x="115" y="24"/>
                  </a:lnTo>
                  <a:lnTo>
                    <a:pt x="113" y="15"/>
                  </a:lnTo>
                  <a:lnTo>
                    <a:pt x="108" y="10"/>
                  </a:lnTo>
                  <a:lnTo>
                    <a:pt x="104" y="10"/>
                  </a:lnTo>
                  <a:lnTo>
                    <a:pt x="101" y="7"/>
                  </a:lnTo>
                  <a:lnTo>
                    <a:pt x="99" y="3"/>
                  </a:lnTo>
                  <a:lnTo>
                    <a:pt x="99" y="0"/>
                  </a:lnTo>
                  <a:lnTo>
                    <a:pt x="78" y="7"/>
                  </a:lnTo>
                  <a:lnTo>
                    <a:pt x="73" y="7"/>
                  </a:lnTo>
                  <a:lnTo>
                    <a:pt x="71" y="12"/>
                  </a:lnTo>
                  <a:lnTo>
                    <a:pt x="68" y="19"/>
                  </a:lnTo>
                  <a:lnTo>
                    <a:pt x="68" y="41"/>
                  </a:lnTo>
                  <a:lnTo>
                    <a:pt x="61" y="45"/>
                  </a:lnTo>
                  <a:lnTo>
                    <a:pt x="59" y="50"/>
                  </a:lnTo>
                  <a:lnTo>
                    <a:pt x="52" y="52"/>
                  </a:lnTo>
                  <a:lnTo>
                    <a:pt x="49" y="52"/>
                  </a:lnTo>
                  <a:lnTo>
                    <a:pt x="47" y="48"/>
                  </a:lnTo>
                  <a:lnTo>
                    <a:pt x="45" y="45"/>
                  </a:lnTo>
                  <a:lnTo>
                    <a:pt x="40" y="50"/>
                  </a:lnTo>
                  <a:lnTo>
                    <a:pt x="37" y="52"/>
                  </a:lnTo>
                  <a:lnTo>
                    <a:pt x="33" y="52"/>
                  </a:lnTo>
                  <a:lnTo>
                    <a:pt x="30" y="50"/>
                  </a:lnTo>
                  <a:lnTo>
                    <a:pt x="23" y="50"/>
                  </a:lnTo>
                  <a:lnTo>
                    <a:pt x="23" y="48"/>
                  </a:lnTo>
                  <a:lnTo>
                    <a:pt x="21" y="43"/>
                  </a:lnTo>
                  <a:lnTo>
                    <a:pt x="12" y="29"/>
                  </a:lnTo>
                  <a:lnTo>
                    <a:pt x="9" y="29"/>
                  </a:lnTo>
                  <a:lnTo>
                    <a:pt x="4" y="31"/>
                  </a:lnTo>
                  <a:lnTo>
                    <a:pt x="7" y="36"/>
                  </a:lnTo>
                  <a:lnTo>
                    <a:pt x="4" y="36"/>
                  </a:lnTo>
                  <a:lnTo>
                    <a:pt x="2" y="36"/>
                  </a:lnTo>
                  <a:lnTo>
                    <a:pt x="0" y="36"/>
                  </a:lnTo>
                  <a:lnTo>
                    <a:pt x="0" y="38"/>
                  </a:lnTo>
                </a:path>
              </a:pathLst>
            </a:custGeom>
            <a:solidFill>
              <a:schemeClr val="accent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8" name="Freeform 495">
              <a:extLst>
                <a:ext uri="{FF2B5EF4-FFF2-40B4-BE49-F238E27FC236}">
                  <a16:creationId xmlns:a16="http://schemas.microsoft.com/office/drawing/2014/main" id="{C8AAC10A-0DA0-2D4E-A9E0-239FBFD3927B}"/>
                </a:ext>
              </a:extLst>
            </p:cNvPr>
            <p:cNvSpPr>
              <a:spLocks/>
            </p:cNvSpPr>
            <p:nvPr/>
          </p:nvSpPr>
          <p:spPr bwMode="auto">
            <a:xfrm>
              <a:off x="6557963" y="463125"/>
              <a:ext cx="991580" cy="2301852"/>
            </a:xfrm>
            <a:custGeom>
              <a:avLst/>
              <a:gdLst>
                <a:gd name="T0" fmla="*/ 5 w 173"/>
                <a:gd name="T1" fmla="*/ 326 h 397"/>
                <a:gd name="T2" fmla="*/ 7 w 173"/>
                <a:gd name="T3" fmla="*/ 326 h 397"/>
                <a:gd name="T4" fmla="*/ 10 w 173"/>
                <a:gd name="T5" fmla="*/ 338 h 397"/>
                <a:gd name="T6" fmla="*/ 12 w 173"/>
                <a:gd name="T7" fmla="*/ 347 h 397"/>
                <a:gd name="T8" fmla="*/ 24 w 173"/>
                <a:gd name="T9" fmla="*/ 371 h 397"/>
                <a:gd name="T10" fmla="*/ 19 w 173"/>
                <a:gd name="T11" fmla="*/ 376 h 397"/>
                <a:gd name="T12" fmla="*/ 24 w 173"/>
                <a:gd name="T13" fmla="*/ 395 h 397"/>
                <a:gd name="T14" fmla="*/ 40 w 173"/>
                <a:gd name="T15" fmla="*/ 395 h 397"/>
                <a:gd name="T16" fmla="*/ 50 w 173"/>
                <a:gd name="T17" fmla="*/ 376 h 397"/>
                <a:gd name="T18" fmla="*/ 69 w 173"/>
                <a:gd name="T19" fmla="*/ 364 h 397"/>
                <a:gd name="T20" fmla="*/ 71 w 173"/>
                <a:gd name="T21" fmla="*/ 343 h 397"/>
                <a:gd name="T22" fmla="*/ 73 w 173"/>
                <a:gd name="T23" fmla="*/ 333 h 397"/>
                <a:gd name="T24" fmla="*/ 76 w 173"/>
                <a:gd name="T25" fmla="*/ 324 h 397"/>
                <a:gd name="T26" fmla="*/ 76 w 173"/>
                <a:gd name="T27" fmla="*/ 319 h 397"/>
                <a:gd name="T28" fmla="*/ 78 w 173"/>
                <a:gd name="T29" fmla="*/ 317 h 397"/>
                <a:gd name="T30" fmla="*/ 88 w 173"/>
                <a:gd name="T31" fmla="*/ 310 h 397"/>
                <a:gd name="T32" fmla="*/ 97 w 173"/>
                <a:gd name="T33" fmla="*/ 300 h 397"/>
                <a:gd name="T34" fmla="*/ 83 w 173"/>
                <a:gd name="T35" fmla="*/ 300 h 397"/>
                <a:gd name="T36" fmla="*/ 71 w 173"/>
                <a:gd name="T37" fmla="*/ 293 h 397"/>
                <a:gd name="T38" fmla="*/ 80 w 173"/>
                <a:gd name="T39" fmla="*/ 295 h 397"/>
                <a:gd name="T40" fmla="*/ 88 w 173"/>
                <a:gd name="T41" fmla="*/ 295 h 397"/>
                <a:gd name="T42" fmla="*/ 102 w 173"/>
                <a:gd name="T43" fmla="*/ 284 h 397"/>
                <a:gd name="T44" fmla="*/ 92 w 173"/>
                <a:gd name="T45" fmla="*/ 272 h 397"/>
                <a:gd name="T46" fmla="*/ 83 w 173"/>
                <a:gd name="T47" fmla="*/ 269 h 397"/>
                <a:gd name="T48" fmla="*/ 73 w 173"/>
                <a:gd name="T49" fmla="*/ 274 h 397"/>
                <a:gd name="T50" fmla="*/ 80 w 173"/>
                <a:gd name="T51" fmla="*/ 262 h 397"/>
                <a:gd name="T52" fmla="*/ 80 w 173"/>
                <a:gd name="T53" fmla="*/ 234 h 397"/>
                <a:gd name="T54" fmla="*/ 83 w 173"/>
                <a:gd name="T55" fmla="*/ 215 h 397"/>
                <a:gd name="T56" fmla="*/ 90 w 173"/>
                <a:gd name="T57" fmla="*/ 210 h 397"/>
                <a:gd name="T58" fmla="*/ 92 w 173"/>
                <a:gd name="T59" fmla="*/ 206 h 397"/>
                <a:gd name="T60" fmla="*/ 95 w 173"/>
                <a:gd name="T61" fmla="*/ 199 h 397"/>
                <a:gd name="T62" fmla="*/ 102 w 173"/>
                <a:gd name="T63" fmla="*/ 191 h 397"/>
                <a:gd name="T64" fmla="*/ 114 w 173"/>
                <a:gd name="T65" fmla="*/ 182 h 397"/>
                <a:gd name="T66" fmla="*/ 123 w 173"/>
                <a:gd name="T67" fmla="*/ 177 h 397"/>
                <a:gd name="T68" fmla="*/ 137 w 173"/>
                <a:gd name="T69" fmla="*/ 161 h 397"/>
                <a:gd name="T70" fmla="*/ 135 w 173"/>
                <a:gd name="T71" fmla="*/ 147 h 397"/>
                <a:gd name="T72" fmla="*/ 137 w 173"/>
                <a:gd name="T73" fmla="*/ 140 h 397"/>
                <a:gd name="T74" fmla="*/ 142 w 173"/>
                <a:gd name="T75" fmla="*/ 123 h 397"/>
                <a:gd name="T76" fmla="*/ 147 w 173"/>
                <a:gd name="T77" fmla="*/ 121 h 397"/>
                <a:gd name="T78" fmla="*/ 149 w 173"/>
                <a:gd name="T79" fmla="*/ 116 h 397"/>
                <a:gd name="T80" fmla="*/ 151 w 173"/>
                <a:gd name="T81" fmla="*/ 111 h 397"/>
                <a:gd name="T82" fmla="*/ 158 w 173"/>
                <a:gd name="T83" fmla="*/ 114 h 397"/>
                <a:gd name="T84" fmla="*/ 173 w 173"/>
                <a:gd name="T85" fmla="*/ 111 h 397"/>
                <a:gd name="T86" fmla="*/ 165 w 173"/>
                <a:gd name="T87" fmla="*/ 71 h 397"/>
                <a:gd name="T88" fmla="*/ 168 w 173"/>
                <a:gd name="T89" fmla="*/ 43 h 397"/>
                <a:gd name="T90" fmla="*/ 121 w 173"/>
                <a:gd name="T91" fmla="*/ 0 h 397"/>
                <a:gd name="T92" fmla="*/ 121 w 173"/>
                <a:gd name="T93" fmla="*/ 10 h 397"/>
                <a:gd name="T94" fmla="*/ 118 w 173"/>
                <a:gd name="T95" fmla="*/ 24 h 397"/>
                <a:gd name="T96" fmla="*/ 92 w 173"/>
                <a:gd name="T97" fmla="*/ 36 h 397"/>
                <a:gd name="T98" fmla="*/ 76 w 173"/>
                <a:gd name="T99" fmla="*/ 43 h 397"/>
                <a:gd name="T100" fmla="*/ 59 w 173"/>
                <a:gd name="T101" fmla="*/ 88 h 397"/>
                <a:gd name="T102" fmla="*/ 36 w 173"/>
                <a:gd name="T103" fmla="*/ 149 h 397"/>
                <a:gd name="T104" fmla="*/ 26 w 173"/>
                <a:gd name="T105" fmla="*/ 168 h 397"/>
                <a:gd name="T106" fmla="*/ 17 w 173"/>
                <a:gd name="T107" fmla="*/ 196 h 397"/>
                <a:gd name="T108" fmla="*/ 17 w 173"/>
                <a:gd name="T109" fmla="*/ 236 h 397"/>
                <a:gd name="T110" fmla="*/ 14 w 173"/>
                <a:gd name="T111" fmla="*/ 255 h 397"/>
                <a:gd name="T112" fmla="*/ 17 w 173"/>
                <a:gd name="T113" fmla="*/ 281 h 397"/>
                <a:gd name="T114" fmla="*/ 5 w 173"/>
                <a:gd name="T115" fmla="*/ 31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 h="397">
                  <a:moveTo>
                    <a:pt x="2" y="305"/>
                  </a:moveTo>
                  <a:lnTo>
                    <a:pt x="0" y="307"/>
                  </a:lnTo>
                  <a:lnTo>
                    <a:pt x="2" y="321"/>
                  </a:lnTo>
                  <a:lnTo>
                    <a:pt x="5" y="321"/>
                  </a:lnTo>
                  <a:lnTo>
                    <a:pt x="5" y="324"/>
                  </a:lnTo>
                  <a:lnTo>
                    <a:pt x="5" y="326"/>
                  </a:lnTo>
                  <a:lnTo>
                    <a:pt x="5" y="326"/>
                  </a:lnTo>
                  <a:lnTo>
                    <a:pt x="5" y="324"/>
                  </a:lnTo>
                  <a:lnTo>
                    <a:pt x="5" y="321"/>
                  </a:lnTo>
                  <a:lnTo>
                    <a:pt x="7" y="324"/>
                  </a:lnTo>
                  <a:lnTo>
                    <a:pt x="7" y="326"/>
                  </a:lnTo>
                  <a:lnTo>
                    <a:pt x="7" y="326"/>
                  </a:lnTo>
                  <a:lnTo>
                    <a:pt x="7" y="326"/>
                  </a:lnTo>
                  <a:lnTo>
                    <a:pt x="7" y="326"/>
                  </a:lnTo>
                  <a:lnTo>
                    <a:pt x="5" y="331"/>
                  </a:lnTo>
                  <a:lnTo>
                    <a:pt x="10" y="331"/>
                  </a:lnTo>
                  <a:lnTo>
                    <a:pt x="10" y="333"/>
                  </a:lnTo>
                  <a:lnTo>
                    <a:pt x="10" y="338"/>
                  </a:lnTo>
                  <a:lnTo>
                    <a:pt x="12" y="336"/>
                  </a:lnTo>
                  <a:lnTo>
                    <a:pt x="12" y="340"/>
                  </a:lnTo>
                  <a:lnTo>
                    <a:pt x="10" y="343"/>
                  </a:lnTo>
                  <a:lnTo>
                    <a:pt x="12" y="345"/>
                  </a:lnTo>
                  <a:lnTo>
                    <a:pt x="12" y="347"/>
                  </a:lnTo>
                  <a:lnTo>
                    <a:pt x="12" y="347"/>
                  </a:lnTo>
                  <a:lnTo>
                    <a:pt x="17" y="359"/>
                  </a:lnTo>
                  <a:lnTo>
                    <a:pt x="19" y="362"/>
                  </a:lnTo>
                  <a:lnTo>
                    <a:pt x="19" y="364"/>
                  </a:lnTo>
                  <a:lnTo>
                    <a:pt x="24" y="366"/>
                  </a:lnTo>
                  <a:lnTo>
                    <a:pt x="24" y="369"/>
                  </a:lnTo>
                  <a:lnTo>
                    <a:pt x="24" y="371"/>
                  </a:lnTo>
                  <a:lnTo>
                    <a:pt x="24" y="371"/>
                  </a:lnTo>
                  <a:lnTo>
                    <a:pt x="21" y="371"/>
                  </a:lnTo>
                  <a:lnTo>
                    <a:pt x="21" y="371"/>
                  </a:lnTo>
                  <a:lnTo>
                    <a:pt x="24" y="376"/>
                  </a:lnTo>
                  <a:lnTo>
                    <a:pt x="21" y="376"/>
                  </a:lnTo>
                  <a:lnTo>
                    <a:pt x="19" y="376"/>
                  </a:lnTo>
                  <a:lnTo>
                    <a:pt x="19" y="376"/>
                  </a:lnTo>
                  <a:lnTo>
                    <a:pt x="26" y="390"/>
                  </a:lnTo>
                  <a:lnTo>
                    <a:pt x="24" y="390"/>
                  </a:lnTo>
                  <a:lnTo>
                    <a:pt x="24" y="395"/>
                  </a:lnTo>
                  <a:lnTo>
                    <a:pt x="24" y="395"/>
                  </a:lnTo>
                  <a:lnTo>
                    <a:pt x="24" y="395"/>
                  </a:lnTo>
                  <a:lnTo>
                    <a:pt x="26" y="395"/>
                  </a:lnTo>
                  <a:lnTo>
                    <a:pt x="28" y="397"/>
                  </a:lnTo>
                  <a:lnTo>
                    <a:pt x="33" y="395"/>
                  </a:lnTo>
                  <a:lnTo>
                    <a:pt x="38" y="395"/>
                  </a:lnTo>
                  <a:lnTo>
                    <a:pt x="40" y="395"/>
                  </a:lnTo>
                  <a:lnTo>
                    <a:pt x="40" y="395"/>
                  </a:lnTo>
                  <a:lnTo>
                    <a:pt x="43" y="390"/>
                  </a:lnTo>
                  <a:lnTo>
                    <a:pt x="43" y="385"/>
                  </a:lnTo>
                  <a:lnTo>
                    <a:pt x="45" y="380"/>
                  </a:lnTo>
                  <a:lnTo>
                    <a:pt x="47" y="380"/>
                  </a:lnTo>
                  <a:lnTo>
                    <a:pt x="47" y="378"/>
                  </a:lnTo>
                  <a:lnTo>
                    <a:pt x="50" y="376"/>
                  </a:lnTo>
                  <a:lnTo>
                    <a:pt x="54" y="376"/>
                  </a:lnTo>
                  <a:lnTo>
                    <a:pt x="57" y="378"/>
                  </a:lnTo>
                  <a:lnTo>
                    <a:pt x="59" y="376"/>
                  </a:lnTo>
                  <a:lnTo>
                    <a:pt x="62" y="378"/>
                  </a:lnTo>
                  <a:lnTo>
                    <a:pt x="64" y="378"/>
                  </a:lnTo>
                  <a:lnTo>
                    <a:pt x="69" y="364"/>
                  </a:lnTo>
                  <a:lnTo>
                    <a:pt x="71" y="359"/>
                  </a:lnTo>
                  <a:lnTo>
                    <a:pt x="71" y="354"/>
                  </a:lnTo>
                  <a:lnTo>
                    <a:pt x="71" y="352"/>
                  </a:lnTo>
                  <a:lnTo>
                    <a:pt x="73" y="347"/>
                  </a:lnTo>
                  <a:lnTo>
                    <a:pt x="73" y="343"/>
                  </a:lnTo>
                  <a:lnTo>
                    <a:pt x="71" y="343"/>
                  </a:lnTo>
                  <a:lnTo>
                    <a:pt x="73" y="340"/>
                  </a:lnTo>
                  <a:lnTo>
                    <a:pt x="73" y="338"/>
                  </a:lnTo>
                  <a:lnTo>
                    <a:pt x="71" y="336"/>
                  </a:lnTo>
                  <a:lnTo>
                    <a:pt x="71" y="336"/>
                  </a:lnTo>
                  <a:lnTo>
                    <a:pt x="71" y="333"/>
                  </a:lnTo>
                  <a:lnTo>
                    <a:pt x="73" y="333"/>
                  </a:lnTo>
                  <a:lnTo>
                    <a:pt x="73" y="333"/>
                  </a:lnTo>
                  <a:lnTo>
                    <a:pt x="73" y="333"/>
                  </a:lnTo>
                  <a:lnTo>
                    <a:pt x="73" y="331"/>
                  </a:lnTo>
                  <a:lnTo>
                    <a:pt x="73" y="331"/>
                  </a:lnTo>
                  <a:lnTo>
                    <a:pt x="73" y="328"/>
                  </a:lnTo>
                  <a:lnTo>
                    <a:pt x="76" y="324"/>
                  </a:lnTo>
                  <a:lnTo>
                    <a:pt x="76" y="324"/>
                  </a:lnTo>
                  <a:lnTo>
                    <a:pt x="71" y="321"/>
                  </a:lnTo>
                  <a:lnTo>
                    <a:pt x="71" y="321"/>
                  </a:lnTo>
                  <a:lnTo>
                    <a:pt x="73" y="321"/>
                  </a:lnTo>
                  <a:lnTo>
                    <a:pt x="76" y="321"/>
                  </a:lnTo>
                  <a:lnTo>
                    <a:pt x="76" y="319"/>
                  </a:lnTo>
                  <a:lnTo>
                    <a:pt x="73" y="317"/>
                  </a:lnTo>
                  <a:lnTo>
                    <a:pt x="66" y="317"/>
                  </a:lnTo>
                  <a:lnTo>
                    <a:pt x="69" y="317"/>
                  </a:lnTo>
                  <a:lnTo>
                    <a:pt x="73" y="314"/>
                  </a:lnTo>
                  <a:lnTo>
                    <a:pt x="76" y="317"/>
                  </a:lnTo>
                  <a:lnTo>
                    <a:pt x="78" y="317"/>
                  </a:lnTo>
                  <a:lnTo>
                    <a:pt x="78" y="314"/>
                  </a:lnTo>
                  <a:lnTo>
                    <a:pt x="80" y="314"/>
                  </a:lnTo>
                  <a:lnTo>
                    <a:pt x="85" y="310"/>
                  </a:lnTo>
                  <a:lnTo>
                    <a:pt x="85" y="305"/>
                  </a:lnTo>
                  <a:lnTo>
                    <a:pt x="88" y="307"/>
                  </a:lnTo>
                  <a:lnTo>
                    <a:pt x="88" y="310"/>
                  </a:lnTo>
                  <a:lnTo>
                    <a:pt x="90" y="310"/>
                  </a:lnTo>
                  <a:lnTo>
                    <a:pt x="92" y="307"/>
                  </a:lnTo>
                  <a:lnTo>
                    <a:pt x="95" y="303"/>
                  </a:lnTo>
                  <a:lnTo>
                    <a:pt x="95" y="300"/>
                  </a:lnTo>
                  <a:lnTo>
                    <a:pt x="97" y="300"/>
                  </a:lnTo>
                  <a:lnTo>
                    <a:pt x="97" y="300"/>
                  </a:lnTo>
                  <a:lnTo>
                    <a:pt x="97" y="300"/>
                  </a:lnTo>
                  <a:lnTo>
                    <a:pt x="99" y="298"/>
                  </a:lnTo>
                  <a:lnTo>
                    <a:pt x="99" y="298"/>
                  </a:lnTo>
                  <a:lnTo>
                    <a:pt x="85" y="300"/>
                  </a:lnTo>
                  <a:lnTo>
                    <a:pt x="83" y="300"/>
                  </a:lnTo>
                  <a:lnTo>
                    <a:pt x="83" y="300"/>
                  </a:lnTo>
                  <a:lnTo>
                    <a:pt x="80" y="298"/>
                  </a:lnTo>
                  <a:lnTo>
                    <a:pt x="80" y="298"/>
                  </a:lnTo>
                  <a:lnTo>
                    <a:pt x="73" y="295"/>
                  </a:lnTo>
                  <a:lnTo>
                    <a:pt x="71" y="295"/>
                  </a:lnTo>
                  <a:lnTo>
                    <a:pt x="69" y="295"/>
                  </a:lnTo>
                  <a:lnTo>
                    <a:pt x="71" y="293"/>
                  </a:lnTo>
                  <a:lnTo>
                    <a:pt x="71" y="293"/>
                  </a:lnTo>
                  <a:lnTo>
                    <a:pt x="73" y="293"/>
                  </a:lnTo>
                  <a:lnTo>
                    <a:pt x="76" y="293"/>
                  </a:lnTo>
                  <a:lnTo>
                    <a:pt x="78" y="293"/>
                  </a:lnTo>
                  <a:lnTo>
                    <a:pt x="78" y="293"/>
                  </a:lnTo>
                  <a:lnTo>
                    <a:pt x="80" y="295"/>
                  </a:lnTo>
                  <a:lnTo>
                    <a:pt x="83" y="293"/>
                  </a:lnTo>
                  <a:lnTo>
                    <a:pt x="83" y="293"/>
                  </a:lnTo>
                  <a:lnTo>
                    <a:pt x="85" y="295"/>
                  </a:lnTo>
                  <a:lnTo>
                    <a:pt x="85" y="295"/>
                  </a:lnTo>
                  <a:lnTo>
                    <a:pt x="88" y="293"/>
                  </a:lnTo>
                  <a:lnTo>
                    <a:pt x="88" y="295"/>
                  </a:lnTo>
                  <a:lnTo>
                    <a:pt x="88" y="298"/>
                  </a:lnTo>
                  <a:lnTo>
                    <a:pt x="90" y="298"/>
                  </a:lnTo>
                  <a:lnTo>
                    <a:pt x="97" y="293"/>
                  </a:lnTo>
                  <a:lnTo>
                    <a:pt x="102" y="288"/>
                  </a:lnTo>
                  <a:lnTo>
                    <a:pt x="102" y="288"/>
                  </a:lnTo>
                  <a:lnTo>
                    <a:pt x="102" y="284"/>
                  </a:lnTo>
                  <a:lnTo>
                    <a:pt x="102" y="281"/>
                  </a:lnTo>
                  <a:lnTo>
                    <a:pt x="99" y="279"/>
                  </a:lnTo>
                  <a:lnTo>
                    <a:pt x="97" y="274"/>
                  </a:lnTo>
                  <a:lnTo>
                    <a:pt x="97" y="274"/>
                  </a:lnTo>
                  <a:lnTo>
                    <a:pt x="97" y="274"/>
                  </a:lnTo>
                  <a:lnTo>
                    <a:pt x="92" y="272"/>
                  </a:lnTo>
                  <a:lnTo>
                    <a:pt x="92" y="267"/>
                  </a:lnTo>
                  <a:lnTo>
                    <a:pt x="88" y="267"/>
                  </a:lnTo>
                  <a:lnTo>
                    <a:pt x="85" y="265"/>
                  </a:lnTo>
                  <a:lnTo>
                    <a:pt x="85" y="265"/>
                  </a:lnTo>
                  <a:lnTo>
                    <a:pt x="85" y="265"/>
                  </a:lnTo>
                  <a:lnTo>
                    <a:pt x="83" y="269"/>
                  </a:lnTo>
                  <a:lnTo>
                    <a:pt x="76" y="277"/>
                  </a:lnTo>
                  <a:lnTo>
                    <a:pt x="73" y="277"/>
                  </a:lnTo>
                  <a:lnTo>
                    <a:pt x="71" y="279"/>
                  </a:lnTo>
                  <a:lnTo>
                    <a:pt x="69" y="277"/>
                  </a:lnTo>
                  <a:lnTo>
                    <a:pt x="71" y="277"/>
                  </a:lnTo>
                  <a:lnTo>
                    <a:pt x="73" y="274"/>
                  </a:lnTo>
                  <a:lnTo>
                    <a:pt x="76" y="274"/>
                  </a:lnTo>
                  <a:lnTo>
                    <a:pt x="78" y="272"/>
                  </a:lnTo>
                  <a:lnTo>
                    <a:pt x="83" y="269"/>
                  </a:lnTo>
                  <a:lnTo>
                    <a:pt x="83" y="267"/>
                  </a:lnTo>
                  <a:lnTo>
                    <a:pt x="83" y="262"/>
                  </a:lnTo>
                  <a:lnTo>
                    <a:pt x="80" y="262"/>
                  </a:lnTo>
                  <a:lnTo>
                    <a:pt x="80" y="260"/>
                  </a:lnTo>
                  <a:lnTo>
                    <a:pt x="80" y="258"/>
                  </a:lnTo>
                  <a:lnTo>
                    <a:pt x="80" y="255"/>
                  </a:lnTo>
                  <a:lnTo>
                    <a:pt x="80" y="239"/>
                  </a:lnTo>
                  <a:lnTo>
                    <a:pt x="80" y="236"/>
                  </a:lnTo>
                  <a:lnTo>
                    <a:pt x="80" y="234"/>
                  </a:lnTo>
                  <a:lnTo>
                    <a:pt x="83" y="236"/>
                  </a:lnTo>
                  <a:lnTo>
                    <a:pt x="85" y="234"/>
                  </a:lnTo>
                  <a:lnTo>
                    <a:pt x="83" y="229"/>
                  </a:lnTo>
                  <a:lnTo>
                    <a:pt x="85" y="220"/>
                  </a:lnTo>
                  <a:lnTo>
                    <a:pt x="83" y="217"/>
                  </a:lnTo>
                  <a:lnTo>
                    <a:pt x="83" y="215"/>
                  </a:lnTo>
                  <a:lnTo>
                    <a:pt x="83" y="213"/>
                  </a:lnTo>
                  <a:lnTo>
                    <a:pt x="88" y="215"/>
                  </a:lnTo>
                  <a:lnTo>
                    <a:pt x="88" y="213"/>
                  </a:lnTo>
                  <a:lnTo>
                    <a:pt x="88" y="213"/>
                  </a:lnTo>
                  <a:lnTo>
                    <a:pt x="90" y="210"/>
                  </a:lnTo>
                  <a:lnTo>
                    <a:pt x="90" y="210"/>
                  </a:lnTo>
                  <a:lnTo>
                    <a:pt x="90" y="208"/>
                  </a:lnTo>
                  <a:lnTo>
                    <a:pt x="90" y="206"/>
                  </a:lnTo>
                  <a:lnTo>
                    <a:pt x="90" y="203"/>
                  </a:lnTo>
                  <a:lnTo>
                    <a:pt x="90" y="201"/>
                  </a:lnTo>
                  <a:lnTo>
                    <a:pt x="90" y="203"/>
                  </a:lnTo>
                  <a:lnTo>
                    <a:pt x="92" y="206"/>
                  </a:lnTo>
                  <a:lnTo>
                    <a:pt x="92" y="203"/>
                  </a:lnTo>
                  <a:lnTo>
                    <a:pt x="95" y="201"/>
                  </a:lnTo>
                  <a:lnTo>
                    <a:pt x="95" y="203"/>
                  </a:lnTo>
                  <a:lnTo>
                    <a:pt x="97" y="201"/>
                  </a:lnTo>
                  <a:lnTo>
                    <a:pt x="97" y="199"/>
                  </a:lnTo>
                  <a:lnTo>
                    <a:pt x="95" y="199"/>
                  </a:lnTo>
                  <a:lnTo>
                    <a:pt x="97" y="199"/>
                  </a:lnTo>
                  <a:lnTo>
                    <a:pt x="97" y="196"/>
                  </a:lnTo>
                  <a:lnTo>
                    <a:pt x="97" y="196"/>
                  </a:lnTo>
                  <a:lnTo>
                    <a:pt x="99" y="196"/>
                  </a:lnTo>
                  <a:lnTo>
                    <a:pt x="99" y="194"/>
                  </a:lnTo>
                  <a:lnTo>
                    <a:pt x="102" y="191"/>
                  </a:lnTo>
                  <a:lnTo>
                    <a:pt x="102" y="189"/>
                  </a:lnTo>
                  <a:lnTo>
                    <a:pt x="104" y="189"/>
                  </a:lnTo>
                  <a:lnTo>
                    <a:pt x="106" y="189"/>
                  </a:lnTo>
                  <a:lnTo>
                    <a:pt x="109" y="187"/>
                  </a:lnTo>
                  <a:lnTo>
                    <a:pt x="109" y="184"/>
                  </a:lnTo>
                  <a:lnTo>
                    <a:pt x="114" y="182"/>
                  </a:lnTo>
                  <a:lnTo>
                    <a:pt x="114" y="184"/>
                  </a:lnTo>
                  <a:lnTo>
                    <a:pt x="116" y="182"/>
                  </a:lnTo>
                  <a:lnTo>
                    <a:pt x="118" y="180"/>
                  </a:lnTo>
                  <a:lnTo>
                    <a:pt x="121" y="177"/>
                  </a:lnTo>
                  <a:lnTo>
                    <a:pt x="121" y="180"/>
                  </a:lnTo>
                  <a:lnTo>
                    <a:pt x="123" y="177"/>
                  </a:lnTo>
                  <a:lnTo>
                    <a:pt x="125" y="175"/>
                  </a:lnTo>
                  <a:lnTo>
                    <a:pt x="128" y="173"/>
                  </a:lnTo>
                  <a:lnTo>
                    <a:pt x="128" y="173"/>
                  </a:lnTo>
                  <a:lnTo>
                    <a:pt x="137" y="156"/>
                  </a:lnTo>
                  <a:lnTo>
                    <a:pt x="137" y="158"/>
                  </a:lnTo>
                  <a:lnTo>
                    <a:pt x="137" y="161"/>
                  </a:lnTo>
                  <a:lnTo>
                    <a:pt x="140" y="156"/>
                  </a:lnTo>
                  <a:lnTo>
                    <a:pt x="140" y="154"/>
                  </a:lnTo>
                  <a:lnTo>
                    <a:pt x="140" y="154"/>
                  </a:lnTo>
                  <a:lnTo>
                    <a:pt x="135" y="149"/>
                  </a:lnTo>
                  <a:lnTo>
                    <a:pt x="135" y="147"/>
                  </a:lnTo>
                  <a:lnTo>
                    <a:pt x="135" y="147"/>
                  </a:lnTo>
                  <a:lnTo>
                    <a:pt x="135" y="147"/>
                  </a:lnTo>
                  <a:lnTo>
                    <a:pt x="135" y="144"/>
                  </a:lnTo>
                  <a:lnTo>
                    <a:pt x="135" y="144"/>
                  </a:lnTo>
                  <a:lnTo>
                    <a:pt x="135" y="142"/>
                  </a:lnTo>
                  <a:lnTo>
                    <a:pt x="135" y="142"/>
                  </a:lnTo>
                  <a:lnTo>
                    <a:pt x="137" y="140"/>
                  </a:lnTo>
                  <a:lnTo>
                    <a:pt x="140" y="132"/>
                  </a:lnTo>
                  <a:lnTo>
                    <a:pt x="137" y="128"/>
                  </a:lnTo>
                  <a:lnTo>
                    <a:pt x="137" y="128"/>
                  </a:lnTo>
                  <a:lnTo>
                    <a:pt x="140" y="125"/>
                  </a:lnTo>
                  <a:lnTo>
                    <a:pt x="142" y="123"/>
                  </a:lnTo>
                  <a:lnTo>
                    <a:pt x="142" y="123"/>
                  </a:lnTo>
                  <a:lnTo>
                    <a:pt x="144" y="125"/>
                  </a:lnTo>
                  <a:lnTo>
                    <a:pt x="144" y="123"/>
                  </a:lnTo>
                  <a:lnTo>
                    <a:pt x="144" y="123"/>
                  </a:lnTo>
                  <a:lnTo>
                    <a:pt x="144" y="121"/>
                  </a:lnTo>
                  <a:lnTo>
                    <a:pt x="147" y="121"/>
                  </a:lnTo>
                  <a:lnTo>
                    <a:pt x="147" y="121"/>
                  </a:lnTo>
                  <a:lnTo>
                    <a:pt x="144" y="116"/>
                  </a:lnTo>
                  <a:lnTo>
                    <a:pt x="144" y="116"/>
                  </a:lnTo>
                  <a:lnTo>
                    <a:pt x="147" y="116"/>
                  </a:lnTo>
                  <a:lnTo>
                    <a:pt x="149" y="118"/>
                  </a:lnTo>
                  <a:lnTo>
                    <a:pt x="149" y="118"/>
                  </a:lnTo>
                  <a:lnTo>
                    <a:pt x="149" y="116"/>
                  </a:lnTo>
                  <a:lnTo>
                    <a:pt x="149" y="116"/>
                  </a:lnTo>
                  <a:lnTo>
                    <a:pt x="149" y="116"/>
                  </a:lnTo>
                  <a:lnTo>
                    <a:pt x="151" y="111"/>
                  </a:lnTo>
                  <a:lnTo>
                    <a:pt x="151" y="109"/>
                  </a:lnTo>
                  <a:lnTo>
                    <a:pt x="151" y="109"/>
                  </a:lnTo>
                  <a:lnTo>
                    <a:pt x="151" y="111"/>
                  </a:lnTo>
                  <a:lnTo>
                    <a:pt x="154" y="111"/>
                  </a:lnTo>
                  <a:lnTo>
                    <a:pt x="154" y="114"/>
                  </a:lnTo>
                  <a:lnTo>
                    <a:pt x="156" y="109"/>
                  </a:lnTo>
                  <a:lnTo>
                    <a:pt x="156" y="111"/>
                  </a:lnTo>
                  <a:lnTo>
                    <a:pt x="158" y="114"/>
                  </a:lnTo>
                  <a:lnTo>
                    <a:pt x="158" y="114"/>
                  </a:lnTo>
                  <a:lnTo>
                    <a:pt x="161" y="114"/>
                  </a:lnTo>
                  <a:lnTo>
                    <a:pt x="161" y="111"/>
                  </a:lnTo>
                  <a:lnTo>
                    <a:pt x="168" y="111"/>
                  </a:lnTo>
                  <a:lnTo>
                    <a:pt x="170" y="111"/>
                  </a:lnTo>
                  <a:lnTo>
                    <a:pt x="170" y="114"/>
                  </a:lnTo>
                  <a:lnTo>
                    <a:pt x="173" y="111"/>
                  </a:lnTo>
                  <a:lnTo>
                    <a:pt x="173" y="111"/>
                  </a:lnTo>
                  <a:lnTo>
                    <a:pt x="168" y="95"/>
                  </a:lnTo>
                  <a:lnTo>
                    <a:pt x="170" y="92"/>
                  </a:lnTo>
                  <a:lnTo>
                    <a:pt x="170" y="88"/>
                  </a:lnTo>
                  <a:lnTo>
                    <a:pt x="173" y="83"/>
                  </a:lnTo>
                  <a:lnTo>
                    <a:pt x="165" y="71"/>
                  </a:lnTo>
                  <a:lnTo>
                    <a:pt x="165" y="69"/>
                  </a:lnTo>
                  <a:lnTo>
                    <a:pt x="168" y="62"/>
                  </a:lnTo>
                  <a:lnTo>
                    <a:pt x="168" y="59"/>
                  </a:lnTo>
                  <a:lnTo>
                    <a:pt x="165" y="57"/>
                  </a:lnTo>
                  <a:lnTo>
                    <a:pt x="165" y="50"/>
                  </a:lnTo>
                  <a:lnTo>
                    <a:pt x="168" y="43"/>
                  </a:lnTo>
                  <a:lnTo>
                    <a:pt x="158" y="26"/>
                  </a:lnTo>
                  <a:lnTo>
                    <a:pt x="154" y="21"/>
                  </a:lnTo>
                  <a:lnTo>
                    <a:pt x="147" y="19"/>
                  </a:lnTo>
                  <a:lnTo>
                    <a:pt x="128" y="3"/>
                  </a:lnTo>
                  <a:lnTo>
                    <a:pt x="128" y="0"/>
                  </a:lnTo>
                  <a:lnTo>
                    <a:pt x="121" y="0"/>
                  </a:lnTo>
                  <a:lnTo>
                    <a:pt x="121" y="0"/>
                  </a:lnTo>
                  <a:lnTo>
                    <a:pt x="121" y="3"/>
                  </a:lnTo>
                  <a:lnTo>
                    <a:pt x="121" y="5"/>
                  </a:lnTo>
                  <a:lnTo>
                    <a:pt x="123" y="7"/>
                  </a:lnTo>
                  <a:lnTo>
                    <a:pt x="121" y="10"/>
                  </a:lnTo>
                  <a:lnTo>
                    <a:pt x="121" y="10"/>
                  </a:lnTo>
                  <a:lnTo>
                    <a:pt x="121" y="14"/>
                  </a:lnTo>
                  <a:lnTo>
                    <a:pt x="118" y="17"/>
                  </a:lnTo>
                  <a:lnTo>
                    <a:pt x="118" y="19"/>
                  </a:lnTo>
                  <a:lnTo>
                    <a:pt x="121" y="21"/>
                  </a:lnTo>
                  <a:lnTo>
                    <a:pt x="118" y="24"/>
                  </a:lnTo>
                  <a:lnTo>
                    <a:pt x="118" y="24"/>
                  </a:lnTo>
                  <a:lnTo>
                    <a:pt x="99" y="19"/>
                  </a:lnTo>
                  <a:lnTo>
                    <a:pt x="97" y="19"/>
                  </a:lnTo>
                  <a:lnTo>
                    <a:pt x="95" y="21"/>
                  </a:lnTo>
                  <a:lnTo>
                    <a:pt x="95" y="24"/>
                  </a:lnTo>
                  <a:lnTo>
                    <a:pt x="95" y="29"/>
                  </a:lnTo>
                  <a:lnTo>
                    <a:pt x="92" y="36"/>
                  </a:lnTo>
                  <a:lnTo>
                    <a:pt x="90" y="40"/>
                  </a:lnTo>
                  <a:lnTo>
                    <a:pt x="90" y="40"/>
                  </a:lnTo>
                  <a:lnTo>
                    <a:pt x="88" y="38"/>
                  </a:lnTo>
                  <a:lnTo>
                    <a:pt x="85" y="36"/>
                  </a:lnTo>
                  <a:lnTo>
                    <a:pt x="83" y="36"/>
                  </a:lnTo>
                  <a:lnTo>
                    <a:pt x="76" y="43"/>
                  </a:lnTo>
                  <a:lnTo>
                    <a:pt x="73" y="50"/>
                  </a:lnTo>
                  <a:lnTo>
                    <a:pt x="69" y="57"/>
                  </a:lnTo>
                  <a:lnTo>
                    <a:pt x="69" y="62"/>
                  </a:lnTo>
                  <a:lnTo>
                    <a:pt x="71" y="66"/>
                  </a:lnTo>
                  <a:lnTo>
                    <a:pt x="71" y="69"/>
                  </a:lnTo>
                  <a:lnTo>
                    <a:pt x="59" y="88"/>
                  </a:lnTo>
                  <a:lnTo>
                    <a:pt x="57" y="99"/>
                  </a:lnTo>
                  <a:lnTo>
                    <a:pt x="52" y="104"/>
                  </a:lnTo>
                  <a:lnTo>
                    <a:pt x="50" y="104"/>
                  </a:lnTo>
                  <a:lnTo>
                    <a:pt x="47" y="104"/>
                  </a:lnTo>
                  <a:lnTo>
                    <a:pt x="45" y="132"/>
                  </a:lnTo>
                  <a:lnTo>
                    <a:pt x="36" y="149"/>
                  </a:lnTo>
                  <a:lnTo>
                    <a:pt x="36" y="151"/>
                  </a:lnTo>
                  <a:lnTo>
                    <a:pt x="43" y="158"/>
                  </a:lnTo>
                  <a:lnTo>
                    <a:pt x="40" y="166"/>
                  </a:lnTo>
                  <a:lnTo>
                    <a:pt x="38" y="168"/>
                  </a:lnTo>
                  <a:lnTo>
                    <a:pt x="31" y="168"/>
                  </a:lnTo>
                  <a:lnTo>
                    <a:pt x="26" y="168"/>
                  </a:lnTo>
                  <a:lnTo>
                    <a:pt x="21" y="170"/>
                  </a:lnTo>
                  <a:lnTo>
                    <a:pt x="17" y="180"/>
                  </a:lnTo>
                  <a:lnTo>
                    <a:pt x="14" y="187"/>
                  </a:lnTo>
                  <a:lnTo>
                    <a:pt x="14" y="191"/>
                  </a:lnTo>
                  <a:lnTo>
                    <a:pt x="17" y="194"/>
                  </a:lnTo>
                  <a:lnTo>
                    <a:pt x="17" y="196"/>
                  </a:lnTo>
                  <a:lnTo>
                    <a:pt x="14" y="199"/>
                  </a:lnTo>
                  <a:lnTo>
                    <a:pt x="14" y="213"/>
                  </a:lnTo>
                  <a:lnTo>
                    <a:pt x="14" y="215"/>
                  </a:lnTo>
                  <a:lnTo>
                    <a:pt x="14" y="217"/>
                  </a:lnTo>
                  <a:lnTo>
                    <a:pt x="14" y="234"/>
                  </a:lnTo>
                  <a:lnTo>
                    <a:pt x="17" y="236"/>
                  </a:lnTo>
                  <a:lnTo>
                    <a:pt x="21" y="241"/>
                  </a:lnTo>
                  <a:lnTo>
                    <a:pt x="24" y="246"/>
                  </a:lnTo>
                  <a:lnTo>
                    <a:pt x="21" y="251"/>
                  </a:lnTo>
                  <a:lnTo>
                    <a:pt x="19" y="253"/>
                  </a:lnTo>
                  <a:lnTo>
                    <a:pt x="17" y="253"/>
                  </a:lnTo>
                  <a:lnTo>
                    <a:pt x="14" y="255"/>
                  </a:lnTo>
                  <a:lnTo>
                    <a:pt x="17" y="258"/>
                  </a:lnTo>
                  <a:lnTo>
                    <a:pt x="19" y="267"/>
                  </a:lnTo>
                  <a:lnTo>
                    <a:pt x="17" y="274"/>
                  </a:lnTo>
                  <a:lnTo>
                    <a:pt x="19" y="277"/>
                  </a:lnTo>
                  <a:lnTo>
                    <a:pt x="19" y="279"/>
                  </a:lnTo>
                  <a:lnTo>
                    <a:pt x="17" y="281"/>
                  </a:lnTo>
                  <a:lnTo>
                    <a:pt x="10" y="284"/>
                  </a:lnTo>
                  <a:lnTo>
                    <a:pt x="10" y="288"/>
                  </a:lnTo>
                  <a:lnTo>
                    <a:pt x="7" y="293"/>
                  </a:lnTo>
                  <a:lnTo>
                    <a:pt x="10" y="300"/>
                  </a:lnTo>
                  <a:lnTo>
                    <a:pt x="7" y="310"/>
                  </a:lnTo>
                  <a:lnTo>
                    <a:pt x="5" y="310"/>
                  </a:lnTo>
                  <a:lnTo>
                    <a:pt x="5" y="307"/>
                  </a:lnTo>
                  <a:lnTo>
                    <a:pt x="2" y="312"/>
                  </a:lnTo>
                  <a:lnTo>
                    <a:pt x="2" y="307"/>
                  </a:lnTo>
                  <a:lnTo>
                    <a:pt x="2" y="305"/>
                  </a:lnTo>
                </a:path>
              </a:pathLst>
            </a:custGeom>
            <a:solidFill>
              <a:schemeClr val="accent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9" name="Freeform 515">
              <a:extLst>
                <a:ext uri="{FF2B5EF4-FFF2-40B4-BE49-F238E27FC236}">
                  <a16:creationId xmlns:a16="http://schemas.microsoft.com/office/drawing/2014/main" id="{88B84215-5205-BA49-B2E5-0CAA4D4D76BE}"/>
                </a:ext>
              </a:extLst>
            </p:cNvPr>
            <p:cNvSpPr>
              <a:spLocks/>
            </p:cNvSpPr>
            <p:nvPr/>
          </p:nvSpPr>
          <p:spPr bwMode="auto">
            <a:xfrm>
              <a:off x="7399654" y="3144727"/>
              <a:ext cx="1383600" cy="917236"/>
            </a:xfrm>
            <a:custGeom>
              <a:avLst/>
              <a:gdLst>
                <a:gd name="T0" fmla="*/ 33 w 241"/>
                <a:gd name="T1" fmla="*/ 90 h 158"/>
                <a:gd name="T2" fmla="*/ 4 w 241"/>
                <a:gd name="T3" fmla="*/ 69 h 158"/>
                <a:gd name="T4" fmla="*/ 26 w 241"/>
                <a:gd name="T5" fmla="*/ 38 h 158"/>
                <a:gd name="T6" fmla="*/ 21 w 241"/>
                <a:gd name="T7" fmla="*/ 14 h 158"/>
                <a:gd name="T8" fmla="*/ 42 w 241"/>
                <a:gd name="T9" fmla="*/ 10 h 158"/>
                <a:gd name="T10" fmla="*/ 66 w 241"/>
                <a:gd name="T11" fmla="*/ 17 h 158"/>
                <a:gd name="T12" fmla="*/ 78 w 241"/>
                <a:gd name="T13" fmla="*/ 19 h 158"/>
                <a:gd name="T14" fmla="*/ 87 w 241"/>
                <a:gd name="T15" fmla="*/ 19 h 158"/>
                <a:gd name="T16" fmla="*/ 99 w 241"/>
                <a:gd name="T17" fmla="*/ 21 h 158"/>
                <a:gd name="T18" fmla="*/ 113 w 241"/>
                <a:gd name="T19" fmla="*/ 17 h 158"/>
                <a:gd name="T20" fmla="*/ 122 w 241"/>
                <a:gd name="T21" fmla="*/ 5 h 158"/>
                <a:gd name="T22" fmla="*/ 134 w 241"/>
                <a:gd name="T23" fmla="*/ 5 h 158"/>
                <a:gd name="T24" fmla="*/ 151 w 241"/>
                <a:gd name="T25" fmla="*/ 0 h 158"/>
                <a:gd name="T26" fmla="*/ 163 w 241"/>
                <a:gd name="T27" fmla="*/ 12 h 158"/>
                <a:gd name="T28" fmla="*/ 172 w 241"/>
                <a:gd name="T29" fmla="*/ 24 h 158"/>
                <a:gd name="T30" fmla="*/ 181 w 241"/>
                <a:gd name="T31" fmla="*/ 40 h 158"/>
                <a:gd name="T32" fmla="*/ 193 w 241"/>
                <a:gd name="T33" fmla="*/ 43 h 158"/>
                <a:gd name="T34" fmla="*/ 215 w 241"/>
                <a:gd name="T35" fmla="*/ 47 h 158"/>
                <a:gd name="T36" fmla="*/ 231 w 241"/>
                <a:gd name="T37" fmla="*/ 54 h 158"/>
                <a:gd name="T38" fmla="*/ 238 w 241"/>
                <a:gd name="T39" fmla="*/ 69 h 158"/>
                <a:gd name="T40" fmla="*/ 233 w 241"/>
                <a:gd name="T41" fmla="*/ 76 h 158"/>
                <a:gd name="T42" fmla="*/ 233 w 241"/>
                <a:gd name="T43" fmla="*/ 92 h 158"/>
                <a:gd name="T44" fmla="*/ 219 w 241"/>
                <a:gd name="T45" fmla="*/ 97 h 158"/>
                <a:gd name="T46" fmla="*/ 200 w 241"/>
                <a:gd name="T47" fmla="*/ 111 h 158"/>
                <a:gd name="T48" fmla="*/ 186 w 241"/>
                <a:gd name="T49" fmla="*/ 116 h 158"/>
                <a:gd name="T50" fmla="*/ 172 w 241"/>
                <a:gd name="T51" fmla="*/ 128 h 158"/>
                <a:gd name="T52" fmla="*/ 172 w 241"/>
                <a:gd name="T53" fmla="*/ 123 h 158"/>
                <a:gd name="T54" fmla="*/ 167 w 241"/>
                <a:gd name="T55" fmla="*/ 128 h 158"/>
                <a:gd name="T56" fmla="*/ 165 w 241"/>
                <a:gd name="T57" fmla="*/ 125 h 158"/>
                <a:gd name="T58" fmla="*/ 160 w 241"/>
                <a:gd name="T59" fmla="*/ 125 h 158"/>
                <a:gd name="T60" fmla="*/ 160 w 241"/>
                <a:gd name="T61" fmla="*/ 130 h 158"/>
                <a:gd name="T62" fmla="*/ 165 w 241"/>
                <a:gd name="T63" fmla="*/ 130 h 158"/>
                <a:gd name="T64" fmla="*/ 170 w 241"/>
                <a:gd name="T65" fmla="*/ 135 h 158"/>
                <a:gd name="T66" fmla="*/ 181 w 241"/>
                <a:gd name="T67" fmla="*/ 142 h 158"/>
                <a:gd name="T68" fmla="*/ 193 w 241"/>
                <a:gd name="T69" fmla="*/ 139 h 158"/>
                <a:gd name="T70" fmla="*/ 179 w 241"/>
                <a:gd name="T71" fmla="*/ 144 h 158"/>
                <a:gd name="T72" fmla="*/ 165 w 241"/>
                <a:gd name="T73" fmla="*/ 154 h 158"/>
                <a:gd name="T74" fmla="*/ 153 w 241"/>
                <a:gd name="T75" fmla="*/ 158 h 158"/>
                <a:gd name="T76" fmla="*/ 148 w 241"/>
                <a:gd name="T77" fmla="*/ 144 h 158"/>
                <a:gd name="T78" fmla="*/ 148 w 241"/>
                <a:gd name="T79" fmla="*/ 132 h 158"/>
                <a:gd name="T80" fmla="*/ 151 w 241"/>
                <a:gd name="T81" fmla="*/ 128 h 158"/>
                <a:gd name="T82" fmla="*/ 134 w 241"/>
                <a:gd name="T83" fmla="*/ 125 h 158"/>
                <a:gd name="T84" fmla="*/ 132 w 241"/>
                <a:gd name="T85" fmla="*/ 121 h 158"/>
                <a:gd name="T86" fmla="*/ 134 w 241"/>
                <a:gd name="T87" fmla="*/ 118 h 158"/>
                <a:gd name="T88" fmla="*/ 122 w 241"/>
                <a:gd name="T89" fmla="*/ 116 h 158"/>
                <a:gd name="T90" fmla="*/ 108 w 241"/>
                <a:gd name="T91" fmla="*/ 123 h 158"/>
                <a:gd name="T92" fmla="*/ 104 w 241"/>
                <a:gd name="T93" fmla="*/ 132 h 158"/>
                <a:gd name="T94" fmla="*/ 101 w 241"/>
                <a:gd name="T95" fmla="*/ 132 h 158"/>
                <a:gd name="T96" fmla="*/ 89 w 241"/>
                <a:gd name="T97" fmla="*/ 142 h 158"/>
                <a:gd name="T98" fmla="*/ 85 w 241"/>
                <a:gd name="T99" fmla="*/ 137 h 158"/>
                <a:gd name="T100" fmla="*/ 89 w 241"/>
                <a:gd name="T101" fmla="*/ 128 h 158"/>
                <a:gd name="T102" fmla="*/ 101 w 241"/>
                <a:gd name="T103" fmla="*/ 121 h 158"/>
                <a:gd name="T104" fmla="*/ 104 w 241"/>
                <a:gd name="T105" fmla="*/ 111 h 158"/>
                <a:gd name="T106" fmla="*/ 94 w 241"/>
                <a:gd name="T107" fmla="*/ 99 h 158"/>
                <a:gd name="T108" fmla="*/ 87 w 241"/>
                <a:gd name="T109" fmla="*/ 85 h 158"/>
                <a:gd name="T110" fmla="*/ 63 w 241"/>
                <a:gd name="T111"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1" h="158">
                  <a:moveTo>
                    <a:pt x="59" y="85"/>
                  </a:moveTo>
                  <a:lnTo>
                    <a:pt x="59" y="85"/>
                  </a:lnTo>
                  <a:lnTo>
                    <a:pt x="49" y="90"/>
                  </a:lnTo>
                  <a:lnTo>
                    <a:pt x="42" y="92"/>
                  </a:lnTo>
                  <a:lnTo>
                    <a:pt x="37" y="95"/>
                  </a:lnTo>
                  <a:lnTo>
                    <a:pt x="33" y="90"/>
                  </a:lnTo>
                  <a:lnTo>
                    <a:pt x="11" y="90"/>
                  </a:lnTo>
                  <a:lnTo>
                    <a:pt x="9" y="90"/>
                  </a:lnTo>
                  <a:lnTo>
                    <a:pt x="9" y="88"/>
                  </a:lnTo>
                  <a:lnTo>
                    <a:pt x="0" y="83"/>
                  </a:lnTo>
                  <a:lnTo>
                    <a:pt x="4" y="69"/>
                  </a:lnTo>
                  <a:lnTo>
                    <a:pt x="4" y="69"/>
                  </a:lnTo>
                  <a:lnTo>
                    <a:pt x="7" y="69"/>
                  </a:lnTo>
                  <a:lnTo>
                    <a:pt x="7" y="64"/>
                  </a:lnTo>
                  <a:lnTo>
                    <a:pt x="7" y="62"/>
                  </a:lnTo>
                  <a:lnTo>
                    <a:pt x="16" y="47"/>
                  </a:lnTo>
                  <a:lnTo>
                    <a:pt x="26" y="40"/>
                  </a:lnTo>
                  <a:lnTo>
                    <a:pt x="26" y="38"/>
                  </a:lnTo>
                  <a:lnTo>
                    <a:pt x="23" y="33"/>
                  </a:lnTo>
                  <a:lnTo>
                    <a:pt x="26" y="31"/>
                  </a:lnTo>
                  <a:lnTo>
                    <a:pt x="21" y="26"/>
                  </a:lnTo>
                  <a:lnTo>
                    <a:pt x="18" y="17"/>
                  </a:lnTo>
                  <a:lnTo>
                    <a:pt x="18" y="14"/>
                  </a:lnTo>
                  <a:lnTo>
                    <a:pt x="21" y="14"/>
                  </a:lnTo>
                  <a:lnTo>
                    <a:pt x="23" y="14"/>
                  </a:lnTo>
                  <a:lnTo>
                    <a:pt x="28" y="14"/>
                  </a:lnTo>
                  <a:lnTo>
                    <a:pt x="28" y="12"/>
                  </a:lnTo>
                  <a:lnTo>
                    <a:pt x="30" y="10"/>
                  </a:lnTo>
                  <a:lnTo>
                    <a:pt x="42" y="7"/>
                  </a:lnTo>
                  <a:lnTo>
                    <a:pt x="42" y="10"/>
                  </a:lnTo>
                  <a:lnTo>
                    <a:pt x="49" y="10"/>
                  </a:lnTo>
                  <a:lnTo>
                    <a:pt x="56" y="12"/>
                  </a:lnTo>
                  <a:lnTo>
                    <a:pt x="59" y="12"/>
                  </a:lnTo>
                  <a:lnTo>
                    <a:pt x="61" y="12"/>
                  </a:lnTo>
                  <a:lnTo>
                    <a:pt x="66" y="14"/>
                  </a:lnTo>
                  <a:lnTo>
                    <a:pt x="66" y="17"/>
                  </a:lnTo>
                  <a:lnTo>
                    <a:pt x="68" y="17"/>
                  </a:lnTo>
                  <a:lnTo>
                    <a:pt x="70" y="17"/>
                  </a:lnTo>
                  <a:lnTo>
                    <a:pt x="73" y="19"/>
                  </a:lnTo>
                  <a:lnTo>
                    <a:pt x="73" y="21"/>
                  </a:lnTo>
                  <a:lnTo>
                    <a:pt x="75" y="19"/>
                  </a:lnTo>
                  <a:lnTo>
                    <a:pt x="78" y="19"/>
                  </a:lnTo>
                  <a:lnTo>
                    <a:pt x="80" y="19"/>
                  </a:lnTo>
                  <a:lnTo>
                    <a:pt x="80" y="17"/>
                  </a:lnTo>
                  <a:lnTo>
                    <a:pt x="82" y="19"/>
                  </a:lnTo>
                  <a:lnTo>
                    <a:pt x="85" y="19"/>
                  </a:lnTo>
                  <a:lnTo>
                    <a:pt x="85" y="19"/>
                  </a:lnTo>
                  <a:lnTo>
                    <a:pt x="87" y="19"/>
                  </a:lnTo>
                  <a:lnTo>
                    <a:pt x="89" y="21"/>
                  </a:lnTo>
                  <a:lnTo>
                    <a:pt x="92" y="17"/>
                  </a:lnTo>
                  <a:lnTo>
                    <a:pt x="96" y="19"/>
                  </a:lnTo>
                  <a:lnTo>
                    <a:pt x="96" y="21"/>
                  </a:lnTo>
                  <a:lnTo>
                    <a:pt x="99" y="21"/>
                  </a:lnTo>
                  <a:lnTo>
                    <a:pt x="99" y="21"/>
                  </a:lnTo>
                  <a:lnTo>
                    <a:pt x="108" y="21"/>
                  </a:lnTo>
                  <a:lnTo>
                    <a:pt x="111" y="21"/>
                  </a:lnTo>
                  <a:lnTo>
                    <a:pt x="111" y="24"/>
                  </a:lnTo>
                  <a:lnTo>
                    <a:pt x="113" y="21"/>
                  </a:lnTo>
                  <a:lnTo>
                    <a:pt x="113" y="21"/>
                  </a:lnTo>
                  <a:lnTo>
                    <a:pt x="113" y="17"/>
                  </a:lnTo>
                  <a:lnTo>
                    <a:pt x="113" y="14"/>
                  </a:lnTo>
                  <a:lnTo>
                    <a:pt x="113" y="12"/>
                  </a:lnTo>
                  <a:lnTo>
                    <a:pt x="115" y="10"/>
                  </a:lnTo>
                  <a:lnTo>
                    <a:pt x="118" y="7"/>
                  </a:lnTo>
                  <a:lnTo>
                    <a:pt x="120" y="5"/>
                  </a:lnTo>
                  <a:lnTo>
                    <a:pt x="122" y="5"/>
                  </a:lnTo>
                  <a:lnTo>
                    <a:pt x="125" y="5"/>
                  </a:lnTo>
                  <a:lnTo>
                    <a:pt x="130" y="5"/>
                  </a:lnTo>
                  <a:lnTo>
                    <a:pt x="130" y="5"/>
                  </a:lnTo>
                  <a:lnTo>
                    <a:pt x="132" y="5"/>
                  </a:lnTo>
                  <a:lnTo>
                    <a:pt x="132" y="5"/>
                  </a:lnTo>
                  <a:lnTo>
                    <a:pt x="134" y="5"/>
                  </a:lnTo>
                  <a:lnTo>
                    <a:pt x="137" y="2"/>
                  </a:lnTo>
                  <a:lnTo>
                    <a:pt x="137" y="2"/>
                  </a:lnTo>
                  <a:lnTo>
                    <a:pt x="137" y="0"/>
                  </a:lnTo>
                  <a:lnTo>
                    <a:pt x="144" y="0"/>
                  </a:lnTo>
                  <a:lnTo>
                    <a:pt x="148" y="0"/>
                  </a:lnTo>
                  <a:lnTo>
                    <a:pt x="151" y="0"/>
                  </a:lnTo>
                  <a:lnTo>
                    <a:pt x="156" y="0"/>
                  </a:lnTo>
                  <a:lnTo>
                    <a:pt x="158" y="2"/>
                  </a:lnTo>
                  <a:lnTo>
                    <a:pt x="160" y="5"/>
                  </a:lnTo>
                  <a:lnTo>
                    <a:pt x="160" y="5"/>
                  </a:lnTo>
                  <a:lnTo>
                    <a:pt x="163" y="10"/>
                  </a:lnTo>
                  <a:lnTo>
                    <a:pt x="163" y="12"/>
                  </a:lnTo>
                  <a:lnTo>
                    <a:pt x="163" y="14"/>
                  </a:lnTo>
                  <a:lnTo>
                    <a:pt x="160" y="14"/>
                  </a:lnTo>
                  <a:lnTo>
                    <a:pt x="163" y="21"/>
                  </a:lnTo>
                  <a:lnTo>
                    <a:pt x="170" y="24"/>
                  </a:lnTo>
                  <a:lnTo>
                    <a:pt x="170" y="24"/>
                  </a:lnTo>
                  <a:lnTo>
                    <a:pt x="172" y="24"/>
                  </a:lnTo>
                  <a:lnTo>
                    <a:pt x="174" y="26"/>
                  </a:lnTo>
                  <a:lnTo>
                    <a:pt x="177" y="28"/>
                  </a:lnTo>
                  <a:lnTo>
                    <a:pt x="177" y="36"/>
                  </a:lnTo>
                  <a:lnTo>
                    <a:pt x="177" y="36"/>
                  </a:lnTo>
                  <a:lnTo>
                    <a:pt x="177" y="38"/>
                  </a:lnTo>
                  <a:lnTo>
                    <a:pt x="181" y="40"/>
                  </a:lnTo>
                  <a:lnTo>
                    <a:pt x="184" y="40"/>
                  </a:lnTo>
                  <a:lnTo>
                    <a:pt x="184" y="40"/>
                  </a:lnTo>
                  <a:lnTo>
                    <a:pt x="186" y="40"/>
                  </a:lnTo>
                  <a:lnTo>
                    <a:pt x="189" y="43"/>
                  </a:lnTo>
                  <a:lnTo>
                    <a:pt x="191" y="43"/>
                  </a:lnTo>
                  <a:lnTo>
                    <a:pt x="193" y="43"/>
                  </a:lnTo>
                  <a:lnTo>
                    <a:pt x="203" y="40"/>
                  </a:lnTo>
                  <a:lnTo>
                    <a:pt x="205" y="40"/>
                  </a:lnTo>
                  <a:lnTo>
                    <a:pt x="210" y="50"/>
                  </a:lnTo>
                  <a:lnTo>
                    <a:pt x="212" y="50"/>
                  </a:lnTo>
                  <a:lnTo>
                    <a:pt x="215" y="47"/>
                  </a:lnTo>
                  <a:lnTo>
                    <a:pt x="215" y="47"/>
                  </a:lnTo>
                  <a:lnTo>
                    <a:pt x="217" y="50"/>
                  </a:lnTo>
                  <a:lnTo>
                    <a:pt x="222" y="50"/>
                  </a:lnTo>
                  <a:lnTo>
                    <a:pt x="222" y="52"/>
                  </a:lnTo>
                  <a:lnTo>
                    <a:pt x="226" y="52"/>
                  </a:lnTo>
                  <a:lnTo>
                    <a:pt x="229" y="54"/>
                  </a:lnTo>
                  <a:lnTo>
                    <a:pt x="231" y="54"/>
                  </a:lnTo>
                  <a:lnTo>
                    <a:pt x="233" y="57"/>
                  </a:lnTo>
                  <a:lnTo>
                    <a:pt x="238" y="57"/>
                  </a:lnTo>
                  <a:lnTo>
                    <a:pt x="241" y="57"/>
                  </a:lnTo>
                  <a:lnTo>
                    <a:pt x="238" y="59"/>
                  </a:lnTo>
                  <a:lnTo>
                    <a:pt x="241" y="64"/>
                  </a:lnTo>
                  <a:lnTo>
                    <a:pt x="238" y="69"/>
                  </a:lnTo>
                  <a:lnTo>
                    <a:pt x="233" y="69"/>
                  </a:lnTo>
                  <a:lnTo>
                    <a:pt x="236" y="71"/>
                  </a:lnTo>
                  <a:lnTo>
                    <a:pt x="236" y="71"/>
                  </a:lnTo>
                  <a:lnTo>
                    <a:pt x="238" y="73"/>
                  </a:lnTo>
                  <a:lnTo>
                    <a:pt x="233" y="73"/>
                  </a:lnTo>
                  <a:lnTo>
                    <a:pt x="233" y="76"/>
                  </a:lnTo>
                  <a:lnTo>
                    <a:pt x="233" y="78"/>
                  </a:lnTo>
                  <a:lnTo>
                    <a:pt x="233" y="78"/>
                  </a:lnTo>
                  <a:lnTo>
                    <a:pt x="236" y="80"/>
                  </a:lnTo>
                  <a:lnTo>
                    <a:pt x="233" y="83"/>
                  </a:lnTo>
                  <a:lnTo>
                    <a:pt x="236" y="83"/>
                  </a:lnTo>
                  <a:lnTo>
                    <a:pt x="233" y="92"/>
                  </a:lnTo>
                  <a:lnTo>
                    <a:pt x="231" y="95"/>
                  </a:lnTo>
                  <a:lnTo>
                    <a:pt x="229" y="92"/>
                  </a:lnTo>
                  <a:lnTo>
                    <a:pt x="226" y="92"/>
                  </a:lnTo>
                  <a:lnTo>
                    <a:pt x="224" y="92"/>
                  </a:lnTo>
                  <a:lnTo>
                    <a:pt x="222" y="92"/>
                  </a:lnTo>
                  <a:lnTo>
                    <a:pt x="219" y="97"/>
                  </a:lnTo>
                  <a:lnTo>
                    <a:pt x="215" y="97"/>
                  </a:lnTo>
                  <a:lnTo>
                    <a:pt x="215" y="102"/>
                  </a:lnTo>
                  <a:lnTo>
                    <a:pt x="215" y="106"/>
                  </a:lnTo>
                  <a:lnTo>
                    <a:pt x="205" y="109"/>
                  </a:lnTo>
                  <a:lnTo>
                    <a:pt x="203" y="111"/>
                  </a:lnTo>
                  <a:lnTo>
                    <a:pt x="200" y="111"/>
                  </a:lnTo>
                  <a:lnTo>
                    <a:pt x="196" y="111"/>
                  </a:lnTo>
                  <a:lnTo>
                    <a:pt x="196" y="116"/>
                  </a:lnTo>
                  <a:lnTo>
                    <a:pt x="193" y="113"/>
                  </a:lnTo>
                  <a:lnTo>
                    <a:pt x="189" y="116"/>
                  </a:lnTo>
                  <a:lnTo>
                    <a:pt x="186" y="116"/>
                  </a:lnTo>
                  <a:lnTo>
                    <a:pt x="186" y="116"/>
                  </a:lnTo>
                  <a:lnTo>
                    <a:pt x="184" y="116"/>
                  </a:lnTo>
                  <a:lnTo>
                    <a:pt x="181" y="116"/>
                  </a:lnTo>
                  <a:lnTo>
                    <a:pt x="179" y="121"/>
                  </a:lnTo>
                  <a:lnTo>
                    <a:pt x="177" y="121"/>
                  </a:lnTo>
                  <a:lnTo>
                    <a:pt x="174" y="125"/>
                  </a:lnTo>
                  <a:lnTo>
                    <a:pt x="172" y="128"/>
                  </a:lnTo>
                  <a:lnTo>
                    <a:pt x="172" y="125"/>
                  </a:lnTo>
                  <a:lnTo>
                    <a:pt x="174" y="125"/>
                  </a:lnTo>
                  <a:lnTo>
                    <a:pt x="177" y="123"/>
                  </a:lnTo>
                  <a:lnTo>
                    <a:pt x="174" y="121"/>
                  </a:lnTo>
                  <a:lnTo>
                    <a:pt x="174" y="121"/>
                  </a:lnTo>
                  <a:lnTo>
                    <a:pt x="172" y="123"/>
                  </a:lnTo>
                  <a:lnTo>
                    <a:pt x="170" y="125"/>
                  </a:lnTo>
                  <a:lnTo>
                    <a:pt x="170" y="132"/>
                  </a:lnTo>
                  <a:lnTo>
                    <a:pt x="170" y="132"/>
                  </a:lnTo>
                  <a:lnTo>
                    <a:pt x="170" y="130"/>
                  </a:lnTo>
                  <a:lnTo>
                    <a:pt x="167" y="128"/>
                  </a:lnTo>
                  <a:lnTo>
                    <a:pt x="167" y="128"/>
                  </a:lnTo>
                  <a:lnTo>
                    <a:pt x="167" y="125"/>
                  </a:lnTo>
                  <a:lnTo>
                    <a:pt x="167" y="128"/>
                  </a:lnTo>
                  <a:lnTo>
                    <a:pt x="165" y="128"/>
                  </a:lnTo>
                  <a:lnTo>
                    <a:pt x="165" y="128"/>
                  </a:lnTo>
                  <a:lnTo>
                    <a:pt x="165" y="128"/>
                  </a:lnTo>
                  <a:lnTo>
                    <a:pt x="165" y="125"/>
                  </a:lnTo>
                  <a:lnTo>
                    <a:pt x="163" y="125"/>
                  </a:lnTo>
                  <a:lnTo>
                    <a:pt x="160" y="125"/>
                  </a:lnTo>
                  <a:lnTo>
                    <a:pt x="160" y="123"/>
                  </a:lnTo>
                  <a:lnTo>
                    <a:pt x="160" y="123"/>
                  </a:lnTo>
                  <a:lnTo>
                    <a:pt x="160" y="125"/>
                  </a:lnTo>
                  <a:lnTo>
                    <a:pt x="160" y="125"/>
                  </a:lnTo>
                  <a:lnTo>
                    <a:pt x="156" y="125"/>
                  </a:lnTo>
                  <a:lnTo>
                    <a:pt x="158" y="128"/>
                  </a:lnTo>
                  <a:lnTo>
                    <a:pt x="158" y="128"/>
                  </a:lnTo>
                  <a:lnTo>
                    <a:pt x="158" y="128"/>
                  </a:lnTo>
                  <a:lnTo>
                    <a:pt x="160" y="128"/>
                  </a:lnTo>
                  <a:lnTo>
                    <a:pt x="160" y="130"/>
                  </a:lnTo>
                  <a:lnTo>
                    <a:pt x="160" y="130"/>
                  </a:lnTo>
                  <a:lnTo>
                    <a:pt x="160" y="130"/>
                  </a:lnTo>
                  <a:lnTo>
                    <a:pt x="160" y="128"/>
                  </a:lnTo>
                  <a:lnTo>
                    <a:pt x="163" y="130"/>
                  </a:lnTo>
                  <a:lnTo>
                    <a:pt x="165" y="130"/>
                  </a:lnTo>
                  <a:lnTo>
                    <a:pt x="165" y="130"/>
                  </a:lnTo>
                  <a:lnTo>
                    <a:pt x="165" y="132"/>
                  </a:lnTo>
                  <a:lnTo>
                    <a:pt x="165" y="132"/>
                  </a:lnTo>
                  <a:lnTo>
                    <a:pt x="167" y="132"/>
                  </a:lnTo>
                  <a:lnTo>
                    <a:pt x="167" y="132"/>
                  </a:lnTo>
                  <a:lnTo>
                    <a:pt x="167" y="135"/>
                  </a:lnTo>
                  <a:lnTo>
                    <a:pt x="170" y="135"/>
                  </a:lnTo>
                  <a:lnTo>
                    <a:pt x="172" y="137"/>
                  </a:lnTo>
                  <a:lnTo>
                    <a:pt x="172" y="142"/>
                  </a:lnTo>
                  <a:lnTo>
                    <a:pt x="174" y="139"/>
                  </a:lnTo>
                  <a:lnTo>
                    <a:pt x="177" y="142"/>
                  </a:lnTo>
                  <a:lnTo>
                    <a:pt x="177" y="139"/>
                  </a:lnTo>
                  <a:lnTo>
                    <a:pt x="181" y="142"/>
                  </a:lnTo>
                  <a:lnTo>
                    <a:pt x="184" y="139"/>
                  </a:lnTo>
                  <a:lnTo>
                    <a:pt x="184" y="139"/>
                  </a:lnTo>
                  <a:lnTo>
                    <a:pt x="184" y="139"/>
                  </a:lnTo>
                  <a:lnTo>
                    <a:pt x="186" y="139"/>
                  </a:lnTo>
                  <a:lnTo>
                    <a:pt x="191" y="139"/>
                  </a:lnTo>
                  <a:lnTo>
                    <a:pt x="193" y="139"/>
                  </a:lnTo>
                  <a:lnTo>
                    <a:pt x="193" y="142"/>
                  </a:lnTo>
                  <a:lnTo>
                    <a:pt x="191" y="142"/>
                  </a:lnTo>
                  <a:lnTo>
                    <a:pt x="191" y="147"/>
                  </a:lnTo>
                  <a:lnTo>
                    <a:pt x="186" y="147"/>
                  </a:lnTo>
                  <a:lnTo>
                    <a:pt x="186" y="147"/>
                  </a:lnTo>
                  <a:lnTo>
                    <a:pt x="179" y="144"/>
                  </a:lnTo>
                  <a:lnTo>
                    <a:pt x="172" y="151"/>
                  </a:lnTo>
                  <a:lnTo>
                    <a:pt x="170" y="151"/>
                  </a:lnTo>
                  <a:lnTo>
                    <a:pt x="165" y="151"/>
                  </a:lnTo>
                  <a:lnTo>
                    <a:pt x="167" y="154"/>
                  </a:lnTo>
                  <a:lnTo>
                    <a:pt x="165" y="154"/>
                  </a:lnTo>
                  <a:lnTo>
                    <a:pt x="165" y="154"/>
                  </a:lnTo>
                  <a:lnTo>
                    <a:pt x="163" y="156"/>
                  </a:lnTo>
                  <a:lnTo>
                    <a:pt x="163" y="156"/>
                  </a:lnTo>
                  <a:lnTo>
                    <a:pt x="160" y="156"/>
                  </a:lnTo>
                  <a:lnTo>
                    <a:pt x="158" y="158"/>
                  </a:lnTo>
                  <a:lnTo>
                    <a:pt x="156" y="158"/>
                  </a:lnTo>
                  <a:lnTo>
                    <a:pt x="153" y="158"/>
                  </a:lnTo>
                  <a:lnTo>
                    <a:pt x="151" y="156"/>
                  </a:lnTo>
                  <a:lnTo>
                    <a:pt x="153" y="154"/>
                  </a:lnTo>
                  <a:lnTo>
                    <a:pt x="153" y="147"/>
                  </a:lnTo>
                  <a:lnTo>
                    <a:pt x="151" y="144"/>
                  </a:lnTo>
                  <a:lnTo>
                    <a:pt x="148" y="144"/>
                  </a:lnTo>
                  <a:lnTo>
                    <a:pt x="148" y="144"/>
                  </a:lnTo>
                  <a:lnTo>
                    <a:pt x="144" y="139"/>
                  </a:lnTo>
                  <a:lnTo>
                    <a:pt x="139" y="139"/>
                  </a:lnTo>
                  <a:lnTo>
                    <a:pt x="139" y="139"/>
                  </a:lnTo>
                  <a:lnTo>
                    <a:pt x="139" y="139"/>
                  </a:lnTo>
                  <a:lnTo>
                    <a:pt x="141" y="137"/>
                  </a:lnTo>
                  <a:lnTo>
                    <a:pt x="148" y="132"/>
                  </a:lnTo>
                  <a:lnTo>
                    <a:pt x="153" y="130"/>
                  </a:lnTo>
                  <a:lnTo>
                    <a:pt x="156" y="130"/>
                  </a:lnTo>
                  <a:lnTo>
                    <a:pt x="153" y="130"/>
                  </a:lnTo>
                  <a:lnTo>
                    <a:pt x="153" y="128"/>
                  </a:lnTo>
                  <a:lnTo>
                    <a:pt x="153" y="125"/>
                  </a:lnTo>
                  <a:lnTo>
                    <a:pt x="151" y="128"/>
                  </a:lnTo>
                  <a:lnTo>
                    <a:pt x="148" y="125"/>
                  </a:lnTo>
                  <a:lnTo>
                    <a:pt x="148" y="125"/>
                  </a:lnTo>
                  <a:lnTo>
                    <a:pt x="146" y="125"/>
                  </a:lnTo>
                  <a:lnTo>
                    <a:pt x="146" y="128"/>
                  </a:lnTo>
                  <a:lnTo>
                    <a:pt x="139" y="128"/>
                  </a:lnTo>
                  <a:lnTo>
                    <a:pt x="134" y="125"/>
                  </a:lnTo>
                  <a:lnTo>
                    <a:pt x="134" y="125"/>
                  </a:lnTo>
                  <a:lnTo>
                    <a:pt x="132" y="125"/>
                  </a:lnTo>
                  <a:lnTo>
                    <a:pt x="130" y="125"/>
                  </a:lnTo>
                  <a:lnTo>
                    <a:pt x="130" y="123"/>
                  </a:lnTo>
                  <a:lnTo>
                    <a:pt x="132" y="121"/>
                  </a:lnTo>
                  <a:lnTo>
                    <a:pt x="132" y="121"/>
                  </a:lnTo>
                  <a:lnTo>
                    <a:pt x="127" y="121"/>
                  </a:lnTo>
                  <a:lnTo>
                    <a:pt x="127" y="121"/>
                  </a:lnTo>
                  <a:lnTo>
                    <a:pt x="130" y="118"/>
                  </a:lnTo>
                  <a:lnTo>
                    <a:pt x="134" y="121"/>
                  </a:lnTo>
                  <a:lnTo>
                    <a:pt x="137" y="118"/>
                  </a:lnTo>
                  <a:lnTo>
                    <a:pt x="134" y="118"/>
                  </a:lnTo>
                  <a:lnTo>
                    <a:pt x="134" y="118"/>
                  </a:lnTo>
                  <a:lnTo>
                    <a:pt x="130" y="113"/>
                  </a:lnTo>
                  <a:lnTo>
                    <a:pt x="130" y="116"/>
                  </a:lnTo>
                  <a:lnTo>
                    <a:pt x="127" y="116"/>
                  </a:lnTo>
                  <a:lnTo>
                    <a:pt x="127" y="113"/>
                  </a:lnTo>
                  <a:lnTo>
                    <a:pt x="122" y="116"/>
                  </a:lnTo>
                  <a:lnTo>
                    <a:pt x="115" y="118"/>
                  </a:lnTo>
                  <a:lnTo>
                    <a:pt x="115" y="121"/>
                  </a:lnTo>
                  <a:lnTo>
                    <a:pt x="113" y="125"/>
                  </a:lnTo>
                  <a:lnTo>
                    <a:pt x="111" y="125"/>
                  </a:lnTo>
                  <a:lnTo>
                    <a:pt x="111" y="123"/>
                  </a:lnTo>
                  <a:lnTo>
                    <a:pt x="108" y="123"/>
                  </a:lnTo>
                  <a:lnTo>
                    <a:pt x="108" y="121"/>
                  </a:lnTo>
                  <a:lnTo>
                    <a:pt x="108" y="123"/>
                  </a:lnTo>
                  <a:lnTo>
                    <a:pt x="111" y="125"/>
                  </a:lnTo>
                  <a:lnTo>
                    <a:pt x="111" y="128"/>
                  </a:lnTo>
                  <a:lnTo>
                    <a:pt x="108" y="132"/>
                  </a:lnTo>
                  <a:lnTo>
                    <a:pt x="104" y="132"/>
                  </a:lnTo>
                  <a:lnTo>
                    <a:pt x="104" y="132"/>
                  </a:lnTo>
                  <a:lnTo>
                    <a:pt x="104" y="135"/>
                  </a:lnTo>
                  <a:lnTo>
                    <a:pt x="101" y="135"/>
                  </a:lnTo>
                  <a:lnTo>
                    <a:pt x="101" y="135"/>
                  </a:lnTo>
                  <a:lnTo>
                    <a:pt x="101" y="132"/>
                  </a:lnTo>
                  <a:lnTo>
                    <a:pt x="101" y="132"/>
                  </a:lnTo>
                  <a:lnTo>
                    <a:pt x="101" y="139"/>
                  </a:lnTo>
                  <a:lnTo>
                    <a:pt x="101" y="139"/>
                  </a:lnTo>
                  <a:lnTo>
                    <a:pt x="99" y="139"/>
                  </a:lnTo>
                  <a:lnTo>
                    <a:pt x="96" y="139"/>
                  </a:lnTo>
                  <a:lnTo>
                    <a:pt x="92" y="142"/>
                  </a:lnTo>
                  <a:lnTo>
                    <a:pt x="89" y="142"/>
                  </a:lnTo>
                  <a:lnTo>
                    <a:pt x="85" y="142"/>
                  </a:lnTo>
                  <a:lnTo>
                    <a:pt x="82" y="139"/>
                  </a:lnTo>
                  <a:lnTo>
                    <a:pt x="80" y="139"/>
                  </a:lnTo>
                  <a:lnTo>
                    <a:pt x="80" y="137"/>
                  </a:lnTo>
                  <a:lnTo>
                    <a:pt x="82" y="137"/>
                  </a:lnTo>
                  <a:lnTo>
                    <a:pt x="85" y="137"/>
                  </a:lnTo>
                  <a:lnTo>
                    <a:pt x="85" y="135"/>
                  </a:lnTo>
                  <a:lnTo>
                    <a:pt x="85" y="132"/>
                  </a:lnTo>
                  <a:lnTo>
                    <a:pt x="87" y="132"/>
                  </a:lnTo>
                  <a:lnTo>
                    <a:pt x="87" y="130"/>
                  </a:lnTo>
                  <a:lnTo>
                    <a:pt x="89" y="128"/>
                  </a:lnTo>
                  <a:lnTo>
                    <a:pt x="89" y="128"/>
                  </a:lnTo>
                  <a:lnTo>
                    <a:pt x="92" y="123"/>
                  </a:lnTo>
                  <a:lnTo>
                    <a:pt x="92" y="121"/>
                  </a:lnTo>
                  <a:lnTo>
                    <a:pt x="94" y="118"/>
                  </a:lnTo>
                  <a:lnTo>
                    <a:pt x="94" y="121"/>
                  </a:lnTo>
                  <a:lnTo>
                    <a:pt x="96" y="121"/>
                  </a:lnTo>
                  <a:lnTo>
                    <a:pt x="101" y="121"/>
                  </a:lnTo>
                  <a:lnTo>
                    <a:pt x="104" y="121"/>
                  </a:lnTo>
                  <a:lnTo>
                    <a:pt x="104" y="118"/>
                  </a:lnTo>
                  <a:lnTo>
                    <a:pt x="104" y="116"/>
                  </a:lnTo>
                  <a:lnTo>
                    <a:pt x="104" y="113"/>
                  </a:lnTo>
                  <a:lnTo>
                    <a:pt x="104" y="113"/>
                  </a:lnTo>
                  <a:lnTo>
                    <a:pt x="104" y="111"/>
                  </a:lnTo>
                  <a:lnTo>
                    <a:pt x="99" y="109"/>
                  </a:lnTo>
                  <a:lnTo>
                    <a:pt x="99" y="106"/>
                  </a:lnTo>
                  <a:lnTo>
                    <a:pt x="99" y="104"/>
                  </a:lnTo>
                  <a:lnTo>
                    <a:pt x="96" y="102"/>
                  </a:lnTo>
                  <a:lnTo>
                    <a:pt x="96" y="102"/>
                  </a:lnTo>
                  <a:lnTo>
                    <a:pt x="94" y="99"/>
                  </a:lnTo>
                  <a:lnTo>
                    <a:pt x="94" y="99"/>
                  </a:lnTo>
                  <a:lnTo>
                    <a:pt x="94" y="90"/>
                  </a:lnTo>
                  <a:lnTo>
                    <a:pt x="94" y="90"/>
                  </a:lnTo>
                  <a:lnTo>
                    <a:pt x="92" y="90"/>
                  </a:lnTo>
                  <a:lnTo>
                    <a:pt x="89" y="88"/>
                  </a:lnTo>
                  <a:lnTo>
                    <a:pt x="87" y="85"/>
                  </a:lnTo>
                  <a:lnTo>
                    <a:pt x="82" y="88"/>
                  </a:lnTo>
                  <a:lnTo>
                    <a:pt x="80" y="85"/>
                  </a:lnTo>
                  <a:lnTo>
                    <a:pt x="75" y="80"/>
                  </a:lnTo>
                  <a:lnTo>
                    <a:pt x="70" y="80"/>
                  </a:lnTo>
                  <a:lnTo>
                    <a:pt x="66" y="83"/>
                  </a:lnTo>
                  <a:lnTo>
                    <a:pt x="63" y="80"/>
                  </a:lnTo>
                  <a:lnTo>
                    <a:pt x="61" y="83"/>
                  </a:lnTo>
                  <a:lnTo>
                    <a:pt x="59" y="85"/>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0" name="Freeform 516">
              <a:extLst>
                <a:ext uri="{FF2B5EF4-FFF2-40B4-BE49-F238E27FC236}">
                  <a16:creationId xmlns:a16="http://schemas.microsoft.com/office/drawing/2014/main" id="{F1CC2554-8ABF-E541-BD7A-41B4CDE3B4CC}"/>
                </a:ext>
              </a:extLst>
            </p:cNvPr>
            <p:cNvSpPr>
              <a:spLocks/>
            </p:cNvSpPr>
            <p:nvPr/>
          </p:nvSpPr>
          <p:spPr bwMode="auto">
            <a:xfrm>
              <a:off x="7399654" y="3144727"/>
              <a:ext cx="1383600" cy="917236"/>
            </a:xfrm>
            <a:custGeom>
              <a:avLst/>
              <a:gdLst>
                <a:gd name="T0" fmla="*/ 33 w 241"/>
                <a:gd name="T1" fmla="*/ 90 h 158"/>
                <a:gd name="T2" fmla="*/ 4 w 241"/>
                <a:gd name="T3" fmla="*/ 69 h 158"/>
                <a:gd name="T4" fmla="*/ 26 w 241"/>
                <a:gd name="T5" fmla="*/ 38 h 158"/>
                <a:gd name="T6" fmla="*/ 21 w 241"/>
                <a:gd name="T7" fmla="*/ 14 h 158"/>
                <a:gd name="T8" fmla="*/ 42 w 241"/>
                <a:gd name="T9" fmla="*/ 10 h 158"/>
                <a:gd name="T10" fmla="*/ 66 w 241"/>
                <a:gd name="T11" fmla="*/ 17 h 158"/>
                <a:gd name="T12" fmla="*/ 78 w 241"/>
                <a:gd name="T13" fmla="*/ 19 h 158"/>
                <a:gd name="T14" fmla="*/ 87 w 241"/>
                <a:gd name="T15" fmla="*/ 19 h 158"/>
                <a:gd name="T16" fmla="*/ 99 w 241"/>
                <a:gd name="T17" fmla="*/ 21 h 158"/>
                <a:gd name="T18" fmla="*/ 113 w 241"/>
                <a:gd name="T19" fmla="*/ 17 h 158"/>
                <a:gd name="T20" fmla="*/ 122 w 241"/>
                <a:gd name="T21" fmla="*/ 5 h 158"/>
                <a:gd name="T22" fmla="*/ 134 w 241"/>
                <a:gd name="T23" fmla="*/ 5 h 158"/>
                <a:gd name="T24" fmla="*/ 151 w 241"/>
                <a:gd name="T25" fmla="*/ 0 h 158"/>
                <a:gd name="T26" fmla="*/ 163 w 241"/>
                <a:gd name="T27" fmla="*/ 12 h 158"/>
                <a:gd name="T28" fmla="*/ 172 w 241"/>
                <a:gd name="T29" fmla="*/ 24 h 158"/>
                <a:gd name="T30" fmla="*/ 181 w 241"/>
                <a:gd name="T31" fmla="*/ 40 h 158"/>
                <a:gd name="T32" fmla="*/ 193 w 241"/>
                <a:gd name="T33" fmla="*/ 43 h 158"/>
                <a:gd name="T34" fmla="*/ 215 w 241"/>
                <a:gd name="T35" fmla="*/ 47 h 158"/>
                <a:gd name="T36" fmla="*/ 231 w 241"/>
                <a:gd name="T37" fmla="*/ 54 h 158"/>
                <a:gd name="T38" fmla="*/ 238 w 241"/>
                <a:gd name="T39" fmla="*/ 69 h 158"/>
                <a:gd name="T40" fmla="*/ 233 w 241"/>
                <a:gd name="T41" fmla="*/ 76 h 158"/>
                <a:gd name="T42" fmla="*/ 233 w 241"/>
                <a:gd name="T43" fmla="*/ 92 h 158"/>
                <a:gd name="T44" fmla="*/ 219 w 241"/>
                <a:gd name="T45" fmla="*/ 97 h 158"/>
                <a:gd name="T46" fmla="*/ 200 w 241"/>
                <a:gd name="T47" fmla="*/ 111 h 158"/>
                <a:gd name="T48" fmla="*/ 186 w 241"/>
                <a:gd name="T49" fmla="*/ 116 h 158"/>
                <a:gd name="T50" fmla="*/ 172 w 241"/>
                <a:gd name="T51" fmla="*/ 128 h 158"/>
                <a:gd name="T52" fmla="*/ 172 w 241"/>
                <a:gd name="T53" fmla="*/ 123 h 158"/>
                <a:gd name="T54" fmla="*/ 167 w 241"/>
                <a:gd name="T55" fmla="*/ 128 h 158"/>
                <a:gd name="T56" fmla="*/ 165 w 241"/>
                <a:gd name="T57" fmla="*/ 125 h 158"/>
                <a:gd name="T58" fmla="*/ 160 w 241"/>
                <a:gd name="T59" fmla="*/ 125 h 158"/>
                <a:gd name="T60" fmla="*/ 160 w 241"/>
                <a:gd name="T61" fmla="*/ 130 h 158"/>
                <a:gd name="T62" fmla="*/ 165 w 241"/>
                <a:gd name="T63" fmla="*/ 130 h 158"/>
                <a:gd name="T64" fmla="*/ 170 w 241"/>
                <a:gd name="T65" fmla="*/ 135 h 158"/>
                <a:gd name="T66" fmla="*/ 181 w 241"/>
                <a:gd name="T67" fmla="*/ 142 h 158"/>
                <a:gd name="T68" fmla="*/ 193 w 241"/>
                <a:gd name="T69" fmla="*/ 139 h 158"/>
                <a:gd name="T70" fmla="*/ 179 w 241"/>
                <a:gd name="T71" fmla="*/ 144 h 158"/>
                <a:gd name="T72" fmla="*/ 165 w 241"/>
                <a:gd name="T73" fmla="*/ 154 h 158"/>
                <a:gd name="T74" fmla="*/ 153 w 241"/>
                <a:gd name="T75" fmla="*/ 158 h 158"/>
                <a:gd name="T76" fmla="*/ 148 w 241"/>
                <a:gd name="T77" fmla="*/ 144 h 158"/>
                <a:gd name="T78" fmla="*/ 148 w 241"/>
                <a:gd name="T79" fmla="*/ 132 h 158"/>
                <a:gd name="T80" fmla="*/ 151 w 241"/>
                <a:gd name="T81" fmla="*/ 128 h 158"/>
                <a:gd name="T82" fmla="*/ 134 w 241"/>
                <a:gd name="T83" fmla="*/ 125 h 158"/>
                <a:gd name="T84" fmla="*/ 132 w 241"/>
                <a:gd name="T85" fmla="*/ 121 h 158"/>
                <a:gd name="T86" fmla="*/ 134 w 241"/>
                <a:gd name="T87" fmla="*/ 118 h 158"/>
                <a:gd name="T88" fmla="*/ 122 w 241"/>
                <a:gd name="T89" fmla="*/ 116 h 158"/>
                <a:gd name="T90" fmla="*/ 108 w 241"/>
                <a:gd name="T91" fmla="*/ 123 h 158"/>
                <a:gd name="T92" fmla="*/ 104 w 241"/>
                <a:gd name="T93" fmla="*/ 132 h 158"/>
                <a:gd name="T94" fmla="*/ 101 w 241"/>
                <a:gd name="T95" fmla="*/ 132 h 158"/>
                <a:gd name="T96" fmla="*/ 89 w 241"/>
                <a:gd name="T97" fmla="*/ 142 h 158"/>
                <a:gd name="T98" fmla="*/ 85 w 241"/>
                <a:gd name="T99" fmla="*/ 137 h 158"/>
                <a:gd name="T100" fmla="*/ 89 w 241"/>
                <a:gd name="T101" fmla="*/ 128 h 158"/>
                <a:gd name="T102" fmla="*/ 101 w 241"/>
                <a:gd name="T103" fmla="*/ 121 h 158"/>
                <a:gd name="T104" fmla="*/ 104 w 241"/>
                <a:gd name="T105" fmla="*/ 111 h 158"/>
                <a:gd name="T106" fmla="*/ 94 w 241"/>
                <a:gd name="T107" fmla="*/ 99 h 158"/>
                <a:gd name="T108" fmla="*/ 87 w 241"/>
                <a:gd name="T109" fmla="*/ 85 h 158"/>
                <a:gd name="T110" fmla="*/ 63 w 241"/>
                <a:gd name="T111"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1" h="158">
                  <a:moveTo>
                    <a:pt x="59" y="85"/>
                  </a:moveTo>
                  <a:lnTo>
                    <a:pt x="59" y="85"/>
                  </a:lnTo>
                  <a:lnTo>
                    <a:pt x="49" y="90"/>
                  </a:lnTo>
                  <a:lnTo>
                    <a:pt x="42" y="92"/>
                  </a:lnTo>
                  <a:lnTo>
                    <a:pt x="37" y="95"/>
                  </a:lnTo>
                  <a:lnTo>
                    <a:pt x="33" y="90"/>
                  </a:lnTo>
                  <a:lnTo>
                    <a:pt x="11" y="90"/>
                  </a:lnTo>
                  <a:lnTo>
                    <a:pt x="9" y="90"/>
                  </a:lnTo>
                  <a:lnTo>
                    <a:pt x="9" y="88"/>
                  </a:lnTo>
                  <a:lnTo>
                    <a:pt x="0" y="83"/>
                  </a:lnTo>
                  <a:lnTo>
                    <a:pt x="4" y="69"/>
                  </a:lnTo>
                  <a:lnTo>
                    <a:pt x="4" y="69"/>
                  </a:lnTo>
                  <a:lnTo>
                    <a:pt x="7" y="69"/>
                  </a:lnTo>
                  <a:lnTo>
                    <a:pt x="7" y="64"/>
                  </a:lnTo>
                  <a:lnTo>
                    <a:pt x="7" y="62"/>
                  </a:lnTo>
                  <a:lnTo>
                    <a:pt x="16" y="47"/>
                  </a:lnTo>
                  <a:lnTo>
                    <a:pt x="26" y="40"/>
                  </a:lnTo>
                  <a:lnTo>
                    <a:pt x="26" y="38"/>
                  </a:lnTo>
                  <a:lnTo>
                    <a:pt x="23" y="33"/>
                  </a:lnTo>
                  <a:lnTo>
                    <a:pt x="26" y="31"/>
                  </a:lnTo>
                  <a:lnTo>
                    <a:pt x="21" y="26"/>
                  </a:lnTo>
                  <a:lnTo>
                    <a:pt x="18" y="17"/>
                  </a:lnTo>
                  <a:lnTo>
                    <a:pt x="18" y="14"/>
                  </a:lnTo>
                  <a:lnTo>
                    <a:pt x="21" y="14"/>
                  </a:lnTo>
                  <a:lnTo>
                    <a:pt x="23" y="14"/>
                  </a:lnTo>
                  <a:lnTo>
                    <a:pt x="28" y="14"/>
                  </a:lnTo>
                  <a:lnTo>
                    <a:pt x="28" y="12"/>
                  </a:lnTo>
                  <a:lnTo>
                    <a:pt x="30" y="10"/>
                  </a:lnTo>
                  <a:lnTo>
                    <a:pt x="42" y="7"/>
                  </a:lnTo>
                  <a:lnTo>
                    <a:pt x="42" y="10"/>
                  </a:lnTo>
                  <a:lnTo>
                    <a:pt x="49" y="10"/>
                  </a:lnTo>
                  <a:lnTo>
                    <a:pt x="56" y="12"/>
                  </a:lnTo>
                  <a:lnTo>
                    <a:pt x="59" y="12"/>
                  </a:lnTo>
                  <a:lnTo>
                    <a:pt x="61" y="12"/>
                  </a:lnTo>
                  <a:lnTo>
                    <a:pt x="66" y="14"/>
                  </a:lnTo>
                  <a:lnTo>
                    <a:pt x="66" y="17"/>
                  </a:lnTo>
                  <a:lnTo>
                    <a:pt x="68" y="17"/>
                  </a:lnTo>
                  <a:lnTo>
                    <a:pt x="70" y="17"/>
                  </a:lnTo>
                  <a:lnTo>
                    <a:pt x="73" y="19"/>
                  </a:lnTo>
                  <a:lnTo>
                    <a:pt x="73" y="21"/>
                  </a:lnTo>
                  <a:lnTo>
                    <a:pt x="75" y="19"/>
                  </a:lnTo>
                  <a:lnTo>
                    <a:pt x="78" y="19"/>
                  </a:lnTo>
                  <a:lnTo>
                    <a:pt x="80" y="19"/>
                  </a:lnTo>
                  <a:lnTo>
                    <a:pt x="80" y="17"/>
                  </a:lnTo>
                  <a:lnTo>
                    <a:pt x="82" y="19"/>
                  </a:lnTo>
                  <a:lnTo>
                    <a:pt x="85" y="19"/>
                  </a:lnTo>
                  <a:lnTo>
                    <a:pt x="85" y="19"/>
                  </a:lnTo>
                  <a:lnTo>
                    <a:pt x="87" y="19"/>
                  </a:lnTo>
                  <a:lnTo>
                    <a:pt x="89" y="21"/>
                  </a:lnTo>
                  <a:lnTo>
                    <a:pt x="92" y="17"/>
                  </a:lnTo>
                  <a:lnTo>
                    <a:pt x="96" y="19"/>
                  </a:lnTo>
                  <a:lnTo>
                    <a:pt x="96" y="21"/>
                  </a:lnTo>
                  <a:lnTo>
                    <a:pt x="99" y="21"/>
                  </a:lnTo>
                  <a:lnTo>
                    <a:pt x="99" y="21"/>
                  </a:lnTo>
                  <a:lnTo>
                    <a:pt x="108" y="21"/>
                  </a:lnTo>
                  <a:lnTo>
                    <a:pt x="111" y="21"/>
                  </a:lnTo>
                  <a:lnTo>
                    <a:pt x="111" y="24"/>
                  </a:lnTo>
                  <a:lnTo>
                    <a:pt x="113" y="21"/>
                  </a:lnTo>
                  <a:lnTo>
                    <a:pt x="113" y="21"/>
                  </a:lnTo>
                  <a:lnTo>
                    <a:pt x="113" y="17"/>
                  </a:lnTo>
                  <a:lnTo>
                    <a:pt x="113" y="14"/>
                  </a:lnTo>
                  <a:lnTo>
                    <a:pt x="113" y="12"/>
                  </a:lnTo>
                  <a:lnTo>
                    <a:pt x="115" y="10"/>
                  </a:lnTo>
                  <a:lnTo>
                    <a:pt x="118" y="7"/>
                  </a:lnTo>
                  <a:lnTo>
                    <a:pt x="120" y="5"/>
                  </a:lnTo>
                  <a:lnTo>
                    <a:pt x="122" y="5"/>
                  </a:lnTo>
                  <a:lnTo>
                    <a:pt x="125" y="5"/>
                  </a:lnTo>
                  <a:lnTo>
                    <a:pt x="130" y="5"/>
                  </a:lnTo>
                  <a:lnTo>
                    <a:pt x="130" y="5"/>
                  </a:lnTo>
                  <a:lnTo>
                    <a:pt x="132" y="5"/>
                  </a:lnTo>
                  <a:lnTo>
                    <a:pt x="132" y="5"/>
                  </a:lnTo>
                  <a:lnTo>
                    <a:pt x="134" y="5"/>
                  </a:lnTo>
                  <a:lnTo>
                    <a:pt x="137" y="2"/>
                  </a:lnTo>
                  <a:lnTo>
                    <a:pt x="137" y="2"/>
                  </a:lnTo>
                  <a:lnTo>
                    <a:pt x="137" y="0"/>
                  </a:lnTo>
                  <a:lnTo>
                    <a:pt x="144" y="0"/>
                  </a:lnTo>
                  <a:lnTo>
                    <a:pt x="148" y="0"/>
                  </a:lnTo>
                  <a:lnTo>
                    <a:pt x="151" y="0"/>
                  </a:lnTo>
                  <a:lnTo>
                    <a:pt x="156" y="0"/>
                  </a:lnTo>
                  <a:lnTo>
                    <a:pt x="158" y="2"/>
                  </a:lnTo>
                  <a:lnTo>
                    <a:pt x="160" y="5"/>
                  </a:lnTo>
                  <a:lnTo>
                    <a:pt x="160" y="5"/>
                  </a:lnTo>
                  <a:lnTo>
                    <a:pt x="163" y="10"/>
                  </a:lnTo>
                  <a:lnTo>
                    <a:pt x="163" y="12"/>
                  </a:lnTo>
                  <a:lnTo>
                    <a:pt x="163" y="14"/>
                  </a:lnTo>
                  <a:lnTo>
                    <a:pt x="160" y="14"/>
                  </a:lnTo>
                  <a:lnTo>
                    <a:pt x="163" y="21"/>
                  </a:lnTo>
                  <a:lnTo>
                    <a:pt x="170" y="24"/>
                  </a:lnTo>
                  <a:lnTo>
                    <a:pt x="170" y="24"/>
                  </a:lnTo>
                  <a:lnTo>
                    <a:pt x="172" y="24"/>
                  </a:lnTo>
                  <a:lnTo>
                    <a:pt x="174" y="26"/>
                  </a:lnTo>
                  <a:lnTo>
                    <a:pt x="177" y="28"/>
                  </a:lnTo>
                  <a:lnTo>
                    <a:pt x="177" y="36"/>
                  </a:lnTo>
                  <a:lnTo>
                    <a:pt x="177" y="36"/>
                  </a:lnTo>
                  <a:lnTo>
                    <a:pt x="177" y="38"/>
                  </a:lnTo>
                  <a:lnTo>
                    <a:pt x="181" y="40"/>
                  </a:lnTo>
                  <a:lnTo>
                    <a:pt x="184" y="40"/>
                  </a:lnTo>
                  <a:lnTo>
                    <a:pt x="184" y="40"/>
                  </a:lnTo>
                  <a:lnTo>
                    <a:pt x="186" y="40"/>
                  </a:lnTo>
                  <a:lnTo>
                    <a:pt x="189" y="43"/>
                  </a:lnTo>
                  <a:lnTo>
                    <a:pt x="191" y="43"/>
                  </a:lnTo>
                  <a:lnTo>
                    <a:pt x="193" y="43"/>
                  </a:lnTo>
                  <a:lnTo>
                    <a:pt x="203" y="40"/>
                  </a:lnTo>
                  <a:lnTo>
                    <a:pt x="205" y="40"/>
                  </a:lnTo>
                  <a:lnTo>
                    <a:pt x="210" y="50"/>
                  </a:lnTo>
                  <a:lnTo>
                    <a:pt x="212" y="50"/>
                  </a:lnTo>
                  <a:lnTo>
                    <a:pt x="215" y="47"/>
                  </a:lnTo>
                  <a:lnTo>
                    <a:pt x="215" y="47"/>
                  </a:lnTo>
                  <a:lnTo>
                    <a:pt x="217" y="50"/>
                  </a:lnTo>
                  <a:lnTo>
                    <a:pt x="222" y="50"/>
                  </a:lnTo>
                  <a:lnTo>
                    <a:pt x="222" y="52"/>
                  </a:lnTo>
                  <a:lnTo>
                    <a:pt x="226" y="52"/>
                  </a:lnTo>
                  <a:lnTo>
                    <a:pt x="229" y="54"/>
                  </a:lnTo>
                  <a:lnTo>
                    <a:pt x="231" y="54"/>
                  </a:lnTo>
                  <a:lnTo>
                    <a:pt x="233" y="57"/>
                  </a:lnTo>
                  <a:lnTo>
                    <a:pt x="238" y="57"/>
                  </a:lnTo>
                  <a:lnTo>
                    <a:pt x="241" y="57"/>
                  </a:lnTo>
                  <a:lnTo>
                    <a:pt x="238" y="59"/>
                  </a:lnTo>
                  <a:lnTo>
                    <a:pt x="241" y="64"/>
                  </a:lnTo>
                  <a:lnTo>
                    <a:pt x="238" y="69"/>
                  </a:lnTo>
                  <a:lnTo>
                    <a:pt x="233" y="69"/>
                  </a:lnTo>
                  <a:lnTo>
                    <a:pt x="236" y="71"/>
                  </a:lnTo>
                  <a:lnTo>
                    <a:pt x="236" y="71"/>
                  </a:lnTo>
                  <a:lnTo>
                    <a:pt x="238" y="73"/>
                  </a:lnTo>
                  <a:lnTo>
                    <a:pt x="233" y="73"/>
                  </a:lnTo>
                  <a:lnTo>
                    <a:pt x="233" y="76"/>
                  </a:lnTo>
                  <a:lnTo>
                    <a:pt x="233" y="78"/>
                  </a:lnTo>
                  <a:lnTo>
                    <a:pt x="233" y="78"/>
                  </a:lnTo>
                  <a:lnTo>
                    <a:pt x="236" y="80"/>
                  </a:lnTo>
                  <a:lnTo>
                    <a:pt x="233" y="83"/>
                  </a:lnTo>
                  <a:lnTo>
                    <a:pt x="236" y="83"/>
                  </a:lnTo>
                  <a:lnTo>
                    <a:pt x="233" y="92"/>
                  </a:lnTo>
                  <a:lnTo>
                    <a:pt x="231" y="95"/>
                  </a:lnTo>
                  <a:lnTo>
                    <a:pt x="229" y="92"/>
                  </a:lnTo>
                  <a:lnTo>
                    <a:pt x="226" y="92"/>
                  </a:lnTo>
                  <a:lnTo>
                    <a:pt x="224" y="92"/>
                  </a:lnTo>
                  <a:lnTo>
                    <a:pt x="222" y="92"/>
                  </a:lnTo>
                  <a:lnTo>
                    <a:pt x="219" y="97"/>
                  </a:lnTo>
                  <a:lnTo>
                    <a:pt x="215" y="97"/>
                  </a:lnTo>
                  <a:lnTo>
                    <a:pt x="215" y="102"/>
                  </a:lnTo>
                  <a:lnTo>
                    <a:pt x="215" y="106"/>
                  </a:lnTo>
                  <a:lnTo>
                    <a:pt x="205" y="109"/>
                  </a:lnTo>
                  <a:lnTo>
                    <a:pt x="203" y="111"/>
                  </a:lnTo>
                  <a:lnTo>
                    <a:pt x="200" y="111"/>
                  </a:lnTo>
                  <a:lnTo>
                    <a:pt x="196" y="111"/>
                  </a:lnTo>
                  <a:lnTo>
                    <a:pt x="196" y="116"/>
                  </a:lnTo>
                  <a:lnTo>
                    <a:pt x="193" y="113"/>
                  </a:lnTo>
                  <a:lnTo>
                    <a:pt x="189" y="116"/>
                  </a:lnTo>
                  <a:lnTo>
                    <a:pt x="186" y="116"/>
                  </a:lnTo>
                  <a:lnTo>
                    <a:pt x="186" y="116"/>
                  </a:lnTo>
                  <a:lnTo>
                    <a:pt x="184" y="116"/>
                  </a:lnTo>
                  <a:lnTo>
                    <a:pt x="181" y="116"/>
                  </a:lnTo>
                  <a:lnTo>
                    <a:pt x="179" y="121"/>
                  </a:lnTo>
                  <a:lnTo>
                    <a:pt x="177" y="121"/>
                  </a:lnTo>
                  <a:lnTo>
                    <a:pt x="174" y="125"/>
                  </a:lnTo>
                  <a:lnTo>
                    <a:pt x="172" y="128"/>
                  </a:lnTo>
                  <a:lnTo>
                    <a:pt x="172" y="125"/>
                  </a:lnTo>
                  <a:lnTo>
                    <a:pt x="174" y="125"/>
                  </a:lnTo>
                  <a:lnTo>
                    <a:pt x="177" y="123"/>
                  </a:lnTo>
                  <a:lnTo>
                    <a:pt x="174" y="121"/>
                  </a:lnTo>
                  <a:lnTo>
                    <a:pt x="174" y="121"/>
                  </a:lnTo>
                  <a:lnTo>
                    <a:pt x="172" y="123"/>
                  </a:lnTo>
                  <a:lnTo>
                    <a:pt x="170" y="125"/>
                  </a:lnTo>
                  <a:lnTo>
                    <a:pt x="170" y="132"/>
                  </a:lnTo>
                  <a:lnTo>
                    <a:pt x="170" y="132"/>
                  </a:lnTo>
                  <a:lnTo>
                    <a:pt x="170" y="130"/>
                  </a:lnTo>
                  <a:lnTo>
                    <a:pt x="167" y="128"/>
                  </a:lnTo>
                  <a:lnTo>
                    <a:pt x="167" y="128"/>
                  </a:lnTo>
                  <a:lnTo>
                    <a:pt x="167" y="125"/>
                  </a:lnTo>
                  <a:lnTo>
                    <a:pt x="167" y="128"/>
                  </a:lnTo>
                  <a:lnTo>
                    <a:pt x="165" y="128"/>
                  </a:lnTo>
                  <a:lnTo>
                    <a:pt x="165" y="128"/>
                  </a:lnTo>
                  <a:lnTo>
                    <a:pt x="165" y="128"/>
                  </a:lnTo>
                  <a:lnTo>
                    <a:pt x="165" y="125"/>
                  </a:lnTo>
                  <a:lnTo>
                    <a:pt x="163" y="125"/>
                  </a:lnTo>
                  <a:lnTo>
                    <a:pt x="160" y="125"/>
                  </a:lnTo>
                  <a:lnTo>
                    <a:pt x="160" y="123"/>
                  </a:lnTo>
                  <a:lnTo>
                    <a:pt x="160" y="123"/>
                  </a:lnTo>
                  <a:lnTo>
                    <a:pt x="160" y="125"/>
                  </a:lnTo>
                  <a:lnTo>
                    <a:pt x="160" y="125"/>
                  </a:lnTo>
                  <a:lnTo>
                    <a:pt x="156" y="125"/>
                  </a:lnTo>
                  <a:lnTo>
                    <a:pt x="158" y="128"/>
                  </a:lnTo>
                  <a:lnTo>
                    <a:pt x="158" y="128"/>
                  </a:lnTo>
                  <a:lnTo>
                    <a:pt x="158" y="128"/>
                  </a:lnTo>
                  <a:lnTo>
                    <a:pt x="160" y="128"/>
                  </a:lnTo>
                  <a:lnTo>
                    <a:pt x="160" y="130"/>
                  </a:lnTo>
                  <a:lnTo>
                    <a:pt x="160" y="130"/>
                  </a:lnTo>
                  <a:lnTo>
                    <a:pt x="160" y="130"/>
                  </a:lnTo>
                  <a:lnTo>
                    <a:pt x="160" y="128"/>
                  </a:lnTo>
                  <a:lnTo>
                    <a:pt x="163" y="130"/>
                  </a:lnTo>
                  <a:lnTo>
                    <a:pt x="165" y="130"/>
                  </a:lnTo>
                  <a:lnTo>
                    <a:pt x="165" y="130"/>
                  </a:lnTo>
                  <a:lnTo>
                    <a:pt x="165" y="132"/>
                  </a:lnTo>
                  <a:lnTo>
                    <a:pt x="165" y="132"/>
                  </a:lnTo>
                  <a:lnTo>
                    <a:pt x="167" y="132"/>
                  </a:lnTo>
                  <a:lnTo>
                    <a:pt x="167" y="132"/>
                  </a:lnTo>
                  <a:lnTo>
                    <a:pt x="167" y="135"/>
                  </a:lnTo>
                  <a:lnTo>
                    <a:pt x="170" y="135"/>
                  </a:lnTo>
                  <a:lnTo>
                    <a:pt x="172" y="137"/>
                  </a:lnTo>
                  <a:lnTo>
                    <a:pt x="172" y="142"/>
                  </a:lnTo>
                  <a:lnTo>
                    <a:pt x="174" y="139"/>
                  </a:lnTo>
                  <a:lnTo>
                    <a:pt x="177" y="142"/>
                  </a:lnTo>
                  <a:lnTo>
                    <a:pt x="177" y="139"/>
                  </a:lnTo>
                  <a:lnTo>
                    <a:pt x="181" y="142"/>
                  </a:lnTo>
                  <a:lnTo>
                    <a:pt x="184" y="139"/>
                  </a:lnTo>
                  <a:lnTo>
                    <a:pt x="184" y="139"/>
                  </a:lnTo>
                  <a:lnTo>
                    <a:pt x="184" y="139"/>
                  </a:lnTo>
                  <a:lnTo>
                    <a:pt x="186" y="139"/>
                  </a:lnTo>
                  <a:lnTo>
                    <a:pt x="191" y="139"/>
                  </a:lnTo>
                  <a:lnTo>
                    <a:pt x="193" y="139"/>
                  </a:lnTo>
                  <a:lnTo>
                    <a:pt x="193" y="142"/>
                  </a:lnTo>
                  <a:lnTo>
                    <a:pt x="191" y="142"/>
                  </a:lnTo>
                  <a:lnTo>
                    <a:pt x="191" y="147"/>
                  </a:lnTo>
                  <a:lnTo>
                    <a:pt x="186" y="147"/>
                  </a:lnTo>
                  <a:lnTo>
                    <a:pt x="186" y="147"/>
                  </a:lnTo>
                  <a:lnTo>
                    <a:pt x="179" y="144"/>
                  </a:lnTo>
                  <a:lnTo>
                    <a:pt x="172" y="151"/>
                  </a:lnTo>
                  <a:lnTo>
                    <a:pt x="170" y="151"/>
                  </a:lnTo>
                  <a:lnTo>
                    <a:pt x="165" y="151"/>
                  </a:lnTo>
                  <a:lnTo>
                    <a:pt x="167" y="154"/>
                  </a:lnTo>
                  <a:lnTo>
                    <a:pt x="165" y="154"/>
                  </a:lnTo>
                  <a:lnTo>
                    <a:pt x="165" y="154"/>
                  </a:lnTo>
                  <a:lnTo>
                    <a:pt x="163" y="156"/>
                  </a:lnTo>
                  <a:lnTo>
                    <a:pt x="163" y="156"/>
                  </a:lnTo>
                  <a:lnTo>
                    <a:pt x="160" y="156"/>
                  </a:lnTo>
                  <a:lnTo>
                    <a:pt x="158" y="158"/>
                  </a:lnTo>
                  <a:lnTo>
                    <a:pt x="156" y="158"/>
                  </a:lnTo>
                  <a:lnTo>
                    <a:pt x="153" y="158"/>
                  </a:lnTo>
                  <a:lnTo>
                    <a:pt x="151" y="156"/>
                  </a:lnTo>
                  <a:lnTo>
                    <a:pt x="153" y="154"/>
                  </a:lnTo>
                  <a:lnTo>
                    <a:pt x="153" y="147"/>
                  </a:lnTo>
                  <a:lnTo>
                    <a:pt x="151" y="144"/>
                  </a:lnTo>
                  <a:lnTo>
                    <a:pt x="148" y="144"/>
                  </a:lnTo>
                  <a:lnTo>
                    <a:pt x="148" y="144"/>
                  </a:lnTo>
                  <a:lnTo>
                    <a:pt x="144" y="139"/>
                  </a:lnTo>
                  <a:lnTo>
                    <a:pt x="139" y="139"/>
                  </a:lnTo>
                  <a:lnTo>
                    <a:pt x="139" y="139"/>
                  </a:lnTo>
                  <a:lnTo>
                    <a:pt x="139" y="139"/>
                  </a:lnTo>
                  <a:lnTo>
                    <a:pt x="141" y="137"/>
                  </a:lnTo>
                  <a:lnTo>
                    <a:pt x="148" y="132"/>
                  </a:lnTo>
                  <a:lnTo>
                    <a:pt x="153" y="130"/>
                  </a:lnTo>
                  <a:lnTo>
                    <a:pt x="156" y="130"/>
                  </a:lnTo>
                  <a:lnTo>
                    <a:pt x="153" y="130"/>
                  </a:lnTo>
                  <a:lnTo>
                    <a:pt x="153" y="128"/>
                  </a:lnTo>
                  <a:lnTo>
                    <a:pt x="153" y="125"/>
                  </a:lnTo>
                  <a:lnTo>
                    <a:pt x="151" y="128"/>
                  </a:lnTo>
                  <a:lnTo>
                    <a:pt x="148" y="125"/>
                  </a:lnTo>
                  <a:lnTo>
                    <a:pt x="148" y="125"/>
                  </a:lnTo>
                  <a:lnTo>
                    <a:pt x="146" y="125"/>
                  </a:lnTo>
                  <a:lnTo>
                    <a:pt x="146" y="128"/>
                  </a:lnTo>
                  <a:lnTo>
                    <a:pt x="139" y="128"/>
                  </a:lnTo>
                  <a:lnTo>
                    <a:pt x="134" y="125"/>
                  </a:lnTo>
                  <a:lnTo>
                    <a:pt x="134" y="125"/>
                  </a:lnTo>
                  <a:lnTo>
                    <a:pt x="132" y="125"/>
                  </a:lnTo>
                  <a:lnTo>
                    <a:pt x="130" y="125"/>
                  </a:lnTo>
                  <a:lnTo>
                    <a:pt x="130" y="123"/>
                  </a:lnTo>
                  <a:lnTo>
                    <a:pt x="132" y="121"/>
                  </a:lnTo>
                  <a:lnTo>
                    <a:pt x="132" y="121"/>
                  </a:lnTo>
                  <a:lnTo>
                    <a:pt x="127" y="121"/>
                  </a:lnTo>
                  <a:lnTo>
                    <a:pt x="127" y="121"/>
                  </a:lnTo>
                  <a:lnTo>
                    <a:pt x="130" y="118"/>
                  </a:lnTo>
                  <a:lnTo>
                    <a:pt x="134" y="121"/>
                  </a:lnTo>
                  <a:lnTo>
                    <a:pt x="137" y="118"/>
                  </a:lnTo>
                  <a:lnTo>
                    <a:pt x="134" y="118"/>
                  </a:lnTo>
                  <a:lnTo>
                    <a:pt x="134" y="118"/>
                  </a:lnTo>
                  <a:lnTo>
                    <a:pt x="130" y="113"/>
                  </a:lnTo>
                  <a:lnTo>
                    <a:pt x="130" y="116"/>
                  </a:lnTo>
                  <a:lnTo>
                    <a:pt x="127" y="116"/>
                  </a:lnTo>
                  <a:lnTo>
                    <a:pt x="127" y="113"/>
                  </a:lnTo>
                  <a:lnTo>
                    <a:pt x="122" y="116"/>
                  </a:lnTo>
                  <a:lnTo>
                    <a:pt x="115" y="118"/>
                  </a:lnTo>
                  <a:lnTo>
                    <a:pt x="115" y="121"/>
                  </a:lnTo>
                  <a:lnTo>
                    <a:pt x="113" y="125"/>
                  </a:lnTo>
                  <a:lnTo>
                    <a:pt x="111" y="125"/>
                  </a:lnTo>
                  <a:lnTo>
                    <a:pt x="111" y="123"/>
                  </a:lnTo>
                  <a:lnTo>
                    <a:pt x="108" y="123"/>
                  </a:lnTo>
                  <a:lnTo>
                    <a:pt x="108" y="121"/>
                  </a:lnTo>
                  <a:lnTo>
                    <a:pt x="108" y="123"/>
                  </a:lnTo>
                  <a:lnTo>
                    <a:pt x="111" y="125"/>
                  </a:lnTo>
                  <a:lnTo>
                    <a:pt x="111" y="128"/>
                  </a:lnTo>
                  <a:lnTo>
                    <a:pt x="108" y="132"/>
                  </a:lnTo>
                  <a:lnTo>
                    <a:pt x="104" y="132"/>
                  </a:lnTo>
                  <a:lnTo>
                    <a:pt x="104" y="132"/>
                  </a:lnTo>
                  <a:lnTo>
                    <a:pt x="104" y="135"/>
                  </a:lnTo>
                  <a:lnTo>
                    <a:pt x="101" y="135"/>
                  </a:lnTo>
                  <a:lnTo>
                    <a:pt x="101" y="135"/>
                  </a:lnTo>
                  <a:lnTo>
                    <a:pt x="101" y="132"/>
                  </a:lnTo>
                  <a:lnTo>
                    <a:pt x="101" y="132"/>
                  </a:lnTo>
                  <a:lnTo>
                    <a:pt x="101" y="139"/>
                  </a:lnTo>
                  <a:lnTo>
                    <a:pt x="101" y="139"/>
                  </a:lnTo>
                  <a:lnTo>
                    <a:pt x="99" y="139"/>
                  </a:lnTo>
                  <a:lnTo>
                    <a:pt x="96" y="139"/>
                  </a:lnTo>
                  <a:lnTo>
                    <a:pt x="92" y="142"/>
                  </a:lnTo>
                  <a:lnTo>
                    <a:pt x="89" y="142"/>
                  </a:lnTo>
                  <a:lnTo>
                    <a:pt x="85" y="142"/>
                  </a:lnTo>
                  <a:lnTo>
                    <a:pt x="82" y="139"/>
                  </a:lnTo>
                  <a:lnTo>
                    <a:pt x="80" y="139"/>
                  </a:lnTo>
                  <a:lnTo>
                    <a:pt x="80" y="137"/>
                  </a:lnTo>
                  <a:lnTo>
                    <a:pt x="82" y="137"/>
                  </a:lnTo>
                  <a:lnTo>
                    <a:pt x="85" y="137"/>
                  </a:lnTo>
                  <a:lnTo>
                    <a:pt x="85" y="135"/>
                  </a:lnTo>
                  <a:lnTo>
                    <a:pt x="85" y="132"/>
                  </a:lnTo>
                  <a:lnTo>
                    <a:pt x="87" y="132"/>
                  </a:lnTo>
                  <a:lnTo>
                    <a:pt x="87" y="130"/>
                  </a:lnTo>
                  <a:lnTo>
                    <a:pt x="89" y="128"/>
                  </a:lnTo>
                  <a:lnTo>
                    <a:pt x="89" y="128"/>
                  </a:lnTo>
                  <a:lnTo>
                    <a:pt x="92" y="123"/>
                  </a:lnTo>
                  <a:lnTo>
                    <a:pt x="92" y="121"/>
                  </a:lnTo>
                  <a:lnTo>
                    <a:pt x="94" y="118"/>
                  </a:lnTo>
                  <a:lnTo>
                    <a:pt x="94" y="121"/>
                  </a:lnTo>
                  <a:lnTo>
                    <a:pt x="96" y="121"/>
                  </a:lnTo>
                  <a:lnTo>
                    <a:pt x="101" y="121"/>
                  </a:lnTo>
                  <a:lnTo>
                    <a:pt x="104" y="121"/>
                  </a:lnTo>
                  <a:lnTo>
                    <a:pt x="104" y="118"/>
                  </a:lnTo>
                  <a:lnTo>
                    <a:pt x="104" y="116"/>
                  </a:lnTo>
                  <a:lnTo>
                    <a:pt x="104" y="113"/>
                  </a:lnTo>
                  <a:lnTo>
                    <a:pt x="104" y="113"/>
                  </a:lnTo>
                  <a:lnTo>
                    <a:pt x="104" y="111"/>
                  </a:lnTo>
                  <a:lnTo>
                    <a:pt x="99" y="109"/>
                  </a:lnTo>
                  <a:lnTo>
                    <a:pt x="99" y="106"/>
                  </a:lnTo>
                  <a:lnTo>
                    <a:pt x="99" y="104"/>
                  </a:lnTo>
                  <a:lnTo>
                    <a:pt x="96" y="102"/>
                  </a:lnTo>
                  <a:lnTo>
                    <a:pt x="96" y="102"/>
                  </a:lnTo>
                  <a:lnTo>
                    <a:pt x="94" y="99"/>
                  </a:lnTo>
                  <a:lnTo>
                    <a:pt x="94" y="99"/>
                  </a:lnTo>
                  <a:lnTo>
                    <a:pt x="94" y="90"/>
                  </a:lnTo>
                  <a:lnTo>
                    <a:pt x="94" y="90"/>
                  </a:lnTo>
                  <a:lnTo>
                    <a:pt x="92" y="90"/>
                  </a:lnTo>
                  <a:lnTo>
                    <a:pt x="89" y="88"/>
                  </a:lnTo>
                  <a:lnTo>
                    <a:pt x="87" y="85"/>
                  </a:lnTo>
                  <a:lnTo>
                    <a:pt x="82" y="88"/>
                  </a:lnTo>
                  <a:lnTo>
                    <a:pt x="80" y="85"/>
                  </a:lnTo>
                  <a:lnTo>
                    <a:pt x="75" y="80"/>
                  </a:lnTo>
                  <a:lnTo>
                    <a:pt x="70" y="80"/>
                  </a:lnTo>
                  <a:lnTo>
                    <a:pt x="66" y="83"/>
                  </a:lnTo>
                  <a:lnTo>
                    <a:pt x="63" y="80"/>
                  </a:lnTo>
                  <a:lnTo>
                    <a:pt x="61" y="83"/>
                  </a:lnTo>
                  <a:lnTo>
                    <a:pt x="59" y="85"/>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21" name="Freeform 741">
              <a:extLst>
                <a:ext uri="{FF2B5EF4-FFF2-40B4-BE49-F238E27FC236}">
                  <a16:creationId xmlns:a16="http://schemas.microsoft.com/office/drawing/2014/main" id="{4AC20BBC-9DE7-6946-9F75-59AE82F7740A}"/>
                </a:ext>
              </a:extLst>
            </p:cNvPr>
            <p:cNvSpPr>
              <a:spLocks/>
            </p:cNvSpPr>
            <p:nvPr/>
          </p:nvSpPr>
          <p:spPr bwMode="auto">
            <a:xfrm>
              <a:off x="7295883" y="4283966"/>
              <a:ext cx="167185" cy="151899"/>
            </a:xfrm>
            <a:custGeom>
              <a:avLst/>
              <a:gdLst>
                <a:gd name="T0" fmla="*/ 4 w 30"/>
                <a:gd name="T1" fmla="*/ 26 h 26"/>
                <a:gd name="T2" fmla="*/ 0 w 30"/>
                <a:gd name="T3" fmla="*/ 21 h 26"/>
                <a:gd name="T4" fmla="*/ 0 w 30"/>
                <a:gd name="T5" fmla="*/ 17 h 26"/>
                <a:gd name="T6" fmla="*/ 0 w 30"/>
                <a:gd name="T7" fmla="*/ 5 h 26"/>
                <a:gd name="T8" fmla="*/ 0 w 30"/>
                <a:gd name="T9" fmla="*/ 5 h 26"/>
                <a:gd name="T10" fmla="*/ 2 w 30"/>
                <a:gd name="T11" fmla="*/ 5 h 26"/>
                <a:gd name="T12" fmla="*/ 2 w 30"/>
                <a:gd name="T13" fmla="*/ 5 h 26"/>
                <a:gd name="T14" fmla="*/ 2 w 30"/>
                <a:gd name="T15" fmla="*/ 3 h 26"/>
                <a:gd name="T16" fmla="*/ 7 w 30"/>
                <a:gd name="T17" fmla="*/ 0 h 26"/>
                <a:gd name="T18" fmla="*/ 7 w 30"/>
                <a:gd name="T19" fmla="*/ 0 h 26"/>
                <a:gd name="T20" fmla="*/ 9 w 30"/>
                <a:gd name="T21" fmla="*/ 3 h 26"/>
                <a:gd name="T22" fmla="*/ 9 w 30"/>
                <a:gd name="T23" fmla="*/ 3 h 26"/>
                <a:gd name="T24" fmla="*/ 9 w 30"/>
                <a:gd name="T25" fmla="*/ 3 h 26"/>
                <a:gd name="T26" fmla="*/ 12 w 30"/>
                <a:gd name="T27" fmla="*/ 0 h 26"/>
                <a:gd name="T28" fmla="*/ 14 w 30"/>
                <a:gd name="T29" fmla="*/ 3 h 26"/>
                <a:gd name="T30" fmla="*/ 16 w 30"/>
                <a:gd name="T31" fmla="*/ 0 h 26"/>
                <a:gd name="T32" fmla="*/ 19 w 30"/>
                <a:gd name="T33" fmla="*/ 0 h 26"/>
                <a:gd name="T34" fmla="*/ 21 w 30"/>
                <a:gd name="T35" fmla="*/ 0 h 26"/>
                <a:gd name="T36" fmla="*/ 23 w 30"/>
                <a:gd name="T37" fmla="*/ 0 h 26"/>
                <a:gd name="T38" fmla="*/ 28 w 30"/>
                <a:gd name="T39" fmla="*/ 7 h 26"/>
                <a:gd name="T40" fmla="*/ 30 w 30"/>
                <a:gd name="T41" fmla="*/ 17 h 26"/>
                <a:gd name="T42" fmla="*/ 28 w 30"/>
                <a:gd name="T43" fmla="*/ 17 h 26"/>
                <a:gd name="T44" fmla="*/ 26 w 30"/>
                <a:gd name="T45" fmla="*/ 21 h 26"/>
                <a:gd name="T46" fmla="*/ 21 w 30"/>
                <a:gd name="T47" fmla="*/ 21 h 26"/>
                <a:gd name="T48" fmla="*/ 16 w 30"/>
                <a:gd name="T49" fmla="*/ 21 h 26"/>
                <a:gd name="T50" fmla="*/ 14 w 30"/>
                <a:gd name="T51" fmla="*/ 26 h 26"/>
                <a:gd name="T52" fmla="*/ 4 w 30"/>
                <a:gd name="T5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26">
                  <a:moveTo>
                    <a:pt x="4" y="26"/>
                  </a:moveTo>
                  <a:lnTo>
                    <a:pt x="0" y="21"/>
                  </a:lnTo>
                  <a:lnTo>
                    <a:pt x="0" y="17"/>
                  </a:lnTo>
                  <a:lnTo>
                    <a:pt x="0" y="5"/>
                  </a:lnTo>
                  <a:lnTo>
                    <a:pt x="0" y="5"/>
                  </a:lnTo>
                  <a:lnTo>
                    <a:pt x="2" y="5"/>
                  </a:lnTo>
                  <a:lnTo>
                    <a:pt x="2" y="5"/>
                  </a:lnTo>
                  <a:lnTo>
                    <a:pt x="2" y="3"/>
                  </a:lnTo>
                  <a:lnTo>
                    <a:pt x="7" y="0"/>
                  </a:lnTo>
                  <a:lnTo>
                    <a:pt x="7" y="0"/>
                  </a:lnTo>
                  <a:lnTo>
                    <a:pt x="9" y="3"/>
                  </a:lnTo>
                  <a:lnTo>
                    <a:pt x="9" y="3"/>
                  </a:lnTo>
                  <a:lnTo>
                    <a:pt x="9" y="3"/>
                  </a:lnTo>
                  <a:lnTo>
                    <a:pt x="12" y="0"/>
                  </a:lnTo>
                  <a:lnTo>
                    <a:pt x="14" y="3"/>
                  </a:lnTo>
                  <a:lnTo>
                    <a:pt x="16" y="0"/>
                  </a:lnTo>
                  <a:lnTo>
                    <a:pt x="19" y="0"/>
                  </a:lnTo>
                  <a:lnTo>
                    <a:pt x="21" y="0"/>
                  </a:lnTo>
                  <a:lnTo>
                    <a:pt x="23" y="0"/>
                  </a:lnTo>
                  <a:lnTo>
                    <a:pt x="28" y="7"/>
                  </a:lnTo>
                  <a:lnTo>
                    <a:pt x="30" y="17"/>
                  </a:lnTo>
                  <a:lnTo>
                    <a:pt x="28" y="17"/>
                  </a:lnTo>
                  <a:lnTo>
                    <a:pt x="26" y="21"/>
                  </a:lnTo>
                  <a:lnTo>
                    <a:pt x="21" y="21"/>
                  </a:lnTo>
                  <a:lnTo>
                    <a:pt x="16" y="21"/>
                  </a:lnTo>
                  <a:lnTo>
                    <a:pt x="14" y="26"/>
                  </a:lnTo>
                  <a:lnTo>
                    <a:pt x="4" y="26"/>
                  </a:lnTo>
                  <a:close/>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 name="Freeform 742">
              <a:extLst>
                <a:ext uri="{FF2B5EF4-FFF2-40B4-BE49-F238E27FC236}">
                  <a16:creationId xmlns:a16="http://schemas.microsoft.com/office/drawing/2014/main" id="{3362D92E-D44C-8449-895D-79FF33774629}"/>
                </a:ext>
              </a:extLst>
            </p:cNvPr>
            <p:cNvSpPr>
              <a:spLocks/>
            </p:cNvSpPr>
            <p:nvPr/>
          </p:nvSpPr>
          <p:spPr bwMode="auto">
            <a:xfrm>
              <a:off x="7295883" y="4283966"/>
              <a:ext cx="167185" cy="151899"/>
            </a:xfrm>
            <a:custGeom>
              <a:avLst/>
              <a:gdLst>
                <a:gd name="T0" fmla="*/ 4 w 30"/>
                <a:gd name="T1" fmla="*/ 26 h 26"/>
                <a:gd name="T2" fmla="*/ 0 w 30"/>
                <a:gd name="T3" fmla="*/ 21 h 26"/>
                <a:gd name="T4" fmla="*/ 0 w 30"/>
                <a:gd name="T5" fmla="*/ 17 h 26"/>
                <a:gd name="T6" fmla="*/ 0 w 30"/>
                <a:gd name="T7" fmla="*/ 5 h 26"/>
                <a:gd name="T8" fmla="*/ 0 w 30"/>
                <a:gd name="T9" fmla="*/ 5 h 26"/>
                <a:gd name="T10" fmla="*/ 2 w 30"/>
                <a:gd name="T11" fmla="*/ 5 h 26"/>
                <a:gd name="T12" fmla="*/ 2 w 30"/>
                <a:gd name="T13" fmla="*/ 5 h 26"/>
                <a:gd name="T14" fmla="*/ 2 w 30"/>
                <a:gd name="T15" fmla="*/ 3 h 26"/>
                <a:gd name="T16" fmla="*/ 7 w 30"/>
                <a:gd name="T17" fmla="*/ 0 h 26"/>
                <a:gd name="T18" fmla="*/ 7 w 30"/>
                <a:gd name="T19" fmla="*/ 0 h 26"/>
                <a:gd name="T20" fmla="*/ 9 w 30"/>
                <a:gd name="T21" fmla="*/ 3 h 26"/>
                <a:gd name="T22" fmla="*/ 9 w 30"/>
                <a:gd name="T23" fmla="*/ 3 h 26"/>
                <a:gd name="T24" fmla="*/ 9 w 30"/>
                <a:gd name="T25" fmla="*/ 3 h 26"/>
                <a:gd name="T26" fmla="*/ 12 w 30"/>
                <a:gd name="T27" fmla="*/ 0 h 26"/>
                <a:gd name="T28" fmla="*/ 14 w 30"/>
                <a:gd name="T29" fmla="*/ 3 h 26"/>
                <a:gd name="T30" fmla="*/ 16 w 30"/>
                <a:gd name="T31" fmla="*/ 0 h 26"/>
                <a:gd name="T32" fmla="*/ 19 w 30"/>
                <a:gd name="T33" fmla="*/ 0 h 26"/>
                <a:gd name="T34" fmla="*/ 21 w 30"/>
                <a:gd name="T35" fmla="*/ 0 h 26"/>
                <a:gd name="T36" fmla="*/ 23 w 30"/>
                <a:gd name="T37" fmla="*/ 0 h 26"/>
                <a:gd name="T38" fmla="*/ 28 w 30"/>
                <a:gd name="T39" fmla="*/ 7 h 26"/>
                <a:gd name="T40" fmla="*/ 30 w 30"/>
                <a:gd name="T41" fmla="*/ 17 h 26"/>
                <a:gd name="T42" fmla="*/ 28 w 30"/>
                <a:gd name="T43" fmla="*/ 17 h 26"/>
                <a:gd name="T44" fmla="*/ 26 w 30"/>
                <a:gd name="T45" fmla="*/ 21 h 26"/>
                <a:gd name="T46" fmla="*/ 21 w 30"/>
                <a:gd name="T47" fmla="*/ 21 h 26"/>
                <a:gd name="T48" fmla="*/ 16 w 30"/>
                <a:gd name="T49" fmla="*/ 21 h 26"/>
                <a:gd name="T50" fmla="*/ 14 w 30"/>
                <a:gd name="T51" fmla="*/ 26 h 26"/>
                <a:gd name="T52" fmla="*/ 4 w 30"/>
                <a:gd name="T5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26">
                  <a:moveTo>
                    <a:pt x="4" y="26"/>
                  </a:moveTo>
                  <a:lnTo>
                    <a:pt x="0" y="21"/>
                  </a:lnTo>
                  <a:lnTo>
                    <a:pt x="0" y="17"/>
                  </a:lnTo>
                  <a:lnTo>
                    <a:pt x="0" y="5"/>
                  </a:lnTo>
                  <a:lnTo>
                    <a:pt x="0" y="5"/>
                  </a:lnTo>
                  <a:lnTo>
                    <a:pt x="2" y="5"/>
                  </a:lnTo>
                  <a:lnTo>
                    <a:pt x="2" y="5"/>
                  </a:lnTo>
                  <a:lnTo>
                    <a:pt x="2" y="3"/>
                  </a:lnTo>
                  <a:lnTo>
                    <a:pt x="7" y="0"/>
                  </a:lnTo>
                  <a:lnTo>
                    <a:pt x="7" y="0"/>
                  </a:lnTo>
                  <a:lnTo>
                    <a:pt x="9" y="3"/>
                  </a:lnTo>
                  <a:lnTo>
                    <a:pt x="9" y="3"/>
                  </a:lnTo>
                  <a:lnTo>
                    <a:pt x="9" y="3"/>
                  </a:lnTo>
                  <a:lnTo>
                    <a:pt x="12" y="0"/>
                  </a:lnTo>
                  <a:lnTo>
                    <a:pt x="14" y="3"/>
                  </a:lnTo>
                  <a:lnTo>
                    <a:pt x="16" y="0"/>
                  </a:lnTo>
                  <a:lnTo>
                    <a:pt x="19" y="0"/>
                  </a:lnTo>
                  <a:lnTo>
                    <a:pt x="21" y="0"/>
                  </a:lnTo>
                  <a:lnTo>
                    <a:pt x="23" y="0"/>
                  </a:lnTo>
                  <a:lnTo>
                    <a:pt x="28" y="7"/>
                  </a:lnTo>
                  <a:lnTo>
                    <a:pt x="30" y="17"/>
                  </a:lnTo>
                  <a:lnTo>
                    <a:pt x="28" y="17"/>
                  </a:lnTo>
                  <a:lnTo>
                    <a:pt x="26" y="21"/>
                  </a:lnTo>
                  <a:lnTo>
                    <a:pt x="21" y="21"/>
                  </a:lnTo>
                  <a:lnTo>
                    <a:pt x="16" y="21"/>
                  </a:lnTo>
                  <a:lnTo>
                    <a:pt x="14" y="26"/>
                  </a:lnTo>
                  <a:lnTo>
                    <a:pt x="4" y="26"/>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23" name="Freeform 748">
              <a:extLst>
                <a:ext uri="{FF2B5EF4-FFF2-40B4-BE49-F238E27FC236}">
                  <a16:creationId xmlns:a16="http://schemas.microsoft.com/office/drawing/2014/main" id="{DE78BB57-DB7A-044C-86A2-34468DD1D96C}"/>
                </a:ext>
              </a:extLst>
            </p:cNvPr>
            <p:cNvSpPr>
              <a:spLocks/>
            </p:cNvSpPr>
            <p:nvPr/>
          </p:nvSpPr>
          <p:spPr bwMode="auto">
            <a:xfrm>
              <a:off x="6673262" y="4698768"/>
              <a:ext cx="242131" cy="146057"/>
            </a:xfrm>
            <a:custGeom>
              <a:avLst/>
              <a:gdLst>
                <a:gd name="T0" fmla="*/ 43 w 43"/>
                <a:gd name="T1" fmla="*/ 0 h 26"/>
                <a:gd name="T2" fmla="*/ 43 w 43"/>
                <a:gd name="T3" fmla="*/ 0 h 26"/>
                <a:gd name="T4" fmla="*/ 43 w 43"/>
                <a:gd name="T5" fmla="*/ 0 h 26"/>
                <a:gd name="T6" fmla="*/ 43 w 43"/>
                <a:gd name="T7" fmla="*/ 2 h 26"/>
                <a:gd name="T8" fmla="*/ 35 w 43"/>
                <a:gd name="T9" fmla="*/ 14 h 26"/>
                <a:gd name="T10" fmla="*/ 35 w 43"/>
                <a:gd name="T11" fmla="*/ 14 h 26"/>
                <a:gd name="T12" fmla="*/ 35 w 43"/>
                <a:gd name="T13" fmla="*/ 17 h 26"/>
                <a:gd name="T14" fmla="*/ 38 w 43"/>
                <a:gd name="T15" fmla="*/ 21 h 26"/>
                <a:gd name="T16" fmla="*/ 35 w 43"/>
                <a:gd name="T17" fmla="*/ 26 h 26"/>
                <a:gd name="T18" fmla="*/ 31 w 43"/>
                <a:gd name="T19" fmla="*/ 26 h 26"/>
                <a:gd name="T20" fmla="*/ 26 w 43"/>
                <a:gd name="T21" fmla="*/ 21 h 26"/>
                <a:gd name="T22" fmla="*/ 17 w 43"/>
                <a:gd name="T23" fmla="*/ 19 h 26"/>
                <a:gd name="T24" fmla="*/ 9 w 43"/>
                <a:gd name="T25" fmla="*/ 12 h 26"/>
                <a:gd name="T26" fmla="*/ 2 w 43"/>
                <a:gd name="T27" fmla="*/ 12 h 26"/>
                <a:gd name="T28" fmla="*/ 2 w 43"/>
                <a:gd name="T29" fmla="*/ 9 h 26"/>
                <a:gd name="T30" fmla="*/ 0 w 43"/>
                <a:gd name="T31" fmla="*/ 5 h 26"/>
                <a:gd name="T32" fmla="*/ 2 w 43"/>
                <a:gd name="T33" fmla="*/ 2 h 26"/>
                <a:gd name="T34" fmla="*/ 2 w 43"/>
                <a:gd name="T35" fmla="*/ 2 h 26"/>
                <a:gd name="T36" fmla="*/ 5 w 43"/>
                <a:gd name="T37" fmla="*/ 0 h 26"/>
                <a:gd name="T38" fmla="*/ 5 w 43"/>
                <a:gd name="T39" fmla="*/ 2 h 26"/>
                <a:gd name="T40" fmla="*/ 7 w 43"/>
                <a:gd name="T41" fmla="*/ 2 h 26"/>
                <a:gd name="T42" fmla="*/ 12 w 43"/>
                <a:gd name="T43" fmla="*/ 0 h 26"/>
                <a:gd name="T44" fmla="*/ 17 w 43"/>
                <a:gd name="T45" fmla="*/ 2 h 26"/>
                <a:gd name="T46" fmla="*/ 17 w 43"/>
                <a:gd name="T47" fmla="*/ 5 h 26"/>
                <a:gd name="T48" fmla="*/ 31 w 43"/>
                <a:gd name="T49" fmla="*/ 2 h 26"/>
                <a:gd name="T50" fmla="*/ 33 w 43"/>
                <a:gd name="T51" fmla="*/ 2 h 26"/>
                <a:gd name="T52" fmla="*/ 35 w 43"/>
                <a:gd name="T53" fmla="*/ 2 h 26"/>
                <a:gd name="T54" fmla="*/ 38 w 43"/>
                <a:gd name="T55" fmla="*/ 0 h 26"/>
                <a:gd name="T56" fmla="*/ 40 w 43"/>
                <a:gd name="T57" fmla="*/ 0 h 26"/>
                <a:gd name="T58" fmla="*/ 43 w 43"/>
                <a:gd name="T5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26">
                  <a:moveTo>
                    <a:pt x="43" y="0"/>
                  </a:moveTo>
                  <a:lnTo>
                    <a:pt x="43" y="0"/>
                  </a:lnTo>
                  <a:lnTo>
                    <a:pt x="43" y="0"/>
                  </a:lnTo>
                  <a:lnTo>
                    <a:pt x="43" y="2"/>
                  </a:lnTo>
                  <a:lnTo>
                    <a:pt x="35" y="14"/>
                  </a:lnTo>
                  <a:lnTo>
                    <a:pt x="35" y="14"/>
                  </a:lnTo>
                  <a:lnTo>
                    <a:pt x="35" y="17"/>
                  </a:lnTo>
                  <a:lnTo>
                    <a:pt x="38" y="21"/>
                  </a:lnTo>
                  <a:lnTo>
                    <a:pt x="35" y="26"/>
                  </a:lnTo>
                  <a:lnTo>
                    <a:pt x="31" y="26"/>
                  </a:lnTo>
                  <a:lnTo>
                    <a:pt x="26" y="21"/>
                  </a:lnTo>
                  <a:lnTo>
                    <a:pt x="17" y="19"/>
                  </a:lnTo>
                  <a:lnTo>
                    <a:pt x="9" y="12"/>
                  </a:lnTo>
                  <a:lnTo>
                    <a:pt x="2" y="12"/>
                  </a:lnTo>
                  <a:lnTo>
                    <a:pt x="2" y="9"/>
                  </a:lnTo>
                  <a:lnTo>
                    <a:pt x="0" y="5"/>
                  </a:lnTo>
                  <a:lnTo>
                    <a:pt x="2" y="2"/>
                  </a:lnTo>
                  <a:lnTo>
                    <a:pt x="2" y="2"/>
                  </a:lnTo>
                  <a:lnTo>
                    <a:pt x="5" y="0"/>
                  </a:lnTo>
                  <a:lnTo>
                    <a:pt x="5" y="2"/>
                  </a:lnTo>
                  <a:lnTo>
                    <a:pt x="7" y="2"/>
                  </a:lnTo>
                  <a:lnTo>
                    <a:pt x="12" y="0"/>
                  </a:lnTo>
                  <a:lnTo>
                    <a:pt x="17" y="2"/>
                  </a:lnTo>
                  <a:lnTo>
                    <a:pt x="17" y="5"/>
                  </a:lnTo>
                  <a:lnTo>
                    <a:pt x="31" y="2"/>
                  </a:lnTo>
                  <a:lnTo>
                    <a:pt x="33" y="2"/>
                  </a:lnTo>
                  <a:lnTo>
                    <a:pt x="35" y="2"/>
                  </a:lnTo>
                  <a:lnTo>
                    <a:pt x="38" y="0"/>
                  </a:lnTo>
                  <a:lnTo>
                    <a:pt x="40" y="0"/>
                  </a:lnTo>
                  <a:lnTo>
                    <a:pt x="43" y="0"/>
                  </a:lnTo>
                  <a:close/>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4" name="Freeform 749">
              <a:extLst>
                <a:ext uri="{FF2B5EF4-FFF2-40B4-BE49-F238E27FC236}">
                  <a16:creationId xmlns:a16="http://schemas.microsoft.com/office/drawing/2014/main" id="{7A1005D5-E552-974D-B414-8E6938A76FAE}"/>
                </a:ext>
              </a:extLst>
            </p:cNvPr>
            <p:cNvSpPr>
              <a:spLocks/>
            </p:cNvSpPr>
            <p:nvPr/>
          </p:nvSpPr>
          <p:spPr bwMode="auto">
            <a:xfrm>
              <a:off x="6673262" y="4698768"/>
              <a:ext cx="242131" cy="146057"/>
            </a:xfrm>
            <a:custGeom>
              <a:avLst/>
              <a:gdLst>
                <a:gd name="T0" fmla="*/ 43 w 43"/>
                <a:gd name="T1" fmla="*/ 0 h 26"/>
                <a:gd name="T2" fmla="*/ 43 w 43"/>
                <a:gd name="T3" fmla="*/ 0 h 26"/>
                <a:gd name="T4" fmla="*/ 43 w 43"/>
                <a:gd name="T5" fmla="*/ 0 h 26"/>
                <a:gd name="T6" fmla="*/ 43 w 43"/>
                <a:gd name="T7" fmla="*/ 2 h 26"/>
                <a:gd name="T8" fmla="*/ 35 w 43"/>
                <a:gd name="T9" fmla="*/ 14 h 26"/>
                <a:gd name="T10" fmla="*/ 35 w 43"/>
                <a:gd name="T11" fmla="*/ 14 h 26"/>
                <a:gd name="T12" fmla="*/ 35 w 43"/>
                <a:gd name="T13" fmla="*/ 17 h 26"/>
                <a:gd name="T14" fmla="*/ 38 w 43"/>
                <a:gd name="T15" fmla="*/ 21 h 26"/>
                <a:gd name="T16" fmla="*/ 35 w 43"/>
                <a:gd name="T17" fmla="*/ 26 h 26"/>
                <a:gd name="T18" fmla="*/ 31 w 43"/>
                <a:gd name="T19" fmla="*/ 26 h 26"/>
                <a:gd name="T20" fmla="*/ 26 w 43"/>
                <a:gd name="T21" fmla="*/ 21 h 26"/>
                <a:gd name="T22" fmla="*/ 17 w 43"/>
                <a:gd name="T23" fmla="*/ 19 h 26"/>
                <a:gd name="T24" fmla="*/ 9 w 43"/>
                <a:gd name="T25" fmla="*/ 12 h 26"/>
                <a:gd name="T26" fmla="*/ 2 w 43"/>
                <a:gd name="T27" fmla="*/ 12 h 26"/>
                <a:gd name="T28" fmla="*/ 2 w 43"/>
                <a:gd name="T29" fmla="*/ 9 h 26"/>
                <a:gd name="T30" fmla="*/ 0 w 43"/>
                <a:gd name="T31" fmla="*/ 5 h 26"/>
                <a:gd name="T32" fmla="*/ 2 w 43"/>
                <a:gd name="T33" fmla="*/ 2 h 26"/>
                <a:gd name="T34" fmla="*/ 2 w 43"/>
                <a:gd name="T35" fmla="*/ 2 h 26"/>
                <a:gd name="T36" fmla="*/ 5 w 43"/>
                <a:gd name="T37" fmla="*/ 0 h 26"/>
                <a:gd name="T38" fmla="*/ 5 w 43"/>
                <a:gd name="T39" fmla="*/ 2 h 26"/>
                <a:gd name="T40" fmla="*/ 7 w 43"/>
                <a:gd name="T41" fmla="*/ 2 h 26"/>
                <a:gd name="T42" fmla="*/ 12 w 43"/>
                <a:gd name="T43" fmla="*/ 0 h 26"/>
                <a:gd name="T44" fmla="*/ 17 w 43"/>
                <a:gd name="T45" fmla="*/ 2 h 26"/>
                <a:gd name="T46" fmla="*/ 17 w 43"/>
                <a:gd name="T47" fmla="*/ 5 h 26"/>
                <a:gd name="T48" fmla="*/ 31 w 43"/>
                <a:gd name="T49" fmla="*/ 2 h 26"/>
                <a:gd name="T50" fmla="*/ 33 w 43"/>
                <a:gd name="T51" fmla="*/ 2 h 26"/>
                <a:gd name="T52" fmla="*/ 35 w 43"/>
                <a:gd name="T53" fmla="*/ 2 h 26"/>
                <a:gd name="T54" fmla="*/ 38 w 43"/>
                <a:gd name="T55" fmla="*/ 0 h 26"/>
                <a:gd name="T56" fmla="*/ 40 w 43"/>
                <a:gd name="T57" fmla="*/ 0 h 26"/>
                <a:gd name="T58" fmla="*/ 43 w 43"/>
                <a:gd name="T5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26">
                  <a:moveTo>
                    <a:pt x="43" y="0"/>
                  </a:moveTo>
                  <a:lnTo>
                    <a:pt x="43" y="0"/>
                  </a:lnTo>
                  <a:lnTo>
                    <a:pt x="43" y="0"/>
                  </a:lnTo>
                  <a:lnTo>
                    <a:pt x="43" y="2"/>
                  </a:lnTo>
                  <a:lnTo>
                    <a:pt x="35" y="14"/>
                  </a:lnTo>
                  <a:lnTo>
                    <a:pt x="35" y="14"/>
                  </a:lnTo>
                  <a:lnTo>
                    <a:pt x="35" y="17"/>
                  </a:lnTo>
                  <a:lnTo>
                    <a:pt x="38" y="21"/>
                  </a:lnTo>
                  <a:lnTo>
                    <a:pt x="35" y="26"/>
                  </a:lnTo>
                  <a:lnTo>
                    <a:pt x="31" y="26"/>
                  </a:lnTo>
                  <a:lnTo>
                    <a:pt x="26" y="21"/>
                  </a:lnTo>
                  <a:lnTo>
                    <a:pt x="17" y="19"/>
                  </a:lnTo>
                  <a:lnTo>
                    <a:pt x="9" y="12"/>
                  </a:lnTo>
                  <a:lnTo>
                    <a:pt x="2" y="12"/>
                  </a:lnTo>
                  <a:lnTo>
                    <a:pt x="2" y="9"/>
                  </a:lnTo>
                  <a:lnTo>
                    <a:pt x="0" y="5"/>
                  </a:lnTo>
                  <a:lnTo>
                    <a:pt x="2" y="2"/>
                  </a:lnTo>
                  <a:lnTo>
                    <a:pt x="2" y="2"/>
                  </a:lnTo>
                  <a:lnTo>
                    <a:pt x="5" y="0"/>
                  </a:lnTo>
                  <a:lnTo>
                    <a:pt x="5" y="2"/>
                  </a:lnTo>
                  <a:lnTo>
                    <a:pt x="7" y="2"/>
                  </a:lnTo>
                  <a:lnTo>
                    <a:pt x="12" y="0"/>
                  </a:lnTo>
                  <a:lnTo>
                    <a:pt x="17" y="2"/>
                  </a:lnTo>
                  <a:lnTo>
                    <a:pt x="17" y="5"/>
                  </a:lnTo>
                  <a:lnTo>
                    <a:pt x="31" y="2"/>
                  </a:lnTo>
                  <a:lnTo>
                    <a:pt x="33" y="2"/>
                  </a:lnTo>
                  <a:lnTo>
                    <a:pt x="35" y="2"/>
                  </a:lnTo>
                  <a:lnTo>
                    <a:pt x="38" y="0"/>
                  </a:lnTo>
                  <a:lnTo>
                    <a:pt x="40" y="0"/>
                  </a:lnTo>
                  <a:lnTo>
                    <a:pt x="43" y="0"/>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25" name="Freeform 750">
              <a:extLst>
                <a:ext uri="{FF2B5EF4-FFF2-40B4-BE49-F238E27FC236}">
                  <a16:creationId xmlns:a16="http://schemas.microsoft.com/office/drawing/2014/main" id="{4B9C7D12-47E7-E044-A1B5-68BF99E9015A}"/>
                </a:ext>
              </a:extLst>
            </p:cNvPr>
            <p:cNvSpPr>
              <a:spLocks/>
            </p:cNvSpPr>
            <p:nvPr/>
          </p:nvSpPr>
          <p:spPr bwMode="auto">
            <a:xfrm>
              <a:off x="6361954" y="4394971"/>
              <a:ext cx="109534" cy="245376"/>
            </a:xfrm>
            <a:custGeom>
              <a:avLst/>
              <a:gdLst>
                <a:gd name="T0" fmla="*/ 11 w 19"/>
                <a:gd name="T1" fmla="*/ 0 h 43"/>
                <a:gd name="T2" fmla="*/ 14 w 19"/>
                <a:gd name="T3" fmla="*/ 0 h 43"/>
                <a:gd name="T4" fmla="*/ 14 w 19"/>
                <a:gd name="T5" fmla="*/ 2 h 43"/>
                <a:gd name="T6" fmla="*/ 16 w 19"/>
                <a:gd name="T7" fmla="*/ 2 h 43"/>
                <a:gd name="T8" fmla="*/ 19 w 19"/>
                <a:gd name="T9" fmla="*/ 9 h 43"/>
                <a:gd name="T10" fmla="*/ 19 w 19"/>
                <a:gd name="T11" fmla="*/ 33 h 43"/>
                <a:gd name="T12" fmla="*/ 16 w 19"/>
                <a:gd name="T13" fmla="*/ 35 h 43"/>
                <a:gd name="T14" fmla="*/ 16 w 19"/>
                <a:gd name="T15" fmla="*/ 35 h 43"/>
                <a:gd name="T16" fmla="*/ 16 w 19"/>
                <a:gd name="T17" fmla="*/ 38 h 43"/>
                <a:gd name="T18" fmla="*/ 11 w 19"/>
                <a:gd name="T19" fmla="*/ 35 h 43"/>
                <a:gd name="T20" fmla="*/ 11 w 19"/>
                <a:gd name="T21" fmla="*/ 38 h 43"/>
                <a:gd name="T22" fmla="*/ 9 w 19"/>
                <a:gd name="T23" fmla="*/ 40 h 43"/>
                <a:gd name="T24" fmla="*/ 9 w 19"/>
                <a:gd name="T25" fmla="*/ 40 h 43"/>
                <a:gd name="T26" fmla="*/ 7 w 19"/>
                <a:gd name="T27" fmla="*/ 43 h 43"/>
                <a:gd name="T28" fmla="*/ 2 w 19"/>
                <a:gd name="T29" fmla="*/ 35 h 43"/>
                <a:gd name="T30" fmla="*/ 2 w 19"/>
                <a:gd name="T31" fmla="*/ 35 h 43"/>
                <a:gd name="T32" fmla="*/ 2 w 19"/>
                <a:gd name="T33" fmla="*/ 33 h 43"/>
                <a:gd name="T34" fmla="*/ 2 w 19"/>
                <a:gd name="T35" fmla="*/ 31 h 43"/>
                <a:gd name="T36" fmla="*/ 2 w 19"/>
                <a:gd name="T37" fmla="*/ 26 h 43"/>
                <a:gd name="T38" fmla="*/ 2 w 19"/>
                <a:gd name="T39" fmla="*/ 26 h 43"/>
                <a:gd name="T40" fmla="*/ 2 w 19"/>
                <a:gd name="T41" fmla="*/ 24 h 43"/>
                <a:gd name="T42" fmla="*/ 2 w 19"/>
                <a:gd name="T43" fmla="*/ 24 h 43"/>
                <a:gd name="T44" fmla="*/ 2 w 19"/>
                <a:gd name="T45" fmla="*/ 17 h 43"/>
                <a:gd name="T46" fmla="*/ 0 w 19"/>
                <a:gd name="T47" fmla="*/ 12 h 43"/>
                <a:gd name="T48" fmla="*/ 0 w 19"/>
                <a:gd name="T49" fmla="*/ 12 h 43"/>
                <a:gd name="T50" fmla="*/ 0 w 19"/>
                <a:gd name="T51" fmla="*/ 12 h 43"/>
                <a:gd name="T52" fmla="*/ 0 w 19"/>
                <a:gd name="T53" fmla="*/ 12 h 43"/>
                <a:gd name="T54" fmla="*/ 0 w 19"/>
                <a:gd name="T55" fmla="*/ 5 h 43"/>
                <a:gd name="T56" fmla="*/ 0 w 19"/>
                <a:gd name="T57" fmla="*/ 5 h 43"/>
                <a:gd name="T58" fmla="*/ 0 w 19"/>
                <a:gd name="T59" fmla="*/ 7 h 43"/>
                <a:gd name="T60" fmla="*/ 2 w 19"/>
                <a:gd name="T61" fmla="*/ 7 h 43"/>
                <a:gd name="T62" fmla="*/ 9 w 19"/>
                <a:gd name="T63" fmla="*/ 2 h 43"/>
                <a:gd name="T64" fmla="*/ 9 w 19"/>
                <a:gd name="T65" fmla="*/ 2 h 43"/>
                <a:gd name="T66" fmla="*/ 11 w 19"/>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43">
                  <a:moveTo>
                    <a:pt x="11" y="0"/>
                  </a:moveTo>
                  <a:lnTo>
                    <a:pt x="14" y="0"/>
                  </a:lnTo>
                  <a:lnTo>
                    <a:pt x="14" y="2"/>
                  </a:lnTo>
                  <a:lnTo>
                    <a:pt x="16" y="2"/>
                  </a:lnTo>
                  <a:lnTo>
                    <a:pt x="19" y="9"/>
                  </a:lnTo>
                  <a:lnTo>
                    <a:pt x="19" y="33"/>
                  </a:lnTo>
                  <a:lnTo>
                    <a:pt x="16" y="35"/>
                  </a:lnTo>
                  <a:lnTo>
                    <a:pt x="16" y="35"/>
                  </a:lnTo>
                  <a:lnTo>
                    <a:pt x="16" y="38"/>
                  </a:lnTo>
                  <a:lnTo>
                    <a:pt x="11" y="35"/>
                  </a:lnTo>
                  <a:lnTo>
                    <a:pt x="11" y="38"/>
                  </a:lnTo>
                  <a:lnTo>
                    <a:pt x="9" y="40"/>
                  </a:lnTo>
                  <a:lnTo>
                    <a:pt x="9" y="40"/>
                  </a:lnTo>
                  <a:lnTo>
                    <a:pt x="7" y="43"/>
                  </a:lnTo>
                  <a:lnTo>
                    <a:pt x="2" y="35"/>
                  </a:lnTo>
                  <a:lnTo>
                    <a:pt x="2" y="35"/>
                  </a:lnTo>
                  <a:lnTo>
                    <a:pt x="2" y="33"/>
                  </a:lnTo>
                  <a:lnTo>
                    <a:pt x="2" y="31"/>
                  </a:lnTo>
                  <a:lnTo>
                    <a:pt x="2" y="26"/>
                  </a:lnTo>
                  <a:lnTo>
                    <a:pt x="2" y="26"/>
                  </a:lnTo>
                  <a:lnTo>
                    <a:pt x="2" y="24"/>
                  </a:lnTo>
                  <a:lnTo>
                    <a:pt x="2" y="24"/>
                  </a:lnTo>
                  <a:lnTo>
                    <a:pt x="2" y="17"/>
                  </a:lnTo>
                  <a:lnTo>
                    <a:pt x="0" y="12"/>
                  </a:lnTo>
                  <a:lnTo>
                    <a:pt x="0" y="12"/>
                  </a:lnTo>
                  <a:lnTo>
                    <a:pt x="0" y="12"/>
                  </a:lnTo>
                  <a:lnTo>
                    <a:pt x="0" y="12"/>
                  </a:lnTo>
                  <a:lnTo>
                    <a:pt x="0" y="5"/>
                  </a:lnTo>
                  <a:lnTo>
                    <a:pt x="0" y="5"/>
                  </a:lnTo>
                  <a:lnTo>
                    <a:pt x="0" y="7"/>
                  </a:lnTo>
                  <a:lnTo>
                    <a:pt x="2" y="7"/>
                  </a:lnTo>
                  <a:lnTo>
                    <a:pt x="9" y="2"/>
                  </a:lnTo>
                  <a:lnTo>
                    <a:pt x="9" y="2"/>
                  </a:lnTo>
                  <a:lnTo>
                    <a:pt x="11" y="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6" name="Freeform 751">
              <a:extLst>
                <a:ext uri="{FF2B5EF4-FFF2-40B4-BE49-F238E27FC236}">
                  <a16:creationId xmlns:a16="http://schemas.microsoft.com/office/drawing/2014/main" id="{5BD72858-BBE2-EF42-9EFF-6A3D0EE2FC74}"/>
                </a:ext>
              </a:extLst>
            </p:cNvPr>
            <p:cNvSpPr>
              <a:spLocks/>
            </p:cNvSpPr>
            <p:nvPr/>
          </p:nvSpPr>
          <p:spPr bwMode="auto">
            <a:xfrm>
              <a:off x="6361954" y="4394971"/>
              <a:ext cx="109534" cy="245376"/>
            </a:xfrm>
            <a:custGeom>
              <a:avLst/>
              <a:gdLst>
                <a:gd name="T0" fmla="*/ 11 w 19"/>
                <a:gd name="T1" fmla="*/ 0 h 43"/>
                <a:gd name="T2" fmla="*/ 14 w 19"/>
                <a:gd name="T3" fmla="*/ 0 h 43"/>
                <a:gd name="T4" fmla="*/ 14 w 19"/>
                <a:gd name="T5" fmla="*/ 2 h 43"/>
                <a:gd name="T6" fmla="*/ 16 w 19"/>
                <a:gd name="T7" fmla="*/ 2 h 43"/>
                <a:gd name="T8" fmla="*/ 19 w 19"/>
                <a:gd name="T9" fmla="*/ 9 h 43"/>
                <a:gd name="T10" fmla="*/ 19 w 19"/>
                <a:gd name="T11" fmla="*/ 33 h 43"/>
                <a:gd name="T12" fmla="*/ 16 w 19"/>
                <a:gd name="T13" fmla="*/ 35 h 43"/>
                <a:gd name="T14" fmla="*/ 16 w 19"/>
                <a:gd name="T15" fmla="*/ 35 h 43"/>
                <a:gd name="T16" fmla="*/ 16 w 19"/>
                <a:gd name="T17" fmla="*/ 38 h 43"/>
                <a:gd name="T18" fmla="*/ 11 w 19"/>
                <a:gd name="T19" fmla="*/ 35 h 43"/>
                <a:gd name="T20" fmla="*/ 11 w 19"/>
                <a:gd name="T21" fmla="*/ 38 h 43"/>
                <a:gd name="T22" fmla="*/ 9 w 19"/>
                <a:gd name="T23" fmla="*/ 40 h 43"/>
                <a:gd name="T24" fmla="*/ 9 w 19"/>
                <a:gd name="T25" fmla="*/ 40 h 43"/>
                <a:gd name="T26" fmla="*/ 7 w 19"/>
                <a:gd name="T27" fmla="*/ 43 h 43"/>
                <a:gd name="T28" fmla="*/ 2 w 19"/>
                <a:gd name="T29" fmla="*/ 35 h 43"/>
                <a:gd name="T30" fmla="*/ 2 w 19"/>
                <a:gd name="T31" fmla="*/ 35 h 43"/>
                <a:gd name="T32" fmla="*/ 2 w 19"/>
                <a:gd name="T33" fmla="*/ 33 h 43"/>
                <a:gd name="T34" fmla="*/ 2 w 19"/>
                <a:gd name="T35" fmla="*/ 31 h 43"/>
                <a:gd name="T36" fmla="*/ 2 w 19"/>
                <a:gd name="T37" fmla="*/ 26 h 43"/>
                <a:gd name="T38" fmla="*/ 2 w 19"/>
                <a:gd name="T39" fmla="*/ 26 h 43"/>
                <a:gd name="T40" fmla="*/ 2 w 19"/>
                <a:gd name="T41" fmla="*/ 24 h 43"/>
                <a:gd name="T42" fmla="*/ 2 w 19"/>
                <a:gd name="T43" fmla="*/ 24 h 43"/>
                <a:gd name="T44" fmla="*/ 2 w 19"/>
                <a:gd name="T45" fmla="*/ 17 h 43"/>
                <a:gd name="T46" fmla="*/ 0 w 19"/>
                <a:gd name="T47" fmla="*/ 12 h 43"/>
                <a:gd name="T48" fmla="*/ 0 w 19"/>
                <a:gd name="T49" fmla="*/ 12 h 43"/>
                <a:gd name="T50" fmla="*/ 0 w 19"/>
                <a:gd name="T51" fmla="*/ 12 h 43"/>
                <a:gd name="T52" fmla="*/ 0 w 19"/>
                <a:gd name="T53" fmla="*/ 12 h 43"/>
                <a:gd name="T54" fmla="*/ 0 w 19"/>
                <a:gd name="T55" fmla="*/ 5 h 43"/>
                <a:gd name="T56" fmla="*/ 0 w 19"/>
                <a:gd name="T57" fmla="*/ 5 h 43"/>
                <a:gd name="T58" fmla="*/ 0 w 19"/>
                <a:gd name="T59" fmla="*/ 7 h 43"/>
                <a:gd name="T60" fmla="*/ 2 w 19"/>
                <a:gd name="T61" fmla="*/ 7 h 43"/>
                <a:gd name="T62" fmla="*/ 9 w 19"/>
                <a:gd name="T63" fmla="*/ 2 h 43"/>
                <a:gd name="T64" fmla="*/ 9 w 19"/>
                <a:gd name="T65" fmla="*/ 2 h 43"/>
                <a:gd name="T66" fmla="*/ 11 w 19"/>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43">
                  <a:moveTo>
                    <a:pt x="11" y="0"/>
                  </a:moveTo>
                  <a:lnTo>
                    <a:pt x="14" y="0"/>
                  </a:lnTo>
                  <a:lnTo>
                    <a:pt x="14" y="2"/>
                  </a:lnTo>
                  <a:lnTo>
                    <a:pt x="16" y="2"/>
                  </a:lnTo>
                  <a:lnTo>
                    <a:pt x="19" y="9"/>
                  </a:lnTo>
                  <a:lnTo>
                    <a:pt x="19" y="33"/>
                  </a:lnTo>
                  <a:lnTo>
                    <a:pt x="16" y="35"/>
                  </a:lnTo>
                  <a:lnTo>
                    <a:pt x="16" y="35"/>
                  </a:lnTo>
                  <a:lnTo>
                    <a:pt x="16" y="38"/>
                  </a:lnTo>
                  <a:lnTo>
                    <a:pt x="11" y="35"/>
                  </a:lnTo>
                  <a:lnTo>
                    <a:pt x="11" y="38"/>
                  </a:lnTo>
                  <a:lnTo>
                    <a:pt x="9" y="40"/>
                  </a:lnTo>
                  <a:lnTo>
                    <a:pt x="9" y="40"/>
                  </a:lnTo>
                  <a:lnTo>
                    <a:pt x="7" y="43"/>
                  </a:lnTo>
                  <a:lnTo>
                    <a:pt x="2" y="35"/>
                  </a:lnTo>
                  <a:lnTo>
                    <a:pt x="2" y="35"/>
                  </a:lnTo>
                  <a:lnTo>
                    <a:pt x="2" y="33"/>
                  </a:lnTo>
                  <a:lnTo>
                    <a:pt x="2" y="31"/>
                  </a:lnTo>
                  <a:lnTo>
                    <a:pt x="2" y="26"/>
                  </a:lnTo>
                  <a:lnTo>
                    <a:pt x="2" y="26"/>
                  </a:lnTo>
                  <a:lnTo>
                    <a:pt x="2" y="24"/>
                  </a:lnTo>
                  <a:lnTo>
                    <a:pt x="2" y="24"/>
                  </a:lnTo>
                  <a:lnTo>
                    <a:pt x="2" y="17"/>
                  </a:lnTo>
                  <a:lnTo>
                    <a:pt x="0" y="12"/>
                  </a:lnTo>
                  <a:lnTo>
                    <a:pt x="0" y="12"/>
                  </a:lnTo>
                  <a:lnTo>
                    <a:pt x="0" y="12"/>
                  </a:lnTo>
                  <a:lnTo>
                    <a:pt x="0" y="12"/>
                  </a:lnTo>
                  <a:lnTo>
                    <a:pt x="0" y="5"/>
                  </a:lnTo>
                  <a:lnTo>
                    <a:pt x="0" y="5"/>
                  </a:lnTo>
                  <a:lnTo>
                    <a:pt x="0" y="7"/>
                  </a:lnTo>
                  <a:lnTo>
                    <a:pt x="2" y="7"/>
                  </a:lnTo>
                  <a:lnTo>
                    <a:pt x="9" y="2"/>
                  </a:lnTo>
                  <a:lnTo>
                    <a:pt x="9" y="2"/>
                  </a:lnTo>
                  <a:lnTo>
                    <a:pt x="11" y="0"/>
                  </a:lnTo>
                </a:path>
              </a:pathLst>
            </a:custGeom>
            <a:solidFill>
              <a:schemeClr val="accent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27" name="Freeform 764">
              <a:extLst>
                <a:ext uri="{FF2B5EF4-FFF2-40B4-BE49-F238E27FC236}">
                  <a16:creationId xmlns:a16="http://schemas.microsoft.com/office/drawing/2014/main" id="{C721740A-ADFD-8142-B790-8F7BD3D9EFBB}"/>
                </a:ext>
              </a:extLst>
            </p:cNvPr>
            <p:cNvSpPr>
              <a:spLocks/>
            </p:cNvSpPr>
            <p:nvPr/>
          </p:nvSpPr>
          <p:spPr bwMode="auto">
            <a:xfrm>
              <a:off x="6235122" y="3781532"/>
              <a:ext cx="893576" cy="940606"/>
            </a:xfrm>
            <a:custGeom>
              <a:avLst/>
              <a:gdLst>
                <a:gd name="T0" fmla="*/ 48 w 156"/>
                <a:gd name="T1" fmla="*/ 7 h 163"/>
                <a:gd name="T2" fmla="*/ 45 w 156"/>
                <a:gd name="T3" fmla="*/ 9 h 163"/>
                <a:gd name="T4" fmla="*/ 45 w 156"/>
                <a:gd name="T5" fmla="*/ 14 h 163"/>
                <a:gd name="T6" fmla="*/ 33 w 156"/>
                <a:gd name="T7" fmla="*/ 12 h 163"/>
                <a:gd name="T8" fmla="*/ 31 w 156"/>
                <a:gd name="T9" fmla="*/ 21 h 163"/>
                <a:gd name="T10" fmla="*/ 26 w 156"/>
                <a:gd name="T11" fmla="*/ 19 h 163"/>
                <a:gd name="T12" fmla="*/ 19 w 156"/>
                <a:gd name="T13" fmla="*/ 14 h 163"/>
                <a:gd name="T14" fmla="*/ 15 w 156"/>
                <a:gd name="T15" fmla="*/ 21 h 163"/>
                <a:gd name="T16" fmla="*/ 5 w 156"/>
                <a:gd name="T17" fmla="*/ 33 h 163"/>
                <a:gd name="T18" fmla="*/ 0 w 156"/>
                <a:gd name="T19" fmla="*/ 40 h 163"/>
                <a:gd name="T20" fmla="*/ 3 w 156"/>
                <a:gd name="T21" fmla="*/ 42 h 163"/>
                <a:gd name="T22" fmla="*/ 3 w 156"/>
                <a:gd name="T23" fmla="*/ 52 h 163"/>
                <a:gd name="T24" fmla="*/ 12 w 156"/>
                <a:gd name="T25" fmla="*/ 56 h 163"/>
                <a:gd name="T26" fmla="*/ 12 w 156"/>
                <a:gd name="T27" fmla="*/ 61 h 163"/>
                <a:gd name="T28" fmla="*/ 19 w 156"/>
                <a:gd name="T29" fmla="*/ 56 h 163"/>
                <a:gd name="T30" fmla="*/ 24 w 156"/>
                <a:gd name="T31" fmla="*/ 52 h 163"/>
                <a:gd name="T32" fmla="*/ 45 w 156"/>
                <a:gd name="T33" fmla="*/ 59 h 163"/>
                <a:gd name="T34" fmla="*/ 59 w 156"/>
                <a:gd name="T35" fmla="*/ 82 h 163"/>
                <a:gd name="T36" fmla="*/ 64 w 156"/>
                <a:gd name="T37" fmla="*/ 85 h 163"/>
                <a:gd name="T38" fmla="*/ 71 w 156"/>
                <a:gd name="T39" fmla="*/ 92 h 163"/>
                <a:gd name="T40" fmla="*/ 93 w 156"/>
                <a:gd name="T41" fmla="*/ 106 h 163"/>
                <a:gd name="T42" fmla="*/ 102 w 156"/>
                <a:gd name="T43" fmla="*/ 115 h 163"/>
                <a:gd name="T44" fmla="*/ 107 w 156"/>
                <a:gd name="T45" fmla="*/ 115 h 163"/>
                <a:gd name="T46" fmla="*/ 109 w 156"/>
                <a:gd name="T47" fmla="*/ 120 h 163"/>
                <a:gd name="T48" fmla="*/ 114 w 156"/>
                <a:gd name="T49" fmla="*/ 125 h 163"/>
                <a:gd name="T50" fmla="*/ 119 w 156"/>
                <a:gd name="T51" fmla="*/ 127 h 163"/>
                <a:gd name="T52" fmla="*/ 123 w 156"/>
                <a:gd name="T53" fmla="*/ 153 h 163"/>
                <a:gd name="T54" fmla="*/ 121 w 156"/>
                <a:gd name="T55" fmla="*/ 163 h 163"/>
                <a:gd name="T56" fmla="*/ 126 w 156"/>
                <a:gd name="T57" fmla="*/ 163 h 163"/>
                <a:gd name="T58" fmla="*/ 130 w 156"/>
                <a:gd name="T59" fmla="*/ 156 h 163"/>
                <a:gd name="T60" fmla="*/ 133 w 156"/>
                <a:gd name="T61" fmla="*/ 149 h 163"/>
                <a:gd name="T62" fmla="*/ 137 w 156"/>
                <a:gd name="T63" fmla="*/ 144 h 163"/>
                <a:gd name="T64" fmla="*/ 135 w 156"/>
                <a:gd name="T65" fmla="*/ 134 h 163"/>
                <a:gd name="T66" fmla="*/ 133 w 156"/>
                <a:gd name="T67" fmla="*/ 125 h 163"/>
                <a:gd name="T68" fmla="*/ 142 w 156"/>
                <a:gd name="T69" fmla="*/ 123 h 163"/>
                <a:gd name="T70" fmla="*/ 154 w 156"/>
                <a:gd name="T71" fmla="*/ 130 h 163"/>
                <a:gd name="T72" fmla="*/ 149 w 156"/>
                <a:gd name="T73" fmla="*/ 115 h 163"/>
                <a:gd name="T74" fmla="*/ 123 w 156"/>
                <a:gd name="T75" fmla="*/ 104 h 163"/>
                <a:gd name="T76" fmla="*/ 121 w 156"/>
                <a:gd name="T77" fmla="*/ 101 h 163"/>
                <a:gd name="T78" fmla="*/ 126 w 156"/>
                <a:gd name="T79" fmla="*/ 97 h 163"/>
                <a:gd name="T80" fmla="*/ 121 w 156"/>
                <a:gd name="T81" fmla="*/ 94 h 163"/>
                <a:gd name="T82" fmla="*/ 114 w 156"/>
                <a:gd name="T83" fmla="*/ 94 h 163"/>
                <a:gd name="T84" fmla="*/ 107 w 156"/>
                <a:gd name="T85" fmla="*/ 92 h 163"/>
                <a:gd name="T86" fmla="*/ 97 w 156"/>
                <a:gd name="T87" fmla="*/ 82 h 163"/>
                <a:gd name="T88" fmla="*/ 88 w 156"/>
                <a:gd name="T89" fmla="*/ 64 h 163"/>
                <a:gd name="T90" fmla="*/ 74 w 156"/>
                <a:gd name="T91" fmla="*/ 49 h 163"/>
                <a:gd name="T92" fmla="*/ 76 w 156"/>
                <a:gd name="T93" fmla="*/ 40 h 163"/>
                <a:gd name="T94" fmla="*/ 74 w 156"/>
                <a:gd name="T95" fmla="*/ 33 h 163"/>
                <a:gd name="T96" fmla="*/ 78 w 156"/>
                <a:gd name="T97" fmla="*/ 30 h 163"/>
                <a:gd name="T98" fmla="*/ 90 w 156"/>
                <a:gd name="T99" fmla="*/ 26 h 163"/>
                <a:gd name="T100" fmla="*/ 93 w 156"/>
                <a:gd name="T101" fmla="*/ 26 h 163"/>
                <a:gd name="T102" fmla="*/ 93 w 156"/>
                <a:gd name="T103" fmla="*/ 28 h 163"/>
                <a:gd name="T104" fmla="*/ 95 w 156"/>
                <a:gd name="T105" fmla="*/ 26 h 163"/>
                <a:gd name="T106" fmla="*/ 95 w 156"/>
                <a:gd name="T107" fmla="*/ 23 h 163"/>
                <a:gd name="T108" fmla="*/ 93 w 156"/>
                <a:gd name="T109" fmla="*/ 21 h 163"/>
                <a:gd name="T110" fmla="*/ 90 w 156"/>
                <a:gd name="T111" fmla="*/ 16 h 163"/>
                <a:gd name="T112" fmla="*/ 90 w 156"/>
                <a:gd name="T113" fmla="*/ 14 h 163"/>
                <a:gd name="T114" fmla="*/ 78 w 156"/>
                <a:gd name="T115" fmla="*/ 7 h 163"/>
                <a:gd name="T116" fmla="*/ 71 w 156"/>
                <a:gd name="T117" fmla="*/ 0 h 163"/>
                <a:gd name="T118" fmla="*/ 69 w 156"/>
                <a:gd name="T119" fmla="*/ 0 h 163"/>
                <a:gd name="T120" fmla="*/ 50 w 156"/>
                <a:gd name="T121" fmla="*/ 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 h="163">
                  <a:moveTo>
                    <a:pt x="50" y="4"/>
                  </a:moveTo>
                  <a:lnTo>
                    <a:pt x="48" y="7"/>
                  </a:lnTo>
                  <a:lnTo>
                    <a:pt x="48" y="7"/>
                  </a:lnTo>
                  <a:lnTo>
                    <a:pt x="48" y="9"/>
                  </a:lnTo>
                  <a:lnTo>
                    <a:pt x="45" y="9"/>
                  </a:lnTo>
                  <a:lnTo>
                    <a:pt x="45" y="9"/>
                  </a:lnTo>
                  <a:lnTo>
                    <a:pt x="45" y="12"/>
                  </a:lnTo>
                  <a:lnTo>
                    <a:pt x="45" y="14"/>
                  </a:lnTo>
                  <a:lnTo>
                    <a:pt x="45" y="14"/>
                  </a:lnTo>
                  <a:lnTo>
                    <a:pt x="38" y="14"/>
                  </a:lnTo>
                  <a:lnTo>
                    <a:pt x="36" y="12"/>
                  </a:lnTo>
                  <a:lnTo>
                    <a:pt x="33" y="12"/>
                  </a:lnTo>
                  <a:lnTo>
                    <a:pt x="33" y="14"/>
                  </a:lnTo>
                  <a:lnTo>
                    <a:pt x="31" y="19"/>
                  </a:lnTo>
                  <a:lnTo>
                    <a:pt x="31" y="21"/>
                  </a:lnTo>
                  <a:lnTo>
                    <a:pt x="31" y="21"/>
                  </a:lnTo>
                  <a:lnTo>
                    <a:pt x="29" y="21"/>
                  </a:lnTo>
                  <a:lnTo>
                    <a:pt x="26" y="19"/>
                  </a:lnTo>
                  <a:lnTo>
                    <a:pt x="24" y="16"/>
                  </a:lnTo>
                  <a:lnTo>
                    <a:pt x="22" y="12"/>
                  </a:lnTo>
                  <a:lnTo>
                    <a:pt x="19" y="14"/>
                  </a:lnTo>
                  <a:lnTo>
                    <a:pt x="19" y="16"/>
                  </a:lnTo>
                  <a:lnTo>
                    <a:pt x="19" y="19"/>
                  </a:lnTo>
                  <a:lnTo>
                    <a:pt x="15" y="21"/>
                  </a:lnTo>
                  <a:lnTo>
                    <a:pt x="3" y="23"/>
                  </a:lnTo>
                  <a:lnTo>
                    <a:pt x="3" y="23"/>
                  </a:lnTo>
                  <a:lnTo>
                    <a:pt x="5" y="33"/>
                  </a:lnTo>
                  <a:lnTo>
                    <a:pt x="3" y="35"/>
                  </a:lnTo>
                  <a:lnTo>
                    <a:pt x="0" y="38"/>
                  </a:lnTo>
                  <a:lnTo>
                    <a:pt x="0" y="40"/>
                  </a:lnTo>
                  <a:lnTo>
                    <a:pt x="0" y="40"/>
                  </a:lnTo>
                  <a:lnTo>
                    <a:pt x="0" y="42"/>
                  </a:lnTo>
                  <a:lnTo>
                    <a:pt x="3" y="42"/>
                  </a:lnTo>
                  <a:lnTo>
                    <a:pt x="3" y="45"/>
                  </a:lnTo>
                  <a:lnTo>
                    <a:pt x="3" y="47"/>
                  </a:lnTo>
                  <a:lnTo>
                    <a:pt x="3" y="52"/>
                  </a:lnTo>
                  <a:lnTo>
                    <a:pt x="5" y="54"/>
                  </a:lnTo>
                  <a:lnTo>
                    <a:pt x="12" y="54"/>
                  </a:lnTo>
                  <a:lnTo>
                    <a:pt x="12" y="56"/>
                  </a:lnTo>
                  <a:lnTo>
                    <a:pt x="12" y="59"/>
                  </a:lnTo>
                  <a:lnTo>
                    <a:pt x="12" y="59"/>
                  </a:lnTo>
                  <a:lnTo>
                    <a:pt x="12" y="61"/>
                  </a:lnTo>
                  <a:lnTo>
                    <a:pt x="17" y="61"/>
                  </a:lnTo>
                  <a:lnTo>
                    <a:pt x="19" y="59"/>
                  </a:lnTo>
                  <a:lnTo>
                    <a:pt x="19" y="56"/>
                  </a:lnTo>
                  <a:lnTo>
                    <a:pt x="22" y="54"/>
                  </a:lnTo>
                  <a:lnTo>
                    <a:pt x="24" y="54"/>
                  </a:lnTo>
                  <a:lnTo>
                    <a:pt x="24" y="52"/>
                  </a:lnTo>
                  <a:lnTo>
                    <a:pt x="29" y="49"/>
                  </a:lnTo>
                  <a:lnTo>
                    <a:pt x="33" y="49"/>
                  </a:lnTo>
                  <a:lnTo>
                    <a:pt x="45" y="59"/>
                  </a:lnTo>
                  <a:lnTo>
                    <a:pt x="52" y="73"/>
                  </a:lnTo>
                  <a:lnTo>
                    <a:pt x="52" y="75"/>
                  </a:lnTo>
                  <a:lnTo>
                    <a:pt x="59" y="82"/>
                  </a:lnTo>
                  <a:lnTo>
                    <a:pt x="59" y="87"/>
                  </a:lnTo>
                  <a:lnTo>
                    <a:pt x="62" y="85"/>
                  </a:lnTo>
                  <a:lnTo>
                    <a:pt x="64" y="85"/>
                  </a:lnTo>
                  <a:lnTo>
                    <a:pt x="67" y="87"/>
                  </a:lnTo>
                  <a:lnTo>
                    <a:pt x="69" y="92"/>
                  </a:lnTo>
                  <a:lnTo>
                    <a:pt x="71" y="92"/>
                  </a:lnTo>
                  <a:lnTo>
                    <a:pt x="85" y="106"/>
                  </a:lnTo>
                  <a:lnTo>
                    <a:pt x="85" y="106"/>
                  </a:lnTo>
                  <a:lnTo>
                    <a:pt x="93" y="106"/>
                  </a:lnTo>
                  <a:lnTo>
                    <a:pt x="97" y="111"/>
                  </a:lnTo>
                  <a:lnTo>
                    <a:pt x="97" y="113"/>
                  </a:lnTo>
                  <a:lnTo>
                    <a:pt x="102" y="115"/>
                  </a:lnTo>
                  <a:lnTo>
                    <a:pt x="102" y="115"/>
                  </a:lnTo>
                  <a:lnTo>
                    <a:pt x="102" y="118"/>
                  </a:lnTo>
                  <a:lnTo>
                    <a:pt x="107" y="115"/>
                  </a:lnTo>
                  <a:lnTo>
                    <a:pt x="109" y="118"/>
                  </a:lnTo>
                  <a:lnTo>
                    <a:pt x="109" y="118"/>
                  </a:lnTo>
                  <a:lnTo>
                    <a:pt x="109" y="120"/>
                  </a:lnTo>
                  <a:lnTo>
                    <a:pt x="109" y="123"/>
                  </a:lnTo>
                  <a:lnTo>
                    <a:pt x="111" y="125"/>
                  </a:lnTo>
                  <a:lnTo>
                    <a:pt x="114" y="125"/>
                  </a:lnTo>
                  <a:lnTo>
                    <a:pt x="116" y="130"/>
                  </a:lnTo>
                  <a:lnTo>
                    <a:pt x="116" y="127"/>
                  </a:lnTo>
                  <a:lnTo>
                    <a:pt x="119" y="127"/>
                  </a:lnTo>
                  <a:lnTo>
                    <a:pt x="126" y="149"/>
                  </a:lnTo>
                  <a:lnTo>
                    <a:pt x="121" y="151"/>
                  </a:lnTo>
                  <a:lnTo>
                    <a:pt x="123" y="153"/>
                  </a:lnTo>
                  <a:lnTo>
                    <a:pt x="119" y="158"/>
                  </a:lnTo>
                  <a:lnTo>
                    <a:pt x="121" y="163"/>
                  </a:lnTo>
                  <a:lnTo>
                    <a:pt x="121" y="163"/>
                  </a:lnTo>
                  <a:lnTo>
                    <a:pt x="121" y="163"/>
                  </a:lnTo>
                  <a:lnTo>
                    <a:pt x="123" y="163"/>
                  </a:lnTo>
                  <a:lnTo>
                    <a:pt x="126" y="163"/>
                  </a:lnTo>
                  <a:lnTo>
                    <a:pt x="128" y="158"/>
                  </a:lnTo>
                  <a:lnTo>
                    <a:pt x="128" y="156"/>
                  </a:lnTo>
                  <a:lnTo>
                    <a:pt x="130" y="156"/>
                  </a:lnTo>
                  <a:lnTo>
                    <a:pt x="130" y="153"/>
                  </a:lnTo>
                  <a:lnTo>
                    <a:pt x="130" y="149"/>
                  </a:lnTo>
                  <a:lnTo>
                    <a:pt x="133" y="149"/>
                  </a:lnTo>
                  <a:lnTo>
                    <a:pt x="137" y="146"/>
                  </a:lnTo>
                  <a:lnTo>
                    <a:pt x="137" y="146"/>
                  </a:lnTo>
                  <a:lnTo>
                    <a:pt x="137" y="144"/>
                  </a:lnTo>
                  <a:lnTo>
                    <a:pt x="137" y="137"/>
                  </a:lnTo>
                  <a:lnTo>
                    <a:pt x="137" y="137"/>
                  </a:lnTo>
                  <a:lnTo>
                    <a:pt x="135" y="134"/>
                  </a:lnTo>
                  <a:lnTo>
                    <a:pt x="133" y="134"/>
                  </a:lnTo>
                  <a:lnTo>
                    <a:pt x="130" y="132"/>
                  </a:lnTo>
                  <a:lnTo>
                    <a:pt x="133" y="125"/>
                  </a:lnTo>
                  <a:lnTo>
                    <a:pt x="137" y="120"/>
                  </a:lnTo>
                  <a:lnTo>
                    <a:pt x="140" y="118"/>
                  </a:lnTo>
                  <a:lnTo>
                    <a:pt x="142" y="123"/>
                  </a:lnTo>
                  <a:lnTo>
                    <a:pt x="149" y="125"/>
                  </a:lnTo>
                  <a:lnTo>
                    <a:pt x="152" y="130"/>
                  </a:lnTo>
                  <a:lnTo>
                    <a:pt x="154" y="130"/>
                  </a:lnTo>
                  <a:lnTo>
                    <a:pt x="154" y="130"/>
                  </a:lnTo>
                  <a:lnTo>
                    <a:pt x="156" y="127"/>
                  </a:lnTo>
                  <a:lnTo>
                    <a:pt x="149" y="115"/>
                  </a:lnTo>
                  <a:lnTo>
                    <a:pt x="140" y="113"/>
                  </a:lnTo>
                  <a:lnTo>
                    <a:pt x="137" y="111"/>
                  </a:lnTo>
                  <a:lnTo>
                    <a:pt x="123" y="104"/>
                  </a:lnTo>
                  <a:lnTo>
                    <a:pt x="123" y="104"/>
                  </a:lnTo>
                  <a:lnTo>
                    <a:pt x="121" y="101"/>
                  </a:lnTo>
                  <a:lnTo>
                    <a:pt x="121" y="101"/>
                  </a:lnTo>
                  <a:lnTo>
                    <a:pt x="123" y="99"/>
                  </a:lnTo>
                  <a:lnTo>
                    <a:pt x="126" y="99"/>
                  </a:lnTo>
                  <a:lnTo>
                    <a:pt x="126" y="97"/>
                  </a:lnTo>
                  <a:lnTo>
                    <a:pt x="123" y="94"/>
                  </a:lnTo>
                  <a:lnTo>
                    <a:pt x="121" y="94"/>
                  </a:lnTo>
                  <a:lnTo>
                    <a:pt x="121" y="94"/>
                  </a:lnTo>
                  <a:lnTo>
                    <a:pt x="123" y="94"/>
                  </a:lnTo>
                  <a:lnTo>
                    <a:pt x="121" y="94"/>
                  </a:lnTo>
                  <a:lnTo>
                    <a:pt x="114" y="94"/>
                  </a:lnTo>
                  <a:lnTo>
                    <a:pt x="114" y="97"/>
                  </a:lnTo>
                  <a:lnTo>
                    <a:pt x="107" y="92"/>
                  </a:lnTo>
                  <a:lnTo>
                    <a:pt x="107" y="92"/>
                  </a:lnTo>
                  <a:lnTo>
                    <a:pt x="107" y="90"/>
                  </a:lnTo>
                  <a:lnTo>
                    <a:pt x="104" y="90"/>
                  </a:lnTo>
                  <a:lnTo>
                    <a:pt x="97" y="82"/>
                  </a:lnTo>
                  <a:lnTo>
                    <a:pt x="90" y="64"/>
                  </a:lnTo>
                  <a:lnTo>
                    <a:pt x="90" y="64"/>
                  </a:lnTo>
                  <a:lnTo>
                    <a:pt x="88" y="64"/>
                  </a:lnTo>
                  <a:lnTo>
                    <a:pt x="88" y="64"/>
                  </a:lnTo>
                  <a:lnTo>
                    <a:pt x="78" y="56"/>
                  </a:lnTo>
                  <a:lnTo>
                    <a:pt x="74" y="49"/>
                  </a:lnTo>
                  <a:lnTo>
                    <a:pt x="76" y="42"/>
                  </a:lnTo>
                  <a:lnTo>
                    <a:pt x="76" y="40"/>
                  </a:lnTo>
                  <a:lnTo>
                    <a:pt x="76" y="40"/>
                  </a:lnTo>
                  <a:lnTo>
                    <a:pt x="76" y="38"/>
                  </a:lnTo>
                  <a:lnTo>
                    <a:pt x="74" y="38"/>
                  </a:lnTo>
                  <a:lnTo>
                    <a:pt x="74" y="33"/>
                  </a:lnTo>
                  <a:lnTo>
                    <a:pt x="74" y="30"/>
                  </a:lnTo>
                  <a:lnTo>
                    <a:pt x="76" y="30"/>
                  </a:lnTo>
                  <a:lnTo>
                    <a:pt x="78" y="30"/>
                  </a:lnTo>
                  <a:lnTo>
                    <a:pt x="78" y="30"/>
                  </a:lnTo>
                  <a:lnTo>
                    <a:pt x="88" y="26"/>
                  </a:lnTo>
                  <a:lnTo>
                    <a:pt x="90" y="26"/>
                  </a:lnTo>
                  <a:lnTo>
                    <a:pt x="90" y="26"/>
                  </a:lnTo>
                  <a:lnTo>
                    <a:pt x="93" y="26"/>
                  </a:lnTo>
                  <a:lnTo>
                    <a:pt x="93" y="26"/>
                  </a:lnTo>
                  <a:lnTo>
                    <a:pt x="93" y="28"/>
                  </a:lnTo>
                  <a:lnTo>
                    <a:pt x="93" y="28"/>
                  </a:lnTo>
                  <a:lnTo>
                    <a:pt x="93" y="28"/>
                  </a:lnTo>
                  <a:lnTo>
                    <a:pt x="95" y="28"/>
                  </a:lnTo>
                  <a:lnTo>
                    <a:pt x="95" y="28"/>
                  </a:lnTo>
                  <a:lnTo>
                    <a:pt x="95" y="26"/>
                  </a:lnTo>
                  <a:lnTo>
                    <a:pt x="95" y="26"/>
                  </a:lnTo>
                  <a:lnTo>
                    <a:pt x="95" y="26"/>
                  </a:lnTo>
                  <a:lnTo>
                    <a:pt x="95" y="23"/>
                  </a:lnTo>
                  <a:lnTo>
                    <a:pt x="93" y="23"/>
                  </a:lnTo>
                  <a:lnTo>
                    <a:pt x="93" y="23"/>
                  </a:lnTo>
                  <a:lnTo>
                    <a:pt x="93" y="21"/>
                  </a:lnTo>
                  <a:lnTo>
                    <a:pt x="90" y="19"/>
                  </a:lnTo>
                  <a:lnTo>
                    <a:pt x="90" y="16"/>
                  </a:lnTo>
                  <a:lnTo>
                    <a:pt x="90" y="16"/>
                  </a:lnTo>
                  <a:lnTo>
                    <a:pt x="90" y="16"/>
                  </a:lnTo>
                  <a:lnTo>
                    <a:pt x="90" y="14"/>
                  </a:lnTo>
                  <a:lnTo>
                    <a:pt x="90" y="14"/>
                  </a:lnTo>
                  <a:lnTo>
                    <a:pt x="93" y="12"/>
                  </a:lnTo>
                  <a:lnTo>
                    <a:pt x="81" y="9"/>
                  </a:lnTo>
                  <a:lnTo>
                    <a:pt x="78" y="7"/>
                  </a:lnTo>
                  <a:lnTo>
                    <a:pt x="76" y="7"/>
                  </a:lnTo>
                  <a:lnTo>
                    <a:pt x="74" y="4"/>
                  </a:lnTo>
                  <a:lnTo>
                    <a:pt x="71" y="0"/>
                  </a:lnTo>
                  <a:lnTo>
                    <a:pt x="71" y="0"/>
                  </a:lnTo>
                  <a:lnTo>
                    <a:pt x="71" y="0"/>
                  </a:lnTo>
                  <a:lnTo>
                    <a:pt x="69" y="0"/>
                  </a:lnTo>
                  <a:lnTo>
                    <a:pt x="69" y="0"/>
                  </a:lnTo>
                  <a:lnTo>
                    <a:pt x="52" y="4"/>
                  </a:lnTo>
                  <a:lnTo>
                    <a:pt x="50" y="4"/>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9" name="Freeform 788">
              <a:extLst>
                <a:ext uri="{FF2B5EF4-FFF2-40B4-BE49-F238E27FC236}">
                  <a16:creationId xmlns:a16="http://schemas.microsoft.com/office/drawing/2014/main" id="{895CF17C-366D-894F-B7E8-408F51F51903}"/>
                </a:ext>
              </a:extLst>
            </p:cNvPr>
            <p:cNvSpPr>
              <a:spLocks/>
            </p:cNvSpPr>
            <p:nvPr/>
          </p:nvSpPr>
          <p:spPr bwMode="auto">
            <a:xfrm>
              <a:off x="6534903" y="2794191"/>
              <a:ext cx="23060" cy="52580"/>
            </a:xfrm>
            <a:custGeom>
              <a:avLst/>
              <a:gdLst>
                <a:gd name="T0" fmla="*/ 3 w 5"/>
                <a:gd name="T1" fmla="*/ 2 h 9"/>
                <a:gd name="T2" fmla="*/ 3 w 5"/>
                <a:gd name="T3" fmla="*/ 0 h 9"/>
                <a:gd name="T4" fmla="*/ 5 w 5"/>
                <a:gd name="T5" fmla="*/ 0 h 9"/>
                <a:gd name="T6" fmla="*/ 5 w 5"/>
                <a:gd name="T7" fmla="*/ 0 h 9"/>
                <a:gd name="T8" fmla="*/ 5 w 5"/>
                <a:gd name="T9" fmla="*/ 2 h 9"/>
                <a:gd name="T10" fmla="*/ 3 w 5"/>
                <a:gd name="T11" fmla="*/ 4 h 9"/>
                <a:gd name="T12" fmla="*/ 3 w 5"/>
                <a:gd name="T13" fmla="*/ 7 h 9"/>
                <a:gd name="T14" fmla="*/ 3 w 5"/>
                <a:gd name="T15" fmla="*/ 7 h 9"/>
                <a:gd name="T16" fmla="*/ 3 w 5"/>
                <a:gd name="T17" fmla="*/ 9 h 9"/>
                <a:gd name="T18" fmla="*/ 3 w 5"/>
                <a:gd name="T19" fmla="*/ 9 h 9"/>
                <a:gd name="T20" fmla="*/ 3 w 5"/>
                <a:gd name="T21" fmla="*/ 7 h 9"/>
                <a:gd name="T22" fmla="*/ 0 w 5"/>
                <a:gd name="T23" fmla="*/ 7 h 9"/>
                <a:gd name="T24" fmla="*/ 3 w 5"/>
                <a:gd name="T25" fmla="*/ 4 h 9"/>
                <a:gd name="T26" fmla="*/ 3 w 5"/>
                <a:gd name="T27" fmla="*/ 2 h 9"/>
                <a:gd name="T28" fmla="*/ 3 w 5"/>
                <a:gd name="T29" fmla="*/ 2 h 9"/>
                <a:gd name="T30" fmla="*/ 3 w 5"/>
                <a:gd name="T3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9">
                  <a:moveTo>
                    <a:pt x="3" y="2"/>
                  </a:moveTo>
                  <a:lnTo>
                    <a:pt x="3" y="0"/>
                  </a:lnTo>
                  <a:lnTo>
                    <a:pt x="5" y="0"/>
                  </a:lnTo>
                  <a:lnTo>
                    <a:pt x="5" y="0"/>
                  </a:lnTo>
                  <a:lnTo>
                    <a:pt x="5" y="2"/>
                  </a:lnTo>
                  <a:lnTo>
                    <a:pt x="3" y="4"/>
                  </a:lnTo>
                  <a:lnTo>
                    <a:pt x="3" y="7"/>
                  </a:lnTo>
                  <a:lnTo>
                    <a:pt x="3" y="7"/>
                  </a:lnTo>
                  <a:lnTo>
                    <a:pt x="3" y="9"/>
                  </a:lnTo>
                  <a:lnTo>
                    <a:pt x="3" y="9"/>
                  </a:lnTo>
                  <a:lnTo>
                    <a:pt x="3" y="7"/>
                  </a:lnTo>
                  <a:lnTo>
                    <a:pt x="0" y="7"/>
                  </a:lnTo>
                  <a:lnTo>
                    <a:pt x="3" y="4"/>
                  </a:lnTo>
                  <a:lnTo>
                    <a:pt x="3" y="2"/>
                  </a:lnTo>
                  <a:lnTo>
                    <a:pt x="3" y="2"/>
                  </a:lnTo>
                  <a:lnTo>
                    <a:pt x="3" y="2"/>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0" name="Freeform 789">
              <a:extLst>
                <a:ext uri="{FF2B5EF4-FFF2-40B4-BE49-F238E27FC236}">
                  <a16:creationId xmlns:a16="http://schemas.microsoft.com/office/drawing/2014/main" id="{EF594272-AE70-C14A-B390-A67EA769B5BD}"/>
                </a:ext>
              </a:extLst>
            </p:cNvPr>
            <p:cNvSpPr>
              <a:spLocks/>
            </p:cNvSpPr>
            <p:nvPr/>
          </p:nvSpPr>
          <p:spPr bwMode="auto">
            <a:xfrm>
              <a:off x="6534903" y="2794191"/>
              <a:ext cx="23060" cy="52580"/>
            </a:xfrm>
            <a:custGeom>
              <a:avLst/>
              <a:gdLst>
                <a:gd name="T0" fmla="*/ 3 w 5"/>
                <a:gd name="T1" fmla="*/ 2 h 9"/>
                <a:gd name="T2" fmla="*/ 3 w 5"/>
                <a:gd name="T3" fmla="*/ 0 h 9"/>
                <a:gd name="T4" fmla="*/ 5 w 5"/>
                <a:gd name="T5" fmla="*/ 0 h 9"/>
                <a:gd name="T6" fmla="*/ 5 w 5"/>
                <a:gd name="T7" fmla="*/ 0 h 9"/>
                <a:gd name="T8" fmla="*/ 5 w 5"/>
                <a:gd name="T9" fmla="*/ 2 h 9"/>
                <a:gd name="T10" fmla="*/ 3 w 5"/>
                <a:gd name="T11" fmla="*/ 4 h 9"/>
                <a:gd name="T12" fmla="*/ 3 w 5"/>
                <a:gd name="T13" fmla="*/ 7 h 9"/>
                <a:gd name="T14" fmla="*/ 3 w 5"/>
                <a:gd name="T15" fmla="*/ 7 h 9"/>
                <a:gd name="T16" fmla="*/ 3 w 5"/>
                <a:gd name="T17" fmla="*/ 9 h 9"/>
                <a:gd name="T18" fmla="*/ 3 w 5"/>
                <a:gd name="T19" fmla="*/ 9 h 9"/>
                <a:gd name="T20" fmla="*/ 3 w 5"/>
                <a:gd name="T21" fmla="*/ 7 h 9"/>
                <a:gd name="T22" fmla="*/ 0 w 5"/>
                <a:gd name="T23" fmla="*/ 7 h 9"/>
                <a:gd name="T24" fmla="*/ 3 w 5"/>
                <a:gd name="T25" fmla="*/ 4 h 9"/>
                <a:gd name="T26" fmla="*/ 3 w 5"/>
                <a:gd name="T27" fmla="*/ 2 h 9"/>
                <a:gd name="T28" fmla="*/ 3 w 5"/>
                <a:gd name="T29" fmla="*/ 2 h 9"/>
                <a:gd name="T30" fmla="*/ 3 w 5"/>
                <a:gd name="T3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9">
                  <a:moveTo>
                    <a:pt x="3" y="2"/>
                  </a:moveTo>
                  <a:lnTo>
                    <a:pt x="3" y="0"/>
                  </a:lnTo>
                  <a:lnTo>
                    <a:pt x="5" y="0"/>
                  </a:lnTo>
                  <a:lnTo>
                    <a:pt x="5" y="0"/>
                  </a:lnTo>
                  <a:lnTo>
                    <a:pt x="5" y="2"/>
                  </a:lnTo>
                  <a:lnTo>
                    <a:pt x="3" y="4"/>
                  </a:lnTo>
                  <a:lnTo>
                    <a:pt x="3" y="7"/>
                  </a:lnTo>
                  <a:lnTo>
                    <a:pt x="3" y="7"/>
                  </a:lnTo>
                  <a:lnTo>
                    <a:pt x="3" y="9"/>
                  </a:lnTo>
                  <a:lnTo>
                    <a:pt x="3" y="9"/>
                  </a:lnTo>
                  <a:lnTo>
                    <a:pt x="3" y="7"/>
                  </a:lnTo>
                  <a:lnTo>
                    <a:pt x="0" y="7"/>
                  </a:lnTo>
                  <a:lnTo>
                    <a:pt x="3" y="4"/>
                  </a:lnTo>
                  <a:lnTo>
                    <a:pt x="3" y="2"/>
                  </a:lnTo>
                  <a:lnTo>
                    <a:pt x="3" y="2"/>
                  </a:lnTo>
                  <a:lnTo>
                    <a:pt x="3" y="2"/>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1" name="Freeform 792">
              <a:extLst>
                <a:ext uri="{FF2B5EF4-FFF2-40B4-BE49-F238E27FC236}">
                  <a16:creationId xmlns:a16="http://schemas.microsoft.com/office/drawing/2014/main" id="{34A45BE4-0297-7149-8D6A-06D396589915}"/>
                </a:ext>
              </a:extLst>
            </p:cNvPr>
            <p:cNvSpPr>
              <a:spLocks/>
            </p:cNvSpPr>
            <p:nvPr/>
          </p:nvSpPr>
          <p:spPr bwMode="auto">
            <a:xfrm>
              <a:off x="6344658" y="2431969"/>
              <a:ext cx="207540" cy="403116"/>
            </a:xfrm>
            <a:custGeom>
              <a:avLst/>
              <a:gdLst>
                <a:gd name="T0" fmla="*/ 10 w 36"/>
                <a:gd name="T1" fmla="*/ 66 h 69"/>
                <a:gd name="T2" fmla="*/ 17 w 36"/>
                <a:gd name="T3" fmla="*/ 66 h 69"/>
                <a:gd name="T4" fmla="*/ 19 w 36"/>
                <a:gd name="T5" fmla="*/ 66 h 69"/>
                <a:gd name="T6" fmla="*/ 22 w 36"/>
                <a:gd name="T7" fmla="*/ 66 h 69"/>
                <a:gd name="T8" fmla="*/ 19 w 36"/>
                <a:gd name="T9" fmla="*/ 64 h 69"/>
                <a:gd name="T10" fmla="*/ 17 w 36"/>
                <a:gd name="T11" fmla="*/ 62 h 69"/>
                <a:gd name="T12" fmla="*/ 19 w 36"/>
                <a:gd name="T13" fmla="*/ 59 h 69"/>
                <a:gd name="T14" fmla="*/ 19 w 36"/>
                <a:gd name="T15" fmla="*/ 57 h 69"/>
                <a:gd name="T16" fmla="*/ 19 w 36"/>
                <a:gd name="T17" fmla="*/ 52 h 69"/>
                <a:gd name="T18" fmla="*/ 22 w 36"/>
                <a:gd name="T19" fmla="*/ 50 h 69"/>
                <a:gd name="T20" fmla="*/ 22 w 36"/>
                <a:gd name="T21" fmla="*/ 48 h 69"/>
                <a:gd name="T22" fmla="*/ 24 w 36"/>
                <a:gd name="T23" fmla="*/ 45 h 69"/>
                <a:gd name="T24" fmla="*/ 24 w 36"/>
                <a:gd name="T25" fmla="*/ 43 h 69"/>
                <a:gd name="T26" fmla="*/ 29 w 36"/>
                <a:gd name="T27" fmla="*/ 43 h 69"/>
                <a:gd name="T28" fmla="*/ 29 w 36"/>
                <a:gd name="T29" fmla="*/ 36 h 69"/>
                <a:gd name="T30" fmla="*/ 29 w 36"/>
                <a:gd name="T31" fmla="*/ 38 h 69"/>
                <a:gd name="T32" fmla="*/ 31 w 36"/>
                <a:gd name="T33" fmla="*/ 36 h 69"/>
                <a:gd name="T34" fmla="*/ 36 w 36"/>
                <a:gd name="T35" fmla="*/ 33 h 69"/>
                <a:gd name="T36" fmla="*/ 36 w 36"/>
                <a:gd name="T37" fmla="*/ 31 h 69"/>
                <a:gd name="T38" fmla="*/ 31 w 36"/>
                <a:gd name="T39" fmla="*/ 29 h 69"/>
                <a:gd name="T40" fmla="*/ 29 w 36"/>
                <a:gd name="T41" fmla="*/ 29 h 69"/>
                <a:gd name="T42" fmla="*/ 26 w 36"/>
                <a:gd name="T43" fmla="*/ 31 h 69"/>
                <a:gd name="T44" fmla="*/ 26 w 36"/>
                <a:gd name="T45" fmla="*/ 29 h 69"/>
                <a:gd name="T46" fmla="*/ 26 w 36"/>
                <a:gd name="T47" fmla="*/ 26 h 69"/>
                <a:gd name="T48" fmla="*/ 26 w 36"/>
                <a:gd name="T49" fmla="*/ 26 h 69"/>
                <a:gd name="T50" fmla="*/ 26 w 36"/>
                <a:gd name="T51" fmla="*/ 22 h 69"/>
                <a:gd name="T52" fmla="*/ 26 w 36"/>
                <a:gd name="T53" fmla="*/ 19 h 69"/>
                <a:gd name="T54" fmla="*/ 31 w 36"/>
                <a:gd name="T55" fmla="*/ 10 h 69"/>
                <a:gd name="T56" fmla="*/ 31 w 36"/>
                <a:gd name="T57" fmla="*/ 0 h 69"/>
                <a:gd name="T58" fmla="*/ 24 w 36"/>
                <a:gd name="T59" fmla="*/ 5 h 69"/>
                <a:gd name="T60" fmla="*/ 19 w 36"/>
                <a:gd name="T61" fmla="*/ 10 h 69"/>
                <a:gd name="T62" fmla="*/ 5 w 36"/>
                <a:gd name="T63" fmla="*/ 14 h 69"/>
                <a:gd name="T64" fmla="*/ 0 w 36"/>
                <a:gd name="T65" fmla="*/ 31 h 69"/>
                <a:gd name="T66" fmla="*/ 0 w 36"/>
                <a:gd name="T67" fmla="*/ 45 h 69"/>
                <a:gd name="T68" fmla="*/ 0 w 36"/>
                <a:gd name="T69" fmla="*/ 52 h 69"/>
                <a:gd name="T70" fmla="*/ 5 w 36"/>
                <a:gd name="T71" fmla="*/ 52 h 69"/>
                <a:gd name="T72" fmla="*/ 7 w 36"/>
                <a:gd name="T73"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69">
                  <a:moveTo>
                    <a:pt x="7" y="66"/>
                  </a:moveTo>
                  <a:lnTo>
                    <a:pt x="10" y="66"/>
                  </a:lnTo>
                  <a:lnTo>
                    <a:pt x="14" y="69"/>
                  </a:lnTo>
                  <a:lnTo>
                    <a:pt x="17" y="66"/>
                  </a:lnTo>
                  <a:lnTo>
                    <a:pt x="19" y="66"/>
                  </a:lnTo>
                  <a:lnTo>
                    <a:pt x="19" y="66"/>
                  </a:lnTo>
                  <a:lnTo>
                    <a:pt x="19" y="66"/>
                  </a:lnTo>
                  <a:lnTo>
                    <a:pt x="22" y="66"/>
                  </a:lnTo>
                  <a:lnTo>
                    <a:pt x="22" y="66"/>
                  </a:lnTo>
                  <a:lnTo>
                    <a:pt x="19" y="64"/>
                  </a:lnTo>
                  <a:lnTo>
                    <a:pt x="17" y="64"/>
                  </a:lnTo>
                  <a:lnTo>
                    <a:pt x="17" y="62"/>
                  </a:lnTo>
                  <a:lnTo>
                    <a:pt x="19" y="59"/>
                  </a:lnTo>
                  <a:lnTo>
                    <a:pt x="19" y="59"/>
                  </a:lnTo>
                  <a:lnTo>
                    <a:pt x="19" y="59"/>
                  </a:lnTo>
                  <a:lnTo>
                    <a:pt x="19" y="57"/>
                  </a:lnTo>
                  <a:lnTo>
                    <a:pt x="19" y="55"/>
                  </a:lnTo>
                  <a:lnTo>
                    <a:pt x="19" y="52"/>
                  </a:lnTo>
                  <a:lnTo>
                    <a:pt x="22" y="50"/>
                  </a:lnTo>
                  <a:lnTo>
                    <a:pt x="22" y="50"/>
                  </a:lnTo>
                  <a:lnTo>
                    <a:pt x="19" y="48"/>
                  </a:lnTo>
                  <a:lnTo>
                    <a:pt x="22" y="48"/>
                  </a:lnTo>
                  <a:lnTo>
                    <a:pt x="24" y="48"/>
                  </a:lnTo>
                  <a:lnTo>
                    <a:pt x="24" y="45"/>
                  </a:lnTo>
                  <a:lnTo>
                    <a:pt x="24" y="45"/>
                  </a:lnTo>
                  <a:lnTo>
                    <a:pt x="24" y="43"/>
                  </a:lnTo>
                  <a:lnTo>
                    <a:pt x="26" y="43"/>
                  </a:lnTo>
                  <a:lnTo>
                    <a:pt x="29" y="43"/>
                  </a:lnTo>
                  <a:lnTo>
                    <a:pt x="26" y="38"/>
                  </a:lnTo>
                  <a:lnTo>
                    <a:pt x="29" y="36"/>
                  </a:lnTo>
                  <a:lnTo>
                    <a:pt x="29" y="36"/>
                  </a:lnTo>
                  <a:lnTo>
                    <a:pt x="29" y="38"/>
                  </a:lnTo>
                  <a:lnTo>
                    <a:pt x="31" y="38"/>
                  </a:lnTo>
                  <a:lnTo>
                    <a:pt x="31" y="36"/>
                  </a:lnTo>
                  <a:lnTo>
                    <a:pt x="33" y="38"/>
                  </a:lnTo>
                  <a:lnTo>
                    <a:pt x="36" y="33"/>
                  </a:lnTo>
                  <a:lnTo>
                    <a:pt x="36" y="31"/>
                  </a:lnTo>
                  <a:lnTo>
                    <a:pt x="36" y="31"/>
                  </a:lnTo>
                  <a:lnTo>
                    <a:pt x="33" y="29"/>
                  </a:lnTo>
                  <a:lnTo>
                    <a:pt x="31" y="29"/>
                  </a:lnTo>
                  <a:lnTo>
                    <a:pt x="31" y="31"/>
                  </a:lnTo>
                  <a:lnTo>
                    <a:pt x="29" y="29"/>
                  </a:lnTo>
                  <a:lnTo>
                    <a:pt x="29" y="29"/>
                  </a:lnTo>
                  <a:lnTo>
                    <a:pt x="26" y="31"/>
                  </a:lnTo>
                  <a:lnTo>
                    <a:pt x="26" y="29"/>
                  </a:lnTo>
                  <a:lnTo>
                    <a:pt x="26" y="29"/>
                  </a:lnTo>
                  <a:lnTo>
                    <a:pt x="29" y="26"/>
                  </a:lnTo>
                  <a:lnTo>
                    <a:pt x="26" y="26"/>
                  </a:lnTo>
                  <a:lnTo>
                    <a:pt x="26" y="26"/>
                  </a:lnTo>
                  <a:lnTo>
                    <a:pt x="26" y="26"/>
                  </a:lnTo>
                  <a:lnTo>
                    <a:pt x="26" y="24"/>
                  </a:lnTo>
                  <a:lnTo>
                    <a:pt x="26" y="22"/>
                  </a:lnTo>
                  <a:lnTo>
                    <a:pt x="29" y="22"/>
                  </a:lnTo>
                  <a:lnTo>
                    <a:pt x="26" y="19"/>
                  </a:lnTo>
                  <a:lnTo>
                    <a:pt x="31" y="12"/>
                  </a:lnTo>
                  <a:lnTo>
                    <a:pt x="31" y="10"/>
                  </a:lnTo>
                  <a:lnTo>
                    <a:pt x="29" y="5"/>
                  </a:lnTo>
                  <a:lnTo>
                    <a:pt x="31" y="0"/>
                  </a:lnTo>
                  <a:lnTo>
                    <a:pt x="31" y="0"/>
                  </a:lnTo>
                  <a:lnTo>
                    <a:pt x="24" y="5"/>
                  </a:lnTo>
                  <a:lnTo>
                    <a:pt x="19" y="7"/>
                  </a:lnTo>
                  <a:lnTo>
                    <a:pt x="19" y="10"/>
                  </a:lnTo>
                  <a:lnTo>
                    <a:pt x="17" y="12"/>
                  </a:lnTo>
                  <a:lnTo>
                    <a:pt x="5" y="14"/>
                  </a:lnTo>
                  <a:lnTo>
                    <a:pt x="3" y="17"/>
                  </a:lnTo>
                  <a:lnTo>
                    <a:pt x="0" y="31"/>
                  </a:lnTo>
                  <a:lnTo>
                    <a:pt x="0" y="43"/>
                  </a:lnTo>
                  <a:lnTo>
                    <a:pt x="0" y="45"/>
                  </a:lnTo>
                  <a:lnTo>
                    <a:pt x="0" y="52"/>
                  </a:lnTo>
                  <a:lnTo>
                    <a:pt x="0" y="52"/>
                  </a:lnTo>
                  <a:lnTo>
                    <a:pt x="3" y="52"/>
                  </a:lnTo>
                  <a:lnTo>
                    <a:pt x="5" y="52"/>
                  </a:lnTo>
                  <a:lnTo>
                    <a:pt x="7" y="57"/>
                  </a:lnTo>
                  <a:lnTo>
                    <a:pt x="7" y="66"/>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2" name="Freeform 793">
              <a:extLst>
                <a:ext uri="{FF2B5EF4-FFF2-40B4-BE49-F238E27FC236}">
                  <a16:creationId xmlns:a16="http://schemas.microsoft.com/office/drawing/2014/main" id="{306EF9EA-0664-DF4E-A00D-70C621E54E33}"/>
                </a:ext>
              </a:extLst>
            </p:cNvPr>
            <p:cNvSpPr>
              <a:spLocks/>
            </p:cNvSpPr>
            <p:nvPr/>
          </p:nvSpPr>
          <p:spPr bwMode="auto">
            <a:xfrm>
              <a:off x="6344658" y="2431969"/>
              <a:ext cx="207540" cy="403116"/>
            </a:xfrm>
            <a:custGeom>
              <a:avLst/>
              <a:gdLst>
                <a:gd name="T0" fmla="*/ 10 w 36"/>
                <a:gd name="T1" fmla="*/ 66 h 69"/>
                <a:gd name="T2" fmla="*/ 17 w 36"/>
                <a:gd name="T3" fmla="*/ 66 h 69"/>
                <a:gd name="T4" fmla="*/ 19 w 36"/>
                <a:gd name="T5" fmla="*/ 66 h 69"/>
                <a:gd name="T6" fmla="*/ 22 w 36"/>
                <a:gd name="T7" fmla="*/ 66 h 69"/>
                <a:gd name="T8" fmla="*/ 19 w 36"/>
                <a:gd name="T9" fmla="*/ 64 h 69"/>
                <a:gd name="T10" fmla="*/ 17 w 36"/>
                <a:gd name="T11" fmla="*/ 62 h 69"/>
                <a:gd name="T12" fmla="*/ 19 w 36"/>
                <a:gd name="T13" fmla="*/ 59 h 69"/>
                <a:gd name="T14" fmla="*/ 19 w 36"/>
                <a:gd name="T15" fmla="*/ 57 h 69"/>
                <a:gd name="T16" fmla="*/ 19 w 36"/>
                <a:gd name="T17" fmla="*/ 52 h 69"/>
                <a:gd name="T18" fmla="*/ 22 w 36"/>
                <a:gd name="T19" fmla="*/ 50 h 69"/>
                <a:gd name="T20" fmla="*/ 22 w 36"/>
                <a:gd name="T21" fmla="*/ 48 h 69"/>
                <a:gd name="T22" fmla="*/ 24 w 36"/>
                <a:gd name="T23" fmla="*/ 45 h 69"/>
                <a:gd name="T24" fmla="*/ 24 w 36"/>
                <a:gd name="T25" fmla="*/ 43 h 69"/>
                <a:gd name="T26" fmla="*/ 29 w 36"/>
                <a:gd name="T27" fmla="*/ 43 h 69"/>
                <a:gd name="T28" fmla="*/ 29 w 36"/>
                <a:gd name="T29" fmla="*/ 36 h 69"/>
                <a:gd name="T30" fmla="*/ 29 w 36"/>
                <a:gd name="T31" fmla="*/ 38 h 69"/>
                <a:gd name="T32" fmla="*/ 31 w 36"/>
                <a:gd name="T33" fmla="*/ 36 h 69"/>
                <a:gd name="T34" fmla="*/ 36 w 36"/>
                <a:gd name="T35" fmla="*/ 33 h 69"/>
                <a:gd name="T36" fmla="*/ 36 w 36"/>
                <a:gd name="T37" fmla="*/ 31 h 69"/>
                <a:gd name="T38" fmla="*/ 31 w 36"/>
                <a:gd name="T39" fmla="*/ 29 h 69"/>
                <a:gd name="T40" fmla="*/ 29 w 36"/>
                <a:gd name="T41" fmla="*/ 29 h 69"/>
                <a:gd name="T42" fmla="*/ 26 w 36"/>
                <a:gd name="T43" fmla="*/ 31 h 69"/>
                <a:gd name="T44" fmla="*/ 26 w 36"/>
                <a:gd name="T45" fmla="*/ 29 h 69"/>
                <a:gd name="T46" fmla="*/ 26 w 36"/>
                <a:gd name="T47" fmla="*/ 26 h 69"/>
                <a:gd name="T48" fmla="*/ 26 w 36"/>
                <a:gd name="T49" fmla="*/ 26 h 69"/>
                <a:gd name="T50" fmla="*/ 26 w 36"/>
                <a:gd name="T51" fmla="*/ 22 h 69"/>
                <a:gd name="T52" fmla="*/ 26 w 36"/>
                <a:gd name="T53" fmla="*/ 19 h 69"/>
                <a:gd name="T54" fmla="*/ 31 w 36"/>
                <a:gd name="T55" fmla="*/ 10 h 69"/>
                <a:gd name="T56" fmla="*/ 31 w 36"/>
                <a:gd name="T57" fmla="*/ 0 h 69"/>
                <a:gd name="T58" fmla="*/ 24 w 36"/>
                <a:gd name="T59" fmla="*/ 5 h 69"/>
                <a:gd name="T60" fmla="*/ 19 w 36"/>
                <a:gd name="T61" fmla="*/ 10 h 69"/>
                <a:gd name="T62" fmla="*/ 5 w 36"/>
                <a:gd name="T63" fmla="*/ 14 h 69"/>
                <a:gd name="T64" fmla="*/ 0 w 36"/>
                <a:gd name="T65" fmla="*/ 31 h 69"/>
                <a:gd name="T66" fmla="*/ 0 w 36"/>
                <a:gd name="T67" fmla="*/ 45 h 69"/>
                <a:gd name="T68" fmla="*/ 0 w 36"/>
                <a:gd name="T69" fmla="*/ 52 h 69"/>
                <a:gd name="T70" fmla="*/ 5 w 36"/>
                <a:gd name="T71" fmla="*/ 52 h 69"/>
                <a:gd name="T72" fmla="*/ 7 w 36"/>
                <a:gd name="T73"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69">
                  <a:moveTo>
                    <a:pt x="7" y="66"/>
                  </a:moveTo>
                  <a:lnTo>
                    <a:pt x="10" y="66"/>
                  </a:lnTo>
                  <a:lnTo>
                    <a:pt x="14" y="69"/>
                  </a:lnTo>
                  <a:lnTo>
                    <a:pt x="17" y="66"/>
                  </a:lnTo>
                  <a:lnTo>
                    <a:pt x="19" y="66"/>
                  </a:lnTo>
                  <a:lnTo>
                    <a:pt x="19" y="66"/>
                  </a:lnTo>
                  <a:lnTo>
                    <a:pt x="19" y="66"/>
                  </a:lnTo>
                  <a:lnTo>
                    <a:pt x="22" y="66"/>
                  </a:lnTo>
                  <a:lnTo>
                    <a:pt x="22" y="66"/>
                  </a:lnTo>
                  <a:lnTo>
                    <a:pt x="19" y="64"/>
                  </a:lnTo>
                  <a:lnTo>
                    <a:pt x="17" y="64"/>
                  </a:lnTo>
                  <a:lnTo>
                    <a:pt x="17" y="62"/>
                  </a:lnTo>
                  <a:lnTo>
                    <a:pt x="19" y="59"/>
                  </a:lnTo>
                  <a:lnTo>
                    <a:pt x="19" y="59"/>
                  </a:lnTo>
                  <a:lnTo>
                    <a:pt x="19" y="59"/>
                  </a:lnTo>
                  <a:lnTo>
                    <a:pt x="19" y="57"/>
                  </a:lnTo>
                  <a:lnTo>
                    <a:pt x="19" y="55"/>
                  </a:lnTo>
                  <a:lnTo>
                    <a:pt x="19" y="52"/>
                  </a:lnTo>
                  <a:lnTo>
                    <a:pt x="22" y="50"/>
                  </a:lnTo>
                  <a:lnTo>
                    <a:pt x="22" y="50"/>
                  </a:lnTo>
                  <a:lnTo>
                    <a:pt x="19" y="48"/>
                  </a:lnTo>
                  <a:lnTo>
                    <a:pt x="22" y="48"/>
                  </a:lnTo>
                  <a:lnTo>
                    <a:pt x="24" y="48"/>
                  </a:lnTo>
                  <a:lnTo>
                    <a:pt x="24" y="45"/>
                  </a:lnTo>
                  <a:lnTo>
                    <a:pt x="24" y="45"/>
                  </a:lnTo>
                  <a:lnTo>
                    <a:pt x="24" y="43"/>
                  </a:lnTo>
                  <a:lnTo>
                    <a:pt x="26" y="43"/>
                  </a:lnTo>
                  <a:lnTo>
                    <a:pt x="29" y="43"/>
                  </a:lnTo>
                  <a:lnTo>
                    <a:pt x="26" y="38"/>
                  </a:lnTo>
                  <a:lnTo>
                    <a:pt x="29" y="36"/>
                  </a:lnTo>
                  <a:lnTo>
                    <a:pt x="29" y="36"/>
                  </a:lnTo>
                  <a:lnTo>
                    <a:pt x="29" y="38"/>
                  </a:lnTo>
                  <a:lnTo>
                    <a:pt x="31" y="38"/>
                  </a:lnTo>
                  <a:lnTo>
                    <a:pt x="31" y="36"/>
                  </a:lnTo>
                  <a:lnTo>
                    <a:pt x="33" y="38"/>
                  </a:lnTo>
                  <a:lnTo>
                    <a:pt x="36" y="33"/>
                  </a:lnTo>
                  <a:lnTo>
                    <a:pt x="36" y="31"/>
                  </a:lnTo>
                  <a:lnTo>
                    <a:pt x="36" y="31"/>
                  </a:lnTo>
                  <a:lnTo>
                    <a:pt x="33" y="29"/>
                  </a:lnTo>
                  <a:lnTo>
                    <a:pt x="31" y="29"/>
                  </a:lnTo>
                  <a:lnTo>
                    <a:pt x="31" y="31"/>
                  </a:lnTo>
                  <a:lnTo>
                    <a:pt x="29" y="29"/>
                  </a:lnTo>
                  <a:lnTo>
                    <a:pt x="29" y="29"/>
                  </a:lnTo>
                  <a:lnTo>
                    <a:pt x="26" y="31"/>
                  </a:lnTo>
                  <a:lnTo>
                    <a:pt x="26" y="29"/>
                  </a:lnTo>
                  <a:lnTo>
                    <a:pt x="26" y="29"/>
                  </a:lnTo>
                  <a:lnTo>
                    <a:pt x="29" y="26"/>
                  </a:lnTo>
                  <a:lnTo>
                    <a:pt x="26" y="26"/>
                  </a:lnTo>
                  <a:lnTo>
                    <a:pt x="26" y="26"/>
                  </a:lnTo>
                  <a:lnTo>
                    <a:pt x="26" y="26"/>
                  </a:lnTo>
                  <a:lnTo>
                    <a:pt x="26" y="24"/>
                  </a:lnTo>
                  <a:lnTo>
                    <a:pt x="26" y="22"/>
                  </a:lnTo>
                  <a:lnTo>
                    <a:pt x="29" y="22"/>
                  </a:lnTo>
                  <a:lnTo>
                    <a:pt x="26" y="19"/>
                  </a:lnTo>
                  <a:lnTo>
                    <a:pt x="31" y="12"/>
                  </a:lnTo>
                  <a:lnTo>
                    <a:pt x="31" y="10"/>
                  </a:lnTo>
                  <a:lnTo>
                    <a:pt x="29" y="5"/>
                  </a:lnTo>
                  <a:lnTo>
                    <a:pt x="31" y="0"/>
                  </a:lnTo>
                  <a:lnTo>
                    <a:pt x="31" y="0"/>
                  </a:lnTo>
                  <a:lnTo>
                    <a:pt x="24" y="5"/>
                  </a:lnTo>
                  <a:lnTo>
                    <a:pt x="19" y="7"/>
                  </a:lnTo>
                  <a:lnTo>
                    <a:pt x="19" y="10"/>
                  </a:lnTo>
                  <a:lnTo>
                    <a:pt x="17" y="12"/>
                  </a:lnTo>
                  <a:lnTo>
                    <a:pt x="5" y="14"/>
                  </a:lnTo>
                  <a:lnTo>
                    <a:pt x="3" y="17"/>
                  </a:lnTo>
                  <a:lnTo>
                    <a:pt x="0" y="31"/>
                  </a:lnTo>
                  <a:lnTo>
                    <a:pt x="0" y="43"/>
                  </a:lnTo>
                  <a:lnTo>
                    <a:pt x="0" y="45"/>
                  </a:lnTo>
                  <a:lnTo>
                    <a:pt x="0" y="52"/>
                  </a:lnTo>
                  <a:lnTo>
                    <a:pt x="0" y="52"/>
                  </a:lnTo>
                  <a:lnTo>
                    <a:pt x="3" y="52"/>
                  </a:lnTo>
                  <a:lnTo>
                    <a:pt x="5" y="52"/>
                  </a:lnTo>
                  <a:lnTo>
                    <a:pt x="7" y="57"/>
                  </a:lnTo>
                  <a:lnTo>
                    <a:pt x="7" y="66"/>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3" name="Freeform 794">
              <a:extLst>
                <a:ext uri="{FF2B5EF4-FFF2-40B4-BE49-F238E27FC236}">
                  <a16:creationId xmlns:a16="http://schemas.microsoft.com/office/drawing/2014/main" id="{9AD1B002-F6C0-804B-A297-C12A2DC51B2B}"/>
                </a:ext>
              </a:extLst>
            </p:cNvPr>
            <p:cNvSpPr>
              <a:spLocks/>
            </p:cNvSpPr>
            <p:nvPr/>
          </p:nvSpPr>
          <p:spPr bwMode="auto">
            <a:xfrm>
              <a:off x="6154413" y="3425155"/>
              <a:ext cx="57651" cy="70108"/>
            </a:xfrm>
            <a:custGeom>
              <a:avLst/>
              <a:gdLst>
                <a:gd name="T0" fmla="*/ 5 w 10"/>
                <a:gd name="T1" fmla="*/ 12 h 12"/>
                <a:gd name="T2" fmla="*/ 7 w 10"/>
                <a:gd name="T3" fmla="*/ 12 h 12"/>
                <a:gd name="T4" fmla="*/ 10 w 10"/>
                <a:gd name="T5" fmla="*/ 10 h 12"/>
                <a:gd name="T6" fmla="*/ 10 w 10"/>
                <a:gd name="T7" fmla="*/ 7 h 12"/>
                <a:gd name="T8" fmla="*/ 7 w 10"/>
                <a:gd name="T9" fmla="*/ 5 h 12"/>
                <a:gd name="T10" fmla="*/ 7 w 10"/>
                <a:gd name="T11" fmla="*/ 3 h 12"/>
                <a:gd name="T12" fmla="*/ 7 w 10"/>
                <a:gd name="T13" fmla="*/ 0 h 12"/>
                <a:gd name="T14" fmla="*/ 5 w 10"/>
                <a:gd name="T15" fmla="*/ 0 h 12"/>
                <a:gd name="T16" fmla="*/ 5 w 10"/>
                <a:gd name="T17" fmla="*/ 0 h 12"/>
                <a:gd name="T18" fmla="*/ 3 w 10"/>
                <a:gd name="T19" fmla="*/ 3 h 12"/>
                <a:gd name="T20" fmla="*/ 0 w 10"/>
                <a:gd name="T21" fmla="*/ 5 h 12"/>
                <a:gd name="T22" fmla="*/ 3 w 10"/>
                <a:gd name="T23" fmla="*/ 7 h 12"/>
                <a:gd name="T24" fmla="*/ 3 w 10"/>
                <a:gd name="T25" fmla="*/ 12 h 12"/>
                <a:gd name="T26" fmla="*/ 5 w 10"/>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2">
                  <a:moveTo>
                    <a:pt x="5" y="12"/>
                  </a:moveTo>
                  <a:lnTo>
                    <a:pt x="7" y="12"/>
                  </a:lnTo>
                  <a:lnTo>
                    <a:pt x="10" y="10"/>
                  </a:lnTo>
                  <a:lnTo>
                    <a:pt x="10" y="7"/>
                  </a:lnTo>
                  <a:lnTo>
                    <a:pt x="7" y="5"/>
                  </a:lnTo>
                  <a:lnTo>
                    <a:pt x="7" y="3"/>
                  </a:lnTo>
                  <a:lnTo>
                    <a:pt x="7" y="0"/>
                  </a:lnTo>
                  <a:lnTo>
                    <a:pt x="5" y="0"/>
                  </a:lnTo>
                  <a:lnTo>
                    <a:pt x="5" y="0"/>
                  </a:lnTo>
                  <a:lnTo>
                    <a:pt x="3" y="3"/>
                  </a:lnTo>
                  <a:lnTo>
                    <a:pt x="0" y="5"/>
                  </a:lnTo>
                  <a:lnTo>
                    <a:pt x="3" y="7"/>
                  </a:lnTo>
                  <a:lnTo>
                    <a:pt x="3" y="12"/>
                  </a:lnTo>
                  <a:lnTo>
                    <a:pt x="5" y="12"/>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4" name="Freeform 795">
              <a:extLst>
                <a:ext uri="{FF2B5EF4-FFF2-40B4-BE49-F238E27FC236}">
                  <a16:creationId xmlns:a16="http://schemas.microsoft.com/office/drawing/2014/main" id="{5735EDE2-2D02-6046-8C1E-46A07E49B25C}"/>
                </a:ext>
              </a:extLst>
            </p:cNvPr>
            <p:cNvSpPr>
              <a:spLocks/>
            </p:cNvSpPr>
            <p:nvPr/>
          </p:nvSpPr>
          <p:spPr bwMode="auto">
            <a:xfrm>
              <a:off x="6154413" y="3425155"/>
              <a:ext cx="57651" cy="70108"/>
            </a:xfrm>
            <a:custGeom>
              <a:avLst/>
              <a:gdLst>
                <a:gd name="T0" fmla="*/ 5 w 10"/>
                <a:gd name="T1" fmla="*/ 12 h 12"/>
                <a:gd name="T2" fmla="*/ 7 w 10"/>
                <a:gd name="T3" fmla="*/ 12 h 12"/>
                <a:gd name="T4" fmla="*/ 10 w 10"/>
                <a:gd name="T5" fmla="*/ 10 h 12"/>
                <a:gd name="T6" fmla="*/ 10 w 10"/>
                <a:gd name="T7" fmla="*/ 7 h 12"/>
                <a:gd name="T8" fmla="*/ 7 w 10"/>
                <a:gd name="T9" fmla="*/ 5 h 12"/>
                <a:gd name="T10" fmla="*/ 7 w 10"/>
                <a:gd name="T11" fmla="*/ 3 h 12"/>
                <a:gd name="T12" fmla="*/ 7 w 10"/>
                <a:gd name="T13" fmla="*/ 0 h 12"/>
                <a:gd name="T14" fmla="*/ 5 w 10"/>
                <a:gd name="T15" fmla="*/ 0 h 12"/>
                <a:gd name="T16" fmla="*/ 5 w 10"/>
                <a:gd name="T17" fmla="*/ 0 h 12"/>
                <a:gd name="T18" fmla="*/ 3 w 10"/>
                <a:gd name="T19" fmla="*/ 3 h 12"/>
                <a:gd name="T20" fmla="*/ 0 w 10"/>
                <a:gd name="T21" fmla="*/ 5 h 12"/>
                <a:gd name="T22" fmla="*/ 3 w 10"/>
                <a:gd name="T23" fmla="*/ 7 h 12"/>
                <a:gd name="T24" fmla="*/ 3 w 10"/>
                <a:gd name="T25" fmla="*/ 12 h 12"/>
                <a:gd name="T26" fmla="*/ 5 w 10"/>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2">
                  <a:moveTo>
                    <a:pt x="5" y="12"/>
                  </a:moveTo>
                  <a:lnTo>
                    <a:pt x="7" y="12"/>
                  </a:lnTo>
                  <a:lnTo>
                    <a:pt x="10" y="10"/>
                  </a:lnTo>
                  <a:lnTo>
                    <a:pt x="10" y="7"/>
                  </a:lnTo>
                  <a:lnTo>
                    <a:pt x="7" y="5"/>
                  </a:lnTo>
                  <a:lnTo>
                    <a:pt x="7" y="3"/>
                  </a:lnTo>
                  <a:lnTo>
                    <a:pt x="7" y="0"/>
                  </a:lnTo>
                  <a:lnTo>
                    <a:pt x="5" y="0"/>
                  </a:lnTo>
                  <a:lnTo>
                    <a:pt x="5" y="0"/>
                  </a:lnTo>
                  <a:lnTo>
                    <a:pt x="3" y="3"/>
                  </a:lnTo>
                  <a:lnTo>
                    <a:pt x="0" y="5"/>
                  </a:lnTo>
                  <a:lnTo>
                    <a:pt x="3" y="7"/>
                  </a:lnTo>
                  <a:lnTo>
                    <a:pt x="3" y="12"/>
                  </a:lnTo>
                  <a:lnTo>
                    <a:pt x="5" y="12"/>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5" name="Freeform 796">
              <a:extLst>
                <a:ext uri="{FF2B5EF4-FFF2-40B4-BE49-F238E27FC236}">
                  <a16:creationId xmlns:a16="http://schemas.microsoft.com/office/drawing/2014/main" id="{E7FEBE09-1E63-F244-97A6-1D3B45CDB4C3}"/>
                </a:ext>
              </a:extLst>
            </p:cNvPr>
            <p:cNvSpPr>
              <a:spLocks/>
            </p:cNvSpPr>
            <p:nvPr/>
          </p:nvSpPr>
          <p:spPr bwMode="auto">
            <a:xfrm>
              <a:off x="6967279" y="2478707"/>
              <a:ext cx="40356" cy="169426"/>
            </a:xfrm>
            <a:custGeom>
              <a:avLst/>
              <a:gdLst>
                <a:gd name="T0" fmla="*/ 0 w 7"/>
                <a:gd name="T1" fmla="*/ 29 h 29"/>
                <a:gd name="T2" fmla="*/ 0 w 7"/>
                <a:gd name="T3" fmla="*/ 26 h 29"/>
                <a:gd name="T4" fmla="*/ 7 w 7"/>
                <a:gd name="T5" fmla="*/ 3 h 29"/>
                <a:gd name="T6" fmla="*/ 7 w 7"/>
                <a:gd name="T7" fmla="*/ 3 h 29"/>
                <a:gd name="T8" fmla="*/ 7 w 7"/>
                <a:gd name="T9" fmla="*/ 0 h 29"/>
                <a:gd name="T10" fmla="*/ 7 w 7"/>
                <a:gd name="T11" fmla="*/ 3 h 29"/>
                <a:gd name="T12" fmla="*/ 0 w 7"/>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7" h="29">
                  <a:moveTo>
                    <a:pt x="0" y="29"/>
                  </a:moveTo>
                  <a:lnTo>
                    <a:pt x="0" y="26"/>
                  </a:lnTo>
                  <a:lnTo>
                    <a:pt x="7" y="3"/>
                  </a:lnTo>
                  <a:lnTo>
                    <a:pt x="7" y="3"/>
                  </a:lnTo>
                  <a:lnTo>
                    <a:pt x="7" y="0"/>
                  </a:lnTo>
                  <a:lnTo>
                    <a:pt x="7" y="3"/>
                  </a:lnTo>
                  <a:lnTo>
                    <a:pt x="0" y="29"/>
                  </a:lnTo>
                  <a:close/>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6" name="Freeform 797">
              <a:extLst>
                <a:ext uri="{FF2B5EF4-FFF2-40B4-BE49-F238E27FC236}">
                  <a16:creationId xmlns:a16="http://schemas.microsoft.com/office/drawing/2014/main" id="{AFD955FA-E22F-F641-B0B3-2AA866E09A2E}"/>
                </a:ext>
              </a:extLst>
            </p:cNvPr>
            <p:cNvSpPr>
              <a:spLocks/>
            </p:cNvSpPr>
            <p:nvPr/>
          </p:nvSpPr>
          <p:spPr bwMode="auto">
            <a:xfrm>
              <a:off x="6967279" y="2478707"/>
              <a:ext cx="40356" cy="169426"/>
            </a:xfrm>
            <a:custGeom>
              <a:avLst/>
              <a:gdLst>
                <a:gd name="T0" fmla="*/ 0 w 7"/>
                <a:gd name="T1" fmla="*/ 29 h 29"/>
                <a:gd name="T2" fmla="*/ 0 w 7"/>
                <a:gd name="T3" fmla="*/ 26 h 29"/>
                <a:gd name="T4" fmla="*/ 7 w 7"/>
                <a:gd name="T5" fmla="*/ 3 h 29"/>
                <a:gd name="T6" fmla="*/ 7 w 7"/>
                <a:gd name="T7" fmla="*/ 3 h 29"/>
                <a:gd name="T8" fmla="*/ 7 w 7"/>
                <a:gd name="T9" fmla="*/ 0 h 29"/>
                <a:gd name="T10" fmla="*/ 7 w 7"/>
                <a:gd name="T11" fmla="*/ 3 h 29"/>
                <a:gd name="T12" fmla="*/ 0 w 7"/>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7" h="29">
                  <a:moveTo>
                    <a:pt x="0" y="29"/>
                  </a:moveTo>
                  <a:lnTo>
                    <a:pt x="0" y="26"/>
                  </a:lnTo>
                  <a:lnTo>
                    <a:pt x="7" y="3"/>
                  </a:lnTo>
                  <a:lnTo>
                    <a:pt x="7" y="3"/>
                  </a:lnTo>
                  <a:lnTo>
                    <a:pt x="7" y="0"/>
                  </a:lnTo>
                  <a:lnTo>
                    <a:pt x="7" y="3"/>
                  </a:lnTo>
                  <a:lnTo>
                    <a:pt x="0" y="29"/>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7" name="Freeform 798">
              <a:extLst>
                <a:ext uri="{FF2B5EF4-FFF2-40B4-BE49-F238E27FC236}">
                  <a16:creationId xmlns:a16="http://schemas.microsoft.com/office/drawing/2014/main" id="{B2246AD7-F6FD-F34C-8729-2C584C595A54}"/>
                </a:ext>
              </a:extLst>
            </p:cNvPr>
            <p:cNvSpPr>
              <a:spLocks/>
            </p:cNvSpPr>
            <p:nvPr/>
          </p:nvSpPr>
          <p:spPr bwMode="auto">
            <a:xfrm>
              <a:off x="6085232" y="3039563"/>
              <a:ext cx="28825" cy="35052"/>
            </a:xfrm>
            <a:custGeom>
              <a:avLst/>
              <a:gdLst>
                <a:gd name="T0" fmla="*/ 5 w 5"/>
                <a:gd name="T1" fmla="*/ 3 h 7"/>
                <a:gd name="T2" fmla="*/ 5 w 5"/>
                <a:gd name="T3" fmla="*/ 0 h 7"/>
                <a:gd name="T4" fmla="*/ 5 w 5"/>
                <a:gd name="T5" fmla="*/ 0 h 7"/>
                <a:gd name="T6" fmla="*/ 0 w 5"/>
                <a:gd name="T7" fmla="*/ 7 h 7"/>
                <a:gd name="T8" fmla="*/ 3 w 5"/>
                <a:gd name="T9" fmla="*/ 5 h 7"/>
                <a:gd name="T10" fmla="*/ 3 w 5"/>
                <a:gd name="T11" fmla="*/ 3 h 7"/>
                <a:gd name="T12" fmla="*/ 5 w 5"/>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5" y="3"/>
                  </a:moveTo>
                  <a:lnTo>
                    <a:pt x="5" y="0"/>
                  </a:lnTo>
                  <a:lnTo>
                    <a:pt x="5" y="0"/>
                  </a:lnTo>
                  <a:lnTo>
                    <a:pt x="0" y="7"/>
                  </a:lnTo>
                  <a:lnTo>
                    <a:pt x="3" y="5"/>
                  </a:lnTo>
                  <a:lnTo>
                    <a:pt x="3" y="3"/>
                  </a:lnTo>
                  <a:lnTo>
                    <a:pt x="5" y="3"/>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8" name="Freeform 799">
              <a:extLst>
                <a:ext uri="{FF2B5EF4-FFF2-40B4-BE49-F238E27FC236}">
                  <a16:creationId xmlns:a16="http://schemas.microsoft.com/office/drawing/2014/main" id="{30CAE034-D379-A64F-8BDE-3BADF744DECE}"/>
                </a:ext>
              </a:extLst>
            </p:cNvPr>
            <p:cNvSpPr>
              <a:spLocks/>
            </p:cNvSpPr>
            <p:nvPr/>
          </p:nvSpPr>
          <p:spPr bwMode="auto">
            <a:xfrm>
              <a:off x="6085232" y="3039563"/>
              <a:ext cx="28825" cy="35052"/>
            </a:xfrm>
            <a:custGeom>
              <a:avLst/>
              <a:gdLst>
                <a:gd name="T0" fmla="*/ 5 w 5"/>
                <a:gd name="T1" fmla="*/ 3 h 7"/>
                <a:gd name="T2" fmla="*/ 5 w 5"/>
                <a:gd name="T3" fmla="*/ 0 h 7"/>
                <a:gd name="T4" fmla="*/ 5 w 5"/>
                <a:gd name="T5" fmla="*/ 0 h 7"/>
                <a:gd name="T6" fmla="*/ 0 w 5"/>
                <a:gd name="T7" fmla="*/ 7 h 7"/>
                <a:gd name="T8" fmla="*/ 3 w 5"/>
                <a:gd name="T9" fmla="*/ 5 h 7"/>
                <a:gd name="T10" fmla="*/ 3 w 5"/>
                <a:gd name="T11" fmla="*/ 3 h 7"/>
                <a:gd name="T12" fmla="*/ 5 w 5"/>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5" y="3"/>
                  </a:moveTo>
                  <a:lnTo>
                    <a:pt x="5" y="0"/>
                  </a:lnTo>
                  <a:lnTo>
                    <a:pt x="5" y="0"/>
                  </a:lnTo>
                  <a:lnTo>
                    <a:pt x="0" y="7"/>
                  </a:lnTo>
                  <a:lnTo>
                    <a:pt x="3" y="5"/>
                  </a:lnTo>
                  <a:lnTo>
                    <a:pt x="3" y="3"/>
                  </a:lnTo>
                  <a:lnTo>
                    <a:pt x="5" y="3"/>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9" name="Freeform 800">
              <a:extLst>
                <a:ext uri="{FF2B5EF4-FFF2-40B4-BE49-F238E27FC236}">
                  <a16:creationId xmlns:a16="http://schemas.microsoft.com/office/drawing/2014/main" id="{A0B0F783-1BE4-494B-B09C-16635DE7AB7B}"/>
                </a:ext>
              </a:extLst>
            </p:cNvPr>
            <p:cNvSpPr>
              <a:spLocks/>
            </p:cNvSpPr>
            <p:nvPr/>
          </p:nvSpPr>
          <p:spPr bwMode="auto">
            <a:xfrm>
              <a:off x="6033347" y="3214831"/>
              <a:ext cx="34591" cy="29211"/>
            </a:xfrm>
            <a:custGeom>
              <a:avLst/>
              <a:gdLst>
                <a:gd name="T0" fmla="*/ 0 w 5"/>
                <a:gd name="T1" fmla="*/ 2 h 5"/>
                <a:gd name="T2" fmla="*/ 0 w 5"/>
                <a:gd name="T3" fmla="*/ 0 h 5"/>
                <a:gd name="T4" fmla="*/ 2 w 5"/>
                <a:gd name="T5" fmla="*/ 0 h 5"/>
                <a:gd name="T6" fmla="*/ 5 w 5"/>
                <a:gd name="T7" fmla="*/ 2 h 5"/>
                <a:gd name="T8" fmla="*/ 5 w 5"/>
                <a:gd name="T9" fmla="*/ 5 h 5"/>
                <a:gd name="T10" fmla="*/ 0 w 5"/>
                <a:gd name="T11" fmla="*/ 2 h 5"/>
              </a:gdLst>
              <a:ahLst/>
              <a:cxnLst>
                <a:cxn ang="0">
                  <a:pos x="T0" y="T1"/>
                </a:cxn>
                <a:cxn ang="0">
                  <a:pos x="T2" y="T3"/>
                </a:cxn>
                <a:cxn ang="0">
                  <a:pos x="T4" y="T5"/>
                </a:cxn>
                <a:cxn ang="0">
                  <a:pos x="T6" y="T7"/>
                </a:cxn>
                <a:cxn ang="0">
                  <a:pos x="T8" y="T9"/>
                </a:cxn>
                <a:cxn ang="0">
                  <a:pos x="T10" y="T11"/>
                </a:cxn>
              </a:cxnLst>
              <a:rect l="0" t="0" r="r" b="b"/>
              <a:pathLst>
                <a:path w="5" h="5">
                  <a:moveTo>
                    <a:pt x="0" y="2"/>
                  </a:moveTo>
                  <a:lnTo>
                    <a:pt x="0" y="0"/>
                  </a:lnTo>
                  <a:lnTo>
                    <a:pt x="2" y="0"/>
                  </a:lnTo>
                  <a:lnTo>
                    <a:pt x="5" y="2"/>
                  </a:lnTo>
                  <a:lnTo>
                    <a:pt x="5" y="5"/>
                  </a:lnTo>
                  <a:lnTo>
                    <a:pt x="0" y="2"/>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0" name="Freeform 801">
              <a:extLst>
                <a:ext uri="{FF2B5EF4-FFF2-40B4-BE49-F238E27FC236}">
                  <a16:creationId xmlns:a16="http://schemas.microsoft.com/office/drawing/2014/main" id="{715A4DC2-CB99-814F-B98D-CBAD85B67CDC}"/>
                </a:ext>
              </a:extLst>
            </p:cNvPr>
            <p:cNvSpPr>
              <a:spLocks/>
            </p:cNvSpPr>
            <p:nvPr/>
          </p:nvSpPr>
          <p:spPr bwMode="auto">
            <a:xfrm>
              <a:off x="6033347" y="3214831"/>
              <a:ext cx="34591" cy="29211"/>
            </a:xfrm>
            <a:custGeom>
              <a:avLst/>
              <a:gdLst>
                <a:gd name="T0" fmla="*/ 0 w 5"/>
                <a:gd name="T1" fmla="*/ 2 h 5"/>
                <a:gd name="T2" fmla="*/ 0 w 5"/>
                <a:gd name="T3" fmla="*/ 0 h 5"/>
                <a:gd name="T4" fmla="*/ 2 w 5"/>
                <a:gd name="T5" fmla="*/ 0 h 5"/>
                <a:gd name="T6" fmla="*/ 5 w 5"/>
                <a:gd name="T7" fmla="*/ 2 h 5"/>
                <a:gd name="T8" fmla="*/ 5 w 5"/>
                <a:gd name="T9" fmla="*/ 5 h 5"/>
                <a:gd name="T10" fmla="*/ 0 w 5"/>
                <a:gd name="T11" fmla="*/ 2 h 5"/>
              </a:gdLst>
              <a:ahLst/>
              <a:cxnLst>
                <a:cxn ang="0">
                  <a:pos x="T0" y="T1"/>
                </a:cxn>
                <a:cxn ang="0">
                  <a:pos x="T2" y="T3"/>
                </a:cxn>
                <a:cxn ang="0">
                  <a:pos x="T4" y="T5"/>
                </a:cxn>
                <a:cxn ang="0">
                  <a:pos x="T6" y="T7"/>
                </a:cxn>
                <a:cxn ang="0">
                  <a:pos x="T8" y="T9"/>
                </a:cxn>
                <a:cxn ang="0">
                  <a:pos x="T10" y="T11"/>
                </a:cxn>
              </a:cxnLst>
              <a:rect l="0" t="0" r="r" b="b"/>
              <a:pathLst>
                <a:path w="5" h="5">
                  <a:moveTo>
                    <a:pt x="0" y="2"/>
                  </a:moveTo>
                  <a:lnTo>
                    <a:pt x="0" y="0"/>
                  </a:lnTo>
                  <a:lnTo>
                    <a:pt x="2" y="0"/>
                  </a:lnTo>
                  <a:lnTo>
                    <a:pt x="5" y="2"/>
                  </a:lnTo>
                  <a:lnTo>
                    <a:pt x="5" y="5"/>
                  </a:lnTo>
                  <a:lnTo>
                    <a:pt x="0" y="2"/>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1" name="Freeform 802">
              <a:extLst>
                <a:ext uri="{FF2B5EF4-FFF2-40B4-BE49-F238E27FC236}">
                  <a16:creationId xmlns:a16="http://schemas.microsoft.com/office/drawing/2014/main" id="{40FCFD2F-9F78-524C-8288-AA329D9C527E}"/>
                </a:ext>
              </a:extLst>
            </p:cNvPr>
            <p:cNvSpPr>
              <a:spLocks/>
            </p:cNvSpPr>
            <p:nvPr/>
          </p:nvSpPr>
          <p:spPr bwMode="auto">
            <a:xfrm>
              <a:off x="6021816" y="3226517"/>
              <a:ext cx="23060" cy="17528"/>
            </a:xfrm>
            <a:custGeom>
              <a:avLst/>
              <a:gdLst>
                <a:gd name="T0" fmla="*/ 0 w 4"/>
                <a:gd name="T1" fmla="*/ 0 h 3"/>
                <a:gd name="T2" fmla="*/ 2 w 4"/>
                <a:gd name="T3" fmla="*/ 0 h 3"/>
                <a:gd name="T4" fmla="*/ 2 w 4"/>
                <a:gd name="T5" fmla="*/ 0 h 3"/>
                <a:gd name="T6" fmla="*/ 4 w 4"/>
                <a:gd name="T7" fmla="*/ 3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2" y="0"/>
                  </a:lnTo>
                  <a:lnTo>
                    <a:pt x="2" y="0"/>
                  </a:lnTo>
                  <a:lnTo>
                    <a:pt x="4" y="3"/>
                  </a:lnTo>
                  <a:lnTo>
                    <a:pt x="0" y="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2" name="Freeform 803">
              <a:extLst>
                <a:ext uri="{FF2B5EF4-FFF2-40B4-BE49-F238E27FC236}">
                  <a16:creationId xmlns:a16="http://schemas.microsoft.com/office/drawing/2014/main" id="{6D44174E-9849-4B4D-B561-E47AF882EF59}"/>
                </a:ext>
              </a:extLst>
            </p:cNvPr>
            <p:cNvSpPr>
              <a:spLocks/>
            </p:cNvSpPr>
            <p:nvPr/>
          </p:nvSpPr>
          <p:spPr bwMode="auto">
            <a:xfrm>
              <a:off x="6021816" y="3226517"/>
              <a:ext cx="23060" cy="17528"/>
            </a:xfrm>
            <a:custGeom>
              <a:avLst/>
              <a:gdLst>
                <a:gd name="T0" fmla="*/ 0 w 4"/>
                <a:gd name="T1" fmla="*/ 0 h 3"/>
                <a:gd name="T2" fmla="*/ 2 w 4"/>
                <a:gd name="T3" fmla="*/ 0 h 3"/>
                <a:gd name="T4" fmla="*/ 2 w 4"/>
                <a:gd name="T5" fmla="*/ 0 h 3"/>
                <a:gd name="T6" fmla="*/ 4 w 4"/>
                <a:gd name="T7" fmla="*/ 3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2" y="0"/>
                  </a:lnTo>
                  <a:lnTo>
                    <a:pt x="2" y="0"/>
                  </a:lnTo>
                  <a:lnTo>
                    <a:pt x="4" y="3"/>
                  </a:lnTo>
                  <a:lnTo>
                    <a:pt x="0" y="0"/>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3" name="Freeform 804">
              <a:extLst>
                <a:ext uri="{FF2B5EF4-FFF2-40B4-BE49-F238E27FC236}">
                  <a16:creationId xmlns:a16="http://schemas.microsoft.com/office/drawing/2014/main" id="{4FD8E936-4157-1C4F-B41B-449751C5CB27}"/>
                </a:ext>
              </a:extLst>
            </p:cNvPr>
            <p:cNvSpPr>
              <a:spLocks/>
            </p:cNvSpPr>
            <p:nvPr/>
          </p:nvSpPr>
          <p:spPr bwMode="auto">
            <a:xfrm>
              <a:off x="6004521" y="3261570"/>
              <a:ext cx="17295" cy="11683"/>
            </a:xfrm>
            <a:custGeom>
              <a:avLst/>
              <a:gdLst>
                <a:gd name="T0" fmla="*/ 0 w 3"/>
                <a:gd name="T1" fmla="*/ 0 h 2"/>
                <a:gd name="T2" fmla="*/ 0 w 3"/>
                <a:gd name="T3" fmla="*/ 2 h 2"/>
                <a:gd name="T4" fmla="*/ 0 w 3"/>
                <a:gd name="T5" fmla="*/ 2 h 2"/>
                <a:gd name="T6" fmla="*/ 3 w 3"/>
                <a:gd name="T7" fmla="*/ 0 h 2"/>
                <a:gd name="T8" fmla="*/ 3 w 3"/>
                <a:gd name="T9" fmla="*/ 0 h 2"/>
                <a:gd name="T10" fmla="*/ 0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0" y="0"/>
                  </a:moveTo>
                  <a:lnTo>
                    <a:pt x="0" y="2"/>
                  </a:lnTo>
                  <a:lnTo>
                    <a:pt x="0" y="2"/>
                  </a:lnTo>
                  <a:lnTo>
                    <a:pt x="3" y="0"/>
                  </a:lnTo>
                  <a:lnTo>
                    <a:pt x="3" y="0"/>
                  </a:lnTo>
                  <a:lnTo>
                    <a:pt x="0" y="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4" name="Freeform 805">
              <a:extLst>
                <a:ext uri="{FF2B5EF4-FFF2-40B4-BE49-F238E27FC236}">
                  <a16:creationId xmlns:a16="http://schemas.microsoft.com/office/drawing/2014/main" id="{E2D302FD-D9A3-3F4F-94B7-04F434768BFB}"/>
                </a:ext>
              </a:extLst>
            </p:cNvPr>
            <p:cNvSpPr>
              <a:spLocks/>
            </p:cNvSpPr>
            <p:nvPr/>
          </p:nvSpPr>
          <p:spPr bwMode="auto">
            <a:xfrm>
              <a:off x="6004521" y="3261570"/>
              <a:ext cx="17295" cy="11683"/>
            </a:xfrm>
            <a:custGeom>
              <a:avLst/>
              <a:gdLst>
                <a:gd name="T0" fmla="*/ 0 w 3"/>
                <a:gd name="T1" fmla="*/ 0 h 2"/>
                <a:gd name="T2" fmla="*/ 0 w 3"/>
                <a:gd name="T3" fmla="*/ 2 h 2"/>
                <a:gd name="T4" fmla="*/ 0 w 3"/>
                <a:gd name="T5" fmla="*/ 2 h 2"/>
                <a:gd name="T6" fmla="*/ 3 w 3"/>
                <a:gd name="T7" fmla="*/ 0 h 2"/>
                <a:gd name="T8" fmla="*/ 3 w 3"/>
                <a:gd name="T9" fmla="*/ 0 h 2"/>
                <a:gd name="T10" fmla="*/ 0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0" y="0"/>
                  </a:moveTo>
                  <a:lnTo>
                    <a:pt x="0" y="2"/>
                  </a:lnTo>
                  <a:lnTo>
                    <a:pt x="0" y="2"/>
                  </a:lnTo>
                  <a:lnTo>
                    <a:pt x="3" y="0"/>
                  </a:lnTo>
                  <a:lnTo>
                    <a:pt x="3" y="0"/>
                  </a:lnTo>
                  <a:lnTo>
                    <a:pt x="0" y="0"/>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5" name="Freeform 806">
              <a:extLst>
                <a:ext uri="{FF2B5EF4-FFF2-40B4-BE49-F238E27FC236}">
                  <a16:creationId xmlns:a16="http://schemas.microsoft.com/office/drawing/2014/main" id="{299CD3D3-0A89-B347-A56E-3BF3DF2044A1}"/>
                </a:ext>
              </a:extLst>
            </p:cNvPr>
            <p:cNvSpPr>
              <a:spLocks/>
            </p:cNvSpPr>
            <p:nvPr/>
          </p:nvSpPr>
          <p:spPr bwMode="auto">
            <a:xfrm>
              <a:off x="6385014" y="4213858"/>
              <a:ext cx="69181" cy="169426"/>
            </a:xfrm>
            <a:custGeom>
              <a:avLst/>
              <a:gdLst>
                <a:gd name="T0" fmla="*/ 10 w 12"/>
                <a:gd name="T1" fmla="*/ 0 h 29"/>
                <a:gd name="T2" fmla="*/ 10 w 12"/>
                <a:gd name="T3" fmla="*/ 0 h 29"/>
                <a:gd name="T4" fmla="*/ 12 w 12"/>
                <a:gd name="T5" fmla="*/ 15 h 29"/>
                <a:gd name="T6" fmla="*/ 7 w 12"/>
                <a:gd name="T7" fmla="*/ 29 h 29"/>
                <a:gd name="T8" fmla="*/ 7 w 12"/>
                <a:gd name="T9" fmla="*/ 29 h 29"/>
                <a:gd name="T10" fmla="*/ 5 w 12"/>
                <a:gd name="T11" fmla="*/ 26 h 29"/>
                <a:gd name="T12" fmla="*/ 3 w 12"/>
                <a:gd name="T13" fmla="*/ 26 h 29"/>
                <a:gd name="T14" fmla="*/ 3 w 12"/>
                <a:gd name="T15" fmla="*/ 24 h 29"/>
                <a:gd name="T16" fmla="*/ 3 w 12"/>
                <a:gd name="T17" fmla="*/ 24 h 29"/>
                <a:gd name="T18" fmla="*/ 0 w 12"/>
                <a:gd name="T19" fmla="*/ 22 h 29"/>
                <a:gd name="T20" fmla="*/ 0 w 12"/>
                <a:gd name="T21" fmla="*/ 17 h 29"/>
                <a:gd name="T22" fmla="*/ 0 w 12"/>
                <a:gd name="T23" fmla="*/ 15 h 29"/>
                <a:gd name="T24" fmla="*/ 0 w 12"/>
                <a:gd name="T25" fmla="*/ 10 h 29"/>
                <a:gd name="T26" fmla="*/ 0 w 12"/>
                <a:gd name="T27" fmla="*/ 7 h 29"/>
                <a:gd name="T28" fmla="*/ 3 w 12"/>
                <a:gd name="T29" fmla="*/ 7 h 29"/>
                <a:gd name="T30" fmla="*/ 3 w 12"/>
                <a:gd name="T31" fmla="*/ 7 h 29"/>
                <a:gd name="T32" fmla="*/ 7 w 12"/>
                <a:gd name="T33" fmla="*/ 5 h 29"/>
                <a:gd name="T34" fmla="*/ 7 w 12"/>
                <a:gd name="T35" fmla="*/ 5 h 29"/>
                <a:gd name="T36" fmla="*/ 10 w 12"/>
                <a:gd name="T37" fmla="*/ 3 h 29"/>
                <a:gd name="T38" fmla="*/ 10 w 1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9">
                  <a:moveTo>
                    <a:pt x="10" y="0"/>
                  </a:moveTo>
                  <a:lnTo>
                    <a:pt x="10" y="0"/>
                  </a:lnTo>
                  <a:lnTo>
                    <a:pt x="12" y="15"/>
                  </a:lnTo>
                  <a:lnTo>
                    <a:pt x="7" y="29"/>
                  </a:lnTo>
                  <a:lnTo>
                    <a:pt x="7" y="29"/>
                  </a:lnTo>
                  <a:lnTo>
                    <a:pt x="5" y="26"/>
                  </a:lnTo>
                  <a:lnTo>
                    <a:pt x="3" y="26"/>
                  </a:lnTo>
                  <a:lnTo>
                    <a:pt x="3" y="24"/>
                  </a:lnTo>
                  <a:lnTo>
                    <a:pt x="3" y="24"/>
                  </a:lnTo>
                  <a:lnTo>
                    <a:pt x="0" y="22"/>
                  </a:lnTo>
                  <a:lnTo>
                    <a:pt x="0" y="17"/>
                  </a:lnTo>
                  <a:lnTo>
                    <a:pt x="0" y="15"/>
                  </a:lnTo>
                  <a:lnTo>
                    <a:pt x="0" y="10"/>
                  </a:lnTo>
                  <a:lnTo>
                    <a:pt x="0" y="7"/>
                  </a:lnTo>
                  <a:lnTo>
                    <a:pt x="3" y="7"/>
                  </a:lnTo>
                  <a:lnTo>
                    <a:pt x="3" y="7"/>
                  </a:lnTo>
                  <a:lnTo>
                    <a:pt x="7" y="5"/>
                  </a:lnTo>
                  <a:lnTo>
                    <a:pt x="7" y="5"/>
                  </a:lnTo>
                  <a:lnTo>
                    <a:pt x="10" y="3"/>
                  </a:lnTo>
                  <a:lnTo>
                    <a:pt x="10" y="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6" name="Freeform 807">
              <a:extLst>
                <a:ext uri="{FF2B5EF4-FFF2-40B4-BE49-F238E27FC236}">
                  <a16:creationId xmlns:a16="http://schemas.microsoft.com/office/drawing/2014/main" id="{1C84BA38-0B2F-5040-9531-3EAF268940ED}"/>
                </a:ext>
              </a:extLst>
            </p:cNvPr>
            <p:cNvSpPr>
              <a:spLocks/>
            </p:cNvSpPr>
            <p:nvPr/>
          </p:nvSpPr>
          <p:spPr bwMode="auto">
            <a:xfrm>
              <a:off x="6385014" y="4213858"/>
              <a:ext cx="69181" cy="169426"/>
            </a:xfrm>
            <a:custGeom>
              <a:avLst/>
              <a:gdLst>
                <a:gd name="T0" fmla="*/ 10 w 12"/>
                <a:gd name="T1" fmla="*/ 0 h 29"/>
                <a:gd name="T2" fmla="*/ 10 w 12"/>
                <a:gd name="T3" fmla="*/ 0 h 29"/>
                <a:gd name="T4" fmla="*/ 12 w 12"/>
                <a:gd name="T5" fmla="*/ 15 h 29"/>
                <a:gd name="T6" fmla="*/ 7 w 12"/>
                <a:gd name="T7" fmla="*/ 29 h 29"/>
                <a:gd name="T8" fmla="*/ 7 w 12"/>
                <a:gd name="T9" fmla="*/ 29 h 29"/>
                <a:gd name="T10" fmla="*/ 5 w 12"/>
                <a:gd name="T11" fmla="*/ 26 h 29"/>
                <a:gd name="T12" fmla="*/ 3 w 12"/>
                <a:gd name="T13" fmla="*/ 26 h 29"/>
                <a:gd name="T14" fmla="*/ 3 w 12"/>
                <a:gd name="T15" fmla="*/ 24 h 29"/>
                <a:gd name="T16" fmla="*/ 3 w 12"/>
                <a:gd name="T17" fmla="*/ 24 h 29"/>
                <a:gd name="T18" fmla="*/ 0 w 12"/>
                <a:gd name="T19" fmla="*/ 22 h 29"/>
                <a:gd name="T20" fmla="*/ 0 w 12"/>
                <a:gd name="T21" fmla="*/ 17 h 29"/>
                <a:gd name="T22" fmla="*/ 0 w 12"/>
                <a:gd name="T23" fmla="*/ 15 h 29"/>
                <a:gd name="T24" fmla="*/ 0 w 12"/>
                <a:gd name="T25" fmla="*/ 10 h 29"/>
                <a:gd name="T26" fmla="*/ 0 w 12"/>
                <a:gd name="T27" fmla="*/ 7 h 29"/>
                <a:gd name="T28" fmla="*/ 3 w 12"/>
                <a:gd name="T29" fmla="*/ 7 h 29"/>
                <a:gd name="T30" fmla="*/ 3 w 12"/>
                <a:gd name="T31" fmla="*/ 7 h 29"/>
                <a:gd name="T32" fmla="*/ 7 w 12"/>
                <a:gd name="T33" fmla="*/ 5 h 29"/>
                <a:gd name="T34" fmla="*/ 7 w 12"/>
                <a:gd name="T35" fmla="*/ 5 h 29"/>
                <a:gd name="T36" fmla="*/ 10 w 12"/>
                <a:gd name="T37" fmla="*/ 3 h 29"/>
                <a:gd name="T38" fmla="*/ 10 w 1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9">
                  <a:moveTo>
                    <a:pt x="10" y="0"/>
                  </a:moveTo>
                  <a:lnTo>
                    <a:pt x="10" y="0"/>
                  </a:lnTo>
                  <a:lnTo>
                    <a:pt x="12" y="15"/>
                  </a:lnTo>
                  <a:lnTo>
                    <a:pt x="7" y="29"/>
                  </a:lnTo>
                  <a:lnTo>
                    <a:pt x="7" y="29"/>
                  </a:lnTo>
                  <a:lnTo>
                    <a:pt x="5" y="26"/>
                  </a:lnTo>
                  <a:lnTo>
                    <a:pt x="3" y="26"/>
                  </a:lnTo>
                  <a:lnTo>
                    <a:pt x="3" y="24"/>
                  </a:lnTo>
                  <a:lnTo>
                    <a:pt x="3" y="24"/>
                  </a:lnTo>
                  <a:lnTo>
                    <a:pt x="0" y="22"/>
                  </a:lnTo>
                  <a:lnTo>
                    <a:pt x="0" y="17"/>
                  </a:lnTo>
                  <a:lnTo>
                    <a:pt x="0" y="15"/>
                  </a:lnTo>
                  <a:lnTo>
                    <a:pt x="0" y="10"/>
                  </a:lnTo>
                  <a:lnTo>
                    <a:pt x="0" y="7"/>
                  </a:lnTo>
                  <a:lnTo>
                    <a:pt x="3" y="7"/>
                  </a:lnTo>
                  <a:lnTo>
                    <a:pt x="3" y="7"/>
                  </a:lnTo>
                  <a:lnTo>
                    <a:pt x="7" y="5"/>
                  </a:lnTo>
                  <a:lnTo>
                    <a:pt x="7" y="5"/>
                  </a:lnTo>
                  <a:lnTo>
                    <a:pt x="10" y="3"/>
                  </a:lnTo>
                  <a:lnTo>
                    <a:pt x="10" y="0"/>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7" name="Freeform 808">
              <a:extLst>
                <a:ext uri="{FF2B5EF4-FFF2-40B4-BE49-F238E27FC236}">
                  <a16:creationId xmlns:a16="http://schemas.microsoft.com/office/drawing/2014/main" id="{B4D14E6B-D9E5-7943-9760-39ED1EC4A581}"/>
                </a:ext>
              </a:extLst>
            </p:cNvPr>
            <p:cNvSpPr>
              <a:spLocks/>
            </p:cNvSpPr>
            <p:nvPr/>
          </p:nvSpPr>
          <p:spPr bwMode="auto">
            <a:xfrm>
              <a:off x="4949528" y="2776663"/>
              <a:ext cx="328604" cy="484907"/>
            </a:xfrm>
            <a:custGeom>
              <a:avLst/>
              <a:gdLst>
                <a:gd name="T0" fmla="*/ 54 w 57"/>
                <a:gd name="T1" fmla="*/ 29 h 83"/>
                <a:gd name="T2" fmla="*/ 50 w 57"/>
                <a:gd name="T3" fmla="*/ 19 h 83"/>
                <a:gd name="T4" fmla="*/ 43 w 57"/>
                <a:gd name="T5" fmla="*/ 24 h 83"/>
                <a:gd name="T6" fmla="*/ 35 w 57"/>
                <a:gd name="T7" fmla="*/ 24 h 83"/>
                <a:gd name="T8" fmla="*/ 31 w 57"/>
                <a:gd name="T9" fmla="*/ 17 h 83"/>
                <a:gd name="T10" fmla="*/ 33 w 57"/>
                <a:gd name="T11" fmla="*/ 12 h 83"/>
                <a:gd name="T12" fmla="*/ 38 w 57"/>
                <a:gd name="T13" fmla="*/ 10 h 83"/>
                <a:gd name="T14" fmla="*/ 38 w 57"/>
                <a:gd name="T15" fmla="*/ 0 h 83"/>
                <a:gd name="T16" fmla="*/ 33 w 57"/>
                <a:gd name="T17" fmla="*/ 3 h 83"/>
                <a:gd name="T18" fmla="*/ 28 w 57"/>
                <a:gd name="T19" fmla="*/ 5 h 83"/>
                <a:gd name="T20" fmla="*/ 26 w 57"/>
                <a:gd name="T21" fmla="*/ 7 h 83"/>
                <a:gd name="T22" fmla="*/ 26 w 57"/>
                <a:gd name="T23" fmla="*/ 10 h 83"/>
                <a:gd name="T24" fmla="*/ 21 w 57"/>
                <a:gd name="T25" fmla="*/ 15 h 83"/>
                <a:gd name="T26" fmla="*/ 26 w 57"/>
                <a:gd name="T27" fmla="*/ 15 h 83"/>
                <a:gd name="T28" fmla="*/ 28 w 57"/>
                <a:gd name="T29" fmla="*/ 15 h 83"/>
                <a:gd name="T30" fmla="*/ 28 w 57"/>
                <a:gd name="T31" fmla="*/ 17 h 83"/>
                <a:gd name="T32" fmla="*/ 24 w 57"/>
                <a:gd name="T33" fmla="*/ 22 h 83"/>
                <a:gd name="T34" fmla="*/ 17 w 57"/>
                <a:gd name="T35" fmla="*/ 24 h 83"/>
                <a:gd name="T36" fmla="*/ 9 w 57"/>
                <a:gd name="T37" fmla="*/ 22 h 83"/>
                <a:gd name="T38" fmla="*/ 7 w 57"/>
                <a:gd name="T39" fmla="*/ 29 h 83"/>
                <a:gd name="T40" fmla="*/ 5 w 57"/>
                <a:gd name="T41" fmla="*/ 29 h 83"/>
                <a:gd name="T42" fmla="*/ 9 w 57"/>
                <a:gd name="T43" fmla="*/ 31 h 83"/>
                <a:gd name="T44" fmla="*/ 7 w 57"/>
                <a:gd name="T45" fmla="*/ 36 h 83"/>
                <a:gd name="T46" fmla="*/ 5 w 57"/>
                <a:gd name="T47" fmla="*/ 38 h 83"/>
                <a:gd name="T48" fmla="*/ 7 w 57"/>
                <a:gd name="T49" fmla="*/ 43 h 83"/>
                <a:gd name="T50" fmla="*/ 7 w 57"/>
                <a:gd name="T51" fmla="*/ 43 h 83"/>
                <a:gd name="T52" fmla="*/ 9 w 57"/>
                <a:gd name="T53" fmla="*/ 45 h 83"/>
                <a:gd name="T54" fmla="*/ 19 w 57"/>
                <a:gd name="T55" fmla="*/ 48 h 83"/>
                <a:gd name="T56" fmla="*/ 14 w 57"/>
                <a:gd name="T57" fmla="*/ 50 h 83"/>
                <a:gd name="T58" fmla="*/ 12 w 57"/>
                <a:gd name="T59" fmla="*/ 55 h 83"/>
                <a:gd name="T60" fmla="*/ 7 w 57"/>
                <a:gd name="T61" fmla="*/ 59 h 83"/>
                <a:gd name="T62" fmla="*/ 19 w 57"/>
                <a:gd name="T63" fmla="*/ 55 h 83"/>
                <a:gd name="T64" fmla="*/ 21 w 57"/>
                <a:gd name="T65" fmla="*/ 59 h 83"/>
                <a:gd name="T66" fmla="*/ 9 w 57"/>
                <a:gd name="T67" fmla="*/ 62 h 83"/>
                <a:gd name="T68" fmla="*/ 7 w 57"/>
                <a:gd name="T69" fmla="*/ 66 h 83"/>
                <a:gd name="T70" fmla="*/ 5 w 57"/>
                <a:gd name="T71" fmla="*/ 66 h 83"/>
                <a:gd name="T72" fmla="*/ 2 w 57"/>
                <a:gd name="T73" fmla="*/ 66 h 83"/>
                <a:gd name="T74" fmla="*/ 0 w 57"/>
                <a:gd name="T75" fmla="*/ 71 h 83"/>
                <a:gd name="T76" fmla="*/ 7 w 57"/>
                <a:gd name="T77" fmla="*/ 71 h 83"/>
                <a:gd name="T78" fmla="*/ 2 w 57"/>
                <a:gd name="T79" fmla="*/ 76 h 83"/>
                <a:gd name="T80" fmla="*/ 2 w 57"/>
                <a:gd name="T81" fmla="*/ 76 h 83"/>
                <a:gd name="T82" fmla="*/ 5 w 57"/>
                <a:gd name="T83" fmla="*/ 78 h 83"/>
                <a:gd name="T84" fmla="*/ 9 w 57"/>
                <a:gd name="T85" fmla="*/ 78 h 83"/>
                <a:gd name="T86" fmla="*/ 5 w 57"/>
                <a:gd name="T87" fmla="*/ 81 h 83"/>
                <a:gd name="T88" fmla="*/ 12 w 57"/>
                <a:gd name="T89" fmla="*/ 81 h 83"/>
                <a:gd name="T90" fmla="*/ 9 w 57"/>
                <a:gd name="T91" fmla="*/ 81 h 83"/>
                <a:gd name="T92" fmla="*/ 9 w 57"/>
                <a:gd name="T93" fmla="*/ 83 h 83"/>
                <a:gd name="T94" fmla="*/ 12 w 57"/>
                <a:gd name="T95" fmla="*/ 83 h 83"/>
                <a:gd name="T96" fmla="*/ 14 w 57"/>
                <a:gd name="T97" fmla="*/ 83 h 83"/>
                <a:gd name="T98" fmla="*/ 17 w 57"/>
                <a:gd name="T99" fmla="*/ 83 h 83"/>
                <a:gd name="T100" fmla="*/ 26 w 57"/>
                <a:gd name="T101" fmla="*/ 81 h 83"/>
                <a:gd name="T102" fmla="*/ 26 w 57"/>
                <a:gd name="T103" fmla="*/ 76 h 83"/>
                <a:gd name="T104" fmla="*/ 28 w 57"/>
                <a:gd name="T105" fmla="*/ 76 h 83"/>
                <a:gd name="T106" fmla="*/ 33 w 57"/>
                <a:gd name="T107" fmla="*/ 76 h 83"/>
                <a:gd name="T108" fmla="*/ 35 w 57"/>
                <a:gd name="T109" fmla="*/ 74 h 83"/>
                <a:gd name="T110" fmla="*/ 38 w 57"/>
                <a:gd name="T111" fmla="*/ 71 h 83"/>
                <a:gd name="T112" fmla="*/ 50 w 57"/>
                <a:gd name="T113" fmla="*/ 69 h 83"/>
                <a:gd name="T114" fmla="*/ 52 w 57"/>
                <a:gd name="T115" fmla="*/ 69 h 83"/>
                <a:gd name="T116" fmla="*/ 52 w 57"/>
                <a:gd name="T117" fmla="*/ 66 h 83"/>
                <a:gd name="T118" fmla="*/ 54 w 57"/>
                <a:gd name="T119" fmla="*/ 43 h 83"/>
                <a:gd name="T120" fmla="*/ 57 w 57"/>
                <a:gd name="T121" fmla="*/ 38 h 83"/>
                <a:gd name="T122" fmla="*/ 54 w 57"/>
                <a:gd name="T123" fmla="*/ 2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83">
                  <a:moveTo>
                    <a:pt x="54" y="29"/>
                  </a:moveTo>
                  <a:lnTo>
                    <a:pt x="54" y="29"/>
                  </a:lnTo>
                  <a:lnTo>
                    <a:pt x="54" y="22"/>
                  </a:lnTo>
                  <a:lnTo>
                    <a:pt x="50" y="19"/>
                  </a:lnTo>
                  <a:lnTo>
                    <a:pt x="43" y="22"/>
                  </a:lnTo>
                  <a:lnTo>
                    <a:pt x="43" y="24"/>
                  </a:lnTo>
                  <a:lnTo>
                    <a:pt x="38" y="26"/>
                  </a:lnTo>
                  <a:lnTo>
                    <a:pt x="35" y="24"/>
                  </a:lnTo>
                  <a:lnTo>
                    <a:pt x="35" y="22"/>
                  </a:lnTo>
                  <a:lnTo>
                    <a:pt x="31" y="17"/>
                  </a:lnTo>
                  <a:lnTo>
                    <a:pt x="33" y="17"/>
                  </a:lnTo>
                  <a:lnTo>
                    <a:pt x="33" y="12"/>
                  </a:lnTo>
                  <a:lnTo>
                    <a:pt x="35" y="12"/>
                  </a:lnTo>
                  <a:lnTo>
                    <a:pt x="38" y="10"/>
                  </a:lnTo>
                  <a:lnTo>
                    <a:pt x="38" y="0"/>
                  </a:lnTo>
                  <a:lnTo>
                    <a:pt x="38" y="0"/>
                  </a:lnTo>
                  <a:lnTo>
                    <a:pt x="35" y="0"/>
                  </a:lnTo>
                  <a:lnTo>
                    <a:pt x="33" y="3"/>
                  </a:lnTo>
                  <a:lnTo>
                    <a:pt x="33" y="0"/>
                  </a:lnTo>
                  <a:lnTo>
                    <a:pt x="28" y="5"/>
                  </a:lnTo>
                  <a:lnTo>
                    <a:pt x="26" y="5"/>
                  </a:lnTo>
                  <a:lnTo>
                    <a:pt x="26" y="7"/>
                  </a:lnTo>
                  <a:lnTo>
                    <a:pt x="26" y="10"/>
                  </a:lnTo>
                  <a:lnTo>
                    <a:pt x="26" y="10"/>
                  </a:lnTo>
                  <a:lnTo>
                    <a:pt x="21" y="15"/>
                  </a:lnTo>
                  <a:lnTo>
                    <a:pt x="21" y="15"/>
                  </a:lnTo>
                  <a:lnTo>
                    <a:pt x="24" y="15"/>
                  </a:lnTo>
                  <a:lnTo>
                    <a:pt x="26" y="15"/>
                  </a:lnTo>
                  <a:lnTo>
                    <a:pt x="26" y="15"/>
                  </a:lnTo>
                  <a:lnTo>
                    <a:pt x="28" y="15"/>
                  </a:lnTo>
                  <a:lnTo>
                    <a:pt x="28" y="17"/>
                  </a:lnTo>
                  <a:lnTo>
                    <a:pt x="28" y="17"/>
                  </a:lnTo>
                  <a:lnTo>
                    <a:pt x="24" y="22"/>
                  </a:lnTo>
                  <a:lnTo>
                    <a:pt x="24" y="22"/>
                  </a:lnTo>
                  <a:lnTo>
                    <a:pt x="24" y="24"/>
                  </a:lnTo>
                  <a:lnTo>
                    <a:pt x="17" y="24"/>
                  </a:lnTo>
                  <a:lnTo>
                    <a:pt x="14" y="22"/>
                  </a:lnTo>
                  <a:lnTo>
                    <a:pt x="9" y="22"/>
                  </a:lnTo>
                  <a:lnTo>
                    <a:pt x="7" y="26"/>
                  </a:lnTo>
                  <a:lnTo>
                    <a:pt x="7" y="29"/>
                  </a:lnTo>
                  <a:lnTo>
                    <a:pt x="7" y="29"/>
                  </a:lnTo>
                  <a:lnTo>
                    <a:pt x="5" y="29"/>
                  </a:lnTo>
                  <a:lnTo>
                    <a:pt x="5" y="31"/>
                  </a:lnTo>
                  <a:lnTo>
                    <a:pt x="9" y="31"/>
                  </a:lnTo>
                  <a:lnTo>
                    <a:pt x="12" y="33"/>
                  </a:lnTo>
                  <a:lnTo>
                    <a:pt x="7" y="36"/>
                  </a:lnTo>
                  <a:lnTo>
                    <a:pt x="7" y="38"/>
                  </a:lnTo>
                  <a:lnTo>
                    <a:pt x="5" y="38"/>
                  </a:lnTo>
                  <a:lnTo>
                    <a:pt x="5" y="40"/>
                  </a:lnTo>
                  <a:lnTo>
                    <a:pt x="7" y="43"/>
                  </a:lnTo>
                  <a:lnTo>
                    <a:pt x="7" y="43"/>
                  </a:lnTo>
                  <a:lnTo>
                    <a:pt x="7" y="43"/>
                  </a:lnTo>
                  <a:lnTo>
                    <a:pt x="9" y="43"/>
                  </a:lnTo>
                  <a:lnTo>
                    <a:pt x="9" y="45"/>
                  </a:lnTo>
                  <a:lnTo>
                    <a:pt x="19" y="45"/>
                  </a:lnTo>
                  <a:lnTo>
                    <a:pt x="19" y="48"/>
                  </a:lnTo>
                  <a:lnTo>
                    <a:pt x="19" y="48"/>
                  </a:lnTo>
                  <a:lnTo>
                    <a:pt x="14" y="50"/>
                  </a:lnTo>
                  <a:lnTo>
                    <a:pt x="14" y="52"/>
                  </a:lnTo>
                  <a:lnTo>
                    <a:pt x="12" y="55"/>
                  </a:lnTo>
                  <a:lnTo>
                    <a:pt x="12" y="57"/>
                  </a:lnTo>
                  <a:lnTo>
                    <a:pt x="7" y="59"/>
                  </a:lnTo>
                  <a:lnTo>
                    <a:pt x="17" y="59"/>
                  </a:lnTo>
                  <a:lnTo>
                    <a:pt x="19" y="55"/>
                  </a:lnTo>
                  <a:lnTo>
                    <a:pt x="19" y="57"/>
                  </a:lnTo>
                  <a:lnTo>
                    <a:pt x="21" y="59"/>
                  </a:lnTo>
                  <a:lnTo>
                    <a:pt x="21" y="59"/>
                  </a:lnTo>
                  <a:lnTo>
                    <a:pt x="9" y="62"/>
                  </a:lnTo>
                  <a:lnTo>
                    <a:pt x="7" y="64"/>
                  </a:lnTo>
                  <a:lnTo>
                    <a:pt x="7" y="66"/>
                  </a:lnTo>
                  <a:lnTo>
                    <a:pt x="7" y="66"/>
                  </a:lnTo>
                  <a:lnTo>
                    <a:pt x="5" y="66"/>
                  </a:lnTo>
                  <a:lnTo>
                    <a:pt x="5" y="69"/>
                  </a:lnTo>
                  <a:lnTo>
                    <a:pt x="2" y="66"/>
                  </a:lnTo>
                  <a:lnTo>
                    <a:pt x="0" y="69"/>
                  </a:lnTo>
                  <a:lnTo>
                    <a:pt x="0" y="71"/>
                  </a:lnTo>
                  <a:lnTo>
                    <a:pt x="7" y="71"/>
                  </a:lnTo>
                  <a:lnTo>
                    <a:pt x="7" y="71"/>
                  </a:lnTo>
                  <a:lnTo>
                    <a:pt x="5" y="74"/>
                  </a:lnTo>
                  <a:lnTo>
                    <a:pt x="2" y="76"/>
                  </a:lnTo>
                  <a:lnTo>
                    <a:pt x="2" y="76"/>
                  </a:lnTo>
                  <a:lnTo>
                    <a:pt x="2" y="76"/>
                  </a:lnTo>
                  <a:lnTo>
                    <a:pt x="5" y="78"/>
                  </a:lnTo>
                  <a:lnTo>
                    <a:pt x="5" y="78"/>
                  </a:lnTo>
                  <a:lnTo>
                    <a:pt x="9" y="76"/>
                  </a:lnTo>
                  <a:lnTo>
                    <a:pt x="9" y="78"/>
                  </a:lnTo>
                  <a:lnTo>
                    <a:pt x="5" y="81"/>
                  </a:lnTo>
                  <a:lnTo>
                    <a:pt x="5" y="81"/>
                  </a:lnTo>
                  <a:lnTo>
                    <a:pt x="12" y="78"/>
                  </a:lnTo>
                  <a:lnTo>
                    <a:pt x="12" y="81"/>
                  </a:lnTo>
                  <a:lnTo>
                    <a:pt x="12" y="81"/>
                  </a:lnTo>
                  <a:lnTo>
                    <a:pt x="9" y="81"/>
                  </a:lnTo>
                  <a:lnTo>
                    <a:pt x="7" y="83"/>
                  </a:lnTo>
                  <a:lnTo>
                    <a:pt x="9" y="83"/>
                  </a:lnTo>
                  <a:lnTo>
                    <a:pt x="9" y="83"/>
                  </a:lnTo>
                  <a:lnTo>
                    <a:pt x="12" y="83"/>
                  </a:lnTo>
                  <a:lnTo>
                    <a:pt x="12" y="83"/>
                  </a:lnTo>
                  <a:lnTo>
                    <a:pt x="14" y="83"/>
                  </a:lnTo>
                  <a:lnTo>
                    <a:pt x="14" y="83"/>
                  </a:lnTo>
                  <a:lnTo>
                    <a:pt x="17" y="83"/>
                  </a:lnTo>
                  <a:lnTo>
                    <a:pt x="19" y="83"/>
                  </a:lnTo>
                  <a:lnTo>
                    <a:pt x="26" y="81"/>
                  </a:lnTo>
                  <a:lnTo>
                    <a:pt x="26" y="78"/>
                  </a:lnTo>
                  <a:lnTo>
                    <a:pt x="26" y="76"/>
                  </a:lnTo>
                  <a:lnTo>
                    <a:pt x="28" y="76"/>
                  </a:lnTo>
                  <a:lnTo>
                    <a:pt x="28" y="76"/>
                  </a:lnTo>
                  <a:lnTo>
                    <a:pt x="28" y="78"/>
                  </a:lnTo>
                  <a:lnTo>
                    <a:pt x="33" y="76"/>
                  </a:lnTo>
                  <a:lnTo>
                    <a:pt x="33" y="74"/>
                  </a:lnTo>
                  <a:lnTo>
                    <a:pt x="35" y="74"/>
                  </a:lnTo>
                  <a:lnTo>
                    <a:pt x="35" y="74"/>
                  </a:lnTo>
                  <a:lnTo>
                    <a:pt x="38" y="71"/>
                  </a:lnTo>
                  <a:lnTo>
                    <a:pt x="38" y="71"/>
                  </a:lnTo>
                  <a:lnTo>
                    <a:pt x="50" y="69"/>
                  </a:lnTo>
                  <a:lnTo>
                    <a:pt x="50" y="69"/>
                  </a:lnTo>
                  <a:lnTo>
                    <a:pt x="52" y="69"/>
                  </a:lnTo>
                  <a:lnTo>
                    <a:pt x="54" y="69"/>
                  </a:lnTo>
                  <a:lnTo>
                    <a:pt x="52" y="66"/>
                  </a:lnTo>
                  <a:lnTo>
                    <a:pt x="57" y="52"/>
                  </a:lnTo>
                  <a:lnTo>
                    <a:pt x="54" y="43"/>
                  </a:lnTo>
                  <a:lnTo>
                    <a:pt x="57" y="43"/>
                  </a:lnTo>
                  <a:lnTo>
                    <a:pt x="57" y="38"/>
                  </a:lnTo>
                  <a:lnTo>
                    <a:pt x="54" y="31"/>
                  </a:lnTo>
                  <a:lnTo>
                    <a:pt x="54" y="29"/>
                  </a:lnTo>
                  <a:lnTo>
                    <a:pt x="54" y="29"/>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8" name="Freeform 810">
              <a:extLst>
                <a:ext uri="{FF2B5EF4-FFF2-40B4-BE49-F238E27FC236}">
                  <a16:creationId xmlns:a16="http://schemas.microsoft.com/office/drawing/2014/main" id="{8B441EB4-8A80-D942-8D90-1C8D3063FC2C}"/>
                </a:ext>
              </a:extLst>
            </p:cNvPr>
            <p:cNvSpPr>
              <a:spLocks/>
            </p:cNvSpPr>
            <p:nvPr/>
          </p:nvSpPr>
          <p:spPr bwMode="auto">
            <a:xfrm>
              <a:off x="6442662" y="3565367"/>
              <a:ext cx="576500" cy="286270"/>
            </a:xfrm>
            <a:custGeom>
              <a:avLst/>
              <a:gdLst>
                <a:gd name="T0" fmla="*/ 57 w 101"/>
                <a:gd name="T1" fmla="*/ 7 h 50"/>
                <a:gd name="T2" fmla="*/ 52 w 101"/>
                <a:gd name="T3" fmla="*/ 12 h 50"/>
                <a:gd name="T4" fmla="*/ 45 w 101"/>
                <a:gd name="T5" fmla="*/ 17 h 50"/>
                <a:gd name="T6" fmla="*/ 47 w 101"/>
                <a:gd name="T7" fmla="*/ 26 h 50"/>
                <a:gd name="T8" fmla="*/ 45 w 101"/>
                <a:gd name="T9" fmla="*/ 28 h 50"/>
                <a:gd name="T10" fmla="*/ 40 w 101"/>
                <a:gd name="T11" fmla="*/ 26 h 50"/>
                <a:gd name="T12" fmla="*/ 38 w 101"/>
                <a:gd name="T13" fmla="*/ 26 h 50"/>
                <a:gd name="T14" fmla="*/ 23 w 101"/>
                <a:gd name="T15" fmla="*/ 31 h 50"/>
                <a:gd name="T16" fmla="*/ 19 w 101"/>
                <a:gd name="T17" fmla="*/ 28 h 50"/>
                <a:gd name="T18" fmla="*/ 14 w 101"/>
                <a:gd name="T19" fmla="*/ 31 h 50"/>
                <a:gd name="T20" fmla="*/ 12 w 101"/>
                <a:gd name="T21" fmla="*/ 33 h 50"/>
                <a:gd name="T22" fmla="*/ 7 w 101"/>
                <a:gd name="T23" fmla="*/ 28 h 50"/>
                <a:gd name="T24" fmla="*/ 2 w 101"/>
                <a:gd name="T25" fmla="*/ 28 h 50"/>
                <a:gd name="T26" fmla="*/ 2 w 101"/>
                <a:gd name="T27" fmla="*/ 31 h 50"/>
                <a:gd name="T28" fmla="*/ 5 w 101"/>
                <a:gd name="T29" fmla="*/ 38 h 50"/>
                <a:gd name="T30" fmla="*/ 5 w 101"/>
                <a:gd name="T31" fmla="*/ 40 h 50"/>
                <a:gd name="T32" fmla="*/ 12 w 101"/>
                <a:gd name="T33" fmla="*/ 40 h 50"/>
                <a:gd name="T34" fmla="*/ 16 w 101"/>
                <a:gd name="T35" fmla="*/ 42 h 50"/>
                <a:gd name="T36" fmla="*/ 33 w 101"/>
                <a:gd name="T37" fmla="*/ 38 h 50"/>
                <a:gd name="T38" fmla="*/ 35 w 101"/>
                <a:gd name="T39" fmla="*/ 38 h 50"/>
                <a:gd name="T40" fmla="*/ 38 w 101"/>
                <a:gd name="T41" fmla="*/ 42 h 50"/>
                <a:gd name="T42" fmla="*/ 42 w 101"/>
                <a:gd name="T43" fmla="*/ 45 h 50"/>
                <a:gd name="T44" fmla="*/ 68 w 101"/>
                <a:gd name="T45" fmla="*/ 50 h 50"/>
                <a:gd name="T46" fmla="*/ 71 w 101"/>
                <a:gd name="T47" fmla="*/ 45 h 50"/>
                <a:gd name="T48" fmla="*/ 80 w 101"/>
                <a:gd name="T49" fmla="*/ 45 h 50"/>
                <a:gd name="T50" fmla="*/ 83 w 101"/>
                <a:gd name="T51" fmla="*/ 42 h 50"/>
                <a:gd name="T52" fmla="*/ 87 w 101"/>
                <a:gd name="T53" fmla="*/ 42 h 50"/>
                <a:gd name="T54" fmla="*/ 90 w 101"/>
                <a:gd name="T55" fmla="*/ 38 h 50"/>
                <a:gd name="T56" fmla="*/ 92 w 101"/>
                <a:gd name="T57" fmla="*/ 33 h 50"/>
                <a:gd name="T58" fmla="*/ 94 w 101"/>
                <a:gd name="T59" fmla="*/ 26 h 50"/>
                <a:gd name="T60" fmla="*/ 101 w 101"/>
                <a:gd name="T61" fmla="*/ 24 h 50"/>
                <a:gd name="T62" fmla="*/ 101 w 101"/>
                <a:gd name="T63" fmla="*/ 17 h 50"/>
                <a:gd name="T64" fmla="*/ 99 w 101"/>
                <a:gd name="T65" fmla="*/ 9 h 50"/>
                <a:gd name="T66" fmla="*/ 97 w 101"/>
                <a:gd name="T67" fmla="*/ 2 h 50"/>
                <a:gd name="T68" fmla="*/ 83 w 101"/>
                <a:gd name="T69" fmla="*/ 0 h 50"/>
                <a:gd name="T70" fmla="*/ 73 w 101"/>
                <a:gd name="T71" fmla="*/ 5 h 50"/>
                <a:gd name="T72" fmla="*/ 66 w 101"/>
                <a:gd name="T73" fmla="*/ 7 h 50"/>
                <a:gd name="T74" fmla="*/ 59 w 101"/>
                <a:gd name="T75"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50">
                  <a:moveTo>
                    <a:pt x="59" y="5"/>
                  </a:moveTo>
                  <a:lnTo>
                    <a:pt x="57" y="7"/>
                  </a:lnTo>
                  <a:lnTo>
                    <a:pt x="54" y="7"/>
                  </a:lnTo>
                  <a:lnTo>
                    <a:pt x="52" y="12"/>
                  </a:lnTo>
                  <a:lnTo>
                    <a:pt x="47" y="14"/>
                  </a:lnTo>
                  <a:lnTo>
                    <a:pt x="45" y="17"/>
                  </a:lnTo>
                  <a:lnTo>
                    <a:pt x="45" y="21"/>
                  </a:lnTo>
                  <a:lnTo>
                    <a:pt x="47" y="26"/>
                  </a:lnTo>
                  <a:lnTo>
                    <a:pt x="47" y="26"/>
                  </a:lnTo>
                  <a:lnTo>
                    <a:pt x="45" y="28"/>
                  </a:lnTo>
                  <a:lnTo>
                    <a:pt x="45" y="26"/>
                  </a:lnTo>
                  <a:lnTo>
                    <a:pt x="40" y="26"/>
                  </a:lnTo>
                  <a:lnTo>
                    <a:pt x="38" y="26"/>
                  </a:lnTo>
                  <a:lnTo>
                    <a:pt x="38" y="26"/>
                  </a:lnTo>
                  <a:lnTo>
                    <a:pt x="28" y="28"/>
                  </a:lnTo>
                  <a:lnTo>
                    <a:pt x="23" y="31"/>
                  </a:lnTo>
                  <a:lnTo>
                    <a:pt x="21" y="31"/>
                  </a:lnTo>
                  <a:lnTo>
                    <a:pt x="19" y="28"/>
                  </a:lnTo>
                  <a:lnTo>
                    <a:pt x="14" y="28"/>
                  </a:lnTo>
                  <a:lnTo>
                    <a:pt x="14" y="31"/>
                  </a:lnTo>
                  <a:lnTo>
                    <a:pt x="12" y="31"/>
                  </a:lnTo>
                  <a:lnTo>
                    <a:pt x="12" y="33"/>
                  </a:lnTo>
                  <a:lnTo>
                    <a:pt x="9" y="31"/>
                  </a:lnTo>
                  <a:lnTo>
                    <a:pt x="7" y="28"/>
                  </a:lnTo>
                  <a:lnTo>
                    <a:pt x="5" y="28"/>
                  </a:lnTo>
                  <a:lnTo>
                    <a:pt x="2" y="28"/>
                  </a:lnTo>
                  <a:lnTo>
                    <a:pt x="0" y="28"/>
                  </a:lnTo>
                  <a:lnTo>
                    <a:pt x="2" y="31"/>
                  </a:lnTo>
                  <a:lnTo>
                    <a:pt x="5" y="33"/>
                  </a:lnTo>
                  <a:lnTo>
                    <a:pt x="5" y="38"/>
                  </a:lnTo>
                  <a:lnTo>
                    <a:pt x="5" y="38"/>
                  </a:lnTo>
                  <a:lnTo>
                    <a:pt x="5" y="40"/>
                  </a:lnTo>
                  <a:lnTo>
                    <a:pt x="9" y="40"/>
                  </a:lnTo>
                  <a:lnTo>
                    <a:pt x="12" y="40"/>
                  </a:lnTo>
                  <a:lnTo>
                    <a:pt x="14" y="42"/>
                  </a:lnTo>
                  <a:lnTo>
                    <a:pt x="16" y="42"/>
                  </a:lnTo>
                  <a:lnTo>
                    <a:pt x="33" y="38"/>
                  </a:lnTo>
                  <a:lnTo>
                    <a:pt x="33" y="38"/>
                  </a:lnTo>
                  <a:lnTo>
                    <a:pt x="35" y="38"/>
                  </a:lnTo>
                  <a:lnTo>
                    <a:pt x="35" y="38"/>
                  </a:lnTo>
                  <a:lnTo>
                    <a:pt x="38" y="40"/>
                  </a:lnTo>
                  <a:lnTo>
                    <a:pt x="38" y="42"/>
                  </a:lnTo>
                  <a:lnTo>
                    <a:pt x="40" y="45"/>
                  </a:lnTo>
                  <a:lnTo>
                    <a:pt x="42" y="45"/>
                  </a:lnTo>
                  <a:lnTo>
                    <a:pt x="45" y="47"/>
                  </a:lnTo>
                  <a:lnTo>
                    <a:pt x="68" y="50"/>
                  </a:lnTo>
                  <a:lnTo>
                    <a:pt x="68" y="47"/>
                  </a:lnTo>
                  <a:lnTo>
                    <a:pt x="71" y="45"/>
                  </a:lnTo>
                  <a:lnTo>
                    <a:pt x="75" y="45"/>
                  </a:lnTo>
                  <a:lnTo>
                    <a:pt x="80" y="45"/>
                  </a:lnTo>
                  <a:lnTo>
                    <a:pt x="80" y="42"/>
                  </a:lnTo>
                  <a:lnTo>
                    <a:pt x="83" y="42"/>
                  </a:lnTo>
                  <a:lnTo>
                    <a:pt x="85" y="45"/>
                  </a:lnTo>
                  <a:lnTo>
                    <a:pt x="87" y="42"/>
                  </a:lnTo>
                  <a:lnTo>
                    <a:pt x="87" y="40"/>
                  </a:lnTo>
                  <a:lnTo>
                    <a:pt x="90" y="38"/>
                  </a:lnTo>
                  <a:lnTo>
                    <a:pt x="94" y="38"/>
                  </a:lnTo>
                  <a:lnTo>
                    <a:pt x="92" y="33"/>
                  </a:lnTo>
                  <a:lnTo>
                    <a:pt x="94" y="28"/>
                  </a:lnTo>
                  <a:lnTo>
                    <a:pt x="94" y="26"/>
                  </a:lnTo>
                  <a:lnTo>
                    <a:pt x="94" y="24"/>
                  </a:lnTo>
                  <a:lnTo>
                    <a:pt x="101" y="24"/>
                  </a:lnTo>
                  <a:lnTo>
                    <a:pt x="101" y="24"/>
                  </a:lnTo>
                  <a:lnTo>
                    <a:pt x="101" y="17"/>
                  </a:lnTo>
                  <a:lnTo>
                    <a:pt x="99" y="9"/>
                  </a:lnTo>
                  <a:lnTo>
                    <a:pt x="99" y="9"/>
                  </a:lnTo>
                  <a:lnTo>
                    <a:pt x="99" y="5"/>
                  </a:lnTo>
                  <a:lnTo>
                    <a:pt x="97" y="2"/>
                  </a:lnTo>
                  <a:lnTo>
                    <a:pt x="87" y="5"/>
                  </a:lnTo>
                  <a:lnTo>
                    <a:pt x="83" y="0"/>
                  </a:lnTo>
                  <a:lnTo>
                    <a:pt x="75" y="0"/>
                  </a:lnTo>
                  <a:lnTo>
                    <a:pt x="73" y="5"/>
                  </a:lnTo>
                  <a:lnTo>
                    <a:pt x="71" y="7"/>
                  </a:lnTo>
                  <a:lnTo>
                    <a:pt x="66" y="7"/>
                  </a:lnTo>
                  <a:lnTo>
                    <a:pt x="64" y="7"/>
                  </a:lnTo>
                  <a:lnTo>
                    <a:pt x="59" y="5"/>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9" name="Freeform 811">
              <a:extLst>
                <a:ext uri="{FF2B5EF4-FFF2-40B4-BE49-F238E27FC236}">
                  <a16:creationId xmlns:a16="http://schemas.microsoft.com/office/drawing/2014/main" id="{367D4570-BBDD-8245-969B-D16D7CE03F57}"/>
                </a:ext>
              </a:extLst>
            </p:cNvPr>
            <p:cNvSpPr>
              <a:spLocks/>
            </p:cNvSpPr>
            <p:nvPr/>
          </p:nvSpPr>
          <p:spPr bwMode="auto">
            <a:xfrm>
              <a:off x="6442662" y="3565367"/>
              <a:ext cx="576500" cy="286270"/>
            </a:xfrm>
            <a:custGeom>
              <a:avLst/>
              <a:gdLst>
                <a:gd name="T0" fmla="*/ 57 w 101"/>
                <a:gd name="T1" fmla="*/ 7 h 50"/>
                <a:gd name="T2" fmla="*/ 52 w 101"/>
                <a:gd name="T3" fmla="*/ 12 h 50"/>
                <a:gd name="T4" fmla="*/ 45 w 101"/>
                <a:gd name="T5" fmla="*/ 17 h 50"/>
                <a:gd name="T6" fmla="*/ 47 w 101"/>
                <a:gd name="T7" fmla="*/ 26 h 50"/>
                <a:gd name="T8" fmla="*/ 45 w 101"/>
                <a:gd name="T9" fmla="*/ 28 h 50"/>
                <a:gd name="T10" fmla="*/ 40 w 101"/>
                <a:gd name="T11" fmla="*/ 26 h 50"/>
                <a:gd name="T12" fmla="*/ 38 w 101"/>
                <a:gd name="T13" fmla="*/ 26 h 50"/>
                <a:gd name="T14" fmla="*/ 23 w 101"/>
                <a:gd name="T15" fmla="*/ 31 h 50"/>
                <a:gd name="T16" fmla="*/ 19 w 101"/>
                <a:gd name="T17" fmla="*/ 28 h 50"/>
                <a:gd name="T18" fmla="*/ 14 w 101"/>
                <a:gd name="T19" fmla="*/ 31 h 50"/>
                <a:gd name="T20" fmla="*/ 12 w 101"/>
                <a:gd name="T21" fmla="*/ 33 h 50"/>
                <a:gd name="T22" fmla="*/ 7 w 101"/>
                <a:gd name="T23" fmla="*/ 28 h 50"/>
                <a:gd name="T24" fmla="*/ 2 w 101"/>
                <a:gd name="T25" fmla="*/ 28 h 50"/>
                <a:gd name="T26" fmla="*/ 2 w 101"/>
                <a:gd name="T27" fmla="*/ 31 h 50"/>
                <a:gd name="T28" fmla="*/ 5 w 101"/>
                <a:gd name="T29" fmla="*/ 38 h 50"/>
                <a:gd name="T30" fmla="*/ 5 w 101"/>
                <a:gd name="T31" fmla="*/ 40 h 50"/>
                <a:gd name="T32" fmla="*/ 12 w 101"/>
                <a:gd name="T33" fmla="*/ 40 h 50"/>
                <a:gd name="T34" fmla="*/ 16 w 101"/>
                <a:gd name="T35" fmla="*/ 42 h 50"/>
                <a:gd name="T36" fmla="*/ 33 w 101"/>
                <a:gd name="T37" fmla="*/ 38 h 50"/>
                <a:gd name="T38" fmla="*/ 35 w 101"/>
                <a:gd name="T39" fmla="*/ 38 h 50"/>
                <a:gd name="T40" fmla="*/ 38 w 101"/>
                <a:gd name="T41" fmla="*/ 42 h 50"/>
                <a:gd name="T42" fmla="*/ 42 w 101"/>
                <a:gd name="T43" fmla="*/ 45 h 50"/>
                <a:gd name="T44" fmla="*/ 68 w 101"/>
                <a:gd name="T45" fmla="*/ 50 h 50"/>
                <a:gd name="T46" fmla="*/ 71 w 101"/>
                <a:gd name="T47" fmla="*/ 45 h 50"/>
                <a:gd name="T48" fmla="*/ 80 w 101"/>
                <a:gd name="T49" fmla="*/ 45 h 50"/>
                <a:gd name="T50" fmla="*/ 83 w 101"/>
                <a:gd name="T51" fmla="*/ 42 h 50"/>
                <a:gd name="T52" fmla="*/ 87 w 101"/>
                <a:gd name="T53" fmla="*/ 42 h 50"/>
                <a:gd name="T54" fmla="*/ 90 w 101"/>
                <a:gd name="T55" fmla="*/ 38 h 50"/>
                <a:gd name="T56" fmla="*/ 92 w 101"/>
                <a:gd name="T57" fmla="*/ 33 h 50"/>
                <a:gd name="T58" fmla="*/ 94 w 101"/>
                <a:gd name="T59" fmla="*/ 26 h 50"/>
                <a:gd name="T60" fmla="*/ 101 w 101"/>
                <a:gd name="T61" fmla="*/ 24 h 50"/>
                <a:gd name="T62" fmla="*/ 101 w 101"/>
                <a:gd name="T63" fmla="*/ 17 h 50"/>
                <a:gd name="T64" fmla="*/ 99 w 101"/>
                <a:gd name="T65" fmla="*/ 9 h 50"/>
                <a:gd name="T66" fmla="*/ 97 w 101"/>
                <a:gd name="T67" fmla="*/ 2 h 50"/>
                <a:gd name="T68" fmla="*/ 83 w 101"/>
                <a:gd name="T69" fmla="*/ 0 h 50"/>
                <a:gd name="T70" fmla="*/ 73 w 101"/>
                <a:gd name="T71" fmla="*/ 5 h 50"/>
                <a:gd name="T72" fmla="*/ 66 w 101"/>
                <a:gd name="T73" fmla="*/ 7 h 50"/>
                <a:gd name="T74" fmla="*/ 59 w 101"/>
                <a:gd name="T75"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50">
                  <a:moveTo>
                    <a:pt x="59" y="5"/>
                  </a:moveTo>
                  <a:lnTo>
                    <a:pt x="57" y="7"/>
                  </a:lnTo>
                  <a:lnTo>
                    <a:pt x="54" y="7"/>
                  </a:lnTo>
                  <a:lnTo>
                    <a:pt x="52" y="12"/>
                  </a:lnTo>
                  <a:lnTo>
                    <a:pt x="47" y="14"/>
                  </a:lnTo>
                  <a:lnTo>
                    <a:pt x="45" y="17"/>
                  </a:lnTo>
                  <a:lnTo>
                    <a:pt x="45" y="21"/>
                  </a:lnTo>
                  <a:lnTo>
                    <a:pt x="47" y="26"/>
                  </a:lnTo>
                  <a:lnTo>
                    <a:pt x="47" y="26"/>
                  </a:lnTo>
                  <a:lnTo>
                    <a:pt x="45" y="28"/>
                  </a:lnTo>
                  <a:lnTo>
                    <a:pt x="45" y="26"/>
                  </a:lnTo>
                  <a:lnTo>
                    <a:pt x="40" y="26"/>
                  </a:lnTo>
                  <a:lnTo>
                    <a:pt x="38" y="26"/>
                  </a:lnTo>
                  <a:lnTo>
                    <a:pt x="38" y="26"/>
                  </a:lnTo>
                  <a:lnTo>
                    <a:pt x="28" y="28"/>
                  </a:lnTo>
                  <a:lnTo>
                    <a:pt x="23" y="31"/>
                  </a:lnTo>
                  <a:lnTo>
                    <a:pt x="21" y="31"/>
                  </a:lnTo>
                  <a:lnTo>
                    <a:pt x="19" y="28"/>
                  </a:lnTo>
                  <a:lnTo>
                    <a:pt x="14" y="28"/>
                  </a:lnTo>
                  <a:lnTo>
                    <a:pt x="14" y="31"/>
                  </a:lnTo>
                  <a:lnTo>
                    <a:pt x="12" y="31"/>
                  </a:lnTo>
                  <a:lnTo>
                    <a:pt x="12" y="33"/>
                  </a:lnTo>
                  <a:lnTo>
                    <a:pt x="9" y="31"/>
                  </a:lnTo>
                  <a:lnTo>
                    <a:pt x="7" y="28"/>
                  </a:lnTo>
                  <a:lnTo>
                    <a:pt x="5" y="28"/>
                  </a:lnTo>
                  <a:lnTo>
                    <a:pt x="2" y="28"/>
                  </a:lnTo>
                  <a:lnTo>
                    <a:pt x="0" y="28"/>
                  </a:lnTo>
                  <a:lnTo>
                    <a:pt x="2" y="31"/>
                  </a:lnTo>
                  <a:lnTo>
                    <a:pt x="5" y="33"/>
                  </a:lnTo>
                  <a:lnTo>
                    <a:pt x="5" y="38"/>
                  </a:lnTo>
                  <a:lnTo>
                    <a:pt x="5" y="38"/>
                  </a:lnTo>
                  <a:lnTo>
                    <a:pt x="5" y="40"/>
                  </a:lnTo>
                  <a:lnTo>
                    <a:pt x="9" y="40"/>
                  </a:lnTo>
                  <a:lnTo>
                    <a:pt x="12" y="40"/>
                  </a:lnTo>
                  <a:lnTo>
                    <a:pt x="14" y="42"/>
                  </a:lnTo>
                  <a:lnTo>
                    <a:pt x="16" y="42"/>
                  </a:lnTo>
                  <a:lnTo>
                    <a:pt x="33" y="38"/>
                  </a:lnTo>
                  <a:lnTo>
                    <a:pt x="33" y="38"/>
                  </a:lnTo>
                  <a:lnTo>
                    <a:pt x="35" y="38"/>
                  </a:lnTo>
                  <a:lnTo>
                    <a:pt x="35" y="38"/>
                  </a:lnTo>
                  <a:lnTo>
                    <a:pt x="38" y="40"/>
                  </a:lnTo>
                  <a:lnTo>
                    <a:pt x="38" y="42"/>
                  </a:lnTo>
                  <a:lnTo>
                    <a:pt x="40" y="45"/>
                  </a:lnTo>
                  <a:lnTo>
                    <a:pt x="42" y="45"/>
                  </a:lnTo>
                  <a:lnTo>
                    <a:pt x="45" y="47"/>
                  </a:lnTo>
                  <a:lnTo>
                    <a:pt x="68" y="50"/>
                  </a:lnTo>
                  <a:lnTo>
                    <a:pt x="68" y="47"/>
                  </a:lnTo>
                  <a:lnTo>
                    <a:pt x="71" y="45"/>
                  </a:lnTo>
                  <a:lnTo>
                    <a:pt x="75" y="45"/>
                  </a:lnTo>
                  <a:lnTo>
                    <a:pt x="80" y="45"/>
                  </a:lnTo>
                  <a:lnTo>
                    <a:pt x="80" y="42"/>
                  </a:lnTo>
                  <a:lnTo>
                    <a:pt x="83" y="42"/>
                  </a:lnTo>
                  <a:lnTo>
                    <a:pt x="85" y="45"/>
                  </a:lnTo>
                  <a:lnTo>
                    <a:pt x="87" y="42"/>
                  </a:lnTo>
                  <a:lnTo>
                    <a:pt x="87" y="40"/>
                  </a:lnTo>
                  <a:lnTo>
                    <a:pt x="90" y="38"/>
                  </a:lnTo>
                  <a:lnTo>
                    <a:pt x="94" y="38"/>
                  </a:lnTo>
                  <a:lnTo>
                    <a:pt x="92" y="33"/>
                  </a:lnTo>
                  <a:lnTo>
                    <a:pt x="94" y="28"/>
                  </a:lnTo>
                  <a:lnTo>
                    <a:pt x="94" y="26"/>
                  </a:lnTo>
                  <a:lnTo>
                    <a:pt x="94" y="24"/>
                  </a:lnTo>
                  <a:lnTo>
                    <a:pt x="101" y="24"/>
                  </a:lnTo>
                  <a:lnTo>
                    <a:pt x="101" y="24"/>
                  </a:lnTo>
                  <a:lnTo>
                    <a:pt x="101" y="17"/>
                  </a:lnTo>
                  <a:lnTo>
                    <a:pt x="99" y="9"/>
                  </a:lnTo>
                  <a:lnTo>
                    <a:pt x="99" y="9"/>
                  </a:lnTo>
                  <a:lnTo>
                    <a:pt x="99" y="5"/>
                  </a:lnTo>
                  <a:lnTo>
                    <a:pt x="97" y="2"/>
                  </a:lnTo>
                  <a:lnTo>
                    <a:pt x="87" y="5"/>
                  </a:lnTo>
                  <a:lnTo>
                    <a:pt x="83" y="0"/>
                  </a:lnTo>
                  <a:lnTo>
                    <a:pt x="75" y="0"/>
                  </a:lnTo>
                  <a:lnTo>
                    <a:pt x="73" y="5"/>
                  </a:lnTo>
                  <a:lnTo>
                    <a:pt x="71" y="7"/>
                  </a:lnTo>
                  <a:lnTo>
                    <a:pt x="66" y="7"/>
                  </a:lnTo>
                  <a:lnTo>
                    <a:pt x="64" y="7"/>
                  </a:lnTo>
                  <a:lnTo>
                    <a:pt x="59" y="5"/>
                  </a:lnTo>
                </a:path>
              </a:pathLst>
            </a:custGeom>
            <a:solidFill>
              <a:schemeClr val="accent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50" name="Freeform 812">
              <a:extLst>
                <a:ext uri="{FF2B5EF4-FFF2-40B4-BE49-F238E27FC236}">
                  <a16:creationId xmlns:a16="http://schemas.microsoft.com/office/drawing/2014/main" id="{30E1F9CB-83D6-5045-BF70-9722D37EFD75}"/>
                </a:ext>
              </a:extLst>
            </p:cNvPr>
            <p:cNvSpPr>
              <a:spLocks/>
            </p:cNvSpPr>
            <p:nvPr/>
          </p:nvSpPr>
          <p:spPr bwMode="auto">
            <a:xfrm>
              <a:off x="5998756" y="3004511"/>
              <a:ext cx="265191" cy="350536"/>
            </a:xfrm>
            <a:custGeom>
              <a:avLst/>
              <a:gdLst>
                <a:gd name="T0" fmla="*/ 31 w 47"/>
                <a:gd name="T1" fmla="*/ 60 h 60"/>
                <a:gd name="T2" fmla="*/ 28 w 47"/>
                <a:gd name="T3" fmla="*/ 50 h 60"/>
                <a:gd name="T4" fmla="*/ 24 w 47"/>
                <a:gd name="T5" fmla="*/ 48 h 60"/>
                <a:gd name="T6" fmla="*/ 21 w 47"/>
                <a:gd name="T7" fmla="*/ 45 h 60"/>
                <a:gd name="T8" fmla="*/ 19 w 47"/>
                <a:gd name="T9" fmla="*/ 43 h 60"/>
                <a:gd name="T10" fmla="*/ 5 w 47"/>
                <a:gd name="T11" fmla="*/ 48 h 60"/>
                <a:gd name="T12" fmla="*/ 0 w 47"/>
                <a:gd name="T13" fmla="*/ 45 h 60"/>
                <a:gd name="T14" fmla="*/ 2 w 47"/>
                <a:gd name="T15" fmla="*/ 45 h 60"/>
                <a:gd name="T16" fmla="*/ 7 w 47"/>
                <a:gd name="T17" fmla="*/ 45 h 60"/>
                <a:gd name="T18" fmla="*/ 12 w 47"/>
                <a:gd name="T19" fmla="*/ 45 h 60"/>
                <a:gd name="T20" fmla="*/ 7 w 47"/>
                <a:gd name="T21" fmla="*/ 45 h 60"/>
                <a:gd name="T22" fmla="*/ 7 w 47"/>
                <a:gd name="T23" fmla="*/ 43 h 60"/>
                <a:gd name="T24" fmla="*/ 14 w 47"/>
                <a:gd name="T25" fmla="*/ 41 h 60"/>
                <a:gd name="T26" fmla="*/ 19 w 47"/>
                <a:gd name="T27" fmla="*/ 38 h 60"/>
                <a:gd name="T28" fmla="*/ 16 w 47"/>
                <a:gd name="T29" fmla="*/ 38 h 60"/>
                <a:gd name="T30" fmla="*/ 12 w 47"/>
                <a:gd name="T31" fmla="*/ 38 h 60"/>
                <a:gd name="T32" fmla="*/ 9 w 47"/>
                <a:gd name="T33" fmla="*/ 34 h 60"/>
                <a:gd name="T34" fmla="*/ 16 w 47"/>
                <a:gd name="T35" fmla="*/ 26 h 60"/>
                <a:gd name="T36" fmla="*/ 21 w 47"/>
                <a:gd name="T37" fmla="*/ 12 h 60"/>
                <a:gd name="T38" fmla="*/ 24 w 47"/>
                <a:gd name="T39" fmla="*/ 17 h 60"/>
                <a:gd name="T40" fmla="*/ 24 w 47"/>
                <a:gd name="T41" fmla="*/ 17 h 60"/>
                <a:gd name="T42" fmla="*/ 21 w 47"/>
                <a:gd name="T43" fmla="*/ 19 h 60"/>
                <a:gd name="T44" fmla="*/ 21 w 47"/>
                <a:gd name="T45" fmla="*/ 24 h 60"/>
                <a:gd name="T46" fmla="*/ 21 w 47"/>
                <a:gd name="T47" fmla="*/ 24 h 60"/>
                <a:gd name="T48" fmla="*/ 26 w 47"/>
                <a:gd name="T49" fmla="*/ 26 h 60"/>
                <a:gd name="T50" fmla="*/ 26 w 47"/>
                <a:gd name="T51" fmla="*/ 24 h 60"/>
                <a:gd name="T52" fmla="*/ 24 w 47"/>
                <a:gd name="T53" fmla="*/ 22 h 60"/>
                <a:gd name="T54" fmla="*/ 26 w 47"/>
                <a:gd name="T55" fmla="*/ 19 h 60"/>
                <a:gd name="T56" fmla="*/ 28 w 47"/>
                <a:gd name="T57" fmla="*/ 12 h 60"/>
                <a:gd name="T58" fmla="*/ 26 w 47"/>
                <a:gd name="T59" fmla="*/ 12 h 60"/>
                <a:gd name="T60" fmla="*/ 26 w 47"/>
                <a:gd name="T61" fmla="*/ 8 h 60"/>
                <a:gd name="T62" fmla="*/ 31 w 47"/>
                <a:gd name="T63" fmla="*/ 3 h 60"/>
                <a:gd name="T64" fmla="*/ 38 w 47"/>
                <a:gd name="T65" fmla="*/ 3 h 60"/>
                <a:gd name="T66" fmla="*/ 42 w 47"/>
                <a:gd name="T67" fmla="*/ 0 h 60"/>
                <a:gd name="T68" fmla="*/ 47 w 47"/>
                <a:gd name="T69" fmla="*/ 5 h 60"/>
                <a:gd name="T70" fmla="*/ 42 w 47"/>
                <a:gd name="T71" fmla="*/ 19 h 60"/>
                <a:gd name="T72" fmla="*/ 47 w 47"/>
                <a:gd name="T73" fmla="*/ 22 h 60"/>
                <a:gd name="T74" fmla="*/ 45 w 47"/>
                <a:gd name="T75" fmla="*/ 29 h 60"/>
                <a:gd name="T76" fmla="*/ 42 w 47"/>
                <a:gd name="T77" fmla="*/ 34 h 60"/>
                <a:gd name="T78" fmla="*/ 38 w 47"/>
                <a:gd name="T79" fmla="*/ 36 h 60"/>
                <a:gd name="T80" fmla="*/ 33 w 47"/>
                <a:gd name="T81" fmla="*/ 34 h 60"/>
                <a:gd name="T82" fmla="*/ 33 w 47"/>
                <a:gd name="T83" fmla="*/ 52 h 60"/>
                <a:gd name="T84" fmla="*/ 33 w 47"/>
                <a:gd name="T8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 h="60">
                  <a:moveTo>
                    <a:pt x="33" y="60"/>
                  </a:moveTo>
                  <a:lnTo>
                    <a:pt x="31" y="60"/>
                  </a:lnTo>
                  <a:lnTo>
                    <a:pt x="28" y="57"/>
                  </a:lnTo>
                  <a:lnTo>
                    <a:pt x="28" y="50"/>
                  </a:lnTo>
                  <a:lnTo>
                    <a:pt x="26" y="48"/>
                  </a:lnTo>
                  <a:lnTo>
                    <a:pt x="24" y="48"/>
                  </a:lnTo>
                  <a:lnTo>
                    <a:pt x="21" y="48"/>
                  </a:lnTo>
                  <a:lnTo>
                    <a:pt x="21" y="45"/>
                  </a:lnTo>
                  <a:lnTo>
                    <a:pt x="21" y="45"/>
                  </a:lnTo>
                  <a:lnTo>
                    <a:pt x="19" y="43"/>
                  </a:lnTo>
                  <a:lnTo>
                    <a:pt x="14" y="45"/>
                  </a:lnTo>
                  <a:lnTo>
                    <a:pt x="5" y="48"/>
                  </a:lnTo>
                  <a:lnTo>
                    <a:pt x="0" y="45"/>
                  </a:lnTo>
                  <a:lnTo>
                    <a:pt x="0" y="45"/>
                  </a:lnTo>
                  <a:lnTo>
                    <a:pt x="2" y="45"/>
                  </a:lnTo>
                  <a:lnTo>
                    <a:pt x="2" y="45"/>
                  </a:lnTo>
                  <a:lnTo>
                    <a:pt x="5" y="48"/>
                  </a:lnTo>
                  <a:lnTo>
                    <a:pt x="7" y="45"/>
                  </a:lnTo>
                  <a:lnTo>
                    <a:pt x="9" y="45"/>
                  </a:lnTo>
                  <a:lnTo>
                    <a:pt x="12" y="45"/>
                  </a:lnTo>
                  <a:lnTo>
                    <a:pt x="9" y="45"/>
                  </a:lnTo>
                  <a:lnTo>
                    <a:pt x="7" y="45"/>
                  </a:lnTo>
                  <a:lnTo>
                    <a:pt x="5" y="45"/>
                  </a:lnTo>
                  <a:lnTo>
                    <a:pt x="7" y="43"/>
                  </a:lnTo>
                  <a:lnTo>
                    <a:pt x="12" y="41"/>
                  </a:lnTo>
                  <a:lnTo>
                    <a:pt x="14" y="41"/>
                  </a:lnTo>
                  <a:lnTo>
                    <a:pt x="19" y="38"/>
                  </a:lnTo>
                  <a:lnTo>
                    <a:pt x="19" y="38"/>
                  </a:lnTo>
                  <a:lnTo>
                    <a:pt x="19" y="38"/>
                  </a:lnTo>
                  <a:lnTo>
                    <a:pt x="16" y="38"/>
                  </a:lnTo>
                  <a:lnTo>
                    <a:pt x="14" y="38"/>
                  </a:lnTo>
                  <a:lnTo>
                    <a:pt x="12" y="38"/>
                  </a:lnTo>
                  <a:lnTo>
                    <a:pt x="9" y="36"/>
                  </a:lnTo>
                  <a:lnTo>
                    <a:pt x="9" y="34"/>
                  </a:lnTo>
                  <a:lnTo>
                    <a:pt x="9" y="34"/>
                  </a:lnTo>
                  <a:lnTo>
                    <a:pt x="16" y="26"/>
                  </a:lnTo>
                  <a:lnTo>
                    <a:pt x="19" y="15"/>
                  </a:lnTo>
                  <a:lnTo>
                    <a:pt x="21" y="12"/>
                  </a:lnTo>
                  <a:lnTo>
                    <a:pt x="21" y="15"/>
                  </a:lnTo>
                  <a:lnTo>
                    <a:pt x="24" y="17"/>
                  </a:lnTo>
                  <a:lnTo>
                    <a:pt x="24" y="17"/>
                  </a:lnTo>
                  <a:lnTo>
                    <a:pt x="24" y="17"/>
                  </a:lnTo>
                  <a:lnTo>
                    <a:pt x="21" y="17"/>
                  </a:lnTo>
                  <a:lnTo>
                    <a:pt x="21" y="19"/>
                  </a:lnTo>
                  <a:lnTo>
                    <a:pt x="21" y="19"/>
                  </a:lnTo>
                  <a:lnTo>
                    <a:pt x="21" y="24"/>
                  </a:lnTo>
                  <a:lnTo>
                    <a:pt x="21" y="24"/>
                  </a:lnTo>
                  <a:lnTo>
                    <a:pt x="21" y="24"/>
                  </a:lnTo>
                  <a:lnTo>
                    <a:pt x="24" y="26"/>
                  </a:lnTo>
                  <a:lnTo>
                    <a:pt x="26" y="26"/>
                  </a:lnTo>
                  <a:lnTo>
                    <a:pt x="26" y="26"/>
                  </a:lnTo>
                  <a:lnTo>
                    <a:pt x="26" y="24"/>
                  </a:lnTo>
                  <a:lnTo>
                    <a:pt x="26" y="22"/>
                  </a:lnTo>
                  <a:lnTo>
                    <a:pt x="24" y="22"/>
                  </a:lnTo>
                  <a:lnTo>
                    <a:pt x="26" y="22"/>
                  </a:lnTo>
                  <a:lnTo>
                    <a:pt x="26" y="19"/>
                  </a:lnTo>
                  <a:lnTo>
                    <a:pt x="28" y="15"/>
                  </a:lnTo>
                  <a:lnTo>
                    <a:pt x="28" y="12"/>
                  </a:lnTo>
                  <a:lnTo>
                    <a:pt x="26" y="15"/>
                  </a:lnTo>
                  <a:lnTo>
                    <a:pt x="26" y="12"/>
                  </a:lnTo>
                  <a:lnTo>
                    <a:pt x="26" y="8"/>
                  </a:lnTo>
                  <a:lnTo>
                    <a:pt x="26" y="8"/>
                  </a:lnTo>
                  <a:lnTo>
                    <a:pt x="26" y="5"/>
                  </a:lnTo>
                  <a:lnTo>
                    <a:pt x="31" y="3"/>
                  </a:lnTo>
                  <a:lnTo>
                    <a:pt x="33" y="3"/>
                  </a:lnTo>
                  <a:lnTo>
                    <a:pt x="38" y="3"/>
                  </a:lnTo>
                  <a:lnTo>
                    <a:pt x="40" y="0"/>
                  </a:lnTo>
                  <a:lnTo>
                    <a:pt x="42" y="0"/>
                  </a:lnTo>
                  <a:lnTo>
                    <a:pt x="45" y="3"/>
                  </a:lnTo>
                  <a:lnTo>
                    <a:pt x="47" y="5"/>
                  </a:lnTo>
                  <a:lnTo>
                    <a:pt x="45" y="17"/>
                  </a:lnTo>
                  <a:lnTo>
                    <a:pt x="42" y="19"/>
                  </a:lnTo>
                  <a:lnTo>
                    <a:pt x="42" y="22"/>
                  </a:lnTo>
                  <a:lnTo>
                    <a:pt x="47" y="22"/>
                  </a:lnTo>
                  <a:lnTo>
                    <a:pt x="47" y="26"/>
                  </a:lnTo>
                  <a:lnTo>
                    <a:pt x="45" y="29"/>
                  </a:lnTo>
                  <a:lnTo>
                    <a:pt x="42" y="29"/>
                  </a:lnTo>
                  <a:lnTo>
                    <a:pt x="42" y="34"/>
                  </a:lnTo>
                  <a:lnTo>
                    <a:pt x="40" y="36"/>
                  </a:lnTo>
                  <a:lnTo>
                    <a:pt x="38" y="36"/>
                  </a:lnTo>
                  <a:lnTo>
                    <a:pt x="35" y="34"/>
                  </a:lnTo>
                  <a:lnTo>
                    <a:pt x="33" y="34"/>
                  </a:lnTo>
                  <a:lnTo>
                    <a:pt x="33" y="50"/>
                  </a:lnTo>
                  <a:lnTo>
                    <a:pt x="33" y="52"/>
                  </a:lnTo>
                  <a:lnTo>
                    <a:pt x="33" y="52"/>
                  </a:lnTo>
                  <a:lnTo>
                    <a:pt x="33" y="57"/>
                  </a:lnTo>
                  <a:lnTo>
                    <a:pt x="33" y="6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51" name="Freeform 813">
              <a:extLst>
                <a:ext uri="{FF2B5EF4-FFF2-40B4-BE49-F238E27FC236}">
                  <a16:creationId xmlns:a16="http://schemas.microsoft.com/office/drawing/2014/main" id="{D7732786-C614-0840-9047-185785CC5040}"/>
                </a:ext>
              </a:extLst>
            </p:cNvPr>
            <p:cNvSpPr>
              <a:spLocks/>
            </p:cNvSpPr>
            <p:nvPr/>
          </p:nvSpPr>
          <p:spPr bwMode="auto">
            <a:xfrm>
              <a:off x="5998756" y="3004511"/>
              <a:ext cx="265191" cy="350536"/>
            </a:xfrm>
            <a:custGeom>
              <a:avLst/>
              <a:gdLst>
                <a:gd name="T0" fmla="*/ 31 w 47"/>
                <a:gd name="T1" fmla="*/ 60 h 60"/>
                <a:gd name="T2" fmla="*/ 28 w 47"/>
                <a:gd name="T3" fmla="*/ 50 h 60"/>
                <a:gd name="T4" fmla="*/ 24 w 47"/>
                <a:gd name="T5" fmla="*/ 48 h 60"/>
                <a:gd name="T6" fmla="*/ 21 w 47"/>
                <a:gd name="T7" fmla="*/ 45 h 60"/>
                <a:gd name="T8" fmla="*/ 19 w 47"/>
                <a:gd name="T9" fmla="*/ 43 h 60"/>
                <a:gd name="T10" fmla="*/ 5 w 47"/>
                <a:gd name="T11" fmla="*/ 48 h 60"/>
                <a:gd name="T12" fmla="*/ 0 w 47"/>
                <a:gd name="T13" fmla="*/ 45 h 60"/>
                <a:gd name="T14" fmla="*/ 2 w 47"/>
                <a:gd name="T15" fmla="*/ 45 h 60"/>
                <a:gd name="T16" fmla="*/ 7 w 47"/>
                <a:gd name="T17" fmla="*/ 45 h 60"/>
                <a:gd name="T18" fmla="*/ 12 w 47"/>
                <a:gd name="T19" fmla="*/ 45 h 60"/>
                <a:gd name="T20" fmla="*/ 7 w 47"/>
                <a:gd name="T21" fmla="*/ 45 h 60"/>
                <a:gd name="T22" fmla="*/ 7 w 47"/>
                <a:gd name="T23" fmla="*/ 43 h 60"/>
                <a:gd name="T24" fmla="*/ 14 w 47"/>
                <a:gd name="T25" fmla="*/ 41 h 60"/>
                <a:gd name="T26" fmla="*/ 19 w 47"/>
                <a:gd name="T27" fmla="*/ 38 h 60"/>
                <a:gd name="T28" fmla="*/ 16 w 47"/>
                <a:gd name="T29" fmla="*/ 38 h 60"/>
                <a:gd name="T30" fmla="*/ 12 w 47"/>
                <a:gd name="T31" fmla="*/ 38 h 60"/>
                <a:gd name="T32" fmla="*/ 9 w 47"/>
                <a:gd name="T33" fmla="*/ 34 h 60"/>
                <a:gd name="T34" fmla="*/ 16 w 47"/>
                <a:gd name="T35" fmla="*/ 26 h 60"/>
                <a:gd name="T36" fmla="*/ 21 w 47"/>
                <a:gd name="T37" fmla="*/ 12 h 60"/>
                <a:gd name="T38" fmla="*/ 24 w 47"/>
                <a:gd name="T39" fmla="*/ 17 h 60"/>
                <a:gd name="T40" fmla="*/ 24 w 47"/>
                <a:gd name="T41" fmla="*/ 17 h 60"/>
                <a:gd name="T42" fmla="*/ 21 w 47"/>
                <a:gd name="T43" fmla="*/ 19 h 60"/>
                <a:gd name="T44" fmla="*/ 21 w 47"/>
                <a:gd name="T45" fmla="*/ 24 h 60"/>
                <a:gd name="T46" fmla="*/ 21 w 47"/>
                <a:gd name="T47" fmla="*/ 24 h 60"/>
                <a:gd name="T48" fmla="*/ 26 w 47"/>
                <a:gd name="T49" fmla="*/ 26 h 60"/>
                <a:gd name="T50" fmla="*/ 26 w 47"/>
                <a:gd name="T51" fmla="*/ 24 h 60"/>
                <a:gd name="T52" fmla="*/ 24 w 47"/>
                <a:gd name="T53" fmla="*/ 22 h 60"/>
                <a:gd name="T54" fmla="*/ 26 w 47"/>
                <a:gd name="T55" fmla="*/ 19 h 60"/>
                <a:gd name="T56" fmla="*/ 28 w 47"/>
                <a:gd name="T57" fmla="*/ 12 h 60"/>
                <a:gd name="T58" fmla="*/ 26 w 47"/>
                <a:gd name="T59" fmla="*/ 12 h 60"/>
                <a:gd name="T60" fmla="*/ 26 w 47"/>
                <a:gd name="T61" fmla="*/ 8 h 60"/>
                <a:gd name="T62" fmla="*/ 31 w 47"/>
                <a:gd name="T63" fmla="*/ 3 h 60"/>
                <a:gd name="T64" fmla="*/ 38 w 47"/>
                <a:gd name="T65" fmla="*/ 3 h 60"/>
                <a:gd name="T66" fmla="*/ 42 w 47"/>
                <a:gd name="T67" fmla="*/ 0 h 60"/>
                <a:gd name="T68" fmla="*/ 47 w 47"/>
                <a:gd name="T69" fmla="*/ 5 h 60"/>
                <a:gd name="T70" fmla="*/ 42 w 47"/>
                <a:gd name="T71" fmla="*/ 19 h 60"/>
                <a:gd name="T72" fmla="*/ 47 w 47"/>
                <a:gd name="T73" fmla="*/ 22 h 60"/>
                <a:gd name="T74" fmla="*/ 45 w 47"/>
                <a:gd name="T75" fmla="*/ 29 h 60"/>
                <a:gd name="T76" fmla="*/ 42 w 47"/>
                <a:gd name="T77" fmla="*/ 34 h 60"/>
                <a:gd name="T78" fmla="*/ 38 w 47"/>
                <a:gd name="T79" fmla="*/ 36 h 60"/>
                <a:gd name="T80" fmla="*/ 33 w 47"/>
                <a:gd name="T81" fmla="*/ 34 h 60"/>
                <a:gd name="T82" fmla="*/ 33 w 47"/>
                <a:gd name="T83" fmla="*/ 52 h 60"/>
                <a:gd name="T84" fmla="*/ 33 w 47"/>
                <a:gd name="T8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 h="60">
                  <a:moveTo>
                    <a:pt x="33" y="60"/>
                  </a:moveTo>
                  <a:lnTo>
                    <a:pt x="31" y="60"/>
                  </a:lnTo>
                  <a:lnTo>
                    <a:pt x="28" y="57"/>
                  </a:lnTo>
                  <a:lnTo>
                    <a:pt x="28" y="50"/>
                  </a:lnTo>
                  <a:lnTo>
                    <a:pt x="26" y="48"/>
                  </a:lnTo>
                  <a:lnTo>
                    <a:pt x="24" y="48"/>
                  </a:lnTo>
                  <a:lnTo>
                    <a:pt x="21" y="48"/>
                  </a:lnTo>
                  <a:lnTo>
                    <a:pt x="21" y="45"/>
                  </a:lnTo>
                  <a:lnTo>
                    <a:pt x="21" y="45"/>
                  </a:lnTo>
                  <a:lnTo>
                    <a:pt x="19" y="43"/>
                  </a:lnTo>
                  <a:lnTo>
                    <a:pt x="14" y="45"/>
                  </a:lnTo>
                  <a:lnTo>
                    <a:pt x="5" y="48"/>
                  </a:lnTo>
                  <a:lnTo>
                    <a:pt x="0" y="45"/>
                  </a:lnTo>
                  <a:lnTo>
                    <a:pt x="0" y="45"/>
                  </a:lnTo>
                  <a:lnTo>
                    <a:pt x="2" y="45"/>
                  </a:lnTo>
                  <a:lnTo>
                    <a:pt x="2" y="45"/>
                  </a:lnTo>
                  <a:lnTo>
                    <a:pt x="5" y="48"/>
                  </a:lnTo>
                  <a:lnTo>
                    <a:pt x="7" y="45"/>
                  </a:lnTo>
                  <a:lnTo>
                    <a:pt x="9" y="45"/>
                  </a:lnTo>
                  <a:lnTo>
                    <a:pt x="12" y="45"/>
                  </a:lnTo>
                  <a:lnTo>
                    <a:pt x="9" y="45"/>
                  </a:lnTo>
                  <a:lnTo>
                    <a:pt x="7" y="45"/>
                  </a:lnTo>
                  <a:lnTo>
                    <a:pt x="5" y="45"/>
                  </a:lnTo>
                  <a:lnTo>
                    <a:pt x="7" y="43"/>
                  </a:lnTo>
                  <a:lnTo>
                    <a:pt x="12" y="41"/>
                  </a:lnTo>
                  <a:lnTo>
                    <a:pt x="14" y="41"/>
                  </a:lnTo>
                  <a:lnTo>
                    <a:pt x="19" y="38"/>
                  </a:lnTo>
                  <a:lnTo>
                    <a:pt x="19" y="38"/>
                  </a:lnTo>
                  <a:lnTo>
                    <a:pt x="19" y="38"/>
                  </a:lnTo>
                  <a:lnTo>
                    <a:pt x="16" y="38"/>
                  </a:lnTo>
                  <a:lnTo>
                    <a:pt x="14" y="38"/>
                  </a:lnTo>
                  <a:lnTo>
                    <a:pt x="12" y="38"/>
                  </a:lnTo>
                  <a:lnTo>
                    <a:pt x="9" y="36"/>
                  </a:lnTo>
                  <a:lnTo>
                    <a:pt x="9" y="34"/>
                  </a:lnTo>
                  <a:lnTo>
                    <a:pt x="9" y="34"/>
                  </a:lnTo>
                  <a:lnTo>
                    <a:pt x="16" y="26"/>
                  </a:lnTo>
                  <a:lnTo>
                    <a:pt x="19" y="15"/>
                  </a:lnTo>
                  <a:lnTo>
                    <a:pt x="21" y="12"/>
                  </a:lnTo>
                  <a:lnTo>
                    <a:pt x="21" y="15"/>
                  </a:lnTo>
                  <a:lnTo>
                    <a:pt x="24" y="17"/>
                  </a:lnTo>
                  <a:lnTo>
                    <a:pt x="24" y="17"/>
                  </a:lnTo>
                  <a:lnTo>
                    <a:pt x="24" y="17"/>
                  </a:lnTo>
                  <a:lnTo>
                    <a:pt x="21" y="17"/>
                  </a:lnTo>
                  <a:lnTo>
                    <a:pt x="21" y="19"/>
                  </a:lnTo>
                  <a:lnTo>
                    <a:pt x="21" y="19"/>
                  </a:lnTo>
                  <a:lnTo>
                    <a:pt x="21" y="24"/>
                  </a:lnTo>
                  <a:lnTo>
                    <a:pt x="21" y="24"/>
                  </a:lnTo>
                  <a:lnTo>
                    <a:pt x="21" y="24"/>
                  </a:lnTo>
                  <a:lnTo>
                    <a:pt x="24" y="26"/>
                  </a:lnTo>
                  <a:lnTo>
                    <a:pt x="26" y="26"/>
                  </a:lnTo>
                  <a:lnTo>
                    <a:pt x="26" y="26"/>
                  </a:lnTo>
                  <a:lnTo>
                    <a:pt x="26" y="24"/>
                  </a:lnTo>
                  <a:lnTo>
                    <a:pt x="26" y="22"/>
                  </a:lnTo>
                  <a:lnTo>
                    <a:pt x="24" y="22"/>
                  </a:lnTo>
                  <a:lnTo>
                    <a:pt x="26" y="22"/>
                  </a:lnTo>
                  <a:lnTo>
                    <a:pt x="26" y="19"/>
                  </a:lnTo>
                  <a:lnTo>
                    <a:pt x="28" y="15"/>
                  </a:lnTo>
                  <a:lnTo>
                    <a:pt x="28" y="12"/>
                  </a:lnTo>
                  <a:lnTo>
                    <a:pt x="26" y="15"/>
                  </a:lnTo>
                  <a:lnTo>
                    <a:pt x="26" y="12"/>
                  </a:lnTo>
                  <a:lnTo>
                    <a:pt x="26" y="8"/>
                  </a:lnTo>
                  <a:lnTo>
                    <a:pt x="26" y="8"/>
                  </a:lnTo>
                  <a:lnTo>
                    <a:pt x="26" y="5"/>
                  </a:lnTo>
                  <a:lnTo>
                    <a:pt x="31" y="3"/>
                  </a:lnTo>
                  <a:lnTo>
                    <a:pt x="33" y="3"/>
                  </a:lnTo>
                  <a:lnTo>
                    <a:pt x="38" y="3"/>
                  </a:lnTo>
                  <a:lnTo>
                    <a:pt x="40" y="0"/>
                  </a:lnTo>
                  <a:lnTo>
                    <a:pt x="42" y="0"/>
                  </a:lnTo>
                  <a:lnTo>
                    <a:pt x="45" y="3"/>
                  </a:lnTo>
                  <a:lnTo>
                    <a:pt x="47" y="5"/>
                  </a:lnTo>
                  <a:lnTo>
                    <a:pt x="45" y="17"/>
                  </a:lnTo>
                  <a:lnTo>
                    <a:pt x="42" y="19"/>
                  </a:lnTo>
                  <a:lnTo>
                    <a:pt x="42" y="22"/>
                  </a:lnTo>
                  <a:lnTo>
                    <a:pt x="47" y="22"/>
                  </a:lnTo>
                  <a:lnTo>
                    <a:pt x="47" y="26"/>
                  </a:lnTo>
                  <a:lnTo>
                    <a:pt x="45" y="29"/>
                  </a:lnTo>
                  <a:lnTo>
                    <a:pt x="42" y="29"/>
                  </a:lnTo>
                  <a:lnTo>
                    <a:pt x="42" y="34"/>
                  </a:lnTo>
                  <a:lnTo>
                    <a:pt x="40" y="36"/>
                  </a:lnTo>
                  <a:lnTo>
                    <a:pt x="38" y="36"/>
                  </a:lnTo>
                  <a:lnTo>
                    <a:pt x="35" y="34"/>
                  </a:lnTo>
                  <a:lnTo>
                    <a:pt x="33" y="34"/>
                  </a:lnTo>
                  <a:lnTo>
                    <a:pt x="33" y="50"/>
                  </a:lnTo>
                  <a:lnTo>
                    <a:pt x="33" y="52"/>
                  </a:lnTo>
                  <a:lnTo>
                    <a:pt x="33" y="52"/>
                  </a:lnTo>
                  <a:lnTo>
                    <a:pt x="33" y="57"/>
                  </a:lnTo>
                  <a:lnTo>
                    <a:pt x="33" y="60"/>
                  </a:lnTo>
                </a:path>
              </a:pathLst>
            </a:custGeom>
            <a:solidFill>
              <a:schemeClr val="accent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52" name="Freeform 814">
              <a:extLst>
                <a:ext uri="{FF2B5EF4-FFF2-40B4-BE49-F238E27FC236}">
                  <a16:creationId xmlns:a16="http://schemas.microsoft.com/office/drawing/2014/main" id="{B1158134-656B-3445-8753-0C598CDEC784}"/>
                </a:ext>
              </a:extLst>
            </p:cNvPr>
            <p:cNvSpPr>
              <a:spLocks/>
            </p:cNvSpPr>
            <p:nvPr/>
          </p:nvSpPr>
          <p:spPr bwMode="auto">
            <a:xfrm>
              <a:off x="5387666" y="3308308"/>
              <a:ext cx="956989" cy="975658"/>
            </a:xfrm>
            <a:custGeom>
              <a:avLst/>
              <a:gdLst>
                <a:gd name="T0" fmla="*/ 82 w 167"/>
                <a:gd name="T1" fmla="*/ 15 h 168"/>
                <a:gd name="T2" fmla="*/ 68 w 167"/>
                <a:gd name="T3" fmla="*/ 26 h 168"/>
                <a:gd name="T4" fmla="*/ 68 w 167"/>
                <a:gd name="T5" fmla="*/ 34 h 168"/>
                <a:gd name="T6" fmla="*/ 61 w 167"/>
                <a:gd name="T7" fmla="*/ 36 h 168"/>
                <a:gd name="T8" fmla="*/ 44 w 167"/>
                <a:gd name="T9" fmla="*/ 31 h 168"/>
                <a:gd name="T10" fmla="*/ 37 w 167"/>
                <a:gd name="T11" fmla="*/ 29 h 168"/>
                <a:gd name="T12" fmla="*/ 42 w 167"/>
                <a:gd name="T13" fmla="*/ 50 h 168"/>
                <a:gd name="T14" fmla="*/ 37 w 167"/>
                <a:gd name="T15" fmla="*/ 50 h 168"/>
                <a:gd name="T16" fmla="*/ 21 w 167"/>
                <a:gd name="T17" fmla="*/ 45 h 168"/>
                <a:gd name="T18" fmla="*/ 14 w 167"/>
                <a:gd name="T19" fmla="*/ 48 h 168"/>
                <a:gd name="T20" fmla="*/ 4 w 167"/>
                <a:gd name="T21" fmla="*/ 55 h 168"/>
                <a:gd name="T22" fmla="*/ 2 w 167"/>
                <a:gd name="T23" fmla="*/ 60 h 168"/>
                <a:gd name="T24" fmla="*/ 2 w 167"/>
                <a:gd name="T25" fmla="*/ 64 h 168"/>
                <a:gd name="T26" fmla="*/ 7 w 167"/>
                <a:gd name="T27" fmla="*/ 67 h 168"/>
                <a:gd name="T28" fmla="*/ 21 w 167"/>
                <a:gd name="T29" fmla="*/ 71 h 168"/>
                <a:gd name="T30" fmla="*/ 28 w 167"/>
                <a:gd name="T31" fmla="*/ 74 h 168"/>
                <a:gd name="T32" fmla="*/ 33 w 167"/>
                <a:gd name="T33" fmla="*/ 78 h 168"/>
                <a:gd name="T34" fmla="*/ 35 w 167"/>
                <a:gd name="T35" fmla="*/ 81 h 168"/>
                <a:gd name="T36" fmla="*/ 33 w 167"/>
                <a:gd name="T37" fmla="*/ 85 h 168"/>
                <a:gd name="T38" fmla="*/ 47 w 167"/>
                <a:gd name="T39" fmla="*/ 97 h 168"/>
                <a:gd name="T40" fmla="*/ 47 w 167"/>
                <a:gd name="T41" fmla="*/ 107 h 168"/>
                <a:gd name="T42" fmla="*/ 52 w 167"/>
                <a:gd name="T43" fmla="*/ 116 h 168"/>
                <a:gd name="T44" fmla="*/ 47 w 167"/>
                <a:gd name="T45" fmla="*/ 126 h 168"/>
                <a:gd name="T46" fmla="*/ 40 w 167"/>
                <a:gd name="T47" fmla="*/ 149 h 168"/>
                <a:gd name="T48" fmla="*/ 47 w 167"/>
                <a:gd name="T49" fmla="*/ 156 h 168"/>
                <a:gd name="T50" fmla="*/ 70 w 167"/>
                <a:gd name="T51" fmla="*/ 161 h 168"/>
                <a:gd name="T52" fmla="*/ 87 w 167"/>
                <a:gd name="T53" fmla="*/ 168 h 168"/>
                <a:gd name="T54" fmla="*/ 101 w 167"/>
                <a:gd name="T55" fmla="*/ 159 h 168"/>
                <a:gd name="T56" fmla="*/ 111 w 167"/>
                <a:gd name="T57" fmla="*/ 149 h 168"/>
                <a:gd name="T58" fmla="*/ 120 w 167"/>
                <a:gd name="T59" fmla="*/ 149 h 168"/>
                <a:gd name="T60" fmla="*/ 125 w 167"/>
                <a:gd name="T61" fmla="*/ 149 h 168"/>
                <a:gd name="T62" fmla="*/ 132 w 167"/>
                <a:gd name="T63" fmla="*/ 152 h 168"/>
                <a:gd name="T64" fmla="*/ 139 w 167"/>
                <a:gd name="T65" fmla="*/ 154 h 168"/>
                <a:gd name="T66" fmla="*/ 148 w 167"/>
                <a:gd name="T67" fmla="*/ 149 h 168"/>
                <a:gd name="T68" fmla="*/ 160 w 167"/>
                <a:gd name="T69" fmla="*/ 142 h 168"/>
                <a:gd name="T70" fmla="*/ 160 w 167"/>
                <a:gd name="T71" fmla="*/ 135 h 168"/>
                <a:gd name="T72" fmla="*/ 151 w 167"/>
                <a:gd name="T73" fmla="*/ 126 h 168"/>
                <a:gd name="T74" fmla="*/ 148 w 167"/>
                <a:gd name="T75" fmla="*/ 121 h 168"/>
                <a:gd name="T76" fmla="*/ 151 w 167"/>
                <a:gd name="T77" fmla="*/ 104 h 168"/>
                <a:gd name="T78" fmla="*/ 151 w 167"/>
                <a:gd name="T79" fmla="*/ 100 h 168"/>
                <a:gd name="T80" fmla="*/ 141 w 167"/>
                <a:gd name="T81" fmla="*/ 97 h 168"/>
                <a:gd name="T82" fmla="*/ 141 w 167"/>
                <a:gd name="T83" fmla="*/ 88 h 168"/>
                <a:gd name="T84" fmla="*/ 144 w 167"/>
                <a:gd name="T85" fmla="*/ 83 h 168"/>
                <a:gd name="T86" fmla="*/ 156 w 167"/>
                <a:gd name="T87" fmla="*/ 71 h 168"/>
                <a:gd name="T88" fmla="*/ 160 w 167"/>
                <a:gd name="T89" fmla="*/ 50 h 168"/>
                <a:gd name="T90" fmla="*/ 146 w 167"/>
                <a:gd name="T91" fmla="*/ 34 h 168"/>
                <a:gd name="T92" fmla="*/ 134 w 167"/>
                <a:gd name="T93" fmla="*/ 31 h 168"/>
                <a:gd name="T94" fmla="*/ 125 w 167"/>
                <a:gd name="T95" fmla="*/ 24 h 168"/>
                <a:gd name="T96" fmla="*/ 120 w 167"/>
                <a:gd name="T97" fmla="*/ 24 h 168"/>
                <a:gd name="T98" fmla="*/ 106 w 167"/>
                <a:gd name="T99" fmla="*/ 12 h 168"/>
                <a:gd name="T100" fmla="*/ 96 w 167"/>
                <a:gd name="T10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 h="168">
                  <a:moveTo>
                    <a:pt x="96" y="0"/>
                  </a:moveTo>
                  <a:lnTo>
                    <a:pt x="96" y="0"/>
                  </a:lnTo>
                  <a:lnTo>
                    <a:pt x="85" y="3"/>
                  </a:lnTo>
                  <a:lnTo>
                    <a:pt x="82" y="15"/>
                  </a:lnTo>
                  <a:lnTo>
                    <a:pt x="82" y="17"/>
                  </a:lnTo>
                  <a:lnTo>
                    <a:pt x="82" y="17"/>
                  </a:lnTo>
                  <a:lnTo>
                    <a:pt x="75" y="24"/>
                  </a:lnTo>
                  <a:lnTo>
                    <a:pt x="68" y="26"/>
                  </a:lnTo>
                  <a:lnTo>
                    <a:pt x="66" y="29"/>
                  </a:lnTo>
                  <a:lnTo>
                    <a:pt x="63" y="31"/>
                  </a:lnTo>
                  <a:lnTo>
                    <a:pt x="63" y="34"/>
                  </a:lnTo>
                  <a:lnTo>
                    <a:pt x="68" y="34"/>
                  </a:lnTo>
                  <a:lnTo>
                    <a:pt x="68" y="34"/>
                  </a:lnTo>
                  <a:lnTo>
                    <a:pt x="68" y="34"/>
                  </a:lnTo>
                  <a:lnTo>
                    <a:pt x="63" y="34"/>
                  </a:lnTo>
                  <a:lnTo>
                    <a:pt x="61" y="36"/>
                  </a:lnTo>
                  <a:lnTo>
                    <a:pt x="56" y="36"/>
                  </a:lnTo>
                  <a:lnTo>
                    <a:pt x="49" y="36"/>
                  </a:lnTo>
                  <a:lnTo>
                    <a:pt x="47" y="36"/>
                  </a:lnTo>
                  <a:lnTo>
                    <a:pt x="44" y="31"/>
                  </a:lnTo>
                  <a:lnTo>
                    <a:pt x="44" y="29"/>
                  </a:lnTo>
                  <a:lnTo>
                    <a:pt x="44" y="29"/>
                  </a:lnTo>
                  <a:lnTo>
                    <a:pt x="40" y="29"/>
                  </a:lnTo>
                  <a:lnTo>
                    <a:pt x="37" y="29"/>
                  </a:lnTo>
                  <a:lnTo>
                    <a:pt x="37" y="36"/>
                  </a:lnTo>
                  <a:lnTo>
                    <a:pt x="40" y="36"/>
                  </a:lnTo>
                  <a:lnTo>
                    <a:pt x="42" y="48"/>
                  </a:lnTo>
                  <a:lnTo>
                    <a:pt x="42" y="50"/>
                  </a:lnTo>
                  <a:lnTo>
                    <a:pt x="42" y="50"/>
                  </a:lnTo>
                  <a:lnTo>
                    <a:pt x="40" y="50"/>
                  </a:lnTo>
                  <a:lnTo>
                    <a:pt x="37" y="50"/>
                  </a:lnTo>
                  <a:lnTo>
                    <a:pt x="37" y="50"/>
                  </a:lnTo>
                  <a:lnTo>
                    <a:pt x="33" y="50"/>
                  </a:lnTo>
                  <a:lnTo>
                    <a:pt x="33" y="50"/>
                  </a:lnTo>
                  <a:lnTo>
                    <a:pt x="28" y="52"/>
                  </a:lnTo>
                  <a:lnTo>
                    <a:pt x="21" y="45"/>
                  </a:lnTo>
                  <a:lnTo>
                    <a:pt x="16" y="48"/>
                  </a:lnTo>
                  <a:lnTo>
                    <a:pt x="16" y="45"/>
                  </a:lnTo>
                  <a:lnTo>
                    <a:pt x="14" y="48"/>
                  </a:lnTo>
                  <a:lnTo>
                    <a:pt x="14" y="48"/>
                  </a:lnTo>
                  <a:lnTo>
                    <a:pt x="0" y="52"/>
                  </a:lnTo>
                  <a:lnTo>
                    <a:pt x="0" y="55"/>
                  </a:lnTo>
                  <a:lnTo>
                    <a:pt x="0" y="57"/>
                  </a:lnTo>
                  <a:lnTo>
                    <a:pt x="4" y="55"/>
                  </a:lnTo>
                  <a:lnTo>
                    <a:pt x="2" y="57"/>
                  </a:lnTo>
                  <a:lnTo>
                    <a:pt x="2" y="57"/>
                  </a:lnTo>
                  <a:lnTo>
                    <a:pt x="2" y="57"/>
                  </a:lnTo>
                  <a:lnTo>
                    <a:pt x="2" y="60"/>
                  </a:lnTo>
                  <a:lnTo>
                    <a:pt x="4" y="60"/>
                  </a:lnTo>
                  <a:lnTo>
                    <a:pt x="4" y="62"/>
                  </a:lnTo>
                  <a:lnTo>
                    <a:pt x="0" y="62"/>
                  </a:lnTo>
                  <a:lnTo>
                    <a:pt x="2" y="64"/>
                  </a:lnTo>
                  <a:lnTo>
                    <a:pt x="4" y="64"/>
                  </a:lnTo>
                  <a:lnTo>
                    <a:pt x="4" y="67"/>
                  </a:lnTo>
                  <a:lnTo>
                    <a:pt x="7" y="67"/>
                  </a:lnTo>
                  <a:lnTo>
                    <a:pt x="7" y="67"/>
                  </a:lnTo>
                  <a:lnTo>
                    <a:pt x="9" y="67"/>
                  </a:lnTo>
                  <a:lnTo>
                    <a:pt x="18" y="69"/>
                  </a:lnTo>
                  <a:lnTo>
                    <a:pt x="18" y="71"/>
                  </a:lnTo>
                  <a:lnTo>
                    <a:pt x="21" y="71"/>
                  </a:lnTo>
                  <a:lnTo>
                    <a:pt x="23" y="71"/>
                  </a:lnTo>
                  <a:lnTo>
                    <a:pt x="26" y="71"/>
                  </a:lnTo>
                  <a:lnTo>
                    <a:pt x="23" y="71"/>
                  </a:lnTo>
                  <a:lnTo>
                    <a:pt x="28" y="74"/>
                  </a:lnTo>
                  <a:lnTo>
                    <a:pt x="28" y="71"/>
                  </a:lnTo>
                  <a:lnTo>
                    <a:pt x="30" y="71"/>
                  </a:lnTo>
                  <a:lnTo>
                    <a:pt x="28" y="76"/>
                  </a:lnTo>
                  <a:lnTo>
                    <a:pt x="33" y="78"/>
                  </a:lnTo>
                  <a:lnTo>
                    <a:pt x="35" y="76"/>
                  </a:lnTo>
                  <a:lnTo>
                    <a:pt x="37" y="78"/>
                  </a:lnTo>
                  <a:lnTo>
                    <a:pt x="35" y="78"/>
                  </a:lnTo>
                  <a:lnTo>
                    <a:pt x="35" y="81"/>
                  </a:lnTo>
                  <a:lnTo>
                    <a:pt x="35" y="81"/>
                  </a:lnTo>
                  <a:lnTo>
                    <a:pt x="35" y="83"/>
                  </a:lnTo>
                  <a:lnTo>
                    <a:pt x="33" y="83"/>
                  </a:lnTo>
                  <a:lnTo>
                    <a:pt x="33" y="85"/>
                  </a:lnTo>
                  <a:lnTo>
                    <a:pt x="37" y="90"/>
                  </a:lnTo>
                  <a:lnTo>
                    <a:pt x="37" y="93"/>
                  </a:lnTo>
                  <a:lnTo>
                    <a:pt x="44" y="95"/>
                  </a:lnTo>
                  <a:lnTo>
                    <a:pt x="47" y="97"/>
                  </a:lnTo>
                  <a:lnTo>
                    <a:pt x="47" y="97"/>
                  </a:lnTo>
                  <a:lnTo>
                    <a:pt x="47" y="100"/>
                  </a:lnTo>
                  <a:lnTo>
                    <a:pt x="47" y="102"/>
                  </a:lnTo>
                  <a:lnTo>
                    <a:pt x="47" y="107"/>
                  </a:lnTo>
                  <a:lnTo>
                    <a:pt x="47" y="109"/>
                  </a:lnTo>
                  <a:lnTo>
                    <a:pt x="49" y="109"/>
                  </a:lnTo>
                  <a:lnTo>
                    <a:pt x="52" y="111"/>
                  </a:lnTo>
                  <a:lnTo>
                    <a:pt x="52" y="116"/>
                  </a:lnTo>
                  <a:lnTo>
                    <a:pt x="49" y="111"/>
                  </a:lnTo>
                  <a:lnTo>
                    <a:pt x="47" y="111"/>
                  </a:lnTo>
                  <a:lnTo>
                    <a:pt x="47" y="126"/>
                  </a:lnTo>
                  <a:lnTo>
                    <a:pt x="47" y="126"/>
                  </a:lnTo>
                  <a:lnTo>
                    <a:pt x="49" y="126"/>
                  </a:lnTo>
                  <a:lnTo>
                    <a:pt x="47" y="128"/>
                  </a:lnTo>
                  <a:lnTo>
                    <a:pt x="42" y="149"/>
                  </a:lnTo>
                  <a:lnTo>
                    <a:pt x="40" y="149"/>
                  </a:lnTo>
                  <a:lnTo>
                    <a:pt x="37" y="149"/>
                  </a:lnTo>
                  <a:lnTo>
                    <a:pt x="37" y="152"/>
                  </a:lnTo>
                  <a:lnTo>
                    <a:pt x="44" y="156"/>
                  </a:lnTo>
                  <a:lnTo>
                    <a:pt x="47" y="156"/>
                  </a:lnTo>
                  <a:lnTo>
                    <a:pt x="52" y="161"/>
                  </a:lnTo>
                  <a:lnTo>
                    <a:pt x="68" y="163"/>
                  </a:lnTo>
                  <a:lnTo>
                    <a:pt x="68" y="163"/>
                  </a:lnTo>
                  <a:lnTo>
                    <a:pt x="70" y="161"/>
                  </a:lnTo>
                  <a:lnTo>
                    <a:pt x="73" y="161"/>
                  </a:lnTo>
                  <a:lnTo>
                    <a:pt x="78" y="163"/>
                  </a:lnTo>
                  <a:lnTo>
                    <a:pt x="82" y="163"/>
                  </a:lnTo>
                  <a:lnTo>
                    <a:pt x="87" y="168"/>
                  </a:lnTo>
                  <a:lnTo>
                    <a:pt x="87" y="168"/>
                  </a:lnTo>
                  <a:lnTo>
                    <a:pt x="104" y="168"/>
                  </a:lnTo>
                  <a:lnTo>
                    <a:pt x="101" y="161"/>
                  </a:lnTo>
                  <a:lnTo>
                    <a:pt x="101" y="159"/>
                  </a:lnTo>
                  <a:lnTo>
                    <a:pt x="101" y="156"/>
                  </a:lnTo>
                  <a:lnTo>
                    <a:pt x="104" y="154"/>
                  </a:lnTo>
                  <a:lnTo>
                    <a:pt x="111" y="149"/>
                  </a:lnTo>
                  <a:lnTo>
                    <a:pt x="111" y="149"/>
                  </a:lnTo>
                  <a:lnTo>
                    <a:pt x="113" y="147"/>
                  </a:lnTo>
                  <a:lnTo>
                    <a:pt x="115" y="147"/>
                  </a:lnTo>
                  <a:lnTo>
                    <a:pt x="115" y="147"/>
                  </a:lnTo>
                  <a:lnTo>
                    <a:pt x="120" y="149"/>
                  </a:lnTo>
                  <a:lnTo>
                    <a:pt x="120" y="149"/>
                  </a:lnTo>
                  <a:lnTo>
                    <a:pt x="120" y="149"/>
                  </a:lnTo>
                  <a:lnTo>
                    <a:pt x="125" y="152"/>
                  </a:lnTo>
                  <a:lnTo>
                    <a:pt x="125" y="149"/>
                  </a:lnTo>
                  <a:lnTo>
                    <a:pt x="127" y="149"/>
                  </a:lnTo>
                  <a:lnTo>
                    <a:pt x="130" y="149"/>
                  </a:lnTo>
                  <a:lnTo>
                    <a:pt x="130" y="149"/>
                  </a:lnTo>
                  <a:lnTo>
                    <a:pt x="132" y="152"/>
                  </a:lnTo>
                  <a:lnTo>
                    <a:pt x="132" y="152"/>
                  </a:lnTo>
                  <a:lnTo>
                    <a:pt x="134" y="152"/>
                  </a:lnTo>
                  <a:lnTo>
                    <a:pt x="137" y="152"/>
                  </a:lnTo>
                  <a:lnTo>
                    <a:pt x="139" y="154"/>
                  </a:lnTo>
                  <a:lnTo>
                    <a:pt x="141" y="154"/>
                  </a:lnTo>
                  <a:lnTo>
                    <a:pt x="148" y="152"/>
                  </a:lnTo>
                  <a:lnTo>
                    <a:pt x="148" y="152"/>
                  </a:lnTo>
                  <a:lnTo>
                    <a:pt x="148" y="149"/>
                  </a:lnTo>
                  <a:lnTo>
                    <a:pt x="156" y="145"/>
                  </a:lnTo>
                  <a:lnTo>
                    <a:pt x="156" y="145"/>
                  </a:lnTo>
                  <a:lnTo>
                    <a:pt x="160" y="142"/>
                  </a:lnTo>
                  <a:lnTo>
                    <a:pt x="160" y="142"/>
                  </a:lnTo>
                  <a:lnTo>
                    <a:pt x="160" y="140"/>
                  </a:lnTo>
                  <a:lnTo>
                    <a:pt x="160" y="140"/>
                  </a:lnTo>
                  <a:lnTo>
                    <a:pt x="160" y="137"/>
                  </a:lnTo>
                  <a:lnTo>
                    <a:pt x="160" y="135"/>
                  </a:lnTo>
                  <a:lnTo>
                    <a:pt x="153" y="135"/>
                  </a:lnTo>
                  <a:lnTo>
                    <a:pt x="151" y="133"/>
                  </a:lnTo>
                  <a:lnTo>
                    <a:pt x="151" y="128"/>
                  </a:lnTo>
                  <a:lnTo>
                    <a:pt x="151" y="126"/>
                  </a:lnTo>
                  <a:lnTo>
                    <a:pt x="151" y="123"/>
                  </a:lnTo>
                  <a:lnTo>
                    <a:pt x="148" y="123"/>
                  </a:lnTo>
                  <a:lnTo>
                    <a:pt x="148" y="121"/>
                  </a:lnTo>
                  <a:lnTo>
                    <a:pt x="148" y="121"/>
                  </a:lnTo>
                  <a:lnTo>
                    <a:pt x="148" y="119"/>
                  </a:lnTo>
                  <a:lnTo>
                    <a:pt x="151" y="116"/>
                  </a:lnTo>
                  <a:lnTo>
                    <a:pt x="153" y="114"/>
                  </a:lnTo>
                  <a:lnTo>
                    <a:pt x="151" y="104"/>
                  </a:lnTo>
                  <a:lnTo>
                    <a:pt x="151" y="104"/>
                  </a:lnTo>
                  <a:lnTo>
                    <a:pt x="153" y="104"/>
                  </a:lnTo>
                  <a:lnTo>
                    <a:pt x="151" y="100"/>
                  </a:lnTo>
                  <a:lnTo>
                    <a:pt x="151" y="100"/>
                  </a:lnTo>
                  <a:lnTo>
                    <a:pt x="148" y="93"/>
                  </a:lnTo>
                  <a:lnTo>
                    <a:pt x="148" y="93"/>
                  </a:lnTo>
                  <a:lnTo>
                    <a:pt x="144" y="93"/>
                  </a:lnTo>
                  <a:lnTo>
                    <a:pt x="141" y="97"/>
                  </a:lnTo>
                  <a:lnTo>
                    <a:pt x="139" y="97"/>
                  </a:lnTo>
                  <a:lnTo>
                    <a:pt x="139" y="97"/>
                  </a:lnTo>
                  <a:lnTo>
                    <a:pt x="141" y="90"/>
                  </a:lnTo>
                  <a:lnTo>
                    <a:pt x="141" y="88"/>
                  </a:lnTo>
                  <a:lnTo>
                    <a:pt x="141" y="88"/>
                  </a:lnTo>
                  <a:lnTo>
                    <a:pt x="144" y="85"/>
                  </a:lnTo>
                  <a:lnTo>
                    <a:pt x="144" y="85"/>
                  </a:lnTo>
                  <a:lnTo>
                    <a:pt x="144" y="83"/>
                  </a:lnTo>
                  <a:lnTo>
                    <a:pt x="151" y="74"/>
                  </a:lnTo>
                  <a:lnTo>
                    <a:pt x="151" y="74"/>
                  </a:lnTo>
                  <a:lnTo>
                    <a:pt x="151" y="71"/>
                  </a:lnTo>
                  <a:lnTo>
                    <a:pt x="156" y="71"/>
                  </a:lnTo>
                  <a:lnTo>
                    <a:pt x="160" y="69"/>
                  </a:lnTo>
                  <a:lnTo>
                    <a:pt x="158" y="69"/>
                  </a:lnTo>
                  <a:lnTo>
                    <a:pt x="158" y="60"/>
                  </a:lnTo>
                  <a:lnTo>
                    <a:pt x="160" y="50"/>
                  </a:lnTo>
                  <a:lnTo>
                    <a:pt x="165" y="45"/>
                  </a:lnTo>
                  <a:lnTo>
                    <a:pt x="167" y="43"/>
                  </a:lnTo>
                  <a:lnTo>
                    <a:pt x="148" y="38"/>
                  </a:lnTo>
                  <a:lnTo>
                    <a:pt x="146" y="34"/>
                  </a:lnTo>
                  <a:lnTo>
                    <a:pt x="141" y="31"/>
                  </a:lnTo>
                  <a:lnTo>
                    <a:pt x="139" y="31"/>
                  </a:lnTo>
                  <a:lnTo>
                    <a:pt x="137" y="31"/>
                  </a:lnTo>
                  <a:lnTo>
                    <a:pt x="134" y="31"/>
                  </a:lnTo>
                  <a:lnTo>
                    <a:pt x="132" y="31"/>
                  </a:lnTo>
                  <a:lnTo>
                    <a:pt x="127" y="26"/>
                  </a:lnTo>
                  <a:lnTo>
                    <a:pt x="127" y="26"/>
                  </a:lnTo>
                  <a:lnTo>
                    <a:pt x="125" y="24"/>
                  </a:lnTo>
                  <a:lnTo>
                    <a:pt x="125" y="19"/>
                  </a:lnTo>
                  <a:lnTo>
                    <a:pt x="125" y="19"/>
                  </a:lnTo>
                  <a:lnTo>
                    <a:pt x="122" y="24"/>
                  </a:lnTo>
                  <a:lnTo>
                    <a:pt x="120" y="24"/>
                  </a:lnTo>
                  <a:lnTo>
                    <a:pt x="118" y="22"/>
                  </a:lnTo>
                  <a:lnTo>
                    <a:pt x="115" y="17"/>
                  </a:lnTo>
                  <a:lnTo>
                    <a:pt x="113" y="15"/>
                  </a:lnTo>
                  <a:lnTo>
                    <a:pt x="106" y="12"/>
                  </a:lnTo>
                  <a:lnTo>
                    <a:pt x="104" y="8"/>
                  </a:lnTo>
                  <a:lnTo>
                    <a:pt x="101" y="8"/>
                  </a:lnTo>
                  <a:lnTo>
                    <a:pt x="96" y="5"/>
                  </a:lnTo>
                  <a:lnTo>
                    <a:pt x="96" y="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53" name="Freeform 816">
              <a:extLst>
                <a:ext uri="{FF2B5EF4-FFF2-40B4-BE49-F238E27FC236}">
                  <a16:creationId xmlns:a16="http://schemas.microsoft.com/office/drawing/2014/main" id="{19BCF722-FC5B-9745-B706-E71773BFE019}"/>
                </a:ext>
              </a:extLst>
            </p:cNvPr>
            <p:cNvSpPr>
              <a:spLocks/>
            </p:cNvSpPr>
            <p:nvPr/>
          </p:nvSpPr>
          <p:spPr bwMode="auto">
            <a:xfrm>
              <a:off x="5030236" y="4313177"/>
              <a:ext cx="247896" cy="496593"/>
            </a:xfrm>
            <a:custGeom>
              <a:avLst/>
              <a:gdLst>
                <a:gd name="T0" fmla="*/ 26 w 43"/>
                <a:gd name="T1" fmla="*/ 83 h 85"/>
                <a:gd name="T2" fmla="*/ 26 w 43"/>
                <a:gd name="T3" fmla="*/ 78 h 85"/>
                <a:gd name="T4" fmla="*/ 31 w 43"/>
                <a:gd name="T5" fmla="*/ 68 h 85"/>
                <a:gd name="T6" fmla="*/ 31 w 43"/>
                <a:gd name="T7" fmla="*/ 66 h 85"/>
                <a:gd name="T8" fmla="*/ 29 w 43"/>
                <a:gd name="T9" fmla="*/ 64 h 85"/>
                <a:gd name="T10" fmla="*/ 29 w 43"/>
                <a:gd name="T11" fmla="*/ 61 h 85"/>
                <a:gd name="T12" fmla="*/ 29 w 43"/>
                <a:gd name="T13" fmla="*/ 57 h 85"/>
                <a:gd name="T14" fmla="*/ 31 w 43"/>
                <a:gd name="T15" fmla="*/ 52 h 85"/>
                <a:gd name="T16" fmla="*/ 29 w 43"/>
                <a:gd name="T17" fmla="*/ 47 h 85"/>
                <a:gd name="T18" fmla="*/ 26 w 43"/>
                <a:gd name="T19" fmla="*/ 42 h 85"/>
                <a:gd name="T20" fmla="*/ 29 w 43"/>
                <a:gd name="T21" fmla="*/ 42 h 85"/>
                <a:gd name="T22" fmla="*/ 31 w 43"/>
                <a:gd name="T23" fmla="*/ 40 h 85"/>
                <a:gd name="T24" fmla="*/ 33 w 43"/>
                <a:gd name="T25" fmla="*/ 38 h 85"/>
                <a:gd name="T26" fmla="*/ 33 w 43"/>
                <a:gd name="T27" fmla="*/ 35 h 85"/>
                <a:gd name="T28" fmla="*/ 33 w 43"/>
                <a:gd name="T29" fmla="*/ 33 h 85"/>
                <a:gd name="T30" fmla="*/ 36 w 43"/>
                <a:gd name="T31" fmla="*/ 19 h 85"/>
                <a:gd name="T32" fmla="*/ 40 w 43"/>
                <a:gd name="T33" fmla="*/ 14 h 85"/>
                <a:gd name="T34" fmla="*/ 43 w 43"/>
                <a:gd name="T35" fmla="*/ 9 h 85"/>
                <a:gd name="T36" fmla="*/ 43 w 43"/>
                <a:gd name="T37" fmla="*/ 9 h 85"/>
                <a:gd name="T38" fmla="*/ 38 w 43"/>
                <a:gd name="T39" fmla="*/ 5 h 85"/>
                <a:gd name="T40" fmla="*/ 31 w 43"/>
                <a:gd name="T41" fmla="*/ 2 h 85"/>
                <a:gd name="T42" fmla="*/ 29 w 43"/>
                <a:gd name="T43" fmla="*/ 5 h 85"/>
                <a:gd name="T44" fmla="*/ 19 w 43"/>
                <a:gd name="T45" fmla="*/ 5 h 85"/>
                <a:gd name="T46" fmla="*/ 17 w 43"/>
                <a:gd name="T47" fmla="*/ 2 h 85"/>
                <a:gd name="T48" fmla="*/ 17 w 43"/>
                <a:gd name="T49" fmla="*/ 0 h 85"/>
                <a:gd name="T50" fmla="*/ 10 w 43"/>
                <a:gd name="T51" fmla="*/ 2 h 85"/>
                <a:gd name="T52" fmla="*/ 7 w 43"/>
                <a:gd name="T53" fmla="*/ 5 h 85"/>
                <a:gd name="T54" fmla="*/ 10 w 43"/>
                <a:gd name="T55" fmla="*/ 19 h 85"/>
                <a:gd name="T56" fmla="*/ 10 w 43"/>
                <a:gd name="T57" fmla="*/ 19 h 85"/>
                <a:gd name="T58" fmla="*/ 5 w 43"/>
                <a:gd name="T59" fmla="*/ 42 h 85"/>
                <a:gd name="T60" fmla="*/ 0 w 43"/>
                <a:gd name="T61" fmla="*/ 49 h 85"/>
                <a:gd name="T62" fmla="*/ 0 w 43"/>
                <a:gd name="T63" fmla="*/ 54 h 85"/>
                <a:gd name="T64" fmla="*/ 0 w 43"/>
                <a:gd name="T65" fmla="*/ 57 h 85"/>
                <a:gd name="T66" fmla="*/ 0 w 43"/>
                <a:gd name="T67" fmla="*/ 57 h 85"/>
                <a:gd name="T68" fmla="*/ 0 w 43"/>
                <a:gd name="T69" fmla="*/ 59 h 85"/>
                <a:gd name="T70" fmla="*/ 3 w 43"/>
                <a:gd name="T71" fmla="*/ 64 h 85"/>
                <a:gd name="T72" fmla="*/ 10 w 43"/>
                <a:gd name="T73" fmla="*/ 61 h 85"/>
                <a:gd name="T74" fmla="*/ 10 w 43"/>
                <a:gd name="T75" fmla="*/ 61 h 85"/>
                <a:gd name="T76" fmla="*/ 7 w 43"/>
                <a:gd name="T77" fmla="*/ 64 h 85"/>
                <a:gd name="T78" fmla="*/ 7 w 43"/>
                <a:gd name="T79" fmla="*/ 78 h 85"/>
                <a:gd name="T80" fmla="*/ 7 w 43"/>
                <a:gd name="T81" fmla="*/ 83 h 85"/>
                <a:gd name="T82" fmla="*/ 5 w 43"/>
                <a:gd name="T83" fmla="*/ 85 h 85"/>
                <a:gd name="T84" fmla="*/ 7 w 43"/>
                <a:gd name="T85" fmla="*/ 85 h 85"/>
                <a:gd name="T86" fmla="*/ 10 w 43"/>
                <a:gd name="T87" fmla="*/ 85 h 85"/>
                <a:gd name="T88" fmla="*/ 14 w 43"/>
                <a:gd name="T89" fmla="*/ 85 h 85"/>
                <a:gd name="T90" fmla="*/ 17 w 43"/>
                <a:gd name="T91" fmla="*/ 85 h 85"/>
                <a:gd name="T92" fmla="*/ 19 w 43"/>
                <a:gd name="T93" fmla="*/ 85 h 85"/>
                <a:gd name="T94" fmla="*/ 26 w 43"/>
                <a:gd name="T95" fmla="*/ 8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85">
                  <a:moveTo>
                    <a:pt x="26" y="83"/>
                  </a:moveTo>
                  <a:lnTo>
                    <a:pt x="26" y="78"/>
                  </a:lnTo>
                  <a:lnTo>
                    <a:pt x="31" y="68"/>
                  </a:lnTo>
                  <a:lnTo>
                    <a:pt x="31" y="66"/>
                  </a:lnTo>
                  <a:lnTo>
                    <a:pt x="29" y="64"/>
                  </a:lnTo>
                  <a:lnTo>
                    <a:pt x="29" y="61"/>
                  </a:lnTo>
                  <a:lnTo>
                    <a:pt x="29" y="57"/>
                  </a:lnTo>
                  <a:lnTo>
                    <a:pt x="31" y="52"/>
                  </a:lnTo>
                  <a:lnTo>
                    <a:pt x="29" y="47"/>
                  </a:lnTo>
                  <a:lnTo>
                    <a:pt x="26" y="42"/>
                  </a:lnTo>
                  <a:lnTo>
                    <a:pt x="29" y="42"/>
                  </a:lnTo>
                  <a:lnTo>
                    <a:pt x="31" y="40"/>
                  </a:lnTo>
                  <a:lnTo>
                    <a:pt x="33" y="38"/>
                  </a:lnTo>
                  <a:lnTo>
                    <a:pt x="33" y="35"/>
                  </a:lnTo>
                  <a:lnTo>
                    <a:pt x="33" y="33"/>
                  </a:lnTo>
                  <a:lnTo>
                    <a:pt x="36" y="19"/>
                  </a:lnTo>
                  <a:lnTo>
                    <a:pt x="40" y="14"/>
                  </a:lnTo>
                  <a:lnTo>
                    <a:pt x="43" y="9"/>
                  </a:lnTo>
                  <a:lnTo>
                    <a:pt x="43" y="9"/>
                  </a:lnTo>
                  <a:lnTo>
                    <a:pt x="38" y="5"/>
                  </a:lnTo>
                  <a:lnTo>
                    <a:pt x="31" y="2"/>
                  </a:lnTo>
                  <a:lnTo>
                    <a:pt x="29" y="5"/>
                  </a:lnTo>
                  <a:lnTo>
                    <a:pt x="19" y="5"/>
                  </a:lnTo>
                  <a:lnTo>
                    <a:pt x="17" y="2"/>
                  </a:lnTo>
                  <a:lnTo>
                    <a:pt x="17" y="0"/>
                  </a:lnTo>
                  <a:lnTo>
                    <a:pt x="10" y="2"/>
                  </a:lnTo>
                  <a:lnTo>
                    <a:pt x="7" y="5"/>
                  </a:lnTo>
                  <a:lnTo>
                    <a:pt x="10" y="19"/>
                  </a:lnTo>
                  <a:lnTo>
                    <a:pt x="10" y="19"/>
                  </a:lnTo>
                  <a:lnTo>
                    <a:pt x="5" y="42"/>
                  </a:lnTo>
                  <a:lnTo>
                    <a:pt x="0" y="49"/>
                  </a:lnTo>
                  <a:lnTo>
                    <a:pt x="0" y="54"/>
                  </a:lnTo>
                  <a:lnTo>
                    <a:pt x="0" y="57"/>
                  </a:lnTo>
                  <a:lnTo>
                    <a:pt x="0" y="57"/>
                  </a:lnTo>
                  <a:lnTo>
                    <a:pt x="0" y="59"/>
                  </a:lnTo>
                  <a:lnTo>
                    <a:pt x="3" y="64"/>
                  </a:lnTo>
                  <a:lnTo>
                    <a:pt x="10" y="61"/>
                  </a:lnTo>
                  <a:lnTo>
                    <a:pt x="10" y="61"/>
                  </a:lnTo>
                  <a:lnTo>
                    <a:pt x="7" y="64"/>
                  </a:lnTo>
                  <a:lnTo>
                    <a:pt x="7" y="78"/>
                  </a:lnTo>
                  <a:lnTo>
                    <a:pt x="7" y="83"/>
                  </a:lnTo>
                  <a:lnTo>
                    <a:pt x="5" y="85"/>
                  </a:lnTo>
                  <a:lnTo>
                    <a:pt x="7" y="85"/>
                  </a:lnTo>
                  <a:lnTo>
                    <a:pt x="10" y="85"/>
                  </a:lnTo>
                  <a:lnTo>
                    <a:pt x="14" y="85"/>
                  </a:lnTo>
                  <a:lnTo>
                    <a:pt x="17" y="85"/>
                  </a:lnTo>
                  <a:lnTo>
                    <a:pt x="19" y="85"/>
                  </a:lnTo>
                  <a:lnTo>
                    <a:pt x="26" y="83"/>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54" name="Freeform 818">
              <a:extLst>
                <a:ext uri="{FF2B5EF4-FFF2-40B4-BE49-F238E27FC236}">
                  <a16:creationId xmlns:a16="http://schemas.microsoft.com/office/drawing/2014/main" id="{6B2EFDC6-352F-F446-A65C-311114A869CC}"/>
                </a:ext>
              </a:extLst>
            </p:cNvPr>
            <p:cNvSpPr>
              <a:spLocks/>
            </p:cNvSpPr>
            <p:nvPr/>
          </p:nvSpPr>
          <p:spPr bwMode="auto">
            <a:xfrm>
              <a:off x="6823154" y="4914930"/>
              <a:ext cx="11530" cy="11683"/>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0 w 2"/>
                <a:gd name="T13" fmla="*/ 2 h 2"/>
                <a:gd name="T14" fmla="*/ 0 w 2"/>
                <a:gd name="T15" fmla="*/ 0 h 2"/>
                <a:gd name="T16" fmla="*/ 0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0"/>
                  </a:moveTo>
                  <a:lnTo>
                    <a:pt x="0" y="0"/>
                  </a:lnTo>
                  <a:lnTo>
                    <a:pt x="2" y="0"/>
                  </a:lnTo>
                  <a:lnTo>
                    <a:pt x="2" y="2"/>
                  </a:lnTo>
                  <a:lnTo>
                    <a:pt x="2" y="2"/>
                  </a:lnTo>
                  <a:lnTo>
                    <a:pt x="2" y="2"/>
                  </a:lnTo>
                  <a:lnTo>
                    <a:pt x="0" y="2"/>
                  </a:lnTo>
                  <a:lnTo>
                    <a:pt x="0" y="0"/>
                  </a:lnTo>
                  <a:lnTo>
                    <a:pt x="0" y="0"/>
                  </a:lnTo>
                  <a:close/>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55" name="Freeform 819">
              <a:extLst>
                <a:ext uri="{FF2B5EF4-FFF2-40B4-BE49-F238E27FC236}">
                  <a16:creationId xmlns:a16="http://schemas.microsoft.com/office/drawing/2014/main" id="{40C3DD62-E205-204D-9201-3F3245EEEFFE}"/>
                </a:ext>
              </a:extLst>
            </p:cNvPr>
            <p:cNvSpPr>
              <a:spLocks/>
            </p:cNvSpPr>
            <p:nvPr/>
          </p:nvSpPr>
          <p:spPr bwMode="auto">
            <a:xfrm>
              <a:off x="6823154" y="4914930"/>
              <a:ext cx="11530" cy="11683"/>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0 w 2"/>
                <a:gd name="T13" fmla="*/ 2 h 2"/>
                <a:gd name="T14" fmla="*/ 0 w 2"/>
                <a:gd name="T15" fmla="*/ 0 h 2"/>
                <a:gd name="T16" fmla="*/ 0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0"/>
                  </a:moveTo>
                  <a:lnTo>
                    <a:pt x="0" y="0"/>
                  </a:lnTo>
                  <a:lnTo>
                    <a:pt x="2" y="0"/>
                  </a:lnTo>
                  <a:lnTo>
                    <a:pt x="2" y="2"/>
                  </a:lnTo>
                  <a:lnTo>
                    <a:pt x="2" y="2"/>
                  </a:lnTo>
                  <a:lnTo>
                    <a:pt x="2" y="2"/>
                  </a:lnTo>
                  <a:lnTo>
                    <a:pt x="0" y="2"/>
                  </a:lnTo>
                  <a:lnTo>
                    <a:pt x="0" y="0"/>
                  </a:lnTo>
                  <a:lnTo>
                    <a:pt x="0" y="0"/>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56" name="Freeform 832">
              <a:extLst>
                <a:ext uri="{FF2B5EF4-FFF2-40B4-BE49-F238E27FC236}">
                  <a16:creationId xmlns:a16="http://schemas.microsoft.com/office/drawing/2014/main" id="{F155A589-AAF8-EF45-B19A-6453AC4D4EEC}"/>
                </a:ext>
              </a:extLst>
            </p:cNvPr>
            <p:cNvSpPr>
              <a:spLocks/>
            </p:cNvSpPr>
            <p:nvPr/>
          </p:nvSpPr>
          <p:spPr bwMode="auto">
            <a:xfrm>
              <a:off x="5278132" y="2297598"/>
              <a:ext cx="593795" cy="1139243"/>
            </a:xfrm>
            <a:custGeom>
              <a:avLst/>
              <a:gdLst>
                <a:gd name="T0" fmla="*/ 54 w 104"/>
                <a:gd name="T1" fmla="*/ 184 h 196"/>
                <a:gd name="T2" fmla="*/ 61 w 104"/>
                <a:gd name="T3" fmla="*/ 182 h 196"/>
                <a:gd name="T4" fmla="*/ 68 w 104"/>
                <a:gd name="T5" fmla="*/ 179 h 196"/>
                <a:gd name="T6" fmla="*/ 94 w 104"/>
                <a:gd name="T7" fmla="*/ 177 h 196"/>
                <a:gd name="T8" fmla="*/ 89 w 104"/>
                <a:gd name="T9" fmla="*/ 167 h 196"/>
                <a:gd name="T10" fmla="*/ 92 w 104"/>
                <a:gd name="T11" fmla="*/ 160 h 196"/>
                <a:gd name="T12" fmla="*/ 97 w 104"/>
                <a:gd name="T13" fmla="*/ 158 h 196"/>
                <a:gd name="T14" fmla="*/ 101 w 104"/>
                <a:gd name="T15" fmla="*/ 153 h 196"/>
                <a:gd name="T16" fmla="*/ 87 w 104"/>
                <a:gd name="T17" fmla="*/ 134 h 196"/>
                <a:gd name="T18" fmla="*/ 85 w 104"/>
                <a:gd name="T19" fmla="*/ 132 h 196"/>
                <a:gd name="T20" fmla="*/ 75 w 104"/>
                <a:gd name="T21" fmla="*/ 118 h 196"/>
                <a:gd name="T22" fmla="*/ 82 w 104"/>
                <a:gd name="T23" fmla="*/ 115 h 196"/>
                <a:gd name="T24" fmla="*/ 66 w 104"/>
                <a:gd name="T25" fmla="*/ 97 h 196"/>
                <a:gd name="T26" fmla="*/ 47 w 104"/>
                <a:gd name="T27" fmla="*/ 63 h 196"/>
                <a:gd name="T28" fmla="*/ 37 w 104"/>
                <a:gd name="T29" fmla="*/ 63 h 196"/>
                <a:gd name="T30" fmla="*/ 42 w 104"/>
                <a:gd name="T31" fmla="*/ 56 h 196"/>
                <a:gd name="T32" fmla="*/ 47 w 104"/>
                <a:gd name="T33" fmla="*/ 49 h 196"/>
                <a:gd name="T34" fmla="*/ 54 w 104"/>
                <a:gd name="T35" fmla="*/ 26 h 196"/>
                <a:gd name="T36" fmla="*/ 26 w 104"/>
                <a:gd name="T37" fmla="*/ 28 h 196"/>
                <a:gd name="T38" fmla="*/ 28 w 104"/>
                <a:gd name="T39" fmla="*/ 23 h 196"/>
                <a:gd name="T40" fmla="*/ 28 w 104"/>
                <a:gd name="T41" fmla="*/ 16 h 196"/>
                <a:gd name="T42" fmla="*/ 35 w 104"/>
                <a:gd name="T43" fmla="*/ 0 h 196"/>
                <a:gd name="T44" fmla="*/ 12 w 104"/>
                <a:gd name="T45" fmla="*/ 7 h 196"/>
                <a:gd name="T46" fmla="*/ 9 w 104"/>
                <a:gd name="T47" fmla="*/ 16 h 196"/>
                <a:gd name="T48" fmla="*/ 4 w 104"/>
                <a:gd name="T49" fmla="*/ 28 h 196"/>
                <a:gd name="T50" fmla="*/ 7 w 104"/>
                <a:gd name="T51" fmla="*/ 30 h 196"/>
                <a:gd name="T52" fmla="*/ 7 w 104"/>
                <a:gd name="T53" fmla="*/ 37 h 196"/>
                <a:gd name="T54" fmla="*/ 2 w 104"/>
                <a:gd name="T55" fmla="*/ 42 h 196"/>
                <a:gd name="T56" fmla="*/ 2 w 104"/>
                <a:gd name="T57" fmla="*/ 49 h 196"/>
                <a:gd name="T58" fmla="*/ 12 w 104"/>
                <a:gd name="T59" fmla="*/ 52 h 196"/>
                <a:gd name="T60" fmla="*/ 7 w 104"/>
                <a:gd name="T61" fmla="*/ 71 h 196"/>
                <a:gd name="T62" fmla="*/ 9 w 104"/>
                <a:gd name="T63" fmla="*/ 71 h 196"/>
                <a:gd name="T64" fmla="*/ 12 w 104"/>
                <a:gd name="T65" fmla="*/ 68 h 196"/>
                <a:gd name="T66" fmla="*/ 14 w 104"/>
                <a:gd name="T67" fmla="*/ 66 h 196"/>
                <a:gd name="T68" fmla="*/ 16 w 104"/>
                <a:gd name="T69" fmla="*/ 66 h 196"/>
                <a:gd name="T70" fmla="*/ 19 w 104"/>
                <a:gd name="T71" fmla="*/ 78 h 196"/>
                <a:gd name="T72" fmla="*/ 14 w 104"/>
                <a:gd name="T73" fmla="*/ 97 h 196"/>
                <a:gd name="T74" fmla="*/ 16 w 104"/>
                <a:gd name="T75" fmla="*/ 92 h 196"/>
                <a:gd name="T76" fmla="*/ 33 w 104"/>
                <a:gd name="T77" fmla="*/ 92 h 196"/>
                <a:gd name="T78" fmla="*/ 37 w 104"/>
                <a:gd name="T79" fmla="*/ 89 h 196"/>
                <a:gd name="T80" fmla="*/ 35 w 104"/>
                <a:gd name="T81" fmla="*/ 106 h 196"/>
                <a:gd name="T82" fmla="*/ 42 w 104"/>
                <a:gd name="T83" fmla="*/ 106 h 196"/>
                <a:gd name="T84" fmla="*/ 40 w 104"/>
                <a:gd name="T85" fmla="*/ 115 h 196"/>
                <a:gd name="T86" fmla="*/ 42 w 104"/>
                <a:gd name="T87" fmla="*/ 125 h 196"/>
                <a:gd name="T88" fmla="*/ 19 w 104"/>
                <a:gd name="T89" fmla="*/ 137 h 196"/>
                <a:gd name="T90" fmla="*/ 26 w 104"/>
                <a:gd name="T91" fmla="*/ 148 h 196"/>
                <a:gd name="T92" fmla="*/ 16 w 104"/>
                <a:gd name="T93" fmla="*/ 163 h 196"/>
                <a:gd name="T94" fmla="*/ 23 w 104"/>
                <a:gd name="T95" fmla="*/ 163 h 196"/>
                <a:gd name="T96" fmla="*/ 30 w 104"/>
                <a:gd name="T97" fmla="*/ 163 h 196"/>
                <a:gd name="T98" fmla="*/ 40 w 104"/>
                <a:gd name="T99" fmla="*/ 165 h 196"/>
                <a:gd name="T100" fmla="*/ 40 w 104"/>
                <a:gd name="T101" fmla="*/ 172 h 196"/>
                <a:gd name="T102" fmla="*/ 7 w 104"/>
                <a:gd name="T103" fmla="*/ 193 h 196"/>
                <a:gd name="T104" fmla="*/ 12 w 104"/>
                <a:gd name="T105" fmla="*/ 196 h 196"/>
                <a:gd name="T106" fmla="*/ 16 w 104"/>
                <a:gd name="T107" fmla="*/ 191 h 196"/>
                <a:gd name="T108" fmla="*/ 33 w 104"/>
                <a:gd name="T109" fmla="*/ 189 h 196"/>
                <a:gd name="T110" fmla="*/ 47 w 104"/>
                <a:gd name="T111" fmla="*/ 18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196">
                  <a:moveTo>
                    <a:pt x="47" y="186"/>
                  </a:moveTo>
                  <a:lnTo>
                    <a:pt x="47" y="186"/>
                  </a:lnTo>
                  <a:lnTo>
                    <a:pt x="49" y="184"/>
                  </a:lnTo>
                  <a:lnTo>
                    <a:pt x="49" y="184"/>
                  </a:lnTo>
                  <a:lnTo>
                    <a:pt x="54" y="184"/>
                  </a:lnTo>
                  <a:lnTo>
                    <a:pt x="54" y="184"/>
                  </a:lnTo>
                  <a:lnTo>
                    <a:pt x="54" y="182"/>
                  </a:lnTo>
                  <a:lnTo>
                    <a:pt x="59" y="182"/>
                  </a:lnTo>
                  <a:lnTo>
                    <a:pt x="61" y="182"/>
                  </a:lnTo>
                  <a:lnTo>
                    <a:pt x="61" y="182"/>
                  </a:lnTo>
                  <a:lnTo>
                    <a:pt x="61" y="179"/>
                  </a:lnTo>
                  <a:lnTo>
                    <a:pt x="63" y="179"/>
                  </a:lnTo>
                  <a:lnTo>
                    <a:pt x="66" y="179"/>
                  </a:lnTo>
                  <a:lnTo>
                    <a:pt x="68" y="179"/>
                  </a:lnTo>
                  <a:lnTo>
                    <a:pt x="68" y="179"/>
                  </a:lnTo>
                  <a:lnTo>
                    <a:pt x="68" y="182"/>
                  </a:lnTo>
                  <a:lnTo>
                    <a:pt x="78" y="179"/>
                  </a:lnTo>
                  <a:lnTo>
                    <a:pt x="82" y="182"/>
                  </a:lnTo>
                  <a:lnTo>
                    <a:pt x="92" y="177"/>
                  </a:lnTo>
                  <a:lnTo>
                    <a:pt x="94" y="177"/>
                  </a:lnTo>
                  <a:lnTo>
                    <a:pt x="99" y="172"/>
                  </a:lnTo>
                  <a:lnTo>
                    <a:pt x="99" y="170"/>
                  </a:lnTo>
                  <a:lnTo>
                    <a:pt x="99" y="170"/>
                  </a:lnTo>
                  <a:lnTo>
                    <a:pt x="89" y="170"/>
                  </a:lnTo>
                  <a:lnTo>
                    <a:pt x="89" y="167"/>
                  </a:lnTo>
                  <a:lnTo>
                    <a:pt x="87" y="165"/>
                  </a:lnTo>
                  <a:lnTo>
                    <a:pt x="92" y="165"/>
                  </a:lnTo>
                  <a:lnTo>
                    <a:pt x="92" y="163"/>
                  </a:lnTo>
                  <a:lnTo>
                    <a:pt x="92" y="163"/>
                  </a:lnTo>
                  <a:lnTo>
                    <a:pt x="92" y="160"/>
                  </a:lnTo>
                  <a:lnTo>
                    <a:pt x="89" y="160"/>
                  </a:lnTo>
                  <a:lnTo>
                    <a:pt x="92" y="160"/>
                  </a:lnTo>
                  <a:lnTo>
                    <a:pt x="94" y="158"/>
                  </a:lnTo>
                  <a:lnTo>
                    <a:pt x="94" y="160"/>
                  </a:lnTo>
                  <a:lnTo>
                    <a:pt x="97" y="158"/>
                  </a:lnTo>
                  <a:lnTo>
                    <a:pt x="97" y="158"/>
                  </a:lnTo>
                  <a:lnTo>
                    <a:pt x="97" y="156"/>
                  </a:lnTo>
                  <a:lnTo>
                    <a:pt x="97" y="156"/>
                  </a:lnTo>
                  <a:lnTo>
                    <a:pt x="99" y="156"/>
                  </a:lnTo>
                  <a:lnTo>
                    <a:pt x="101" y="153"/>
                  </a:lnTo>
                  <a:lnTo>
                    <a:pt x="104" y="144"/>
                  </a:lnTo>
                  <a:lnTo>
                    <a:pt x="101" y="139"/>
                  </a:lnTo>
                  <a:lnTo>
                    <a:pt x="99" y="137"/>
                  </a:lnTo>
                  <a:lnTo>
                    <a:pt x="97" y="134"/>
                  </a:lnTo>
                  <a:lnTo>
                    <a:pt x="87" y="134"/>
                  </a:lnTo>
                  <a:lnTo>
                    <a:pt x="85" y="139"/>
                  </a:lnTo>
                  <a:lnTo>
                    <a:pt x="85" y="137"/>
                  </a:lnTo>
                  <a:lnTo>
                    <a:pt x="80" y="137"/>
                  </a:lnTo>
                  <a:lnTo>
                    <a:pt x="82" y="134"/>
                  </a:lnTo>
                  <a:lnTo>
                    <a:pt x="85" y="132"/>
                  </a:lnTo>
                  <a:lnTo>
                    <a:pt x="85" y="130"/>
                  </a:lnTo>
                  <a:lnTo>
                    <a:pt x="85" y="127"/>
                  </a:lnTo>
                  <a:lnTo>
                    <a:pt x="80" y="120"/>
                  </a:lnTo>
                  <a:lnTo>
                    <a:pt x="80" y="120"/>
                  </a:lnTo>
                  <a:lnTo>
                    <a:pt x="75" y="118"/>
                  </a:lnTo>
                  <a:lnTo>
                    <a:pt x="78" y="118"/>
                  </a:lnTo>
                  <a:lnTo>
                    <a:pt x="80" y="120"/>
                  </a:lnTo>
                  <a:lnTo>
                    <a:pt x="82" y="120"/>
                  </a:lnTo>
                  <a:lnTo>
                    <a:pt x="82" y="120"/>
                  </a:lnTo>
                  <a:lnTo>
                    <a:pt x="82" y="115"/>
                  </a:lnTo>
                  <a:lnTo>
                    <a:pt x="78" y="111"/>
                  </a:lnTo>
                  <a:lnTo>
                    <a:pt x="78" y="108"/>
                  </a:lnTo>
                  <a:lnTo>
                    <a:pt x="73" y="99"/>
                  </a:lnTo>
                  <a:lnTo>
                    <a:pt x="66" y="97"/>
                  </a:lnTo>
                  <a:lnTo>
                    <a:pt x="66" y="97"/>
                  </a:lnTo>
                  <a:lnTo>
                    <a:pt x="61" y="85"/>
                  </a:lnTo>
                  <a:lnTo>
                    <a:pt x="59" y="75"/>
                  </a:lnTo>
                  <a:lnTo>
                    <a:pt x="54" y="71"/>
                  </a:lnTo>
                  <a:lnTo>
                    <a:pt x="52" y="68"/>
                  </a:lnTo>
                  <a:lnTo>
                    <a:pt x="47" y="63"/>
                  </a:lnTo>
                  <a:lnTo>
                    <a:pt x="45" y="63"/>
                  </a:lnTo>
                  <a:lnTo>
                    <a:pt x="40" y="66"/>
                  </a:lnTo>
                  <a:lnTo>
                    <a:pt x="37" y="66"/>
                  </a:lnTo>
                  <a:lnTo>
                    <a:pt x="37" y="63"/>
                  </a:lnTo>
                  <a:lnTo>
                    <a:pt x="37" y="63"/>
                  </a:lnTo>
                  <a:lnTo>
                    <a:pt x="40" y="61"/>
                  </a:lnTo>
                  <a:lnTo>
                    <a:pt x="42" y="61"/>
                  </a:lnTo>
                  <a:lnTo>
                    <a:pt x="45" y="59"/>
                  </a:lnTo>
                  <a:lnTo>
                    <a:pt x="42" y="56"/>
                  </a:lnTo>
                  <a:lnTo>
                    <a:pt x="42" y="56"/>
                  </a:lnTo>
                  <a:lnTo>
                    <a:pt x="42" y="54"/>
                  </a:lnTo>
                  <a:lnTo>
                    <a:pt x="45" y="54"/>
                  </a:lnTo>
                  <a:lnTo>
                    <a:pt x="45" y="54"/>
                  </a:lnTo>
                  <a:lnTo>
                    <a:pt x="47" y="52"/>
                  </a:lnTo>
                  <a:lnTo>
                    <a:pt x="47" y="49"/>
                  </a:lnTo>
                  <a:lnTo>
                    <a:pt x="49" y="45"/>
                  </a:lnTo>
                  <a:lnTo>
                    <a:pt x="52" y="35"/>
                  </a:lnTo>
                  <a:lnTo>
                    <a:pt x="56" y="30"/>
                  </a:lnTo>
                  <a:lnTo>
                    <a:pt x="56" y="26"/>
                  </a:lnTo>
                  <a:lnTo>
                    <a:pt x="54" y="26"/>
                  </a:lnTo>
                  <a:lnTo>
                    <a:pt x="40" y="26"/>
                  </a:lnTo>
                  <a:lnTo>
                    <a:pt x="37" y="23"/>
                  </a:lnTo>
                  <a:lnTo>
                    <a:pt x="28" y="26"/>
                  </a:lnTo>
                  <a:lnTo>
                    <a:pt x="26" y="28"/>
                  </a:lnTo>
                  <a:lnTo>
                    <a:pt x="26" y="28"/>
                  </a:lnTo>
                  <a:lnTo>
                    <a:pt x="26" y="26"/>
                  </a:lnTo>
                  <a:lnTo>
                    <a:pt x="26" y="26"/>
                  </a:lnTo>
                  <a:lnTo>
                    <a:pt x="23" y="26"/>
                  </a:lnTo>
                  <a:lnTo>
                    <a:pt x="23" y="23"/>
                  </a:lnTo>
                  <a:lnTo>
                    <a:pt x="28" y="23"/>
                  </a:lnTo>
                  <a:lnTo>
                    <a:pt x="28" y="21"/>
                  </a:lnTo>
                  <a:lnTo>
                    <a:pt x="26" y="21"/>
                  </a:lnTo>
                  <a:lnTo>
                    <a:pt x="26" y="19"/>
                  </a:lnTo>
                  <a:lnTo>
                    <a:pt x="26" y="19"/>
                  </a:lnTo>
                  <a:lnTo>
                    <a:pt x="28" y="16"/>
                  </a:lnTo>
                  <a:lnTo>
                    <a:pt x="33" y="14"/>
                  </a:lnTo>
                  <a:lnTo>
                    <a:pt x="35" y="9"/>
                  </a:lnTo>
                  <a:lnTo>
                    <a:pt x="37" y="7"/>
                  </a:lnTo>
                  <a:lnTo>
                    <a:pt x="40" y="2"/>
                  </a:lnTo>
                  <a:lnTo>
                    <a:pt x="35" y="0"/>
                  </a:lnTo>
                  <a:lnTo>
                    <a:pt x="23" y="4"/>
                  </a:lnTo>
                  <a:lnTo>
                    <a:pt x="21" y="2"/>
                  </a:lnTo>
                  <a:lnTo>
                    <a:pt x="19" y="2"/>
                  </a:lnTo>
                  <a:lnTo>
                    <a:pt x="14" y="2"/>
                  </a:lnTo>
                  <a:lnTo>
                    <a:pt x="12" y="7"/>
                  </a:lnTo>
                  <a:lnTo>
                    <a:pt x="12" y="11"/>
                  </a:lnTo>
                  <a:lnTo>
                    <a:pt x="9" y="11"/>
                  </a:lnTo>
                  <a:lnTo>
                    <a:pt x="9" y="14"/>
                  </a:lnTo>
                  <a:lnTo>
                    <a:pt x="9" y="14"/>
                  </a:lnTo>
                  <a:lnTo>
                    <a:pt x="9" y="16"/>
                  </a:lnTo>
                  <a:lnTo>
                    <a:pt x="12" y="19"/>
                  </a:lnTo>
                  <a:lnTo>
                    <a:pt x="4" y="21"/>
                  </a:lnTo>
                  <a:lnTo>
                    <a:pt x="4" y="26"/>
                  </a:lnTo>
                  <a:lnTo>
                    <a:pt x="7" y="28"/>
                  </a:lnTo>
                  <a:lnTo>
                    <a:pt x="4" y="28"/>
                  </a:lnTo>
                  <a:lnTo>
                    <a:pt x="4" y="28"/>
                  </a:lnTo>
                  <a:lnTo>
                    <a:pt x="2" y="28"/>
                  </a:lnTo>
                  <a:lnTo>
                    <a:pt x="2" y="33"/>
                  </a:lnTo>
                  <a:lnTo>
                    <a:pt x="4" y="33"/>
                  </a:lnTo>
                  <a:lnTo>
                    <a:pt x="7" y="30"/>
                  </a:lnTo>
                  <a:lnTo>
                    <a:pt x="7" y="33"/>
                  </a:lnTo>
                  <a:lnTo>
                    <a:pt x="7" y="33"/>
                  </a:lnTo>
                  <a:lnTo>
                    <a:pt x="7" y="33"/>
                  </a:lnTo>
                  <a:lnTo>
                    <a:pt x="7" y="37"/>
                  </a:lnTo>
                  <a:lnTo>
                    <a:pt x="7" y="37"/>
                  </a:lnTo>
                  <a:lnTo>
                    <a:pt x="4" y="37"/>
                  </a:lnTo>
                  <a:lnTo>
                    <a:pt x="4" y="40"/>
                  </a:lnTo>
                  <a:lnTo>
                    <a:pt x="4" y="40"/>
                  </a:lnTo>
                  <a:lnTo>
                    <a:pt x="4" y="42"/>
                  </a:lnTo>
                  <a:lnTo>
                    <a:pt x="2" y="42"/>
                  </a:lnTo>
                  <a:lnTo>
                    <a:pt x="2" y="47"/>
                  </a:lnTo>
                  <a:lnTo>
                    <a:pt x="0" y="47"/>
                  </a:lnTo>
                  <a:lnTo>
                    <a:pt x="0" y="49"/>
                  </a:lnTo>
                  <a:lnTo>
                    <a:pt x="0" y="49"/>
                  </a:lnTo>
                  <a:lnTo>
                    <a:pt x="2" y="49"/>
                  </a:lnTo>
                  <a:lnTo>
                    <a:pt x="2" y="52"/>
                  </a:lnTo>
                  <a:lnTo>
                    <a:pt x="4" y="54"/>
                  </a:lnTo>
                  <a:lnTo>
                    <a:pt x="9" y="49"/>
                  </a:lnTo>
                  <a:lnTo>
                    <a:pt x="12" y="49"/>
                  </a:lnTo>
                  <a:lnTo>
                    <a:pt x="12" y="52"/>
                  </a:lnTo>
                  <a:lnTo>
                    <a:pt x="7" y="66"/>
                  </a:lnTo>
                  <a:lnTo>
                    <a:pt x="7" y="68"/>
                  </a:lnTo>
                  <a:lnTo>
                    <a:pt x="7" y="68"/>
                  </a:lnTo>
                  <a:lnTo>
                    <a:pt x="7" y="71"/>
                  </a:lnTo>
                  <a:lnTo>
                    <a:pt x="7" y="71"/>
                  </a:lnTo>
                  <a:lnTo>
                    <a:pt x="4" y="75"/>
                  </a:lnTo>
                  <a:lnTo>
                    <a:pt x="4" y="80"/>
                  </a:lnTo>
                  <a:lnTo>
                    <a:pt x="4" y="80"/>
                  </a:lnTo>
                  <a:lnTo>
                    <a:pt x="7" y="80"/>
                  </a:lnTo>
                  <a:lnTo>
                    <a:pt x="9" y="71"/>
                  </a:lnTo>
                  <a:lnTo>
                    <a:pt x="9" y="63"/>
                  </a:lnTo>
                  <a:lnTo>
                    <a:pt x="12" y="61"/>
                  </a:lnTo>
                  <a:lnTo>
                    <a:pt x="12" y="61"/>
                  </a:lnTo>
                  <a:lnTo>
                    <a:pt x="12" y="66"/>
                  </a:lnTo>
                  <a:lnTo>
                    <a:pt x="12" y="68"/>
                  </a:lnTo>
                  <a:lnTo>
                    <a:pt x="12" y="68"/>
                  </a:lnTo>
                  <a:lnTo>
                    <a:pt x="12" y="68"/>
                  </a:lnTo>
                  <a:lnTo>
                    <a:pt x="12" y="66"/>
                  </a:lnTo>
                  <a:lnTo>
                    <a:pt x="14" y="66"/>
                  </a:lnTo>
                  <a:lnTo>
                    <a:pt x="14" y="66"/>
                  </a:lnTo>
                  <a:lnTo>
                    <a:pt x="14" y="66"/>
                  </a:lnTo>
                  <a:lnTo>
                    <a:pt x="14" y="63"/>
                  </a:lnTo>
                  <a:lnTo>
                    <a:pt x="16" y="63"/>
                  </a:lnTo>
                  <a:lnTo>
                    <a:pt x="19" y="66"/>
                  </a:lnTo>
                  <a:lnTo>
                    <a:pt x="16" y="66"/>
                  </a:lnTo>
                  <a:lnTo>
                    <a:pt x="16" y="68"/>
                  </a:lnTo>
                  <a:lnTo>
                    <a:pt x="16" y="73"/>
                  </a:lnTo>
                  <a:lnTo>
                    <a:pt x="16" y="73"/>
                  </a:lnTo>
                  <a:lnTo>
                    <a:pt x="19" y="75"/>
                  </a:lnTo>
                  <a:lnTo>
                    <a:pt x="19" y="78"/>
                  </a:lnTo>
                  <a:lnTo>
                    <a:pt x="14" y="87"/>
                  </a:lnTo>
                  <a:lnTo>
                    <a:pt x="14" y="89"/>
                  </a:lnTo>
                  <a:lnTo>
                    <a:pt x="12" y="89"/>
                  </a:lnTo>
                  <a:lnTo>
                    <a:pt x="12" y="89"/>
                  </a:lnTo>
                  <a:lnTo>
                    <a:pt x="14" y="97"/>
                  </a:lnTo>
                  <a:lnTo>
                    <a:pt x="14" y="97"/>
                  </a:lnTo>
                  <a:lnTo>
                    <a:pt x="16" y="97"/>
                  </a:lnTo>
                  <a:lnTo>
                    <a:pt x="14" y="94"/>
                  </a:lnTo>
                  <a:lnTo>
                    <a:pt x="16" y="92"/>
                  </a:lnTo>
                  <a:lnTo>
                    <a:pt x="16" y="92"/>
                  </a:lnTo>
                  <a:lnTo>
                    <a:pt x="21" y="97"/>
                  </a:lnTo>
                  <a:lnTo>
                    <a:pt x="23" y="94"/>
                  </a:lnTo>
                  <a:lnTo>
                    <a:pt x="23" y="92"/>
                  </a:lnTo>
                  <a:lnTo>
                    <a:pt x="28" y="92"/>
                  </a:lnTo>
                  <a:lnTo>
                    <a:pt x="33" y="92"/>
                  </a:lnTo>
                  <a:lnTo>
                    <a:pt x="33" y="89"/>
                  </a:lnTo>
                  <a:lnTo>
                    <a:pt x="35" y="89"/>
                  </a:lnTo>
                  <a:lnTo>
                    <a:pt x="40" y="89"/>
                  </a:lnTo>
                  <a:lnTo>
                    <a:pt x="37" y="89"/>
                  </a:lnTo>
                  <a:lnTo>
                    <a:pt x="37" y="89"/>
                  </a:lnTo>
                  <a:lnTo>
                    <a:pt x="35" y="92"/>
                  </a:lnTo>
                  <a:lnTo>
                    <a:pt x="33" y="101"/>
                  </a:lnTo>
                  <a:lnTo>
                    <a:pt x="33" y="101"/>
                  </a:lnTo>
                  <a:lnTo>
                    <a:pt x="35" y="104"/>
                  </a:lnTo>
                  <a:lnTo>
                    <a:pt x="35" y="106"/>
                  </a:lnTo>
                  <a:lnTo>
                    <a:pt x="35" y="106"/>
                  </a:lnTo>
                  <a:lnTo>
                    <a:pt x="35" y="106"/>
                  </a:lnTo>
                  <a:lnTo>
                    <a:pt x="37" y="108"/>
                  </a:lnTo>
                  <a:lnTo>
                    <a:pt x="40" y="108"/>
                  </a:lnTo>
                  <a:lnTo>
                    <a:pt x="42" y="106"/>
                  </a:lnTo>
                  <a:lnTo>
                    <a:pt x="45" y="106"/>
                  </a:lnTo>
                  <a:lnTo>
                    <a:pt x="42" y="108"/>
                  </a:lnTo>
                  <a:lnTo>
                    <a:pt x="42" y="111"/>
                  </a:lnTo>
                  <a:lnTo>
                    <a:pt x="42" y="113"/>
                  </a:lnTo>
                  <a:lnTo>
                    <a:pt x="40" y="115"/>
                  </a:lnTo>
                  <a:lnTo>
                    <a:pt x="42" y="115"/>
                  </a:lnTo>
                  <a:lnTo>
                    <a:pt x="42" y="118"/>
                  </a:lnTo>
                  <a:lnTo>
                    <a:pt x="40" y="122"/>
                  </a:lnTo>
                  <a:lnTo>
                    <a:pt x="40" y="122"/>
                  </a:lnTo>
                  <a:lnTo>
                    <a:pt x="42" y="125"/>
                  </a:lnTo>
                  <a:lnTo>
                    <a:pt x="42" y="125"/>
                  </a:lnTo>
                  <a:lnTo>
                    <a:pt x="40" y="127"/>
                  </a:lnTo>
                  <a:lnTo>
                    <a:pt x="30" y="127"/>
                  </a:lnTo>
                  <a:lnTo>
                    <a:pt x="19" y="137"/>
                  </a:lnTo>
                  <a:lnTo>
                    <a:pt x="19" y="137"/>
                  </a:lnTo>
                  <a:lnTo>
                    <a:pt x="23" y="134"/>
                  </a:lnTo>
                  <a:lnTo>
                    <a:pt x="26" y="134"/>
                  </a:lnTo>
                  <a:lnTo>
                    <a:pt x="26" y="141"/>
                  </a:lnTo>
                  <a:lnTo>
                    <a:pt x="28" y="144"/>
                  </a:lnTo>
                  <a:lnTo>
                    <a:pt x="26" y="148"/>
                  </a:lnTo>
                  <a:lnTo>
                    <a:pt x="12" y="158"/>
                  </a:lnTo>
                  <a:lnTo>
                    <a:pt x="12" y="158"/>
                  </a:lnTo>
                  <a:lnTo>
                    <a:pt x="14" y="163"/>
                  </a:lnTo>
                  <a:lnTo>
                    <a:pt x="14" y="163"/>
                  </a:lnTo>
                  <a:lnTo>
                    <a:pt x="16" y="163"/>
                  </a:lnTo>
                  <a:lnTo>
                    <a:pt x="16" y="163"/>
                  </a:lnTo>
                  <a:lnTo>
                    <a:pt x="19" y="160"/>
                  </a:lnTo>
                  <a:lnTo>
                    <a:pt x="21" y="160"/>
                  </a:lnTo>
                  <a:lnTo>
                    <a:pt x="21" y="160"/>
                  </a:lnTo>
                  <a:lnTo>
                    <a:pt x="23" y="163"/>
                  </a:lnTo>
                  <a:lnTo>
                    <a:pt x="23" y="163"/>
                  </a:lnTo>
                  <a:lnTo>
                    <a:pt x="26" y="165"/>
                  </a:lnTo>
                  <a:lnTo>
                    <a:pt x="28" y="163"/>
                  </a:lnTo>
                  <a:lnTo>
                    <a:pt x="28" y="163"/>
                  </a:lnTo>
                  <a:lnTo>
                    <a:pt x="30" y="163"/>
                  </a:lnTo>
                  <a:lnTo>
                    <a:pt x="33" y="167"/>
                  </a:lnTo>
                  <a:lnTo>
                    <a:pt x="35" y="167"/>
                  </a:lnTo>
                  <a:lnTo>
                    <a:pt x="37" y="167"/>
                  </a:lnTo>
                  <a:lnTo>
                    <a:pt x="37" y="167"/>
                  </a:lnTo>
                  <a:lnTo>
                    <a:pt x="40" y="165"/>
                  </a:lnTo>
                  <a:lnTo>
                    <a:pt x="47" y="160"/>
                  </a:lnTo>
                  <a:lnTo>
                    <a:pt x="47" y="163"/>
                  </a:lnTo>
                  <a:lnTo>
                    <a:pt x="42" y="167"/>
                  </a:lnTo>
                  <a:lnTo>
                    <a:pt x="40" y="170"/>
                  </a:lnTo>
                  <a:lnTo>
                    <a:pt x="40" y="172"/>
                  </a:lnTo>
                  <a:lnTo>
                    <a:pt x="26" y="172"/>
                  </a:lnTo>
                  <a:lnTo>
                    <a:pt x="23" y="174"/>
                  </a:lnTo>
                  <a:lnTo>
                    <a:pt x="21" y="177"/>
                  </a:lnTo>
                  <a:lnTo>
                    <a:pt x="21" y="179"/>
                  </a:lnTo>
                  <a:lnTo>
                    <a:pt x="7" y="193"/>
                  </a:lnTo>
                  <a:lnTo>
                    <a:pt x="7" y="196"/>
                  </a:lnTo>
                  <a:lnTo>
                    <a:pt x="7" y="196"/>
                  </a:lnTo>
                  <a:lnTo>
                    <a:pt x="7" y="196"/>
                  </a:lnTo>
                  <a:lnTo>
                    <a:pt x="7" y="193"/>
                  </a:lnTo>
                  <a:lnTo>
                    <a:pt x="12" y="196"/>
                  </a:lnTo>
                  <a:lnTo>
                    <a:pt x="12" y="196"/>
                  </a:lnTo>
                  <a:lnTo>
                    <a:pt x="12" y="196"/>
                  </a:lnTo>
                  <a:lnTo>
                    <a:pt x="14" y="196"/>
                  </a:lnTo>
                  <a:lnTo>
                    <a:pt x="14" y="193"/>
                  </a:lnTo>
                  <a:lnTo>
                    <a:pt x="16" y="191"/>
                  </a:lnTo>
                  <a:lnTo>
                    <a:pt x="19" y="189"/>
                  </a:lnTo>
                  <a:lnTo>
                    <a:pt x="26" y="189"/>
                  </a:lnTo>
                  <a:lnTo>
                    <a:pt x="30" y="191"/>
                  </a:lnTo>
                  <a:lnTo>
                    <a:pt x="33" y="191"/>
                  </a:lnTo>
                  <a:lnTo>
                    <a:pt x="33" y="189"/>
                  </a:lnTo>
                  <a:lnTo>
                    <a:pt x="35" y="184"/>
                  </a:lnTo>
                  <a:lnTo>
                    <a:pt x="35" y="184"/>
                  </a:lnTo>
                  <a:lnTo>
                    <a:pt x="37" y="184"/>
                  </a:lnTo>
                  <a:lnTo>
                    <a:pt x="42" y="182"/>
                  </a:lnTo>
                  <a:lnTo>
                    <a:pt x="47" y="186"/>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57" name="Freeform 836">
              <a:extLst>
                <a:ext uri="{FF2B5EF4-FFF2-40B4-BE49-F238E27FC236}">
                  <a16:creationId xmlns:a16="http://schemas.microsoft.com/office/drawing/2014/main" id="{61EE1A4A-8D1C-E143-9F37-B337F6D832DB}"/>
                </a:ext>
              </a:extLst>
            </p:cNvPr>
            <p:cNvSpPr>
              <a:spLocks/>
            </p:cNvSpPr>
            <p:nvPr/>
          </p:nvSpPr>
          <p:spPr bwMode="auto">
            <a:xfrm>
              <a:off x="5399196" y="3027880"/>
              <a:ext cx="28825" cy="11683"/>
            </a:xfrm>
            <a:custGeom>
              <a:avLst/>
              <a:gdLst>
                <a:gd name="T0" fmla="*/ 5 w 5"/>
                <a:gd name="T1" fmla="*/ 2 h 2"/>
                <a:gd name="T2" fmla="*/ 5 w 5"/>
                <a:gd name="T3" fmla="*/ 2 h 2"/>
                <a:gd name="T4" fmla="*/ 2 w 5"/>
                <a:gd name="T5" fmla="*/ 0 h 2"/>
                <a:gd name="T6" fmla="*/ 0 w 5"/>
                <a:gd name="T7" fmla="*/ 0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lnTo>
                    <a:pt x="5" y="2"/>
                  </a:lnTo>
                  <a:lnTo>
                    <a:pt x="2" y="0"/>
                  </a:lnTo>
                  <a:lnTo>
                    <a:pt x="0" y="0"/>
                  </a:lnTo>
                  <a:lnTo>
                    <a:pt x="5" y="2"/>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58" name="Freeform 837">
              <a:extLst>
                <a:ext uri="{FF2B5EF4-FFF2-40B4-BE49-F238E27FC236}">
                  <a16:creationId xmlns:a16="http://schemas.microsoft.com/office/drawing/2014/main" id="{A701A037-FA7D-3A47-BA10-2E653EFC3F37}"/>
                </a:ext>
              </a:extLst>
            </p:cNvPr>
            <p:cNvSpPr>
              <a:spLocks/>
            </p:cNvSpPr>
            <p:nvPr/>
          </p:nvSpPr>
          <p:spPr bwMode="auto">
            <a:xfrm>
              <a:off x="5399196" y="3027880"/>
              <a:ext cx="28825" cy="11683"/>
            </a:xfrm>
            <a:custGeom>
              <a:avLst/>
              <a:gdLst>
                <a:gd name="T0" fmla="*/ 5 w 5"/>
                <a:gd name="T1" fmla="*/ 2 h 2"/>
                <a:gd name="T2" fmla="*/ 5 w 5"/>
                <a:gd name="T3" fmla="*/ 2 h 2"/>
                <a:gd name="T4" fmla="*/ 2 w 5"/>
                <a:gd name="T5" fmla="*/ 0 h 2"/>
                <a:gd name="T6" fmla="*/ 0 w 5"/>
                <a:gd name="T7" fmla="*/ 0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lnTo>
                    <a:pt x="5" y="2"/>
                  </a:lnTo>
                  <a:lnTo>
                    <a:pt x="2" y="0"/>
                  </a:lnTo>
                  <a:lnTo>
                    <a:pt x="0" y="0"/>
                  </a:lnTo>
                  <a:lnTo>
                    <a:pt x="5" y="2"/>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59" name="Freeform 844">
              <a:extLst>
                <a:ext uri="{FF2B5EF4-FFF2-40B4-BE49-F238E27FC236}">
                  <a16:creationId xmlns:a16="http://schemas.microsoft.com/office/drawing/2014/main" id="{FF196563-5150-1B4C-B6D8-D9DF5EA4E121}"/>
                </a:ext>
              </a:extLst>
            </p:cNvPr>
            <p:cNvSpPr>
              <a:spLocks/>
            </p:cNvSpPr>
            <p:nvPr/>
          </p:nvSpPr>
          <p:spPr bwMode="auto">
            <a:xfrm>
              <a:off x="5278132" y="2665658"/>
              <a:ext cx="23060" cy="52580"/>
            </a:xfrm>
            <a:custGeom>
              <a:avLst/>
              <a:gdLst>
                <a:gd name="T0" fmla="*/ 4 w 4"/>
                <a:gd name="T1" fmla="*/ 0 h 8"/>
                <a:gd name="T2" fmla="*/ 2 w 4"/>
                <a:gd name="T3" fmla="*/ 0 h 8"/>
                <a:gd name="T4" fmla="*/ 2 w 4"/>
                <a:gd name="T5" fmla="*/ 3 h 8"/>
                <a:gd name="T6" fmla="*/ 2 w 4"/>
                <a:gd name="T7" fmla="*/ 3 h 8"/>
                <a:gd name="T8" fmla="*/ 0 w 4"/>
                <a:gd name="T9" fmla="*/ 5 h 8"/>
                <a:gd name="T10" fmla="*/ 0 w 4"/>
                <a:gd name="T11" fmla="*/ 8 h 8"/>
                <a:gd name="T12" fmla="*/ 2 w 4"/>
                <a:gd name="T13" fmla="*/ 5 h 8"/>
                <a:gd name="T14" fmla="*/ 4 w 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4" y="0"/>
                  </a:moveTo>
                  <a:lnTo>
                    <a:pt x="2" y="0"/>
                  </a:lnTo>
                  <a:lnTo>
                    <a:pt x="2" y="3"/>
                  </a:lnTo>
                  <a:lnTo>
                    <a:pt x="2" y="3"/>
                  </a:lnTo>
                  <a:lnTo>
                    <a:pt x="0" y="5"/>
                  </a:lnTo>
                  <a:lnTo>
                    <a:pt x="0" y="8"/>
                  </a:lnTo>
                  <a:lnTo>
                    <a:pt x="2" y="5"/>
                  </a:lnTo>
                  <a:lnTo>
                    <a:pt x="4" y="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0" name="Freeform 845">
              <a:extLst>
                <a:ext uri="{FF2B5EF4-FFF2-40B4-BE49-F238E27FC236}">
                  <a16:creationId xmlns:a16="http://schemas.microsoft.com/office/drawing/2014/main" id="{427C0B2C-C874-DB4C-8915-572DEE60DB24}"/>
                </a:ext>
              </a:extLst>
            </p:cNvPr>
            <p:cNvSpPr>
              <a:spLocks/>
            </p:cNvSpPr>
            <p:nvPr/>
          </p:nvSpPr>
          <p:spPr bwMode="auto">
            <a:xfrm>
              <a:off x="5278132" y="2665658"/>
              <a:ext cx="23060" cy="52580"/>
            </a:xfrm>
            <a:custGeom>
              <a:avLst/>
              <a:gdLst>
                <a:gd name="T0" fmla="*/ 4 w 4"/>
                <a:gd name="T1" fmla="*/ 0 h 8"/>
                <a:gd name="T2" fmla="*/ 2 w 4"/>
                <a:gd name="T3" fmla="*/ 0 h 8"/>
                <a:gd name="T4" fmla="*/ 2 w 4"/>
                <a:gd name="T5" fmla="*/ 3 h 8"/>
                <a:gd name="T6" fmla="*/ 2 w 4"/>
                <a:gd name="T7" fmla="*/ 3 h 8"/>
                <a:gd name="T8" fmla="*/ 0 w 4"/>
                <a:gd name="T9" fmla="*/ 5 h 8"/>
                <a:gd name="T10" fmla="*/ 0 w 4"/>
                <a:gd name="T11" fmla="*/ 8 h 8"/>
                <a:gd name="T12" fmla="*/ 2 w 4"/>
                <a:gd name="T13" fmla="*/ 5 h 8"/>
                <a:gd name="T14" fmla="*/ 4 w 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4" y="0"/>
                  </a:moveTo>
                  <a:lnTo>
                    <a:pt x="2" y="0"/>
                  </a:lnTo>
                  <a:lnTo>
                    <a:pt x="2" y="3"/>
                  </a:lnTo>
                  <a:lnTo>
                    <a:pt x="2" y="3"/>
                  </a:lnTo>
                  <a:lnTo>
                    <a:pt x="0" y="5"/>
                  </a:lnTo>
                  <a:lnTo>
                    <a:pt x="0" y="8"/>
                  </a:lnTo>
                  <a:lnTo>
                    <a:pt x="2" y="5"/>
                  </a:lnTo>
                  <a:lnTo>
                    <a:pt x="4" y="0"/>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1" name="Freeform 846">
              <a:extLst>
                <a:ext uri="{FF2B5EF4-FFF2-40B4-BE49-F238E27FC236}">
                  <a16:creationId xmlns:a16="http://schemas.microsoft.com/office/drawing/2014/main" id="{71269D09-C2E8-9148-A7B6-BB7C63982509}"/>
                </a:ext>
              </a:extLst>
            </p:cNvPr>
            <p:cNvSpPr>
              <a:spLocks/>
            </p:cNvSpPr>
            <p:nvPr/>
          </p:nvSpPr>
          <p:spPr bwMode="auto">
            <a:xfrm>
              <a:off x="5249307" y="2583868"/>
              <a:ext cx="51886" cy="64266"/>
            </a:xfrm>
            <a:custGeom>
              <a:avLst/>
              <a:gdLst>
                <a:gd name="T0" fmla="*/ 2 w 9"/>
                <a:gd name="T1" fmla="*/ 10 h 10"/>
                <a:gd name="T2" fmla="*/ 0 w 9"/>
                <a:gd name="T3" fmla="*/ 7 h 10"/>
                <a:gd name="T4" fmla="*/ 0 w 9"/>
                <a:gd name="T5" fmla="*/ 10 h 10"/>
                <a:gd name="T6" fmla="*/ 2 w 9"/>
                <a:gd name="T7" fmla="*/ 10 h 10"/>
                <a:gd name="T8" fmla="*/ 5 w 9"/>
                <a:gd name="T9" fmla="*/ 10 h 10"/>
                <a:gd name="T10" fmla="*/ 7 w 9"/>
                <a:gd name="T11" fmla="*/ 7 h 10"/>
                <a:gd name="T12" fmla="*/ 9 w 9"/>
                <a:gd name="T13" fmla="*/ 7 h 10"/>
                <a:gd name="T14" fmla="*/ 9 w 9"/>
                <a:gd name="T15" fmla="*/ 5 h 10"/>
                <a:gd name="T16" fmla="*/ 5 w 9"/>
                <a:gd name="T17" fmla="*/ 3 h 10"/>
                <a:gd name="T18" fmla="*/ 5 w 9"/>
                <a:gd name="T19" fmla="*/ 0 h 10"/>
                <a:gd name="T20" fmla="*/ 2 w 9"/>
                <a:gd name="T21" fmla="*/ 3 h 10"/>
                <a:gd name="T22" fmla="*/ 2 w 9"/>
                <a:gd name="T23" fmla="*/ 3 h 10"/>
                <a:gd name="T24" fmla="*/ 2 w 9"/>
                <a:gd name="T25" fmla="*/ 5 h 10"/>
                <a:gd name="T26" fmla="*/ 5 w 9"/>
                <a:gd name="T27" fmla="*/ 5 h 10"/>
                <a:gd name="T28" fmla="*/ 5 w 9"/>
                <a:gd name="T29" fmla="*/ 7 h 10"/>
                <a:gd name="T30" fmla="*/ 5 w 9"/>
                <a:gd name="T31" fmla="*/ 7 h 10"/>
                <a:gd name="T32" fmla="*/ 5 w 9"/>
                <a:gd name="T33" fmla="*/ 7 h 10"/>
                <a:gd name="T34" fmla="*/ 2 w 9"/>
                <a:gd name="T35" fmla="*/ 10 h 10"/>
                <a:gd name="T36" fmla="*/ 2 w 9"/>
                <a:gd name="T3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0">
                  <a:moveTo>
                    <a:pt x="2" y="10"/>
                  </a:moveTo>
                  <a:lnTo>
                    <a:pt x="0" y="7"/>
                  </a:lnTo>
                  <a:lnTo>
                    <a:pt x="0" y="10"/>
                  </a:lnTo>
                  <a:lnTo>
                    <a:pt x="2" y="10"/>
                  </a:lnTo>
                  <a:lnTo>
                    <a:pt x="5" y="10"/>
                  </a:lnTo>
                  <a:lnTo>
                    <a:pt x="7" y="7"/>
                  </a:lnTo>
                  <a:lnTo>
                    <a:pt x="9" y="7"/>
                  </a:lnTo>
                  <a:lnTo>
                    <a:pt x="9" y="5"/>
                  </a:lnTo>
                  <a:lnTo>
                    <a:pt x="5" y="3"/>
                  </a:lnTo>
                  <a:lnTo>
                    <a:pt x="5" y="0"/>
                  </a:lnTo>
                  <a:lnTo>
                    <a:pt x="2" y="3"/>
                  </a:lnTo>
                  <a:lnTo>
                    <a:pt x="2" y="3"/>
                  </a:lnTo>
                  <a:lnTo>
                    <a:pt x="2" y="5"/>
                  </a:lnTo>
                  <a:lnTo>
                    <a:pt x="5" y="5"/>
                  </a:lnTo>
                  <a:lnTo>
                    <a:pt x="5" y="7"/>
                  </a:lnTo>
                  <a:lnTo>
                    <a:pt x="5" y="7"/>
                  </a:lnTo>
                  <a:lnTo>
                    <a:pt x="5" y="7"/>
                  </a:lnTo>
                  <a:lnTo>
                    <a:pt x="2" y="10"/>
                  </a:lnTo>
                  <a:lnTo>
                    <a:pt x="2" y="1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2" name="Freeform 847">
              <a:extLst>
                <a:ext uri="{FF2B5EF4-FFF2-40B4-BE49-F238E27FC236}">
                  <a16:creationId xmlns:a16="http://schemas.microsoft.com/office/drawing/2014/main" id="{A1B72279-A561-594A-8080-CAB022B03067}"/>
                </a:ext>
              </a:extLst>
            </p:cNvPr>
            <p:cNvSpPr>
              <a:spLocks/>
            </p:cNvSpPr>
            <p:nvPr/>
          </p:nvSpPr>
          <p:spPr bwMode="auto">
            <a:xfrm>
              <a:off x="5249307" y="2583868"/>
              <a:ext cx="51886" cy="64266"/>
            </a:xfrm>
            <a:custGeom>
              <a:avLst/>
              <a:gdLst>
                <a:gd name="T0" fmla="*/ 2 w 9"/>
                <a:gd name="T1" fmla="*/ 10 h 10"/>
                <a:gd name="T2" fmla="*/ 0 w 9"/>
                <a:gd name="T3" fmla="*/ 7 h 10"/>
                <a:gd name="T4" fmla="*/ 0 w 9"/>
                <a:gd name="T5" fmla="*/ 10 h 10"/>
                <a:gd name="T6" fmla="*/ 2 w 9"/>
                <a:gd name="T7" fmla="*/ 10 h 10"/>
                <a:gd name="T8" fmla="*/ 5 w 9"/>
                <a:gd name="T9" fmla="*/ 10 h 10"/>
                <a:gd name="T10" fmla="*/ 7 w 9"/>
                <a:gd name="T11" fmla="*/ 7 h 10"/>
                <a:gd name="T12" fmla="*/ 9 w 9"/>
                <a:gd name="T13" fmla="*/ 7 h 10"/>
                <a:gd name="T14" fmla="*/ 9 w 9"/>
                <a:gd name="T15" fmla="*/ 5 h 10"/>
                <a:gd name="T16" fmla="*/ 5 w 9"/>
                <a:gd name="T17" fmla="*/ 3 h 10"/>
                <a:gd name="T18" fmla="*/ 5 w 9"/>
                <a:gd name="T19" fmla="*/ 0 h 10"/>
                <a:gd name="T20" fmla="*/ 2 w 9"/>
                <a:gd name="T21" fmla="*/ 3 h 10"/>
                <a:gd name="T22" fmla="*/ 2 w 9"/>
                <a:gd name="T23" fmla="*/ 3 h 10"/>
                <a:gd name="T24" fmla="*/ 2 w 9"/>
                <a:gd name="T25" fmla="*/ 5 h 10"/>
                <a:gd name="T26" fmla="*/ 5 w 9"/>
                <a:gd name="T27" fmla="*/ 5 h 10"/>
                <a:gd name="T28" fmla="*/ 5 w 9"/>
                <a:gd name="T29" fmla="*/ 7 h 10"/>
                <a:gd name="T30" fmla="*/ 5 w 9"/>
                <a:gd name="T31" fmla="*/ 7 h 10"/>
                <a:gd name="T32" fmla="*/ 5 w 9"/>
                <a:gd name="T33" fmla="*/ 7 h 10"/>
                <a:gd name="T34" fmla="*/ 2 w 9"/>
                <a:gd name="T35" fmla="*/ 10 h 10"/>
                <a:gd name="T36" fmla="*/ 2 w 9"/>
                <a:gd name="T3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0">
                  <a:moveTo>
                    <a:pt x="2" y="10"/>
                  </a:moveTo>
                  <a:lnTo>
                    <a:pt x="0" y="7"/>
                  </a:lnTo>
                  <a:lnTo>
                    <a:pt x="0" y="10"/>
                  </a:lnTo>
                  <a:lnTo>
                    <a:pt x="2" y="10"/>
                  </a:lnTo>
                  <a:lnTo>
                    <a:pt x="5" y="10"/>
                  </a:lnTo>
                  <a:lnTo>
                    <a:pt x="7" y="7"/>
                  </a:lnTo>
                  <a:lnTo>
                    <a:pt x="9" y="7"/>
                  </a:lnTo>
                  <a:lnTo>
                    <a:pt x="9" y="5"/>
                  </a:lnTo>
                  <a:lnTo>
                    <a:pt x="5" y="3"/>
                  </a:lnTo>
                  <a:lnTo>
                    <a:pt x="5" y="0"/>
                  </a:lnTo>
                  <a:lnTo>
                    <a:pt x="2" y="3"/>
                  </a:lnTo>
                  <a:lnTo>
                    <a:pt x="2" y="3"/>
                  </a:lnTo>
                  <a:lnTo>
                    <a:pt x="2" y="5"/>
                  </a:lnTo>
                  <a:lnTo>
                    <a:pt x="5" y="5"/>
                  </a:lnTo>
                  <a:lnTo>
                    <a:pt x="5" y="7"/>
                  </a:lnTo>
                  <a:lnTo>
                    <a:pt x="5" y="7"/>
                  </a:lnTo>
                  <a:lnTo>
                    <a:pt x="5" y="7"/>
                  </a:lnTo>
                  <a:lnTo>
                    <a:pt x="2" y="10"/>
                  </a:lnTo>
                  <a:lnTo>
                    <a:pt x="2" y="10"/>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3" name="Freeform 856">
              <a:extLst>
                <a:ext uri="{FF2B5EF4-FFF2-40B4-BE49-F238E27FC236}">
                  <a16:creationId xmlns:a16="http://schemas.microsoft.com/office/drawing/2014/main" id="{812E0C69-6F50-9249-B1BD-97C9E9F610AC}"/>
                </a:ext>
              </a:extLst>
            </p:cNvPr>
            <p:cNvSpPr>
              <a:spLocks/>
            </p:cNvSpPr>
            <p:nvPr/>
          </p:nvSpPr>
          <p:spPr bwMode="auto">
            <a:xfrm>
              <a:off x="6846212" y="714343"/>
              <a:ext cx="40356" cy="35052"/>
            </a:xfrm>
            <a:custGeom>
              <a:avLst/>
              <a:gdLst>
                <a:gd name="T0" fmla="*/ 2 w 7"/>
                <a:gd name="T1" fmla="*/ 2 h 7"/>
                <a:gd name="T2" fmla="*/ 2 w 7"/>
                <a:gd name="T3" fmla="*/ 2 h 7"/>
                <a:gd name="T4" fmla="*/ 2 w 7"/>
                <a:gd name="T5" fmla="*/ 0 h 7"/>
                <a:gd name="T6" fmla="*/ 2 w 7"/>
                <a:gd name="T7" fmla="*/ 2 h 7"/>
                <a:gd name="T8" fmla="*/ 4 w 7"/>
                <a:gd name="T9" fmla="*/ 2 h 7"/>
                <a:gd name="T10" fmla="*/ 7 w 7"/>
                <a:gd name="T11" fmla="*/ 0 h 7"/>
                <a:gd name="T12" fmla="*/ 7 w 7"/>
                <a:gd name="T13" fmla="*/ 0 h 7"/>
                <a:gd name="T14" fmla="*/ 7 w 7"/>
                <a:gd name="T15" fmla="*/ 2 h 7"/>
                <a:gd name="T16" fmla="*/ 4 w 7"/>
                <a:gd name="T17" fmla="*/ 4 h 7"/>
                <a:gd name="T18" fmla="*/ 4 w 7"/>
                <a:gd name="T19" fmla="*/ 4 h 7"/>
                <a:gd name="T20" fmla="*/ 2 w 7"/>
                <a:gd name="T21" fmla="*/ 7 h 7"/>
                <a:gd name="T22" fmla="*/ 0 w 7"/>
                <a:gd name="T23" fmla="*/ 7 h 7"/>
                <a:gd name="T24" fmla="*/ 0 w 7"/>
                <a:gd name="T25" fmla="*/ 7 h 7"/>
                <a:gd name="T26" fmla="*/ 2 w 7"/>
                <a:gd name="T27" fmla="*/ 4 h 7"/>
                <a:gd name="T28" fmla="*/ 2 w 7"/>
                <a:gd name="T29" fmla="*/ 4 h 7"/>
                <a:gd name="T30" fmla="*/ 2 w 7"/>
                <a:gd name="T3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7">
                  <a:moveTo>
                    <a:pt x="2" y="2"/>
                  </a:moveTo>
                  <a:lnTo>
                    <a:pt x="2" y="2"/>
                  </a:lnTo>
                  <a:lnTo>
                    <a:pt x="2" y="0"/>
                  </a:lnTo>
                  <a:lnTo>
                    <a:pt x="2" y="2"/>
                  </a:lnTo>
                  <a:lnTo>
                    <a:pt x="4" y="2"/>
                  </a:lnTo>
                  <a:lnTo>
                    <a:pt x="7" y="0"/>
                  </a:lnTo>
                  <a:lnTo>
                    <a:pt x="7" y="0"/>
                  </a:lnTo>
                  <a:lnTo>
                    <a:pt x="7" y="2"/>
                  </a:lnTo>
                  <a:lnTo>
                    <a:pt x="4" y="4"/>
                  </a:lnTo>
                  <a:lnTo>
                    <a:pt x="4" y="4"/>
                  </a:lnTo>
                  <a:lnTo>
                    <a:pt x="2" y="7"/>
                  </a:lnTo>
                  <a:lnTo>
                    <a:pt x="0" y="7"/>
                  </a:lnTo>
                  <a:lnTo>
                    <a:pt x="0" y="7"/>
                  </a:lnTo>
                  <a:lnTo>
                    <a:pt x="2" y="4"/>
                  </a:lnTo>
                  <a:lnTo>
                    <a:pt x="2" y="4"/>
                  </a:lnTo>
                  <a:lnTo>
                    <a:pt x="2" y="2"/>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4" name="Freeform 857">
              <a:extLst>
                <a:ext uri="{FF2B5EF4-FFF2-40B4-BE49-F238E27FC236}">
                  <a16:creationId xmlns:a16="http://schemas.microsoft.com/office/drawing/2014/main" id="{992C0C49-85B3-7A42-9AC5-DFF91FA9848B}"/>
                </a:ext>
              </a:extLst>
            </p:cNvPr>
            <p:cNvSpPr>
              <a:spLocks/>
            </p:cNvSpPr>
            <p:nvPr/>
          </p:nvSpPr>
          <p:spPr bwMode="auto">
            <a:xfrm>
              <a:off x="6846212" y="714343"/>
              <a:ext cx="40356" cy="35052"/>
            </a:xfrm>
            <a:custGeom>
              <a:avLst/>
              <a:gdLst>
                <a:gd name="T0" fmla="*/ 2 w 7"/>
                <a:gd name="T1" fmla="*/ 2 h 7"/>
                <a:gd name="T2" fmla="*/ 2 w 7"/>
                <a:gd name="T3" fmla="*/ 2 h 7"/>
                <a:gd name="T4" fmla="*/ 2 w 7"/>
                <a:gd name="T5" fmla="*/ 0 h 7"/>
                <a:gd name="T6" fmla="*/ 2 w 7"/>
                <a:gd name="T7" fmla="*/ 2 h 7"/>
                <a:gd name="T8" fmla="*/ 4 w 7"/>
                <a:gd name="T9" fmla="*/ 2 h 7"/>
                <a:gd name="T10" fmla="*/ 7 w 7"/>
                <a:gd name="T11" fmla="*/ 0 h 7"/>
                <a:gd name="T12" fmla="*/ 7 w 7"/>
                <a:gd name="T13" fmla="*/ 0 h 7"/>
                <a:gd name="T14" fmla="*/ 7 w 7"/>
                <a:gd name="T15" fmla="*/ 2 h 7"/>
                <a:gd name="T16" fmla="*/ 4 w 7"/>
                <a:gd name="T17" fmla="*/ 4 h 7"/>
                <a:gd name="T18" fmla="*/ 4 w 7"/>
                <a:gd name="T19" fmla="*/ 4 h 7"/>
                <a:gd name="T20" fmla="*/ 2 w 7"/>
                <a:gd name="T21" fmla="*/ 7 h 7"/>
                <a:gd name="T22" fmla="*/ 0 w 7"/>
                <a:gd name="T23" fmla="*/ 7 h 7"/>
                <a:gd name="T24" fmla="*/ 0 w 7"/>
                <a:gd name="T25" fmla="*/ 7 h 7"/>
                <a:gd name="T26" fmla="*/ 2 w 7"/>
                <a:gd name="T27" fmla="*/ 4 h 7"/>
                <a:gd name="T28" fmla="*/ 2 w 7"/>
                <a:gd name="T29" fmla="*/ 4 h 7"/>
                <a:gd name="T30" fmla="*/ 2 w 7"/>
                <a:gd name="T3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7">
                  <a:moveTo>
                    <a:pt x="2" y="2"/>
                  </a:moveTo>
                  <a:lnTo>
                    <a:pt x="2" y="2"/>
                  </a:lnTo>
                  <a:lnTo>
                    <a:pt x="2" y="0"/>
                  </a:lnTo>
                  <a:lnTo>
                    <a:pt x="2" y="2"/>
                  </a:lnTo>
                  <a:lnTo>
                    <a:pt x="4" y="2"/>
                  </a:lnTo>
                  <a:lnTo>
                    <a:pt x="7" y="0"/>
                  </a:lnTo>
                  <a:lnTo>
                    <a:pt x="7" y="0"/>
                  </a:lnTo>
                  <a:lnTo>
                    <a:pt x="7" y="2"/>
                  </a:lnTo>
                  <a:lnTo>
                    <a:pt x="4" y="4"/>
                  </a:lnTo>
                  <a:lnTo>
                    <a:pt x="4" y="4"/>
                  </a:lnTo>
                  <a:lnTo>
                    <a:pt x="2" y="7"/>
                  </a:lnTo>
                  <a:lnTo>
                    <a:pt x="0" y="7"/>
                  </a:lnTo>
                  <a:lnTo>
                    <a:pt x="0" y="7"/>
                  </a:lnTo>
                  <a:lnTo>
                    <a:pt x="2" y="4"/>
                  </a:lnTo>
                  <a:lnTo>
                    <a:pt x="2" y="4"/>
                  </a:lnTo>
                  <a:lnTo>
                    <a:pt x="2" y="2"/>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5" name="Freeform 860">
              <a:extLst>
                <a:ext uri="{FF2B5EF4-FFF2-40B4-BE49-F238E27FC236}">
                  <a16:creationId xmlns:a16="http://schemas.microsoft.com/office/drawing/2014/main" id="{F2A141B1-D66A-554F-8F7F-618272D52482}"/>
                </a:ext>
              </a:extLst>
            </p:cNvPr>
            <p:cNvSpPr>
              <a:spLocks/>
            </p:cNvSpPr>
            <p:nvPr/>
          </p:nvSpPr>
          <p:spPr bwMode="auto">
            <a:xfrm>
              <a:off x="6373484" y="1491366"/>
              <a:ext cx="46121" cy="35052"/>
            </a:xfrm>
            <a:custGeom>
              <a:avLst/>
              <a:gdLst>
                <a:gd name="T0" fmla="*/ 0 w 9"/>
                <a:gd name="T1" fmla="*/ 5 h 7"/>
                <a:gd name="T2" fmla="*/ 0 w 9"/>
                <a:gd name="T3" fmla="*/ 5 h 7"/>
                <a:gd name="T4" fmla="*/ 0 w 9"/>
                <a:gd name="T5" fmla="*/ 5 h 7"/>
                <a:gd name="T6" fmla="*/ 2 w 9"/>
                <a:gd name="T7" fmla="*/ 5 h 7"/>
                <a:gd name="T8" fmla="*/ 2 w 9"/>
                <a:gd name="T9" fmla="*/ 3 h 7"/>
                <a:gd name="T10" fmla="*/ 2 w 9"/>
                <a:gd name="T11" fmla="*/ 3 h 7"/>
                <a:gd name="T12" fmla="*/ 7 w 9"/>
                <a:gd name="T13" fmla="*/ 0 h 7"/>
                <a:gd name="T14" fmla="*/ 9 w 9"/>
                <a:gd name="T15" fmla="*/ 0 h 7"/>
                <a:gd name="T16" fmla="*/ 7 w 9"/>
                <a:gd name="T17" fmla="*/ 3 h 7"/>
                <a:gd name="T18" fmla="*/ 9 w 9"/>
                <a:gd name="T19" fmla="*/ 3 h 7"/>
                <a:gd name="T20" fmla="*/ 9 w 9"/>
                <a:gd name="T21" fmla="*/ 5 h 7"/>
                <a:gd name="T22" fmla="*/ 5 w 9"/>
                <a:gd name="T23" fmla="*/ 5 h 7"/>
                <a:gd name="T24" fmla="*/ 2 w 9"/>
                <a:gd name="T25" fmla="*/ 7 h 7"/>
                <a:gd name="T26" fmla="*/ 0 w 9"/>
                <a:gd name="T27" fmla="*/ 7 h 7"/>
                <a:gd name="T28" fmla="*/ 0 w 9"/>
                <a:gd name="T2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7">
                  <a:moveTo>
                    <a:pt x="0" y="5"/>
                  </a:moveTo>
                  <a:lnTo>
                    <a:pt x="0" y="5"/>
                  </a:lnTo>
                  <a:lnTo>
                    <a:pt x="0" y="5"/>
                  </a:lnTo>
                  <a:lnTo>
                    <a:pt x="2" y="5"/>
                  </a:lnTo>
                  <a:lnTo>
                    <a:pt x="2" y="3"/>
                  </a:lnTo>
                  <a:lnTo>
                    <a:pt x="2" y="3"/>
                  </a:lnTo>
                  <a:lnTo>
                    <a:pt x="7" y="0"/>
                  </a:lnTo>
                  <a:lnTo>
                    <a:pt x="9" y="0"/>
                  </a:lnTo>
                  <a:lnTo>
                    <a:pt x="7" y="3"/>
                  </a:lnTo>
                  <a:lnTo>
                    <a:pt x="9" y="3"/>
                  </a:lnTo>
                  <a:lnTo>
                    <a:pt x="9" y="5"/>
                  </a:lnTo>
                  <a:lnTo>
                    <a:pt x="5" y="5"/>
                  </a:lnTo>
                  <a:lnTo>
                    <a:pt x="2" y="7"/>
                  </a:lnTo>
                  <a:lnTo>
                    <a:pt x="0" y="7"/>
                  </a:lnTo>
                  <a:lnTo>
                    <a:pt x="0" y="5"/>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6" name="Freeform 861">
              <a:extLst>
                <a:ext uri="{FF2B5EF4-FFF2-40B4-BE49-F238E27FC236}">
                  <a16:creationId xmlns:a16="http://schemas.microsoft.com/office/drawing/2014/main" id="{4705E785-B376-FA41-98BD-82CCDBBF0A4C}"/>
                </a:ext>
              </a:extLst>
            </p:cNvPr>
            <p:cNvSpPr>
              <a:spLocks/>
            </p:cNvSpPr>
            <p:nvPr/>
          </p:nvSpPr>
          <p:spPr bwMode="auto">
            <a:xfrm>
              <a:off x="6373484" y="1491366"/>
              <a:ext cx="46121" cy="35052"/>
            </a:xfrm>
            <a:custGeom>
              <a:avLst/>
              <a:gdLst>
                <a:gd name="T0" fmla="*/ 0 w 9"/>
                <a:gd name="T1" fmla="*/ 5 h 7"/>
                <a:gd name="T2" fmla="*/ 0 w 9"/>
                <a:gd name="T3" fmla="*/ 5 h 7"/>
                <a:gd name="T4" fmla="*/ 0 w 9"/>
                <a:gd name="T5" fmla="*/ 5 h 7"/>
                <a:gd name="T6" fmla="*/ 2 w 9"/>
                <a:gd name="T7" fmla="*/ 5 h 7"/>
                <a:gd name="T8" fmla="*/ 2 w 9"/>
                <a:gd name="T9" fmla="*/ 3 h 7"/>
                <a:gd name="T10" fmla="*/ 2 w 9"/>
                <a:gd name="T11" fmla="*/ 3 h 7"/>
                <a:gd name="T12" fmla="*/ 7 w 9"/>
                <a:gd name="T13" fmla="*/ 0 h 7"/>
                <a:gd name="T14" fmla="*/ 9 w 9"/>
                <a:gd name="T15" fmla="*/ 0 h 7"/>
                <a:gd name="T16" fmla="*/ 7 w 9"/>
                <a:gd name="T17" fmla="*/ 3 h 7"/>
                <a:gd name="T18" fmla="*/ 9 w 9"/>
                <a:gd name="T19" fmla="*/ 3 h 7"/>
                <a:gd name="T20" fmla="*/ 9 w 9"/>
                <a:gd name="T21" fmla="*/ 5 h 7"/>
                <a:gd name="T22" fmla="*/ 5 w 9"/>
                <a:gd name="T23" fmla="*/ 5 h 7"/>
                <a:gd name="T24" fmla="*/ 2 w 9"/>
                <a:gd name="T25" fmla="*/ 7 h 7"/>
                <a:gd name="T26" fmla="*/ 0 w 9"/>
                <a:gd name="T27" fmla="*/ 7 h 7"/>
                <a:gd name="T28" fmla="*/ 0 w 9"/>
                <a:gd name="T2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7">
                  <a:moveTo>
                    <a:pt x="0" y="5"/>
                  </a:moveTo>
                  <a:lnTo>
                    <a:pt x="0" y="5"/>
                  </a:lnTo>
                  <a:lnTo>
                    <a:pt x="0" y="5"/>
                  </a:lnTo>
                  <a:lnTo>
                    <a:pt x="2" y="5"/>
                  </a:lnTo>
                  <a:lnTo>
                    <a:pt x="2" y="3"/>
                  </a:lnTo>
                  <a:lnTo>
                    <a:pt x="2" y="3"/>
                  </a:lnTo>
                  <a:lnTo>
                    <a:pt x="7" y="0"/>
                  </a:lnTo>
                  <a:lnTo>
                    <a:pt x="9" y="0"/>
                  </a:lnTo>
                  <a:lnTo>
                    <a:pt x="7" y="3"/>
                  </a:lnTo>
                  <a:lnTo>
                    <a:pt x="9" y="3"/>
                  </a:lnTo>
                  <a:lnTo>
                    <a:pt x="9" y="5"/>
                  </a:lnTo>
                  <a:lnTo>
                    <a:pt x="5" y="5"/>
                  </a:lnTo>
                  <a:lnTo>
                    <a:pt x="2" y="7"/>
                  </a:lnTo>
                  <a:lnTo>
                    <a:pt x="0" y="7"/>
                  </a:lnTo>
                  <a:lnTo>
                    <a:pt x="0" y="5"/>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7" name="Freeform 862">
              <a:extLst>
                <a:ext uri="{FF2B5EF4-FFF2-40B4-BE49-F238E27FC236}">
                  <a16:creationId xmlns:a16="http://schemas.microsoft.com/office/drawing/2014/main" id="{ECCC334F-FB86-D644-88B5-13615BABE3CD}"/>
                </a:ext>
              </a:extLst>
            </p:cNvPr>
            <p:cNvSpPr>
              <a:spLocks/>
            </p:cNvSpPr>
            <p:nvPr/>
          </p:nvSpPr>
          <p:spPr bwMode="auto">
            <a:xfrm>
              <a:off x="6085232" y="1917851"/>
              <a:ext cx="17295" cy="23369"/>
            </a:xfrm>
            <a:custGeom>
              <a:avLst/>
              <a:gdLst>
                <a:gd name="T0" fmla="*/ 3 w 3"/>
                <a:gd name="T1" fmla="*/ 0 h 4"/>
                <a:gd name="T2" fmla="*/ 3 w 3"/>
                <a:gd name="T3" fmla="*/ 0 h 4"/>
                <a:gd name="T4" fmla="*/ 0 w 3"/>
                <a:gd name="T5" fmla="*/ 2 h 4"/>
                <a:gd name="T6" fmla="*/ 0 w 3"/>
                <a:gd name="T7" fmla="*/ 4 h 4"/>
                <a:gd name="T8" fmla="*/ 0 w 3"/>
                <a:gd name="T9" fmla="*/ 4 h 4"/>
                <a:gd name="T10" fmla="*/ 3 w 3"/>
                <a:gd name="T11" fmla="*/ 4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3" y="0"/>
                  </a:lnTo>
                  <a:lnTo>
                    <a:pt x="0" y="2"/>
                  </a:lnTo>
                  <a:lnTo>
                    <a:pt x="0" y="4"/>
                  </a:lnTo>
                  <a:lnTo>
                    <a:pt x="0" y="4"/>
                  </a:lnTo>
                  <a:lnTo>
                    <a:pt x="3" y="4"/>
                  </a:lnTo>
                  <a:lnTo>
                    <a:pt x="3" y="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8" name="Freeform 863">
              <a:extLst>
                <a:ext uri="{FF2B5EF4-FFF2-40B4-BE49-F238E27FC236}">
                  <a16:creationId xmlns:a16="http://schemas.microsoft.com/office/drawing/2014/main" id="{8F2169F9-EA82-FC4B-B362-5526DC6D916F}"/>
                </a:ext>
              </a:extLst>
            </p:cNvPr>
            <p:cNvSpPr>
              <a:spLocks/>
            </p:cNvSpPr>
            <p:nvPr/>
          </p:nvSpPr>
          <p:spPr bwMode="auto">
            <a:xfrm>
              <a:off x="6085232" y="1917851"/>
              <a:ext cx="17295" cy="23369"/>
            </a:xfrm>
            <a:custGeom>
              <a:avLst/>
              <a:gdLst>
                <a:gd name="T0" fmla="*/ 3 w 3"/>
                <a:gd name="T1" fmla="*/ 0 h 4"/>
                <a:gd name="T2" fmla="*/ 3 w 3"/>
                <a:gd name="T3" fmla="*/ 0 h 4"/>
                <a:gd name="T4" fmla="*/ 0 w 3"/>
                <a:gd name="T5" fmla="*/ 2 h 4"/>
                <a:gd name="T6" fmla="*/ 0 w 3"/>
                <a:gd name="T7" fmla="*/ 4 h 4"/>
                <a:gd name="T8" fmla="*/ 0 w 3"/>
                <a:gd name="T9" fmla="*/ 4 h 4"/>
                <a:gd name="T10" fmla="*/ 3 w 3"/>
                <a:gd name="T11" fmla="*/ 4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3" y="0"/>
                  </a:lnTo>
                  <a:lnTo>
                    <a:pt x="0" y="2"/>
                  </a:lnTo>
                  <a:lnTo>
                    <a:pt x="0" y="4"/>
                  </a:lnTo>
                  <a:lnTo>
                    <a:pt x="0" y="4"/>
                  </a:lnTo>
                  <a:lnTo>
                    <a:pt x="3" y="4"/>
                  </a:lnTo>
                  <a:lnTo>
                    <a:pt x="3" y="0"/>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9" name="Freeform 864">
              <a:extLst>
                <a:ext uri="{FF2B5EF4-FFF2-40B4-BE49-F238E27FC236}">
                  <a16:creationId xmlns:a16="http://schemas.microsoft.com/office/drawing/2014/main" id="{E2D14D90-0A44-DE4C-BBCF-4939AA1C829F}"/>
                </a:ext>
              </a:extLst>
            </p:cNvPr>
            <p:cNvSpPr>
              <a:spLocks/>
            </p:cNvSpPr>
            <p:nvPr/>
          </p:nvSpPr>
          <p:spPr bwMode="auto">
            <a:xfrm>
              <a:off x="6171709" y="1713370"/>
              <a:ext cx="11530" cy="23369"/>
            </a:xfrm>
            <a:custGeom>
              <a:avLst/>
              <a:gdLst>
                <a:gd name="T0" fmla="*/ 2 w 2"/>
                <a:gd name="T1" fmla="*/ 5 h 5"/>
                <a:gd name="T2" fmla="*/ 2 w 2"/>
                <a:gd name="T3" fmla="*/ 2 h 5"/>
                <a:gd name="T4" fmla="*/ 2 w 2"/>
                <a:gd name="T5" fmla="*/ 2 h 5"/>
                <a:gd name="T6" fmla="*/ 0 w 2"/>
                <a:gd name="T7" fmla="*/ 0 h 5"/>
                <a:gd name="T8" fmla="*/ 0 w 2"/>
                <a:gd name="T9" fmla="*/ 2 h 5"/>
                <a:gd name="T10" fmla="*/ 0 w 2"/>
                <a:gd name="T11" fmla="*/ 5 h 5"/>
                <a:gd name="T12" fmla="*/ 2 w 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2" y="5"/>
                  </a:moveTo>
                  <a:lnTo>
                    <a:pt x="2" y="2"/>
                  </a:lnTo>
                  <a:lnTo>
                    <a:pt x="2" y="2"/>
                  </a:lnTo>
                  <a:lnTo>
                    <a:pt x="0" y="0"/>
                  </a:lnTo>
                  <a:lnTo>
                    <a:pt x="0" y="2"/>
                  </a:lnTo>
                  <a:lnTo>
                    <a:pt x="0" y="5"/>
                  </a:lnTo>
                  <a:lnTo>
                    <a:pt x="2" y="5"/>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0" name="Freeform 865">
              <a:extLst>
                <a:ext uri="{FF2B5EF4-FFF2-40B4-BE49-F238E27FC236}">
                  <a16:creationId xmlns:a16="http://schemas.microsoft.com/office/drawing/2014/main" id="{D5224F92-F267-694B-9245-46AB27344E3E}"/>
                </a:ext>
              </a:extLst>
            </p:cNvPr>
            <p:cNvSpPr>
              <a:spLocks/>
            </p:cNvSpPr>
            <p:nvPr/>
          </p:nvSpPr>
          <p:spPr bwMode="auto">
            <a:xfrm>
              <a:off x="6171709" y="1713370"/>
              <a:ext cx="11530" cy="23369"/>
            </a:xfrm>
            <a:custGeom>
              <a:avLst/>
              <a:gdLst>
                <a:gd name="T0" fmla="*/ 2 w 2"/>
                <a:gd name="T1" fmla="*/ 5 h 5"/>
                <a:gd name="T2" fmla="*/ 2 w 2"/>
                <a:gd name="T3" fmla="*/ 2 h 5"/>
                <a:gd name="T4" fmla="*/ 2 w 2"/>
                <a:gd name="T5" fmla="*/ 2 h 5"/>
                <a:gd name="T6" fmla="*/ 0 w 2"/>
                <a:gd name="T7" fmla="*/ 0 h 5"/>
                <a:gd name="T8" fmla="*/ 0 w 2"/>
                <a:gd name="T9" fmla="*/ 2 h 5"/>
                <a:gd name="T10" fmla="*/ 0 w 2"/>
                <a:gd name="T11" fmla="*/ 5 h 5"/>
                <a:gd name="T12" fmla="*/ 2 w 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2" y="5"/>
                  </a:moveTo>
                  <a:lnTo>
                    <a:pt x="2" y="2"/>
                  </a:lnTo>
                  <a:lnTo>
                    <a:pt x="2" y="2"/>
                  </a:lnTo>
                  <a:lnTo>
                    <a:pt x="0" y="0"/>
                  </a:lnTo>
                  <a:lnTo>
                    <a:pt x="0" y="2"/>
                  </a:lnTo>
                  <a:lnTo>
                    <a:pt x="0" y="5"/>
                  </a:lnTo>
                  <a:lnTo>
                    <a:pt x="2" y="5"/>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1" name="Freeform 866">
              <a:extLst>
                <a:ext uri="{FF2B5EF4-FFF2-40B4-BE49-F238E27FC236}">
                  <a16:creationId xmlns:a16="http://schemas.microsoft.com/office/drawing/2014/main" id="{D758D862-B41B-6449-BE02-45F9F45A9408}"/>
                </a:ext>
              </a:extLst>
            </p:cNvPr>
            <p:cNvSpPr>
              <a:spLocks/>
            </p:cNvSpPr>
            <p:nvPr/>
          </p:nvSpPr>
          <p:spPr bwMode="auto">
            <a:xfrm>
              <a:off x="6114058" y="1806847"/>
              <a:ext cx="5765" cy="11683"/>
            </a:xfrm>
            <a:custGeom>
              <a:avLst/>
              <a:gdLst>
                <a:gd name="T0" fmla="*/ 2 h 2"/>
                <a:gd name="T1" fmla="*/ 2 h 2"/>
                <a:gd name="T2" fmla="*/ 0 h 2"/>
                <a:gd name="T3" fmla="*/ 0 h 2"/>
                <a:gd name="T4" fmla="*/ 0 h 2"/>
                <a:gd name="T5" fmla="*/ 2 h 2"/>
              </a:gdLst>
              <a:ahLst/>
              <a:cxnLst>
                <a:cxn ang="0">
                  <a:pos x="0" y="T0"/>
                </a:cxn>
                <a:cxn ang="0">
                  <a:pos x="0" y="T1"/>
                </a:cxn>
                <a:cxn ang="0">
                  <a:pos x="0" y="T2"/>
                </a:cxn>
                <a:cxn ang="0">
                  <a:pos x="0" y="T3"/>
                </a:cxn>
                <a:cxn ang="0">
                  <a:pos x="0" y="T4"/>
                </a:cxn>
                <a:cxn ang="0">
                  <a:pos x="0" y="T5"/>
                </a:cxn>
              </a:cxnLst>
              <a:rect l="0" t="0" r="r" b="b"/>
              <a:pathLst>
                <a:path h="2">
                  <a:moveTo>
                    <a:pt x="0" y="2"/>
                  </a:moveTo>
                  <a:lnTo>
                    <a:pt x="0" y="2"/>
                  </a:lnTo>
                  <a:lnTo>
                    <a:pt x="0" y="0"/>
                  </a:lnTo>
                  <a:lnTo>
                    <a:pt x="0" y="0"/>
                  </a:lnTo>
                  <a:lnTo>
                    <a:pt x="0" y="0"/>
                  </a:lnTo>
                  <a:lnTo>
                    <a:pt x="0" y="2"/>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2" name="Freeform 867">
              <a:extLst>
                <a:ext uri="{FF2B5EF4-FFF2-40B4-BE49-F238E27FC236}">
                  <a16:creationId xmlns:a16="http://schemas.microsoft.com/office/drawing/2014/main" id="{C226BDD3-ABAC-5E40-A700-F46FA97B2756}"/>
                </a:ext>
              </a:extLst>
            </p:cNvPr>
            <p:cNvSpPr>
              <a:spLocks/>
            </p:cNvSpPr>
            <p:nvPr/>
          </p:nvSpPr>
          <p:spPr bwMode="auto">
            <a:xfrm>
              <a:off x="6114058" y="1806847"/>
              <a:ext cx="5765" cy="11683"/>
            </a:xfrm>
            <a:custGeom>
              <a:avLst/>
              <a:gdLst>
                <a:gd name="T0" fmla="*/ 2 h 2"/>
                <a:gd name="T1" fmla="*/ 2 h 2"/>
                <a:gd name="T2" fmla="*/ 0 h 2"/>
                <a:gd name="T3" fmla="*/ 0 h 2"/>
                <a:gd name="T4" fmla="*/ 0 h 2"/>
                <a:gd name="T5" fmla="*/ 2 h 2"/>
              </a:gdLst>
              <a:ahLst/>
              <a:cxnLst>
                <a:cxn ang="0">
                  <a:pos x="0" y="T0"/>
                </a:cxn>
                <a:cxn ang="0">
                  <a:pos x="0" y="T1"/>
                </a:cxn>
                <a:cxn ang="0">
                  <a:pos x="0" y="T2"/>
                </a:cxn>
                <a:cxn ang="0">
                  <a:pos x="0" y="T3"/>
                </a:cxn>
                <a:cxn ang="0">
                  <a:pos x="0" y="T4"/>
                </a:cxn>
                <a:cxn ang="0">
                  <a:pos x="0" y="T5"/>
                </a:cxn>
              </a:cxnLst>
              <a:rect l="0" t="0" r="r" b="b"/>
              <a:pathLst>
                <a:path h="2">
                  <a:moveTo>
                    <a:pt x="0" y="2"/>
                  </a:moveTo>
                  <a:lnTo>
                    <a:pt x="0" y="2"/>
                  </a:lnTo>
                  <a:lnTo>
                    <a:pt x="0" y="0"/>
                  </a:lnTo>
                  <a:lnTo>
                    <a:pt x="0" y="0"/>
                  </a:lnTo>
                  <a:lnTo>
                    <a:pt x="0" y="0"/>
                  </a:lnTo>
                  <a:lnTo>
                    <a:pt x="0" y="2"/>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3" name="Freeform 868">
              <a:extLst>
                <a:ext uri="{FF2B5EF4-FFF2-40B4-BE49-F238E27FC236}">
                  <a16:creationId xmlns:a16="http://schemas.microsoft.com/office/drawing/2014/main" id="{DAD24DF8-A3A0-5246-A935-322A0CA8C3F2}"/>
                </a:ext>
              </a:extLst>
            </p:cNvPr>
            <p:cNvSpPr>
              <a:spLocks/>
            </p:cNvSpPr>
            <p:nvPr/>
          </p:nvSpPr>
          <p:spPr bwMode="auto">
            <a:xfrm>
              <a:off x="6137118" y="2110644"/>
              <a:ext cx="5765" cy="23369"/>
            </a:xfrm>
            <a:custGeom>
              <a:avLst/>
              <a:gdLst>
                <a:gd name="T0" fmla="*/ 2 w 2"/>
                <a:gd name="T1" fmla="*/ 4 h 4"/>
                <a:gd name="T2" fmla="*/ 2 w 2"/>
                <a:gd name="T3" fmla="*/ 0 h 4"/>
                <a:gd name="T4" fmla="*/ 2 w 2"/>
                <a:gd name="T5" fmla="*/ 0 h 4"/>
                <a:gd name="T6" fmla="*/ 0 w 2"/>
                <a:gd name="T7" fmla="*/ 0 h 4"/>
                <a:gd name="T8" fmla="*/ 0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lnTo>
                    <a:pt x="2" y="0"/>
                  </a:lnTo>
                  <a:lnTo>
                    <a:pt x="2" y="0"/>
                  </a:lnTo>
                  <a:lnTo>
                    <a:pt x="0" y="0"/>
                  </a:lnTo>
                  <a:lnTo>
                    <a:pt x="0" y="4"/>
                  </a:lnTo>
                  <a:lnTo>
                    <a:pt x="2" y="4"/>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4" name="Freeform 869">
              <a:extLst>
                <a:ext uri="{FF2B5EF4-FFF2-40B4-BE49-F238E27FC236}">
                  <a16:creationId xmlns:a16="http://schemas.microsoft.com/office/drawing/2014/main" id="{00F08BBF-306E-0D49-9521-AD193CC1F212}"/>
                </a:ext>
              </a:extLst>
            </p:cNvPr>
            <p:cNvSpPr>
              <a:spLocks/>
            </p:cNvSpPr>
            <p:nvPr/>
          </p:nvSpPr>
          <p:spPr bwMode="auto">
            <a:xfrm>
              <a:off x="6137118" y="2110644"/>
              <a:ext cx="5765" cy="23369"/>
            </a:xfrm>
            <a:custGeom>
              <a:avLst/>
              <a:gdLst>
                <a:gd name="T0" fmla="*/ 2 w 2"/>
                <a:gd name="T1" fmla="*/ 4 h 4"/>
                <a:gd name="T2" fmla="*/ 2 w 2"/>
                <a:gd name="T3" fmla="*/ 0 h 4"/>
                <a:gd name="T4" fmla="*/ 2 w 2"/>
                <a:gd name="T5" fmla="*/ 0 h 4"/>
                <a:gd name="T6" fmla="*/ 0 w 2"/>
                <a:gd name="T7" fmla="*/ 0 h 4"/>
                <a:gd name="T8" fmla="*/ 0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lnTo>
                    <a:pt x="2" y="0"/>
                  </a:lnTo>
                  <a:lnTo>
                    <a:pt x="2" y="0"/>
                  </a:lnTo>
                  <a:lnTo>
                    <a:pt x="0" y="0"/>
                  </a:lnTo>
                  <a:lnTo>
                    <a:pt x="0" y="4"/>
                  </a:lnTo>
                  <a:lnTo>
                    <a:pt x="2" y="4"/>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5" name="Freeform 870">
              <a:extLst>
                <a:ext uri="{FF2B5EF4-FFF2-40B4-BE49-F238E27FC236}">
                  <a16:creationId xmlns:a16="http://schemas.microsoft.com/office/drawing/2014/main" id="{93AED019-C8B6-F548-9733-6DFB32465969}"/>
                </a:ext>
              </a:extLst>
            </p:cNvPr>
            <p:cNvSpPr>
              <a:spLocks/>
            </p:cNvSpPr>
            <p:nvPr/>
          </p:nvSpPr>
          <p:spPr bwMode="auto">
            <a:xfrm>
              <a:off x="6114058" y="2192438"/>
              <a:ext cx="23060" cy="35052"/>
            </a:xfrm>
            <a:custGeom>
              <a:avLst/>
              <a:gdLst>
                <a:gd name="T0" fmla="*/ 3 w 3"/>
                <a:gd name="T1" fmla="*/ 7 h 7"/>
                <a:gd name="T2" fmla="*/ 3 w 3"/>
                <a:gd name="T3" fmla="*/ 2 h 7"/>
                <a:gd name="T4" fmla="*/ 3 w 3"/>
                <a:gd name="T5" fmla="*/ 0 h 7"/>
                <a:gd name="T6" fmla="*/ 3 w 3"/>
                <a:gd name="T7" fmla="*/ 2 h 7"/>
                <a:gd name="T8" fmla="*/ 0 w 3"/>
                <a:gd name="T9" fmla="*/ 5 h 7"/>
                <a:gd name="T10" fmla="*/ 3 w 3"/>
                <a:gd name="T11" fmla="*/ 7 h 7"/>
              </a:gdLst>
              <a:ahLst/>
              <a:cxnLst>
                <a:cxn ang="0">
                  <a:pos x="T0" y="T1"/>
                </a:cxn>
                <a:cxn ang="0">
                  <a:pos x="T2" y="T3"/>
                </a:cxn>
                <a:cxn ang="0">
                  <a:pos x="T4" y="T5"/>
                </a:cxn>
                <a:cxn ang="0">
                  <a:pos x="T6" y="T7"/>
                </a:cxn>
                <a:cxn ang="0">
                  <a:pos x="T8" y="T9"/>
                </a:cxn>
                <a:cxn ang="0">
                  <a:pos x="T10" y="T11"/>
                </a:cxn>
              </a:cxnLst>
              <a:rect l="0" t="0" r="r" b="b"/>
              <a:pathLst>
                <a:path w="3" h="7">
                  <a:moveTo>
                    <a:pt x="3" y="7"/>
                  </a:moveTo>
                  <a:lnTo>
                    <a:pt x="3" y="2"/>
                  </a:lnTo>
                  <a:lnTo>
                    <a:pt x="3" y="0"/>
                  </a:lnTo>
                  <a:lnTo>
                    <a:pt x="3" y="2"/>
                  </a:lnTo>
                  <a:lnTo>
                    <a:pt x="0" y="5"/>
                  </a:lnTo>
                  <a:lnTo>
                    <a:pt x="3" y="7"/>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6" name="Freeform 871">
              <a:extLst>
                <a:ext uri="{FF2B5EF4-FFF2-40B4-BE49-F238E27FC236}">
                  <a16:creationId xmlns:a16="http://schemas.microsoft.com/office/drawing/2014/main" id="{715D0DE9-0AC1-0540-A8CB-F6FD20044B87}"/>
                </a:ext>
              </a:extLst>
            </p:cNvPr>
            <p:cNvSpPr>
              <a:spLocks/>
            </p:cNvSpPr>
            <p:nvPr/>
          </p:nvSpPr>
          <p:spPr bwMode="auto">
            <a:xfrm>
              <a:off x="6114058" y="2192438"/>
              <a:ext cx="23060" cy="35052"/>
            </a:xfrm>
            <a:custGeom>
              <a:avLst/>
              <a:gdLst>
                <a:gd name="T0" fmla="*/ 3 w 3"/>
                <a:gd name="T1" fmla="*/ 7 h 7"/>
                <a:gd name="T2" fmla="*/ 3 w 3"/>
                <a:gd name="T3" fmla="*/ 2 h 7"/>
                <a:gd name="T4" fmla="*/ 3 w 3"/>
                <a:gd name="T5" fmla="*/ 0 h 7"/>
                <a:gd name="T6" fmla="*/ 3 w 3"/>
                <a:gd name="T7" fmla="*/ 2 h 7"/>
                <a:gd name="T8" fmla="*/ 0 w 3"/>
                <a:gd name="T9" fmla="*/ 5 h 7"/>
                <a:gd name="T10" fmla="*/ 3 w 3"/>
                <a:gd name="T11" fmla="*/ 7 h 7"/>
              </a:gdLst>
              <a:ahLst/>
              <a:cxnLst>
                <a:cxn ang="0">
                  <a:pos x="T0" y="T1"/>
                </a:cxn>
                <a:cxn ang="0">
                  <a:pos x="T2" y="T3"/>
                </a:cxn>
                <a:cxn ang="0">
                  <a:pos x="T4" y="T5"/>
                </a:cxn>
                <a:cxn ang="0">
                  <a:pos x="T6" y="T7"/>
                </a:cxn>
                <a:cxn ang="0">
                  <a:pos x="T8" y="T9"/>
                </a:cxn>
                <a:cxn ang="0">
                  <a:pos x="T10" y="T11"/>
                </a:cxn>
              </a:cxnLst>
              <a:rect l="0" t="0" r="r" b="b"/>
              <a:pathLst>
                <a:path w="3" h="7">
                  <a:moveTo>
                    <a:pt x="3" y="7"/>
                  </a:moveTo>
                  <a:lnTo>
                    <a:pt x="3" y="2"/>
                  </a:lnTo>
                  <a:lnTo>
                    <a:pt x="3" y="0"/>
                  </a:lnTo>
                  <a:lnTo>
                    <a:pt x="3" y="2"/>
                  </a:lnTo>
                  <a:lnTo>
                    <a:pt x="0" y="5"/>
                  </a:lnTo>
                  <a:lnTo>
                    <a:pt x="3" y="7"/>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7" name="Freeform 873">
              <a:extLst>
                <a:ext uri="{FF2B5EF4-FFF2-40B4-BE49-F238E27FC236}">
                  <a16:creationId xmlns:a16="http://schemas.microsoft.com/office/drawing/2014/main" id="{E9584E52-2477-0F4E-9663-69425C31252F}"/>
                </a:ext>
              </a:extLst>
            </p:cNvPr>
            <p:cNvSpPr>
              <a:spLocks/>
            </p:cNvSpPr>
            <p:nvPr/>
          </p:nvSpPr>
          <p:spPr bwMode="auto">
            <a:xfrm>
              <a:off x="5837337" y="4616974"/>
              <a:ext cx="17295" cy="23369"/>
            </a:xfrm>
            <a:custGeom>
              <a:avLst/>
              <a:gdLst>
                <a:gd name="T0" fmla="*/ 2 w 4"/>
                <a:gd name="T1" fmla="*/ 0 h 5"/>
                <a:gd name="T2" fmla="*/ 4 w 4"/>
                <a:gd name="T3" fmla="*/ 0 h 5"/>
                <a:gd name="T4" fmla="*/ 4 w 4"/>
                <a:gd name="T5" fmla="*/ 0 h 5"/>
                <a:gd name="T6" fmla="*/ 4 w 4"/>
                <a:gd name="T7" fmla="*/ 2 h 5"/>
                <a:gd name="T8" fmla="*/ 2 w 4"/>
                <a:gd name="T9" fmla="*/ 5 h 5"/>
                <a:gd name="T10" fmla="*/ 0 w 4"/>
                <a:gd name="T11" fmla="*/ 2 h 5"/>
                <a:gd name="T12" fmla="*/ 2 w 4"/>
                <a:gd name="T13" fmla="*/ 2 h 5"/>
                <a:gd name="T14" fmla="*/ 2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0"/>
                  </a:moveTo>
                  <a:lnTo>
                    <a:pt x="4" y="0"/>
                  </a:lnTo>
                  <a:lnTo>
                    <a:pt x="4" y="0"/>
                  </a:lnTo>
                  <a:lnTo>
                    <a:pt x="4" y="2"/>
                  </a:lnTo>
                  <a:lnTo>
                    <a:pt x="2" y="5"/>
                  </a:lnTo>
                  <a:lnTo>
                    <a:pt x="0" y="2"/>
                  </a:lnTo>
                  <a:lnTo>
                    <a:pt x="2" y="2"/>
                  </a:lnTo>
                  <a:lnTo>
                    <a:pt x="2" y="0"/>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8" name="Freeform 880">
              <a:extLst>
                <a:ext uri="{FF2B5EF4-FFF2-40B4-BE49-F238E27FC236}">
                  <a16:creationId xmlns:a16="http://schemas.microsoft.com/office/drawing/2014/main" id="{736CC83E-3B99-6342-A258-FE5680942D68}"/>
                </a:ext>
              </a:extLst>
            </p:cNvPr>
            <p:cNvSpPr>
              <a:spLocks/>
            </p:cNvSpPr>
            <p:nvPr/>
          </p:nvSpPr>
          <p:spPr bwMode="auto">
            <a:xfrm>
              <a:off x="5128243" y="2764977"/>
              <a:ext cx="190245" cy="181109"/>
            </a:xfrm>
            <a:custGeom>
              <a:avLst/>
              <a:gdLst>
                <a:gd name="T0" fmla="*/ 7 w 33"/>
                <a:gd name="T1" fmla="*/ 9 h 31"/>
                <a:gd name="T2" fmla="*/ 7 w 33"/>
                <a:gd name="T3" fmla="*/ 12 h 31"/>
                <a:gd name="T4" fmla="*/ 4 w 33"/>
                <a:gd name="T5" fmla="*/ 14 h 31"/>
                <a:gd name="T6" fmla="*/ 2 w 33"/>
                <a:gd name="T7" fmla="*/ 14 h 31"/>
                <a:gd name="T8" fmla="*/ 2 w 33"/>
                <a:gd name="T9" fmla="*/ 19 h 31"/>
                <a:gd name="T10" fmla="*/ 0 w 33"/>
                <a:gd name="T11" fmla="*/ 19 h 31"/>
                <a:gd name="T12" fmla="*/ 4 w 33"/>
                <a:gd name="T13" fmla="*/ 24 h 31"/>
                <a:gd name="T14" fmla="*/ 4 w 33"/>
                <a:gd name="T15" fmla="*/ 26 h 31"/>
                <a:gd name="T16" fmla="*/ 7 w 33"/>
                <a:gd name="T17" fmla="*/ 28 h 31"/>
                <a:gd name="T18" fmla="*/ 12 w 33"/>
                <a:gd name="T19" fmla="*/ 26 h 31"/>
                <a:gd name="T20" fmla="*/ 12 w 33"/>
                <a:gd name="T21" fmla="*/ 24 h 31"/>
                <a:gd name="T22" fmla="*/ 19 w 33"/>
                <a:gd name="T23" fmla="*/ 21 h 31"/>
                <a:gd name="T24" fmla="*/ 23 w 33"/>
                <a:gd name="T25" fmla="*/ 24 h 31"/>
                <a:gd name="T26" fmla="*/ 23 w 33"/>
                <a:gd name="T27" fmla="*/ 31 h 31"/>
                <a:gd name="T28" fmla="*/ 23 w 33"/>
                <a:gd name="T29" fmla="*/ 31 h 31"/>
                <a:gd name="T30" fmla="*/ 23 w 33"/>
                <a:gd name="T31" fmla="*/ 31 h 31"/>
                <a:gd name="T32" fmla="*/ 28 w 33"/>
                <a:gd name="T33" fmla="*/ 28 h 31"/>
                <a:gd name="T34" fmla="*/ 28 w 33"/>
                <a:gd name="T35" fmla="*/ 26 h 31"/>
                <a:gd name="T36" fmla="*/ 30 w 33"/>
                <a:gd name="T37" fmla="*/ 26 h 31"/>
                <a:gd name="T38" fmla="*/ 33 w 33"/>
                <a:gd name="T39" fmla="*/ 24 h 31"/>
                <a:gd name="T40" fmla="*/ 30 w 33"/>
                <a:gd name="T41" fmla="*/ 19 h 31"/>
                <a:gd name="T42" fmla="*/ 33 w 33"/>
                <a:gd name="T43" fmla="*/ 21 h 31"/>
                <a:gd name="T44" fmla="*/ 33 w 33"/>
                <a:gd name="T45" fmla="*/ 19 h 31"/>
                <a:gd name="T46" fmla="*/ 33 w 33"/>
                <a:gd name="T47" fmla="*/ 17 h 31"/>
                <a:gd name="T48" fmla="*/ 30 w 33"/>
                <a:gd name="T49" fmla="*/ 17 h 31"/>
                <a:gd name="T50" fmla="*/ 28 w 33"/>
                <a:gd name="T51" fmla="*/ 17 h 31"/>
                <a:gd name="T52" fmla="*/ 28 w 33"/>
                <a:gd name="T53" fmla="*/ 14 h 31"/>
                <a:gd name="T54" fmla="*/ 28 w 33"/>
                <a:gd name="T55" fmla="*/ 9 h 31"/>
                <a:gd name="T56" fmla="*/ 26 w 33"/>
                <a:gd name="T57" fmla="*/ 5 h 31"/>
                <a:gd name="T58" fmla="*/ 21 w 33"/>
                <a:gd name="T59" fmla="*/ 2 h 31"/>
                <a:gd name="T60" fmla="*/ 14 w 33"/>
                <a:gd name="T61" fmla="*/ 5 h 31"/>
                <a:gd name="T62" fmla="*/ 14 w 33"/>
                <a:gd name="T63" fmla="*/ 7 h 31"/>
                <a:gd name="T64" fmla="*/ 12 w 33"/>
                <a:gd name="T65" fmla="*/ 7 h 31"/>
                <a:gd name="T66" fmla="*/ 12 w 33"/>
                <a:gd name="T67" fmla="*/ 7 h 31"/>
                <a:gd name="T68" fmla="*/ 14 w 33"/>
                <a:gd name="T69" fmla="*/ 2 h 31"/>
                <a:gd name="T70" fmla="*/ 14 w 33"/>
                <a:gd name="T71" fmla="*/ 2 h 31"/>
                <a:gd name="T72" fmla="*/ 12 w 33"/>
                <a:gd name="T73" fmla="*/ 0 h 31"/>
                <a:gd name="T74" fmla="*/ 9 w 33"/>
                <a:gd name="T75" fmla="*/ 0 h 31"/>
                <a:gd name="T76" fmla="*/ 9 w 33"/>
                <a:gd name="T77" fmla="*/ 2 h 31"/>
                <a:gd name="T78" fmla="*/ 9 w 33"/>
                <a:gd name="T79" fmla="*/ 2 h 31"/>
                <a:gd name="T80" fmla="*/ 7 w 33"/>
                <a:gd name="T81" fmla="*/ 5 h 31"/>
                <a:gd name="T82" fmla="*/ 7 w 33"/>
                <a:gd name="T83" fmla="*/ 7 h 31"/>
                <a:gd name="T84" fmla="*/ 7 w 33"/>
                <a:gd name="T85" fmla="*/ 9 h 31"/>
                <a:gd name="T86" fmla="*/ 7 w 33"/>
                <a:gd name="T8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31">
                  <a:moveTo>
                    <a:pt x="7" y="9"/>
                  </a:moveTo>
                  <a:lnTo>
                    <a:pt x="7" y="12"/>
                  </a:lnTo>
                  <a:lnTo>
                    <a:pt x="4" y="14"/>
                  </a:lnTo>
                  <a:lnTo>
                    <a:pt x="2" y="14"/>
                  </a:lnTo>
                  <a:lnTo>
                    <a:pt x="2" y="19"/>
                  </a:lnTo>
                  <a:lnTo>
                    <a:pt x="0" y="19"/>
                  </a:lnTo>
                  <a:lnTo>
                    <a:pt x="4" y="24"/>
                  </a:lnTo>
                  <a:lnTo>
                    <a:pt x="4" y="26"/>
                  </a:lnTo>
                  <a:lnTo>
                    <a:pt x="7" y="28"/>
                  </a:lnTo>
                  <a:lnTo>
                    <a:pt x="12" y="26"/>
                  </a:lnTo>
                  <a:lnTo>
                    <a:pt x="12" y="24"/>
                  </a:lnTo>
                  <a:lnTo>
                    <a:pt x="19" y="21"/>
                  </a:lnTo>
                  <a:lnTo>
                    <a:pt x="23" y="24"/>
                  </a:lnTo>
                  <a:lnTo>
                    <a:pt x="23" y="31"/>
                  </a:lnTo>
                  <a:lnTo>
                    <a:pt x="23" y="31"/>
                  </a:lnTo>
                  <a:lnTo>
                    <a:pt x="23" y="31"/>
                  </a:lnTo>
                  <a:lnTo>
                    <a:pt x="28" y="28"/>
                  </a:lnTo>
                  <a:lnTo>
                    <a:pt x="28" y="26"/>
                  </a:lnTo>
                  <a:lnTo>
                    <a:pt x="30" y="26"/>
                  </a:lnTo>
                  <a:lnTo>
                    <a:pt x="33" y="24"/>
                  </a:lnTo>
                  <a:lnTo>
                    <a:pt x="30" y="19"/>
                  </a:lnTo>
                  <a:lnTo>
                    <a:pt x="33" y="21"/>
                  </a:lnTo>
                  <a:lnTo>
                    <a:pt x="33" y="19"/>
                  </a:lnTo>
                  <a:lnTo>
                    <a:pt x="33" y="17"/>
                  </a:lnTo>
                  <a:lnTo>
                    <a:pt x="30" y="17"/>
                  </a:lnTo>
                  <a:lnTo>
                    <a:pt x="28" y="17"/>
                  </a:lnTo>
                  <a:lnTo>
                    <a:pt x="28" y="14"/>
                  </a:lnTo>
                  <a:lnTo>
                    <a:pt x="28" y="9"/>
                  </a:lnTo>
                  <a:lnTo>
                    <a:pt x="26" y="5"/>
                  </a:lnTo>
                  <a:lnTo>
                    <a:pt x="21" y="2"/>
                  </a:lnTo>
                  <a:lnTo>
                    <a:pt x="14" y="5"/>
                  </a:lnTo>
                  <a:lnTo>
                    <a:pt x="14" y="7"/>
                  </a:lnTo>
                  <a:lnTo>
                    <a:pt x="12" y="7"/>
                  </a:lnTo>
                  <a:lnTo>
                    <a:pt x="12" y="7"/>
                  </a:lnTo>
                  <a:lnTo>
                    <a:pt x="14" y="2"/>
                  </a:lnTo>
                  <a:lnTo>
                    <a:pt x="14" y="2"/>
                  </a:lnTo>
                  <a:lnTo>
                    <a:pt x="12" y="0"/>
                  </a:lnTo>
                  <a:lnTo>
                    <a:pt x="9" y="0"/>
                  </a:lnTo>
                  <a:lnTo>
                    <a:pt x="9" y="2"/>
                  </a:lnTo>
                  <a:lnTo>
                    <a:pt x="9" y="2"/>
                  </a:lnTo>
                  <a:lnTo>
                    <a:pt x="7" y="5"/>
                  </a:lnTo>
                  <a:lnTo>
                    <a:pt x="7" y="7"/>
                  </a:lnTo>
                  <a:lnTo>
                    <a:pt x="7" y="9"/>
                  </a:lnTo>
                  <a:lnTo>
                    <a:pt x="7" y="9"/>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9" name="Freeform 881">
              <a:extLst>
                <a:ext uri="{FF2B5EF4-FFF2-40B4-BE49-F238E27FC236}">
                  <a16:creationId xmlns:a16="http://schemas.microsoft.com/office/drawing/2014/main" id="{3B1E2B53-9723-544E-9504-5CDCFB4EA625}"/>
                </a:ext>
              </a:extLst>
            </p:cNvPr>
            <p:cNvSpPr>
              <a:spLocks/>
            </p:cNvSpPr>
            <p:nvPr/>
          </p:nvSpPr>
          <p:spPr bwMode="auto">
            <a:xfrm>
              <a:off x="5128243" y="2764977"/>
              <a:ext cx="190245" cy="181109"/>
            </a:xfrm>
            <a:custGeom>
              <a:avLst/>
              <a:gdLst>
                <a:gd name="T0" fmla="*/ 7 w 33"/>
                <a:gd name="T1" fmla="*/ 9 h 31"/>
                <a:gd name="T2" fmla="*/ 7 w 33"/>
                <a:gd name="T3" fmla="*/ 12 h 31"/>
                <a:gd name="T4" fmla="*/ 4 w 33"/>
                <a:gd name="T5" fmla="*/ 14 h 31"/>
                <a:gd name="T6" fmla="*/ 2 w 33"/>
                <a:gd name="T7" fmla="*/ 14 h 31"/>
                <a:gd name="T8" fmla="*/ 2 w 33"/>
                <a:gd name="T9" fmla="*/ 19 h 31"/>
                <a:gd name="T10" fmla="*/ 0 w 33"/>
                <a:gd name="T11" fmla="*/ 19 h 31"/>
                <a:gd name="T12" fmla="*/ 4 w 33"/>
                <a:gd name="T13" fmla="*/ 24 h 31"/>
                <a:gd name="T14" fmla="*/ 4 w 33"/>
                <a:gd name="T15" fmla="*/ 26 h 31"/>
                <a:gd name="T16" fmla="*/ 7 w 33"/>
                <a:gd name="T17" fmla="*/ 28 h 31"/>
                <a:gd name="T18" fmla="*/ 12 w 33"/>
                <a:gd name="T19" fmla="*/ 26 h 31"/>
                <a:gd name="T20" fmla="*/ 12 w 33"/>
                <a:gd name="T21" fmla="*/ 24 h 31"/>
                <a:gd name="T22" fmla="*/ 19 w 33"/>
                <a:gd name="T23" fmla="*/ 21 h 31"/>
                <a:gd name="T24" fmla="*/ 23 w 33"/>
                <a:gd name="T25" fmla="*/ 24 h 31"/>
                <a:gd name="T26" fmla="*/ 23 w 33"/>
                <a:gd name="T27" fmla="*/ 31 h 31"/>
                <a:gd name="T28" fmla="*/ 23 w 33"/>
                <a:gd name="T29" fmla="*/ 31 h 31"/>
                <a:gd name="T30" fmla="*/ 23 w 33"/>
                <a:gd name="T31" fmla="*/ 31 h 31"/>
                <a:gd name="T32" fmla="*/ 28 w 33"/>
                <a:gd name="T33" fmla="*/ 28 h 31"/>
                <a:gd name="T34" fmla="*/ 28 w 33"/>
                <a:gd name="T35" fmla="*/ 26 h 31"/>
                <a:gd name="T36" fmla="*/ 30 w 33"/>
                <a:gd name="T37" fmla="*/ 26 h 31"/>
                <a:gd name="T38" fmla="*/ 33 w 33"/>
                <a:gd name="T39" fmla="*/ 24 h 31"/>
                <a:gd name="T40" fmla="*/ 30 w 33"/>
                <a:gd name="T41" fmla="*/ 19 h 31"/>
                <a:gd name="T42" fmla="*/ 33 w 33"/>
                <a:gd name="T43" fmla="*/ 21 h 31"/>
                <a:gd name="T44" fmla="*/ 33 w 33"/>
                <a:gd name="T45" fmla="*/ 19 h 31"/>
                <a:gd name="T46" fmla="*/ 33 w 33"/>
                <a:gd name="T47" fmla="*/ 17 h 31"/>
                <a:gd name="T48" fmla="*/ 30 w 33"/>
                <a:gd name="T49" fmla="*/ 17 h 31"/>
                <a:gd name="T50" fmla="*/ 28 w 33"/>
                <a:gd name="T51" fmla="*/ 17 h 31"/>
                <a:gd name="T52" fmla="*/ 28 w 33"/>
                <a:gd name="T53" fmla="*/ 14 h 31"/>
                <a:gd name="T54" fmla="*/ 28 w 33"/>
                <a:gd name="T55" fmla="*/ 9 h 31"/>
                <a:gd name="T56" fmla="*/ 26 w 33"/>
                <a:gd name="T57" fmla="*/ 5 h 31"/>
                <a:gd name="T58" fmla="*/ 21 w 33"/>
                <a:gd name="T59" fmla="*/ 2 h 31"/>
                <a:gd name="T60" fmla="*/ 14 w 33"/>
                <a:gd name="T61" fmla="*/ 5 h 31"/>
                <a:gd name="T62" fmla="*/ 14 w 33"/>
                <a:gd name="T63" fmla="*/ 7 h 31"/>
                <a:gd name="T64" fmla="*/ 12 w 33"/>
                <a:gd name="T65" fmla="*/ 7 h 31"/>
                <a:gd name="T66" fmla="*/ 12 w 33"/>
                <a:gd name="T67" fmla="*/ 7 h 31"/>
                <a:gd name="T68" fmla="*/ 14 w 33"/>
                <a:gd name="T69" fmla="*/ 2 h 31"/>
                <a:gd name="T70" fmla="*/ 14 w 33"/>
                <a:gd name="T71" fmla="*/ 2 h 31"/>
                <a:gd name="T72" fmla="*/ 12 w 33"/>
                <a:gd name="T73" fmla="*/ 0 h 31"/>
                <a:gd name="T74" fmla="*/ 9 w 33"/>
                <a:gd name="T75" fmla="*/ 0 h 31"/>
                <a:gd name="T76" fmla="*/ 9 w 33"/>
                <a:gd name="T77" fmla="*/ 2 h 31"/>
                <a:gd name="T78" fmla="*/ 9 w 33"/>
                <a:gd name="T79" fmla="*/ 2 h 31"/>
                <a:gd name="T80" fmla="*/ 7 w 33"/>
                <a:gd name="T81" fmla="*/ 5 h 31"/>
                <a:gd name="T82" fmla="*/ 7 w 33"/>
                <a:gd name="T83" fmla="*/ 7 h 31"/>
                <a:gd name="T84" fmla="*/ 7 w 33"/>
                <a:gd name="T85" fmla="*/ 9 h 31"/>
                <a:gd name="T86" fmla="*/ 7 w 33"/>
                <a:gd name="T8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31">
                  <a:moveTo>
                    <a:pt x="7" y="9"/>
                  </a:moveTo>
                  <a:lnTo>
                    <a:pt x="7" y="12"/>
                  </a:lnTo>
                  <a:lnTo>
                    <a:pt x="4" y="14"/>
                  </a:lnTo>
                  <a:lnTo>
                    <a:pt x="2" y="14"/>
                  </a:lnTo>
                  <a:lnTo>
                    <a:pt x="2" y="19"/>
                  </a:lnTo>
                  <a:lnTo>
                    <a:pt x="0" y="19"/>
                  </a:lnTo>
                  <a:lnTo>
                    <a:pt x="4" y="24"/>
                  </a:lnTo>
                  <a:lnTo>
                    <a:pt x="4" y="26"/>
                  </a:lnTo>
                  <a:lnTo>
                    <a:pt x="7" y="28"/>
                  </a:lnTo>
                  <a:lnTo>
                    <a:pt x="12" y="26"/>
                  </a:lnTo>
                  <a:lnTo>
                    <a:pt x="12" y="24"/>
                  </a:lnTo>
                  <a:lnTo>
                    <a:pt x="19" y="21"/>
                  </a:lnTo>
                  <a:lnTo>
                    <a:pt x="23" y="24"/>
                  </a:lnTo>
                  <a:lnTo>
                    <a:pt x="23" y="31"/>
                  </a:lnTo>
                  <a:lnTo>
                    <a:pt x="23" y="31"/>
                  </a:lnTo>
                  <a:lnTo>
                    <a:pt x="23" y="31"/>
                  </a:lnTo>
                  <a:lnTo>
                    <a:pt x="28" y="28"/>
                  </a:lnTo>
                  <a:lnTo>
                    <a:pt x="28" y="26"/>
                  </a:lnTo>
                  <a:lnTo>
                    <a:pt x="30" y="26"/>
                  </a:lnTo>
                  <a:lnTo>
                    <a:pt x="33" y="24"/>
                  </a:lnTo>
                  <a:lnTo>
                    <a:pt x="30" y="19"/>
                  </a:lnTo>
                  <a:lnTo>
                    <a:pt x="33" y="21"/>
                  </a:lnTo>
                  <a:lnTo>
                    <a:pt x="33" y="19"/>
                  </a:lnTo>
                  <a:lnTo>
                    <a:pt x="33" y="17"/>
                  </a:lnTo>
                  <a:lnTo>
                    <a:pt x="30" y="17"/>
                  </a:lnTo>
                  <a:lnTo>
                    <a:pt x="28" y="17"/>
                  </a:lnTo>
                  <a:lnTo>
                    <a:pt x="28" y="14"/>
                  </a:lnTo>
                  <a:lnTo>
                    <a:pt x="28" y="9"/>
                  </a:lnTo>
                  <a:lnTo>
                    <a:pt x="26" y="5"/>
                  </a:lnTo>
                  <a:lnTo>
                    <a:pt x="21" y="2"/>
                  </a:lnTo>
                  <a:lnTo>
                    <a:pt x="14" y="5"/>
                  </a:lnTo>
                  <a:lnTo>
                    <a:pt x="14" y="7"/>
                  </a:lnTo>
                  <a:lnTo>
                    <a:pt x="12" y="7"/>
                  </a:lnTo>
                  <a:lnTo>
                    <a:pt x="12" y="7"/>
                  </a:lnTo>
                  <a:lnTo>
                    <a:pt x="14" y="2"/>
                  </a:lnTo>
                  <a:lnTo>
                    <a:pt x="14" y="2"/>
                  </a:lnTo>
                  <a:lnTo>
                    <a:pt x="12" y="0"/>
                  </a:lnTo>
                  <a:lnTo>
                    <a:pt x="9" y="0"/>
                  </a:lnTo>
                  <a:lnTo>
                    <a:pt x="9" y="2"/>
                  </a:lnTo>
                  <a:lnTo>
                    <a:pt x="9" y="2"/>
                  </a:lnTo>
                  <a:lnTo>
                    <a:pt x="7" y="5"/>
                  </a:lnTo>
                  <a:lnTo>
                    <a:pt x="7" y="7"/>
                  </a:lnTo>
                  <a:lnTo>
                    <a:pt x="7" y="9"/>
                  </a:lnTo>
                  <a:lnTo>
                    <a:pt x="7" y="9"/>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80" name="Freeform 882">
              <a:extLst>
                <a:ext uri="{FF2B5EF4-FFF2-40B4-BE49-F238E27FC236}">
                  <a16:creationId xmlns:a16="http://schemas.microsoft.com/office/drawing/2014/main" id="{2598D587-502A-7A4E-9DAD-ABD96EDBE5D7}"/>
                </a:ext>
              </a:extLst>
            </p:cNvPr>
            <p:cNvSpPr>
              <a:spLocks/>
            </p:cNvSpPr>
            <p:nvPr/>
          </p:nvSpPr>
          <p:spPr bwMode="auto">
            <a:xfrm>
              <a:off x="6183239" y="3705583"/>
              <a:ext cx="340134" cy="210320"/>
            </a:xfrm>
            <a:custGeom>
              <a:avLst/>
              <a:gdLst>
                <a:gd name="T0" fmla="*/ 14 w 59"/>
                <a:gd name="T1" fmla="*/ 35 h 35"/>
                <a:gd name="T2" fmla="*/ 12 w 59"/>
                <a:gd name="T3" fmla="*/ 31 h 35"/>
                <a:gd name="T4" fmla="*/ 12 w 59"/>
                <a:gd name="T5" fmla="*/ 31 h 35"/>
                <a:gd name="T6" fmla="*/ 9 w 59"/>
                <a:gd name="T7" fmla="*/ 24 h 35"/>
                <a:gd name="T8" fmla="*/ 9 w 59"/>
                <a:gd name="T9" fmla="*/ 24 h 35"/>
                <a:gd name="T10" fmla="*/ 5 w 59"/>
                <a:gd name="T11" fmla="*/ 24 h 35"/>
                <a:gd name="T12" fmla="*/ 2 w 59"/>
                <a:gd name="T13" fmla="*/ 28 h 35"/>
                <a:gd name="T14" fmla="*/ 0 w 59"/>
                <a:gd name="T15" fmla="*/ 28 h 35"/>
                <a:gd name="T16" fmla="*/ 0 w 59"/>
                <a:gd name="T17" fmla="*/ 28 h 35"/>
                <a:gd name="T18" fmla="*/ 2 w 59"/>
                <a:gd name="T19" fmla="*/ 21 h 35"/>
                <a:gd name="T20" fmla="*/ 2 w 59"/>
                <a:gd name="T21" fmla="*/ 19 h 35"/>
                <a:gd name="T22" fmla="*/ 2 w 59"/>
                <a:gd name="T23" fmla="*/ 19 h 35"/>
                <a:gd name="T24" fmla="*/ 5 w 59"/>
                <a:gd name="T25" fmla="*/ 16 h 35"/>
                <a:gd name="T26" fmla="*/ 5 w 59"/>
                <a:gd name="T27" fmla="*/ 16 h 35"/>
                <a:gd name="T28" fmla="*/ 5 w 59"/>
                <a:gd name="T29" fmla="*/ 14 h 35"/>
                <a:gd name="T30" fmla="*/ 12 w 59"/>
                <a:gd name="T31" fmla="*/ 5 h 35"/>
                <a:gd name="T32" fmla="*/ 12 w 59"/>
                <a:gd name="T33" fmla="*/ 5 h 35"/>
                <a:gd name="T34" fmla="*/ 12 w 59"/>
                <a:gd name="T35" fmla="*/ 2 h 35"/>
                <a:gd name="T36" fmla="*/ 17 w 59"/>
                <a:gd name="T37" fmla="*/ 2 h 35"/>
                <a:gd name="T38" fmla="*/ 19 w 59"/>
                <a:gd name="T39" fmla="*/ 2 h 35"/>
                <a:gd name="T40" fmla="*/ 21 w 59"/>
                <a:gd name="T41" fmla="*/ 0 h 35"/>
                <a:gd name="T42" fmla="*/ 21 w 59"/>
                <a:gd name="T43" fmla="*/ 2 h 35"/>
                <a:gd name="T44" fmla="*/ 38 w 59"/>
                <a:gd name="T45" fmla="*/ 0 h 35"/>
                <a:gd name="T46" fmla="*/ 45 w 59"/>
                <a:gd name="T47" fmla="*/ 2 h 35"/>
                <a:gd name="T48" fmla="*/ 47 w 59"/>
                <a:gd name="T49" fmla="*/ 5 h 35"/>
                <a:gd name="T50" fmla="*/ 47 w 59"/>
                <a:gd name="T51" fmla="*/ 9 h 35"/>
                <a:gd name="T52" fmla="*/ 50 w 59"/>
                <a:gd name="T53" fmla="*/ 12 h 35"/>
                <a:gd name="T54" fmla="*/ 52 w 59"/>
                <a:gd name="T55" fmla="*/ 14 h 35"/>
                <a:gd name="T56" fmla="*/ 54 w 59"/>
                <a:gd name="T57" fmla="*/ 14 h 35"/>
                <a:gd name="T58" fmla="*/ 57 w 59"/>
                <a:gd name="T59" fmla="*/ 14 h 35"/>
                <a:gd name="T60" fmla="*/ 59 w 59"/>
                <a:gd name="T61" fmla="*/ 16 h 35"/>
                <a:gd name="T62" fmla="*/ 57 w 59"/>
                <a:gd name="T63" fmla="*/ 19 h 35"/>
                <a:gd name="T64" fmla="*/ 57 w 59"/>
                <a:gd name="T65" fmla="*/ 19 h 35"/>
                <a:gd name="T66" fmla="*/ 57 w 59"/>
                <a:gd name="T67" fmla="*/ 21 h 35"/>
                <a:gd name="T68" fmla="*/ 54 w 59"/>
                <a:gd name="T69" fmla="*/ 21 h 35"/>
                <a:gd name="T70" fmla="*/ 54 w 59"/>
                <a:gd name="T71" fmla="*/ 21 h 35"/>
                <a:gd name="T72" fmla="*/ 54 w 59"/>
                <a:gd name="T73" fmla="*/ 24 h 35"/>
                <a:gd name="T74" fmla="*/ 54 w 59"/>
                <a:gd name="T75" fmla="*/ 26 h 35"/>
                <a:gd name="T76" fmla="*/ 54 w 59"/>
                <a:gd name="T77" fmla="*/ 26 h 35"/>
                <a:gd name="T78" fmla="*/ 47 w 59"/>
                <a:gd name="T79" fmla="*/ 26 h 35"/>
                <a:gd name="T80" fmla="*/ 45 w 59"/>
                <a:gd name="T81" fmla="*/ 24 h 35"/>
                <a:gd name="T82" fmla="*/ 42 w 59"/>
                <a:gd name="T83" fmla="*/ 24 h 35"/>
                <a:gd name="T84" fmla="*/ 42 w 59"/>
                <a:gd name="T85" fmla="*/ 26 h 35"/>
                <a:gd name="T86" fmla="*/ 40 w 59"/>
                <a:gd name="T87" fmla="*/ 31 h 35"/>
                <a:gd name="T88" fmla="*/ 40 w 59"/>
                <a:gd name="T89" fmla="*/ 33 h 35"/>
                <a:gd name="T90" fmla="*/ 40 w 59"/>
                <a:gd name="T91" fmla="*/ 33 h 35"/>
                <a:gd name="T92" fmla="*/ 38 w 59"/>
                <a:gd name="T93" fmla="*/ 33 h 35"/>
                <a:gd name="T94" fmla="*/ 35 w 59"/>
                <a:gd name="T95" fmla="*/ 31 h 35"/>
                <a:gd name="T96" fmla="*/ 33 w 59"/>
                <a:gd name="T97" fmla="*/ 28 h 35"/>
                <a:gd name="T98" fmla="*/ 31 w 59"/>
                <a:gd name="T99" fmla="*/ 24 h 35"/>
                <a:gd name="T100" fmla="*/ 28 w 59"/>
                <a:gd name="T101" fmla="*/ 26 h 35"/>
                <a:gd name="T102" fmla="*/ 28 w 59"/>
                <a:gd name="T103" fmla="*/ 28 h 35"/>
                <a:gd name="T104" fmla="*/ 28 w 59"/>
                <a:gd name="T105" fmla="*/ 31 h 35"/>
                <a:gd name="T106" fmla="*/ 24 w 59"/>
                <a:gd name="T107" fmla="*/ 33 h 35"/>
                <a:gd name="T108" fmla="*/ 14 w 59"/>
                <a:gd name="T10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 h="35">
                  <a:moveTo>
                    <a:pt x="14" y="35"/>
                  </a:moveTo>
                  <a:lnTo>
                    <a:pt x="12" y="31"/>
                  </a:lnTo>
                  <a:lnTo>
                    <a:pt x="12" y="31"/>
                  </a:lnTo>
                  <a:lnTo>
                    <a:pt x="9" y="24"/>
                  </a:lnTo>
                  <a:lnTo>
                    <a:pt x="9" y="24"/>
                  </a:lnTo>
                  <a:lnTo>
                    <a:pt x="5" y="24"/>
                  </a:lnTo>
                  <a:lnTo>
                    <a:pt x="2" y="28"/>
                  </a:lnTo>
                  <a:lnTo>
                    <a:pt x="0" y="28"/>
                  </a:lnTo>
                  <a:lnTo>
                    <a:pt x="0" y="28"/>
                  </a:lnTo>
                  <a:lnTo>
                    <a:pt x="2" y="21"/>
                  </a:lnTo>
                  <a:lnTo>
                    <a:pt x="2" y="19"/>
                  </a:lnTo>
                  <a:lnTo>
                    <a:pt x="2" y="19"/>
                  </a:lnTo>
                  <a:lnTo>
                    <a:pt x="5" y="16"/>
                  </a:lnTo>
                  <a:lnTo>
                    <a:pt x="5" y="16"/>
                  </a:lnTo>
                  <a:lnTo>
                    <a:pt x="5" y="14"/>
                  </a:lnTo>
                  <a:lnTo>
                    <a:pt x="12" y="5"/>
                  </a:lnTo>
                  <a:lnTo>
                    <a:pt x="12" y="5"/>
                  </a:lnTo>
                  <a:lnTo>
                    <a:pt x="12" y="2"/>
                  </a:lnTo>
                  <a:lnTo>
                    <a:pt x="17" y="2"/>
                  </a:lnTo>
                  <a:lnTo>
                    <a:pt x="19" y="2"/>
                  </a:lnTo>
                  <a:lnTo>
                    <a:pt x="21" y="0"/>
                  </a:lnTo>
                  <a:lnTo>
                    <a:pt x="21" y="2"/>
                  </a:lnTo>
                  <a:lnTo>
                    <a:pt x="38" y="0"/>
                  </a:lnTo>
                  <a:lnTo>
                    <a:pt x="45" y="2"/>
                  </a:lnTo>
                  <a:lnTo>
                    <a:pt x="47" y="5"/>
                  </a:lnTo>
                  <a:lnTo>
                    <a:pt x="47" y="9"/>
                  </a:lnTo>
                  <a:lnTo>
                    <a:pt x="50" y="12"/>
                  </a:lnTo>
                  <a:lnTo>
                    <a:pt x="52" y="14"/>
                  </a:lnTo>
                  <a:lnTo>
                    <a:pt x="54" y="14"/>
                  </a:lnTo>
                  <a:lnTo>
                    <a:pt x="57" y="14"/>
                  </a:lnTo>
                  <a:lnTo>
                    <a:pt x="59" y="16"/>
                  </a:lnTo>
                  <a:lnTo>
                    <a:pt x="57" y="19"/>
                  </a:lnTo>
                  <a:lnTo>
                    <a:pt x="57" y="19"/>
                  </a:lnTo>
                  <a:lnTo>
                    <a:pt x="57" y="21"/>
                  </a:lnTo>
                  <a:lnTo>
                    <a:pt x="54" y="21"/>
                  </a:lnTo>
                  <a:lnTo>
                    <a:pt x="54" y="21"/>
                  </a:lnTo>
                  <a:lnTo>
                    <a:pt x="54" y="24"/>
                  </a:lnTo>
                  <a:lnTo>
                    <a:pt x="54" y="26"/>
                  </a:lnTo>
                  <a:lnTo>
                    <a:pt x="54" y="26"/>
                  </a:lnTo>
                  <a:lnTo>
                    <a:pt x="47" y="26"/>
                  </a:lnTo>
                  <a:lnTo>
                    <a:pt x="45" y="24"/>
                  </a:lnTo>
                  <a:lnTo>
                    <a:pt x="42" y="24"/>
                  </a:lnTo>
                  <a:lnTo>
                    <a:pt x="42" y="26"/>
                  </a:lnTo>
                  <a:lnTo>
                    <a:pt x="40" y="31"/>
                  </a:lnTo>
                  <a:lnTo>
                    <a:pt x="40" y="33"/>
                  </a:lnTo>
                  <a:lnTo>
                    <a:pt x="40" y="33"/>
                  </a:lnTo>
                  <a:lnTo>
                    <a:pt x="38" y="33"/>
                  </a:lnTo>
                  <a:lnTo>
                    <a:pt x="35" y="31"/>
                  </a:lnTo>
                  <a:lnTo>
                    <a:pt x="33" y="28"/>
                  </a:lnTo>
                  <a:lnTo>
                    <a:pt x="31" y="24"/>
                  </a:lnTo>
                  <a:lnTo>
                    <a:pt x="28" y="26"/>
                  </a:lnTo>
                  <a:lnTo>
                    <a:pt x="28" y="28"/>
                  </a:lnTo>
                  <a:lnTo>
                    <a:pt x="28" y="31"/>
                  </a:lnTo>
                  <a:lnTo>
                    <a:pt x="24" y="33"/>
                  </a:lnTo>
                  <a:lnTo>
                    <a:pt x="14" y="35"/>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81" name="Freeform 883">
              <a:extLst>
                <a:ext uri="{FF2B5EF4-FFF2-40B4-BE49-F238E27FC236}">
                  <a16:creationId xmlns:a16="http://schemas.microsoft.com/office/drawing/2014/main" id="{BEE901FA-E456-8D4F-9E90-F04594D510F2}"/>
                </a:ext>
              </a:extLst>
            </p:cNvPr>
            <p:cNvSpPr>
              <a:spLocks/>
            </p:cNvSpPr>
            <p:nvPr/>
          </p:nvSpPr>
          <p:spPr bwMode="auto">
            <a:xfrm>
              <a:off x="6183239" y="3705583"/>
              <a:ext cx="340134" cy="210320"/>
            </a:xfrm>
            <a:custGeom>
              <a:avLst/>
              <a:gdLst>
                <a:gd name="T0" fmla="*/ 14 w 59"/>
                <a:gd name="T1" fmla="*/ 35 h 35"/>
                <a:gd name="T2" fmla="*/ 12 w 59"/>
                <a:gd name="T3" fmla="*/ 31 h 35"/>
                <a:gd name="T4" fmla="*/ 12 w 59"/>
                <a:gd name="T5" fmla="*/ 31 h 35"/>
                <a:gd name="T6" fmla="*/ 9 w 59"/>
                <a:gd name="T7" fmla="*/ 24 h 35"/>
                <a:gd name="T8" fmla="*/ 9 w 59"/>
                <a:gd name="T9" fmla="*/ 24 h 35"/>
                <a:gd name="T10" fmla="*/ 5 w 59"/>
                <a:gd name="T11" fmla="*/ 24 h 35"/>
                <a:gd name="T12" fmla="*/ 2 w 59"/>
                <a:gd name="T13" fmla="*/ 28 h 35"/>
                <a:gd name="T14" fmla="*/ 0 w 59"/>
                <a:gd name="T15" fmla="*/ 28 h 35"/>
                <a:gd name="T16" fmla="*/ 0 w 59"/>
                <a:gd name="T17" fmla="*/ 28 h 35"/>
                <a:gd name="T18" fmla="*/ 2 w 59"/>
                <a:gd name="T19" fmla="*/ 21 h 35"/>
                <a:gd name="T20" fmla="*/ 2 w 59"/>
                <a:gd name="T21" fmla="*/ 19 h 35"/>
                <a:gd name="T22" fmla="*/ 2 w 59"/>
                <a:gd name="T23" fmla="*/ 19 h 35"/>
                <a:gd name="T24" fmla="*/ 5 w 59"/>
                <a:gd name="T25" fmla="*/ 16 h 35"/>
                <a:gd name="T26" fmla="*/ 5 w 59"/>
                <a:gd name="T27" fmla="*/ 16 h 35"/>
                <a:gd name="T28" fmla="*/ 5 w 59"/>
                <a:gd name="T29" fmla="*/ 14 h 35"/>
                <a:gd name="T30" fmla="*/ 12 w 59"/>
                <a:gd name="T31" fmla="*/ 5 h 35"/>
                <a:gd name="T32" fmla="*/ 12 w 59"/>
                <a:gd name="T33" fmla="*/ 5 h 35"/>
                <a:gd name="T34" fmla="*/ 12 w 59"/>
                <a:gd name="T35" fmla="*/ 2 h 35"/>
                <a:gd name="T36" fmla="*/ 17 w 59"/>
                <a:gd name="T37" fmla="*/ 2 h 35"/>
                <a:gd name="T38" fmla="*/ 19 w 59"/>
                <a:gd name="T39" fmla="*/ 2 h 35"/>
                <a:gd name="T40" fmla="*/ 21 w 59"/>
                <a:gd name="T41" fmla="*/ 0 h 35"/>
                <a:gd name="T42" fmla="*/ 21 w 59"/>
                <a:gd name="T43" fmla="*/ 2 h 35"/>
                <a:gd name="T44" fmla="*/ 38 w 59"/>
                <a:gd name="T45" fmla="*/ 0 h 35"/>
                <a:gd name="T46" fmla="*/ 45 w 59"/>
                <a:gd name="T47" fmla="*/ 2 h 35"/>
                <a:gd name="T48" fmla="*/ 47 w 59"/>
                <a:gd name="T49" fmla="*/ 5 h 35"/>
                <a:gd name="T50" fmla="*/ 47 w 59"/>
                <a:gd name="T51" fmla="*/ 9 h 35"/>
                <a:gd name="T52" fmla="*/ 50 w 59"/>
                <a:gd name="T53" fmla="*/ 12 h 35"/>
                <a:gd name="T54" fmla="*/ 52 w 59"/>
                <a:gd name="T55" fmla="*/ 14 h 35"/>
                <a:gd name="T56" fmla="*/ 54 w 59"/>
                <a:gd name="T57" fmla="*/ 14 h 35"/>
                <a:gd name="T58" fmla="*/ 57 w 59"/>
                <a:gd name="T59" fmla="*/ 14 h 35"/>
                <a:gd name="T60" fmla="*/ 59 w 59"/>
                <a:gd name="T61" fmla="*/ 16 h 35"/>
                <a:gd name="T62" fmla="*/ 57 w 59"/>
                <a:gd name="T63" fmla="*/ 19 h 35"/>
                <a:gd name="T64" fmla="*/ 57 w 59"/>
                <a:gd name="T65" fmla="*/ 19 h 35"/>
                <a:gd name="T66" fmla="*/ 57 w 59"/>
                <a:gd name="T67" fmla="*/ 21 h 35"/>
                <a:gd name="T68" fmla="*/ 54 w 59"/>
                <a:gd name="T69" fmla="*/ 21 h 35"/>
                <a:gd name="T70" fmla="*/ 54 w 59"/>
                <a:gd name="T71" fmla="*/ 21 h 35"/>
                <a:gd name="T72" fmla="*/ 54 w 59"/>
                <a:gd name="T73" fmla="*/ 24 h 35"/>
                <a:gd name="T74" fmla="*/ 54 w 59"/>
                <a:gd name="T75" fmla="*/ 26 h 35"/>
                <a:gd name="T76" fmla="*/ 54 w 59"/>
                <a:gd name="T77" fmla="*/ 26 h 35"/>
                <a:gd name="T78" fmla="*/ 47 w 59"/>
                <a:gd name="T79" fmla="*/ 26 h 35"/>
                <a:gd name="T80" fmla="*/ 45 w 59"/>
                <a:gd name="T81" fmla="*/ 24 h 35"/>
                <a:gd name="T82" fmla="*/ 42 w 59"/>
                <a:gd name="T83" fmla="*/ 24 h 35"/>
                <a:gd name="T84" fmla="*/ 42 w 59"/>
                <a:gd name="T85" fmla="*/ 26 h 35"/>
                <a:gd name="T86" fmla="*/ 40 w 59"/>
                <a:gd name="T87" fmla="*/ 31 h 35"/>
                <a:gd name="T88" fmla="*/ 40 w 59"/>
                <a:gd name="T89" fmla="*/ 33 h 35"/>
                <a:gd name="T90" fmla="*/ 40 w 59"/>
                <a:gd name="T91" fmla="*/ 33 h 35"/>
                <a:gd name="T92" fmla="*/ 38 w 59"/>
                <a:gd name="T93" fmla="*/ 33 h 35"/>
                <a:gd name="T94" fmla="*/ 35 w 59"/>
                <a:gd name="T95" fmla="*/ 31 h 35"/>
                <a:gd name="T96" fmla="*/ 33 w 59"/>
                <a:gd name="T97" fmla="*/ 28 h 35"/>
                <a:gd name="T98" fmla="*/ 31 w 59"/>
                <a:gd name="T99" fmla="*/ 24 h 35"/>
                <a:gd name="T100" fmla="*/ 28 w 59"/>
                <a:gd name="T101" fmla="*/ 26 h 35"/>
                <a:gd name="T102" fmla="*/ 28 w 59"/>
                <a:gd name="T103" fmla="*/ 28 h 35"/>
                <a:gd name="T104" fmla="*/ 28 w 59"/>
                <a:gd name="T105" fmla="*/ 31 h 35"/>
                <a:gd name="T106" fmla="*/ 24 w 59"/>
                <a:gd name="T107" fmla="*/ 33 h 35"/>
                <a:gd name="T108" fmla="*/ 14 w 59"/>
                <a:gd name="T10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 h="35">
                  <a:moveTo>
                    <a:pt x="14" y="35"/>
                  </a:moveTo>
                  <a:lnTo>
                    <a:pt x="12" y="31"/>
                  </a:lnTo>
                  <a:lnTo>
                    <a:pt x="12" y="31"/>
                  </a:lnTo>
                  <a:lnTo>
                    <a:pt x="9" y="24"/>
                  </a:lnTo>
                  <a:lnTo>
                    <a:pt x="9" y="24"/>
                  </a:lnTo>
                  <a:lnTo>
                    <a:pt x="5" y="24"/>
                  </a:lnTo>
                  <a:lnTo>
                    <a:pt x="2" y="28"/>
                  </a:lnTo>
                  <a:lnTo>
                    <a:pt x="0" y="28"/>
                  </a:lnTo>
                  <a:lnTo>
                    <a:pt x="0" y="28"/>
                  </a:lnTo>
                  <a:lnTo>
                    <a:pt x="2" y="21"/>
                  </a:lnTo>
                  <a:lnTo>
                    <a:pt x="2" y="19"/>
                  </a:lnTo>
                  <a:lnTo>
                    <a:pt x="2" y="19"/>
                  </a:lnTo>
                  <a:lnTo>
                    <a:pt x="5" y="16"/>
                  </a:lnTo>
                  <a:lnTo>
                    <a:pt x="5" y="16"/>
                  </a:lnTo>
                  <a:lnTo>
                    <a:pt x="5" y="14"/>
                  </a:lnTo>
                  <a:lnTo>
                    <a:pt x="12" y="5"/>
                  </a:lnTo>
                  <a:lnTo>
                    <a:pt x="12" y="5"/>
                  </a:lnTo>
                  <a:lnTo>
                    <a:pt x="12" y="2"/>
                  </a:lnTo>
                  <a:lnTo>
                    <a:pt x="17" y="2"/>
                  </a:lnTo>
                  <a:lnTo>
                    <a:pt x="19" y="2"/>
                  </a:lnTo>
                  <a:lnTo>
                    <a:pt x="21" y="0"/>
                  </a:lnTo>
                  <a:lnTo>
                    <a:pt x="21" y="2"/>
                  </a:lnTo>
                  <a:lnTo>
                    <a:pt x="38" y="0"/>
                  </a:lnTo>
                  <a:lnTo>
                    <a:pt x="45" y="2"/>
                  </a:lnTo>
                  <a:lnTo>
                    <a:pt x="47" y="5"/>
                  </a:lnTo>
                  <a:lnTo>
                    <a:pt x="47" y="9"/>
                  </a:lnTo>
                  <a:lnTo>
                    <a:pt x="50" y="12"/>
                  </a:lnTo>
                  <a:lnTo>
                    <a:pt x="52" y="14"/>
                  </a:lnTo>
                  <a:lnTo>
                    <a:pt x="54" y="14"/>
                  </a:lnTo>
                  <a:lnTo>
                    <a:pt x="57" y="14"/>
                  </a:lnTo>
                  <a:lnTo>
                    <a:pt x="59" y="16"/>
                  </a:lnTo>
                  <a:lnTo>
                    <a:pt x="57" y="19"/>
                  </a:lnTo>
                  <a:lnTo>
                    <a:pt x="57" y="19"/>
                  </a:lnTo>
                  <a:lnTo>
                    <a:pt x="57" y="21"/>
                  </a:lnTo>
                  <a:lnTo>
                    <a:pt x="54" y="21"/>
                  </a:lnTo>
                  <a:lnTo>
                    <a:pt x="54" y="21"/>
                  </a:lnTo>
                  <a:lnTo>
                    <a:pt x="54" y="24"/>
                  </a:lnTo>
                  <a:lnTo>
                    <a:pt x="54" y="26"/>
                  </a:lnTo>
                  <a:lnTo>
                    <a:pt x="54" y="26"/>
                  </a:lnTo>
                  <a:lnTo>
                    <a:pt x="47" y="26"/>
                  </a:lnTo>
                  <a:lnTo>
                    <a:pt x="45" y="24"/>
                  </a:lnTo>
                  <a:lnTo>
                    <a:pt x="42" y="24"/>
                  </a:lnTo>
                  <a:lnTo>
                    <a:pt x="42" y="26"/>
                  </a:lnTo>
                  <a:lnTo>
                    <a:pt x="40" y="31"/>
                  </a:lnTo>
                  <a:lnTo>
                    <a:pt x="40" y="33"/>
                  </a:lnTo>
                  <a:lnTo>
                    <a:pt x="40" y="33"/>
                  </a:lnTo>
                  <a:lnTo>
                    <a:pt x="38" y="33"/>
                  </a:lnTo>
                  <a:lnTo>
                    <a:pt x="35" y="31"/>
                  </a:lnTo>
                  <a:lnTo>
                    <a:pt x="33" y="28"/>
                  </a:lnTo>
                  <a:lnTo>
                    <a:pt x="31" y="24"/>
                  </a:lnTo>
                  <a:lnTo>
                    <a:pt x="28" y="26"/>
                  </a:lnTo>
                  <a:lnTo>
                    <a:pt x="28" y="28"/>
                  </a:lnTo>
                  <a:lnTo>
                    <a:pt x="28" y="31"/>
                  </a:lnTo>
                  <a:lnTo>
                    <a:pt x="24" y="33"/>
                  </a:lnTo>
                  <a:lnTo>
                    <a:pt x="14" y="35"/>
                  </a:lnTo>
                </a:path>
              </a:pathLst>
            </a:custGeom>
            <a:solidFill>
              <a:schemeClr val="accent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82" name="Freeform 884">
              <a:extLst>
                <a:ext uri="{FF2B5EF4-FFF2-40B4-BE49-F238E27FC236}">
                  <a16:creationId xmlns:a16="http://schemas.microsoft.com/office/drawing/2014/main" id="{CE09C814-B875-954D-B287-F18E1D32316C}"/>
                </a:ext>
              </a:extLst>
            </p:cNvPr>
            <p:cNvSpPr>
              <a:spLocks/>
            </p:cNvSpPr>
            <p:nvPr/>
          </p:nvSpPr>
          <p:spPr bwMode="auto">
            <a:xfrm>
              <a:off x="5935343" y="3261570"/>
              <a:ext cx="259426" cy="233689"/>
            </a:xfrm>
            <a:custGeom>
              <a:avLst/>
              <a:gdLst>
                <a:gd name="T0" fmla="*/ 41 w 45"/>
                <a:gd name="T1" fmla="*/ 40 h 40"/>
                <a:gd name="T2" fmla="*/ 38 w 45"/>
                <a:gd name="T3" fmla="*/ 40 h 40"/>
                <a:gd name="T4" fmla="*/ 36 w 45"/>
                <a:gd name="T5" fmla="*/ 40 h 40"/>
                <a:gd name="T6" fmla="*/ 31 w 45"/>
                <a:gd name="T7" fmla="*/ 35 h 40"/>
                <a:gd name="T8" fmla="*/ 31 w 45"/>
                <a:gd name="T9" fmla="*/ 35 h 40"/>
                <a:gd name="T10" fmla="*/ 29 w 45"/>
                <a:gd name="T11" fmla="*/ 33 h 40"/>
                <a:gd name="T12" fmla="*/ 29 w 45"/>
                <a:gd name="T13" fmla="*/ 28 h 40"/>
                <a:gd name="T14" fmla="*/ 29 w 45"/>
                <a:gd name="T15" fmla="*/ 28 h 40"/>
                <a:gd name="T16" fmla="*/ 26 w 45"/>
                <a:gd name="T17" fmla="*/ 33 h 40"/>
                <a:gd name="T18" fmla="*/ 24 w 45"/>
                <a:gd name="T19" fmla="*/ 33 h 40"/>
                <a:gd name="T20" fmla="*/ 22 w 45"/>
                <a:gd name="T21" fmla="*/ 31 h 40"/>
                <a:gd name="T22" fmla="*/ 19 w 45"/>
                <a:gd name="T23" fmla="*/ 26 h 40"/>
                <a:gd name="T24" fmla="*/ 17 w 45"/>
                <a:gd name="T25" fmla="*/ 24 h 40"/>
                <a:gd name="T26" fmla="*/ 10 w 45"/>
                <a:gd name="T27" fmla="*/ 21 h 40"/>
                <a:gd name="T28" fmla="*/ 8 w 45"/>
                <a:gd name="T29" fmla="*/ 17 h 40"/>
                <a:gd name="T30" fmla="*/ 5 w 45"/>
                <a:gd name="T31" fmla="*/ 17 h 40"/>
                <a:gd name="T32" fmla="*/ 0 w 45"/>
                <a:gd name="T33" fmla="*/ 14 h 40"/>
                <a:gd name="T34" fmla="*/ 0 w 45"/>
                <a:gd name="T35" fmla="*/ 12 h 40"/>
                <a:gd name="T36" fmla="*/ 0 w 45"/>
                <a:gd name="T37" fmla="*/ 7 h 40"/>
                <a:gd name="T38" fmla="*/ 10 w 45"/>
                <a:gd name="T39" fmla="*/ 2 h 40"/>
                <a:gd name="T40" fmla="*/ 10 w 45"/>
                <a:gd name="T41" fmla="*/ 2 h 40"/>
                <a:gd name="T42" fmla="*/ 10 w 45"/>
                <a:gd name="T43" fmla="*/ 2 h 40"/>
                <a:gd name="T44" fmla="*/ 15 w 45"/>
                <a:gd name="T45" fmla="*/ 5 h 40"/>
                <a:gd name="T46" fmla="*/ 24 w 45"/>
                <a:gd name="T47" fmla="*/ 2 h 40"/>
                <a:gd name="T48" fmla="*/ 29 w 45"/>
                <a:gd name="T49" fmla="*/ 0 h 40"/>
                <a:gd name="T50" fmla="*/ 31 w 45"/>
                <a:gd name="T51" fmla="*/ 2 h 40"/>
                <a:gd name="T52" fmla="*/ 31 w 45"/>
                <a:gd name="T53" fmla="*/ 2 h 40"/>
                <a:gd name="T54" fmla="*/ 31 w 45"/>
                <a:gd name="T55" fmla="*/ 5 h 40"/>
                <a:gd name="T56" fmla="*/ 34 w 45"/>
                <a:gd name="T57" fmla="*/ 5 h 40"/>
                <a:gd name="T58" fmla="*/ 36 w 45"/>
                <a:gd name="T59" fmla="*/ 5 h 40"/>
                <a:gd name="T60" fmla="*/ 38 w 45"/>
                <a:gd name="T61" fmla="*/ 7 h 40"/>
                <a:gd name="T62" fmla="*/ 38 w 45"/>
                <a:gd name="T63" fmla="*/ 14 h 40"/>
                <a:gd name="T64" fmla="*/ 41 w 45"/>
                <a:gd name="T65" fmla="*/ 17 h 40"/>
                <a:gd name="T66" fmla="*/ 43 w 45"/>
                <a:gd name="T67" fmla="*/ 17 h 40"/>
                <a:gd name="T68" fmla="*/ 45 w 45"/>
                <a:gd name="T69" fmla="*/ 17 h 40"/>
                <a:gd name="T70" fmla="*/ 45 w 45"/>
                <a:gd name="T71" fmla="*/ 19 h 40"/>
                <a:gd name="T72" fmla="*/ 45 w 45"/>
                <a:gd name="T73" fmla="*/ 21 h 40"/>
                <a:gd name="T74" fmla="*/ 45 w 45"/>
                <a:gd name="T75" fmla="*/ 24 h 40"/>
                <a:gd name="T76" fmla="*/ 43 w 45"/>
                <a:gd name="T77" fmla="*/ 28 h 40"/>
                <a:gd name="T78" fmla="*/ 43 w 45"/>
                <a:gd name="T79" fmla="*/ 28 h 40"/>
                <a:gd name="T80" fmla="*/ 41 w 45"/>
                <a:gd name="T81" fmla="*/ 31 h 40"/>
                <a:gd name="T82" fmla="*/ 38 w 45"/>
                <a:gd name="T83" fmla="*/ 33 h 40"/>
                <a:gd name="T84" fmla="*/ 41 w 45"/>
                <a:gd name="T85" fmla="*/ 35 h 40"/>
                <a:gd name="T86" fmla="*/ 41 w 45"/>
                <a:gd name="T8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40">
                  <a:moveTo>
                    <a:pt x="41" y="40"/>
                  </a:moveTo>
                  <a:lnTo>
                    <a:pt x="38" y="40"/>
                  </a:lnTo>
                  <a:lnTo>
                    <a:pt x="36" y="40"/>
                  </a:lnTo>
                  <a:lnTo>
                    <a:pt x="31" y="35"/>
                  </a:lnTo>
                  <a:lnTo>
                    <a:pt x="31" y="35"/>
                  </a:lnTo>
                  <a:lnTo>
                    <a:pt x="29" y="33"/>
                  </a:lnTo>
                  <a:lnTo>
                    <a:pt x="29" y="28"/>
                  </a:lnTo>
                  <a:lnTo>
                    <a:pt x="29" y="28"/>
                  </a:lnTo>
                  <a:lnTo>
                    <a:pt x="26" y="33"/>
                  </a:lnTo>
                  <a:lnTo>
                    <a:pt x="24" y="33"/>
                  </a:lnTo>
                  <a:lnTo>
                    <a:pt x="22" y="31"/>
                  </a:lnTo>
                  <a:lnTo>
                    <a:pt x="19" y="26"/>
                  </a:lnTo>
                  <a:lnTo>
                    <a:pt x="17" y="24"/>
                  </a:lnTo>
                  <a:lnTo>
                    <a:pt x="10" y="21"/>
                  </a:lnTo>
                  <a:lnTo>
                    <a:pt x="8" y="17"/>
                  </a:lnTo>
                  <a:lnTo>
                    <a:pt x="5" y="17"/>
                  </a:lnTo>
                  <a:lnTo>
                    <a:pt x="0" y="14"/>
                  </a:lnTo>
                  <a:lnTo>
                    <a:pt x="0" y="12"/>
                  </a:lnTo>
                  <a:lnTo>
                    <a:pt x="0" y="7"/>
                  </a:lnTo>
                  <a:lnTo>
                    <a:pt x="10" y="2"/>
                  </a:lnTo>
                  <a:lnTo>
                    <a:pt x="10" y="2"/>
                  </a:lnTo>
                  <a:lnTo>
                    <a:pt x="10" y="2"/>
                  </a:lnTo>
                  <a:lnTo>
                    <a:pt x="15" y="5"/>
                  </a:lnTo>
                  <a:lnTo>
                    <a:pt x="24" y="2"/>
                  </a:lnTo>
                  <a:lnTo>
                    <a:pt x="29" y="0"/>
                  </a:lnTo>
                  <a:lnTo>
                    <a:pt x="31" y="2"/>
                  </a:lnTo>
                  <a:lnTo>
                    <a:pt x="31" y="2"/>
                  </a:lnTo>
                  <a:lnTo>
                    <a:pt x="31" y="5"/>
                  </a:lnTo>
                  <a:lnTo>
                    <a:pt x="34" y="5"/>
                  </a:lnTo>
                  <a:lnTo>
                    <a:pt x="36" y="5"/>
                  </a:lnTo>
                  <a:lnTo>
                    <a:pt x="38" y="7"/>
                  </a:lnTo>
                  <a:lnTo>
                    <a:pt x="38" y="14"/>
                  </a:lnTo>
                  <a:lnTo>
                    <a:pt x="41" y="17"/>
                  </a:lnTo>
                  <a:lnTo>
                    <a:pt x="43" y="17"/>
                  </a:lnTo>
                  <a:lnTo>
                    <a:pt x="45" y="17"/>
                  </a:lnTo>
                  <a:lnTo>
                    <a:pt x="45" y="19"/>
                  </a:lnTo>
                  <a:lnTo>
                    <a:pt x="45" y="21"/>
                  </a:lnTo>
                  <a:lnTo>
                    <a:pt x="45" y="24"/>
                  </a:lnTo>
                  <a:lnTo>
                    <a:pt x="43" y="28"/>
                  </a:lnTo>
                  <a:lnTo>
                    <a:pt x="43" y="28"/>
                  </a:lnTo>
                  <a:lnTo>
                    <a:pt x="41" y="31"/>
                  </a:lnTo>
                  <a:lnTo>
                    <a:pt x="38" y="33"/>
                  </a:lnTo>
                  <a:lnTo>
                    <a:pt x="41" y="35"/>
                  </a:lnTo>
                  <a:lnTo>
                    <a:pt x="41" y="40"/>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83" name="Freeform 885">
              <a:extLst>
                <a:ext uri="{FF2B5EF4-FFF2-40B4-BE49-F238E27FC236}">
                  <a16:creationId xmlns:a16="http://schemas.microsoft.com/office/drawing/2014/main" id="{54D25B61-1829-724D-9D2F-2C4F029DCAB6}"/>
                </a:ext>
              </a:extLst>
            </p:cNvPr>
            <p:cNvSpPr>
              <a:spLocks/>
            </p:cNvSpPr>
            <p:nvPr/>
          </p:nvSpPr>
          <p:spPr bwMode="auto">
            <a:xfrm>
              <a:off x="5935343" y="3261570"/>
              <a:ext cx="259426" cy="233689"/>
            </a:xfrm>
            <a:custGeom>
              <a:avLst/>
              <a:gdLst>
                <a:gd name="T0" fmla="*/ 41 w 45"/>
                <a:gd name="T1" fmla="*/ 40 h 40"/>
                <a:gd name="T2" fmla="*/ 38 w 45"/>
                <a:gd name="T3" fmla="*/ 40 h 40"/>
                <a:gd name="T4" fmla="*/ 36 w 45"/>
                <a:gd name="T5" fmla="*/ 40 h 40"/>
                <a:gd name="T6" fmla="*/ 31 w 45"/>
                <a:gd name="T7" fmla="*/ 35 h 40"/>
                <a:gd name="T8" fmla="*/ 31 w 45"/>
                <a:gd name="T9" fmla="*/ 35 h 40"/>
                <a:gd name="T10" fmla="*/ 29 w 45"/>
                <a:gd name="T11" fmla="*/ 33 h 40"/>
                <a:gd name="T12" fmla="*/ 29 w 45"/>
                <a:gd name="T13" fmla="*/ 28 h 40"/>
                <a:gd name="T14" fmla="*/ 29 w 45"/>
                <a:gd name="T15" fmla="*/ 28 h 40"/>
                <a:gd name="T16" fmla="*/ 26 w 45"/>
                <a:gd name="T17" fmla="*/ 33 h 40"/>
                <a:gd name="T18" fmla="*/ 24 w 45"/>
                <a:gd name="T19" fmla="*/ 33 h 40"/>
                <a:gd name="T20" fmla="*/ 22 w 45"/>
                <a:gd name="T21" fmla="*/ 31 h 40"/>
                <a:gd name="T22" fmla="*/ 19 w 45"/>
                <a:gd name="T23" fmla="*/ 26 h 40"/>
                <a:gd name="T24" fmla="*/ 17 w 45"/>
                <a:gd name="T25" fmla="*/ 24 h 40"/>
                <a:gd name="T26" fmla="*/ 10 w 45"/>
                <a:gd name="T27" fmla="*/ 21 h 40"/>
                <a:gd name="T28" fmla="*/ 8 w 45"/>
                <a:gd name="T29" fmla="*/ 17 h 40"/>
                <a:gd name="T30" fmla="*/ 5 w 45"/>
                <a:gd name="T31" fmla="*/ 17 h 40"/>
                <a:gd name="T32" fmla="*/ 0 w 45"/>
                <a:gd name="T33" fmla="*/ 14 h 40"/>
                <a:gd name="T34" fmla="*/ 0 w 45"/>
                <a:gd name="T35" fmla="*/ 12 h 40"/>
                <a:gd name="T36" fmla="*/ 0 w 45"/>
                <a:gd name="T37" fmla="*/ 7 h 40"/>
                <a:gd name="T38" fmla="*/ 10 w 45"/>
                <a:gd name="T39" fmla="*/ 2 h 40"/>
                <a:gd name="T40" fmla="*/ 10 w 45"/>
                <a:gd name="T41" fmla="*/ 2 h 40"/>
                <a:gd name="T42" fmla="*/ 10 w 45"/>
                <a:gd name="T43" fmla="*/ 2 h 40"/>
                <a:gd name="T44" fmla="*/ 15 w 45"/>
                <a:gd name="T45" fmla="*/ 5 h 40"/>
                <a:gd name="T46" fmla="*/ 24 w 45"/>
                <a:gd name="T47" fmla="*/ 2 h 40"/>
                <a:gd name="T48" fmla="*/ 29 w 45"/>
                <a:gd name="T49" fmla="*/ 0 h 40"/>
                <a:gd name="T50" fmla="*/ 31 w 45"/>
                <a:gd name="T51" fmla="*/ 2 h 40"/>
                <a:gd name="T52" fmla="*/ 31 w 45"/>
                <a:gd name="T53" fmla="*/ 2 h 40"/>
                <a:gd name="T54" fmla="*/ 31 w 45"/>
                <a:gd name="T55" fmla="*/ 5 h 40"/>
                <a:gd name="T56" fmla="*/ 34 w 45"/>
                <a:gd name="T57" fmla="*/ 5 h 40"/>
                <a:gd name="T58" fmla="*/ 36 w 45"/>
                <a:gd name="T59" fmla="*/ 5 h 40"/>
                <a:gd name="T60" fmla="*/ 38 w 45"/>
                <a:gd name="T61" fmla="*/ 7 h 40"/>
                <a:gd name="T62" fmla="*/ 38 w 45"/>
                <a:gd name="T63" fmla="*/ 14 h 40"/>
                <a:gd name="T64" fmla="*/ 41 w 45"/>
                <a:gd name="T65" fmla="*/ 17 h 40"/>
                <a:gd name="T66" fmla="*/ 43 w 45"/>
                <a:gd name="T67" fmla="*/ 17 h 40"/>
                <a:gd name="T68" fmla="*/ 45 w 45"/>
                <a:gd name="T69" fmla="*/ 17 h 40"/>
                <a:gd name="T70" fmla="*/ 45 w 45"/>
                <a:gd name="T71" fmla="*/ 19 h 40"/>
                <a:gd name="T72" fmla="*/ 45 w 45"/>
                <a:gd name="T73" fmla="*/ 21 h 40"/>
                <a:gd name="T74" fmla="*/ 45 w 45"/>
                <a:gd name="T75" fmla="*/ 24 h 40"/>
                <a:gd name="T76" fmla="*/ 43 w 45"/>
                <a:gd name="T77" fmla="*/ 28 h 40"/>
                <a:gd name="T78" fmla="*/ 43 w 45"/>
                <a:gd name="T79" fmla="*/ 28 h 40"/>
                <a:gd name="T80" fmla="*/ 41 w 45"/>
                <a:gd name="T81" fmla="*/ 31 h 40"/>
                <a:gd name="T82" fmla="*/ 38 w 45"/>
                <a:gd name="T83" fmla="*/ 33 h 40"/>
                <a:gd name="T84" fmla="*/ 41 w 45"/>
                <a:gd name="T85" fmla="*/ 35 h 40"/>
                <a:gd name="T86" fmla="*/ 41 w 45"/>
                <a:gd name="T8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40">
                  <a:moveTo>
                    <a:pt x="41" y="40"/>
                  </a:moveTo>
                  <a:lnTo>
                    <a:pt x="38" y="40"/>
                  </a:lnTo>
                  <a:lnTo>
                    <a:pt x="36" y="40"/>
                  </a:lnTo>
                  <a:lnTo>
                    <a:pt x="31" y="35"/>
                  </a:lnTo>
                  <a:lnTo>
                    <a:pt x="31" y="35"/>
                  </a:lnTo>
                  <a:lnTo>
                    <a:pt x="29" y="33"/>
                  </a:lnTo>
                  <a:lnTo>
                    <a:pt x="29" y="28"/>
                  </a:lnTo>
                  <a:lnTo>
                    <a:pt x="29" y="28"/>
                  </a:lnTo>
                  <a:lnTo>
                    <a:pt x="26" y="33"/>
                  </a:lnTo>
                  <a:lnTo>
                    <a:pt x="24" y="33"/>
                  </a:lnTo>
                  <a:lnTo>
                    <a:pt x="22" y="31"/>
                  </a:lnTo>
                  <a:lnTo>
                    <a:pt x="19" y="26"/>
                  </a:lnTo>
                  <a:lnTo>
                    <a:pt x="17" y="24"/>
                  </a:lnTo>
                  <a:lnTo>
                    <a:pt x="10" y="21"/>
                  </a:lnTo>
                  <a:lnTo>
                    <a:pt x="8" y="17"/>
                  </a:lnTo>
                  <a:lnTo>
                    <a:pt x="5" y="17"/>
                  </a:lnTo>
                  <a:lnTo>
                    <a:pt x="0" y="14"/>
                  </a:lnTo>
                  <a:lnTo>
                    <a:pt x="0" y="12"/>
                  </a:lnTo>
                  <a:lnTo>
                    <a:pt x="0" y="7"/>
                  </a:lnTo>
                  <a:lnTo>
                    <a:pt x="10" y="2"/>
                  </a:lnTo>
                  <a:lnTo>
                    <a:pt x="10" y="2"/>
                  </a:lnTo>
                  <a:lnTo>
                    <a:pt x="10" y="2"/>
                  </a:lnTo>
                  <a:lnTo>
                    <a:pt x="15" y="5"/>
                  </a:lnTo>
                  <a:lnTo>
                    <a:pt x="24" y="2"/>
                  </a:lnTo>
                  <a:lnTo>
                    <a:pt x="29" y="0"/>
                  </a:lnTo>
                  <a:lnTo>
                    <a:pt x="31" y="2"/>
                  </a:lnTo>
                  <a:lnTo>
                    <a:pt x="31" y="2"/>
                  </a:lnTo>
                  <a:lnTo>
                    <a:pt x="31" y="5"/>
                  </a:lnTo>
                  <a:lnTo>
                    <a:pt x="34" y="5"/>
                  </a:lnTo>
                  <a:lnTo>
                    <a:pt x="36" y="5"/>
                  </a:lnTo>
                  <a:lnTo>
                    <a:pt x="38" y="7"/>
                  </a:lnTo>
                  <a:lnTo>
                    <a:pt x="38" y="14"/>
                  </a:lnTo>
                  <a:lnTo>
                    <a:pt x="41" y="17"/>
                  </a:lnTo>
                  <a:lnTo>
                    <a:pt x="43" y="17"/>
                  </a:lnTo>
                  <a:lnTo>
                    <a:pt x="45" y="17"/>
                  </a:lnTo>
                  <a:lnTo>
                    <a:pt x="45" y="19"/>
                  </a:lnTo>
                  <a:lnTo>
                    <a:pt x="45" y="21"/>
                  </a:lnTo>
                  <a:lnTo>
                    <a:pt x="45" y="24"/>
                  </a:lnTo>
                  <a:lnTo>
                    <a:pt x="43" y="28"/>
                  </a:lnTo>
                  <a:lnTo>
                    <a:pt x="43" y="28"/>
                  </a:lnTo>
                  <a:lnTo>
                    <a:pt x="41" y="31"/>
                  </a:lnTo>
                  <a:lnTo>
                    <a:pt x="38" y="33"/>
                  </a:lnTo>
                  <a:lnTo>
                    <a:pt x="41" y="35"/>
                  </a:lnTo>
                  <a:lnTo>
                    <a:pt x="41" y="40"/>
                  </a:lnTo>
                </a:path>
              </a:pathLst>
            </a:custGeom>
            <a:solidFill>
              <a:schemeClr val="accent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84" name="Freeform 886">
              <a:extLst>
                <a:ext uri="{FF2B5EF4-FFF2-40B4-BE49-F238E27FC236}">
                  <a16:creationId xmlns:a16="http://schemas.microsoft.com/office/drawing/2014/main" id="{5365725E-783E-C046-B79D-117D2C74723C}"/>
                </a:ext>
              </a:extLst>
            </p:cNvPr>
            <p:cNvSpPr>
              <a:spLocks/>
            </p:cNvSpPr>
            <p:nvPr/>
          </p:nvSpPr>
          <p:spPr bwMode="auto">
            <a:xfrm>
              <a:off x="5837337" y="4254755"/>
              <a:ext cx="34591" cy="29211"/>
            </a:xfrm>
            <a:custGeom>
              <a:avLst/>
              <a:gdLst>
                <a:gd name="T0" fmla="*/ 4 w 7"/>
                <a:gd name="T1" fmla="*/ 3 h 5"/>
                <a:gd name="T2" fmla="*/ 7 w 7"/>
                <a:gd name="T3" fmla="*/ 3 h 5"/>
                <a:gd name="T4" fmla="*/ 4 w 7"/>
                <a:gd name="T5" fmla="*/ 5 h 5"/>
                <a:gd name="T6" fmla="*/ 2 w 7"/>
                <a:gd name="T7" fmla="*/ 5 h 5"/>
                <a:gd name="T8" fmla="*/ 2 w 7"/>
                <a:gd name="T9" fmla="*/ 3 h 5"/>
                <a:gd name="T10" fmla="*/ 0 w 7"/>
                <a:gd name="T11" fmla="*/ 0 h 5"/>
                <a:gd name="T12" fmla="*/ 4 w 7"/>
                <a:gd name="T13" fmla="*/ 0 h 5"/>
                <a:gd name="T14" fmla="*/ 4 w 7"/>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4" y="3"/>
                  </a:moveTo>
                  <a:lnTo>
                    <a:pt x="7" y="3"/>
                  </a:lnTo>
                  <a:lnTo>
                    <a:pt x="4" y="5"/>
                  </a:lnTo>
                  <a:lnTo>
                    <a:pt x="2" y="5"/>
                  </a:lnTo>
                  <a:lnTo>
                    <a:pt x="2" y="3"/>
                  </a:lnTo>
                  <a:lnTo>
                    <a:pt x="0" y="0"/>
                  </a:lnTo>
                  <a:lnTo>
                    <a:pt x="4" y="0"/>
                  </a:lnTo>
                  <a:lnTo>
                    <a:pt x="4" y="3"/>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85" name="Freeform 887">
              <a:extLst>
                <a:ext uri="{FF2B5EF4-FFF2-40B4-BE49-F238E27FC236}">
                  <a16:creationId xmlns:a16="http://schemas.microsoft.com/office/drawing/2014/main" id="{E2A1994B-E59D-7A4B-958A-F409E38B05F1}"/>
                </a:ext>
              </a:extLst>
            </p:cNvPr>
            <p:cNvSpPr>
              <a:spLocks/>
            </p:cNvSpPr>
            <p:nvPr/>
          </p:nvSpPr>
          <p:spPr bwMode="auto">
            <a:xfrm>
              <a:off x="5837337" y="4254755"/>
              <a:ext cx="34591" cy="29211"/>
            </a:xfrm>
            <a:custGeom>
              <a:avLst/>
              <a:gdLst>
                <a:gd name="T0" fmla="*/ 4 w 7"/>
                <a:gd name="T1" fmla="*/ 3 h 5"/>
                <a:gd name="T2" fmla="*/ 7 w 7"/>
                <a:gd name="T3" fmla="*/ 3 h 5"/>
                <a:gd name="T4" fmla="*/ 4 w 7"/>
                <a:gd name="T5" fmla="*/ 5 h 5"/>
                <a:gd name="T6" fmla="*/ 2 w 7"/>
                <a:gd name="T7" fmla="*/ 5 h 5"/>
                <a:gd name="T8" fmla="*/ 2 w 7"/>
                <a:gd name="T9" fmla="*/ 3 h 5"/>
                <a:gd name="T10" fmla="*/ 0 w 7"/>
                <a:gd name="T11" fmla="*/ 0 h 5"/>
                <a:gd name="T12" fmla="*/ 4 w 7"/>
                <a:gd name="T13" fmla="*/ 0 h 5"/>
                <a:gd name="T14" fmla="*/ 4 w 7"/>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4" y="3"/>
                  </a:moveTo>
                  <a:lnTo>
                    <a:pt x="7" y="3"/>
                  </a:lnTo>
                  <a:lnTo>
                    <a:pt x="4" y="5"/>
                  </a:lnTo>
                  <a:lnTo>
                    <a:pt x="2" y="5"/>
                  </a:lnTo>
                  <a:lnTo>
                    <a:pt x="2" y="3"/>
                  </a:lnTo>
                  <a:lnTo>
                    <a:pt x="0" y="0"/>
                  </a:lnTo>
                  <a:lnTo>
                    <a:pt x="4" y="0"/>
                  </a:lnTo>
                  <a:lnTo>
                    <a:pt x="4" y="3"/>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86" name="Freeform 888">
              <a:extLst>
                <a:ext uri="{FF2B5EF4-FFF2-40B4-BE49-F238E27FC236}">
                  <a16:creationId xmlns:a16="http://schemas.microsoft.com/office/drawing/2014/main" id="{B6360964-88DB-1A40-A238-F467C684E477}"/>
                </a:ext>
              </a:extLst>
            </p:cNvPr>
            <p:cNvSpPr>
              <a:spLocks/>
            </p:cNvSpPr>
            <p:nvPr/>
          </p:nvSpPr>
          <p:spPr bwMode="auto">
            <a:xfrm>
              <a:off x="5030236" y="4149595"/>
              <a:ext cx="968520" cy="753652"/>
            </a:xfrm>
            <a:custGeom>
              <a:avLst/>
              <a:gdLst>
                <a:gd name="T0" fmla="*/ 26 w 168"/>
                <a:gd name="T1" fmla="*/ 106 h 129"/>
                <a:gd name="T2" fmla="*/ 31 w 168"/>
                <a:gd name="T3" fmla="*/ 94 h 129"/>
                <a:gd name="T4" fmla="*/ 29 w 168"/>
                <a:gd name="T5" fmla="*/ 89 h 129"/>
                <a:gd name="T6" fmla="*/ 31 w 168"/>
                <a:gd name="T7" fmla="*/ 80 h 129"/>
                <a:gd name="T8" fmla="*/ 26 w 168"/>
                <a:gd name="T9" fmla="*/ 70 h 129"/>
                <a:gd name="T10" fmla="*/ 31 w 168"/>
                <a:gd name="T11" fmla="*/ 68 h 129"/>
                <a:gd name="T12" fmla="*/ 33 w 168"/>
                <a:gd name="T13" fmla="*/ 63 h 129"/>
                <a:gd name="T14" fmla="*/ 36 w 168"/>
                <a:gd name="T15" fmla="*/ 47 h 129"/>
                <a:gd name="T16" fmla="*/ 43 w 168"/>
                <a:gd name="T17" fmla="*/ 37 h 129"/>
                <a:gd name="T18" fmla="*/ 31 w 168"/>
                <a:gd name="T19" fmla="*/ 30 h 129"/>
                <a:gd name="T20" fmla="*/ 19 w 168"/>
                <a:gd name="T21" fmla="*/ 33 h 129"/>
                <a:gd name="T22" fmla="*/ 17 w 168"/>
                <a:gd name="T23" fmla="*/ 28 h 129"/>
                <a:gd name="T24" fmla="*/ 7 w 168"/>
                <a:gd name="T25" fmla="*/ 33 h 129"/>
                <a:gd name="T26" fmla="*/ 7 w 168"/>
                <a:gd name="T27" fmla="*/ 30 h 129"/>
                <a:gd name="T28" fmla="*/ 10 w 168"/>
                <a:gd name="T29" fmla="*/ 23 h 129"/>
                <a:gd name="T30" fmla="*/ 7 w 168"/>
                <a:gd name="T31" fmla="*/ 23 h 129"/>
                <a:gd name="T32" fmla="*/ 7 w 168"/>
                <a:gd name="T33" fmla="*/ 18 h 129"/>
                <a:gd name="T34" fmla="*/ 5 w 168"/>
                <a:gd name="T35" fmla="*/ 18 h 129"/>
                <a:gd name="T36" fmla="*/ 0 w 168"/>
                <a:gd name="T37" fmla="*/ 11 h 129"/>
                <a:gd name="T38" fmla="*/ 5 w 168"/>
                <a:gd name="T39" fmla="*/ 7 h 129"/>
                <a:gd name="T40" fmla="*/ 12 w 168"/>
                <a:gd name="T41" fmla="*/ 7 h 129"/>
                <a:gd name="T42" fmla="*/ 14 w 168"/>
                <a:gd name="T43" fmla="*/ 2 h 129"/>
                <a:gd name="T44" fmla="*/ 21 w 168"/>
                <a:gd name="T45" fmla="*/ 0 h 129"/>
                <a:gd name="T46" fmla="*/ 43 w 168"/>
                <a:gd name="T47" fmla="*/ 2 h 129"/>
                <a:gd name="T48" fmla="*/ 99 w 168"/>
                <a:gd name="T49" fmla="*/ 4 h 129"/>
                <a:gd name="T50" fmla="*/ 106 w 168"/>
                <a:gd name="T51" fmla="*/ 11 h 129"/>
                <a:gd name="T52" fmla="*/ 114 w 168"/>
                <a:gd name="T53" fmla="*/ 16 h 129"/>
                <a:gd name="T54" fmla="*/ 130 w 168"/>
                <a:gd name="T55" fmla="*/ 18 h 129"/>
                <a:gd name="T56" fmla="*/ 135 w 168"/>
                <a:gd name="T57" fmla="*/ 16 h 129"/>
                <a:gd name="T58" fmla="*/ 142 w 168"/>
                <a:gd name="T59" fmla="*/ 23 h 129"/>
                <a:gd name="T60" fmla="*/ 147 w 168"/>
                <a:gd name="T61" fmla="*/ 21 h 129"/>
                <a:gd name="T62" fmla="*/ 149 w 168"/>
                <a:gd name="T63" fmla="*/ 23 h 129"/>
                <a:gd name="T64" fmla="*/ 166 w 168"/>
                <a:gd name="T65" fmla="*/ 23 h 129"/>
                <a:gd name="T66" fmla="*/ 168 w 168"/>
                <a:gd name="T67" fmla="*/ 26 h 129"/>
                <a:gd name="T68" fmla="*/ 166 w 168"/>
                <a:gd name="T69" fmla="*/ 28 h 129"/>
                <a:gd name="T70" fmla="*/ 163 w 168"/>
                <a:gd name="T71" fmla="*/ 33 h 129"/>
                <a:gd name="T72" fmla="*/ 137 w 168"/>
                <a:gd name="T73" fmla="*/ 47 h 129"/>
                <a:gd name="T74" fmla="*/ 135 w 168"/>
                <a:gd name="T75" fmla="*/ 51 h 129"/>
                <a:gd name="T76" fmla="*/ 118 w 168"/>
                <a:gd name="T77" fmla="*/ 75 h 129"/>
                <a:gd name="T78" fmla="*/ 121 w 168"/>
                <a:gd name="T79" fmla="*/ 77 h 129"/>
                <a:gd name="T80" fmla="*/ 123 w 168"/>
                <a:gd name="T81" fmla="*/ 82 h 129"/>
                <a:gd name="T82" fmla="*/ 125 w 168"/>
                <a:gd name="T83" fmla="*/ 85 h 129"/>
                <a:gd name="T84" fmla="*/ 125 w 168"/>
                <a:gd name="T85" fmla="*/ 87 h 129"/>
                <a:gd name="T86" fmla="*/ 114 w 168"/>
                <a:gd name="T87" fmla="*/ 103 h 129"/>
                <a:gd name="T88" fmla="*/ 106 w 168"/>
                <a:gd name="T89" fmla="*/ 106 h 129"/>
                <a:gd name="T90" fmla="*/ 99 w 168"/>
                <a:gd name="T91" fmla="*/ 118 h 129"/>
                <a:gd name="T92" fmla="*/ 95 w 168"/>
                <a:gd name="T93" fmla="*/ 118 h 129"/>
                <a:gd name="T94" fmla="*/ 90 w 168"/>
                <a:gd name="T95" fmla="*/ 120 h 129"/>
                <a:gd name="T96" fmla="*/ 78 w 168"/>
                <a:gd name="T97" fmla="*/ 120 h 129"/>
                <a:gd name="T98" fmla="*/ 66 w 168"/>
                <a:gd name="T99" fmla="*/ 120 h 129"/>
                <a:gd name="T100" fmla="*/ 59 w 168"/>
                <a:gd name="T101" fmla="*/ 122 h 129"/>
                <a:gd name="T102" fmla="*/ 55 w 168"/>
                <a:gd name="T103" fmla="*/ 127 h 129"/>
                <a:gd name="T104" fmla="*/ 55 w 168"/>
                <a:gd name="T105" fmla="*/ 129 h 129"/>
                <a:gd name="T106" fmla="*/ 47 w 168"/>
                <a:gd name="T107" fmla="*/ 129 h 129"/>
                <a:gd name="T108" fmla="*/ 43 w 168"/>
                <a:gd name="T109" fmla="*/ 122 h 129"/>
                <a:gd name="T110" fmla="*/ 40 w 168"/>
                <a:gd name="T111" fmla="*/ 120 h 129"/>
                <a:gd name="T112" fmla="*/ 38 w 168"/>
                <a:gd name="T113" fmla="*/ 113 h 129"/>
                <a:gd name="T114" fmla="*/ 31 w 168"/>
                <a:gd name="T115" fmla="*/ 11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 h="129">
                  <a:moveTo>
                    <a:pt x="26" y="111"/>
                  </a:moveTo>
                  <a:lnTo>
                    <a:pt x="26" y="106"/>
                  </a:lnTo>
                  <a:lnTo>
                    <a:pt x="31" y="96"/>
                  </a:lnTo>
                  <a:lnTo>
                    <a:pt x="31" y="94"/>
                  </a:lnTo>
                  <a:lnTo>
                    <a:pt x="29" y="92"/>
                  </a:lnTo>
                  <a:lnTo>
                    <a:pt x="29" y="89"/>
                  </a:lnTo>
                  <a:lnTo>
                    <a:pt x="29" y="87"/>
                  </a:lnTo>
                  <a:lnTo>
                    <a:pt x="31" y="80"/>
                  </a:lnTo>
                  <a:lnTo>
                    <a:pt x="29" y="75"/>
                  </a:lnTo>
                  <a:lnTo>
                    <a:pt x="26" y="70"/>
                  </a:lnTo>
                  <a:lnTo>
                    <a:pt x="29" y="70"/>
                  </a:lnTo>
                  <a:lnTo>
                    <a:pt x="31" y="68"/>
                  </a:lnTo>
                  <a:lnTo>
                    <a:pt x="33" y="66"/>
                  </a:lnTo>
                  <a:lnTo>
                    <a:pt x="33" y="63"/>
                  </a:lnTo>
                  <a:lnTo>
                    <a:pt x="33" y="61"/>
                  </a:lnTo>
                  <a:lnTo>
                    <a:pt x="36" y="47"/>
                  </a:lnTo>
                  <a:lnTo>
                    <a:pt x="43" y="37"/>
                  </a:lnTo>
                  <a:lnTo>
                    <a:pt x="43" y="37"/>
                  </a:lnTo>
                  <a:lnTo>
                    <a:pt x="38" y="33"/>
                  </a:lnTo>
                  <a:lnTo>
                    <a:pt x="31" y="30"/>
                  </a:lnTo>
                  <a:lnTo>
                    <a:pt x="29" y="33"/>
                  </a:lnTo>
                  <a:lnTo>
                    <a:pt x="19" y="33"/>
                  </a:lnTo>
                  <a:lnTo>
                    <a:pt x="17" y="30"/>
                  </a:lnTo>
                  <a:lnTo>
                    <a:pt x="17" y="28"/>
                  </a:lnTo>
                  <a:lnTo>
                    <a:pt x="10" y="30"/>
                  </a:lnTo>
                  <a:lnTo>
                    <a:pt x="7" y="33"/>
                  </a:lnTo>
                  <a:lnTo>
                    <a:pt x="7" y="33"/>
                  </a:lnTo>
                  <a:lnTo>
                    <a:pt x="7" y="30"/>
                  </a:lnTo>
                  <a:lnTo>
                    <a:pt x="7" y="26"/>
                  </a:lnTo>
                  <a:lnTo>
                    <a:pt x="10" y="23"/>
                  </a:lnTo>
                  <a:lnTo>
                    <a:pt x="7" y="26"/>
                  </a:lnTo>
                  <a:lnTo>
                    <a:pt x="7" y="23"/>
                  </a:lnTo>
                  <a:lnTo>
                    <a:pt x="5" y="21"/>
                  </a:lnTo>
                  <a:lnTo>
                    <a:pt x="7" y="18"/>
                  </a:lnTo>
                  <a:lnTo>
                    <a:pt x="7" y="18"/>
                  </a:lnTo>
                  <a:lnTo>
                    <a:pt x="5" y="18"/>
                  </a:lnTo>
                  <a:lnTo>
                    <a:pt x="5" y="16"/>
                  </a:lnTo>
                  <a:lnTo>
                    <a:pt x="0" y="11"/>
                  </a:lnTo>
                  <a:lnTo>
                    <a:pt x="3" y="9"/>
                  </a:lnTo>
                  <a:lnTo>
                    <a:pt x="5" y="7"/>
                  </a:lnTo>
                  <a:lnTo>
                    <a:pt x="7" y="7"/>
                  </a:lnTo>
                  <a:lnTo>
                    <a:pt x="12" y="7"/>
                  </a:lnTo>
                  <a:lnTo>
                    <a:pt x="14" y="4"/>
                  </a:lnTo>
                  <a:lnTo>
                    <a:pt x="14" y="2"/>
                  </a:lnTo>
                  <a:lnTo>
                    <a:pt x="17" y="0"/>
                  </a:lnTo>
                  <a:lnTo>
                    <a:pt x="21" y="0"/>
                  </a:lnTo>
                  <a:lnTo>
                    <a:pt x="29" y="2"/>
                  </a:lnTo>
                  <a:lnTo>
                    <a:pt x="43" y="2"/>
                  </a:lnTo>
                  <a:lnTo>
                    <a:pt x="45" y="0"/>
                  </a:lnTo>
                  <a:lnTo>
                    <a:pt x="99" y="4"/>
                  </a:lnTo>
                  <a:lnTo>
                    <a:pt x="99" y="7"/>
                  </a:lnTo>
                  <a:lnTo>
                    <a:pt x="106" y="11"/>
                  </a:lnTo>
                  <a:lnTo>
                    <a:pt x="109" y="11"/>
                  </a:lnTo>
                  <a:lnTo>
                    <a:pt x="114" y="16"/>
                  </a:lnTo>
                  <a:lnTo>
                    <a:pt x="130" y="18"/>
                  </a:lnTo>
                  <a:lnTo>
                    <a:pt x="130" y="18"/>
                  </a:lnTo>
                  <a:lnTo>
                    <a:pt x="132" y="16"/>
                  </a:lnTo>
                  <a:lnTo>
                    <a:pt x="135" y="16"/>
                  </a:lnTo>
                  <a:lnTo>
                    <a:pt x="142" y="21"/>
                  </a:lnTo>
                  <a:lnTo>
                    <a:pt x="142" y="23"/>
                  </a:lnTo>
                  <a:lnTo>
                    <a:pt x="144" y="23"/>
                  </a:lnTo>
                  <a:lnTo>
                    <a:pt x="147" y="21"/>
                  </a:lnTo>
                  <a:lnTo>
                    <a:pt x="144" y="21"/>
                  </a:lnTo>
                  <a:lnTo>
                    <a:pt x="149" y="23"/>
                  </a:lnTo>
                  <a:lnTo>
                    <a:pt x="149" y="23"/>
                  </a:lnTo>
                  <a:lnTo>
                    <a:pt x="166" y="23"/>
                  </a:lnTo>
                  <a:lnTo>
                    <a:pt x="166" y="23"/>
                  </a:lnTo>
                  <a:lnTo>
                    <a:pt x="168" y="26"/>
                  </a:lnTo>
                  <a:lnTo>
                    <a:pt x="166" y="26"/>
                  </a:lnTo>
                  <a:lnTo>
                    <a:pt x="166" y="28"/>
                  </a:lnTo>
                  <a:lnTo>
                    <a:pt x="166" y="30"/>
                  </a:lnTo>
                  <a:lnTo>
                    <a:pt x="163" y="33"/>
                  </a:lnTo>
                  <a:lnTo>
                    <a:pt x="151" y="42"/>
                  </a:lnTo>
                  <a:lnTo>
                    <a:pt x="137" y="47"/>
                  </a:lnTo>
                  <a:lnTo>
                    <a:pt x="135" y="51"/>
                  </a:lnTo>
                  <a:lnTo>
                    <a:pt x="135" y="51"/>
                  </a:lnTo>
                  <a:lnTo>
                    <a:pt x="121" y="70"/>
                  </a:lnTo>
                  <a:lnTo>
                    <a:pt x="118" y="75"/>
                  </a:lnTo>
                  <a:lnTo>
                    <a:pt x="118" y="75"/>
                  </a:lnTo>
                  <a:lnTo>
                    <a:pt x="121" y="77"/>
                  </a:lnTo>
                  <a:lnTo>
                    <a:pt x="121" y="82"/>
                  </a:lnTo>
                  <a:lnTo>
                    <a:pt x="123" y="82"/>
                  </a:lnTo>
                  <a:lnTo>
                    <a:pt x="123" y="85"/>
                  </a:lnTo>
                  <a:lnTo>
                    <a:pt x="125" y="85"/>
                  </a:lnTo>
                  <a:lnTo>
                    <a:pt x="125" y="85"/>
                  </a:lnTo>
                  <a:lnTo>
                    <a:pt x="125" y="87"/>
                  </a:lnTo>
                  <a:lnTo>
                    <a:pt x="118" y="94"/>
                  </a:lnTo>
                  <a:lnTo>
                    <a:pt x="114" y="103"/>
                  </a:lnTo>
                  <a:lnTo>
                    <a:pt x="114" y="106"/>
                  </a:lnTo>
                  <a:lnTo>
                    <a:pt x="106" y="106"/>
                  </a:lnTo>
                  <a:lnTo>
                    <a:pt x="102" y="111"/>
                  </a:lnTo>
                  <a:lnTo>
                    <a:pt x="99" y="118"/>
                  </a:lnTo>
                  <a:lnTo>
                    <a:pt x="97" y="118"/>
                  </a:lnTo>
                  <a:lnTo>
                    <a:pt x="95" y="118"/>
                  </a:lnTo>
                  <a:lnTo>
                    <a:pt x="92" y="118"/>
                  </a:lnTo>
                  <a:lnTo>
                    <a:pt x="90" y="120"/>
                  </a:lnTo>
                  <a:lnTo>
                    <a:pt x="83" y="118"/>
                  </a:lnTo>
                  <a:lnTo>
                    <a:pt x="78" y="120"/>
                  </a:lnTo>
                  <a:lnTo>
                    <a:pt x="76" y="118"/>
                  </a:lnTo>
                  <a:lnTo>
                    <a:pt x="66" y="120"/>
                  </a:lnTo>
                  <a:lnTo>
                    <a:pt x="64" y="122"/>
                  </a:lnTo>
                  <a:lnTo>
                    <a:pt x="59" y="122"/>
                  </a:lnTo>
                  <a:lnTo>
                    <a:pt x="57" y="125"/>
                  </a:lnTo>
                  <a:lnTo>
                    <a:pt x="55" y="127"/>
                  </a:lnTo>
                  <a:lnTo>
                    <a:pt x="55" y="127"/>
                  </a:lnTo>
                  <a:lnTo>
                    <a:pt x="55" y="129"/>
                  </a:lnTo>
                  <a:lnTo>
                    <a:pt x="52" y="129"/>
                  </a:lnTo>
                  <a:lnTo>
                    <a:pt x="47" y="129"/>
                  </a:lnTo>
                  <a:lnTo>
                    <a:pt x="45" y="127"/>
                  </a:lnTo>
                  <a:lnTo>
                    <a:pt x="43" y="122"/>
                  </a:lnTo>
                  <a:lnTo>
                    <a:pt x="43" y="122"/>
                  </a:lnTo>
                  <a:lnTo>
                    <a:pt x="40" y="120"/>
                  </a:lnTo>
                  <a:lnTo>
                    <a:pt x="40" y="115"/>
                  </a:lnTo>
                  <a:lnTo>
                    <a:pt x="38" y="113"/>
                  </a:lnTo>
                  <a:lnTo>
                    <a:pt x="33" y="111"/>
                  </a:lnTo>
                  <a:lnTo>
                    <a:pt x="31" y="111"/>
                  </a:lnTo>
                  <a:lnTo>
                    <a:pt x="26" y="111"/>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87" name="Freeform 890">
              <a:extLst>
                <a:ext uri="{FF2B5EF4-FFF2-40B4-BE49-F238E27FC236}">
                  <a16:creationId xmlns:a16="http://schemas.microsoft.com/office/drawing/2014/main" id="{325ADDDA-A226-7F43-8C59-3376856BBC0A}"/>
                </a:ext>
              </a:extLst>
            </p:cNvPr>
            <p:cNvSpPr>
              <a:spLocks/>
            </p:cNvSpPr>
            <p:nvPr/>
          </p:nvSpPr>
          <p:spPr bwMode="auto">
            <a:xfrm>
              <a:off x="6454192" y="3740635"/>
              <a:ext cx="17295" cy="40897"/>
            </a:xfrm>
            <a:custGeom>
              <a:avLst/>
              <a:gdLst>
                <a:gd name="T0" fmla="*/ 3 w 3"/>
                <a:gd name="T1" fmla="*/ 7 h 7"/>
                <a:gd name="T2" fmla="*/ 3 w 3"/>
                <a:gd name="T3" fmla="*/ 7 h 7"/>
                <a:gd name="T4" fmla="*/ 3 w 3"/>
                <a:gd name="T5" fmla="*/ 2 h 7"/>
                <a:gd name="T6" fmla="*/ 0 w 3"/>
                <a:gd name="T7" fmla="*/ 0 h 7"/>
                <a:gd name="T8" fmla="*/ 0 w 3"/>
                <a:gd name="T9" fmla="*/ 4 h 7"/>
                <a:gd name="T10" fmla="*/ 3 w 3"/>
                <a:gd name="T11" fmla="*/ 7 h 7"/>
              </a:gdLst>
              <a:ahLst/>
              <a:cxnLst>
                <a:cxn ang="0">
                  <a:pos x="T0" y="T1"/>
                </a:cxn>
                <a:cxn ang="0">
                  <a:pos x="T2" y="T3"/>
                </a:cxn>
                <a:cxn ang="0">
                  <a:pos x="T4" y="T5"/>
                </a:cxn>
                <a:cxn ang="0">
                  <a:pos x="T6" y="T7"/>
                </a:cxn>
                <a:cxn ang="0">
                  <a:pos x="T8" y="T9"/>
                </a:cxn>
                <a:cxn ang="0">
                  <a:pos x="T10" y="T11"/>
                </a:cxn>
              </a:cxnLst>
              <a:rect l="0" t="0" r="r" b="b"/>
              <a:pathLst>
                <a:path w="3" h="7">
                  <a:moveTo>
                    <a:pt x="3" y="7"/>
                  </a:moveTo>
                  <a:lnTo>
                    <a:pt x="3" y="7"/>
                  </a:lnTo>
                  <a:lnTo>
                    <a:pt x="3" y="2"/>
                  </a:lnTo>
                  <a:lnTo>
                    <a:pt x="0" y="0"/>
                  </a:lnTo>
                  <a:lnTo>
                    <a:pt x="0" y="4"/>
                  </a:lnTo>
                  <a:lnTo>
                    <a:pt x="3" y="7"/>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88" name="Freeform 891">
              <a:extLst>
                <a:ext uri="{FF2B5EF4-FFF2-40B4-BE49-F238E27FC236}">
                  <a16:creationId xmlns:a16="http://schemas.microsoft.com/office/drawing/2014/main" id="{CB93DD92-F95D-B141-9478-A214C2744220}"/>
                </a:ext>
              </a:extLst>
            </p:cNvPr>
            <p:cNvSpPr>
              <a:spLocks/>
            </p:cNvSpPr>
            <p:nvPr/>
          </p:nvSpPr>
          <p:spPr bwMode="auto">
            <a:xfrm>
              <a:off x="6454192" y="3740635"/>
              <a:ext cx="17295" cy="40897"/>
            </a:xfrm>
            <a:custGeom>
              <a:avLst/>
              <a:gdLst>
                <a:gd name="T0" fmla="*/ 3 w 3"/>
                <a:gd name="T1" fmla="*/ 7 h 7"/>
                <a:gd name="T2" fmla="*/ 3 w 3"/>
                <a:gd name="T3" fmla="*/ 7 h 7"/>
                <a:gd name="T4" fmla="*/ 3 w 3"/>
                <a:gd name="T5" fmla="*/ 2 h 7"/>
                <a:gd name="T6" fmla="*/ 0 w 3"/>
                <a:gd name="T7" fmla="*/ 0 h 7"/>
                <a:gd name="T8" fmla="*/ 0 w 3"/>
                <a:gd name="T9" fmla="*/ 4 h 7"/>
                <a:gd name="T10" fmla="*/ 3 w 3"/>
                <a:gd name="T11" fmla="*/ 7 h 7"/>
              </a:gdLst>
              <a:ahLst/>
              <a:cxnLst>
                <a:cxn ang="0">
                  <a:pos x="T0" y="T1"/>
                </a:cxn>
                <a:cxn ang="0">
                  <a:pos x="T2" y="T3"/>
                </a:cxn>
                <a:cxn ang="0">
                  <a:pos x="T4" y="T5"/>
                </a:cxn>
                <a:cxn ang="0">
                  <a:pos x="T6" y="T7"/>
                </a:cxn>
                <a:cxn ang="0">
                  <a:pos x="T8" y="T9"/>
                </a:cxn>
                <a:cxn ang="0">
                  <a:pos x="T10" y="T11"/>
                </a:cxn>
              </a:cxnLst>
              <a:rect l="0" t="0" r="r" b="b"/>
              <a:pathLst>
                <a:path w="3" h="7">
                  <a:moveTo>
                    <a:pt x="3" y="7"/>
                  </a:moveTo>
                  <a:lnTo>
                    <a:pt x="3" y="7"/>
                  </a:lnTo>
                  <a:lnTo>
                    <a:pt x="3" y="2"/>
                  </a:lnTo>
                  <a:lnTo>
                    <a:pt x="0" y="0"/>
                  </a:lnTo>
                  <a:lnTo>
                    <a:pt x="0" y="4"/>
                  </a:lnTo>
                  <a:lnTo>
                    <a:pt x="3" y="7"/>
                  </a:lnTo>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89" name="Freeform 892">
              <a:extLst>
                <a:ext uri="{FF2B5EF4-FFF2-40B4-BE49-F238E27FC236}">
                  <a16:creationId xmlns:a16="http://schemas.microsoft.com/office/drawing/2014/main" id="{7C18962A-CDE2-9F46-9D25-3BEBBADD1723}"/>
                </a:ext>
              </a:extLst>
            </p:cNvPr>
            <p:cNvSpPr>
              <a:spLocks/>
            </p:cNvSpPr>
            <p:nvPr/>
          </p:nvSpPr>
          <p:spPr bwMode="auto">
            <a:xfrm>
              <a:off x="6753973" y="3787373"/>
              <a:ext cx="224835" cy="186951"/>
            </a:xfrm>
            <a:custGeom>
              <a:avLst/>
              <a:gdLst>
                <a:gd name="T0" fmla="*/ 33 w 40"/>
                <a:gd name="T1" fmla="*/ 2 h 31"/>
                <a:gd name="T2" fmla="*/ 29 w 40"/>
                <a:gd name="T3" fmla="*/ 2 h 31"/>
                <a:gd name="T4" fmla="*/ 26 w 40"/>
                <a:gd name="T5" fmla="*/ 5 h 31"/>
                <a:gd name="T6" fmla="*/ 17 w 40"/>
                <a:gd name="T7" fmla="*/ 5 h 31"/>
                <a:gd name="T8" fmla="*/ 14 w 40"/>
                <a:gd name="T9" fmla="*/ 10 h 31"/>
                <a:gd name="T10" fmla="*/ 0 w 40"/>
                <a:gd name="T11" fmla="*/ 12 h 31"/>
                <a:gd name="T12" fmla="*/ 0 w 40"/>
                <a:gd name="T13" fmla="*/ 14 h 31"/>
                <a:gd name="T14" fmla="*/ 0 w 40"/>
                <a:gd name="T15" fmla="*/ 14 h 31"/>
                <a:gd name="T16" fmla="*/ 3 w 40"/>
                <a:gd name="T17" fmla="*/ 19 h 31"/>
                <a:gd name="T18" fmla="*/ 3 w 40"/>
                <a:gd name="T19" fmla="*/ 21 h 31"/>
                <a:gd name="T20" fmla="*/ 5 w 40"/>
                <a:gd name="T21" fmla="*/ 24 h 31"/>
                <a:gd name="T22" fmla="*/ 5 w 40"/>
                <a:gd name="T23" fmla="*/ 24 h 31"/>
                <a:gd name="T24" fmla="*/ 5 w 40"/>
                <a:gd name="T25" fmla="*/ 26 h 31"/>
                <a:gd name="T26" fmla="*/ 3 w 40"/>
                <a:gd name="T27" fmla="*/ 26 h 31"/>
                <a:gd name="T28" fmla="*/ 3 w 40"/>
                <a:gd name="T29" fmla="*/ 28 h 31"/>
                <a:gd name="T30" fmla="*/ 7 w 40"/>
                <a:gd name="T31" fmla="*/ 28 h 31"/>
                <a:gd name="T32" fmla="*/ 12 w 40"/>
                <a:gd name="T33" fmla="*/ 28 h 31"/>
                <a:gd name="T34" fmla="*/ 14 w 40"/>
                <a:gd name="T35" fmla="*/ 26 h 31"/>
                <a:gd name="T36" fmla="*/ 19 w 40"/>
                <a:gd name="T37" fmla="*/ 28 h 31"/>
                <a:gd name="T38" fmla="*/ 19 w 40"/>
                <a:gd name="T39" fmla="*/ 28 h 31"/>
                <a:gd name="T40" fmla="*/ 21 w 40"/>
                <a:gd name="T41" fmla="*/ 28 h 31"/>
                <a:gd name="T42" fmla="*/ 21 w 40"/>
                <a:gd name="T43" fmla="*/ 31 h 31"/>
                <a:gd name="T44" fmla="*/ 24 w 40"/>
                <a:gd name="T45" fmla="*/ 26 h 31"/>
                <a:gd name="T46" fmla="*/ 24 w 40"/>
                <a:gd name="T47" fmla="*/ 24 h 31"/>
                <a:gd name="T48" fmla="*/ 29 w 40"/>
                <a:gd name="T49" fmla="*/ 21 h 31"/>
                <a:gd name="T50" fmla="*/ 29 w 40"/>
                <a:gd name="T51" fmla="*/ 17 h 31"/>
                <a:gd name="T52" fmla="*/ 29 w 40"/>
                <a:gd name="T53" fmla="*/ 14 h 31"/>
                <a:gd name="T54" fmla="*/ 33 w 40"/>
                <a:gd name="T55" fmla="*/ 12 h 31"/>
                <a:gd name="T56" fmla="*/ 33 w 40"/>
                <a:gd name="T57" fmla="*/ 10 h 31"/>
                <a:gd name="T58" fmla="*/ 36 w 40"/>
                <a:gd name="T59" fmla="*/ 10 h 31"/>
                <a:gd name="T60" fmla="*/ 36 w 40"/>
                <a:gd name="T61" fmla="*/ 10 h 31"/>
                <a:gd name="T62" fmla="*/ 38 w 40"/>
                <a:gd name="T63" fmla="*/ 7 h 31"/>
                <a:gd name="T64" fmla="*/ 40 w 40"/>
                <a:gd name="T65" fmla="*/ 10 h 31"/>
                <a:gd name="T66" fmla="*/ 40 w 40"/>
                <a:gd name="T67" fmla="*/ 10 h 31"/>
                <a:gd name="T68" fmla="*/ 36 w 40"/>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1">
                  <a:moveTo>
                    <a:pt x="33" y="0"/>
                  </a:moveTo>
                  <a:lnTo>
                    <a:pt x="33" y="2"/>
                  </a:lnTo>
                  <a:lnTo>
                    <a:pt x="31" y="5"/>
                  </a:lnTo>
                  <a:lnTo>
                    <a:pt x="29" y="2"/>
                  </a:lnTo>
                  <a:lnTo>
                    <a:pt x="26" y="2"/>
                  </a:lnTo>
                  <a:lnTo>
                    <a:pt x="26" y="5"/>
                  </a:lnTo>
                  <a:lnTo>
                    <a:pt x="21" y="5"/>
                  </a:lnTo>
                  <a:lnTo>
                    <a:pt x="17" y="5"/>
                  </a:lnTo>
                  <a:lnTo>
                    <a:pt x="14" y="7"/>
                  </a:lnTo>
                  <a:lnTo>
                    <a:pt x="14" y="10"/>
                  </a:lnTo>
                  <a:lnTo>
                    <a:pt x="3" y="10"/>
                  </a:lnTo>
                  <a:lnTo>
                    <a:pt x="0" y="12"/>
                  </a:lnTo>
                  <a:lnTo>
                    <a:pt x="0" y="12"/>
                  </a:lnTo>
                  <a:lnTo>
                    <a:pt x="0" y="14"/>
                  </a:lnTo>
                  <a:lnTo>
                    <a:pt x="0" y="14"/>
                  </a:lnTo>
                  <a:lnTo>
                    <a:pt x="0" y="14"/>
                  </a:lnTo>
                  <a:lnTo>
                    <a:pt x="0" y="17"/>
                  </a:lnTo>
                  <a:lnTo>
                    <a:pt x="3" y="19"/>
                  </a:lnTo>
                  <a:lnTo>
                    <a:pt x="3" y="21"/>
                  </a:lnTo>
                  <a:lnTo>
                    <a:pt x="3" y="21"/>
                  </a:lnTo>
                  <a:lnTo>
                    <a:pt x="5" y="21"/>
                  </a:lnTo>
                  <a:lnTo>
                    <a:pt x="5" y="24"/>
                  </a:lnTo>
                  <a:lnTo>
                    <a:pt x="5" y="24"/>
                  </a:lnTo>
                  <a:lnTo>
                    <a:pt x="5" y="24"/>
                  </a:lnTo>
                  <a:lnTo>
                    <a:pt x="5" y="26"/>
                  </a:lnTo>
                  <a:lnTo>
                    <a:pt x="5" y="26"/>
                  </a:lnTo>
                  <a:lnTo>
                    <a:pt x="3" y="26"/>
                  </a:lnTo>
                  <a:lnTo>
                    <a:pt x="3" y="26"/>
                  </a:lnTo>
                  <a:lnTo>
                    <a:pt x="0" y="28"/>
                  </a:lnTo>
                  <a:lnTo>
                    <a:pt x="3" y="28"/>
                  </a:lnTo>
                  <a:lnTo>
                    <a:pt x="5" y="28"/>
                  </a:lnTo>
                  <a:lnTo>
                    <a:pt x="7" y="28"/>
                  </a:lnTo>
                  <a:lnTo>
                    <a:pt x="7" y="28"/>
                  </a:lnTo>
                  <a:lnTo>
                    <a:pt x="12" y="28"/>
                  </a:lnTo>
                  <a:lnTo>
                    <a:pt x="14" y="26"/>
                  </a:lnTo>
                  <a:lnTo>
                    <a:pt x="14" y="26"/>
                  </a:lnTo>
                  <a:lnTo>
                    <a:pt x="17" y="31"/>
                  </a:lnTo>
                  <a:lnTo>
                    <a:pt x="19" y="28"/>
                  </a:lnTo>
                  <a:lnTo>
                    <a:pt x="19" y="28"/>
                  </a:lnTo>
                  <a:lnTo>
                    <a:pt x="19" y="28"/>
                  </a:lnTo>
                  <a:lnTo>
                    <a:pt x="19" y="28"/>
                  </a:lnTo>
                  <a:lnTo>
                    <a:pt x="21" y="28"/>
                  </a:lnTo>
                  <a:lnTo>
                    <a:pt x="21" y="31"/>
                  </a:lnTo>
                  <a:lnTo>
                    <a:pt x="21" y="31"/>
                  </a:lnTo>
                  <a:lnTo>
                    <a:pt x="24" y="31"/>
                  </a:lnTo>
                  <a:lnTo>
                    <a:pt x="24" y="26"/>
                  </a:lnTo>
                  <a:lnTo>
                    <a:pt x="24" y="26"/>
                  </a:lnTo>
                  <a:lnTo>
                    <a:pt x="24" y="24"/>
                  </a:lnTo>
                  <a:lnTo>
                    <a:pt x="26" y="21"/>
                  </a:lnTo>
                  <a:lnTo>
                    <a:pt x="29" y="21"/>
                  </a:lnTo>
                  <a:lnTo>
                    <a:pt x="29" y="21"/>
                  </a:lnTo>
                  <a:lnTo>
                    <a:pt x="29" y="17"/>
                  </a:lnTo>
                  <a:lnTo>
                    <a:pt x="29" y="17"/>
                  </a:lnTo>
                  <a:lnTo>
                    <a:pt x="29" y="14"/>
                  </a:lnTo>
                  <a:lnTo>
                    <a:pt x="29" y="14"/>
                  </a:lnTo>
                  <a:lnTo>
                    <a:pt x="33" y="12"/>
                  </a:lnTo>
                  <a:lnTo>
                    <a:pt x="33" y="12"/>
                  </a:lnTo>
                  <a:lnTo>
                    <a:pt x="33" y="10"/>
                  </a:lnTo>
                  <a:lnTo>
                    <a:pt x="36" y="10"/>
                  </a:lnTo>
                  <a:lnTo>
                    <a:pt x="36" y="10"/>
                  </a:lnTo>
                  <a:lnTo>
                    <a:pt x="36" y="10"/>
                  </a:lnTo>
                  <a:lnTo>
                    <a:pt x="36" y="10"/>
                  </a:lnTo>
                  <a:lnTo>
                    <a:pt x="36" y="7"/>
                  </a:lnTo>
                  <a:lnTo>
                    <a:pt x="38" y="7"/>
                  </a:lnTo>
                  <a:lnTo>
                    <a:pt x="38" y="7"/>
                  </a:lnTo>
                  <a:lnTo>
                    <a:pt x="40" y="10"/>
                  </a:lnTo>
                  <a:lnTo>
                    <a:pt x="40" y="7"/>
                  </a:lnTo>
                  <a:lnTo>
                    <a:pt x="40" y="10"/>
                  </a:lnTo>
                  <a:lnTo>
                    <a:pt x="38" y="2"/>
                  </a:lnTo>
                  <a:lnTo>
                    <a:pt x="36" y="0"/>
                  </a:lnTo>
                  <a:lnTo>
                    <a:pt x="33" y="0"/>
                  </a:lnTo>
                  <a:close/>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90" name="Freeform 893">
              <a:extLst>
                <a:ext uri="{FF2B5EF4-FFF2-40B4-BE49-F238E27FC236}">
                  <a16:creationId xmlns:a16="http://schemas.microsoft.com/office/drawing/2014/main" id="{2607BF9D-103B-8D47-817E-A601E88CDB16}"/>
                </a:ext>
              </a:extLst>
            </p:cNvPr>
            <p:cNvSpPr>
              <a:spLocks/>
            </p:cNvSpPr>
            <p:nvPr/>
          </p:nvSpPr>
          <p:spPr bwMode="auto">
            <a:xfrm>
              <a:off x="6753973" y="3787373"/>
              <a:ext cx="224835" cy="186951"/>
            </a:xfrm>
            <a:custGeom>
              <a:avLst/>
              <a:gdLst>
                <a:gd name="T0" fmla="*/ 33 w 40"/>
                <a:gd name="T1" fmla="*/ 2 h 31"/>
                <a:gd name="T2" fmla="*/ 29 w 40"/>
                <a:gd name="T3" fmla="*/ 2 h 31"/>
                <a:gd name="T4" fmla="*/ 26 w 40"/>
                <a:gd name="T5" fmla="*/ 5 h 31"/>
                <a:gd name="T6" fmla="*/ 17 w 40"/>
                <a:gd name="T7" fmla="*/ 5 h 31"/>
                <a:gd name="T8" fmla="*/ 14 w 40"/>
                <a:gd name="T9" fmla="*/ 10 h 31"/>
                <a:gd name="T10" fmla="*/ 0 w 40"/>
                <a:gd name="T11" fmla="*/ 12 h 31"/>
                <a:gd name="T12" fmla="*/ 0 w 40"/>
                <a:gd name="T13" fmla="*/ 14 h 31"/>
                <a:gd name="T14" fmla="*/ 0 w 40"/>
                <a:gd name="T15" fmla="*/ 14 h 31"/>
                <a:gd name="T16" fmla="*/ 3 w 40"/>
                <a:gd name="T17" fmla="*/ 19 h 31"/>
                <a:gd name="T18" fmla="*/ 3 w 40"/>
                <a:gd name="T19" fmla="*/ 21 h 31"/>
                <a:gd name="T20" fmla="*/ 5 w 40"/>
                <a:gd name="T21" fmla="*/ 24 h 31"/>
                <a:gd name="T22" fmla="*/ 5 w 40"/>
                <a:gd name="T23" fmla="*/ 24 h 31"/>
                <a:gd name="T24" fmla="*/ 5 w 40"/>
                <a:gd name="T25" fmla="*/ 26 h 31"/>
                <a:gd name="T26" fmla="*/ 3 w 40"/>
                <a:gd name="T27" fmla="*/ 26 h 31"/>
                <a:gd name="T28" fmla="*/ 3 w 40"/>
                <a:gd name="T29" fmla="*/ 28 h 31"/>
                <a:gd name="T30" fmla="*/ 7 w 40"/>
                <a:gd name="T31" fmla="*/ 28 h 31"/>
                <a:gd name="T32" fmla="*/ 12 w 40"/>
                <a:gd name="T33" fmla="*/ 28 h 31"/>
                <a:gd name="T34" fmla="*/ 14 w 40"/>
                <a:gd name="T35" fmla="*/ 26 h 31"/>
                <a:gd name="T36" fmla="*/ 19 w 40"/>
                <a:gd name="T37" fmla="*/ 28 h 31"/>
                <a:gd name="T38" fmla="*/ 19 w 40"/>
                <a:gd name="T39" fmla="*/ 28 h 31"/>
                <a:gd name="T40" fmla="*/ 21 w 40"/>
                <a:gd name="T41" fmla="*/ 28 h 31"/>
                <a:gd name="T42" fmla="*/ 21 w 40"/>
                <a:gd name="T43" fmla="*/ 31 h 31"/>
                <a:gd name="T44" fmla="*/ 24 w 40"/>
                <a:gd name="T45" fmla="*/ 26 h 31"/>
                <a:gd name="T46" fmla="*/ 24 w 40"/>
                <a:gd name="T47" fmla="*/ 24 h 31"/>
                <a:gd name="T48" fmla="*/ 29 w 40"/>
                <a:gd name="T49" fmla="*/ 21 h 31"/>
                <a:gd name="T50" fmla="*/ 29 w 40"/>
                <a:gd name="T51" fmla="*/ 17 h 31"/>
                <a:gd name="T52" fmla="*/ 29 w 40"/>
                <a:gd name="T53" fmla="*/ 14 h 31"/>
                <a:gd name="T54" fmla="*/ 33 w 40"/>
                <a:gd name="T55" fmla="*/ 12 h 31"/>
                <a:gd name="T56" fmla="*/ 33 w 40"/>
                <a:gd name="T57" fmla="*/ 10 h 31"/>
                <a:gd name="T58" fmla="*/ 36 w 40"/>
                <a:gd name="T59" fmla="*/ 10 h 31"/>
                <a:gd name="T60" fmla="*/ 36 w 40"/>
                <a:gd name="T61" fmla="*/ 10 h 31"/>
                <a:gd name="T62" fmla="*/ 38 w 40"/>
                <a:gd name="T63" fmla="*/ 7 h 31"/>
                <a:gd name="T64" fmla="*/ 40 w 40"/>
                <a:gd name="T65" fmla="*/ 10 h 31"/>
                <a:gd name="T66" fmla="*/ 40 w 40"/>
                <a:gd name="T67" fmla="*/ 10 h 31"/>
                <a:gd name="T68" fmla="*/ 36 w 40"/>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1">
                  <a:moveTo>
                    <a:pt x="33" y="0"/>
                  </a:moveTo>
                  <a:lnTo>
                    <a:pt x="33" y="2"/>
                  </a:lnTo>
                  <a:lnTo>
                    <a:pt x="31" y="5"/>
                  </a:lnTo>
                  <a:lnTo>
                    <a:pt x="29" y="2"/>
                  </a:lnTo>
                  <a:lnTo>
                    <a:pt x="26" y="2"/>
                  </a:lnTo>
                  <a:lnTo>
                    <a:pt x="26" y="5"/>
                  </a:lnTo>
                  <a:lnTo>
                    <a:pt x="21" y="5"/>
                  </a:lnTo>
                  <a:lnTo>
                    <a:pt x="17" y="5"/>
                  </a:lnTo>
                  <a:lnTo>
                    <a:pt x="14" y="7"/>
                  </a:lnTo>
                  <a:lnTo>
                    <a:pt x="14" y="10"/>
                  </a:lnTo>
                  <a:lnTo>
                    <a:pt x="3" y="10"/>
                  </a:lnTo>
                  <a:lnTo>
                    <a:pt x="0" y="12"/>
                  </a:lnTo>
                  <a:lnTo>
                    <a:pt x="0" y="12"/>
                  </a:lnTo>
                  <a:lnTo>
                    <a:pt x="0" y="14"/>
                  </a:lnTo>
                  <a:lnTo>
                    <a:pt x="0" y="14"/>
                  </a:lnTo>
                  <a:lnTo>
                    <a:pt x="0" y="14"/>
                  </a:lnTo>
                  <a:lnTo>
                    <a:pt x="0" y="17"/>
                  </a:lnTo>
                  <a:lnTo>
                    <a:pt x="3" y="19"/>
                  </a:lnTo>
                  <a:lnTo>
                    <a:pt x="3" y="21"/>
                  </a:lnTo>
                  <a:lnTo>
                    <a:pt x="3" y="21"/>
                  </a:lnTo>
                  <a:lnTo>
                    <a:pt x="5" y="21"/>
                  </a:lnTo>
                  <a:lnTo>
                    <a:pt x="5" y="24"/>
                  </a:lnTo>
                  <a:lnTo>
                    <a:pt x="5" y="24"/>
                  </a:lnTo>
                  <a:lnTo>
                    <a:pt x="5" y="24"/>
                  </a:lnTo>
                  <a:lnTo>
                    <a:pt x="5" y="26"/>
                  </a:lnTo>
                  <a:lnTo>
                    <a:pt x="5" y="26"/>
                  </a:lnTo>
                  <a:lnTo>
                    <a:pt x="3" y="26"/>
                  </a:lnTo>
                  <a:lnTo>
                    <a:pt x="3" y="26"/>
                  </a:lnTo>
                  <a:lnTo>
                    <a:pt x="0" y="28"/>
                  </a:lnTo>
                  <a:lnTo>
                    <a:pt x="3" y="28"/>
                  </a:lnTo>
                  <a:lnTo>
                    <a:pt x="5" y="28"/>
                  </a:lnTo>
                  <a:lnTo>
                    <a:pt x="7" y="28"/>
                  </a:lnTo>
                  <a:lnTo>
                    <a:pt x="7" y="28"/>
                  </a:lnTo>
                  <a:lnTo>
                    <a:pt x="12" y="28"/>
                  </a:lnTo>
                  <a:lnTo>
                    <a:pt x="14" y="26"/>
                  </a:lnTo>
                  <a:lnTo>
                    <a:pt x="14" y="26"/>
                  </a:lnTo>
                  <a:lnTo>
                    <a:pt x="17" y="31"/>
                  </a:lnTo>
                  <a:lnTo>
                    <a:pt x="19" y="28"/>
                  </a:lnTo>
                  <a:lnTo>
                    <a:pt x="19" y="28"/>
                  </a:lnTo>
                  <a:lnTo>
                    <a:pt x="19" y="28"/>
                  </a:lnTo>
                  <a:lnTo>
                    <a:pt x="19" y="28"/>
                  </a:lnTo>
                  <a:lnTo>
                    <a:pt x="21" y="28"/>
                  </a:lnTo>
                  <a:lnTo>
                    <a:pt x="21" y="31"/>
                  </a:lnTo>
                  <a:lnTo>
                    <a:pt x="21" y="31"/>
                  </a:lnTo>
                  <a:lnTo>
                    <a:pt x="24" y="31"/>
                  </a:lnTo>
                  <a:lnTo>
                    <a:pt x="24" y="26"/>
                  </a:lnTo>
                  <a:lnTo>
                    <a:pt x="24" y="26"/>
                  </a:lnTo>
                  <a:lnTo>
                    <a:pt x="24" y="24"/>
                  </a:lnTo>
                  <a:lnTo>
                    <a:pt x="26" y="21"/>
                  </a:lnTo>
                  <a:lnTo>
                    <a:pt x="29" y="21"/>
                  </a:lnTo>
                  <a:lnTo>
                    <a:pt x="29" y="21"/>
                  </a:lnTo>
                  <a:lnTo>
                    <a:pt x="29" y="17"/>
                  </a:lnTo>
                  <a:lnTo>
                    <a:pt x="29" y="17"/>
                  </a:lnTo>
                  <a:lnTo>
                    <a:pt x="29" y="14"/>
                  </a:lnTo>
                  <a:lnTo>
                    <a:pt x="29" y="14"/>
                  </a:lnTo>
                  <a:lnTo>
                    <a:pt x="33" y="12"/>
                  </a:lnTo>
                  <a:lnTo>
                    <a:pt x="33" y="12"/>
                  </a:lnTo>
                  <a:lnTo>
                    <a:pt x="33" y="10"/>
                  </a:lnTo>
                  <a:lnTo>
                    <a:pt x="36" y="10"/>
                  </a:lnTo>
                  <a:lnTo>
                    <a:pt x="36" y="10"/>
                  </a:lnTo>
                  <a:lnTo>
                    <a:pt x="36" y="10"/>
                  </a:lnTo>
                  <a:lnTo>
                    <a:pt x="36" y="10"/>
                  </a:lnTo>
                  <a:lnTo>
                    <a:pt x="36" y="7"/>
                  </a:lnTo>
                  <a:lnTo>
                    <a:pt x="38" y="7"/>
                  </a:lnTo>
                  <a:lnTo>
                    <a:pt x="38" y="7"/>
                  </a:lnTo>
                  <a:lnTo>
                    <a:pt x="40" y="10"/>
                  </a:lnTo>
                  <a:lnTo>
                    <a:pt x="40" y="7"/>
                  </a:lnTo>
                  <a:lnTo>
                    <a:pt x="40" y="10"/>
                  </a:lnTo>
                  <a:lnTo>
                    <a:pt x="38" y="2"/>
                  </a:lnTo>
                  <a:lnTo>
                    <a:pt x="36" y="0"/>
                  </a:lnTo>
                  <a:lnTo>
                    <a:pt x="33" y="0"/>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91" name="Freeform 894">
              <a:extLst>
                <a:ext uri="{FF2B5EF4-FFF2-40B4-BE49-F238E27FC236}">
                  <a16:creationId xmlns:a16="http://schemas.microsoft.com/office/drawing/2014/main" id="{535597B7-D805-ED47-BC68-0ADC67EED742}"/>
                </a:ext>
              </a:extLst>
            </p:cNvPr>
            <p:cNvSpPr>
              <a:spLocks/>
            </p:cNvSpPr>
            <p:nvPr/>
          </p:nvSpPr>
          <p:spPr bwMode="auto">
            <a:xfrm>
              <a:off x="6183239" y="2817560"/>
              <a:ext cx="674506" cy="934761"/>
            </a:xfrm>
            <a:custGeom>
              <a:avLst/>
              <a:gdLst>
                <a:gd name="T0" fmla="*/ 64 w 118"/>
                <a:gd name="T1" fmla="*/ 19 h 161"/>
                <a:gd name="T2" fmla="*/ 64 w 118"/>
                <a:gd name="T3" fmla="*/ 12 h 161"/>
                <a:gd name="T4" fmla="*/ 59 w 118"/>
                <a:gd name="T5" fmla="*/ 12 h 161"/>
                <a:gd name="T6" fmla="*/ 54 w 118"/>
                <a:gd name="T7" fmla="*/ 12 h 161"/>
                <a:gd name="T8" fmla="*/ 50 w 118"/>
                <a:gd name="T9" fmla="*/ 10 h 161"/>
                <a:gd name="T10" fmla="*/ 50 w 118"/>
                <a:gd name="T11" fmla="*/ 3 h 161"/>
                <a:gd name="T12" fmla="*/ 45 w 118"/>
                <a:gd name="T13" fmla="*/ 0 h 161"/>
                <a:gd name="T14" fmla="*/ 35 w 118"/>
                <a:gd name="T15" fmla="*/ 0 h 161"/>
                <a:gd name="T16" fmla="*/ 35 w 118"/>
                <a:gd name="T17" fmla="*/ 12 h 161"/>
                <a:gd name="T18" fmla="*/ 38 w 118"/>
                <a:gd name="T19" fmla="*/ 15 h 161"/>
                <a:gd name="T20" fmla="*/ 38 w 118"/>
                <a:gd name="T21" fmla="*/ 17 h 161"/>
                <a:gd name="T22" fmla="*/ 38 w 118"/>
                <a:gd name="T23" fmla="*/ 19 h 161"/>
                <a:gd name="T24" fmla="*/ 40 w 118"/>
                <a:gd name="T25" fmla="*/ 24 h 161"/>
                <a:gd name="T26" fmla="*/ 33 w 118"/>
                <a:gd name="T27" fmla="*/ 31 h 161"/>
                <a:gd name="T28" fmla="*/ 31 w 118"/>
                <a:gd name="T29" fmla="*/ 31 h 161"/>
                <a:gd name="T30" fmla="*/ 28 w 118"/>
                <a:gd name="T31" fmla="*/ 31 h 161"/>
                <a:gd name="T32" fmla="*/ 17 w 118"/>
                <a:gd name="T33" fmla="*/ 29 h 161"/>
                <a:gd name="T34" fmla="*/ 14 w 118"/>
                <a:gd name="T35" fmla="*/ 33 h 161"/>
                <a:gd name="T36" fmla="*/ 19 w 118"/>
                <a:gd name="T37" fmla="*/ 38 h 161"/>
                <a:gd name="T38" fmla="*/ 19 w 118"/>
                <a:gd name="T39" fmla="*/ 38 h 161"/>
                <a:gd name="T40" fmla="*/ 9 w 118"/>
                <a:gd name="T41" fmla="*/ 52 h 161"/>
                <a:gd name="T42" fmla="*/ 14 w 118"/>
                <a:gd name="T43" fmla="*/ 59 h 161"/>
                <a:gd name="T44" fmla="*/ 9 w 118"/>
                <a:gd name="T45" fmla="*/ 67 h 161"/>
                <a:gd name="T46" fmla="*/ 2 w 118"/>
                <a:gd name="T47" fmla="*/ 67 h 161"/>
                <a:gd name="T48" fmla="*/ 0 w 118"/>
                <a:gd name="T49" fmla="*/ 85 h 161"/>
                <a:gd name="T50" fmla="*/ 0 w 118"/>
                <a:gd name="T51" fmla="*/ 93 h 161"/>
                <a:gd name="T52" fmla="*/ 2 w 118"/>
                <a:gd name="T53" fmla="*/ 97 h 161"/>
                <a:gd name="T54" fmla="*/ 2 w 118"/>
                <a:gd name="T55" fmla="*/ 104 h 161"/>
                <a:gd name="T56" fmla="*/ 5 w 118"/>
                <a:gd name="T57" fmla="*/ 111 h 161"/>
                <a:gd name="T58" fmla="*/ 7 w 118"/>
                <a:gd name="T59" fmla="*/ 121 h 161"/>
                <a:gd name="T60" fmla="*/ 26 w 118"/>
                <a:gd name="T61" fmla="*/ 130 h 161"/>
                <a:gd name="T62" fmla="*/ 19 w 118"/>
                <a:gd name="T63" fmla="*/ 154 h 161"/>
                <a:gd name="T64" fmla="*/ 38 w 118"/>
                <a:gd name="T65" fmla="*/ 154 h 161"/>
                <a:gd name="T66" fmla="*/ 50 w 118"/>
                <a:gd name="T67" fmla="*/ 156 h 161"/>
                <a:gd name="T68" fmla="*/ 57 w 118"/>
                <a:gd name="T69" fmla="*/ 161 h 161"/>
                <a:gd name="T70" fmla="*/ 59 w 118"/>
                <a:gd name="T71" fmla="*/ 156 h 161"/>
                <a:gd name="T72" fmla="*/ 68 w 118"/>
                <a:gd name="T73" fmla="*/ 159 h 161"/>
                <a:gd name="T74" fmla="*/ 83 w 118"/>
                <a:gd name="T75" fmla="*/ 154 h 161"/>
                <a:gd name="T76" fmla="*/ 90 w 118"/>
                <a:gd name="T77" fmla="*/ 156 h 161"/>
                <a:gd name="T78" fmla="*/ 90 w 118"/>
                <a:gd name="T79" fmla="*/ 149 h 161"/>
                <a:gd name="T80" fmla="*/ 97 w 118"/>
                <a:gd name="T81" fmla="*/ 140 h 161"/>
                <a:gd name="T82" fmla="*/ 104 w 118"/>
                <a:gd name="T83" fmla="*/ 133 h 161"/>
                <a:gd name="T84" fmla="*/ 80 w 118"/>
                <a:gd name="T85" fmla="*/ 107 h 161"/>
                <a:gd name="T86" fmla="*/ 78 w 118"/>
                <a:gd name="T87" fmla="*/ 100 h 161"/>
                <a:gd name="T88" fmla="*/ 85 w 118"/>
                <a:gd name="T89" fmla="*/ 100 h 161"/>
                <a:gd name="T90" fmla="*/ 106 w 118"/>
                <a:gd name="T91" fmla="*/ 90 h 161"/>
                <a:gd name="T92" fmla="*/ 113 w 118"/>
                <a:gd name="T93" fmla="*/ 90 h 161"/>
                <a:gd name="T94" fmla="*/ 118 w 118"/>
                <a:gd name="T95" fmla="*/ 76 h 161"/>
                <a:gd name="T96" fmla="*/ 106 w 118"/>
                <a:gd name="T97" fmla="*/ 48 h 161"/>
                <a:gd name="T98" fmla="*/ 111 w 118"/>
                <a:gd name="T99" fmla="*/ 33 h 161"/>
                <a:gd name="T100" fmla="*/ 102 w 118"/>
                <a:gd name="T101" fmla="*/ 22 h 161"/>
                <a:gd name="T102" fmla="*/ 97 w 118"/>
                <a:gd name="T103" fmla="*/ 17 h 161"/>
                <a:gd name="T104" fmla="*/ 92 w 118"/>
                <a:gd name="T105" fmla="*/ 15 h 161"/>
                <a:gd name="T106" fmla="*/ 85 w 118"/>
                <a:gd name="T107" fmla="*/ 15 h 161"/>
                <a:gd name="T108" fmla="*/ 87 w 118"/>
                <a:gd name="T109" fmla="*/ 10 h 161"/>
                <a:gd name="T110" fmla="*/ 80 w 118"/>
                <a:gd name="T111" fmla="*/ 17 h 161"/>
                <a:gd name="T112" fmla="*/ 76 w 118"/>
                <a:gd name="T113" fmla="*/ 17 h 161"/>
                <a:gd name="T114" fmla="*/ 68 w 118"/>
                <a:gd name="T115" fmla="*/ 22 h 161"/>
                <a:gd name="T116" fmla="*/ 61 w 118"/>
                <a:gd name="T117" fmla="*/ 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161">
                  <a:moveTo>
                    <a:pt x="61" y="22"/>
                  </a:moveTo>
                  <a:lnTo>
                    <a:pt x="61" y="22"/>
                  </a:lnTo>
                  <a:lnTo>
                    <a:pt x="64" y="19"/>
                  </a:lnTo>
                  <a:lnTo>
                    <a:pt x="66" y="17"/>
                  </a:lnTo>
                  <a:lnTo>
                    <a:pt x="66" y="15"/>
                  </a:lnTo>
                  <a:lnTo>
                    <a:pt x="64" y="12"/>
                  </a:lnTo>
                  <a:lnTo>
                    <a:pt x="61" y="15"/>
                  </a:lnTo>
                  <a:lnTo>
                    <a:pt x="59" y="15"/>
                  </a:lnTo>
                  <a:lnTo>
                    <a:pt x="59" y="12"/>
                  </a:lnTo>
                  <a:lnTo>
                    <a:pt x="54" y="12"/>
                  </a:lnTo>
                  <a:lnTo>
                    <a:pt x="54" y="12"/>
                  </a:lnTo>
                  <a:lnTo>
                    <a:pt x="54" y="12"/>
                  </a:lnTo>
                  <a:lnTo>
                    <a:pt x="52" y="12"/>
                  </a:lnTo>
                  <a:lnTo>
                    <a:pt x="52" y="12"/>
                  </a:lnTo>
                  <a:lnTo>
                    <a:pt x="50" y="10"/>
                  </a:lnTo>
                  <a:lnTo>
                    <a:pt x="52" y="8"/>
                  </a:lnTo>
                  <a:lnTo>
                    <a:pt x="52" y="5"/>
                  </a:lnTo>
                  <a:lnTo>
                    <a:pt x="50" y="3"/>
                  </a:lnTo>
                  <a:lnTo>
                    <a:pt x="47" y="3"/>
                  </a:lnTo>
                  <a:lnTo>
                    <a:pt x="45" y="3"/>
                  </a:lnTo>
                  <a:lnTo>
                    <a:pt x="45" y="0"/>
                  </a:lnTo>
                  <a:lnTo>
                    <a:pt x="42" y="3"/>
                  </a:lnTo>
                  <a:lnTo>
                    <a:pt x="38" y="0"/>
                  </a:lnTo>
                  <a:lnTo>
                    <a:pt x="35" y="0"/>
                  </a:lnTo>
                  <a:lnTo>
                    <a:pt x="35" y="3"/>
                  </a:lnTo>
                  <a:lnTo>
                    <a:pt x="40" y="10"/>
                  </a:lnTo>
                  <a:lnTo>
                    <a:pt x="35" y="12"/>
                  </a:lnTo>
                  <a:lnTo>
                    <a:pt x="35" y="12"/>
                  </a:lnTo>
                  <a:lnTo>
                    <a:pt x="35" y="15"/>
                  </a:lnTo>
                  <a:lnTo>
                    <a:pt x="38" y="15"/>
                  </a:lnTo>
                  <a:lnTo>
                    <a:pt x="38" y="15"/>
                  </a:lnTo>
                  <a:lnTo>
                    <a:pt x="38" y="17"/>
                  </a:lnTo>
                  <a:lnTo>
                    <a:pt x="38" y="17"/>
                  </a:lnTo>
                  <a:lnTo>
                    <a:pt x="40" y="19"/>
                  </a:lnTo>
                  <a:lnTo>
                    <a:pt x="38" y="19"/>
                  </a:lnTo>
                  <a:lnTo>
                    <a:pt x="38" y="19"/>
                  </a:lnTo>
                  <a:lnTo>
                    <a:pt x="38" y="22"/>
                  </a:lnTo>
                  <a:lnTo>
                    <a:pt x="40" y="24"/>
                  </a:lnTo>
                  <a:lnTo>
                    <a:pt x="40" y="24"/>
                  </a:lnTo>
                  <a:lnTo>
                    <a:pt x="35" y="24"/>
                  </a:lnTo>
                  <a:lnTo>
                    <a:pt x="33" y="26"/>
                  </a:lnTo>
                  <a:lnTo>
                    <a:pt x="33" y="31"/>
                  </a:lnTo>
                  <a:lnTo>
                    <a:pt x="35" y="36"/>
                  </a:lnTo>
                  <a:lnTo>
                    <a:pt x="33" y="31"/>
                  </a:lnTo>
                  <a:lnTo>
                    <a:pt x="31" y="31"/>
                  </a:lnTo>
                  <a:lnTo>
                    <a:pt x="31" y="33"/>
                  </a:lnTo>
                  <a:lnTo>
                    <a:pt x="28" y="33"/>
                  </a:lnTo>
                  <a:lnTo>
                    <a:pt x="28" y="31"/>
                  </a:lnTo>
                  <a:lnTo>
                    <a:pt x="26" y="29"/>
                  </a:lnTo>
                  <a:lnTo>
                    <a:pt x="24" y="29"/>
                  </a:lnTo>
                  <a:lnTo>
                    <a:pt x="17" y="29"/>
                  </a:lnTo>
                  <a:lnTo>
                    <a:pt x="17" y="31"/>
                  </a:lnTo>
                  <a:lnTo>
                    <a:pt x="14" y="31"/>
                  </a:lnTo>
                  <a:lnTo>
                    <a:pt x="14" y="33"/>
                  </a:lnTo>
                  <a:lnTo>
                    <a:pt x="14" y="33"/>
                  </a:lnTo>
                  <a:lnTo>
                    <a:pt x="17" y="36"/>
                  </a:lnTo>
                  <a:lnTo>
                    <a:pt x="19" y="38"/>
                  </a:lnTo>
                  <a:lnTo>
                    <a:pt x="19" y="41"/>
                  </a:lnTo>
                  <a:lnTo>
                    <a:pt x="19" y="38"/>
                  </a:lnTo>
                  <a:lnTo>
                    <a:pt x="19" y="38"/>
                  </a:lnTo>
                  <a:lnTo>
                    <a:pt x="14" y="38"/>
                  </a:lnTo>
                  <a:lnTo>
                    <a:pt x="12" y="50"/>
                  </a:lnTo>
                  <a:lnTo>
                    <a:pt x="9" y="52"/>
                  </a:lnTo>
                  <a:lnTo>
                    <a:pt x="9" y="55"/>
                  </a:lnTo>
                  <a:lnTo>
                    <a:pt x="14" y="55"/>
                  </a:lnTo>
                  <a:lnTo>
                    <a:pt x="14" y="59"/>
                  </a:lnTo>
                  <a:lnTo>
                    <a:pt x="12" y="62"/>
                  </a:lnTo>
                  <a:lnTo>
                    <a:pt x="9" y="62"/>
                  </a:lnTo>
                  <a:lnTo>
                    <a:pt x="9" y="67"/>
                  </a:lnTo>
                  <a:lnTo>
                    <a:pt x="7" y="69"/>
                  </a:lnTo>
                  <a:lnTo>
                    <a:pt x="5" y="69"/>
                  </a:lnTo>
                  <a:lnTo>
                    <a:pt x="2" y="67"/>
                  </a:lnTo>
                  <a:lnTo>
                    <a:pt x="0" y="67"/>
                  </a:lnTo>
                  <a:lnTo>
                    <a:pt x="0" y="83"/>
                  </a:lnTo>
                  <a:lnTo>
                    <a:pt x="0" y="85"/>
                  </a:lnTo>
                  <a:lnTo>
                    <a:pt x="0" y="85"/>
                  </a:lnTo>
                  <a:lnTo>
                    <a:pt x="0" y="90"/>
                  </a:lnTo>
                  <a:lnTo>
                    <a:pt x="0" y="93"/>
                  </a:lnTo>
                  <a:lnTo>
                    <a:pt x="2" y="93"/>
                  </a:lnTo>
                  <a:lnTo>
                    <a:pt x="2" y="95"/>
                  </a:lnTo>
                  <a:lnTo>
                    <a:pt x="2" y="97"/>
                  </a:lnTo>
                  <a:lnTo>
                    <a:pt x="2" y="100"/>
                  </a:lnTo>
                  <a:lnTo>
                    <a:pt x="0" y="104"/>
                  </a:lnTo>
                  <a:lnTo>
                    <a:pt x="2" y="104"/>
                  </a:lnTo>
                  <a:lnTo>
                    <a:pt x="2" y="107"/>
                  </a:lnTo>
                  <a:lnTo>
                    <a:pt x="2" y="109"/>
                  </a:lnTo>
                  <a:lnTo>
                    <a:pt x="5" y="111"/>
                  </a:lnTo>
                  <a:lnTo>
                    <a:pt x="5" y="114"/>
                  </a:lnTo>
                  <a:lnTo>
                    <a:pt x="2" y="116"/>
                  </a:lnTo>
                  <a:lnTo>
                    <a:pt x="7" y="121"/>
                  </a:lnTo>
                  <a:lnTo>
                    <a:pt x="9" y="123"/>
                  </a:lnTo>
                  <a:lnTo>
                    <a:pt x="28" y="128"/>
                  </a:lnTo>
                  <a:lnTo>
                    <a:pt x="26" y="130"/>
                  </a:lnTo>
                  <a:lnTo>
                    <a:pt x="21" y="135"/>
                  </a:lnTo>
                  <a:lnTo>
                    <a:pt x="19" y="145"/>
                  </a:lnTo>
                  <a:lnTo>
                    <a:pt x="19" y="154"/>
                  </a:lnTo>
                  <a:lnTo>
                    <a:pt x="21" y="154"/>
                  </a:lnTo>
                  <a:lnTo>
                    <a:pt x="21" y="156"/>
                  </a:lnTo>
                  <a:lnTo>
                    <a:pt x="38" y="154"/>
                  </a:lnTo>
                  <a:lnTo>
                    <a:pt x="45" y="156"/>
                  </a:lnTo>
                  <a:lnTo>
                    <a:pt x="47" y="156"/>
                  </a:lnTo>
                  <a:lnTo>
                    <a:pt x="50" y="156"/>
                  </a:lnTo>
                  <a:lnTo>
                    <a:pt x="52" y="156"/>
                  </a:lnTo>
                  <a:lnTo>
                    <a:pt x="54" y="159"/>
                  </a:lnTo>
                  <a:lnTo>
                    <a:pt x="57" y="161"/>
                  </a:lnTo>
                  <a:lnTo>
                    <a:pt x="57" y="159"/>
                  </a:lnTo>
                  <a:lnTo>
                    <a:pt x="59" y="159"/>
                  </a:lnTo>
                  <a:lnTo>
                    <a:pt x="59" y="156"/>
                  </a:lnTo>
                  <a:lnTo>
                    <a:pt x="64" y="156"/>
                  </a:lnTo>
                  <a:lnTo>
                    <a:pt x="66" y="159"/>
                  </a:lnTo>
                  <a:lnTo>
                    <a:pt x="68" y="159"/>
                  </a:lnTo>
                  <a:lnTo>
                    <a:pt x="73" y="156"/>
                  </a:lnTo>
                  <a:lnTo>
                    <a:pt x="83" y="154"/>
                  </a:lnTo>
                  <a:lnTo>
                    <a:pt x="83" y="154"/>
                  </a:lnTo>
                  <a:lnTo>
                    <a:pt x="85" y="154"/>
                  </a:lnTo>
                  <a:lnTo>
                    <a:pt x="90" y="154"/>
                  </a:lnTo>
                  <a:lnTo>
                    <a:pt x="90" y="156"/>
                  </a:lnTo>
                  <a:lnTo>
                    <a:pt x="92" y="154"/>
                  </a:lnTo>
                  <a:lnTo>
                    <a:pt x="92" y="154"/>
                  </a:lnTo>
                  <a:lnTo>
                    <a:pt x="90" y="149"/>
                  </a:lnTo>
                  <a:lnTo>
                    <a:pt x="90" y="145"/>
                  </a:lnTo>
                  <a:lnTo>
                    <a:pt x="92" y="142"/>
                  </a:lnTo>
                  <a:lnTo>
                    <a:pt x="97" y="140"/>
                  </a:lnTo>
                  <a:lnTo>
                    <a:pt x="99" y="135"/>
                  </a:lnTo>
                  <a:lnTo>
                    <a:pt x="102" y="135"/>
                  </a:lnTo>
                  <a:lnTo>
                    <a:pt x="104" y="133"/>
                  </a:lnTo>
                  <a:lnTo>
                    <a:pt x="85" y="114"/>
                  </a:lnTo>
                  <a:lnTo>
                    <a:pt x="83" y="107"/>
                  </a:lnTo>
                  <a:lnTo>
                    <a:pt x="80" y="107"/>
                  </a:lnTo>
                  <a:lnTo>
                    <a:pt x="78" y="104"/>
                  </a:lnTo>
                  <a:lnTo>
                    <a:pt x="78" y="102"/>
                  </a:lnTo>
                  <a:lnTo>
                    <a:pt x="78" y="100"/>
                  </a:lnTo>
                  <a:lnTo>
                    <a:pt x="83" y="104"/>
                  </a:lnTo>
                  <a:lnTo>
                    <a:pt x="83" y="104"/>
                  </a:lnTo>
                  <a:lnTo>
                    <a:pt x="85" y="100"/>
                  </a:lnTo>
                  <a:lnTo>
                    <a:pt x="97" y="95"/>
                  </a:lnTo>
                  <a:lnTo>
                    <a:pt x="99" y="93"/>
                  </a:lnTo>
                  <a:lnTo>
                    <a:pt x="106" y="90"/>
                  </a:lnTo>
                  <a:lnTo>
                    <a:pt x="109" y="83"/>
                  </a:lnTo>
                  <a:lnTo>
                    <a:pt x="111" y="83"/>
                  </a:lnTo>
                  <a:lnTo>
                    <a:pt x="113" y="90"/>
                  </a:lnTo>
                  <a:lnTo>
                    <a:pt x="116" y="90"/>
                  </a:lnTo>
                  <a:lnTo>
                    <a:pt x="118" y="78"/>
                  </a:lnTo>
                  <a:lnTo>
                    <a:pt x="118" y="76"/>
                  </a:lnTo>
                  <a:lnTo>
                    <a:pt x="113" y="74"/>
                  </a:lnTo>
                  <a:lnTo>
                    <a:pt x="111" y="50"/>
                  </a:lnTo>
                  <a:lnTo>
                    <a:pt x="106" y="48"/>
                  </a:lnTo>
                  <a:lnTo>
                    <a:pt x="106" y="45"/>
                  </a:lnTo>
                  <a:lnTo>
                    <a:pt x="109" y="41"/>
                  </a:lnTo>
                  <a:lnTo>
                    <a:pt x="111" y="33"/>
                  </a:lnTo>
                  <a:lnTo>
                    <a:pt x="109" y="26"/>
                  </a:lnTo>
                  <a:lnTo>
                    <a:pt x="102" y="24"/>
                  </a:lnTo>
                  <a:lnTo>
                    <a:pt x="102" y="22"/>
                  </a:lnTo>
                  <a:lnTo>
                    <a:pt x="99" y="19"/>
                  </a:lnTo>
                  <a:lnTo>
                    <a:pt x="97" y="19"/>
                  </a:lnTo>
                  <a:lnTo>
                    <a:pt x="97" y="17"/>
                  </a:lnTo>
                  <a:lnTo>
                    <a:pt x="94" y="17"/>
                  </a:lnTo>
                  <a:lnTo>
                    <a:pt x="94" y="15"/>
                  </a:lnTo>
                  <a:lnTo>
                    <a:pt x="92" y="15"/>
                  </a:lnTo>
                  <a:lnTo>
                    <a:pt x="92" y="12"/>
                  </a:lnTo>
                  <a:lnTo>
                    <a:pt x="85" y="15"/>
                  </a:lnTo>
                  <a:lnTo>
                    <a:pt x="85" y="15"/>
                  </a:lnTo>
                  <a:lnTo>
                    <a:pt x="85" y="15"/>
                  </a:lnTo>
                  <a:lnTo>
                    <a:pt x="87" y="12"/>
                  </a:lnTo>
                  <a:lnTo>
                    <a:pt x="87" y="10"/>
                  </a:lnTo>
                  <a:lnTo>
                    <a:pt x="85" y="12"/>
                  </a:lnTo>
                  <a:lnTo>
                    <a:pt x="80" y="15"/>
                  </a:lnTo>
                  <a:lnTo>
                    <a:pt x="80" y="17"/>
                  </a:lnTo>
                  <a:lnTo>
                    <a:pt x="78" y="19"/>
                  </a:lnTo>
                  <a:lnTo>
                    <a:pt x="78" y="17"/>
                  </a:lnTo>
                  <a:lnTo>
                    <a:pt x="76" y="17"/>
                  </a:lnTo>
                  <a:lnTo>
                    <a:pt x="71" y="22"/>
                  </a:lnTo>
                  <a:lnTo>
                    <a:pt x="71" y="22"/>
                  </a:lnTo>
                  <a:lnTo>
                    <a:pt x="68" y="22"/>
                  </a:lnTo>
                  <a:lnTo>
                    <a:pt x="66" y="22"/>
                  </a:lnTo>
                  <a:lnTo>
                    <a:pt x="64" y="24"/>
                  </a:lnTo>
                  <a:lnTo>
                    <a:pt x="61" y="22"/>
                  </a:lnTo>
                  <a:close/>
                </a:path>
              </a:pathLst>
            </a:cu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92" name="Freeform 895">
              <a:extLst>
                <a:ext uri="{FF2B5EF4-FFF2-40B4-BE49-F238E27FC236}">
                  <a16:creationId xmlns:a16="http://schemas.microsoft.com/office/drawing/2014/main" id="{8AE2F18D-CD48-1348-835F-6072B135C1C6}"/>
                </a:ext>
              </a:extLst>
            </p:cNvPr>
            <p:cNvSpPr>
              <a:spLocks/>
            </p:cNvSpPr>
            <p:nvPr/>
          </p:nvSpPr>
          <p:spPr bwMode="auto">
            <a:xfrm>
              <a:off x="6183239" y="2817560"/>
              <a:ext cx="674506" cy="934761"/>
            </a:xfrm>
            <a:custGeom>
              <a:avLst/>
              <a:gdLst>
                <a:gd name="T0" fmla="*/ 64 w 118"/>
                <a:gd name="T1" fmla="*/ 19 h 161"/>
                <a:gd name="T2" fmla="*/ 64 w 118"/>
                <a:gd name="T3" fmla="*/ 12 h 161"/>
                <a:gd name="T4" fmla="*/ 59 w 118"/>
                <a:gd name="T5" fmla="*/ 12 h 161"/>
                <a:gd name="T6" fmla="*/ 54 w 118"/>
                <a:gd name="T7" fmla="*/ 12 h 161"/>
                <a:gd name="T8" fmla="*/ 50 w 118"/>
                <a:gd name="T9" fmla="*/ 10 h 161"/>
                <a:gd name="T10" fmla="*/ 50 w 118"/>
                <a:gd name="T11" fmla="*/ 3 h 161"/>
                <a:gd name="T12" fmla="*/ 45 w 118"/>
                <a:gd name="T13" fmla="*/ 0 h 161"/>
                <a:gd name="T14" fmla="*/ 35 w 118"/>
                <a:gd name="T15" fmla="*/ 0 h 161"/>
                <a:gd name="T16" fmla="*/ 35 w 118"/>
                <a:gd name="T17" fmla="*/ 12 h 161"/>
                <a:gd name="T18" fmla="*/ 38 w 118"/>
                <a:gd name="T19" fmla="*/ 15 h 161"/>
                <a:gd name="T20" fmla="*/ 38 w 118"/>
                <a:gd name="T21" fmla="*/ 17 h 161"/>
                <a:gd name="T22" fmla="*/ 38 w 118"/>
                <a:gd name="T23" fmla="*/ 19 h 161"/>
                <a:gd name="T24" fmla="*/ 40 w 118"/>
                <a:gd name="T25" fmla="*/ 24 h 161"/>
                <a:gd name="T26" fmla="*/ 33 w 118"/>
                <a:gd name="T27" fmla="*/ 31 h 161"/>
                <a:gd name="T28" fmla="*/ 31 w 118"/>
                <a:gd name="T29" fmla="*/ 31 h 161"/>
                <a:gd name="T30" fmla="*/ 28 w 118"/>
                <a:gd name="T31" fmla="*/ 31 h 161"/>
                <a:gd name="T32" fmla="*/ 17 w 118"/>
                <a:gd name="T33" fmla="*/ 29 h 161"/>
                <a:gd name="T34" fmla="*/ 14 w 118"/>
                <a:gd name="T35" fmla="*/ 33 h 161"/>
                <a:gd name="T36" fmla="*/ 19 w 118"/>
                <a:gd name="T37" fmla="*/ 38 h 161"/>
                <a:gd name="T38" fmla="*/ 19 w 118"/>
                <a:gd name="T39" fmla="*/ 38 h 161"/>
                <a:gd name="T40" fmla="*/ 9 w 118"/>
                <a:gd name="T41" fmla="*/ 52 h 161"/>
                <a:gd name="T42" fmla="*/ 14 w 118"/>
                <a:gd name="T43" fmla="*/ 59 h 161"/>
                <a:gd name="T44" fmla="*/ 9 w 118"/>
                <a:gd name="T45" fmla="*/ 67 h 161"/>
                <a:gd name="T46" fmla="*/ 2 w 118"/>
                <a:gd name="T47" fmla="*/ 67 h 161"/>
                <a:gd name="T48" fmla="*/ 0 w 118"/>
                <a:gd name="T49" fmla="*/ 85 h 161"/>
                <a:gd name="T50" fmla="*/ 0 w 118"/>
                <a:gd name="T51" fmla="*/ 93 h 161"/>
                <a:gd name="T52" fmla="*/ 2 w 118"/>
                <a:gd name="T53" fmla="*/ 97 h 161"/>
                <a:gd name="T54" fmla="*/ 2 w 118"/>
                <a:gd name="T55" fmla="*/ 104 h 161"/>
                <a:gd name="T56" fmla="*/ 5 w 118"/>
                <a:gd name="T57" fmla="*/ 111 h 161"/>
                <a:gd name="T58" fmla="*/ 7 w 118"/>
                <a:gd name="T59" fmla="*/ 121 h 161"/>
                <a:gd name="T60" fmla="*/ 26 w 118"/>
                <a:gd name="T61" fmla="*/ 130 h 161"/>
                <a:gd name="T62" fmla="*/ 19 w 118"/>
                <a:gd name="T63" fmla="*/ 154 h 161"/>
                <a:gd name="T64" fmla="*/ 38 w 118"/>
                <a:gd name="T65" fmla="*/ 154 h 161"/>
                <a:gd name="T66" fmla="*/ 50 w 118"/>
                <a:gd name="T67" fmla="*/ 156 h 161"/>
                <a:gd name="T68" fmla="*/ 57 w 118"/>
                <a:gd name="T69" fmla="*/ 161 h 161"/>
                <a:gd name="T70" fmla="*/ 59 w 118"/>
                <a:gd name="T71" fmla="*/ 156 h 161"/>
                <a:gd name="T72" fmla="*/ 68 w 118"/>
                <a:gd name="T73" fmla="*/ 159 h 161"/>
                <a:gd name="T74" fmla="*/ 83 w 118"/>
                <a:gd name="T75" fmla="*/ 154 h 161"/>
                <a:gd name="T76" fmla="*/ 90 w 118"/>
                <a:gd name="T77" fmla="*/ 156 h 161"/>
                <a:gd name="T78" fmla="*/ 90 w 118"/>
                <a:gd name="T79" fmla="*/ 149 h 161"/>
                <a:gd name="T80" fmla="*/ 97 w 118"/>
                <a:gd name="T81" fmla="*/ 140 h 161"/>
                <a:gd name="T82" fmla="*/ 104 w 118"/>
                <a:gd name="T83" fmla="*/ 133 h 161"/>
                <a:gd name="T84" fmla="*/ 80 w 118"/>
                <a:gd name="T85" fmla="*/ 107 h 161"/>
                <a:gd name="T86" fmla="*/ 78 w 118"/>
                <a:gd name="T87" fmla="*/ 100 h 161"/>
                <a:gd name="T88" fmla="*/ 85 w 118"/>
                <a:gd name="T89" fmla="*/ 100 h 161"/>
                <a:gd name="T90" fmla="*/ 106 w 118"/>
                <a:gd name="T91" fmla="*/ 90 h 161"/>
                <a:gd name="T92" fmla="*/ 113 w 118"/>
                <a:gd name="T93" fmla="*/ 90 h 161"/>
                <a:gd name="T94" fmla="*/ 118 w 118"/>
                <a:gd name="T95" fmla="*/ 76 h 161"/>
                <a:gd name="T96" fmla="*/ 106 w 118"/>
                <a:gd name="T97" fmla="*/ 48 h 161"/>
                <a:gd name="T98" fmla="*/ 111 w 118"/>
                <a:gd name="T99" fmla="*/ 33 h 161"/>
                <a:gd name="T100" fmla="*/ 102 w 118"/>
                <a:gd name="T101" fmla="*/ 22 h 161"/>
                <a:gd name="T102" fmla="*/ 97 w 118"/>
                <a:gd name="T103" fmla="*/ 17 h 161"/>
                <a:gd name="T104" fmla="*/ 92 w 118"/>
                <a:gd name="T105" fmla="*/ 15 h 161"/>
                <a:gd name="T106" fmla="*/ 85 w 118"/>
                <a:gd name="T107" fmla="*/ 15 h 161"/>
                <a:gd name="T108" fmla="*/ 87 w 118"/>
                <a:gd name="T109" fmla="*/ 10 h 161"/>
                <a:gd name="T110" fmla="*/ 80 w 118"/>
                <a:gd name="T111" fmla="*/ 17 h 161"/>
                <a:gd name="T112" fmla="*/ 76 w 118"/>
                <a:gd name="T113" fmla="*/ 17 h 161"/>
                <a:gd name="T114" fmla="*/ 68 w 118"/>
                <a:gd name="T115" fmla="*/ 22 h 161"/>
                <a:gd name="T116" fmla="*/ 61 w 118"/>
                <a:gd name="T117" fmla="*/ 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161">
                  <a:moveTo>
                    <a:pt x="61" y="22"/>
                  </a:moveTo>
                  <a:lnTo>
                    <a:pt x="61" y="22"/>
                  </a:lnTo>
                  <a:lnTo>
                    <a:pt x="64" y="19"/>
                  </a:lnTo>
                  <a:lnTo>
                    <a:pt x="66" y="17"/>
                  </a:lnTo>
                  <a:lnTo>
                    <a:pt x="66" y="15"/>
                  </a:lnTo>
                  <a:lnTo>
                    <a:pt x="64" y="12"/>
                  </a:lnTo>
                  <a:lnTo>
                    <a:pt x="61" y="15"/>
                  </a:lnTo>
                  <a:lnTo>
                    <a:pt x="59" y="15"/>
                  </a:lnTo>
                  <a:lnTo>
                    <a:pt x="59" y="12"/>
                  </a:lnTo>
                  <a:lnTo>
                    <a:pt x="54" y="12"/>
                  </a:lnTo>
                  <a:lnTo>
                    <a:pt x="54" y="12"/>
                  </a:lnTo>
                  <a:lnTo>
                    <a:pt x="54" y="12"/>
                  </a:lnTo>
                  <a:lnTo>
                    <a:pt x="52" y="12"/>
                  </a:lnTo>
                  <a:lnTo>
                    <a:pt x="52" y="12"/>
                  </a:lnTo>
                  <a:lnTo>
                    <a:pt x="50" y="10"/>
                  </a:lnTo>
                  <a:lnTo>
                    <a:pt x="52" y="8"/>
                  </a:lnTo>
                  <a:lnTo>
                    <a:pt x="52" y="5"/>
                  </a:lnTo>
                  <a:lnTo>
                    <a:pt x="50" y="3"/>
                  </a:lnTo>
                  <a:lnTo>
                    <a:pt x="47" y="3"/>
                  </a:lnTo>
                  <a:lnTo>
                    <a:pt x="45" y="3"/>
                  </a:lnTo>
                  <a:lnTo>
                    <a:pt x="45" y="0"/>
                  </a:lnTo>
                  <a:lnTo>
                    <a:pt x="42" y="3"/>
                  </a:lnTo>
                  <a:lnTo>
                    <a:pt x="38" y="0"/>
                  </a:lnTo>
                  <a:lnTo>
                    <a:pt x="35" y="0"/>
                  </a:lnTo>
                  <a:lnTo>
                    <a:pt x="35" y="3"/>
                  </a:lnTo>
                  <a:lnTo>
                    <a:pt x="40" y="10"/>
                  </a:lnTo>
                  <a:lnTo>
                    <a:pt x="35" y="12"/>
                  </a:lnTo>
                  <a:lnTo>
                    <a:pt x="35" y="12"/>
                  </a:lnTo>
                  <a:lnTo>
                    <a:pt x="35" y="15"/>
                  </a:lnTo>
                  <a:lnTo>
                    <a:pt x="38" y="15"/>
                  </a:lnTo>
                  <a:lnTo>
                    <a:pt x="38" y="15"/>
                  </a:lnTo>
                  <a:lnTo>
                    <a:pt x="38" y="17"/>
                  </a:lnTo>
                  <a:lnTo>
                    <a:pt x="38" y="17"/>
                  </a:lnTo>
                  <a:lnTo>
                    <a:pt x="40" y="19"/>
                  </a:lnTo>
                  <a:lnTo>
                    <a:pt x="38" y="19"/>
                  </a:lnTo>
                  <a:lnTo>
                    <a:pt x="38" y="19"/>
                  </a:lnTo>
                  <a:lnTo>
                    <a:pt x="38" y="22"/>
                  </a:lnTo>
                  <a:lnTo>
                    <a:pt x="40" y="24"/>
                  </a:lnTo>
                  <a:lnTo>
                    <a:pt x="40" y="24"/>
                  </a:lnTo>
                  <a:lnTo>
                    <a:pt x="35" y="24"/>
                  </a:lnTo>
                  <a:lnTo>
                    <a:pt x="33" y="26"/>
                  </a:lnTo>
                  <a:lnTo>
                    <a:pt x="33" y="31"/>
                  </a:lnTo>
                  <a:lnTo>
                    <a:pt x="35" y="36"/>
                  </a:lnTo>
                  <a:lnTo>
                    <a:pt x="33" y="31"/>
                  </a:lnTo>
                  <a:lnTo>
                    <a:pt x="31" y="31"/>
                  </a:lnTo>
                  <a:lnTo>
                    <a:pt x="31" y="33"/>
                  </a:lnTo>
                  <a:lnTo>
                    <a:pt x="28" y="33"/>
                  </a:lnTo>
                  <a:lnTo>
                    <a:pt x="28" y="31"/>
                  </a:lnTo>
                  <a:lnTo>
                    <a:pt x="26" y="29"/>
                  </a:lnTo>
                  <a:lnTo>
                    <a:pt x="24" y="29"/>
                  </a:lnTo>
                  <a:lnTo>
                    <a:pt x="17" y="29"/>
                  </a:lnTo>
                  <a:lnTo>
                    <a:pt x="17" y="31"/>
                  </a:lnTo>
                  <a:lnTo>
                    <a:pt x="14" y="31"/>
                  </a:lnTo>
                  <a:lnTo>
                    <a:pt x="14" y="33"/>
                  </a:lnTo>
                  <a:lnTo>
                    <a:pt x="14" y="33"/>
                  </a:lnTo>
                  <a:lnTo>
                    <a:pt x="17" y="36"/>
                  </a:lnTo>
                  <a:lnTo>
                    <a:pt x="19" y="38"/>
                  </a:lnTo>
                  <a:lnTo>
                    <a:pt x="19" y="41"/>
                  </a:lnTo>
                  <a:lnTo>
                    <a:pt x="19" y="38"/>
                  </a:lnTo>
                  <a:lnTo>
                    <a:pt x="19" y="38"/>
                  </a:lnTo>
                  <a:lnTo>
                    <a:pt x="14" y="38"/>
                  </a:lnTo>
                  <a:lnTo>
                    <a:pt x="12" y="50"/>
                  </a:lnTo>
                  <a:lnTo>
                    <a:pt x="9" y="52"/>
                  </a:lnTo>
                  <a:lnTo>
                    <a:pt x="9" y="55"/>
                  </a:lnTo>
                  <a:lnTo>
                    <a:pt x="14" y="55"/>
                  </a:lnTo>
                  <a:lnTo>
                    <a:pt x="14" y="59"/>
                  </a:lnTo>
                  <a:lnTo>
                    <a:pt x="12" y="62"/>
                  </a:lnTo>
                  <a:lnTo>
                    <a:pt x="9" y="62"/>
                  </a:lnTo>
                  <a:lnTo>
                    <a:pt x="9" y="67"/>
                  </a:lnTo>
                  <a:lnTo>
                    <a:pt x="7" y="69"/>
                  </a:lnTo>
                  <a:lnTo>
                    <a:pt x="5" y="69"/>
                  </a:lnTo>
                  <a:lnTo>
                    <a:pt x="2" y="67"/>
                  </a:lnTo>
                  <a:lnTo>
                    <a:pt x="0" y="67"/>
                  </a:lnTo>
                  <a:lnTo>
                    <a:pt x="0" y="83"/>
                  </a:lnTo>
                  <a:lnTo>
                    <a:pt x="0" y="85"/>
                  </a:lnTo>
                  <a:lnTo>
                    <a:pt x="0" y="85"/>
                  </a:lnTo>
                  <a:lnTo>
                    <a:pt x="0" y="90"/>
                  </a:lnTo>
                  <a:lnTo>
                    <a:pt x="0" y="93"/>
                  </a:lnTo>
                  <a:lnTo>
                    <a:pt x="2" y="93"/>
                  </a:lnTo>
                  <a:lnTo>
                    <a:pt x="2" y="95"/>
                  </a:lnTo>
                  <a:lnTo>
                    <a:pt x="2" y="97"/>
                  </a:lnTo>
                  <a:lnTo>
                    <a:pt x="2" y="100"/>
                  </a:lnTo>
                  <a:lnTo>
                    <a:pt x="0" y="104"/>
                  </a:lnTo>
                  <a:lnTo>
                    <a:pt x="2" y="104"/>
                  </a:lnTo>
                  <a:lnTo>
                    <a:pt x="2" y="107"/>
                  </a:lnTo>
                  <a:lnTo>
                    <a:pt x="2" y="109"/>
                  </a:lnTo>
                  <a:lnTo>
                    <a:pt x="5" y="111"/>
                  </a:lnTo>
                  <a:lnTo>
                    <a:pt x="5" y="114"/>
                  </a:lnTo>
                  <a:lnTo>
                    <a:pt x="2" y="116"/>
                  </a:lnTo>
                  <a:lnTo>
                    <a:pt x="7" y="121"/>
                  </a:lnTo>
                  <a:lnTo>
                    <a:pt x="9" y="123"/>
                  </a:lnTo>
                  <a:lnTo>
                    <a:pt x="28" y="128"/>
                  </a:lnTo>
                  <a:lnTo>
                    <a:pt x="26" y="130"/>
                  </a:lnTo>
                  <a:lnTo>
                    <a:pt x="21" y="135"/>
                  </a:lnTo>
                  <a:lnTo>
                    <a:pt x="19" y="145"/>
                  </a:lnTo>
                  <a:lnTo>
                    <a:pt x="19" y="154"/>
                  </a:lnTo>
                  <a:lnTo>
                    <a:pt x="21" y="154"/>
                  </a:lnTo>
                  <a:lnTo>
                    <a:pt x="21" y="156"/>
                  </a:lnTo>
                  <a:lnTo>
                    <a:pt x="38" y="154"/>
                  </a:lnTo>
                  <a:lnTo>
                    <a:pt x="45" y="156"/>
                  </a:lnTo>
                  <a:lnTo>
                    <a:pt x="47" y="156"/>
                  </a:lnTo>
                  <a:lnTo>
                    <a:pt x="50" y="156"/>
                  </a:lnTo>
                  <a:lnTo>
                    <a:pt x="52" y="156"/>
                  </a:lnTo>
                  <a:lnTo>
                    <a:pt x="54" y="159"/>
                  </a:lnTo>
                  <a:lnTo>
                    <a:pt x="57" y="161"/>
                  </a:lnTo>
                  <a:lnTo>
                    <a:pt x="57" y="159"/>
                  </a:lnTo>
                  <a:lnTo>
                    <a:pt x="59" y="159"/>
                  </a:lnTo>
                  <a:lnTo>
                    <a:pt x="59" y="156"/>
                  </a:lnTo>
                  <a:lnTo>
                    <a:pt x="64" y="156"/>
                  </a:lnTo>
                  <a:lnTo>
                    <a:pt x="66" y="159"/>
                  </a:lnTo>
                  <a:lnTo>
                    <a:pt x="68" y="159"/>
                  </a:lnTo>
                  <a:lnTo>
                    <a:pt x="73" y="156"/>
                  </a:lnTo>
                  <a:lnTo>
                    <a:pt x="83" y="154"/>
                  </a:lnTo>
                  <a:lnTo>
                    <a:pt x="83" y="154"/>
                  </a:lnTo>
                  <a:lnTo>
                    <a:pt x="85" y="154"/>
                  </a:lnTo>
                  <a:lnTo>
                    <a:pt x="90" y="154"/>
                  </a:lnTo>
                  <a:lnTo>
                    <a:pt x="90" y="156"/>
                  </a:lnTo>
                  <a:lnTo>
                    <a:pt x="92" y="154"/>
                  </a:lnTo>
                  <a:lnTo>
                    <a:pt x="92" y="154"/>
                  </a:lnTo>
                  <a:lnTo>
                    <a:pt x="90" y="149"/>
                  </a:lnTo>
                  <a:lnTo>
                    <a:pt x="90" y="145"/>
                  </a:lnTo>
                  <a:lnTo>
                    <a:pt x="92" y="142"/>
                  </a:lnTo>
                  <a:lnTo>
                    <a:pt x="97" y="140"/>
                  </a:lnTo>
                  <a:lnTo>
                    <a:pt x="99" y="135"/>
                  </a:lnTo>
                  <a:lnTo>
                    <a:pt x="102" y="135"/>
                  </a:lnTo>
                  <a:lnTo>
                    <a:pt x="104" y="133"/>
                  </a:lnTo>
                  <a:lnTo>
                    <a:pt x="85" y="114"/>
                  </a:lnTo>
                  <a:lnTo>
                    <a:pt x="83" y="107"/>
                  </a:lnTo>
                  <a:lnTo>
                    <a:pt x="80" y="107"/>
                  </a:lnTo>
                  <a:lnTo>
                    <a:pt x="78" y="104"/>
                  </a:lnTo>
                  <a:lnTo>
                    <a:pt x="78" y="102"/>
                  </a:lnTo>
                  <a:lnTo>
                    <a:pt x="78" y="100"/>
                  </a:lnTo>
                  <a:lnTo>
                    <a:pt x="83" y="104"/>
                  </a:lnTo>
                  <a:lnTo>
                    <a:pt x="83" y="104"/>
                  </a:lnTo>
                  <a:lnTo>
                    <a:pt x="85" y="100"/>
                  </a:lnTo>
                  <a:lnTo>
                    <a:pt x="97" y="95"/>
                  </a:lnTo>
                  <a:lnTo>
                    <a:pt x="99" y="93"/>
                  </a:lnTo>
                  <a:lnTo>
                    <a:pt x="106" y="90"/>
                  </a:lnTo>
                  <a:lnTo>
                    <a:pt x="109" y="83"/>
                  </a:lnTo>
                  <a:lnTo>
                    <a:pt x="111" y="83"/>
                  </a:lnTo>
                  <a:lnTo>
                    <a:pt x="113" y="90"/>
                  </a:lnTo>
                  <a:lnTo>
                    <a:pt x="116" y="90"/>
                  </a:lnTo>
                  <a:lnTo>
                    <a:pt x="118" y="78"/>
                  </a:lnTo>
                  <a:lnTo>
                    <a:pt x="118" y="76"/>
                  </a:lnTo>
                  <a:lnTo>
                    <a:pt x="113" y="74"/>
                  </a:lnTo>
                  <a:lnTo>
                    <a:pt x="111" y="50"/>
                  </a:lnTo>
                  <a:lnTo>
                    <a:pt x="106" y="48"/>
                  </a:lnTo>
                  <a:lnTo>
                    <a:pt x="106" y="45"/>
                  </a:lnTo>
                  <a:lnTo>
                    <a:pt x="109" y="41"/>
                  </a:lnTo>
                  <a:lnTo>
                    <a:pt x="111" y="33"/>
                  </a:lnTo>
                  <a:lnTo>
                    <a:pt x="109" y="26"/>
                  </a:lnTo>
                  <a:lnTo>
                    <a:pt x="102" y="24"/>
                  </a:lnTo>
                  <a:lnTo>
                    <a:pt x="102" y="22"/>
                  </a:lnTo>
                  <a:lnTo>
                    <a:pt x="99" y="19"/>
                  </a:lnTo>
                  <a:lnTo>
                    <a:pt x="97" y="19"/>
                  </a:lnTo>
                  <a:lnTo>
                    <a:pt x="97" y="17"/>
                  </a:lnTo>
                  <a:lnTo>
                    <a:pt x="94" y="17"/>
                  </a:lnTo>
                  <a:lnTo>
                    <a:pt x="94" y="15"/>
                  </a:lnTo>
                  <a:lnTo>
                    <a:pt x="92" y="15"/>
                  </a:lnTo>
                  <a:lnTo>
                    <a:pt x="92" y="12"/>
                  </a:lnTo>
                  <a:lnTo>
                    <a:pt x="85" y="15"/>
                  </a:lnTo>
                  <a:lnTo>
                    <a:pt x="85" y="15"/>
                  </a:lnTo>
                  <a:lnTo>
                    <a:pt x="85" y="15"/>
                  </a:lnTo>
                  <a:lnTo>
                    <a:pt x="87" y="12"/>
                  </a:lnTo>
                  <a:lnTo>
                    <a:pt x="87" y="10"/>
                  </a:lnTo>
                  <a:lnTo>
                    <a:pt x="85" y="12"/>
                  </a:lnTo>
                  <a:lnTo>
                    <a:pt x="80" y="15"/>
                  </a:lnTo>
                  <a:lnTo>
                    <a:pt x="80" y="17"/>
                  </a:lnTo>
                  <a:lnTo>
                    <a:pt x="78" y="19"/>
                  </a:lnTo>
                  <a:lnTo>
                    <a:pt x="78" y="17"/>
                  </a:lnTo>
                  <a:lnTo>
                    <a:pt x="76" y="17"/>
                  </a:lnTo>
                  <a:lnTo>
                    <a:pt x="71" y="22"/>
                  </a:lnTo>
                  <a:lnTo>
                    <a:pt x="71" y="22"/>
                  </a:lnTo>
                  <a:lnTo>
                    <a:pt x="68" y="22"/>
                  </a:lnTo>
                  <a:lnTo>
                    <a:pt x="66" y="22"/>
                  </a:lnTo>
                  <a:lnTo>
                    <a:pt x="64" y="24"/>
                  </a:lnTo>
                  <a:lnTo>
                    <a:pt x="61" y="22"/>
                  </a:lnTo>
                </a:path>
              </a:pathLst>
            </a:custGeom>
            <a:solidFill>
              <a:schemeClr val="accent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93" name="Freeform 1311">
              <a:extLst>
                <a:ext uri="{FF2B5EF4-FFF2-40B4-BE49-F238E27FC236}">
                  <a16:creationId xmlns:a16="http://schemas.microsoft.com/office/drawing/2014/main" id="{DD7DA156-4D01-0840-8E99-6559F9C49584}"/>
                </a:ext>
              </a:extLst>
            </p:cNvPr>
            <p:cNvSpPr>
              <a:spLocks/>
            </p:cNvSpPr>
            <p:nvPr/>
          </p:nvSpPr>
          <p:spPr bwMode="auto">
            <a:xfrm>
              <a:off x="7330473" y="4698768"/>
              <a:ext cx="172950" cy="175268"/>
            </a:xfrm>
            <a:custGeom>
              <a:avLst/>
              <a:gdLst>
                <a:gd name="T0" fmla="*/ 12 w 30"/>
                <a:gd name="T1" fmla="*/ 0 h 31"/>
                <a:gd name="T2" fmla="*/ 9 w 30"/>
                <a:gd name="T3" fmla="*/ 0 h 31"/>
                <a:gd name="T4" fmla="*/ 5 w 30"/>
                <a:gd name="T5" fmla="*/ 2 h 31"/>
                <a:gd name="T6" fmla="*/ 2 w 30"/>
                <a:gd name="T7" fmla="*/ 2 h 31"/>
                <a:gd name="T8" fmla="*/ 0 w 30"/>
                <a:gd name="T9" fmla="*/ 5 h 31"/>
                <a:gd name="T10" fmla="*/ 0 w 30"/>
                <a:gd name="T11" fmla="*/ 7 h 31"/>
                <a:gd name="T12" fmla="*/ 2 w 30"/>
                <a:gd name="T13" fmla="*/ 12 h 31"/>
                <a:gd name="T14" fmla="*/ 5 w 30"/>
                <a:gd name="T15" fmla="*/ 12 h 31"/>
                <a:gd name="T16" fmla="*/ 7 w 30"/>
                <a:gd name="T17" fmla="*/ 17 h 31"/>
                <a:gd name="T18" fmla="*/ 5 w 30"/>
                <a:gd name="T19" fmla="*/ 19 h 31"/>
                <a:gd name="T20" fmla="*/ 7 w 30"/>
                <a:gd name="T21" fmla="*/ 24 h 31"/>
                <a:gd name="T22" fmla="*/ 7 w 30"/>
                <a:gd name="T23" fmla="*/ 24 h 31"/>
                <a:gd name="T24" fmla="*/ 9 w 30"/>
                <a:gd name="T25" fmla="*/ 26 h 31"/>
                <a:gd name="T26" fmla="*/ 9 w 30"/>
                <a:gd name="T27" fmla="*/ 24 h 31"/>
                <a:gd name="T28" fmla="*/ 12 w 30"/>
                <a:gd name="T29" fmla="*/ 21 h 31"/>
                <a:gd name="T30" fmla="*/ 12 w 30"/>
                <a:gd name="T31" fmla="*/ 21 h 31"/>
                <a:gd name="T32" fmla="*/ 14 w 30"/>
                <a:gd name="T33" fmla="*/ 24 h 31"/>
                <a:gd name="T34" fmla="*/ 16 w 30"/>
                <a:gd name="T35" fmla="*/ 31 h 31"/>
                <a:gd name="T36" fmla="*/ 16 w 30"/>
                <a:gd name="T37" fmla="*/ 31 h 31"/>
                <a:gd name="T38" fmla="*/ 19 w 30"/>
                <a:gd name="T39" fmla="*/ 26 h 31"/>
                <a:gd name="T40" fmla="*/ 21 w 30"/>
                <a:gd name="T41" fmla="*/ 26 h 31"/>
                <a:gd name="T42" fmla="*/ 21 w 30"/>
                <a:gd name="T43" fmla="*/ 28 h 31"/>
                <a:gd name="T44" fmla="*/ 23 w 30"/>
                <a:gd name="T45" fmla="*/ 28 h 31"/>
                <a:gd name="T46" fmla="*/ 26 w 30"/>
                <a:gd name="T47" fmla="*/ 31 h 31"/>
                <a:gd name="T48" fmla="*/ 23 w 30"/>
                <a:gd name="T49" fmla="*/ 19 h 31"/>
                <a:gd name="T50" fmla="*/ 21 w 30"/>
                <a:gd name="T51" fmla="*/ 14 h 31"/>
                <a:gd name="T52" fmla="*/ 21 w 30"/>
                <a:gd name="T53" fmla="*/ 12 h 31"/>
                <a:gd name="T54" fmla="*/ 26 w 30"/>
                <a:gd name="T55" fmla="*/ 14 h 31"/>
                <a:gd name="T56" fmla="*/ 26 w 30"/>
                <a:gd name="T57" fmla="*/ 17 h 31"/>
                <a:gd name="T58" fmla="*/ 26 w 30"/>
                <a:gd name="T59" fmla="*/ 17 h 31"/>
                <a:gd name="T60" fmla="*/ 28 w 30"/>
                <a:gd name="T61" fmla="*/ 14 h 31"/>
                <a:gd name="T62" fmla="*/ 30 w 30"/>
                <a:gd name="T63" fmla="*/ 14 h 31"/>
                <a:gd name="T64" fmla="*/ 30 w 30"/>
                <a:gd name="T65" fmla="*/ 12 h 31"/>
                <a:gd name="T66" fmla="*/ 28 w 30"/>
                <a:gd name="T67" fmla="*/ 12 h 31"/>
                <a:gd name="T68" fmla="*/ 26 w 30"/>
                <a:gd name="T69" fmla="*/ 7 h 31"/>
                <a:gd name="T70" fmla="*/ 26 w 30"/>
                <a:gd name="T71" fmla="*/ 5 h 31"/>
                <a:gd name="T72" fmla="*/ 14 w 30"/>
                <a:gd name="T73" fmla="*/ 0 h 31"/>
                <a:gd name="T74" fmla="*/ 14 w 30"/>
                <a:gd name="T75" fmla="*/ 0 h 31"/>
                <a:gd name="T76" fmla="*/ 12 w 30"/>
                <a:gd name="T7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31">
                  <a:moveTo>
                    <a:pt x="12" y="0"/>
                  </a:moveTo>
                  <a:lnTo>
                    <a:pt x="9" y="0"/>
                  </a:lnTo>
                  <a:lnTo>
                    <a:pt x="5" y="2"/>
                  </a:lnTo>
                  <a:lnTo>
                    <a:pt x="2" y="2"/>
                  </a:lnTo>
                  <a:lnTo>
                    <a:pt x="0" y="5"/>
                  </a:lnTo>
                  <a:lnTo>
                    <a:pt x="0" y="7"/>
                  </a:lnTo>
                  <a:lnTo>
                    <a:pt x="2" y="12"/>
                  </a:lnTo>
                  <a:lnTo>
                    <a:pt x="5" y="12"/>
                  </a:lnTo>
                  <a:lnTo>
                    <a:pt x="7" y="17"/>
                  </a:lnTo>
                  <a:lnTo>
                    <a:pt x="5" y="19"/>
                  </a:lnTo>
                  <a:lnTo>
                    <a:pt x="7" y="24"/>
                  </a:lnTo>
                  <a:lnTo>
                    <a:pt x="7" y="24"/>
                  </a:lnTo>
                  <a:lnTo>
                    <a:pt x="9" y="26"/>
                  </a:lnTo>
                  <a:lnTo>
                    <a:pt x="9" y="24"/>
                  </a:lnTo>
                  <a:lnTo>
                    <a:pt x="12" y="21"/>
                  </a:lnTo>
                  <a:lnTo>
                    <a:pt x="12" y="21"/>
                  </a:lnTo>
                  <a:lnTo>
                    <a:pt x="14" y="24"/>
                  </a:lnTo>
                  <a:lnTo>
                    <a:pt x="16" y="31"/>
                  </a:lnTo>
                  <a:lnTo>
                    <a:pt x="16" y="31"/>
                  </a:lnTo>
                  <a:lnTo>
                    <a:pt x="19" y="26"/>
                  </a:lnTo>
                  <a:lnTo>
                    <a:pt x="21" y="26"/>
                  </a:lnTo>
                  <a:lnTo>
                    <a:pt x="21" y="28"/>
                  </a:lnTo>
                  <a:lnTo>
                    <a:pt x="23" y="28"/>
                  </a:lnTo>
                  <a:lnTo>
                    <a:pt x="26" y="31"/>
                  </a:lnTo>
                  <a:lnTo>
                    <a:pt x="23" y="19"/>
                  </a:lnTo>
                  <a:lnTo>
                    <a:pt x="21" y="14"/>
                  </a:lnTo>
                  <a:lnTo>
                    <a:pt x="21" y="12"/>
                  </a:lnTo>
                  <a:lnTo>
                    <a:pt x="26" y="14"/>
                  </a:lnTo>
                  <a:lnTo>
                    <a:pt x="26" y="17"/>
                  </a:lnTo>
                  <a:lnTo>
                    <a:pt x="26" y="17"/>
                  </a:lnTo>
                  <a:lnTo>
                    <a:pt x="28" y="14"/>
                  </a:lnTo>
                  <a:lnTo>
                    <a:pt x="30" y="14"/>
                  </a:lnTo>
                  <a:lnTo>
                    <a:pt x="30" y="12"/>
                  </a:lnTo>
                  <a:lnTo>
                    <a:pt x="28" y="12"/>
                  </a:lnTo>
                  <a:lnTo>
                    <a:pt x="26" y="7"/>
                  </a:lnTo>
                  <a:lnTo>
                    <a:pt x="26" y="5"/>
                  </a:lnTo>
                  <a:lnTo>
                    <a:pt x="14" y="0"/>
                  </a:lnTo>
                  <a:lnTo>
                    <a:pt x="14" y="0"/>
                  </a:lnTo>
                  <a:lnTo>
                    <a:pt x="12" y="0"/>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94" name="Freeform 1312">
              <a:extLst>
                <a:ext uri="{FF2B5EF4-FFF2-40B4-BE49-F238E27FC236}">
                  <a16:creationId xmlns:a16="http://schemas.microsoft.com/office/drawing/2014/main" id="{16BD53C7-CFED-154B-BF0A-71D4ECCDD232}"/>
                </a:ext>
              </a:extLst>
            </p:cNvPr>
            <p:cNvSpPr>
              <a:spLocks/>
            </p:cNvSpPr>
            <p:nvPr/>
          </p:nvSpPr>
          <p:spPr bwMode="auto">
            <a:xfrm>
              <a:off x="7249762" y="4342388"/>
              <a:ext cx="490026" cy="408957"/>
            </a:xfrm>
            <a:custGeom>
              <a:avLst/>
              <a:gdLst>
                <a:gd name="T0" fmla="*/ 78 w 85"/>
                <a:gd name="T1" fmla="*/ 16 h 70"/>
                <a:gd name="T2" fmla="*/ 61 w 85"/>
                <a:gd name="T3" fmla="*/ 16 h 70"/>
                <a:gd name="T4" fmla="*/ 56 w 85"/>
                <a:gd name="T5" fmla="*/ 16 h 70"/>
                <a:gd name="T6" fmla="*/ 52 w 85"/>
                <a:gd name="T7" fmla="*/ 18 h 70"/>
                <a:gd name="T8" fmla="*/ 49 w 85"/>
                <a:gd name="T9" fmla="*/ 23 h 70"/>
                <a:gd name="T10" fmla="*/ 54 w 85"/>
                <a:gd name="T11" fmla="*/ 28 h 70"/>
                <a:gd name="T12" fmla="*/ 54 w 85"/>
                <a:gd name="T13" fmla="*/ 26 h 70"/>
                <a:gd name="T14" fmla="*/ 47 w 85"/>
                <a:gd name="T15" fmla="*/ 28 h 70"/>
                <a:gd name="T16" fmla="*/ 52 w 85"/>
                <a:gd name="T17" fmla="*/ 33 h 70"/>
                <a:gd name="T18" fmla="*/ 44 w 85"/>
                <a:gd name="T19" fmla="*/ 28 h 70"/>
                <a:gd name="T20" fmla="*/ 44 w 85"/>
                <a:gd name="T21" fmla="*/ 30 h 70"/>
                <a:gd name="T22" fmla="*/ 47 w 85"/>
                <a:gd name="T23" fmla="*/ 33 h 70"/>
                <a:gd name="T24" fmla="*/ 42 w 85"/>
                <a:gd name="T25" fmla="*/ 28 h 70"/>
                <a:gd name="T26" fmla="*/ 35 w 85"/>
                <a:gd name="T27" fmla="*/ 23 h 70"/>
                <a:gd name="T28" fmla="*/ 33 w 85"/>
                <a:gd name="T29" fmla="*/ 21 h 70"/>
                <a:gd name="T30" fmla="*/ 35 w 85"/>
                <a:gd name="T31" fmla="*/ 33 h 70"/>
                <a:gd name="T32" fmla="*/ 40 w 85"/>
                <a:gd name="T33" fmla="*/ 42 h 70"/>
                <a:gd name="T34" fmla="*/ 40 w 85"/>
                <a:gd name="T35" fmla="*/ 47 h 70"/>
                <a:gd name="T36" fmla="*/ 40 w 85"/>
                <a:gd name="T37" fmla="*/ 44 h 70"/>
                <a:gd name="T38" fmla="*/ 37 w 85"/>
                <a:gd name="T39" fmla="*/ 42 h 70"/>
                <a:gd name="T40" fmla="*/ 37 w 85"/>
                <a:gd name="T41" fmla="*/ 49 h 70"/>
                <a:gd name="T42" fmla="*/ 33 w 85"/>
                <a:gd name="T43" fmla="*/ 49 h 70"/>
                <a:gd name="T44" fmla="*/ 40 w 85"/>
                <a:gd name="T45" fmla="*/ 54 h 70"/>
                <a:gd name="T46" fmla="*/ 42 w 85"/>
                <a:gd name="T47" fmla="*/ 56 h 70"/>
                <a:gd name="T48" fmla="*/ 49 w 85"/>
                <a:gd name="T49" fmla="*/ 61 h 70"/>
                <a:gd name="T50" fmla="*/ 52 w 85"/>
                <a:gd name="T51" fmla="*/ 61 h 70"/>
                <a:gd name="T52" fmla="*/ 49 w 85"/>
                <a:gd name="T53" fmla="*/ 68 h 70"/>
                <a:gd name="T54" fmla="*/ 40 w 85"/>
                <a:gd name="T55" fmla="*/ 66 h 70"/>
                <a:gd name="T56" fmla="*/ 40 w 85"/>
                <a:gd name="T57" fmla="*/ 63 h 70"/>
                <a:gd name="T58" fmla="*/ 37 w 85"/>
                <a:gd name="T59" fmla="*/ 61 h 70"/>
                <a:gd name="T60" fmla="*/ 33 w 85"/>
                <a:gd name="T61" fmla="*/ 61 h 70"/>
                <a:gd name="T62" fmla="*/ 28 w 85"/>
                <a:gd name="T63" fmla="*/ 59 h 70"/>
                <a:gd name="T64" fmla="*/ 21 w 85"/>
                <a:gd name="T65" fmla="*/ 59 h 70"/>
                <a:gd name="T66" fmla="*/ 16 w 85"/>
                <a:gd name="T67" fmla="*/ 59 h 70"/>
                <a:gd name="T68" fmla="*/ 14 w 85"/>
                <a:gd name="T69" fmla="*/ 59 h 70"/>
                <a:gd name="T70" fmla="*/ 11 w 85"/>
                <a:gd name="T71" fmla="*/ 52 h 70"/>
                <a:gd name="T72" fmla="*/ 11 w 85"/>
                <a:gd name="T73" fmla="*/ 49 h 70"/>
                <a:gd name="T74" fmla="*/ 9 w 85"/>
                <a:gd name="T75" fmla="*/ 49 h 70"/>
                <a:gd name="T76" fmla="*/ 2 w 85"/>
                <a:gd name="T77" fmla="*/ 42 h 70"/>
                <a:gd name="T78" fmla="*/ 2 w 85"/>
                <a:gd name="T79" fmla="*/ 37 h 70"/>
                <a:gd name="T80" fmla="*/ 2 w 85"/>
                <a:gd name="T81" fmla="*/ 37 h 70"/>
                <a:gd name="T82" fmla="*/ 4 w 85"/>
                <a:gd name="T83" fmla="*/ 33 h 70"/>
                <a:gd name="T84" fmla="*/ 7 w 85"/>
                <a:gd name="T85" fmla="*/ 28 h 70"/>
                <a:gd name="T86" fmla="*/ 11 w 85"/>
                <a:gd name="T87" fmla="*/ 23 h 70"/>
                <a:gd name="T88" fmla="*/ 21 w 85"/>
                <a:gd name="T89" fmla="*/ 16 h 70"/>
                <a:gd name="T90" fmla="*/ 28 w 85"/>
                <a:gd name="T91" fmla="*/ 11 h 70"/>
                <a:gd name="T92" fmla="*/ 35 w 85"/>
                <a:gd name="T93" fmla="*/ 7 h 70"/>
                <a:gd name="T94" fmla="*/ 63 w 85"/>
                <a:gd name="T95" fmla="*/ 7 h 70"/>
                <a:gd name="T96" fmla="*/ 75 w 85"/>
                <a:gd name="T97" fmla="*/ 9 h 70"/>
                <a:gd name="T98" fmla="*/ 80 w 85"/>
                <a:gd name="T99" fmla="*/ 0 h 70"/>
                <a:gd name="T100" fmla="*/ 82 w 85"/>
                <a:gd name="T101" fmla="*/ 2 h 70"/>
                <a:gd name="T102" fmla="*/ 85 w 85"/>
                <a:gd name="T103" fmla="*/ 7 h 70"/>
                <a:gd name="T104" fmla="*/ 82 w 85"/>
                <a:gd name="T105" fmla="*/ 1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70">
                  <a:moveTo>
                    <a:pt x="78" y="18"/>
                  </a:moveTo>
                  <a:lnTo>
                    <a:pt x="78" y="16"/>
                  </a:lnTo>
                  <a:lnTo>
                    <a:pt x="66" y="14"/>
                  </a:lnTo>
                  <a:lnTo>
                    <a:pt x="61" y="16"/>
                  </a:lnTo>
                  <a:lnTo>
                    <a:pt x="59" y="16"/>
                  </a:lnTo>
                  <a:lnTo>
                    <a:pt x="56" y="16"/>
                  </a:lnTo>
                  <a:lnTo>
                    <a:pt x="54" y="18"/>
                  </a:lnTo>
                  <a:lnTo>
                    <a:pt x="52" y="18"/>
                  </a:lnTo>
                  <a:lnTo>
                    <a:pt x="47" y="21"/>
                  </a:lnTo>
                  <a:lnTo>
                    <a:pt x="49" y="23"/>
                  </a:lnTo>
                  <a:lnTo>
                    <a:pt x="52" y="23"/>
                  </a:lnTo>
                  <a:lnTo>
                    <a:pt x="54" y="28"/>
                  </a:lnTo>
                  <a:lnTo>
                    <a:pt x="56" y="28"/>
                  </a:lnTo>
                  <a:lnTo>
                    <a:pt x="54" y="26"/>
                  </a:lnTo>
                  <a:lnTo>
                    <a:pt x="49" y="26"/>
                  </a:lnTo>
                  <a:lnTo>
                    <a:pt x="47" y="28"/>
                  </a:lnTo>
                  <a:lnTo>
                    <a:pt x="52" y="28"/>
                  </a:lnTo>
                  <a:lnTo>
                    <a:pt x="52" y="33"/>
                  </a:lnTo>
                  <a:lnTo>
                    <a:pt x="47" y="28"/>
                  </a:lnTo>
                  <a:lnTo>
                    <a:pt x="44" y="28"/>
                  </a:lnTo>
                  <a:lnTo>
                    <a:pt x="44" y="28"/>
                  </a:lnTo>
                  <a:lnTo>
                    <a:pt x="44" y="30"/>
                  </a:lnTo>
                  <a:lnTo>
                    <a:pt x="47" y="33"/>
                  </a:lnTo>
                  <a:lnTo>
                    <a:pt x="47" y="33"/>
                  </a:lnTo>
                  <a:lnTo>
                    <a:pt x="42" y="30"/>
                  </a:lnTo>
                  <a:lnTo>
                    <a:pt x="42" y="28"/>
                  </a:lnTo>
                  <a:lnTo>
                    <a:pt x="37" y="23"/>
                  </a:lnTo>
                  <a:lnTo>
                    <a:pt x="35" y="23"/>
                  </a:lnTo>
                  <a:lnTo>
                    <a:pt x="37" y="21"/>
                  </a:lnTo>
                  <a:lnTo>
                    <a:pt x="33" y="21"/>
                  </a:lnTo>
                  <a:lnTo>
                    <a:pt x="33" y="33"/>
                  </a:lnTo>
                  <a:lnTo>
                    <a:pt x="35" y="33"/>
                  </a:lnTo>
                  <a:lnTo>
                    <a:pt x="35" y="37"/>
                  </a:lnTo>
                  <a:lnTo>
                    <a:pt x="40" y="42"/>
                  </a:lnTo>
                  <a:lnTo>
                    <a:pt x="42" y="47"/>
                  </a:lnTo>
                  <a:lnTo>
                    <a:pt x="40" y="47"/>
                  </a:lnTo>
                  <a:lnTo>
                    <a:pt x="40" y="47"/>
                  </a:lnTo>
                  <a:lnTo>
                    <a:pt x="40" y="44"/>
                  </a:lnTo>
                  <a:lnTo>
                    <a:pt x="40" y="42"/>
                  </a:lnTo>
                  <a:lnTo>
                    <a:pt x="37" y="42"/>
                  </a:lnTo>
                  <a:lnTo>
                    <a:pt x="37" y="44"/>
                  </a:lnTo>
                  <a:lnTo>
                    <a:pt x="37" y="49"/>
                  </a:lnTo>
                  <a:lnTo>
                    <a:pt x="37" y="49"/>
                  </a:lnTo>
                  <a:lnTo>
                    <a:pt x="33" y="49"/>
                  </a:lnTo>
                  <a:lnTo>
                    <a:pt x="33" y="52"/>
                  </a:lnTo>
                  <a:lnTo>
                    <a:pt x="40" y="54"/>
                  </a:lnTo>
                  <a:lnTo>
                    <a:pt x="42" y="54"/>
                  </a:lnTo>
                  <a:lnTo>
                    <a:pt x="42" y="56"/>
                  </a:lnTo>
                  <a:lnTo>
                    <a:pt x="44" y="56"/>
                  </a:lnTo>
                  <a:lnTo>
                    <a:pt x="49" y="61"/>
                  </a:lnTo>
                  <a:lnTo>
                    <a:pt x="49" y="61"/>
                  </a:lnTo>
                  <a:lnTo>
                    <a:pt x="52" y="61"/>
                  </a:lnTo>
                  <a:lnTo>
                    <a:pt x="52" y="70"/>
                  </a:lnTo>
                  <a:lnTo>
                    <a:pt x="49" y="68"/>
                  </a:lnTo>
                  <a:lnTo>
                    <a:pt x="47" y="66"/>
                  </a:lnTo>
                  <a:lnTo>
                    <a:pt x="40" y="66"/>
                  </a:lnTo>
                  <a:lnTo>
                    <a:pt x="37" y="66"/>
                  </a:lnTo>
                  <a:lnTo>
                    <a:pt x="40" y="63"/>
                  </a:lnTo>
                  <a:lnTo>
                    <a:pt x="40" y="63"/>
                  </a:lnTo>
                  <a:lnTo>
                    <a:pt x="37" y="61"/>
                  </a:lnTo>
                  <a:lnTo>
                    <a:pt x="35" y="59"/>
                  </a:lnTo>
                  <a:lnTo>
                    <a:pt x="33" y="61"/>
                  </a:lnTo>
                  <a:lnTo>
                    <a:pt x="30" y="59"/>
                  </a:lnTo>
                  <a:lnTo>
                    <a:pt x="28" y="59"/>
                  </a:lnTo>
                  <a:lnTo>
                    <a:pt x="23" y="59"/>
                  </a:lnTo>
                  <a:lnTo>
                    <a:pt x="21" y="59"/>
                  </a:lnTo>
                  <a:lnTo>
                    <a:pt x="16" y="59"/>
                  </a:lnTo>
                  <a:lnTo>
                    <a:pt x="16" y="59"/>
                  </a:lnTo>
                  <a:lnTo>
                    <a:pt x="16" y="59"/>
                  </a:lnTo>
                  <a:lnTo>
                    <a:pt x="14" y="59"/>
                  </a:lnTo>
                  <a:lnTo>
                    <a:pt x="9" y="52"/>
                  </a:lnTo>
                  <a:lnTo>
                    <a:pt x="11" y="52"/>
                  </a:lnTo>
                  <a:lnTo>
                    <a:pt x="14" y="52"/>
                  </a:lnTo>
                  <a:lnTo>
                    <a:pt x="11" y="49"/>
                  </a:lnTo>
                  <a:lnTo>
                    <a:pt x="9" y="47"/>
                  </a:lnTo>
                  <a:lnTo>
                    <a:pt x="9" y="49"/>
                  </a:lnTo>
                  <a:lnTo>
                    <a:pt x="4" y="42"/>
                  </a:lnTo>
                  <a:lnTo>
                    <a:pt x="2" y="42"/>
                  </a:lnTo>
                  <a:lnTo>
                    <a:pt x="2" y="37"/>
                  </a:lnTo>
                  <a:lnTo>
                    <a:pt x="2" y="37"/>
                  </a:lnTo>
                  <a:lnTo>
                    <a:pt x="0" y="37"/>
                  </a:lnTo>
                  <a:lnTo>
                    <a:pt x="2" y="37"/>
                  </a:lnTo>
                  <a:lnTo>
                    <a:pt x="2" y="35"/>
                  </a:lnTo>
                  <a:lnTo>
                    <a:pt x="4" y="33"/>
                  </a:lnTo>
                  <a:lnTo>
                    <a:pt x="4" y="30"/>
                  </a:lnTo>
                  <a:lnTo>
                    <a:pt x="7" y="28"/>
                  </a:lnTo>
                  <a:lnTo>
                    <a:pt x="9" y="26"/>
                  </a:lnTo>
                  <a:lnTo>
                    <a:pt x="11" y="23"/>
                  </a:lnTo>
                  <a:lnTo>
                    <a:pt x="11" y="16"/>
                  </a:lnTo>
                  <a:lnTo>
                    <a:pt x="21" y="16"/>
                  </a:lnTo>
                  <a:lnTo>
                    <a:pt x="23" y="11"/>
                  </a:lnTo>
                  <a:lnTo>
                    <a:pt x="28" y="11"/>
                  </a:lnTo>
                  <a:lnTo>
                    <a:pt x="33" y="11"/>
                  </a:lnTo>
                  <a:lnTo>
                    <a:pt x="35" y="7"/>
                  </a:lnTo>
                  <a:lnTo>
                    <a:pt x="61" y="4"/>
                  </a:lnTo>
                  <a:lnTo>
                    <a:pt x="63" y="7"/>
                  </a:lnTo>
                  <a:lnTo>
                    <a:pt x="70" y="9"/>
                  </a:lnTo>
                  <a:lnTo>
                    <a:pt x="75" y="9"/>
                  </a:lnTo>
                  <a:lnTo>
                    <a:pt x="80" y="4"/>
                  </a:lnTo>
                  <a:lnTo>
                    <a:pt x="80" y="0"/>
                  </a:lnTo>
                  <a:lnTo>
                    <a:pt x="82" y="0"/>
                  </a:lnTo>
                  <a:lnTo>
                    <a:pt x="82" y="2"/>
                  </a:lnTo>
                  <a:lnTo>
                    <a:pt x="85" y="4"/>
                  </a:lnTo>
                  <a:lnTo>
                    <a:pt x="85" y="7"/>
                  </a:lnTo>
                  <a:lnTo>
                    <a:pt x="82" y="9"/>
                  </a:lnTo>
                  <a:lnTo>
                    <a:pt x="82" y="16"/>
                  </a:lnTo>
                  <a:lnTo>
                    <a:pt x="78" y="18"/>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95" name="Freeform 1313">
              <a:extLst>
                <a:ext uri="{FF2B5EF4-FFF2-40B4-BE49-F238E27FC236}">
                  <a16:creationId xmlns:a16="http://schemas.microsoft.com/office/drawing/2014/main" id="{55BC0E5D-A3C8-C749-855E-8DDCAD8EAE52}"/>
                </a:ext>
              </a:extLst>
            </p:cNvPr>
            <p:cNvSpPr>
              <a:spLocks/>
            </p:cNvSpPr>
            <p:nvPr/>
          </p:nvSpPr>
          <p:spPr bwMode="auto">
            <a:xfrm>
              <a:off x="7699433" y="4313177"/>
              <a:ext cx="230600" cy="204479"/>
            </a:xfrm>
            <a:custGeom>
              <a:avLst/>
              <a:gdLst>
                <a:gd name="T0" fmla="*/ 28 w 40"/>
                <a:gd name="T1" fmla="*/ 2 h 35"/>
                <a:gd name="T2" fmla="*/ 26 w 40"/>
                <a:gd name="T3" fmla="*/ 2 h 35"/>
                <a:gd name="T4" fmla="*/ 18 w 40"/>
                <a:gd name="T5" fmla="*/ 2 h 35"/>
                <a:gd name="T6" fmla="*/ 16 w 40"/>
                <a:gd name="T7" fmla="*/ 0 h 35"/>
                <a:gd name="T8" fmla="*/ 7 w 40"/>
                <a:gd name="T9" fmla="*/ 2 h 35"/>
                <a:gd name="T10" fmla="*/ 4 w 40"/>
                <a:gd name="T11" fmla="*/ 5 h 35"/>
                <a:gd name="T12" fmla="*/ 4 w 40"/>
                <a:gd name="T13" fmla="*/ 7 h 35"/>
                <a:gd name="T14" fmla="*/ 7 w 40"/>
                <a:gd name="T15" fmla="*/ 9 h 35"/>
                <a:gd name="T16" fmla="*/ 7 w 40"/>
                <a:gd name="T17" fmla="*/ 12 h 35"/>
                <a:gd name="T18" fmla="*/ 4 w 40"/>
                <a:gd name="T19" fmla="*/ 14 h 35"/>
                <a:gd name="T20" fmla="*/ 4 w 40"/>
                <a:gd name="T21" fmla="*/ 21 h 35"/>
                <a:gd name="T22" fmla="*/ 0 w 40"/>
                <a:gd name="T23" fmla="*/ 23 h 35"/>
                <a:gd name="T24" fmla="*/ 2 w 40"/>
                <a:gd name="T25" fmla="*/ 26 h 35"/>
                <a:gd name="T26" fmla="*/ 2 w 40"/>
                <a:gd name="T27" fmla="*/ 26 h 35"/>
                <a:gd name="T28" fmla="*/ 11 w 40"/>
                <a:gd name="T29" fmla="*/ 26 h 35"/>
                <a:gd name="T30" fmla="*/ 9 w 40"/>
                <a:gd name="T31" fmla="*/ 26 h 35"/>
                <a:gd name="T32" fmla="*/ 4 w 40"/>
                <a:gd name="T33" fmla="*/ 31 h 35"/>
                <a:gd name="T34" fmla="*/ 2 w 40"/>
                <a:gd name="T35" fmla="*/ 35 h 35"/>
                <a:gd name="T36" fmla="*/ 4 w 40"/>
                <a:gd name="T37" fmla="*/ 33 h 35"/>
                <a:gd name="T38" fmla="*/ 7 w 40"/>
                <a:gd name="T39" fmla="*/ 31 h 35"/>
                <a:gd name="T40" fmla="*/ 21 w 40"/>
                <a:gd name="T41" fmla="*/ 19 h 35"/>
                <a:gd name="T42" fmla="*/ 35 w 40"/>
                <a:gd name="T43" fmla="*/ 19 h 35"/>
                <a:gd name="T44" fmla="*/ 35 w 40"/>
                <a:gd name="T45" fmla="*/ 19 h 35"/>
                <a:gd name="T46" fmla="*/ 40 w 40"/>
                <a:gd name="T47" fmla="*/ 19 h 35"/>
                <a:gd name="T48" fmla="*/ 40 w 40"/>
                <a:gd name="T49" fmla="*/ 16 h 35"/>
                <a:gd name="T50" fmla="*/ 40 w 40"/>
                <a:gd name="T51" fmla="*/ 14 h 35"/>
                <a:gd name="T52" fmla="*/ 37 w 40"/>
                <a:gd name="T53" fmla="*/ 14 h 35"/>
                <a:gd name="T54" fmla="*/ 30 w 40"/>
                <a:gd name="T55" fmla="*/ 12 h 35"/>
                <a:gd name="T56" fmla="*/ 28 w 40"/>
                <a:gd name="T57" fmla="*/ 7 h 35"/>
                <a:gd name="T58" fmla="*/ 26 w 40"/>
                <a:gd name="T59" fmla="*/ 5 h 35"/>
                <a:gd name="T60" fmla="*/ 28 w 40"/>
                <a:gd name="T6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5">
                  <a:moveTo>
                    <a:pt x="28" y="2"/>
                  </a:moveTo>
                  <a:lnTo>
                    <a:pt x="26" y="2"/>
                  </a:lnTo>
                  <a:lnTo>
                    <a:pt x="18" y="2"/>
                  </a:lnTo>
                  <a:lnTo>
                    <a:pt x="16" y="0"/>
                  </a:lnTo>
                  <a:lnTo>
                    <a:pt x="7" y="2"/>
                  </a:lnTo>
                  <a:lnTo>
                    <a:pt x="4" y="5"/>
                  </a:lnTo>
                  <a:lnTo>
                    <a:pt x="4" y="7"/>
                  </a:lnTo>
                  <a:lnTo>
                    <a:pt x="7" y="9"/>
                  </a:lnTo>
                  <a:lnTo>
                    <a:pt x="7" y="12"/>
                  </a:lnTo>
                  <a:lnTo>
                    <a:pt x="4" y="14"/>
                  </a:lnTo>
                  <a:lnTo>
                    <a:pt x="4" y="21"/>
                  </a:lnTo>
                  <a:lnTo>
                    <a:pt x="0" y="23"/>
                  </a:lnTo>
                  <a:lnTo>
                    <a:pt x="2" y="26"/>
                  </a:lnTo>
                  <a:lnTo>
                    <a:pt x="2" y="26"/>
                  </a:lnTo>
                  <a:lnTo>
                    <a:pt x="11" y="26"/>
                  </a:lnTo>
                  <a:lnTo>
                    <a:pt x="9" y="26"/>
                  </a:lnTo>
                  <a:lnTo>
                    <a:pt x="4" y="31"/>
                  </a:lnTo>
                  <a:lnTo>
                    <a:pt x="2" y="35"/>
                  </a:lnTo>
                  <a:lnTo>
                    <a:pt x="4" y="33"/>
                  </a:lnTo>
                  <a:lnTo>
                    <a:pt x="7" y="31"/>
                  </a:lnTo>
                  <a:lnTo>
                    <a:pt x="21" y="19"/>
                  </a:lnTo>
                  <a:lnTo>
                    <a:pt x="35" y="19"/>
                  </a:lnTo>
                  <a:lnTo>
                    <a:pt x="35" y="19"/>
                  </a:lnTo>
                  <a:lnTo>
                    <a:pt x="40" y="19"/>
                  </a:lnTo>
                  <a:lnTo>
                    <a:pt x="40" y="16"/>
                  </a:lnTo>
                  <a:lnTo>
                    <a:pt x="40" y="14"/>
                  </a:lnTo>
                  <a:lnTo>
                    <a:pt x="37" y="14"/>
                  </a:lnTo>
                  <a:lnTo>
                    <a:pt x="30" y="12"/>
                  </a:lnTo>
                  <a:lnTo>
                    <a:pt x="28" y="7"/>
                  </a:lnTo>
                  <a:lnTo>
                    <a:pt x="26" y="5"/>
                  </a:lnTo>
                  <a:lnTo>
                    <a:pt x="28" y="2"/>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96" name="Freeform 1314">
              <a:extLst>
                <a:ext uri="{FF2B5EF4-FFF2-40B4-BE49-F238E27FC236}">
                  <a16:creationId xmlns:a16="http://schemas.microsoft.com/office/drawing/2014/main" id="{00DD4E7A-E6EF-8347-92BE-938FC1BB5477}"/>
                </a:ext>
              </a:extLst>
            </p:cNvPr>
            <p:cNvSpPr>
              <a:spLocks/>
            </p:cNvSpPr>
            <p:nvPr/>
          </p:nvSpPr>
          <p:spPr bwMode="auto">
            <a:xfrm>
              <a:off x="6938453" y="3600422"/>
              <a:ext cx="518849" cy="315483"/>
            </a:xfrm>
            <a:custGeom>
              <a:avLst/>
              <a:gdLst>
                <a:gd name="T0" fmla="*/ 14 w 90"/>
                <a:gd name="T1" fmla="*/ 10 h 54"/>
                <a:gd name="T2" fmla="*/ 24 w 90"/>
                <a:gd name="T3" fmla="*/ 17 h 54"/>
                <a:gd name="T4" fmla="*/ 33 w 90"/>
                <a:gd name="T5" fmla="*/ 17 h 54"/>
                <a:gd name="T6" fmla="*/ 36 w 90"/>
                <a:gd name="T7" fmla="*/ 12 h 54"/>
                <a:gd name="T8" fmla="*/ 48 w 90"/>
                <a:gd name="T9" fmla="*/ 7 h 54"/>
                <a:gd name="T10" fmla="*/ 52 w 90"/>
                <a:gd name="T11" fmla="*/ 10 h 54"/>
                <a:gd name="T12" fmla="*/ 57 w 90"/>
                <a:gd name="T13" fmla="*/ 7 h 54"/>
                <a:gd name="T14" fmla="*/ 59 w 90"/>
                <a:gd name="T15" fmla="*/ 5 h 54"/>
                <a:gd name="T16" fmla="*/ 64 w 90"/>
                <a:gd name="T17" fmla="*/ 2 h 54"/>
                <a:gd name="T18" fmla="*/ 66 w 90"/>
                <a:gd name="T19" fmla="*/ 2 h 54"/>
                <a:gd name="T20" fmla="*/ 69 w 90"/>
                <a:gd name="T21" fmla="*/ 0 h 54"/>
                <a:gd name="T22" fmla="*/ 74 w 90"/>
                <a:gd name="T23" fmla="*/ 2 h 54"/>
                <a:gd name="T24" fmla="*/ 78 w 90"/>
                <a:gd name="T25" fmla="*/ 5 h 54"/>
                <a:gd name="T26" fmla="*/ 81 w 90"/>
                <a:gd name="T27" fmla="*/ 5 h 54"/>
                <a:gd name="T28" fmla="*/ 90 w 90"/>
                <a:gd name="T29" fmla="*/ 10 h 54"/>
                <a:gd name="T30" fmla="*/ 90 w 90"/>
                <a:gd name="T31" fmla="*/ 12 h 54"/>
                <a:gd name="T32" fmla="*/ 88 w 90"/>
                <a:gd name="T33" fmla="*/ 17 h 54"/>
                <a:gd name="T34" fmla="*/ 85 w 90"/>
                <a:gd name="T35" fmla="*/ 17 h 54"/>
                <a:gd name="T36" fmla="*/ 83 w 90"/>
                <a:gd name="T37" fmla="*/ 17 h 54"/>
                <a:gd name="T38" fmla="*/ 81 w 90"/>
                <a:gd name="T39" fmla="*/ 21 h 54"/>
                <a:gd name="T40" fmla="*/ 81 w 90"/>
                <a:gd name="T41" fmla="*/ 21 h 54"/>
                <a:gd name="T42" fmla="*/ 78 w 90"/>
                <a:gd name="T43" fmla="*/ 24 h 54"/>
                <a:gd name="T44" fmla="*/ 78 w 90"/>
                <a:gd name="T45" fmla="*/ 28 h 54"/>
                <a:gd name="T46" fmla="*/ 69 w 90"/>
                <a:gd name="T47" fmla="*/ 45 h 54"/>
                <a:gd name="T48" fmla="*/ 57 w 90"/>
                <a:gd name="T49" fmla="*/ 47 h 54"/>
                <a:gd name="T50" fmla="*/ 55 w 90"/>
                <a:gd name="T51" fmla="*/ 47 h 54"/>
                <a:gd name="T52" fmla="*/ 55 w 90"/>
                <a:gd name="T53" fmla="*/ 47 h 54"/>
                <a:gd name="T54" fmla="*/ 52 w 90"/>
                <a:gd name="T55" fmla="*/ 47 h 54"/>
                <a:gd name="T56" fmla="*/ 48 w 90"/>
                <a:gd name="T57" fmla="*/ 47 h 54"/>
                <a:gd name="T58" fmla="*/ 45 w 90"/>
                <a:gd name="T59" fmla="*/ 50 h 54"/>
                <a:gd name="T60" fmla="*/ 40 w 90"/>
                <a:gd name="T61" fmla="*/ 50 h 54"/>
                <a:gd name="T62" fmla="*/ 40 w 90"/>
                <a:gd name="T63" fmla="*/ 52 h 54"/>
                <a:gd name="T64" fmla="*/ 36 w 90"/>
                <a:gd name="T65" fmla="*/ 52 h 54"/>
                <a:gd name="T66" fmla="*/ 33 w 90"/>
                <a:gd name="T67" fmla="*/ 54 h 54"/>
                <a:gd name="T68" fmla="*/ 26 w 90"/>
                <a:gd name="T69" fmla="*/ 54 h 54"/>
                <a:gd name="T70" fmla="*/ 22 w 90"/>
                <a:gd name="T71" fmla="*/ 52 h 54"/>
                <a:gd name="T72" fmla="*/ 19 w 90"/>
                <a:gd name="T73" fmla="*/ 52 h 54"/>
                <a:gd name="T74" fmla="*/ 17 w 90"/>
                <a:gd name="T75" fmla="*/ 47 h 54"/>
                <a:gd name="T76" fmla="*/ 14 w 90"/>
                <a:gd name="T77" fmla="*/ 47 h 54"/>
                <a:gd name="T78" fmla="*/ 12 w 90"/>
                <a:gd name="T79" fmla="*/ 43 h 54"/>
                <a:gd name="T80" fmla="*/ 7 w 90"/>
                <a:gd name="T81" fmla="*/ 43 h 54"/>
                <a:gd name="T82" fmla="*/ 5 w 90"/>
                <a:gd name="T83" fmla="*/ 35 h 54"/>
                <a:gd name="T84" fmla="*/ 3 w 90"/>
                <a:gd name="T85" fmla="*/ 33 h 54"/>
                <a:gd name="T86" fmla="*/ 0 w 90"/>
                <a:gd name="T87" fmla="*/ 33 h 54"/>
                <a:gd name="T88" fmla="*/ 3 w 90"/>
                <a:gd name="T89" fmla="*/ 31 h 54"/>
                <a:gd name="T90" fmla="*/ 7 w 90"/>
                <a:gd name="T91" fmla="*/ 31 h 54"/>
                <a:gd name="T92" fmla="*/ 5 w 90"/>
                <a:gd name="T93" fmla="*/ 26 h 54"/>
                <a:gd name="T94" fmla="*/ 7 w 90"/>
                <a:gd name="T95" fmla="*/ 21 h 54"/>
                <a:gd name="T96" fmla="*/ 7 w 90"/>
                <a:gd name="T97" fmla="*/ 19 h 54"/>
                <a:gd name="T98" fmla="*/ 7 w 90"/>
                <a:gd name="T99" fmla="*/ 17 h 54"/>
                <a:gd name="T100" fmla="*/ 14 w 90"/>
                <a:gd name="T101" fmla="*/ 17 h 54"/>
                <a:gd name="T102" fmla="*/ 14 w 90"/>
                <a:gd name="T103" fmla="*/ 17 h 54"/>
                <a:gd name="T104" fmla="*/ 14 w 90"/>
                <a:gd name="T10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54">
                  <a:moveTo>
                    <a:pt x="14" y="10"/>
                  </a:moveTo>
                  <a:lnTo>
                    <a:pt x="24" y="17"/>
                  </a:lnTo>
                  <a:lnTo>
                    <a:pt x="33" y="17"/>
                  </a:lnTo>
                  <a:lnTo>
                    <a:pt x="36" y="12"/>
                  </a:lnTo>
                  <a:lnTo>
                    <a:pt x="48" y="7"/>
                  </a:lnTo>
                  <a:lnTo>
                    <a:pt x="52" y="10"/>
                  </a:lnTo>
                  <a:lnTo>
                    <a:pt x="57" y="7"/>
                  </a:lnTo>
                  <a:lnTo>
                    <a:pt x="59" y="5"/>
                  </a:lnTo>
                  <a:lnTo>
                    <a:pt x="64" y="2"/>
                  </a:lnTo>
                  <a:lnTo>
                    <a:pt x="66" y="2"/>
                  </a:lnTo>
                  <a:lnTo>
                    <a:pt x="69" y="0"/>
                  </a:lnTo>
                  <a:lnTo>
                    <a:pt x="74" y="2"/>
                  </a:lnTo>
                  <a:lnTo>
                    <a:pt x="78" y="5"/>
                  </a:lnTo>
                  <a:lnTo>
                    <a:pt x="81" y="5"/>
                  </a:lnTo>
                  <a:lnTo>
                    <a:pt x="90" y="10"/>
                  </a:lnTo>
                  <a:lnTo>
                    <a:pt x="90" y="12"/>
                  </a:lnTo>
                  <a:lnTo>
                    <a:pt x="88" y="17"/>
                  </a:lnTo>
                  <a:lnTo>
                    <a:pt x="85" y="17"/>
                  </a:lnTo>
                  <a:lnTo>
                    <a:pt x="83" y="17"/>
                  </a:lnTo>
                  <a:lnTo>
                    <a:pt x="81" y="21"/>
                  </a:lnTo>
                  <a:lnTo>
                    <a:pt x="81" y="21"/>
                  </a:lnTo>
                  <a:lnTo>
                    <a:pt x="78" y="24"/>
                  </a:lnTo>
                  <a:lnTo>
                    <a:pt x="78" y="28"/>
                  </a:lnTo>
                  <a:lnTo>
                    <a:pt x="69" y="45"/>
                  </a:lnTo>
                  <a:lnTo>
                    <a:pt x="57" y="47"/>
                  </a:lnTo>
                  <a:lnTo>
                    <a:pt x="55" y="47"/>
                  </a:lnTo>
                  <a:lnTo>
                    <a:pt x="55" y="47"/>
                  </a:lnTo>
                  <a:lnTo>
                    <a:pt x="52" y="47"/>
                  </a:lnTo>
                  <a:lnTo>
                    <a:pt x="48" y="47"/>
                  </a:lnTo>
                  <a:lnTo>
                    <a:pt x="45" y="50"/>
                  </a:lnTo>
                  <a:lnTo>
                    <a:pt x="40" y="50"/>
                  </a:lnTo>
                  <a:lnTo>
                    <a:pt x="40" y="52"/>
                  </a:lnTo>
                  <a:lnTo>
                    <a:pt x="36" y="52"/>
                  </a:lnTo>
                  <a:lnTo>
                    <a:pt x="33" y="54"/>
                  </a:lnTo>
                  <a:lnTo>
                    <a:pt x="26" y="54"/>
                  </a:lnTo>
                  <a:lnTo>
                    <a:pt x="22" y="52"/>
                  </a:lnTo>
                  <a:lnTo>
                    <a:pt x="19" y="52"/>
                  </a:lnTo>
                  <a:lnTo>
                    <a:pt x="17" y="47"/>
                  </a:lnTo>
                  <a:lnTo>
                    <a:pt x="14" y="47"/>
                  </a:lnTo>
                  <a:lnTo>
                    <a:pt x="12" y="43"/>
                  </a:lnTo>
                  <a:lnTo>
                    <a:pt x="7" y="43"/>
                  </a:lnTo>
                  <a:lnTo>
                    <a:pt x="5" y="35"/>
                  </a:lnTo>
                  <a:lnTo>
                    <a:pt x="3" y="33"/>
                  </a:lnTo>
                  <a:lnTo>
                    <a:pt x="0" y="33"/>
                  </a:lnTo>
                  <a:lnTo>
                    <a:pt x="3" y="31"/>
                  </a:lnTo>
                  <a:lnTo>
                    <a:pt x="7" y="31"/>
                  </a:lnTo>
                  <a:lnTo>
                    <a:pt x="5" y="26"/>
                  </a:lnTo>
                  <a:lnTo>
                    <a:pt x="7" y="21"/>
                  </a:lnTo>
                  <a:lnTo>
                    <a:pt x="7" y="19"/>
                  </a:lnTo>
                  <a:lnTo>
                    <a:pt x="7" y="17"/>
                  </a:lnTo>
                  <a:lnTo>
                    <a:pt x="14" y="17"/>
                  </a:lnTo>
                  <a:lnTo>
                    <a:pt x="14" y="17"/>
                  </a:lnTo>
                  <a:lnTo>
                    <a:pt x="14" y="10"/>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97" name="Freeform 1315">
              <a:extLst>
                <a:ext uri="{FF2B5EF4-FFF2-40B4-BE49-F238E27FC236}">
                  <a16:creationId xmlns:a16="http://schemas.microsoft.com/office/drawing/2014/main" id="{1D18EAE0-CF78-EB4D-AC80-1BB9602D50B0}"/>
                </a:ext>
              </a:extLst>
            </p:cNvPr>
            <p:cNvSpPr>
              <a:spLocks/>
            </p:cNvSpPr>
            <p:nvPr/>
          </p:nvSpPr>
          <p:spPr bwMode="auto">
            <a:xfrm>
              <a:off x="6788564" y="2835085"/>
              <a:ext cx="760979" cy="712755"/>
            </a:xfrm>
            <a:custGeom>
              <a:avLst/>
              <a:gdLst>
                <a:gd name="T0" fmla="*/ 128 w 133"/>
                <a:gd name="T1" fmla="*/ 82 h 123"/>
                <a:gd name="T2" fmla="*/ 130 w 133"/>
                <a:gd name="T3" fmla="*/ 87 h 123"/>
                <a:gd name="T4" fmla="*/ 133 w 133"/>
                <a:gd name="T5" fmla="*/ 94 h 123"/>
                <a:gd name="T6" fmla="*/ 114 w 133"/>
                <a:gd name="T7" fmla="*/ 116 h 123"/>
                <a:gd name="T8" fmla="*/ 114 w 133"/>
                <a:gd name="T9" fmla="*/ 123 h 123"/>
                <a:gd name="T10" fmla="*/ 109 w 133"/>
                <a:gd name="T11" fmla="*/ 120 h 123"/>
                <a:gd name="T12" fmla="*/ 95 w 133"/>
                <a:gd name="T13" fmla="*/ 116 h 123"/>
                <a:gd name="T14" fmla="*/ 88 w 133"/>
                <a:gd name="T15" fmla="*/ 116 h 123"/>
                <a:gd name="T16" fmla="*/ 83 w 133"/>
                <a:gd name="T17" fmla="*/ 118 h 123"/>
                <a:gd name="T18" fmla="*/ 78 w 133"/>
                <a:gd name="T19" fmla="*/ 120 h 123"/>
                <a:gd name="T20" fmla="*/ 66 w 133"/>
                <a:gd name="T21" fmla="*/ 116 h 123"/>
                <a:gd name="T22" fmla="*/ 55 w 133"/>
                <a:gd name="T23" fmla="*/ 104 h 123"/>
                <a:gd name="T24" fmla="*/ 52 w 133"/>
                <a:gd name="T25" fmla="*/ 104 h 123"/>
                <a:gd name="T26" fmla="*/ 50 w 133"/>
                <a:gd name="T27" fmla="*/ 99 h 123"/>
                <a:gd name="T28" fmla="*/ 38 w 133"/>
                <a:gd name="T29" fmla="*/ 97 h 123"/>
                <a:gd name="T30" fmla="*/ 36 w 133"/>
                <a:gd name="T31" fmla="*/ 101 h 123"/>
                <a:gd name="T32" fmla="*/ 29 w 133"/>
                <a:gd name="T33" fmla="*/ 94 h 123"/>
                <a:gd name="T34" fmla="*/ 31 w 133"/>
                <a:gd name="T35" fmla="*/ 92 h 123"/>
                <a:gd name="T36" fmla="*/ 29 w 133"/>
                <a:gd name="T37" fmla="*/ 92 h 123"/>
                <a:gd name="T38" fmla="*/ 19 w 133"/>
                <a:gd name="T39" fmla="*/ 87 h 123"/>
                <a:gd name="T40" fmla="*/ 14 w 133"/>
                <a:gd name="T41" fmla="*/ 82 h 123"/>
                <a:gd name="T42" fmla="*/ 10 w 133"/>
                <a:gd name="T43" fmla="*/ 87 h 123"/>
                <a:gd name="T44" fmla="*/ 12 w 133"/>
                <a:gd name="T45" fmla="*/ 73 h 123"/>
                <a:gd name="T46" fmla="*/ 5 w 133"/>
                <a:gd name="T47" fmla="*/ 47 h 123"/>
                <a:gd name="T48" fmla="*/ 0 w 133"/>
                <a:gd name="T49" fmla="*/ 42 h 123"/>
                <a:gd name="T50" fmla="*/ 5 w 133"/>
                <a:gd name="T51" fmla="*/ 30 h 123"/>
                <a:gd name="T52" fmla="*/ 5 w 133"/>
                <a:gd name="T53" fmla="*/ 26 h 123"/>
                <a:gd name="T54" fmla="*/ 7 w 133"/>
                <a:gd name="T55" fmla="*/ 21 h 123"/>
                <a:gd name="T56" fmla="*/ 5 w 133"/>
                <a:gd name="T57" fmla="*/ 19 h 123"/>
                <a:gd name="T58" fmla="*/ 7 w 133"/>
                <a:gd name="T59" fmla="*/ 19 h 123"/>
                <a:gd name="T60" fmla="*/ 26 w 133"/>
                <a:gd name="T61" fmla="*/ 12 h 123"/>
                <a:gd name="T62" fmla="*/ 43 w 133"/>
                <a:gd name="T63" fmla="*/ 2 h 123"/>
                <a:gd name="T64" fmla="*/ 62 w 133"/>
                <a:gd name="T65" fmla="*/ 0 h 123"/>
                <a:gd name="T66" fmla="*/ 62 w 133"/>
                <a:gd name="T67" fmla="*/ 5 h 123"/>
                <a:gd name="T68" fmla="*/ 62 w 133"/>
                <a:gd name="T69" fmla="*/ 12 h 123"/>
                <a:gd name="T70" fmla="*/ 64 w 133"/>
                <a:gd name="T71" fmla="*/ 12 h 123"/>
                <a:gd name="T72" fmla="*/ 66 w 133"/>
                <a:gd name="T73" fmla="*/ 12 h 123"/>
                <a:gd name="T74" fmla="*/ 74 w 133"/>
                <a:gd name="T75" fmla="*/ 7 h 123"/>
                <a:gd name="T76" fmla="*/ 116 w 133"/>
                <a:gd name="T77" fmla="*/ 9 h 123"/>
                <a:gd name="T78" fmla="*/ 130 w 133"/>
                <a:gd name="T79" fmla="*/ 47 h 123"/>
                <a:gd name="T80" fmla="*/ 123 w 133"/>
                <a:gd name="T81" fmla="*/ 52 h 123"/>
                <a:gd name="T82" fmla="*/ 123 w 133"/>
                <a:gd name="T83" fmla="*/ 59 h 123"/>
                <a:gd name="T84" fmla="*/ 125 w 133"/>
                <a:gd name="T8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23">
                  <a:moveTo>
                    <a:pt x="125" y="71"/>
                  </a:moveTo>
                  <a:lnTo>
                    <a:pt x="128" y="82"/>
                  </a:lnTo>
                  <a:lnTo>
                    <a:pt x="133" y="85"/>
                  </a:lnTo>
                  <a:lnTo>
                    <a:pt x="130" y="87"/>
                  </a:lnTo>
                  <a:lnTo>
                    <a:pt x="133" y="92"/>
                  </a:lnTo>
                  <a:lnTo>
                    <a:pt x="133" y="94"/>
                  </a:lnTo>
                  <a:lnTo>
                    <a:pt x="123" y="101"/>
                  </a:lnTo>
                  <a:lnTo>
                    <a:pt x="114" y="116"/>
                  </a:lnTo>
                  <a:lnTo>
                    <a:pt x="114" y="118"/>
                  </a:lnTo>
                  <a:lnTo>
                    <a:pt x="114" y="123"/>
                  </a:lnTo>
                  <a:lnTo>
                    <a:pt x="111" y="123"/>
                  </a:lnTo>
                  <a:lnTo>
                    <a:pt x="109" y="120"/>
                  </a:lnTo>
                  <a:lnTo>
                    <a:pt x="102" y="116"/>
                  </a:lnTo>
                  <a:lnTo>
                    <a:pt x="95" y="116"/>
                  </a:lnTo>
                  <a:lnTo>
                    <a:pt x="90" y="118"/>
                  </a:lnTo>
                  <a:lnTo>
                    <a:pt x="88" y="116"/>
                  </a:lnTo>
                  <a:lnTo>
                    <a:pt x="83" y="116"/>
                  </a:lnTo>
                  <a:lnTo>
                    <a:pt x="83" y="118"/>
                  </a:lnTo>
                  <a:lnTo>
                    <a:pt x="81" y="120"/>
                  </a:lnTo>
                  <a:lnTo>
                    <a:pt x="78" y="120"/>
                  </a:lnTo>
                  <a:lnTo>
                    <a:pt x="71" y="113"/>
                  </a:lnTo>
                  <a:lnTo>
                    <a:pt x="66" y="116"/>
                  </a:lnTo>
                  <a:lnTo>
                    <a:pt x="59" y="111"/>
                  </a:lnTo>
                  <a:lnTo>
                    <a:pt x="55" y="104"/>
                  </a:lnTo>
                  <a:lnTo>
                    <a:pt x="52" y="104"/>
                  </a:lnTo>
                  <a:lnTo>
                    <a:pt x="52" y="104"/>
                  </a:lnTo>
                  <a:lnTo>
                    <a:pt x="50" y="101"/>
                  </a:lnTo>
                  <a:lnTo>
                    <a:pt x="50" y="99"/>
                  </a:lnTo>
                  <a:lnTo>
                    <a:pt x="38" y="97"/>
                  </a:lnTo>
                  <a:lnTo>
                    <a:pt x="38" y="97"/>
                  </a:lnTo>
                  <a:lnTo>
                    <a:pt x="38" y="99"/>
                  </a:lnTo>
                  <a:lnTo>
                    <a:pt x="36" y="101"/>
                  </a:lnTo>
                  <a:lnTo>
                    <a:pt x="33" y="99"/>
                  </a:lnTo>
                  <a:lnTo>
                    <a:pt x="29" y="94"/>
                  </a:lnTo>
                  <a:lnTo>
                    <a:pt x="31" y="92"/>
                  </a:lnTo>
                  <a:lnTo>
                    <a:pt x="31" y="92"/>
                  </a:lnTo>
                  <a:lnTo>
                    <a:pt x="31" y="92"/>
                  </a:lnTo>
                  <a:lnTo>
                    <a:pt x="29" y="92"/>
                  </a:lnTo>
                  <a:lnTo>
                    <a:pt x="26" y="87"/>
                  </a:lnTo>
                  <a:lnTo>
                    <a:pt x="19" y="87"/>
                  </a:lnTo>
                  <a:lnTo>
                    <a:pt x="17" y="85"/>
                  </a:lnTo>
                  <a:lnTo>
                    <a:pt x="14" y="82"/>
                  </a:lnTo>
                  <a:lnTo>
                    <a:pt x="12" y="87"/>
                  </a:lnTo>
                  <a:lnTo>
                    <a:pt x="10" y="87"/>
                  </a:lnTo>
                  <a:lnTo>
                    <a:pt x="12" y="75"/>
                  </a:lnTo>
                  <a:lnTo>
                    <a:pt x="12" y="73"/>
                  </a:lnTo>
                  <a:lnTo>
                    <a:pt x="7" y="71"/>
                  </a:lnTo>
                  <a:lnTo>
                    <a:pt x="5" y="47"/>
                  </a:lnTo>
                  <a:lnTo>
                    <a:pt x="0" y="45"/>
                  </a:lnTo>
                  <a:lnTo>
                    <a:pt x="0" y="42"/>
                  </a:lnTo>
                  <a:lnTo>
                    <a:pt x="3" y="38"/>
                  </a:lnTo>
                  <a:lnTo>
                    <a:pt x="5" y="30"/>
                  </a:lnTo>
                  <a:lnTo>
                    <a:pt x="3" y="23"/>
                  </a:lnTo>
                  <a:lnTo>
                    <a:pt x="5" y="26"/>
                  </a:lnTo>
                  <a:lnTo>
                    <a:pt x="7" y="23"/>
                  </a:lnTo>
                  <a:lnTo>
                    <a:pt x="7" y="21"/>
                  </a:lnTo>
                  <a:lnTo>
                    <a:pt x="3" y="21"/>
                  </a:lnTo>
                  <a:lnTo>
                    <a:pt x="5" y="19"/>
                  </a:lnTo>
                  <a:lnTo>
                    <a:pt x="7" y="19"/>
                  </a:lnTo>
                  <a:lnTo>
                    <a:pt x="7" y="19"/>
                  </a:lnTo>
                  <a:lnTo>
                    <a:pt x="10" y="16"/>
                  </a:lnTo>
                  <a:lnTo>
                    <a:pt x="26" y="12"/>
                  </a:lnTo>
                  <a:lnTo>
                    <a:pt x="33" y="5"/>
                  </a:lnTo>
                  <a:lnTo>
                    <a:pt x="43" y="2"/>
                  </a:lnTo>
                  <a:lnTo>
                    <a:pt x="57" y="0"/>
                  </a:lnTo>
                  <a:lnTo>
                    <a:pt x="62" y="0"/>
                  </a:lnTo>
                  <a:lnTo>
                    <a:pt x="62" y="2"/>
                  </a:lnTo>
                  <a:lnTo>
                    <a:pt x="62" y="5"/>
                  </a:lnTo>
                  <a:lnTo>
                    <a:pt x="57" y="2"/>
                  </a:lnTo>
                  <a:lnTo>
                    <a:pt x="62" y="12"/>
                  </a:lnTo>
                  <a:lnTo>
                    <a:pt x="64" y="12"/>
                  </a:lnTo>
                  <a:lnTo>
                    <a:pt x="64" y="12"/>
                  </a:lnTo>
                  <a:lnTo>
                    <a:pt x="64" y="9"/>
                  </a:lnTo>
                  <a:lnTo>
                    <a:pt x="66" y="12"/>
                  </a:lnTo>
                  <a:lnTo>
                    <a:pt x="71" y="9"/>
                  </a:lnTo>
                  <a:lnTo>
                    <a:pt x="74" y="7"/>
                  </a:lnTo>
                  <a:lnTo>
                    <a:pt x="92" y="12"/>
                  </a:lnTo>
                  <a:lnTo>
                    <a:pt x="116" y="9"/>
                  </a:lnTo>
                  <a:lnTo>
                    <a:pt x="123" y="14"/>
                  </a:lnTo>
                  <a:lnTo>
                    <a:pt x="130" y="47"/>
                  </a:lnTo>
                  <a:lnTo>
                    <a:pt x="128" y="49"/>
                  </a:lnTo>
                  <a:lnTo>
                    <a:pt x="123" y="52"/>
                  </a:lnTo>
                  <a:lnTo>
                    <a:pt x="121" y="54"/>
                  </a:lnTo>
                  <a:lnTo>
                    <a:pt x="123" y="59"/>
                  </a:lnTo>
                  <a:lnTo>
                    <a:pt x="125" y="61"/>
                  </a:lnTo>
                  <a:lnTo>
                    <a:pt x="125" y="71"/>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98" name="Freeform 1316">
              <a:extLst>
                <a:ext uri="{FF2B5EF4-FFF2-40B4-BE49-F238E27FC236}">
                  <a16:creationId xmlns:a16="http://schemas.microsoft.com/office/drawing/2014/main" id="{17635DDE-EB63-5D42-AECB-62FDD5EBAEBC}"/>
                </a:ext>
              </a:extLst>
            </p:cNvPr>
            <p:cNvSpPr>
              <a:spLocks/>
            </p:cNvSpPr>
            <p:nvPr/>
          </p:nvSpPr>
          <p:spPr bwMode="auto">
            <a:xfrm>
              <a:off x="7318943" y="2379389"/>
              <a:ext cx="553439" cy="344694"/>
            </a:xfrm>
            <a:custGeom>
              <a:avLst/>
              <a:gdLst>
                <a:gd name="T0" fmla="*/ 0 w 97"/>
                <a:gd name="T1" fmla="*/ 45 h 59"/>
                <a:gd name="T2" fmla="*/ 8 w 97"/>
                <a:gd name="T3" fmla="*/ 14 h 59"/>
                <a:gd name="T4" fmla="*/ 19 w 97"/>
                <a:gd name="T5" fmla="*/ 7 h 59"/>
                <a:gd name="T6" fmla="*/ 29 w 97"/>
                <a:gd name="T7" fmla="*/ 21 h 59"/>
                <a:gd name="T8" fmla="*/ 29 w 97"/>
                <a:gd name="T9" fmla="*/ 21 h 59"/>
                <a:gd name="T10" fmla="*/ 36 w 97"/>
                <a:gd name="T11" fmla="*/ 26 h 59"/>
                <a:gd name="T12" fmla="*/ 41 w 97"/>
                <a:gd name="T13" fmla="*/ 23 h 59"/>
                <a:gd name="T14" fmla="*/ 41 w 97"/>
                <a:gd name="T15" fmla="*/ 28 h 59"/>
                <a:gd name="T16" fmla="*/ 45 w 97"/>
                <a:gd name="T17" fmla="*/ 21 h 59"/>
                <a:gd name="T18" fmla="*/ 45 w 97"/>
                <a:gd name="T19" fmla="*/ 5 h 59"/>
                <a:gd name="T20" fmla="*/ 50 w 97"/>
                <a:gd name="T21" fmla="*/ 0 h 59"/>
                <a:gd name="T22" fmla="*/ 62 w 97"/>
                <a:gd name="T23" fmla="*/ 0 h 59"/>
                <a:gd name="T24" fmla="*/ 69 w 97"/>
                <a:gd name="T25" fmla="*/ 5 h 59"/>
                <a:gd name="T26" fmla="*/ 74 w 97"/>
                <a:gd name="T27" fmla="*/ 12 h 59"/>
                <a:gd name="T28" fmla="*/ 78 w 97"/>
                <a:gd name="T29" fmla="*/ 12 h 59"/>
                <a:gd name="T30" fmla="*/ 85 w 97"/>
                <a:gd name="T31" fmla="*/ 12 h 59"/>
                <a:gd name="T32" fmla="*/ 88 w 97"/>
                <a:gd name="T33" fmla="*/ 14 h 59"/>
                <a:gd name="T34" fmla="*/ 90 w 97"/>
                <a:gd name="T35" fmla="*/ 19 h 59"/>
                <a:gd name="T36" fmla="*/ 90 w 97"/>
                <a:gd name="T37" fmla="*/ 28 h 59"/>
                <a:gd name="T38" fmla="*/ 93 w 97"/>
                <a:gd name="T39" fmla="*/ 28 h 59"/>
                <a:gd name="T40" fmla="*/ 97 w 97"/>
                <a:gd name="T41" fmla="*/ 40 h 59"/>
                <a:gd name="T42" fmla="*/ 95 w 97"/>
                <a:gd name="T43" fmla="*/ 45 h 59"/>
                <a:gd name="T44" fmla="*/ 90 w 97"/>
                <a:gd name="T45" fmla="*/ 52 h 59"/>
                <a:gd name="T46" fmla="*/ 85 w 97"/>
                <a:gd name="T47" fmla="*/ 54 h 59"/>
                <a:gd name="T48" fmla="*/ 81 w 97"/>
                <a:gd name="T49" fmla="*/ 54 h 59"/>
                <a:gd name="T50" fmla="*/ 78 w 97"/>
                <a:gd name="T51" fmla="*/ 59 h 59"/>
                <a:gd name="T52" fmla="*/ 74 w 97"/>
                <a:gd name="T53" fmla="*/ 57 h 59"/>
                <a:gd name="T54" fmla="*/ 69 w 97"/>
                <a:gd name="T55" fmla="*/ 49 h 59"/>
                <a:gd name="T56" fmla="*/ 57 w 97"/>
                <a:gd name="T57" fmla="*/ 45 h 59"/>
                <a:gd name="T58" fmla="*/ 55 w 97"/>
                <a:gd name="T59" fmla="*/ 40 h 59"/>
                <a:gd name="T60" fmla="*/ 50 w 97"/>
                <a:gd name="T61" fmla="*/ 40 h 59"/>
                <a:gd name="T62" fmla="*/ 43 w 97"/>
                <a:gd name="T63" fmla="*/ 42 h 59"/>
                <a:gd name="T64" fmla="*/ 31 w 97"/>
                <a:gd name="T65" fmla="*/ 40 h 59"/>
                <a:gd name="T66" fmla="*/ 26 w 97"/>
                <a:gd name="T67" fmla="*/ 40 h 59"/>
                <a:gd name="T68" fmla="*/ 24 w 97"/>
                <a:gd name="T69" fmla="*/ 40 h 59"/>
                <a:gd name="T70" fmla="*/ 15 w 97"/>
                <a:gd name="T71" fmla="*/ 40 h 59"/>
                <a:gd name="T72" fmla="*/ 5 w 97"/>
                <a:gd name="T73" fmla="*/ 47 h 59"/>
                <a:gd name="T74" fmla="*/ 0 w 97"/>
                <a:gd name="T75"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59">
                  <a:moveTo>
                    <a:pt x="0" y="47"/>
                  </a:moveTo>
                  <a:lnTo>
                    <a:pt x="0" y="45"/>
                  </a:lnTo>
                  <a:lnTo>
                    <a:pt x="0" y="33"/>
                  </a:lnTo>
                  <a:lnTo>
                    <a:pt x="8" y="14"/>
                  </a:lnTo>
                  <a:lnTo>
                    <a:pt x="12" y="12"/>
                  </a:lnTo>
                  <a:lnTo>
                    <a:pt x="19" y="7"/>
                  </a:lnTo>
                  <a:lnTo>
                    <a:pt x="26" y="16"/>
                  </a:lnTo>
                  <a:lnTo>
                    <a:pt x="29" y="21"/>
                  </a:lnTo>
                  <a:lnTo>
                    <a:pt x="29" y="19"/>
                  </a:lnTo>
                  <a:lnTo>
                    <a:pt x="29" y="21"/>
                  </a:lnTo>
                  <a:lnTo>
                    <a:pt x="31" y="23"/>
                  </a:lnTo>
                  <a:lnTo>
                    <a:pt x="36" y="26"/>
                  </a:lnTo>
                  <a:lnTo>
                    <a:pt x="36" y="26"/>
                  </a:lnTo>
                  <a:lnTo>
                    <a:pt x="41" y="23"/>
                  </a:lnTo>
                  <a:lnTo>
                    <a:pt x="41" y="26"/>
                  </a:lnTo>
                  <a:lnTo>
                    <a:pt x="41" y="28"/>
                  </a:lnTo>
                  <a:lnTo>
                    <a:pt x="43" y="23"/>
                  </a:lnTo>
                  <a:lnTo>
                    <a:pt x="45" y="21"/>
                  </a:lnTo>
                  <a:lnTo>
                    <a:pt x="45" y="5"/>
                  </a:lnTo>
                  <a:lnTo>
                    <a:pt x="45" y="5"/>
                  </a:lnTo>
                  <a:lnTo>
                    <a:pt x="48" y="2"/>
                  </a:lnTo>
                  <a:lnTo>
                    <a:pt x="50" y="0"/>
                  </a:lnTo>
                  <a:lnTo>
                    <a:pt x="57" y="0"/>
                  </a:lnTo>
                  <a:lnTo>
                    <a:pt x="62" y="0"/>
                  </a:lnTo>
                  <a:lnTo>
                    <a:pt x="64" y="2"/>
                  </a:lnTo>
                  <a:lnTo>
                    <a:pt x="69" y="5"/>
                  </a:lnTo>
                  <a:lnTo>
                    <a:pt x="69" y="7"/>
                  </a:lnTo>
                  <a:lnTo>
                    <a:pt x="74" y="12"/>
                  </a:lnTo>
                  <a:lnTo>
                    <a:pt x="76" y="12"/>
                  </a:lnTo>
                  <a:lnTo>
                    <a:pt x="78" y="12"/>
                  </a:lnTo>
                  <a:lnTo>
                    <a:pt x="83" y="9"/>
                  </a:lnTo>
                  <a:lnTo>
                    <a:pt x="85" y="12"/>
                  </a:lnTo>
                  <a:lnTo>
                    <a:pt x="88" y="14"/>
                  </a:lnTo>
                  <a:lnTo>
                    <a:pt x="88" y="14"/>
                  </a:lnTo>
                  <a:lnTo>
                    <a:pt x="90" y="16"/>
                  </a:lnTo>
                  <a:lnTo>
                    <a:pt x="90" y="19"/>
                  </a:lnTo>
                  <a:lnTo>
                    <a:pt x="93" y="19"/>
                  </a:lnTo>
                  <a:lnTo>
                    <a:pt x="90" y="28"/>
                  </a:lnTo>
                  <a:lnTo>
                    <a:pt x="93" y="28"/>
                  </a:lnTo>
                  <a:lnTo>
                    <a:pt x="93" y="28"/>
                  </a:lnTo>
                  <a:lnTo>
                    <a:pt x="93" y="31"/>
                  </a:lnTo>
                  <a:lnTo>
                    <a:pt x="97" y="40"/>
                  </a:lnTo>
                  <a:lnTo>
                    <a:pt x="97" y="45"/>
                  </a:lnTo>
                  <a:lnTo>
                    <a:pt x="95" y="45"/>
                  </a:lnTo>
                  <a:lnTo>
                    <a:pt x="90" y="49"/>
                  </a:lnTo>
                  <a:lnTo>
                    <a:pt x="90" y="52"/>
                  </a:lnTo>
                  <a:lnTo>
                    <a:pt x="88" y="54"/>
                  </a:lnTo>
                  <a:lnTo>
                    <a:pt x="85" y="54"/>
                  </a:lnTo>
                  <a:lnTo>
                    <a:pt x="81" y="54"/>
                  </a:lnTo>
                  <a:lnTo>
                    <a:pt x="81" y="54"/>
                  </a:lnTo>
                  <a:lnTo>
                    <a:pt x="81" y="57"/>
                  </a:lnTo>
                  <a:lnTo>
                    <a:pt x="78" y="59"/>
                  </a:lnTo>
                  <a:lnTo>
                    <a:pt x="76" y="57"/>
                  </a:lnTo>
                  <a:lnTo>
                    <a:pt x="74" y="57"/>
                  </a:lnTo>
                  <a:lnTo>
                    <a:pt x="74" y="57"/>
                  </a:lnTo>
                  <a:lnTo>
                    <a:pt x="69" y="49"/>
                  </a:lnTo>
                  <a:lnTo>
                    <a:pt x="62" y="45"/>
                  </a:lnTo>
                  <a:lnTo>
                    <a:pt x="57" y="45"/>
                  </a:lnTo>
                  <a:lnTo>
                    <a:pt x="57" y="45"/>
                  </a:lnTo>
                  <a:lnTo>
                    <a:pt x="55" y="40"/>
                  </a:lnTo>
                  <a:lnTo>
                    <a:pt x="52" y="38"/>
                  </a:lnTo>
                  <a:lnTo>
                    <a:pt x="50" y="40"/>
                  </a:lnTo>
                  <a:lnTo>
                    <a:pt x="48" y="42"/>
                  </a:lnTo>
                  <a:lnTo>
                    <a:pt x="43" y="42"/>
                  </a:lnTo>
                  <a:lnTo>
                    <a:pt x="36" y="40"/>
                  </a:lnTo>
                  <a:lnTo>
                    <a:pt x="31" y="40"/>
                  </a:lnTo>
                  <a:lnTo>
                    <a:pt x="29" y="40"/>
                  </a:lnTo>
                  <a:lnTo>
                    <a:pt x="26" y="40"/>
                  </a:lnTo>
                  <a:lnTo>
                    <a:pt x="26" y="40"/>
                  </a:lnTo>
                  <a:lnTo>
                    <a:pt x="24" y="40"/>
                  </a:lnTo>
                  <a:lnTo>
                    <a:pt x="22" y="40"/>
                  </a:lnTo>
                  <a:lnTo>
                    <a:pt x="15" y="40"/>
                  </a:lnTo>
                  <a:lnTo>
                    <a:pt x="8" y="42"/>
                  </a:lnTo>
                  <a:lnTo>
                    <a:pt x="5" y="47"/>
                  </a:lnTo>
                  <a:lnTo>
                    <a:pt x="3" y="47"/>
                  </a:lnTo>
                  <a:lnTo>
                    <a:pt x="0" y="47"/>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99" name="Freeform 1317">
              <a:extLst>
                <a:ext uri="{FF2B5EF4-FFF2-40B4-BE49-F238E27FC236}">
                  <a16:creationId xmlns:a16="http://schemas.microsoft.com/office/drawing/2014/main" id="{1F158B90-AEA3-1F4C-B4D8-407DBCF72C79}"/>
                </a:ext>
              </a:extLst>
            </p:cNvPr>
            <p:cNvSpPr>
              <a:spLocks/>
            </p:cNvSpPr>
            <p:nvPr/>
          </p:nvSpPr>
          <p:spPr bwMode="auto">
            <a:xfrm>
              <a:off x="7128698" y="3875009"/>
              <a:ext cx="328604" cy="467382"/>
            </a:xfrm>
            <a:custGeom>
              <a:avLst/>
              <a:gdLst>
                <a:gd name="T0" fmla="*/ 5 w 57"/>
                <a:gd name="T1" fmla="*/ 7 h 81"/>
                <a:gd name="T2" fmla="*/ 5 w 57"/>
                <a:gd name="T3" fmla="*/ 10 h 81"/>
                <a:gd name="T4" fmla="*/ 5 w 57"/>
                <a:gd name="T5" fmla="*/ 12 h 81"/>
                <a:gd name="T6" fmla="*/ 7 w 57"/>
                <a:gd name="T7" fmla="*/ 12 h 81"/>
                <a:gd name="T8" fmla="*/ 7 w 57"/>
                <a:gd name="T9" fmla="*/ 12 h 81"/>
                <a:gd name="T10" fmla="*/ 7 w 57"/>
                <a:gd name="T11" fmla="*/ 14 h 81"/>
                <a:gd name="T12" fmla="*/ 10 w 57"/>
                <a:gd name="T13" fmla="*/ 17 h 81"/>
                <a:gd name="T14" fmla="*/ 12 w 57"/>
                <a:gd name="T15" fmla="*/ 17 h 81"/>
                <a:gd name="T16" fmla="*/ 12 w 57"/>
                <a:gd name="T17" fmla="*/ 17 h 81"/>
                <a:gd name="T18" fmla="*/ 10 w 57"/>
                <a:gd name="T19" fmla="*/ 19 h 81"/>
                <a:gd name="T20" fmla="*/ 10 w 57"/>
                <a:gd name="T21" fmla="*/ 22 h 81"/>
                <a:gd name="T22" fmla="*/ 12 w 57"/>
                <a:gd name="T23" fmla="*/ 24 h 81"/>
                <a:gd name="T24" fmla="*/ 10 w 57"/>
                <a:gd name="T25" fmla="*/ 31 h 81"/>
                <a:gd name="T26" fmla="*/ 10 w 57"/>
                <a:gd name="T27" fmla="*/ 31 h 81"/>
                <a:gd name="T28" fmla="*/ 10 w 57"/>
                <a:gd name="T29" fmla="*/ 33 h 81"/>
                <a:gd name="T30" fmla="*/ 12 w 57"/>
                <a:gd name="T31" fmla="*/ 36 h 81"/>
                <a:gd name="T32" fmla="*/ 15 w 57"/>
                <a:gd name="T33" fmla="*/ 38 h 81"/>
                <a:gd name="T34" fmla="*/ 15 w 57"/>
                <a:gd name="T35" fmla="*/ 38 h 81"/>
                <a:gd name="T36" fmla="*/ 12 w 57"/>
                <a:gd name="T37" fmla="*/ 40 h 81"/>
                <a:gd name="T38" fmla="*/ 10 w 57"/>
                <a:gd name="T39" fmla="*/ 40 h 81"/>
                <a:gd name="T40" fmla="*/ 15 w 57"/>
                <a:gd name="T41" fmla="*/ 48 h 81"/>
                <a:gd name="T42" fmla="*/ 12 w 57"/>
                <a:gd name="T43" fmla="*/ 48 h 81"/>
                <a:gd name="T44" fmla="*/ 10 w 57"/>
                <a:gd name="T45" fmla="*/ 48 h 81"/>
                <a:gd name="T46" fmla="*/ 7 w 57"/>
                <a:gd name="T47" fmla="*/ 48 h 81"/>
                <a:gd name="T48" fmla="*/ 7 w 57"/>
                <a:gd name="T49" fmla="*/ 50 h 81"/>
                <a:gd name="T50" fmla="*/ 7 w 57"/>
                <a:gd name="T51" fmla="*/ 52 h 81"/>
                <a:gd name="T52" fmla="*/ 7 w 57"/>
                <a:gd name="T53" fmla="*/ 55 h 81"/>
                <a:gd name="T54" fmla="*/ 7 w 57"/>
                <a:gd name="T55" fmla="*/ 52 h 81"/>
                <a:gd name="T56" fmla="*/ 3 w 57"/>
                <a:gd name="T57" fmla="*/ 55 h 81"/>
                <a:gd name="T58" fmla="*/ 3 w 57"/>
                <a:gd name="T59" fmla="*/ 57 h 81"/>
                <a:gd name="T60" fmla="*/ 0 w 57"/>
                <a:gd name="T61" fmla="*/ 62 h 81"/>
                <a:gd name="T62" fmla="*/ 0 w 57"/>
                <a:gd name="T63" fmla="*/ 64 h 81"/>
                <a:gd name="T64" fmla="*/ 0 w 57"/>
                <a:gd name="T65" fmla="*/ 66 h 81"/>
                <a:gd name="T66" fmla="*/ 10 w 57"/>
                <a:gd name="T67" fmla="*/ 78 h 81"/>
                <a:gd name="T68" fmla="*/ 12 w 57"/>
                <a:gd name="T69" fmla="*/ 74 h 81"/>
                <a:gd name="T70" fmla="*/ 17 w 57"/>
                <a:gd name="T71" fmla="*/ 66 h 81"/>
                <a:gd name="T72" fmla="*/ 24 w 57"/>
                <a:gd name="T73" fmla="*/ 71 h 81"/>
                <a:gd name="T74" fmla="*/ 29 w 57"/>
                <a:gd name="T75" fmla="*/ 76 h 81"/>
                <a:gd name="T76" fmla="*/ 31 w 57"/>
                <a:gd name="T77" fmla="*/ 74 h 81"/>
                <a:gd name="T78" fmla="*/ 38 w 57"/>
                <a:gd name="T79" fmla="*/ 74 h 81"/>
                <a:gd name="T80" fmla="*/ 41 w 57"/>
                <a:gd name="T81" fmla="*/ 71 h 81"/>
                <a:gd name="T82" fmla="*/ 48 w 57"/>
                <a:gd name="T83" fmla="*/ 71 h 81"/>
                <a:gd name="T84" fmla="*/ 52 w 57"/>
                <a:gd name="T85" fmla="*/ 66 h 81"/>
                <a:gd name="T86" fmla="*/ 52 w 57"/>
                <a:gd name="T87" fmla="*/ 50 h 81"/>
                <a:gd name="T88" fmla="*/ 55 w 57"/>
                <a:gd name="T89" fmla="*/ 38 h 81"/>
                <a:gd name="T90" fmla="*/ 52 w 57"/>
                <a:gd name="T91" fmla="*/ 29 h 81"/>
                <a:gd name="T92" fmla="*/ 41 w 57"/>
                <a:gd name="T93" fmla="*/ 24 h 81"/>
                <a:gd name="T94" fmla="*/ 33 w 57"/>
                <a:gd name="T95" fmla="*/ 17 h 81"/>
                <a:gd name="T96" fmla="*/ 26 w 57"/>
                <a:gd name="T97" fmla="*/ 3 h 81"/>
                <a:gd name="T98" fmla="*/ 19 w 57"/>
                <a:gd name="T99" fmla="*/ 0 h 81"/>
                <a:gd name="T100" fmla="*/ 7 w 57"/>
                <a:gd name="T101"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 h="81">
                  <a:moveTo>
                    <a:pt x="3" y="5"/>
                  </a:moveTo>
                  <a:lnTo>
                    <a:pt x="5" y="7"/>
                  </a:lnTo>
                  <a:lnTo>
                    <a:pt x="5" y="7"/>
                  </a:lnTo>
                  <a:lnTo>
                    <a:pt x="5" y="7"/>
                  </a:lnTo>
                  <a:lnTo>
                    <a:pt x="5" y="10"/>
                  </a:lnTo>
                  <a:lnTo>
                    <a:pt x="5" y="10"/>
                  </a:lnTo>
                  <a:lnTo>
                    <a:pt x="5" y="10"/>
                  </a:lnTo>
                  <a:lnTo>
                    <a:pt x="5" y="12"/>
                  </a:lnTo>
                  <a:lnTo>
                    <a:pt x="5" y="12"/>
                  </a:lnTo>
                  <a:lnTo>
                    <a:pt x="7" y="10"/>
                  </a:lnTo>
                  <a:lnTo>
                    <a:pt x="7" y="10"/>
                  </a:lnTo>
                  <a:lnTo>
                    <a:pt x="7" y="12"/>
                  </a:lnTo>
                  <a:lnTo>
                    <a:pt x="7" y="12"/>
                  </a:lnTo>
                  <a:lnTo>
                    <a:pt x="7" y="12"/>
                  </a:lnTo>
                  <a:lnTo>
                    <a:pt x="7" y="12"/>
                  </a:lnTo>
                  <a:lnTo>
                    <a:pt x="7" y="12"/>
                  </a:lnTo>
                  <a:lnTo>
                    <a:pt x="7" y="14"/>
                  </a:lnTo>
                  <a:lnTo>
                    <a:pt x="7" y="14"/>
                  </a:lnTo>
                  <a:lnTo>
                    <a:pt x="7" y="14"/>
                  </a:lnTo>
                  <a:lnTo>
                    <a:pt x="7" y="14"/>
                  </a:lnTo>
                  <a:lnTo>
                    <a:pt x="10" y="17"/>
                  </a:lnTo>
                  <a:lnTo>
                    <a:pt x="10" y="17"/>
                  </a:lnTo>
                  <a:lnTo>
                    <a:pt x="10" y="17"/>
                  </a:lnTo>
                  <a:lnTo>
                    <a:pt x="12" y="17"/>
                  </a:lnTo>
                  <a:lnTo>
                    <a:pt x="12" y="17"/>
                  </a:lnTo>
                  <a:lnTo>
                    <a:pt x="12" y="17"/>
                  </a:lnTo>
                  <a:lnTo>
                    <a:pt x="12" y="17"/>
                  </a:lnTo>
                  <a:lnTo>
                    <a:pt x="10" y="17"/>
                  </a:lnTo>
                  <a:lnTo>
                    <a:pt x="10" y="17"/>
                  </a:lnTo>
                  <a:lnTo>
                    <a:pt x="10" y="19"/>
                  </a:lnTo>
                  <a:lnTo>
                    <a:pt x="7" y="19"/>
                  </a:lnTo>
                  <a:lnTo>
                    <a:pt x="10" y="22"/>
                  </a:lnTo>
                  <a:lnTo>
                    <a:pt x="10" y="22"/>
                  </a:lnTo>
                  <a:lnTo>
                    <a:pt x="10" y="24"/>
                  </a:lnTo>
                  <a:lnTo>
                    <a:pt x="12" y="24"/>
                  </a:lnTo>
                  <a:lnTo>
                    <a:pt x="12" y="24"/>
                  </a:lnTo>
                  <a:lnTo>
                    <a:pt x="12" y="24"/>
                  </a:lnTo>
                  <a:lnTo>
                    <a:pt x="12" y="26"/>
                  </a:lnTo>
                  <a:lnTo>
                    <a:pt x="10" y="31"/>
                  </a:lnTo>
                  <a:lnTo>
                    <a:pt x="10" y="31"/>
                  </a:lnTo>
                  <a:lnTo>
                    <a:pt x="10" y="31"/>
                  </a:lnTo>
                  <a:lnTo>
                    <a:pt x="10" y="31"/>
                  </a:lnTo>
                  <a:lnTo>
                    <a:pt x="10" y="33"/>
                  </a:lnTo>
                  <a:lnTo>
                    <a:pt x="10" y="33"/>
                  </a:lnTo>
                  <a:lnTo>
                    <a:pt x="10" y="33"/>
                  </a:lnTo>
                  <a:lnTo>
                    <a:pt x="10" y="36"/>
                  </a:lnTo>
                  <a:lnTo>
                    <a:pt x="12" y="36"/>
                  </a:lnTo>
                  <a:lnTo>
                    <a:pt x="12" y="36"/>
                  </a:lnTo>
                  <a:lnTo>
                    <a:pt x="12" y="38"/>
                  </a:lnTo>
                  <a:lnTo>
                    <a:pt x="15" y="38"/>
                  </a:lnTo>
                  <a:lnTo>
                    <a:pt x="15" y="38"/>
                  </a:lnTo>
                  <a:lnTo>
                    <a:pt x="15" y="38"/>
                  </a:lnTo>
                  <a:lnTo>
                    <a:pt x="15" y="38"/>
                  </a:lnTo>
                  <a:lnTo>
                    <a:pt x="15" y="38"/>
                  </a:lnTo>
                  <a:lnTo>
                    <a:pt x="15" y="40"/>
                  </a:lnTo>
                  <a:lnTo>
                    <a:pt x="15" y="40"/>
                  </a:lnTo>
                  <a:lnTo>
                    <a:pt x="12" y="40"/>
                  </a:lnTo>
                  <a:lnTo>
                    <a:pt x="12" y="40"/>
                  </a:lnTo>
                  <a:lnTo>
                    <a:pt x="10" y="40"/>
                  </a:lnTo>
                  <a:lnTo>
                    <a:pt x="10" y="40"/>
                  </a:lnTo>
                  <a:lnTo>
                    <a:pt x="15" y="45"/>
                  </a:lnTo>
                  <a:lnTo>
                    <a:pt x="15" y="45"/>
                  </a:lnTo>
                  <a:lnTo>
                    <a:pt x="15" y="48"/>
                  </a:lnTo>
                  <a:lnTo>
                    <a:pt x="12" y="48"/>
                  </a:lnTo>
                  <a:lnTo>
                    <a:pt x="12" y="48"/>
                  </a:lnTo>
                  <a:lnTo>
                    <a:pt x="12" y="48"/>
                  </a:lnTo>
                  <a:lnTo>
                    <a:pt x="12" y="48"/>
                  </a:lnTo>
                  <a:lnTo>
                    <a:pt x="10" y="48"/>
                  </a:lnTo>
                  <a:lnTo>
                    <a:pt x="10" y="48"/>
                  </a:lnTo>
                  <a:lnTo>
                    <a:pt x="10" y="50"/>
                  </a:lnTo>
                  <a:lnTo>
                    <a:pt x="7" y="50"/>
                  </a:lnTo>
                  <a:lnTo>
                    <a:pt x="7" y="48"/>
                  </a:lnTo>
                  <a:lnTo>
                    <a:pt x="7" y="48"/>
                  </a:lnTo>
                  <a:lnTo>
                    <a:pt x="7" y="50"/>
                  </a:lnTo>
                  <a:lnTo>
                    <a:pt x="7" y="50"/>
                  </a:lnTo>
                  <a:lnTo>
                    <a:pt x="7" y="50"/>
                  </a:lnTo>
                  <a:lnTo>
                    <a:pt x="7" y="52"/>
                  </a:lnTo>
                  <a:lnTo>
                    <a:pt x="7" y="52"/>
                  </a:lnTo>
                  <a:lnTo>
                    <a:pt x="7" y="55"/>
                  </a:lnTo>
                  <a:lnTo>
                    <a:pt x="7" y="55"/>
                  </a:lnTo>
                  <a:lnTo>
                    <a:pt x="7" y="55"/>
                  </a:lnTo>
                  <a:lnTo>
                    <a:pt x="7" y="55"/>
                  </a:lnTo>
                  <a:lnTo>
                    <a:pt x="7" y="52"/>
                  </a:lnTo>
                  <a:lnTo>
                    <a:pt x="7" y="52"/>
                  </a:lnTo>
                  <a:lnTo>
                    <a:pt x="5" y="52"/>
                  </a:lnTo>
                  <a:lnTo>
                    <a:pt x="3" y="55"/>
                  </a:lnTo>
                  <a:lnTo>
                    <a:pt x="3" y="55"/>
                  </a:lnTo>
                  <a:lnTo>
                    <a:pt x="3" y="55"/>
                  </a:lnTo>
                  <a:lnTo>
                    <a:pt x="3" y="57"/>
                  </a:lnTo>
                  <a:lnTo>
                    <a:pt x="3" y="57"/>
                  </a:lnTo>
                  <a:lnTo>
                    <a:pt x="0" y="57"/>
                  </a:lnTo>
                  <a:lnTo>
                    <a:pt x="0" y="59"/>
                  </a:lnTo>
                  <a:lnTo>
                    <a:pt x="0" y="62"/>
                  </a:lnTo>
                  <a:lnTo>
                    <a:pt x="0" y="62"/>
                  </a:lnTo>
                  <a:lnTo>
                    <a:pt x="0" y="62"/>
                  </a:lnTo>
                  <a:lnTo>
                    <a:pt x="0" y="64"/>
                  </a:lnTo>
                  <a:lnTo>
                    <a:pt x="0" y="64"/>
                  </a:lnTo>
                  <a:lnTo>
                    <a:pt x="0" y="64"/>
                  </a:lnTo>
                  <a:lnTo>
                    <a:pt x="0" y="66"/>
                  </a:lnTo>
                  <a:lnTo>
                    <a:pt x="0" y="69"/>
                  </a:lnTo>
                  <a:lnTo>
                    <a:pt x="7" y="76"/>
                  </a:lnTo>
                  <a:lnTo>
                    <a:pt x="10" y="78"/>
                  </a:lnTo>
                  <a:lnTo>
                    <a:pt x="12" y="81"/>
                  </a:lnTo>
                  <a:lnTo>
                    <a:pt x="12" y="76"/>
                  </a:lnTo>
                  <a:lnTo>
                    <a:pt x="12" y="74"/>
                  </a:lnTo>
                  <a:lnTo>
                    <a:pt x="12" y="69"/>
                  </a:lnTo>
                  <a:lnTo>
                    <a:pt x="15" y="69"/>
                  </a:lnTo>
                  <a:lnTo>
                    <a:pt x="17" y="66"/>
                  </a:lnTo>
                  <a:lnTo>
                    <a:pt x="19" y="69"/>
                  </a:lnTo>
                  <a:lnTo>
                    <a:pt x="22" y="69"/>
                  </a:lnTo>
                  <a:lnTo>
                    <a:pt x="24" y="71"/>
                  </a:lnTo>
                  <a:lnTo>
                    <a:pt x="26" y="71"/>
                  </a:lnTo>
                  <a:lnTo>
                    <a:pt x="29" y="76"/>
                  </a:lnTo>
                  <a:lnTo>
                    <a:pt x="29" y="76"/>
                  </a:lnTo>
                  <a:lnTo>
                    <a:pt x="31" y="76"/>
                  </a:lnTo>
                  <a:lnTo>
                    <a:pt x="31" y="76"/>
                  </a:lnTo>
                  <a:lnTo>
                    <a:pt x="31" y="74"/>
                  </a:lnTo>
                  <a:lnTo>
                    <a:pt x="36" y="71"/>
                  </a:lnTo>
                  <a:lnTo>
                    <a:pt x="36" y="71"/>
                  </a:lnTo>
                  <a:lnTo>
                    <a:pt x="38" y="74"/>
                  </a:lnTo>
                  <a:lnTo>
                    <a:pt x="38" y="74"/>
                  </a:lnTo>
                  <a:lnTo>
                    <a:pt x="38" y="74"/>
                  </a:lnTo>
                  <a:lnTo>
                    <a:pt x="41" y="71"/>
                  </a:lnTo>
                  <a:lnTo>
                    <a:pt x="43" y="74"/>
                  </a:lnTo>
                  <a:lnTo>
                    <a:pt x="45" y="71"/>
                  </a:lnTo>
                  <a:lnTo>
                    <a:pt x="48" y="71"/>
                  </a:lnTo>
                  <a:lnTo>
                    <a:pt x="50" y="71"/>
                  </a:lnTo>
                  <a:lnTo>
                    <a:pt x="52" y="71"/>
                  </a:lnTo>
                  <a:lnTo>
                    <a:pt x="52" y="66"/>
                  </a:lnTo>
                  <a:lnTo>
                    <a:pt x="55" y="59"/>
                  </a:lnTo>
                  <a:lnTo>
                    <a:pt x="57" y="57"/>
                  </a:lnTo>
                  <a:lnTo>
                    <a:pt x="52" y="50"/>
                  </a:lnTo>
                  <a:lnTo>
                    <a:pt x="52" y="40"/>
                  </a:lnTo>
                  <a:lnTo>
                    <a:pt x="57" y="38"/>
                  </a:lnTo>
                  <a:lnTo>
                    <a:pt x="55" y="38"/>
                  </a:lnTo>
                  <a:lnTo>
                    <a:pt x="52" y="33"/>
                  </a:lnTo>
                  <a:lnTo>
                    <a:pt x="55" y="31"/>
                  </a:lnTo>
                  <a:lnTo>
                    <a:pt x="52" y="29"/>
                  </a:lnTo>
                  <a:lnTo>
                    <a:pt x="50" y="31"/>
                  </a:lnTo>
                  <a:lnTo>
                    <a:pt x="43" y="29"/>
                  </a:lnTo>
                  <a:lnTo>
                    <a:pt x="41" y="24"/>
                  </a:lnTo>
                  <a:lnTo>
                    <a:pt x="38" y="19"/>
                  </a:lnTo>
                  <a:lnTo>
                    <a:pt x="38" y="17"/>
                  </a:lnTo>
                  <a:lnTo>
                    <a:pt x="33" y="17"/>
                  </a:lnTo>
                  <a:lnTo>
                    <a:pt x="33" y="14"/>
                  </a:lnTo>
                  <a:lnTo>
                    <a:pt x="29" y="7"/>
                  </a:lnTo>
                  <a:lnTo>
                    <a:pt x="26" y="3"/>
                  </a:lnTo>
                  <a:lnTo>
                    <a:pt x="22" y="0"/>
                  </a:lnTo>
                  <a:lnTo>
                    <a:pt x="22" y="0"/>
                  </a:lnTo>
                  <a:lnTo>
                    <a:pt x="19" y="0"/>
                  </a:lnTo>
                  <a:lnTo>
                    <a:pt x="15" y="0"/>
                  </a:lnTo>
                  <a:lnTo>
                    <a:pt x="12" y="3"/>
                  </a:lnTo>
                  <a:lnTo>
                    <a:pt x="7" y="3"/>
                  </a:lnTo>
                  <a:lnTo>
                    <a:pt x="7" y="5"/>
                  </a:lnTo>
                  <a:lnTo>
                    <a:pt x="3" y="5"/>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00" name="Freeform 1318">
              <a:extLst>
                <a:ext uri="{FF2B5EF4-FFF2-40B4-BE49-F238E27FC236}">
                  <a16:creationId xmlns:a16="http://schemas.microsoft.com/office/drawing/2014/main" id="{F0FE06C9-4755-504C-A8A2-A8E91CEF3DCC}"/>
                </a:ext>
              </a:extLst>
            </p:cNvPr>
            <p:cNvSpPr>
              <a:spLocks/>
            </p:cNvSpPr>
            <p:nvPr/>
          </p:nvSpPr>
          <p:spPr bwMode="auto">
            <a:xfrm>
              <a:off x="6627141" y="3296625"/>
              <a:ext cx="530379" cy="315483"/>
            </a:xfrm>
            <a:custGeom>
              <a:avLst/>
              <a:gdLst>
                <a:gd name="T0" fmla="*/ 90 w 92"/>
                <a:gd name="T1" fmla="*/ 36 h 54"/>
                <a:gd name="T2" fmla="*/ 85 w 92"/>
                <a:gd name="T3" fmla="*/ 38 h 54"/>
                <a:gd name="T4" fmla="*/ 83 w 92"/>
                <a:gd name="T5" fmla="*/ 40 h 54"/>
                <a:gd name="T6" fmla="*/ 80 w 92"/>
                <a:gd name="T7" fmla="*/ 45 h 54"/>
                <a:gd name="T8" fmla="*/ 78 w 92"/>
                <a:gd name="T9" fmla="*/ 47 h 54"/>
                <a:gd name="T10" fmla="*/ 71 w 92"/>
                <a:gd name="T11" fmla="*/ 50 h 54"/>
                <a:gd name="T12" fmla="*/ 68 w 92"/>
                <a:gd name="T13" fmla="*/ 50 h 54"/>
                <a:gd name="T14" fmla="*/ 66 w 92"/>
                <a:gd name="T15" fmla="*/ 54 h 54"/>
                <a:gd name="T16" fmla="*/ 64 w 92"/>
                <a:gd name="T17" fmla="*/ 47 h 54"/>
                <a:gd name="T18" fmla="*/ 50 w 92"/>
                <a:gd name="T19" fmla="*/ 45 h 54"/>
                <a:gd name="T20" fmla="*/ 40 w 92"/>
                <a:gd name="T21" fmla="*/ 50 h 54"/>
                <a:gd name="T22" fmla="*/ 35 w 92"/>
                <a:gd name="T23" fmla="*/ 52 h 54"/>
                <a:gd name="T24" fmla="*/ 28 w 92"/>
                <a:gd name="T25" fmla="*/ 50 h 54"/>
                <a:gd name="T26" fmla="*/ 7 w 92"/>
                <a:gd name="T27" fmla="*/ 31 h 54"/>
                <a:gd name="T28" fmla="*/ 2 w 92"/>
                <a:gd name="T29" fmla="*/ 24 h 54"/>
                <a:gd name="T30" fmla="*/ 0 w 92"/>
                <a:gd name="T31" fmla="*/ 19 h 54"/>
                <a:gd name="T32" fmla="*/ 5 w 92"/>
                <a:gd name="T33" fmla="*/ 21 h 54"/>
                <a:gd name="T34" fmla="*/ 7 w 92"/>
                <a:gd name="T35" fmla="*/ 17 h 54"/>
                <a:gd name="T36" fmla="*/ 21 w 92"/>
                <a:gd name="T37" fmla="*/ 10 h 54"/>
                <a:gd name="T38" fmla="*/ 31 w 92"/>
                <a:gd name="T39" fmla="*/ 0 h 54"/>
                <a:gd name="T40" fmla="*/ 35 w 92"/>
                <a:gd name="T41" fmla="*/ 7 h 54"/>
                <a:gd name="T42" fmla="*/ 40 w 92"/>
                <a:gd name="T43" fmla="*/ 7 h 54"/>
                <a:gd name="T44" fmla="*/ 45 w 92"/>
                <a:gd name="T45" fmla="*/ 5 h 54"/>
                <a:gd name="T46" fmla="*/ 47 w 92"/>
                <a:gd name="T47" fmla="*/ 7 h 54"/>
                <a:gd name="T48" fmla="*/ 57 w 92"/>
                <a:gd name="T49" fmla="*/ 12 h 54"/>
                <a:gd name="T50" fmla="*/ 59 w 92"/>
                <a:gd name="T51" fmla="*/ 12 h 54"/>
                <a:gd name="T52" fmla="*/ 57 w 92"/>
                <a:gd name="T53" fmla="*/ 14 h 54"/>
                <a:gd name="T54" fmla="*/ 64 w 92"/>
                <a:gd name="T55" fmla="*/ 21 h 54"/>
                <a:gd name="T56" fmla="*/ 66 w 92"/>
                <a:gd name="T57" fmla="*/ 17 h 54"/>
                <a:gd name="T58" fmla="*/ 78 w 92"/>
                <a:gd name="T59" fmla="*/ 19 h 54"/>
                <a:gd name="T60" fmla="*/ 80 w 92"/>
                <a:gd name="T61" fmla="*/ 24 h 54"/>
                <a:gd name="T62" fmla="*/ 83 w 92"/>
                <a:gd name="T63" fmla="*/ 24 h 54"/>
                <a:gd name="T64" fmla="*/ 92 w 92"/>
                <a:gd name="T65"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54">
                  <a:moveTo>
                    <a:pt x="92" y="33"/>
                  </a:moveTo>
                  <a:lnTo>
                    <a:pt x="90" y="36"/>
                  </a:lnTo>
                  <a:lnTo>
                    <a:pt x="87" y="36"/>
                  </a:lnTo>
                  <a:lnTo>
                    <a:pt x="85" y="38"/>
                  </a:lnTo>
                  <a:lnTo>
                    <a:pt x="83" y="38"/>
                  </a:lnTo>
                  <a:lnTo>
                    <a:pt x="83" y="40"/>
                  </a:lnTo>
                  <a:lnTo>
                    <a:pt x="83" y="43"/>
                  </a:lnTo>
                  <a:lnTo>
                    <a:pt x="80" y="45"/>
                  </a:lnTo>
                  <a:lnTo>
                    <a:pt x="78" y="45"/>
                  </a:lnTo>
                  <a:lnTo>
                    <a:pt x="78" y="47"/>
                  </a:lnTo>
                  <a:lnTo>
                    <a:pt x="76" y="50"/>
                  </a:lnTo>
                  <a:lnTo>
                    <a:pt x="71" y="50"/>
                  </a:lnTo>
                  <a:lnTo>
                    <a:pt x="71" y="50"/>
                  </a:lnTo>
                  <a:lnTo>
                    <a:pt x="68" y="50"/>
                  </a:lnTo>
                  <a:lnTo>
                    <a:pt x="66" y="54"/>
                  </a:lnTo>
                  <a:lnTo>
                    <a:pt x="66" y="54"/>
                  </a:lnTo>
                  <a:lnTo>
                    <a:pt x="66" y="50"/>
                  </a:lnTo>
                  <a:lnTo>
                    <a:pt x="64" y="47"/>
                  </a:lnTo>
                  <a:lnTo>
                    <a:pt x="54" y="50"/>
                  </a:lnTo>
                  <a:lnTo>
                    <a:pt x="50" y="45"/>
                  </a:lnTo>
                  <a:lnTo>
                    <a:pt x="42" y="45"/>
                  </a:lnTo>
                  <a:lnTo>
                    <a:pt x="40" y="50"/>
                  </a:lnTo>
                  <a:lnTo>
                    <a:pt x="38" y="52"/>
                  </a:lnTo>
                  <a:lnTo>
                    <a:pt x="35" y="52"/>
                  </a:lnTo>
                  <a:lnTo>
                    <a:pt x="31" y="52"/>
                  </a:lnTo>
                  <a:lnTo>
                    <a:pt x="28" y="50"/>
                  </a:lnTo>
                  <a:lnTo>
                    <a:pt x="26" y="50"/>
                  </a:lnTo>
                  <a:lnTo>
                    <a:pt x="7" y="31"/>
                  </a:lnTo>
                  <a:lnTo>
                    <a:pt x="5" y="24"/>
                  </a:lnTo>
                  <a:lnTo>
                    <a:pt x="2" y="24"/>
                  </a:lnTo>
                  <a:lnTo>
                    <a:pt x="0" y="21"/>
                  </a:lnTo>
                  <a:lnTo>
                    <a:pt x="0" y="19"/>
                  </a:lnTo>
                  <a:lnTo>
                    <a:pt x="0" y="17"/>
                  </a:lnTo>
                  <a:lnTo>
                    <a:pt x="5" y="21"/>
                  </a:lnTo>
                  <a:lnTo>
                    <a:pt x="5" y="21"/>
                  </a:lnTo>
                  <a:lnTo>
                    <a:pt x="7" y="17"/>
                  </a:lnTo>
                  <a:lnTo>
                    <a:pt x="19" y="12"/>
                  </a:lnTo>
                  <a:lnTo>
                    <a:pt x="21" y="10"/>
                  </a:lnTo>
                  <a:lnTo>
                    <a:pt x="28" y="7"/>
                  </a:lnTo>
                  <a:lnTo>
                    <a:pt x="31" y="0"/>
                  </a:lnTo>
                  <a:lnTo>
                    <a:pt x="33" y="0"/>
                  </a:lnTo>
                  <a:lnTo>
                    <a:pt x="35" y="7"/>
                  </a:lnTo>
                  <a:lnTo>
                    <a:pt x="38" y="7"/>
                  </a:lnTo>
                  <a:lnTo>
                    <a:pt x="40" y="7"/>
                  </a:lnTo>
                  <a:lnTo>
                    <a:pt x="42" y="2"/>
                  </a:lnTo>
                  <a:lnTo>
                    <a:pt x="45" y="5"/>
                  </a:lnTo>
                  <a:lnTo>
                    <a:pt x="47" y="7"/>
                  </a:lnTo>
                  <a:lnTo>
                    <a:pt x="47" y="7"/>
                  </a:lnTo>
                  <a:lnTo>
                    <a:pt x="54" y="7"/>
                  </a:lnTo>
                  <a:lnTo>
                    <a:pt x="57" y="12"/>
                  </a:lnTo>
                  <a:lnTo>
                    <a:pt x="59" y="12"/>
                  </a:lnTo>
                  <a:lnTo>
                    <a:pt x="59" y="12"/>
                  </a:lnTo>
                  <a:lnTo>
                    <a:pt x="59" y="12"/>
                  </a:lnTo>
                  <a:lnTo>
                    <a:pt x="57" y="14"/>
                  </a:lnTo>
                  <a:lnTo>
                    <a:pt x="61" y="19"/>
                  </a:lnTo>
                  <a:lnTo>
                    <a:pt x="64" y="21"/>
                  </a:lnTo>
                  <a:lnTo>
                    <a:pt x="66" y="19"/>
                  </a:lnTo>
                  <a:lnTo>
                    <a:pt x="66" y="17"/>
                  </a:lnTo>
                  <a:lnTo>
                    <a:pt x="66" y="17"/>
                  </a:lnTo>
                  <a:lnTo>
                    <a:pt x="78" y="19"/>
                  </a:lnTo>
                  <a:lnTo>
                    <a:pt x="78" y="21"/>
                  </a:lnTo>
                  <a:lnTo>
                    <a:pt x="80" y="24"/>
                  </a:lnTo>
                  <a:lnTo>
                    <a:pt x="80" y="24"/>
                  </a:lnTo>
                  <a:lnTo>
                    <a:pt x="83" y="24"/>
                  </a:lnTo>
                  <a:lnTo>
                    <a:pt x="87" y="31"/>
                  </a:lnTo>
                  <a:lnTo>
                    <a:pt x="92" y="33"/>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01" name="Freeform 1319">
              <a:extLst>
                <a:ext uri="{FF2B5EF4-FFF2-40B4-BE49-F238E27FC236}">
                  <a16:creationId xmlns:a16="http://schemas.microsoft.com/office/drawing/2014/main" id="{EBEFA3F4-27BE-284D-A21A-6D2CEEDC6C2D}"/>
                </a:ext>
              </a:extLst>
            </p:cNvPr>
            <p:cNvSpPr>
              <a:spLocks/>
            </p:cNvSpPr>
            <p:nvPr/>
          </p:nvSpPr>
          <p:spPr bwMode="auto">
            <a:xfrm>
              <a:off x="7422715" y="4091171"/>
              <a:ext cx="478496" cy="303797"/>
            </a:xfrm>
            <a:custGeom>
              <a:avLst/>
              <a:gdLst>
                <a:gd name="T0" fmla="*/ 7 w 83"/>
                <a:gd name="T1" fmla="*/ 50 h 52"/>
                <a:gd name="T2" fmla="*/ 5 w 83"/>
                <a:gd name="T3" fmla="*/ 40 h 52"/>
                <a:gd name="T4" fmla="*/ 0 w 83"/>
                <a:gd name="T5" fmla="*/ 33 h 52"/>
                <a:gd name="T6" fmla="*/ 0 w 83"/>
                <a:gd name="T7" fmla="*/ 28 h 52"/>
                <a:gd name="T8" fmla="*/ 3 w 83"/>
                <a:gd name="T9" fmla="*/ 21 h 52"/>
                <a:gd name="T10" fmla="*/ 5 w 83"/>
                <a:gd name="T11" fmla="*/ 19 h 52"/>
                <a:gd name="T12" fmla="*/ 0 w 83"/>
                <a:gd name="T13" fmla="*/ 12 h 52"/>
                <a:gd name="T14" fmla="*/ 0 w 83"/>
                <a:gd name="T15" fmla="*/ 2 h 52"/>
                <a:gd name="T16" fmla="*/ 5 w 83"/>
                <a:gd name="T17" fmla="*/ 0 h 52"/>
                <a:gd name="T18" fmla="*/ 7 w 83"/>
                <a:gd name="T19" fmla="*/ 0 h 52"/>
                <a:gd name="T20" fmla="*/ 5 w 83"/>
                <a:gd name="T21" fmla="*/ 5 h 52"/>
                <a:gd name="T22" fmla="*/ 10 w 83"/>
                <a:gd name="T23" fmla="*/ 7 h 52"/>
                <a:gd name="T24" fmla="*/ 40 w 83"/>
                <a:gd name="T25" fmla="*/ 10 h 52"/>
                <a:gd name="T26" fmla="*/ 62 w 83"/>
                <a:gd name="T27" fmla="*/ 0 h 52"/>
                <a:gd name="T28" fmla="*/ 64 w 83"/>
                <a:gd name="T29" fmla="*/ 0 h 52"/>
                <a:gd name="T30" fmla="*/ 66 w 83"/>
                <a:gd name="T31" fmla="*/ 2 h 52"/>
                <a:gd name="T32" fmla="*/ 74 w 83"/>
                <a:gd name="T33" fmla="*/ 5 h 52"/>
                <a:gd name="T34" fmla="*/ 78 w 83"/>
                <a:gd name="T35" fmla="*/ 7 h 52"/>
                <a:gd name="T36" fmla="*/ 83 w 83"/>
                <a:gd name="T37" fmla="*/ 7 h 52"/>
                <a:gd name="T38" fmla="*/ 83 w 83"/>
                <a:gd name="T39" fmla="*/ 12 h 52"/>
                <a:gd name="T40" fmla="*/ 81 w 83"/>
                <a:gd name="T41" fmla="*/ 14 h 52"/>
                <a:gd name="T42" fmla="*/ 76 w 83"/>
                <a:gd name="T43" fmla="*/ 14 h 52"/>
                <a:gd name="T44" fmla="*/ 74 w 83"/>
                <a:gd name="T45" fmla="*/ 19 h 52"/>
                <a:gd name="T46" fmla="*/ 74 w 83"/>
                <a:gd name="T47" fmla="*/ 26 h 52"/>
                <a:gd name="T48" fmla="*/ 71 w 83"/>
                <a:gd name="T49" fmla="*/ 26 h 52"/>
                <a:gd name="T50" fmla="*/ 71 w 83"/>
                <a:gd name="T51" fmla="*/ 28 h 52"/>
                <a:gd name="T52" fmla="*/ 69 w 83"/>
                <a:gd name="T53" fmla="*/ 31 h 52"/>
                <a:gd name="T54" fmla="*/ 69 w 83"/>
                <a:gd name="T55" fmla="*/ 31 h 52"/>
                <a:gd name="T56" fmla="*/ 71 w 83"/>
                <a:gd name="T57" fmla="*/ 31 h 52"/>
                <a:gd name="T58" fmla="*/ 74 w 83"/>
                <a:gd name="T59" fmla="*/ 40 h 52"/>
                <a:gd name="T60" fmla="*/ 76 w 83"/>
                <a:gd name="T61" fmla="*/ 40 h 52"/>
                <a:gd name="T62" fmla="*/ 74 w 83"/>
                <a:gd name="T63" fmla="*/ 40 h 52"/>
                <a:gd name="T64" fmla="*/ 66 w 83"/>
                <a:gd name="T65" fmla="*/ 40 h 52"/>
                <a:gd name="T66" fmla="*/ 64 w 83"/>
                <a:gd name="T67" fmla="*/ 38 h 52"/>
                <a:gd name="T68" fmla="*/ 55 w 83"/>
                <a:gd name="T69" fmla="*/ 40 h 52"/>
                <a:gd name="T70" fmla="*/ 52 w 83"/>
                <a:gd name="T71" fmla="*/ 43 h 52"/>
                <a:gd name="T72" fmla="*/ 50 w 83"/>
                <a:gd name="T73" fmla="*/ 43 h 52"/>
                <a:gd name="T74" fmla="*/ 50 w 83"/>
                <a:gd name="T75" fmla="*/ 47 h 52"/>
                <a:gd name="T76" fmla="*/ 45 w 83"/>
                <a:gd name="T77" fmla="*/ 52 h 52"/>
                <a:gd name="T78" fmla="*/ 40 w 83"/>
                <a:gd name="T79" fmla="*/ 52 h 52"/>
                <a:gd name="T80" fmla="*/ 33 w 83"/>
                <a:gd name="T81" fmla="*/ 50 h 52"/>
                <a:gd name="T82" fmla="*/ 31 w 83"/>
                <a:gd name="T83" fmla="*/ 47 h 52"/>
                <a:gd name="T84" fmla="*/ 7 w 83"/>
                <a:gd name="T85"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52">
                  <a:moveTo>
                    <a:pt x="7" y="50"/>
                  </a:moveTo>
                  <a:lnTo>
                    <a:pt x="5" y="40"/>
                  </a:lnTo>
                  <a:lnTo>
                    <a:pt x="0" y="33"/>
                  </a:lnTo>
                  <a:lnTo>
                    <a:pt x="0" y="28"/>
                  </a:lnTo>
                  <a:lnTo>
                    <a:pt x="3" y="21"/>
                  </a:lnTo>
                  <a:lnTo>
                    <a:pt x="5" y="19"/>
                  </a:lnTo>
                  <a:lnTo>
                    <a:pt x="0" y="12"/>
                  </a:lnTo>
                  <a:lnTo>
                    <a:pt x="0" y="2"/>
                  </a:lnTo>
                  <a:lnTo>
                    <a:pt x="5" y="0"/>
                  </a:lnTo>
                  <a:lnTo>
                    <a:pt x="7" y="0"/>
                  </a:lnTo>
                  <a:lnTo>
                    <a:pt x="5" y="5"/>
                  </a:lnTo>
                  <a:lnTo>
                    <a:pt x="10" y="7"/>
                  </a:lnTo>
                  <a:lnTo>
                    <a:pt x="40" y="10"/>
                  </a:lnTo>
                  <a:lnTo>
                    <a:pt x="62" y="0"/>
                  </a:lnTo>
                  <a:lnTo>
                    <a:pt x="64" y="0"/>
                  </a:lnTo>
                  <a:lnTo>
                    <a:pt x="66" y="2"/>
                  </a:lnTo>
                  <a:lnTo>
                    <a:pt x="74" y="5"/>
                  </a:lnTo>
                  <a:lnTo>
                    <a:pt x="78" y="7"/>
                  </a:lnTo>
                  <a:lnTo>
                    <a:pt x="83" y="7"/>
                  </a:lnTo>
                  <a:lnTo>
                    <a:pt x="83" y="12"/>
                  </a:lnTo>
                  <a:lnTo>
                    <a:pt x="81" y="14"/>
                  </a:lnTo>
                  <a:lnTo>
                    <a:pt x="76" y="14"/>
                  </a:lnTo>
                  <a:lnTo>
                    <a:pt x="74" y="19"/>
                  </a:lnTo>
                  <a:lnTo>
                    <a:pt x="74" y="26"/>
                  </a:lnTo>
                  <a:lnTo>
                    <a:pt x="71" y="26"/>
                  </a:lnTo>
                  <a:lnTo>
                    <a:pt x="71" y="28"/>
                  </a:lnTo>
                  <a:lnTo>
                    <a:pt x="69" y="31"/>
                  </a:lnTo>
                  <a:lnTo>
                    <a:pt x="69" y="31"/>
                  </a:lnTo>
                  <a:lnTo>
                    <a:pt x="71" y="31"/>
                  </a:lnTo>
                  <a:lnTo>
                    <a:pt x="74" y="40"/>
                  </a:lnTo>
                  <a:lnTo>
                    <a:pt x="76" y="40"/>
                  </a:lnTo>
                  <a:lnTo>
                    <a:pt x="74" y="40"/>
                  </a:lnTo>
                  <a:lnTo>
                    <a:pt x="66" y="40"/>
                  </a:lnTo>
                  <a:lnTo>
                    <a:pt x="64" y="38"/>
                  </a:lnTo>
                  <a:lnTo>
                    <a:pt x="55" y="40"/>
                  </a:lnTo>
                  <a:lnTo>
                    <a:pt x="52" y="43"/>
                  </a:lnTo>
                  <a:lnTo>
                    <a:pt x="50" y="43"/>
                  </a:lnTo>
                  <a:lnTo>
                    <a:pt x="50" y="47"/>
                  </a:lnTo>
                  <a:lnTo>
                    <a:pt x="45" y="52"/>
                  </a:lnTo>
                  <a:lnTo>
                    <a:pt x="40" y="52"/>
                  </a:lnTo>
                  <a:lnTo>
                    <a:pt x="33" y="50"/>
                  </a:lnTo>
                  <a:lnTo>
                    <a:pt x="31" y="47"/>
                  </a:lnTo>
                  <a:lnTo>
                    <a:pt x="7" y="50"/>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02" name="Freeform 1320">
              <a:extLst>
                <a:ext uri="{FF2B5EF4-FFF2-40B4-BE49-F238E27FC236}">
                  <a16:creationId xmlns:a16="http://schemas.microsoft.com/office/drawing/2014/main" id="{14463F46-733E-3447-94B6-4F0085373FD7}"/>
                </a:ext>
              </a:extLst>
            </p:cNvPr>
            <p:cNvSpPr>
              <a:spLocks/>
            </p:cNvSpPr>
            <p:nvPr/>
          </p:nvSpPr>
          <p:spPr bwMode="auto">
            <a:xfrm>
              <a:off x="6753973" y="3834112"/>
              <a:ext cx="438141" cy="379747"/>
            </a:xfrm>
            <a:custGeom>
              <a:avLst/>
              <a:gdLst>
                <a:gd name="T0" fmla="*/ 59 w 78"/>
                <a:gd name="T1" fmla="*/ 14 h 66"/>
                <a:gd name="T2" fmla="*/ 50 w 78"/>
                <a:gd name="T3" fmla="*/ 7 h 66"/>
                <a:gd name="T4" fmla="*/ 40 w 78"/>
                <a:gd name="T5" fmla="*/ 3 h 66"/>
                <a:gd name="T6" fmla="*/ 38 w 78"/>
                <a:gd name="T7" fmla="*/ 0 h 66"/>
                <a:gd name="T8" fmla="*/ 36 w 78"/>
                <a:gd name="T9" fmla="*/ 3 h 66"/>
                <a:gd name="T10" fmla="*/ 36 w 78"/>
                <a:gd name="T11" fmla="*/ 3 h 66"/>
                <a:gd name="T12" fmla="*/ 33 w 78"/>
                <a:gd name="T13" fmla="*/ 5 h 66"/>
                <a:gd name="T14" fmla="*/ 29 w 78"/>
                <a:gd name="T15" fmla="*/ 10 h 66"/>
                <a:gd name="T16" fmla="*/ 29 w 78"/>
                <a:gd name="T17" fmla="*/ 14 h 66"/>
                <a:gd name="T18" fmla="*/ 24 w 78"/>
                <a:gd name="T19" fmla="*/ 19 h 66"/>
                <a:gd name="T20" fmla="*/ 21 w 78"/>
                <a:gd name="T21" fmla="*/ 24 h 66"/>
                <a:gd name="T22" fmla="*/ 19 w 78"/>
                <a:gd name="T23" fmla="*/ 21 h 66"/>
                <a:gd name="T24" fmla="*/ 19 w 78"/>
                <a:gd name="T25" fmla="*/ 21 h 66"/>
                <a:gd name="T26" fmla="*/ 14 w 78"/>
                <a:gd name="T27" fmla="*/ 19 h 66"/>
                <a:gd name="T28" fmla="*/ 7 w 78"/>
                <a:gd name="T29" fmla="*/ 21 h 66"/>
                <a:gd name="T30" fmla="*/ 0 w 78"/>
                <a:gd name="T31" fmla="*/ 21 h 66"/>
                <a:gd name="T32" fmla="*/ 5 w 78"/>
                <a:gd name="T33" fmla="*/ 33 h 66"/>
                <a:gd name="T34" fmla="*/ 14 w 78"/>
                <a:gd name="T35" fmla="*/ 24 h 66"/>
                <a:gd name="T36" fmla="*/ 19 w 78"/>
                <a:gd name="T37" fmla="*/ 29 h 66"/>
                <a:gd name="T38" fmla="*/ 21 w 78"/>
                <a:gd name="T39" fmla="*/ 38 h 66"/>
                <a:gd name="T40" fmla="*/ 21 w 78"/>
                <a:gd name="T41" fmla="*/ 43 h 66"/>
                <a:gd name="T42" fmla="*/ 31 w 78"/>
                <a:gd name="T43" fmla="*/ 52 h 66"/>
                <a:gd name="T44" fmla="*/ 55 w 78"/>
                <a:gd name="T45" fmla="*/ 66 h 66"/>
                <a:gd name="T46" fmla="*/ 50 w 78"/>
                <a:gd name="T47" fmla="*/ 57 h 66"/>
                <a:gd name="T48" fmla="*/ 43 w 78"/>
                <a:gd name="T49" fmla="*/ 50 h 66"/>
                <a:gd name="T50" fmla="*/ 38 w 78"/>
                <a:gd name="T51" fmla="*/ 45 h 66"/>
                <a:gd name="T52" fmla="*/ 36 w 78"/>
                <a:gd name="T53" fmla="*/ 40 h 66"/>
                <a:gd name="T54" fmla="*/ 36 w 78"/>
                <a:gd name="T55" fmla="*/ 38 h 66"/>
                <a:gd name="T56" fmla="*/ 31 w 78"/>
                <a:gd name="T57" fmla="*/ 33 h 66"/>
                <a:gd name="T58" fmla="*/ 31 w 78"/>
                <a:gd name="T59" fmla="*/ 31 h 66"/>
                <a:gd name="T60" fmla="*/ 31 w 78"/>
                <a:gd name="T61" fmla="*/ 24 h 66"/>
                <a:gd name="T62" fmla="*/ 38 w 78"/>
                <a:gd name="T63" fmla="*/ 29 h 66"/>
                <a:gd name="T64" fmla="*/ 45 w 78"/>
                <a:gd name="T65" fmla="*/ 24 h 66"/>
                <a:gd name="T66" fmla="*/ 50 w 78"/>
                <a:gd name="T67" fmla="*/ 26 h 66"/>
                <a:gd name="T68" fmla="*/ 52 w 78"/>
                <a:gd name="T69" fmla="*/ 26 h 66"/>
                <a:gd name="T70" fmla="*/ 57 w 78"/>
                <a:gd name="T71" fmla="*/ 26 h 66"/>
                <a:gd name="T72" fmla="*/ 59 w 78"/>
                <a:gd name="T73" fmla="*/ 26 h 66"/>
                <a:gd name="T74" fmla="*/ 62 w 78"/>
                <a:gd name="T75" fmla="*/ 26 h 66"/>
                <a:gd name="T76" fmla="*/ 66 w 78"/>
                <a:gd name="T77" fmla="*/ 29 h 66"/>
                <a:gd name="T78" fmla="*/ 69 w 78"/>
                <a:gd name="T79" fmla="*/ 26 h 66"/>
                <a:gd name="T80" fmla="*/ 71 w 78"/>
                <a:gd name="T81" fmla="*/ 31 h 66"/>
                <a:gd name="T82" fmla="*/ 76 w 78"/>
                <a:gd name="T83" fmla="*/ 31 h 66"/>
                <a:gd name="T84" fmla="*/ 73 w 78"/>
                <a:gd name="T85" fmla="*/ 26 h 66"/>
                <a:gd name="T86" fmla="*/ 76 w 78"/>
                <a:gd name="T87" fmla="*/ 24 h 66"/>
                <a:gd name="T88" fmla="*/ 78 w 78"/>
                <a:gd name="T89" fmla="*/ 24 h 66"/>
                <a:gd name="T90" fmla="*/ 76 w 78"/>
                <a:gd name="T91" fmla="*/ 24 h 66"/>
                <a:gd name="T92" fmla="*/ 73 w 78"/>
                <a:gd name="T93" fmla="*/ 21 h 66"/>
                <a:gd name="T94" fmla="*/ 73 w 78"/>
                <a:gd name="T95" fmla="*/ 19 h 66"/>
                <a:gd name="T96" fmla="*/ 73 w 78"/>
                <a:gd name="T97" fmla="*/ 19 h 66"/>
                <a:gd name="T98" fmla="*/ 73 w 78"/>
                <a:gd name="T99" fmla="*/ 17 h 66"/>
                <a:gd name="T100" fmla="*/ 71 w 78"/>
                <a:gd name="T101" fmla="*/ 17 h 66"/>
                <a:gd name="T102" fmla="*/ 71 w 78"/>
                <a:gd name="T103" fmla="*/ 14 h 66"/>
                <a:gd name="T104" fmla="*/ 69 w 78"/>
                <a:gd name="T105"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 h="66">
                  <a:moveTo>
                    <a:pt x="69" y="12"/>
                  </a:moveTo>
                  <a:lnTo>
                    <a:pt x="66" y="14"/>
                  </a:lnTo>
                  <a:lnTo>
                    <a:pt x="59" y="14"/>
                  </a:lnTo>
                  <a:lnTo>
                    <a:pt x="55" y="12"/>
                  </a:lnTo>
                  <a:lnTo>
                    <a:pt x="52" y="12"/>
                  </a:lnTo>
                  <a:lnTo>
                    <a:pt x="50" y="7"/>
                  </a:lnTo>
                  <a:lnTo>
                    <a:pt x="47" y="7"/>
                  </a:lnTo>
                  <a:lnTo>
                    <a:pt x="45" y="3"/>
                  </a:lnTo>
                  <a:lnTo>
                    <a:pt x="40" y="3"/>
                  </a:lnTo>
                  <a:lnTo>
                    <a:pt x="40" y="0"/>
                  </a:lnTo>
                  <a:lnTo>
                    <a:pt x="40" y="3"/>
                  </a:lnTo>
                  <a:lnTo>
                    <a:pt x="38" y="0"/>
                  </a:lnTo>
                  <a:lnTo>
                    <a:pt x="38" y="0"/>
                  </a:lnTo>
                  <a:lnTo>
                    <a:pt x="36" y="0"/>
                  </a:lnTo>
                  <a:lnTo>
                    <a:pt x="36" y="3"/>
                  </a:lnTo>
                  <a:lnTo>
                    <a:pt x="36" y="3"/>
                  </a:lnTo>
                  <a:lnTo>
                    <a:pt x="36" y="3"/>
                  </a:lnTo>
                  <a:lnTo>
                    <a:pt x="36" y="3"/>
                  </a:lnTo>
                  <a:lnTo>
                    <a:pt x="33" y="3"/>
                  </a:lnTo>
                  <a:lnTo>
                    <a:pt x="33" y="5"/>
                  </a:lnTo>
                  <a:lnTo>
                    <a:pt x="33" y="5"/>
                  </a:lnTo>
                  <a:lnTo>
                    <a:pt x="29" y="7"/>
                  </a:lnTo>
                  <a:lnTo>
                    <a:pt x="29" y="7"/>
                  </a:lnTo>
                  <a:lnTo>
                    <a:pt x="29" y="10"/>
                  </a:lnTo>
                  <a:lnTo>
                    <a:pt x="29" y="10"/>
                  </a:lnTo>
                  <a:lnTo>
                    <a:pt x="29" y="14"/>
                  </a:lnTo>
                  <a:lnTo>
                    <a:pt x="29" y="14"/>
                  </a:lnTo>
                  <a:lnTo>
                    <a:pt x="26" y="14"/>
                  </a:lnTo>
                  <a:lnTo>
                    <a:pt x="24" y="17"/>
                  </a:lnTo>
                  <a:lnTo>
                    <a:pt x="24" y="19"/>
                  </a:lnTo>
                  <a:lnTo>
                    <a:pt x="24" y="19"/>
                  </a:lnTo>
                  <a:lnTo>
                    <a:pt x="24" y="24"/>
                  </a:lnTo>
                  <a:lnTo>
                    <a:pt x="21" y="24"/>
                  </a:lnTo>
                  <a:lnTo>
                    <a:pt x="21" y="24"/>
                  </a:lnTo>
                  <a:lnTo>
                    <a:pt x="21" y="21"/>
                  </a:lnTo>
                  <a:lnTo>
                    <a:pt x="19" y="21"/>
                  </a:lnTo>
                  <a:lnTo>
                    <a:pt x="19" y="21"/>
                  </a:lnTo>
                  <a:lnTo>
                    <a:pt x="19" y="21"/>
                  </a:lnTo>
                  <a:lnTo>
                    <a:pt x="19" y="21"/>
                  </a:lnTo>
                  <a:lnTo>
                    <a:pt x="17" y="24"/>
                  </a:lnTo>
                  <a:lnTo>
                    <a:pt x="14" y="19"/>
                  </a:lnTo>
                  <a:lnTo>
                    <a:pt x="14" y="19"/>
                  </a:lnTo>
                  <a:lnTo>
                    <a:pt x="12" y="21"/>
                  </a:lnTo>
                  <a:lnTo>
                    <a:pt x="7" y="21"/>
                  </a:lnTo>
                  <a:lnTo>
                    <a:pt x="7" y="21"/>
                  </a:lnTo>
                  <a:lnTo>
                    <a:pt x="5" y="21"/>
                  </a:lnTo>
                  <a:lnTo>
                    <a:pt x="3" y="21"/>
                  </a:lnTo>
                  <a:lnTo>
                    <a:pt x="0" y="21"/>
                  </a:lnTo>
                  <a:lnTo>
                    <a:pt x="3" y="26"/>
                  </a:lnTo>
                  <a:lnTo>
                    <a:pt x="5" y="33"/>
                  </a:lnTo>
                  <a:lnTo>
                    <a:pt x="5" y="33"/>
                  </a:lnTo>
                  <a:lnTo>
                    <a:pt x="7" y="33"/>
                  </a:lnTo>
                  <a:lnTo>
                    <a:pt x="12" y="24"/>
                  </a:lnTo>
                  <a:lnTo>
                    <a:pt x="14" y="24"/>
                  </a:lnTo>
                  <a:lnTo>
                    <a:pt x="17" y="26"/>
                  </a:lnTo>
                  <a:lnTo>
                    <a:pt x="17" y="26"/>
                  </a:lnTo>
                  <a:lnTo>
                    <a:pt x="19" y="29"/>
                  </a:lnTo>
                  <a:lnTo>
                    <a:pt x="19" y="31"/>
                  </a:lnTo>
                  <a:lnTo>
                    <a:pt x="19" y="33"/>
                  </a:lnTo>
                  <a:lnTo>
                    <a:pt x="21" y="38"/>
                  </a:lnTo>
                  <a:lnTo>
                    <a:pt x="26" y="43"/>
                  </a:lnTo>
                  <a:lnTo>
                    <a:pt x="24" y="43"/>
                  </a:lnTo>
                  <a:lnTo>
                    <a:pt x="21" y="43"/>
                  </a:lnTo>
                  <a:lnTo>
                    <a:pt x="24" y="45"/>
                  </a:lnTo>
                  <a:lnTo>
                    <a:pt x="26" y="47"/>
                  </a:lnTo>
                  <a:lnTo>
                    <a:pt x="31" y="52"/>
                  </a:lnTo>
                  <a:lnTo>
                    <a:pt x="33" y="57"/>
                  </a:lnTo>
                  <a:lnTo>
                    <a:pt x="40" y="57"/>
                  </a:lnTo>
                  <a:lnTo>
                    <a:pt x="55" y="66"/>
                  </a:lnTo>
                  <a:lnTo>
                    <a:pt x="55" y="66"/>
                  </a:lnTo>
                  <a:lnTo>
                    <a:pt x="50" y="59"/>
                  </a:lnTo>
                  <a:lnTo>
                    <a:pt x="50" y="57"/>
                  </a:lnTo>
                  <a:lnTo>
                    <a:pt x="47" y="57"/>
                  </a:lnTo>
                  <a:lnTo>
                    <a:pt x="47" y="55"/>
                  </a:lnTo>
                  <a:lnTo>
                    <a:pt x="43" y="50"/>
                  </a:lnTo>
                  <a:lnTo>
                    <a:pt x="43" y="50"/>
                  </a:lnTo>
                  <a:lnTo>
                    <a:pt x="40" y="45"/>
                  </a:lnTo>
                  <a:lnTo>
                    <a:pt x="38" y="45"/>
                  </a:lnTo>
                  <a:lnTo>
                    <a:pt x="36" y="43"/>
                  </a:lnTo>
                  <a:lnTo>
                    <a:pt x="36" y="43"/>
                  </a:lnTo>
                  <a:lnTo>
                    <a:pt x="36" y="40"/>
                  </a:lnTo>
                  <a:lnTo>
                    <a:pt x="36" y="40"/>
                  </a:lnTo>
                  <a:lnTo>
                    <a:pt x="36" y="38"/>
                  </a:lnTo>
                  <a:lnTo>
                    <a:pt x="36" y="38"/>
                  </a:lnTo>
                  <a:lnTo>
                    <a:pt x="33" y="36"/>
                  </a:lnTo>
                  <a:lnTo>
                    <a:pt x="33" y="33"/>
                  </a:lnTo>
                  <a:lnTo>
                    <a:pt x="31" y="33"/>
                  </a:lnTo>
                  <a:lnTo>
                    <a:pt x="31" y="31"/>
                  </a:lnTo>
                  <a:lnTo>
                    <a:pt x="31" y="31"/>
                  </a:lnTo>
                  <a:lnTo>
                    <a:pt x="31" y="31"/>
                  </a:lnTo>
                  <a:lnTo>
                    <a:pt x="31" y="29"/>
                  </a:lnTo>
                  <a:lnTo>
                    <a:pt x="31" y="24"/>
                  </a:lnTo>
                  <a:lnTo>
                    <a:pt x="31" y="24"/>
                  </a:lnTo>
                  <a:lnTo>
                    <a:pt x="33" y="24"/>
                  </a:lnTo>
                  <a:lnTo>
                    <a:pt x="33" y="24"/>
                  </a:lnTo>
                  <a:lnTo>
                    <a:pt x="38" y="29"/>
                  </a:lnTo>
                  <a:lnTo>
                    <a:pt x="38" y="29"/>
                  </a:lnTo>
                  <a:lnTo>
                    <a:pt x="40" y="24"/>
                  </a:lnTo>
                  <a:lnTo>
                    <a:pt x="45" y="24"/>
                  </a:lnTo>
                  <a:lnTo>
                    <a:pt x="45" y="24"/>
                  </a:lnTo>
                  <a:lnTo>
                    <a:pt x="45" y="24"/>
                  </a:lnTo>
                  <a:lnTo>
                    <a:pt x="50" y="26"/>
                  </a:lnTo>
                  <a:lnTo>
                    <a:pt x="50" y="26"/>
                  </a:lnTo>
                  <a:lnTo>
                    <a:pt x="50" y="24"/>
                  </a:lnTo>
                  <a:lnTo>
                    <a:pt x="52" y="26"/>
                  </a:lnTo>
                  <a:lnTo>
                    <a:pt x="55" y="26"/>
                  </a:lnTo>
                  <a:lnTo>
                    <a:pt x="55" y="26"/>
                  </a:lnTo>
                  <a:lnTo>
                    <a:pt x="57" y="26"/>
                  </a:lnTo>
                  <a:lnTo>
                    <a:pt x="57" y="26"/>
                  </a:lnTo>
                  <a:lnTo>
                    <a:pt x="59" y="26"/>
                  </a:lnTo>
                  <a:lnTo>
                    <a:pt x="59" y="26"/>
                  </a:lnTo>
                  <a:lnTo>
                    <a:pt x="62" y="26"/>
                  </a:lnTo>
                  <a:lnTo>
                    <a:pt x="62" y="26"/>
                  </a:lnTo>
                  <a:lnTo>
                    <a:pt x="62" y="26"/>
                  </a:lnTo>
                  <a:lnTo>
                    <a:pt x="64" y="26"/>
                  </a:lnTo>
                  <a:lnTo>
                    <a:pt x="66" y="26"/>
                  </a:lnTo>
                  <a:lnTo>
                    <a:pt x="66" y="29"/>
                  </a:lnTo>
                  <a:lnTo>
                    <a:pt x="66" y="26"/>
                  </a:lnTo>
                  <a:lnTo>
                    <a:pt x="66" y="26"/>
                  </a:lnTo>
                  <a:lnTo>
                    <a:pt x="69" y="26"/>
                  </a:lnTo>
                  <a:lnTo>
                    <a:pt x="71" y="29"/>
                  </a:lnTo>
                  <a:lnTo>
                    <a:pt x="71" y="29"/>
                  </a:lnTo>
                  <a:lnTo>
                    <a:pt x="71" y="31"/>
                  </a:lnTo>
                  <a:lnTo>
                    <a:pt x="71" y="31"/>
                  </a:lnTo>
                  <a:lnTo>
                    <a:pt x="73" y="31"/>
                  </a:lnTo>
                  <a:lnTo>
                    <a:pt x="76" y="31"/>
                  </a:lnTo>
                  <a:lnTo>
                    <a:pt x="76" y="29"/>
                  </a:lnTo>
                  <a:lnTo>
                    <a:pt x="76" y="29"/>
                  </a:lnTo>
                  <a:lnTo>
                    <a:pt x="73" y="26"/>
                  </a:lnTo>
                  <a:lnTo>
                    <a:pt x="76" y="26"/>
                  </a:lnTo>
                  <a:lnTo>
                    <a:pt x="76" y="24"/>
                  </a:lnTo>
                  <a:lnTo>
                    <a:pt x="76" y="24"/>
                  </a:lnTo>
                  <a:lnTo>
                    <a:pt x="78" y="24"/>
                  </a:lnTo>
                  <a:lnTo>
                    <a:pt x="78" y="24"/>
                  </a:lnTo>
                  <a:lnTo>
                    <a:pt x="78" y="24"/>
                  </a:lnTo>
                  <a:lnTo>
                    <a:pt x="78" y="24"/>
                  </a:lnTo>
                  <a:lnTo>
                    <a:pt x="76" y="24"/>
                  </a:lnTo>
                  <a:lnTo>
                    <a:pt x="76" y="24"/>
                  </a:lnTo>
                  <a:lnTo>
                    <a:pt x="76" y="24"/>
                  </a:lnTo>
                  <a:lnTo>
                    <a:pt x="73" y="21"/>
                  </a:lnTo>
                  <a:lnTo>
                    <a:pt x="73" y="21"/>
                  </a:lnTo>
                  <a:lnTo>
                    <a:pt x="73" y="21"/>
                  </a:lnTo>
                  <a:lnTo>
                    <a:pt x="73" y="21"/>
                  </a:lnTo>
                  <a:lnTo>
                    <a:pt x="73" y="19"/>
                  </a:lnTo>
                  <a:lnTo>
                    <a:pt x="73" y="19"/>
                  </a:lnTo>
                  <a:lnTo>
                    <a:pt x="73" y="19"/>
                  </a:lnTo>
                  <a:lnTo>
                    <a:pt x="73" y="19"/>
                  </a:lnTo>
                  <a:lnTo>
                    <a:pt x="73" y="19"/>
                  </a:lnTo>
                  <a:lnTo>
                    <a:pt x="73" y="17"/>
                  </a:lnTo>
                  <a:lnTo>
                    <a:pt x="73" y="17"/>
                  </a:lnTo>
                  <a:lnTo>
                    <a:pt x="71" y="19"/>
                  </a:lnTo>
                  <a:lnTo>
                    <a:pt x="71" y="19"/>
                  </a:lnTo>
                  <a:lnTo>
                    <a:pt x="71" y="17"/>
                  </a:lnTo>
                  <a:lnTo>
                    <a:pt x="71" y="17"/>
                  </a:lnTo>
                  <a:lnTo>
                    <a:pt x="71" y="17"/>
                  </a:lnTo>
                  <a:lnTo>
                    <a:pt x="71" y="14"/>
                  </a:lnTo>
                  <a:lnTo>
                    <a:pt x="71" y="14"/>
                  </a:lnTo>
                  <a:lnTo>
                    <a:pt x="71" y="14"/>
                  </a:lnTo>
                  <a:lnTo>
                    <a:pt x="69" y="12"/>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03" name="Freeform 1321">
              <a:extLst>
                <a:ext uri="{FF2B5EF4-FFF2-40B4-BE49-F238E27FC236}">
                  <a16:creationId xmlns:a16="http://schemas.microsoft.com/office/drawing/2014/main" id="{9A5211D5-0625-3445-97AD-B4FEC1396823}"/>
                </a:ext>
              </a:extLst>
            </p:cNvPr>
            <p:cNvSpPr>
              <a:spLocks/>
            </p:cNvSpPr>
            <p:nvPr/>
          </p:nvSpPr>
          <p:spPr bwMode="auto">
            <a:xfrm>
              <a:off x="7180584" y="4254755"/>
              <a:ext cx="138359" cy="303797"/>
            </a:xfrm>
            <a:custGeom>
              <a:avLst/>
              <a:gdLst>
                <a:gd name="T0" fmla="*/ 12 w 23"/>
                <a:gd name="T1" fmla="*/ 52 h 52"/>
                <a:gd name="T2" fmla="*/ 12 w 23"/>
                <a:gd name="T3" fmla="*/ 50 h 52"/>
                <a:gd name="T4" fmla="*/ 9 w 23"/>
                <a:gd name="T5" fmla="*/ 48 h 52"/>
                <a:gd name="T6" fmla="*/ 9 w 23"/>
                <a:gd name="T7" fmla="*/ 45 h 52"/>
                <a:gd name="T8" fmla="*/ 5 w 23"/>
                <a:gd name="T9" fmla="*/ 43 h 52"/>
                <a:gd name="T10" fmla="*/ 0 w 23"/>
                <a:gd name="T11" fmla="*/ 38 h 52"/>
                <a:gd name="T12" fmla="*/ 2 w 23"/>
                <a:gd name="T13" fmla="*/ 38 h 52"/>
                <a:gd name="T14" fmla="*/ 2 w 23"/>
                <a:gd name="T15" fmla="*/ 33 h 52"/>
                <a:gd name="T16" fmla="*/ 2 w 23"/>
                <a:gd name="T17" fmla="*/ 31 h 52"/>
                <a:gd name="T18" fmla="*/ 2 w 23"/>
                <a:gd name="T19" fmla="*/ 29 h 52"/>
                <a:gd name="T20" fmla="*/ 2 w 23"/>
                <a:gd name="T21" fmla="*/ 26 h 52"/>
                <a:gd name="T22" fmla="*/ 5 w 23"/>
                <a:gd name="T23" fmla="*/ 26 h 52"/>
                <a:gd name="T24" fmla="*/ 2 w 23"/>
                <a:gd name="T25" fmla="*/ 22 h 52"/>
                <a:gd name="T26" fmla="*/ 5 w 23"/>
                <a:gd name="T27" fmla="*/ 15 h 52"/>
                <a:gd name="T28" fmla="*/ 5 w 23"/>
                <a:gd name="T29" fmla="*/ 15 h 52"/>
                <a:gd name="T30" fmla="*/ 2 w 23"/>
                <a:gd name="T31" fmla="*/ 15 h 52"/>
                <a:gd name="T32" fmla="*/ 2 w 23"/>
                <a:gd name="T33" fmla="*/ 10 h 52"/>
                <a:gd name="T34" fmla="*/ 2 w 23"/>
                <a:gd name="T35" fmla="*/ 8 h 52"/>
                <a:gd name="T36" fmla="*/ 2 w 23"/>
                <a:gd name="T37" fmla="*/ 3 h 52"/>
                <a:gd name="T38" fmla="*/ 5 w 23"/>
                <a:gd name="T39" fmla="*/ 3 h 52"/>
                <a:gd name="T40" fmla="*/ 7 w 23"/>
                <a:gd name="T41" fmla="*/ 0 h 52"/>
                <a:gd name="T42" fmla="*/ 9 w 23"/>
                <a:gd name="T43" fmla="*/ 3 h 52"/>
                <a:gd name="T44" fmla="*/ 12 w 23"/>
                <a:gd name="T45" fmla="*/ 3 h 52"/>
                <a:gd name="T46" fmla="*/ 14 w 23"/>
                <a:gd name="T47" fmla="*/ 5 h 52"/>
                <a:gd name="T48" fmla="*/ 16 w 23"/>
                <a:gd name="T49" fmla="*/ 5 h 52"/>
                <a:gd name="T50" fmla="*/ 19 w 23"/>
                <a:gd name="T51" fmla="*/ 10 h 52"/>
                <a:gd name="T52" fmla="*/ 19 w 23"/>
                <a:gd name="T53" fmla="*/ 22 h 52"/>
                <a:gd name="T54" fmla="*/ 19 w 23"/>
                <a:gd name="T55" fmla="*/ 26 h 52"/>
                <a:gd name="T56" fmla="*/ 23 w 23"/>
                <a:gd name="T57" fmla="*/ 31 h 52"/>
                <a:gd name="T58" fmla="*/ 23 w 23"/>
                <a:gd name="T59" fmla="*/ 38 h 52"/>
                <a:gd name="T60" fmla="*/ 21 w 23"/>
                <a:gd name="T61" fmla="*/ 41 h 52"/>
                <a:gd name="T62" fmla="*/ 19 w 23"/>
                <a:gd name="T63" fmla="*/ 43 h 52"/>
                <a:gd name="T64" fmla="*/ 16 w 23"/>
                <a:gd name="T65" fmla="*/ 45 h 52"/>
                <a:gd name="T66" fmla="*/ 16 w 23"/>
                <a:gd name="T67" fmla="*/ 48 h 52"/>
                <a:gd name="T68" fmla="*/ 14 w 23"/>
                <a:gd name="T69" fmla="*/ 50 h 52"/>
                <a:gd name="T70" fmla="*/ 14 w 23"/>
                <a:gd name="T71" fmla="*/ 52 h 52"/>
                <a:gd name="T72" fmla="*/ 12 w 23"/>
                <a:gd name="T7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52">
                  <a:moveTo>
                    <a:pt x="12" y="52"/>
                  </a:moveTo>
                  <a:lnTo>
                    <a:pt x="12" y="50"/>
                  </a:lnTo>
                  <a:lnTo>
                    <a:pt x="9" y="48"/>
                  </a:lnTo>
                  <a:lnTo>
                    <a:pt x="9" y="45"/>
                  </a:lnTo>
                  <a:lnTo>
                    <a:pt x="5" y="43"/>
                  </a:lnTo>
                  <a:lnTo>
                    <a:pt x="0" y="38"/>
                  </a:lnTo>
                  <a:lnTo>
                    <a:pt x="2" y="38"/>
                  </a:lnTo>
                  <a:lnTo>
                    <a:pt x="2" y="33"/>
                  </a:lnTo>
                  <a:lnTo>
                    <a:pt x="2" y="31"/>
                  </a:lnTo>
                  <a:lnTo>
                    <a:pt x="2" y="29"/>
                  </a:lnTo>
                  <a:lnTo>
                    <a:pt x="2" y="26"/>
                  </a:lnTo>
                  <a:lnTo>
                    <a:pt x="5" y="26"/>
                  </a:lnTo>
                  <a:lnTo>
                    <a:pt x="2" y="22"/>
                  </a:lnTo>
                  <a:lnTo>
                    <a:pt x="5" y="15"/>
                  </a:lnTo>
                  <a:lnTo>
                    <a:pt x="5" y="15"/>
                  </a:lnTo>
                  <a:lnTo>
                    <a:pt x="2" y="15"/>
                  </a:lnTo>
                  <a:lnTo>
                    <a:pt x="2" y="10"/>
                  </a:lnTo>
                  <a:lnTo>
                    <a:pt x="2" y="8"/>
                  </a:lnTo>
                  <a:lnTo>
                    <a:pt x="2" y="3"/>
                  </a:lnTo>
                  <a:lnTo>
                    <a:pt x="5" y="3"/>
                  </a:lnTo>
                  <a:lnTo>
                    <a:pt x="7" y="0"/>
                  </a:lnTo>
                  <a:lnTo>
                    <a:pt x="9" y="3"/>
                  </a:lnTo>
                  <a:lnTo>
                    <a:pt x="12" y="3"/>
                  </a:lnTo>
                  <a:lnTo>
                    <a:pt x="14" y="5"/>
                  </a:lnTo>
                  <a:lnTo>
                    <a:pt x="16" y="5"/>
                  </a:lnTo>
                  <a:lnTo>
                    <a:pt x="19" y="10"/>
                  </a:lnTo>
                  <a:lnTo>
                    <a:pt x="19" y="22"/>
                  </a:lnTo>
                  <a:lnTo>
                    <a:pt x="19" y="26"/>
                  </a:lnTo>
                  <a:lnTo>
                    <a:pt x="23" y="31"/>
                  </a:lnTo>
                  <a:lnTo>
                    <a:pt x="23" y="38"/>
                  </a:lnTo>
                  <a:lnTo>
                    <a:pt x="21" y="41"/>
                  </a:lnTo>
                  <a:lnTo>
                    <a:pt x="19" y="43"/>
                  </a:lnTo>
                  <a:lnTo>
                    <a:pt x="16" y="45"/>
                  </a:lnTo>
                  <a:lnTo>
                    <a:pt x="16" y="48"/>
                  </a:lnTo>
                  <a:lnTo>
                    <a:pt x="14" y="50"/>
                  </a:lnTo>
                  <a:lnTo>
                    <a:pt x="14" y="52"/>
                  </a:lnTo>
                  <a:lnTo>
                    <a:pt x="12" y="52"/>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04" name="Freeform 1322">
              <a:extLst>
                <a:ext uri="{FF2B5EF4-FFF2-40B4-BE49-F238E27FC236}">
                  <a16:creationId xmlns:a16="http://schemas.microsoft.com/office/drawing/2014/main" id="{AEBD18B6-8578-144B-AD39-8C35A7F9A1A9}"/>
                </a:ext>
              </a:extLst>
            </p:cNvPr>
            <p:cNvSpPr>
              <a:spLocks/>
            </p:cNvSpPr>
            <p:nvPr/>
          </p:nvSpPr>
          <p:spPr bwMode="auto">
            <a:xfrm>
              <a:off x="7318943" y="2601395"/>
              <a:ext cx="432376" cy="344694"/>
            </a:xfrm>
            <a:custGeom>
              <a:avLst/>
              <a:gdLst>
                <a:gd name="T0" fmla="*/ 0 w 76"/>
                <a:gd name="T1" fmla="*/ 19 h 59"/>
                <a:gd name="T2" fmla="*/ 3 w 76"/>
                <a:gd name="T3" fmla="*/ 26 h 59"/>
                <a:gd name="T4" fmla="*/ 3 w 76"/>
                <a:gd name="T5" fmla="*/ 28 h 59"/>
                <a:gd name="T6" fmla="*/ 8 w 76"/>
                <a:gd name="T7" fmla="*/ 28 h 59"/>
                <a:gd name="T8" fmla="*/ 10 w 76"/>
                <a:gd name="T9" fmla="*/ 30 h 59"/>
                <a:gd name="T10" fmla="*/ 17 w 76"/>
                <a:gd name="T11" fmla="*/ 33 h 59"/>
                <a:gd name="T12" fmla="*/ 22 w 76"/>
                <a:gd name="T13" fmla="*/ 33 h 59"/>
                <a:gd name="T14" fmla="*/ 24 w 76"/>
                <a:gd name="T15" fmla="*/ 42 h 59"/>
                <a:gd name="T16" fmla="*/ 31 w 76"/>
                <a:gd name="T17" fmla="*/ 54 h 59"/>
                <a:gd name="T18" fmla="*/ 36 w 76"/>
                <a:gd name="T19" fmla="*/ 59 h 59"/>
                <a:gd name="T20" fmla="*/ 45 w 76"/>
                <a:gd name="T21" fmla="*/ 59 h 59"/>
                <a:gd name="T22" fmla="*/ 48 w 76"/>
                <a:gd name="T23" fmla="*/ 56 h 59"/>
                <a:gd name="T24" fmla="*/ 52 w 76"/>
                <a:gd name="T25" fmla="*/ 59 h 59"/>
                <a:gd name="T26" fmla="*/ 52 w 76"/>
                <a:gd name="T27" fmla="*/ 54 h 59"/>
                <a:gd name="T28" fmla="*/ 55 w 76"/>
                <a:gd name="T29" fmla="*/ 52 h 59"/>
                <a:gd name="T30" fmla="*/ 59 w 76"/>
                <a:gd name="T31" fmla="*/ 52 h 59"/>
                <a:gd name="T32" fmla="*/ 62 w 76"/>
                <a:gd name="T33" fmla="*/ 54 h 59"/>
                <a:gd name="T34" fmla="*/ 64 w 76"/>
                <a:gd name="T35" fmla="*/ 52 h 59"/>
                <a:gd name="T36" fmla="*/ 62 w 76"/>
                <a:gd name="T37" fmla="*/ 49 h 59"/>
                <a:gd name="T38" fmla="*/ 64 w 76"/>
                <a:gd name="T39" fmla="*/ 42 h 59"/>
                <a:gd name="T40" fmla="*/ 64 w 76"/>
                <a:gd name="T41" fmla="*/ 40 h 59"/>
                <a:gd name="T42" fmla="*/ 64 w 76"/>
                <a:gd name="T43" fmla="*/ 35 h 59"/>
                <a:gd name="T44" fmla="*/ 69 w 76"/>
                <a:gd name="T45" fmla="*/ 33 h 59"/>
                <a:gd name="T46" fmla="*/ 71 w 76"/>
                <a:gd name="T47" fmla="*/ 30 h 59"/>
                <a:gd name="T48" fmla="*/ 76 w 76"/>
                <a:gd name="T49" fmla="*/ 28 h 59"/>
                <a:gd name="T50" fmla="*/ 74 w 76"/>
                <a:gd name="T51" fmla="*/ 26 h 59"/>
                <a:gd name="T52" fmla="*/ 76 w 76"/>
                <a:gd name="T53" fmla="*/ 21 h 59"/>
                <a:gd name="T54" fmla="*/ 76 w 76"/>
                <a:gd name="T55" fmla="*/ 19 h 59"/>
                <a:gd name="T56" fmla="*/ 74 w 76"/>
                <a:gd name="T57" fmla="*/ 19 h 59"/>
                <a:gd name="T58" fmla="*/ 62 w 76"/>
                <a:gd name="T59" fmla="*/ 7 h 59"/>
                <a:gd name="T60" fmla="*/ 57 w 76"/>
                <a:gd name="T61" fmla="*/ 7 h 59"/>
                <a:gd name="T62" fmla="*/ 52 w 76"/>
                <a:gd name="T63" fmla="*/ 0 h 59"/>
                <a:gd name="T64" fmla="*/ 48 w 76"/>
                <a:gd name="T65" fmla="*/ 4 h 59"/>
                <a:gd name="T66" fmla="*/ 36 w 76"/>
                <a:gd name="T67" fmla="*/ 2 h 59"/>
                <a:gd name="T68" fmla="*/ 29 w 76"/>
                <a:gd name="T69" fmla="*/ 2 h 59"/>
                <a:gd name="T70" fmla="*/ 26 w 76"/>
                <a:gd name="T71" fmla="*/ 2 h 59"/>
                <a:gd name="T72" fmla="*/ 22 w 76"/>
                <a:gd name="T73" fmla="*/ 2 h 59"/>
                <a:gd name="T74" fmla="*/ 8 w 76"/>
                <a:gd name="T75" fmla="*/ 4 h 59"/>
                <a:gd name="T76" fmla="*/ 3 w 76"/>
                <a:gd name="T77" fmla="*/ 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6" h="59">
                  <a:moveTo>
                    <a:pt x="0" y="9"/>
                  </a:moveTo>
                  <a:lnTo>
                    <a:pt x="0" y="19"/>
                  </a:lnTo>
                  <a:lnTo>
                    <a:pt x="0" y="14"/>
                  </a:lnTo>
                  <a:lnTo>
                    <a:pt x="3" y="26"/>
                  </a:lnTo>
                  <a:lnTo>
                    <a:pt x="3" y="28"/>
                  </a:lnTo>
                  <a:lnTo>
                    <a:pt x="3" y="28"/>
                  </a:lnTo>
                  <a:lnTo>
                    <a:pt x="5" y="28"/>
                  </a:lnTo>
                  <a:lnTo>
                    <a:pt x="8" y="28"/>
                  </a:lnTo>
                  <a:lnTo>
                    <a:pt x="8" y="30"/>
                  </a:lnTo>
                  <a:lnTo>
                    <a:pt x="10" y="30"/>
                  </a:lnTo>
                  <a:lnTo>
                    <a:pt x="12" y="30"/>
                  </a:lnTo>
                  <a:lnTo>
                    <a:pt x="17" y="33"/>
                  </a:lnTo>
                  <a:lnTo>
                    <a:pt x="22" y="33"/>
                  </a:lnTo>
                  <a:lnTo>
                    <a:pt x="22" y="33"/>
                  </a:lnTo>
                  <a:lnTo>
                    <a:pt x="24" y="40"/>
                  </a:lnTo>
                  <a:lnTo>
                    <a:pt x="24" y="42"/>
                  </a:lnTo>
                  <a:lnTo>
                    <a:pt x="24" y="49"/>
                  </a:lnTo>
                  <a:lnTo>
                    <a:pt x="31" y="54"/>
                  </a:lnTo>
                  <a:lnTo>
                    <a:pt x="33" y="59"/>
                  </a:lnTo>
                  <a:lnTo>
                    <a:pt x="36" y="59"/>
                  </a:lnTo>
                  <a:lnTo>
                    <a:pt x="41" y="59"/>
                  </a:lnTo>
                  <a:lnTo>
                    <a:pt x="45" y="59"/>
                  </a:lnTo>
                  <a:lnTo>
                    <a:pt x="45" y="59"/>
                  </a:lnTo>
                  <a:lnTo>
                    <a:pt x="48" y="56"/>
                  </a:lnTo>
                  <a:lnTo>
                    <a:pt x="50" y="59"/>
                  </a:lnTo>
                  <a:lnTo>
                    <a:pt x="52" y="59"/>
                  </a:lnTo>
                  <a:lnTo>
                    <a:pt x="50" y="54"/>
                  </a:lnTo>
                  <a:lnTo>
                    <a:pt x="52" y="54"/>
                  </a:lnTo>
                  <a:lnTo>
                    <a:pt x="55" y="54"/>
                  </a:lnTo>
                  <a:lnTo>
                    <a:pt x="55" y="52"/>
                  </a:lnTo>
                  <a:lnTo>
                    <a:pt x="57" y="52"/>
                  </a:lnTo>
                  <a:lnTo>
                    <a:pt x="59" y="52"/>
                  </a:lnTo>
                  <a:lnTo>
                    <a:pt x="59" y="54"/>
                  </a:lnTo>
                  <a:lnTo>
                    <a:pt x="62" y="54"/>
                  </a:lnTo>
                  <a:lnTo>
                    <a:pt x="64" y="54"/>
                  </a:lnTo>
                  <a:lnTo>
                    <a:pt x="64" y="52"/>
                  </a:lnTo>
                  <a:lnTo>
                    <a:pt x="62" y="49"/>
                  </a:lnTo>
                  <a:lnTo>
                    <a:pt x="62" y="49"/>
                  </a:lnTo>
                  <a:lnTo>
                    <a:pt x="62" y="47"/>
                  </a:lnTo>
                  <a:lnTo>
                    <a:pt x="64" y="42"/>
                  </a:lnTo>
                  <a:lnTo>
                    <a:pt x="64" y="40"/>
                  </a:lnTo>
                  <a:lnTo>
                    <a:pt x="64" y="40"/>
                  </a:lnTo>
                  <a:lnTo>
                    <a:pt x="64" y="37"/>
                  </a:lnTo>
                  <a:lnTo>
                    <a:pt x="64" y="35"/>
                  </a:lnTo>
                  <a:lnTo>
                    <a:pt x="67" y="35"/>
                  </a:lnTo>
                  <a:lnTo>
                    <a:pt x="69" y="33"/>
                  </a:lnTo>
                  <a:lnTo>
                    <a:pt x="69" y="33"/>
                  </a:lnTo>
                  <a:lnTo>
                    <a:pt x="71" y="30"/>
                  </a:lnTo>
                  <a:lnTo>
                    <a:pt x="74" y="30"/>
                  </a:lnTo>
                  <a:lnTo>
                    <a:pt x="76" y="28"/>
                  </a:lnTo>
                  <a:lnTo>
                    <a:pt x="76" y="26"/>
                  </a:lnTo>
                  <a:lnTo>
                    <a:pt x="74" y="26"/>
                  </a:lnTo>
                  <a:lnTo>
                    <a:pt x="74" y="23"/>
                  </a:lnTo>
                  <a:lnTo>
                    <a:pt x="76" y="21"/>
                  </a:lnTo>
                  <a:lnTo>
                    <a:pt x="76" y="21"/>
                  </a:lnTo>
                  <a:lnTo>
                    <a:pt x="76" y="19"/>
                  </a:lnTo>
                  <a:lnTo>
                    <a:pt x="74" y="19"/>
                  </a:lnTo>
                  <a:lnTo>
                    <a:pt x="74" y="19"/>
                  </a:lnTo>
                  <a:lnTo>
                    <a:pt x="69" y="11"/>
                  </a:lnTo>
                  <a:lnTo>
                    <a:pt x="62" y="7"/>
                  </a:lnTo>
                  <a:lnTo>
                    <a:pt x="57" y="7"/>
                  </a:lnTo>
                  <a:lnTo>
                    <a:pt x="57" y="7"/>
                  </a:lnTo>
                  <a:lnTo>
                    <a:pt x="55" y="2"/>
                  </a:lnTo>
                  <a:lnTo>
                    <a:pt x="52" y="0"/>
                  </a:lnTo>
                  <a:lnTo>
                    <a:pt x="50" y="2"/>
                  </a:lnTo>
                  <a:lnTo>
                    <a:pt x="48" y="4"/>
                  </a:lnTo>
                  <a:lnTo>
                    <a:pt x="43" y="4"/>
                  </a:lnTo>
                  <a:lnTo>
                    <a:pt x="36" y="2"/>
                  </a:lnTo>
                  <a:lnTo>
                    <a:pt x="31" y="2"/>
                  </a:lnTo>
                  <a:lnTo>
                    <a:pt x="29" y="2"/>
                  </a:lnTo>
                  <a:lnTo>
                    <a:pt x="26" y="2"/>
                  </a:lnTo>
                  <a:lnTo>
                    <a:pt x="26" y="2"/>
                  </a:lnTo>
                  <a:lnTo>
                    <a:pt x="24" y="2"/>
                  </a:lnTo>
                  <a:lnTo>
                    <a:pt x="22" y="2"/>
                  </a:lnTo>
                  <a:lnTo>
                    <a:pt x="15" y="2"/>
                  </a:lnTo>
                  <a:lnTo>
                    <a:pt x="8" y="4"/>
                  </a:lnTo>
                  <a:lnTo>
                    <a:pt x="5" y="9"/>
                  </a:lnTo>
                  <a:lnTo>
                    <a:pt x="3" y="9"/>
                  </a:lnTo>
                  <a:lnTo>
                    <a:pt x="0" y="9"/>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05" name="Freeform 1323">
              <a:extLst>
                <a:ext uri="{FF2B5EF4-FFF2-40B4-BE49-F238E27FC236}">
                  <a16:creationId xmlns:a16="http://schemas.microsoft.com/office/drawing/2014/main" id="{2AF95F8D-49B8-B241-A7F4-15AF27ACE193}"/>
                </a:ext>
              </a:extLst>
            </p:cNvPr>
            <p:cNvSpPr>
              <a:spLocks/>
            </p:cNvSpPr>
            <p:nvPr/>
          </p:nvSpPr>
          <p:spPr bwMode="auto">
            <a:xfrm>
              <a:off x="7480362" y="2648134"/>
              <a:ext cx="732154" cy="636805"/>
            </a:xfrm>
            <a:custGeom>
              <a:avLst/>
              <a:gdLst>
                <a:gd name="T0" fmla="*/ 2 w 127"/>
                <a:gd name="T1" fmla="*/ 92 h 111"/>
                <a:gd name="T2" fmla="*/ 7 w 127"/>
                <a:gd name="T3" fmla="*/ 82 h 111"/>
                <a:gd name="T4" fmla="*/ 7 w 127"/>
                <a:gd name="T5" fmla="*/ 52 h 111"/>
                <a:gd name="T6" fmla="*/ 16 w 127"/>
                <a:gd name="T7" fmla="*/ 52 h 111"/>
                <a:gd name="T8" fmla="*/ 23 w 127"/>
                <a:gd name="T9" fmla="*/ 52 h 111"/>
                <a:gd name="T10" fmla="*/ 26 w 127"/>
                <a:gd name="T11" fmla="*/ 47 h 111"/>
                <a:gd name="T12" fmla="*/ 30 w 127"/>
                <a:gd name="T13" fmla="*/ 45 h 111"/>
                <a:gd name="T14" fmla="*/ 35 w 127"/>
                <a:gd name="T15" fmla="*/ 47 h 111"/>
                <a:gd name="T16" fmla="*/ 33 w 127"/>
                <a:gd name="T17" fmla="*/ 40 h 111"/>
                <a:gd name="T18" fmla="*/ 38 w 127"/>
                <a:gd name="T19" fmla="*/ 28 h 111"/>
                <a:gd name="T20" fmla="*/ 45 w 127"/>
                <a:gd name="T21" fmla="*/ 26 h 111"/>
                <a:gd name="T22" fmla="*/ 45 w 127"/>
                <a:gd name="T23" fmla="*/ 19 h 111"/>
                <a:gd name="T24" fmla="*/ 47 w 127"/>
                <a:gd name="T25" fmla="*/ 14 h 111"/>
                <a:gd name="T26" fmla="*/ 52 w 127"/>
                <a:gd name="T27" fmla="*/ 12 h 111"/>
                <a:gd name="T28" fmla="*/ 56 w 127"/>
                <a:gd name="T29" fmla="*/ 9 h 111"/>
                <a:gd name="T30" fmla="*/ 61 w 127"/>
                <a:gd name="T31" fmla="*/ 4 h 111"/>
                <a:gd name="T32" fmla="*/ 68 w 127"/>
                <a:gd name="T33" fmla="*/ 2 h 111"/>
                <a:gd name="T34" fmla="*/ 75 w 127"/>
                <a:gd name="T35" fmla="*/ 4 h 111"/>
                <a:gd name="T36" fmla="*/ 85 w 127"/>
                <a:gd name="T37" fmla="*/ 7 h 111"/>
                <a:gd name="T38" fmla="*/ 90 w 127"/>
                <a:gd name="T39" fmla="*/ 9 h 111"/>
                <a:gd name="T40" fmla="*/ 99 w 127"/>
                <a:gd name="T41" fmla="*/ 9 h 111"/>
                <a:gd name="T42" fmla="*/ 104 w 127"/>
                <a:gd name="T43" fmla="*/ 16 h 111"/>
                <a:gd name="T44" fmla="*/ 104 w 127"/>
                <a:gd name="T45" fmla="*/ 21 h 111"/>
                <a:gd name="T46" fmla="*/ 104 w 127"/>
                <a:gd name="T47" fmla="*/ 28 h 111"/>
                <a:gd name="T48" fmla="*/ 106 w 127"/>
                <a:gd name="T49" fmla="*/ 35 h 111"/>
                <a:gd name="T50" fmla="*/ 116 w 127"/>
                <a:gd name="T51" fmla="*/ 49 h 111"/>
                <a:gd name="T52" fmla="*/ 116 w 127"/>
                <a:gd name="T53" fmla="*/ 54 h 111"/>
                <a:gd name="T54" fmla="*/ 125 w 127"/>
                <a:gd name="T55" fmla="*/ 56 h 111"/>
                <a:gd name="T56" fmla="*/ 127 w 127"/>
                <a:gd name="T57" fmla="*/ 59 h 111"/>
                <a:gd name="T58" fmla="*/ 118 w 127"/>
                <a:gd name="T59" fmla="*/ 68 h 111"/>
                <a:gd name="T60" fmla="*/ 111 w 127"/>
                <a:gd name="T61" fmla="*/ 66 h 111"/>
                <a:gd name="T62" fmla="*/ 108 w 127"/>
                <a:gd name="T63" fmla="*/ 71 h 111"/>
                <a:gd name="T64" fmla="*/ 111 w 127"/>
                <a:gd name="T65" fmla="*/ 78 h 111"/>
                <a:gd name="T66" fmla="*/ 113 w 127"/>
                <a:gd name="T67" fmla="*/ 82 h 111"/>
                <a:gd name="T68" fmla="*/ 116 w 127"/>
                <a:gd name="T69" fmla="*/ 92 h 111"/>
                <a:gd name="T70" fmla="*/ 106 w 127"/>
                <a:gd name="T71" fmla="*/ 92 h 111"/>
                <a:gd name="T72" fmla="*/ 99 w 127"/>
                <a:gd name="T73" fmla="*/ 99 h 111"/>
                <a:gd name="T74" fmla="*/ 99 w 127"/>
                <a:gd name="T75" fmla="*/ 108 h 111"/>
                <a:gd name="T76" fmla="*/ 97 w 127"/>
                <a:gd name="T77" fmla="*/ 108 h 111"/>
                <a:gd name="T78" fmla="*/ 85 w 127"/>
                <a:gd name="T79" fmla="*/ 108 h 111"/>
                <a:gd name="T80" fmla="*/ 78 w 127"/>
                <a:gd name="T81" fmla="*/ 104 h 111"/>
                <a:gd name="T82" fmla="*/ 71 w 127"/>
                <a:gd name="T83" fmla="*/ 106 h 111"/>
                <a:gd name="T84" fmla="*/ 66 w 127"/>
                <a:gd name="T85" fmla="*/ 104 h 111"/>
                <a:gd name="T86" fmla="*/ 61 w 127"/>
                <a:gd name="T87" fmla="*/ 106 h 111"/>
                <a:gd name="T88" fmla="*/ 56 w 127"/>
                <a:gd name="T89" fmla="*/ 104 h 111"/>
                <a:gd name="T90" fmla="*/ 52 w 127"/>
                <a:gd name="T91" fmla="*/ 101 h 111"/>
                <a:gd name="T92" fmla="*/ 38 w 127"/>
                <a:gd name="T93" fmla="*/ 97 h 111"/>
                <a:gd name="T94" fmla="*/ 28 w 127"/>
                <a:gd name="T95" fmla="*/ 94 h 111"/>
                <a:gd name="T96" fmla="*/ 14 w 127"/>
                <a:gd name="T97" fmla="*/ 101 h 111"/>
                <a:gd name="T98" fmla="*/ 4 w 127"/>
                <a:gd name="T99" fmla="*/ 10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11">
                  <a:moveTo>
                    <a:pt x="4" y="104"/>
                  </a:moveTo>
                  <a:lnTo>
                    <a:pt x="4" y="94"/>
                  </a:lnTo>
                  <a:lnTo>
                    <a:pt x="2" y="92"/>
                  </a:lnTo>
                  <a:lnTo>
                    <a:pt x="0" y="87"/>
                  </a:lnTo>
                  <a:lnTo>
                    <a:pt x="2" y="85"/>
                  </a:lnTo>
                  <a:lnTo>
                    <a:pt x="7" y="82"/>
                  </a:lnTo>
                  <a:lnTo>
                    <a:pt x="9" y="80"/>
                  </a:lnTo>
                  <a:lnTo>
                    <a:pt x="4" y="52"/>
                  </a:lnTo>
                  <a:lnTo>
                    <a:pt x="7" y="52"/>
                  </a:lnTo>
                  <a:lnTo>
                    <a:pt x="12" y="52"/>
                  </a:lnTo>
                  <a:lnTo>
                    <a:pt x="16" y="52"/>
                  </a:lnTo>
                  <a:lnTo>
                    <a:pt x="16" y="52"/>
                  </a:lnTo>
                  <a:lnTo>
                    <a:pt x="19" y="49"/>
                  </a:lnTo>
                  <a:lnTo>
                    <a:pt x="21" y="52"/>
                  </a:lnTo>
                  <a:lnTo>
                    <a:pt x="23" y="52"/>
                  </a:lnTo>
                  <a:lnTo>
                    <a:pt x="21" y="47"/>
                  </a:lnTo>
                  <a:lnTo>
                    <a:pt x="23" y="47"/>
                  </a:lnTo>
                  <a:lnTo>
                    <a:pt x="26" y="47"/>
                  </a:lnTo>
                  <a:lnTo>
                    <a:pt x="26" y="45"/>
                  </a:lnTo>
                  <a:lnTo>
                    <a:pt x="28" y="45"/>
                  </a:lnTo>
                  <a:lnTo>
                    <a:pt x="30" y="45"/>
                  </a:lnTo>
                  <a:lnTo>
                    <a:pt x="30" y="47"/>
                  </a:lnTo>
                  <a:lnTo>
                    <a:pt x="33" y="47"/>
                  </a:lnTo>
                  <a:lnTo>
                    <a:pt x="35" y="47"/>
                  </a:lnTo>
                  <a:lnTo>
                    <a:pt x="35" y="45"/>
                  </a:lnTo>
                  <a:lnTo>
                    <a:pt x="33" y="42"/>
                  </a:lnTo>
                  <a:lnTo>
                    <a:pt x="33" y="40"/>
                  </a:lnTo>
                  <a:lnTo>
                    <a:pt x="35" y="35"/>
                  </a:lnTo>
                  <a:lnTo>
                    <a:pt x="35" y="28"/>
                  </a:lnTo>
                  <a:lnTo>
                    <a:pt x="38" y="28"/>
                  </a:lnTo>
                  <a:lnTo>
                    <a:pt x="40" y="26"/>
                  </a:lnTo>
                  <a:lnTo>
                    <a:pt x="42" y="23"/>
                  </a:lnTo>
                  <a:lnTo>
                    <a:pt x="45" y="26"/>
                  </a:lnTo>
                  <a:lnTo>
                    <a:pt x="47" y="21"/>
                  </a:lnTo>
                  <a:lnTo>
                    <a:pt x="47" y="19"/>
                  </a:lnTo>
                  <a:lnTo>
                    <a:pt x="45" y="19"/>
                  </a:lnTo>
                  <a:lnTo>
                    <a:pt x="45" y="16"/>
                  </a:lnTo>
                  <a:lnTo>
                    <a:pt x="47" y="14"/>
                  </a:lnTo>
                  <a:lnTo>
                    <a:pt x="47" y="14"/>
                  </a:lnTo>
                  <a:lnTo>
                    <a:pt x="47" y="12"/>
                  </a:lnTo>
                  <a:lnTo>
                    <a:pt x="49" y="14"/>
                  </a:lnTo>
                  <a:lnTo>
                    <a:pt x="52" y="12"/>
                  </a:lnTo>
                  <a:lnTo>
                    <a:pt x="52" y="9"/>
                  </a:lnTo>
                  <a:lnTo>
                    <a:pt x="52" y="9"/>
                  </a:lnTo>
                  <a:lnTo>
                    <a:pt x="56" y="9"/>
                  </a:lnTo>
                  <a:lnTo>
                    <a:pt x="59" y="9"/>
                  </a:lnTo>
                  <a:lnTo>
                    <a:pt x="61" y="7"/>
                  </a:lnTo>
                  <a:lnTo>
                    <a:pt x="61" y="4"/>
                  </a:lnTo>
                  <a:lnTo>
                    <a:pt x="66" y="0"/>
                  </a:lnTo>
                  <a:lnTo>
                    <a:pt x="68" y="0"/>
                  </a:lnTo>
                  <a:lnTo>
                    <a:pt x="68" y="2"/>
                  </a:lnTo>
                  <a:lnTo>
                    <a:pt x="73" y="2"/>
                  </a:lnTo>
                  <a:lnTo>
                    <a:pt x="75" y="2"/>
                  </a:lnTo>
                  <a:lnTo>
                    <a:pt x="75" y="4"/>
                  </a:lnTo>
                  <a:lnTo>
                    <a:pt x="80" y="4"/>
                  </a:lnTo>
                  <a:lnTo>
                    <a:pt x="82" y="4"/>
                  </a:lnTo>
                  <a:lnTo>
                    <a:pt x="85" y="7"/>
                  </a:lnTo>
                  <a:lnTo>
                    <a:pt x="85" y="12"/>
                  </a:lnTo>
                  <a:lnTo>
                    <a:pt x="87" y="9"/>
                  </a:lnTo>
                  <a:lnTo>
                    <a:pt x="90" y="9"/>
                  </a:lnTo>
                  <a:lnTo>
                    <a:pt x="90" y="7"/>
                  </a:lnTo>
                  <a:lnTo>
                    <a:pt x="97" y="7"/>
                  </a:lnTo>
                  <a:lnTo>
                    <a:pt x="99" y="9"/>
                  </a:lnTo>
                  <a:lnTo>
                    <a:pt x="101" y="14"/>
                  </a:lnTo>
                  <a:lnTo>
                    <a:pt x="104" y="14"/>
                  </a:lnTo>
                  <a:lnTo>
                    <a:pt x="104" y="16"/>
                  </a:lnTo>
                  <a:lnTo>
                    <a:pt x="104" y="19"/>
                  </a:lnTo>
                  <a:lnTo>
                    <a:pt x="104" y="21"/>
                  </a:lnTo>
                  <a:lnTo>
                    <a:pt x="104" y="21"/>
                  </a:lnTo>
                  <a:lnTo>
                    <a:pt x="106" y="23"/>
                  </a:lnTo>
                  <a:lnTo>
                    <a:pt x="104" y="28"/>
                  </a:lnTo>
                  <a:lnTo>
                    <a:pt x="104" y="28"/>
                  </a:lnTo>
                  <a:lnTo>
                    <a:pt x="101" y="30"/>
                  </a:lnTo>
                  <a:lnTo>
                    <a:pt x="104" y="33"/>
                  </a:lnTo>
                  <a:lnTo>
                    <a:pt x="106" y="35"/>
                  </a:lnTo>
                  <a:lnTo>
                    <a:pt x="111" y="45"/>
                  </a:lnTo>
                  <a:lnTo>
                    <a:pt x="113" y="47"/>
                  </a:lnTo>
                  <a:lnTo>
                    <a:pt x="116" y="49"/>
                  </a:lnTo>
                  <a:lnTo>
                    <a:pt x="116" y="52"/>
                  </a:lnTo>
                  <a:lnTo>
                    <a:pt x="116" y="54"/>
                  </a:lnTo>
                  <a:lnTo>
                    <a:pt x="116" y="54"/>
                  </a:lnTo>
                  <a:lnTo>
                    <a:pt x="123" y="54"/>
                  </a:lnTo>
                  <a:lnTo>
                    <a:pt x="123" y="56"/>
                  </a:lnTo>
                  <a:lnTo>
                    <a:pt x="125" y="56"/>
                  </a:lnTo>
                  <a:lnTo>
                    <a:pt x="125" y="59"/>
                  </a:lnTo>
                  <a:lnTo>
                    <a:pt x="125" y="59"/>
                  </a:lnTo>
                  <a:lnTo>
                    <a:pt x="127" y="59"/>
                  </a:lnTo>
                  <a:lnTo>
                    <a:pt x="127" y="63"/>
                  </a:lnTo>
                  <a:lnTo>
                    <a:pt x="120" y="68"/>
                  </a:lnTo>
                  <a:lnTo>
                    <a:pt x="118" y="68"/>
                  </a:lnTo>
                  <a:lnTo>
                    <a:pt x="113" y="66"/>
                  </a:lnTo>
                  <a:lnTo>
                    <a:pt x="111" y="66"/>
                  </a:lnTo>
                  <a:lnTo>
                    <a:pt x="111" y="66"/>
                  </a:lnTo>
                  <a:lnTo>
                    <a:pt x="111" y="68"/>
                  </a:lnTo>
                  <a:lnTo>
                    <a:pt x="108" y="71"/>
                  </a:lnTo>
                  <a:lnTo>
                    <a:pt x="108" y="71"/>
                  </a:lnTo>
                  <a:lnTo>
                    <a:pt x="111" y="73"/>
                  </a:lnTo>
                  <a:lnTo>
                    <a:pt x="111" y="75"/>
                  </a:lnTo>
                  <a:lnTo>
                    <a:pt x="111" y="78"/>
                  </a:lnTo>
                  <a:lnTo>
                    <a:pt x="113" y="80"/>
                  </a:lnTo>
                  <a:lnTo>
                    <a:pt x="111" y="80"/>
                  </a:lnTo>
                  <a:lnTo>
                    <a:pt x="113" y="82"/>
                  </a:lnTo>
                  <a:lnTo>
                    <a:pt x="113" y="85"/>
                  </a:lnTo>
                  <a:lnTo>
                    <a:pt x="113" y="85"/>
                  </a:lnTo>
                  <a:lnTo>
                    <a:pt x="116" y="92"/>
                  </a:lnTo>
                  <a:lnTo>
                    <a:pt x="111" y="92"/>
                  </a:lnTo>
                  <a:lnTo>
                    <a:pt x="108" y="92"/>
                  </a:lnTo>
                  <a:lnTo>
                    <a:pt x="106" y="92"/>
                  </a:lnTo>
                  <a:lnTo>
                    <a:pt x="104" y="94"/>
                  </a:lnTo>
                  <a:lnTo>
                    <a:pt x="101" y="97"/>
                  </a:lnTo>
                  <a:lnTo>
                    <a:pt x="99" y="99"/>
                  </a:lnTo>
                  <a:lnTo>
                    <a:pt x="99" y="101"/>
                  </a:lnTo>
                  <a:lnTo>
                    <a:pt x="99" y="104"/>
                  </a:lnTo>
                  <a:lnTo>
                    <a:pt x="99" y="108"/>
                  </a:lnTo>
                  <a:lnTo>
                    <a:pt x="99" y="108"/>
                  </a:lnTo>
                  <a:lnTo>
                    <a:pt x="97" y="111"/>
                  </a:lnTo>
                  <a:lnTo>
                    <a:pt x="97" y="108"/>
                  </a:lnTo>
                  <a:lnTo>
                    <a:pt x="94" y="108"/>
                  </a:lnTo>
                  <a:lnTo>
                    <a:pt x="85" y="108"/>
                  </a:lnTo>
                  <a:lnTo>
                    <a:pt x="85" y="108"/>
                  </a:lnTo>
                  <a:lnTo>
                    <a:pt x="82" y="108"/>
                  </a:lnTo>
                  <a:lnTo>
                    <a:pt x="82" y="106"/>
                  </a:lnTo>
                  <a:lnTo>
                    <a:pt x="78" y="104"/>
                  </a:lnTo>
                  <a:lnTo>
                    <a:pt x="75" y="108"/>
                  </a:lnTo>
                  <a:lnTo>
                    <a:pt x="73" y="106"/>
                  </a:lnTo>
                  <a:lnTo>
                    <a:pt x="71" y="106"/>
                  </a:lnTo>
                  <a:lnTo>
                    <a:pt x="71" y="106"/>
                  </a:lnTo>
                  <a:lnTo>
                    <a:pt x="68" y="106"/>
                  </a:lnTo>
                  <a:lnTo>
                    <a:pt x="66" y="104"/>
                  </a:lnTo>
                  <a:lnTo>
                    <a:pt x="66" y="106"/>
                  </a:lnTo>
                  <a:lnTo>
                    <a:pt x="64" y="106"/>
                  </a:lnTo>
                  <a:lnTo>
                    <a:pt x="61" y="106"/>
                  </a:lnTo>
                  <a:lnTo>
                    <a:pt x="59" y="108"/>
                  </a:lnTo>
                  <a:lnTo>
                    <a:pt x="59" y="106"/>
                  </a:lnTo>
                  <a:lnTo>
                    <a:pt x="56" y="104"/>
                  </a:lnTo>
                  <a:lnTo>
                    <a:pt x="54" y="104"/>
                  </a:lnTo>
                  <a:lnTo>
                    <a:pt x="52" y="104"/>
                  </a:lnTo>
                  <a:lnTo>
                    <a:pt x="52" y="101"/>
                  </a:lnTo>
                  <a:lnTo>
                    <a:pt x="47" y="99"/>
                  </a:lnTo>
                  <a:lnTo>
                    <a:pt x="45" y="99"/>
                  </a:lnTo>
                  <a:lnTo>
                    <a:pt x="38" y="97"/>
                  </a:lnTo>
                  <a:lnTo>
                    <a:pt x="35" y="97"/>
                  </a:lnTo>
                  <a:lnTo>
                    <a:pt x="28" y="97"/>
                  </a:lnTo>
                  <a:lnTo>
                    <a:pt x="28" y="94"/>
                  </a:lnTo>
                  <a:lnTo>
                    <a:pt x="16" y="97"/>
                  </a:lnTo>
                  <a:lnTo>
                    <a:pt x="14" y="99"/>
                  </a:lnTo>
                  <a:lnTo>
                    <a:pt x="14" y="101"/>
                  </a:lnTo>
                  <a:lnTo>
                    <a:pt x="9" y="101"/>
                  </a:lnTo>
                  <a:lnTo>
                    <a:pt x="7" y="101"/>
                  </a:lnTo>
                  <a:lnTo>
                    <a:pt x="4" y="101"/>
                  </a:lnTo>
                  <a:lnTo>
                    <a:pt x="4" y="104"/>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06" name="Freeform 1324">
              <a:extLst>
                <a:ext uri="{FF2B5EF4-FFF2-40B4-BE49-F238E27FC236}">
                  <a16:creationId xmlns:a16="http://schemas.microsoft.com/office/drawing/2014/main" id="{D442E76F-139F-C548-823A-2108AAD303EA}"/>
                </a:ext>
              </a:extLst>
            </p:cNvPr>
            <p:cNvSpPr>
              <a:spLocks/>
            </p:cNvSpPr>
            <p:nvPr/>
          </p:nvSpPr>
          <p:spPr bwMode="auto">
            <a:xfrm>
              <a:off x="7007634" y="3495262"/>
              <a:ext cx="415080" cy="204479"/>
            </a:xfrm>
            <a:custGeom>
              <a:avLst/>
              <a:gdLst>
                <a:gd name="T0" fmla="*/ 69 w 73"/>
                <a:gd name="T1" fmla="*/ 24 h 36"/>
                <a:gd name="T2" fmla="*/ 66 w 73"/>
                <a:gd name="T3" fmla="*/ 24 h 36"/>
                <a:gd name="T4" fmla="*/ 62 w 73"/>
                <a:gd name="T5" fmla="*/ 21 h 36"/>
                <a:gd name="T6" fmla="*/ 57 w 73"/>
                <a:gd name="T7" fmla="*/ 19 h 36"/>
                <a:gd name="T8" fmla="*/ 54 w 73"/>
                <a:gd name="T9" fmla="*/ 21 h 36"/>
                <a:gd name="T10" fmla="*/ 52 w 73"/>
                <a:gd name="T11" fmla="*/ 21 h 36"/>
                <a:gd name="T12" fmla="*/ 47 w 73"/>
                <a:gd name="T13" fmla="*/ 24 h 36"/>
                <a:gd name="T14" fmla="*/ 45 w 73"/>
                <a:gd name="T15" fmla="*/ 26 h 36"/>
                <a:gd name="T16" fmla="*/ 40 w 73"/>
                <a:gd name="T17" fmla="*/ 29 h 36"/>
                <a:gd name="T18" fmla="*/ 36 w 73"/>
                <a:gd name="T19" fmla="*/ 26 h 36"/>
                <a:gd name="T20" fmla="*/ 24 w 73"/>
                <a:gd name="T21" fmla="*/ 31 h 36"/>
                <a:gd name="T22" fmla="*/ 21 w 73"/>
                <a:gd name="T23" fmla="*/ 36 h 36"/>
                <a:gd name="T24" fmla="*/ 12 w 73"/>
                <a:gd name="T25" fmla="*/ 36 h 36"/>
                <a:gd name="T26" fmla="*/ 2 w 73"/>
                <a:gd name="T27" fmla="*/ 31 h 36"/>
                <a:gd name="T28" fmla="*/ 0 w 73"/>
                <a:gd name="T29" fmla="*/ 21 h 36"/>
                <a:gd name="T30" fmla="*/ 2 w 73"/>
                <a:gd name="T31" fmla="*/ 17 h 36"/>
                <a:gd name="T32" fmla="*/ 5 w 73"/>
                <a:gd name="T33" fmla="*/ 17 h 36"/>
                <a:gd name="T34" fmla="*/ 5 w 73"/>
                <a:gd name="T35" fmla="*/ 17 h 36"/>
                <a:gd name="T36" fmla="*/ 10 w 73"/>
                <a:gd name="T37" fmla="*/ 17 h 36"/>
                <a:gd name="T38" fmla="*/ 12 w 73"/>
                <a:gd name="T39" fmla="*/ 14 h 36"/>
                <a:gd name="T40" fmla="*/ 12 w 73"/>
                <a:gd name="T41" fmla="*/ 12 h 36"/>
                <a:gd name="T42" fmla="*/ 14 w 73"/>
                <a:gd name="T43" fmla="*/ 12 h 36"/>
                <a:gd name="T44" fmla="*/ 17 w 73"/>
                <a:gd name="T45" fmla="*/ 10 h 36"/>
                <a:gd name="T46" fmla="*/ 17 w 73"/>
                <a:gd name="T47" fmla="*/ 7 h 36"/>
                <a:gd name="T48" fmla="*/ 17 w 73"/>
                <a:gd name="T49" fmla="*/ 5 h 36"/>
                <a:gd name="T50" fmla="*/ 19 w 73"/>
                <a:gd name="T51" fmla="*/ 5 h 36"/>
                <a:gd name="T52" fmla="*/ 21 w 73"/>
                <a:gd name="T53" fmla="*/ 3 h 36"/>
                <a:gd name="T54" fmla="*/ 24 w 73"/>
                <a:gd name="T55" fmla="*/ 3 h 36"/>
                <a:gd name="T56" fmla="*/ 26 w 73"/>
                <a:gd name="T57" fmla="*/ 0 h 36"/>
                <a:gd name="T58" fmla="*/ 28 w 73"/>
                <a:gd name="T59" fmla="*/ 3 h 36"/>
                <a:gd name="T60" fmla="*/ 33 w 73"/>
                <a:gd name="T61" fmla="*/ 0 h 36"/>
                <a:gd name="T62" fmla="*/ 40 w 73"/>
                <a:gd name="T63" fmla="*/ 7 h 36"/>
                <a:gd name="T64" fmla="*/ 40 w 73"/>
                <a:gd name="T65" fmla="*/ 7 h 36"/>
                <a:gd name="T66" fmla="*/ 45 w 73"/>
                <a:gd name="T67" fmla="*/ 5 h 36"/>
                <a:gd name="T68" fmla="*/ 45 w 73"/>
                <a:gd name="T69" fmla="*/ 3 h 36"/>
                <a:gd name="T70" fmla="*/ 50 w 73"/>
                <a:gd name="T71" fmla="*/ 3 h 36"/>
                <a:gd name="T72" fmla="*/ 52 w 73"/>
                <a:gd name="T73" fmla="*/ 5 h 36"/>
                <a:gd name="T74" fmla="*/ 57 w 73"/>
                <a:gd name="T75" fmla="*/ 3 h 36"/>
                <a:gd name="T76" fmla="*/ 64 w 73"/>
                <a:gd name="T77" fmla="*/ 3 h 36"/>
                <a:gd name="T78" fmla="*/ 71 w 73"/>
                <a:gd name="T79" fmla="*/ 7 h 36"/>
                <a:gd name="T80" fmla="*/ 73 w 73"/>
                <a:gd name="T81" fmla="*/ 10 h 36"/>
                <a:gd name="T82" fmla="*/ 69 w 73"/>
                <a:gd name="T83"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36">
                  <a:moveTo>
                    <a:pt x="69" y="24"/>
                  </a:moveTo>
                  <a:lnTo>
                    <a:pt x="66" y="24"/>
                  </a:lnTo>
                  <a:lnTo>
                    <a:pt x="62" y="21"/>
                  </a:lnTo>
                  <a:lnTo>
                    <a:pt x="57" y="19"/>
                  </a:lnTo>
                  <a:lnTo>
                    <a:pt x="54" y="21"/>
                  </a:lnTo>
                  <a:lnTo>
                    <a:pt x="52" y="21"/>
                  </a:lnTo>
                  <a:lnTo>
                    <a:pt x="47" y="24"/>
                  </a:lnTo>
                  <a:lnTo>
                    <a:pt x="45" y="26"/>
                  </a:lnTo>
                  <a:lnTo>
                    <a:pt x="40" y="29"/>
                  </a:lnTo>
                  <a:lnTo>
                    <a:pt x="36" y="26"/>
                  </a:lnTo>
                  <a:lnTo>
                    <a:pt x="24" y="31"/>
                  </a:lnTo>
                  <a:lnTo>
                    <a:pt x="21" y="36"/>
                  </a:lnTo>
                  <a:lnTo>
                    <a:pt x="12" y="36"/>
                  </a:lnTo>
                  <a:lnTo>
                    <a:pt x="2" y="31"/>
                  </a:lnTo>
                  <a:lnTo>
                    <a:pt x="0" y="21"/>
                  </a:lnTo>
                  <a:lnTo>
                    <a:pt x="2" y="17"/>
                  </a:lnTo>
                  <a:lnTo>
                    <a:pt x="5" y="17"/>
                  </a:lnTo>
                  <a:lnTo>
                    <a:pt x="5" y="17"/>
                  </a:lnTo>
                  <a:lnTo>
                    <a:pt x="10" y="17"/>
                  </a:lnTo>
                  <a:lnTo>
                    <a:pt x="12" y="14"/>
                  </a:lnTo>
                  <a:lnTo>
                    <a:pt x="12" y="12"/>
                  </a:lnTo>
                  <a:lnTo>
                    <a:pt x="14" y="12"/>
                  </a:lnTo>
                  <a:lnTo>
                    <a:pt x="17" y="10"/>
                  </a:lnTo>
                  <a:lnTo>
                    <a:pt x="17" y="7"/>
                  </a:lnTo>
                  <a:lnTo>
                    <a:pt x="17" y="5"/>
                  </a:lnTo>
                  <a:lnTo>
                    <a:pt x="19" y="5"/>
                  </a:lnTo>
                  <a:lnTo>
                    <a:pt x="21" y="3"/>
                  </a:lnTo>
                  <a:lnTo>
                    <a:pt x="24" y="3"/>
                  </a:lnTo>
                  <a:lnTo>
                    <a:pt x="26" y="0"/>
                  </a:lnTo>
                  <a:lnTo>
                    <a:pt x="28" y="3"/>
                  </a:lnTo>
                  <a:lnTo>
                    <a:pt x="33" y="0"/>
                  </a:lnTo>
                  <a:lnTo>
                    <a:pt x="40" y="7"/>
                  </a:lnTo>
                  <a:lnTo>
                    <a:pt x="40" y="7"/>
                  </a:lnTo>
                  <a:lnTo>
                    <a:pt x="45" y="5"/>
                  </a:lnTo>
                  <a:lnTo>
                    <a:pt x="45" y="3"/>
                  </a:lnTo>
                  <a:lnTo>
                    <a:pt x="50" y="3"/>
                  </a:lnTo>
                  <a:lnTo>
                    <a:pt x="52" y="5"/>
                  </a:lnTo>
                  <a:lnTo>
                    <a:pt x="57" y="3"/>
                  </a:lnTo>
                  <a:lnTo>
                    <a:pt x="64" y="3"/>
                  </a:lnTo>
                  <a:lnTo>
                    <a:pt x="71" y="7"/>
                  </a:lnTo>
                  <a:lnTo>
                    <a:pt x="73" y="10"/>
                  </a:lnTo>
                  <a:lnTo>
                    <a:pt x="69" y="24"/>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07" name="Freeform 1325">
              <a:extLst>
                <a:ext uri="{FF2B5EF4-FFF2-40B4-BE49-F238E27FC236}">
                  <a16:creationId xmlns:a16="http://schemas.microsoft.com/office/drawing/2014/main" id="{2E6420F9-314B-D044-9690-D24DA3601B23}"/>
                </a:ext>
              </a:extLst>
            </p:cNvPr>
            <p:cNvSpPr>
              <a:spLocks/>
            </p:cNvSpPr>
            <p:nvPr/>
          </p:nvSpPr>
          <p:spPr bwMode="auto">
            <a:xfrm>
              <a:off x="7249762" y="3641316"/>
              <a:ext cx="732154" cy="508276"/>
            </a:xfrm>
            <a:custGeom>
              <a:avLst/>
              <a:gdLst>
                <a:gd name="T0" fmla="*/ 108 w 127"/>
                <a:gd name="T1" fmla="*/ 85 h 88"/>
                <a:gd name="T2" fmla="*/ 96 w 127"/>
                <a:gd name="T3" fmla="*/ 80 h 88"/>
                <a:gd name="T4" fmla="*/ 92 w 127"/>
                <a:gd name="T5" fmla="*/ 78 h 88"/>
                <a:gd name="T6" fmla="*/ 40 w 127"/>
                <a:gd name="T7" fmla="*/ 85 h 88"/>
                <a:gd name="T8" fmla="*/ 37 w 127"/>
                <a:gd name="T9" fmla="*/ 78 h 88"/>
                <a:gd name="T10" fmla="*/ 30 w 127"/>
                <a:gd name="T11" fmla="*/ 73 h 88"/>
                <a:gd name="T12" fmla="*/ 30 w 127"/>
                <a:gd name="T13" fmla="*/ 69 h 88"/>
                <a:gd name="T14" fmla="*/ 21 w 127"/>
                <a:gd name="T15" fmla="*/ 69 h 88"/>
                <a:gd name="T16" fmla="*/ 16 w 127"/>
                <a:gd name="T17" fmla="*/ 59 h 88"/>
                <a:gd name="T18" fmla="*/ 11 w 127"/>
                <a:gd name="T19" fmla="*/ 57 h 88"/>
                <a:gd name="T20" fmla="*/ 7 w 127"/>
                <a:gd name="T21" fmla="*/ 47 h 88"/>
                <a:gd name="T22" fmla="*/ 0 w 127"/>
                <a:gd name="T23" fmla="*/ 40 h 88"/>
                <a:gd name="T24" fmla="*/ 14 w 127"/>
                <a:gd name="T25" fmla="*/ 38 h 88"/>
                <a:gd name="T26" fmla="*/ 23 w 127"/>
                <a:gd name="T27" fmla="*/ 21 h 88"/>
                <a:gd name="T28" fmla="*/ 26 w 127"/>
                <a:gd name="T29" fmla="*/ 14 h 88"/>
                <a:gd name="T30" fmla="*/ 28 w 127"/>
                <a:gd name="T31" fmla="*/ 10 h 88"/>
                <a:gd name="T32" fmla="*/ 33 w 127"/>
                <a:gd name="T33" fmla="*/ 10 h 88"/>
                <a:gd name="T34" fmla="*/ 37 w 127"/>
                <a:gd name="T35" fmla="*/ 5 h 88"/>
                <a:gd name="T36" fmla="*/ 63 w 127"/>
                <a:gd name="T37" fmla="*/ 10 h 88"/>
                <a:gd name="T38" fmla="*/ 70 w 127"/>
                <a:gd name="T39" fmla="*/ 5 h 88"/>
                <a:gd name="T40" fmla="*/ 85 w 127"/>
                <a:gd name="T41" fmla="*/ 0 h 88"/>
                <a:gd name="T42" fmla="*/ 96 w 127"/>
                <a:gd name="T43" fmla="*/ 10 h 88"/>
                <a:gd name="T44" fmla="*/ 106 w 127"/>
                <a:gd name="T45" fmla="*/ 28 h 88"/>
                <a:gd name="T46" fmla="*/ 106 w 127"/>
                <a:gd name="T47" fmla="*/ 43 h 88"/>
                <a:gd name="T48" fmla="*/ 108 w 127"/>
                <a:gd name="T49" fmla="*/ 54 h 88"/>
                <a:gd name="T50" fmla="*/ 115 w 127"/>
                <a:gd name="T51" fmla="*/ 57 h 88"/>
                <a:gd name="T52" fmla="*/ 122 w 127"/>
                <a:gd name="T53" fmla="*/ 54 h 88"/>
                <a:gd name="T54" fmla="*/ 127 w 127"/>
                <a:gd name="T55" fmla="*/ 54 h 88"/>
                <a:gd name="T56" fmla="*/ 127 w 127"/>
                <a:gd name="T57" fmla="*/ 64 h 88"/>
                <a:gd name="T58" fmla="*/ 122 w 127"/>
                <a:gd name="T59" fmla="*/ 66 h 88"/>
                <a:gd name="T60" fmla="*/ 115 w 127"/>
                <a:gd name="T61" fmla="*/ 71 h 88"/>
                <a:gd name="T62" fmla="*/ 118 w 127"/>
                <a:gd name="T63" fmla="*/ 66 h 88"/>
                <a:gd name="T64" fmla="*/ 115 w 127"/>
                <a:gd name="T65" fmla="*/ 6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88">
                  <a:moveTo>
                    <a:pt x="113" y="85"/>
                  </a:moveTo>
                  <a:lnTo>
                    <a:pt x="108" y="85"/>
                  </a:lnTo>
                  <a:lnTo>
                    <a:pt x="104" y="83"/>
                  </a:lnTo>
                  <a:lnTo>
                    <a:pt x="96" y="80"/>
                  </a:lnTo>
                  <a:lnTo>
                    <a:pt x="94" y="78"/>
                  </a:lnTo>
                  <a:lnTo>
                    <a:pt x="92" y="78"/>
                  </a:lnTo>
                  <a:lnTo>
                    <a:pt x="70" y="88"/>
                  </a:lnTo>
                  <a:lnTo>
                    <a:pt x="40" y="85"/>
                  </a:lnTo>
                  <a:lnTo>
                    <a:pt x="35" y="83"/>
                  </a:lnTo>
                  <a:lnTo>
                    <a:pt x="37" y="78"/>
                  </a:lnTo>
                  <a:lnTo>
                    <a:pt x="33" y="78"/>
                  </a:lnTo>
                  <a:lnTo>
                    <a:pt x="30" y="73"/>
                  </a:lnTo>
                  <a:lnTo>
                    <a:pt x="33" y="71"/>
                  </a:lnTo>
                  <a:lnTo>
                    <a:pt x="30" y="69"/>
                  </a:lnTo>
                  <a:lnTo>
                    <a:pt x="28" y="71"/>
                  </a:lnTo>
                  <a:lnTo>
                    <a:pt x="21" y="69"/>
                  </a:lnTo>
                  <a:lnTo>
                    <a:pt x="19" y="64"/>
                  </a:lnTo>
                  <a:lnTo>
                    <a:pt x="16" y="59"/>
                  </a:lnTo>
                  <a:lnTo>
                    <a:pt x="16" y="57"/>
                  </a:lnTo>
                  <a:lnTo>
                    <a:pt x="11" y="57"/>
                  </a:lnTo>
                  <a:lnTo>
                    <a:pt x="11" y="54"/>
                  </a:lnTo>
                  <a:lnTo>
                    <a:pt x="7" y="47"/>
                  </a:lnTo>
                  <a:lnTo>
                    <a:pt x="4" y="43"/>
                  </a:lnTo>
                  <a:lnTo>
                    <a:pt x="0" y="40"/>
                  </a:lnTo>
                  <a:lnTo>
                    <a:pt x="2" y="40"/>
                  </a:lnTo>
                  <a:lnTo>
                    <a:pt x="14" y="38"/>
                  </a:lnTo>
                  <a:lnTo>
                    <a:pt x="19" y="24"/>
                  </a:lnTo>
                  <a:lnTo>
                    <a:pt x="23" y="21"/>
                  </a:lnTo>
                  <a:lnTo>
                    <a:pt x="23" y="17"/>
                  </a:lnTo>
                  <a:lnTo>
                    <a:pt x="26" y="14"/>
                  </a:lnTo>
                  <a:lnTo>
                    <a:pt x="26" y="14"/>
                  </a:lnTo>
                  <a:lnTo>
                    <a:pt x="28" y="10"/>
                  </a:lnTo>
                  <a:lnTo>
                    <a:pt x="30" y="10"/>
                  </a:lnTo>
                  <a:lnTo>
                    <a:pt x="33" y="10"/>
                  </a:lnTo>
                  <a:lnTo>
                    <a:pt x="35" y="5"/>
                  </a:lnTo>
                  <a:lnTo>
                    <a:pt x="37" y="5"/>
                  </a:lnTo>
                  <a:lnTo>
                    <a:pt x="59" y="5"/>
                  </a:lnTo>
                  <a:lnTo>
                    <a:pt x="63" y="10"/>
                  </a:lnTo>
                  <a:lnTo>
                    <a:pt x="68" y="7"/>
                  </a:lnTo>
                  <a:lnTo>
                    <a:pt x="70" y="5"/>
                  </a:lnTo>
                  <a:lnTo>
                    <a:pt x="75" y="5"/>
                  </a:lnTo>
                  <a:lnTo>
                    <a:pt x="85" y="0"/>
                  </a:lnTo>
                  <a:lnTo>
                    <a:pt x="87" y="0"/>
                  </a:lnTo>
                  <a:lnTo>
                    <a:pt x="96" y="10"/>
                  </a:lnTo>
                  <a:lnTo>
                    <a:pt x="96" y="12"/>
                  </a:lnTo>
                  <a:lnTo>
                    <a:pt x="106" y="28"/>
                  </a:lnTo>
                  <a:lnTo>
                    <a:pt x="106" y="40"/>
                  </a:lnTo>
                  <a:lnTo>
                    <a:pt x="106" y="43"/>
                  </a:lnTo>
                  <a:lnTo>
                    <a:pt x="106" y="54"/>
                  </a:lnTo>
                  <a:lnTo>
                    <a:pt x="108" y="54"/>
                  </a:lnTo>
                  <a:lnTo>
                    <a:pt x="111" y="57"/>
                  </a:lnTo>
                  <a:lnTo>
                    <a:pt x="115" y="57"/>
                  </a:lnTo>
                  <a:lnTo>
                    <a:pt x="118" y="57"/>
                  </a:lnTo>
                  <a:lnTo>
                    <a:pt x="122" y="54"/>
                  </a:lnTo>
                  <a:lnTo>
                    <a:pt x="125" y="54"/>
                  </a:lnTo>
                  <a:lnTo>
                    <a:pt x="127" y="54"/>
                  </a:lnTo>
                  <a:lnTo>
                    <a:pt x="127" y="57"/>
                  </a:lnTo>
                  <a:lnTo>
                    <a:pt x="127" y="64"/>
                  </a:lnTo>
                  <a:lnTo>
                    <a:pt x="125" y="66"/>
                  </a:lnTo>
                  <a:lnTo>
                    <a:pt x="122" y="66"/>
                  </a:lnTo>
                  <a:lnTo>
                    <a:pt x="115" y="73"/>
                  </a:lnTo>
                  <a:lnTo>
                    <a:pt x="115" y="71"/>
                  </a:lnTo>
                  <a:lnTo>
                    <a:pt x="118" y="69"/>
                  </a:lnTo>
                  <a:lnTo>
                    <a:pt x="118" y="66"/>
                  </a:lnTo>
                  <a:lnTo>
                    <a:pt x="118" y="64"/>
                  </a:lnTo>
                  <a:lnTo>
                    <a:pt x="115" y="64"/>
                  </a:lnTo>
                  <a:lnTo>
                    <a:pt x="113" y="85"/>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sp>
          <p:nvSpPr>
            <p:cNvPr id="108" name="Freeform 1326">
              <a:extLst>
                <a:ext uri="{FF2B5EF4-FFF2-40B4-BE49-F238E27FC236}">
                  <a16:creationId xmlns:a16="http://schemas.microsoft.com/office/drawing/2014/main" id="{339CFFE4-45E5-2442-9FD8-FD262FCF1606}"/>
                </a:ext>
              </a:extLst>
            </p:cNvPr>
            <p:cNvSpPr>
              <a:spLocks/>
            </p:cNvSpPr>
            <p:nvPr/>
          </p:nvSpPr>
          <p:spPr bwMode="auto">
            <a:xfrm>
              <a:off x="7491893" y="2151541"/>
              <a:ext cx="380490" cy="297956"/>
            </a:xfrm>
            <a:custGeom>
              <a:avLst/>
              <a:gdLst>
                <a:gd name="T0" fmla="*/ 31 w 66"/>
                <a:gd name="T1" fmla="*/ 0 h 52"/>
                <a:gd name="T2" fmla="*/ 36 w 66"/>
                <a:gd name="T3" fmla="*/ 0 h 52"/>
                <a:gd name="T4" fmla="*/ 45 w 66"/>
                <a:gd name="T5" fmla="*/ 4 h 52"/>
                <a:gd name="T6" fmla="*/ 59 w 66"/>
                <a:gd name="T7" fmla="*/ 4 h 52"/>
                <a:gd name="T8" fmla="*/ 62 w 66"/>
                <a:gd name="T9" fmla="*/ 2 h 52"/>
                <a:gd name="T10" fmla="*/ 66 w 66"/>
                <a:gd name="T11" fmla="*/ 4 h 52"/>
                <a:gd name="T12" fmla="*/ 64 w 66"/>
                <a:gd name="T13" fmla="*/ 7 h 52"/>
                <a:gd name="T14" fmla="*/ 59 w 66"/>
                <a:gd name="T15" fmla="*/ 19 h 52"/>
                <a:gd name="T16" fmla="*/ 59 w 66"/>
                <a:gd name="T17" fmla="*/ 26 h 52"/>
                <a:gd name="T18" fmla="*/ 59 w 66"/>
                <a:gd name="T19" fmla="*/ 30 h 52"/>
                <a:gd name="T20" fmla="*/ 57 w 66"/>
                <a:gd name="T21" fmla="*/ 35 h 52"/>
                <a:gd name="T22" fmla="*/ 57 w 66"/>
                <a:gd name="T23" fmla="*/ 37 h 52"/>
                <a:gd name="T24" fmla="*/ 64 w 66"/>
                <a:gd name="T25" fmla="*/ 42 h 52"/>
                <a:gd name="T26" fmla="*/ 62 w 66"/>
                <a:gd name="T27" fmla="*/ 45 h 52"/>
                <a:gd name="T28" fmla="*/ 57 w 66"/>
                <a:gd name="T29" fmla="*/ 45 h 52"/>
                <a:gd name="T30" fmla="*/ 54 w 66"/>
                <a:gd name="T31" fmla="*/ 52 h 52"/>
                <a:gd name="T32" fmla="*/ 52 w 66"/>
                <a:gd name="T33" fmla="*/ 49 h 52"/>
                <a:gd name="T34" fmla="*/ 45 w 66"/>
                <a:gd name="T35" fmla="*/ 52 h 52"/>
                <a:gd name="T36" fmla="*/ 38 w 66"/>
                <a:gd name="T37" fmla="*/ 47 h 52"/>
                <a:gd name="T38" fmla="*/ 33 w 66"/>
                <a:gd name="T39" fmla="*/ 42 h 52"/>
                <a:gd name="T40" fmla="*/ 26 w 66"/>
                <a:gd name="T41" fmla="*/ 40 h 52"/>
                <a:gd name="T42" fmla="*/ 17 w 66"/>
                <a:gd name="T43" fmla="*/ 42 h 52"/>
                <a:gd name="T44" fmla="*/ 14 w 66"/>
                <a:gd name="T45" fmla="*/ 45 h 52"/>
                <a:gd name="T46" fmla="*/ 17 w 66"/>
                <a:gd name="T47" fmla="*/ 33 h 52"/>
                <a:gd name="T48" fmla="*/ 12 w 66"/>
                <a:gd name="T49" fmla="*/ 33 h 52"/>
                <a:gd name="T50" fmla="*/ 7 w 66"/>
                <a:gd name="T51" fmla="*/ 33 h 52"/>
                <a:gd name="T52" fmla="*/ 5 w 66"/>
                <a:gd name="T53" fmla="*/ 33 h 52"/>
                <a:gd name="T54" fmla="*/ 2 w 66"/>
                <a:gd name="T55" fmla="*/ 28 h 52"/>
                <a:gd name="T56" fmla="*/ 2 w 66"/>
                <a:gd name="T57" fmla="*/ 23 h 52"/>
                <a:gd name="T58" fmla="*/ 5 w 66"/>
                <a:gd name="T59" fmla="*/ 21 h 52"/>
                <a:gd name="T60" fmla="*/ 2 w 66"/>
                <a:gd name="T61" fmla="*/ 19 h 52"/>
                <a:gd name="T62" fmla="*/ 2 w 66"/>
                <a:gd name="T63" fmla="*/ 16 h 52"/>
                <a:gd name="T64" fmla="*/ 2 w 66"/>
                <a:gd name="T65" fmla="*/ 12 h 52"/>
                <a:gd name="T66" fmla="*/ 10 w 66"/>
                <a:gd name="T67" fmla="*/ 7 h 52"/>
                <a:gd name="T68" fmla="*/ 10 w 66"/>
                <a:gd name="T69" fmla="*/ 7 h 52"/>
                <a:gd name="T70" fmla="*/ 14 w 66"/>
                <a:gd name="T71" fmla="*/ 4 h 52"/>
                <a:gd name="T72" fmla="*/ 19 w 66"/>
                <a:gd name="T73" fmla="*/ 2 h 52"/>
                <a:gd name="T74" fmla="*/ 26 w 66"/>
                <a:gd name="T75" fmla="*/ 2 h 52"/>
                <a:gd name="T76" fmla="*/ 28 w 66"/>
                <a:gd name="T7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52">
                  <a:moveTo>
                    <a:pt x="31" y="0"/>
                  </a:moveTo>
                  <a:lnTo>
                    <a:pt x="31" y="0"/>
                  </a:lnTo>
                  <a:lnTo>
                    <a:pt x="33" y="0"/>
                  </a:lnTo>
                  <a:lnTo>
                    <a:pt x="36" y="0"/>
                  </a:lnTo>
                  <a:lnTo>
                    <a:pt x="45" y="2"/>
                  </a:lnTo>
                  <a:lnTo>
                    <a:pt x="45" y="4"/>
                  </a:lnTo>
                  <a:lnTo>
                    <a:pt x="47" y="4"/>
                  </a:lnTo>
                  <a:lnTo>
                    <a:pt x="59" y="4"/>
                  </a:lnTo>
                  <a:lnTo>
                    <a:pt x="62" y="4"/>
                  </a:lnTo>
                  <a:lnTo>
                    <a:pt x="62" y="2"/>
                  </a:lnTo>
                  <a:lnTo>
                    <a:pt x="64" y="2"/>
                  </a:lnTo>
                  <a:lnTo>
                    <a:pt x="66" y="4"/>
                  </a:lnTo>
                  <a:lnTo>
                    <a:pt x="66" y="7"/>
                  </a:lnTo>
                  <a:lnTo>
                    <a:pt x="64" y="7"/>
                  </a:lnTo>
                  <a:lnTo>
                    <a:pt x="62" y="12"/>
                  </a:lnTo>
                  <a:lnTo>
                    <a:pt x="59" y="19"/>
                  </a:lnTo>
                  <a:lnTo>
                    <a:pt x="59" y="21"/>
                  </a:lnTo>
                  <a:lnTo>
                    <a:pt x="59" y="26"/>
                  </a:lnTo>
                  <a:lnTo>
                    <a:pt x="59" y="28"/>
                  </a:lnTo>
                  <a:lnTo>
                    <a:pt x="59" y="30"/>
                  </a:lnTo>
                  <a:lnTo>
                    <a:pt x="59" y="30"/>
                  </a:lnTo>
                  <a:lnTo>
                    <a:pt x="57" y="35"/>
                  </a:lnTo>
                  <a:lnTo>
                    <a:pt x="54" y="35"/>
                  </a:lnTo>
                  <a:lnTo>
                    <a:pt x="57" y="37"/>
                  </a:lnTo>
                  <a:lnTo>
                    <a:pt x="62" y="37"/>
                  </a:lnTo>
                  <a:lnTo>
                    <a:pt x="64" y="42"/>
                  </a:lnTo>
                  <a:lnTo>
                    <a:pt x="64" y="45"/>
                  </a:lnTo>
                  <a:lnTo>
                    <a:pt x="62" y="45"/>
                  </a:lnTo>
                  <a:lnTo>
                    <a:pt x="57" y="40"/>
                  </a:lnTo>
                  <a:lnTo>
                    <a:pt x="57" y="45"/>
                  </a:lnTo>
                  <a:lnTo>
                    <a:pt x="54" y="49"/>
                  </a:lnTo>
                  <a:lnTo>
                    <a:pt x="54" y="52"/>
                  </a:lnTo>
                  <a:lnTo>
                    <a:pt x="54" y="52"/>
                  </a:lnTo>
                  <a:lnTo>
                    <a:pt x="52" y="49"/>
                  </a:lnTo>
                  <a:lnTo>
                    <a:pt x="47" y="52"/>
                  </a:lnTo>
                  <a:lnTo>
                    <a:pt x="45" y="52"/>
                  </a:lnTo>
                  <a:lnTo>
                    <a:pt x="43" y="52"/>
                  </a:lnTo>
                  <a:lnTo>
                    <a:pt x="38" y="47"/>
                  </a:lnTo>
                  <a:lnTo>
                    <a:pt x="38" y="45"/>
                  </a:lnTo>
                  <a:lnTo>
                    <a:pt x="33" y="42"/>
                  </a:lnTo>
                  <a:lnTo>
                    <a:pt x="31" y="40"/>
                  </a:lnTo>
                  <a:lnTo>
                    <a:pt x="26" y="40"/>
                  </a:lnTo>
                  <a:lnTo>
                    <a:pt x="19" y="40"/>
                  </a:lnTo>
                  <a:lnTo>
                    <a:pt x="17" y="42"/>
                  </a:lnTo>
                  <a:lnTo>
                    <a:pt x="14" y="45"/>
                  </a:lnTo>
                  <a:lnTo>
                    <a:pt x="14" y="45"/>
                  </a:lnTo>
                  <a:lnTo>
                    <a:pt x="17" y="33"/>
                  </a:lnTo>
                  <a:lnTo>
                    <a:pt x="17" y="33"/>
                  </a:lnTo>
                  <a:lnTo>
                    <a:pt x="12" y="33"/>
                  </a:lnTo>
                  <a:lnTo>
                    <a:pt x="12" y="33"/>
                  </a:lnTo>
                  <a:lnTo>
                    <a:pt x="10" y="35"/>
                  </a:lnTo>
                  <a:lnTo>
                    <a:pt x="7" y="33"/>
                  </a:lnTo>
                  <a:lnTo>
                    <a:pt x="7" y="33"/>
                  </a:lnTo>
                  <a:lnTo>
                    <a:pt x="5" y="33"/>
                  </a:lnTo>
                  <a:lnTo>
                    <a:pt x="5" y="30"/>
                  </a:lnTo>
                  <a:lnTo>
                    <a:pt x="2" y="28"/>
                  </a:lnTo>
                  <a:lnTo>
                    <a:pt x="2" y="26"/>
                  </a:lnTo>
                  <a:lnTo>
                    <a:pt x="2" y="23"/>
                  </a:lnTo>
                  <a:lnTo>
                    <a:pt x="5" y="23"/>
                  </a:lnTo>
                  <a:lnTo>
                    <a:pt x="5" y="21"/>
                  </a:lnTo>
                  <a:lnTo>
                    <a:pt x="2" y="21"/>
                  </a:lnTo>
                  <a:lnTo>
                    <a:pt x="2" y="19"/>
                  </a:lnTo>
                  <a:lnTo>
                    <a:pt x="2" y="16"/>
                  </a:lnTo>
                  <a:lnTo>
                    <a:pt x="2" y="16"/>
                  </a:lnTo>
                  <a:lnTo>
                    <a:pt x="0" y="16"/>
                  </a:lnTo>
                  <a:lnTo>
                    <a:pt x="2" y="12"/>
                  </a:lnTo>
                  <a:lnTo>
                    <a:pt x="2" y="9"/>
                  </a:lnTo>
                  <a:lnTo>
                    <a:pt x="10" y="7"/>
                  </a:lnTo>
                  <a:lnTo>
                    <a:pt x="10" y="7"/>
                  </a:lnTo>
                  <a:lnTo>
                    <a:pt x="10" y="7"/>
                  </a:lnTo>
                  <a:lnTo>
                    <a:pt x="12" y="4"/>
                  </a:lnTo>
                  <a:lnTo>
                    <a:pt x="14" y="4"/>
                  </a:lnTo>
                  <a:lnTo>
                    <a:pt x="19" y="4"/>
                  </a:lnTo>
                  <a:lnTo>
                    <a:pt x="19" y="2"/>
                  </a:lnTo>
                  <a:lnTo>
                    <a:pt x="21" y="2"/>
                  </a:lnTo>
                  <a:lnTo>
                    <a:pt x="26" y="2"/>
                  </a:lnTo>
                  <a:lnTo>
                    <a:pt x="28" y="2"/>
                  </a:lnTo>
                  <a:lnTo>
                    <a:pt x="28" y="0"/>
                  </a:lnTo>
                  <a:lnTo>
                    <a:pt x="31" y="0"/>
                  </a:lnTo>
                </a:path>
              </a:pathLst>
            </a:custGeom>
            <a:solidFill>
              <a:schemeClr val="accent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1" rIns="73025" bIns="36511" anchor="ctr"/>
            <a:lstStyle/>
            <a:p>
              <a:endParaRPr lang="en-US" dirty="0"/>
            </a:p>
          </p:txBody>
        </p:sp>
      </p:grpSp>
      <p:grpSp>
        <p:nvGrpSpPr>
          <p:cNvPr id="112" name="Group 111">
            <a:extLst>
              <a:ext uri="{FF2B5EF4-FFF2-40B4-BE49-F238E27FC236}">
                <a16:creationId xmlns:a16="http://schemas.microsoft.com/office/drawing/2014/main" id="{41208721-662E-BA4F-B2CA-252A1FBF5217}"/>
              </a:ext>
            </a:extLst>
          </p:cNvPr>
          <p:cNvGrpSpPr/>
          <p:nvPr/>
        </p:nvGrpSpPr>
        <p:grpSpPr>
          <a:xfrm>
            <a:off x="1046075" y="1785912"/>
            <a:ext cx="400304" cy="1670072"/>
            <a:chOff x="1812544" y="1536612"/>
            <a:chExt cx="400304" cy="1670072"/>
          </a:xfrm>
        </p:grpSpPr>
        <p:cxnSp>
          <p:nvCxnSpPr>
            <p:cNvPr id="113" name="Straight Connector 112">
              <a:extLst>
                <a:ext uri="{FF2B5EF4-FFF2-40B4-BE49-F238E27FC236}">
                  <a16:creationId xmlns:a16="http://schemas.microsoft.com/office/drawing/2014/main" id="{FDE9F996-FB69-9143-9906-13FEC743CDEE}"/>
                </a:ext>
              </a:extLst>
            </p:cNvPr>
            <p:cNvCxnSpPr>
              <a:cxnSpLocks/>
            </p:cNvCxnSpPr>
            <p:nvPr/>
          </p:nvCxnSpPr>
          <p:spPr>
            <a:xfrm>
              <a:off x="1812544" y="1536612"/>
              <a:ext cx="0" cy="1639243"/>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E0A0605-2E5F-9842-BF7B-43EF0DADEE83}"/>
                </a:ext>
              </a:extLst>
            </p:cNvPr>
            <p:cNvCxnSpPr/>
            <p:nvPr/>
          </p:nvCxnSpPr>
          <p:spPr>
            <a:xfrm flipH="1">
              <a:off x="1812544" y="1992416"/>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D49DD63-6A7F-0544-9C24-AC67ECC8507E}"/>
                </a:ext>
              </a:extLst>
            </p:cNvPr>
            <p:cNvCxnSpPr/>
            <p:nvPr/>
          </p:nvCxnSpPr>
          <p:spPr>
            <a:xfrm flipH="1">
              <a:off x="1812544" y="2597471"/>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7C65D74-408F-3A4D-B9CB-A88E871FCEB1}"/>
                </a:ext>
              </a:extLst>
            </p:cNvPr>
            <p:cNvCxnSpPr/>
            <p:nvPr/>
          </p:nvCxnSpPr>
          <p:spPr>
            <a:xfrm flipH="1">
              <a:off x="1812544" y="3206684"/>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21" name="Rounded Rectangle 120">
            <a:extLst>
              <a:ext uri="{FF2B5EF4-FFF2-40B4-BE49-F238E27FC236}">
                <a16:creationId xmlns:a16="http://schemas.microsoft.com/office/drawing/2014/main" id="{BE452E51-70FE-754E-B806-24CB849BA6A8}"/>
              </a:ext>
            </a:extLst>
          </p:cNvPr>
          <p:cNvSpPr/>
          <p:nvPr/>
        </p:nvSpPr>
        <p:spPr>
          <a:xfrm>
            <a:off x="1307765" y="2066105"/>
            <a:ext cx="2744653"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a:lnSpc>
                <a:spcPct val="90000"/>
              </a:lnSpc>
              <a:spcBef>
                <a:spcPct val="0"/>
              </a:spcBef>
              <a:spcAft>
                <a:spcPct val="35000"/>
              </a:spcAft>
            </a:pPr>
            <a:r>
              <a:rPr lang="ja-JP" i="0" u="none" strike="noStrike" kern="1200" baseline="0">
                <a:solidFill>
                  <a:srgbClr val="049FD9"/>
                </a:solidFill>
                <a:cs typeface="Arial" panose="020B0604020202020204" pitchFamily="34" charset="0"/>
              </a:rPr>
              <a:t>GDPR</a:t>
            </a:r>
            <a:r>
              <a:rPr lang="ja-JP" i="0" u="none" strike="noStrike" kern="1200" baseline="0">
                <a:cs typeface="Arial" panose="020B0604020202020204" pitchFamily="34" charset="0"/>
              </a:rPr>
              <a:t> compliance</a:t>
            </a:r>
          </a:p>
        </p:txBody>
      </p:sp>
      <p:sp>
        <p:nvSpPr>
          <p:cNvPr id="122" name="Rounded Rectangle 121">
            <a:extLst>
              <a:ext uri="{FF2B5EF4-FFF2-40B4-BE49-F238E27FC236}">
                <a16:creationId xmlns:a16="http://schemas.microsoft.com/office/drawing/2014/main" id="{5ED4926A-C03E-4840-892C-63F491BEDE54}"/>
              </a:ext>
            </a:extLst>
          </p:cNvPr>
          <p:cNvSpPr/>
          <p:nvPr/>
        </p:nvSpPr>
        <p:spPr>
          <a:xfrm>
            <a:off x="1299764" y="2645682"/>
            <a:ext cx="2744657" cy="428929"/>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a:lnSpc>
                <a:spcPct val="90000"/>
              </a:lnSpc>
              <a:spcBef>
                <a:spcPct val="0"/>
              </a:spcBef>
              <a:spcAft>
                <a:spcPct val="35000"/>
              </a:spcAft>
            </a:pPr>
            <a:r>
              <a:rPr lang="ja-JP" i="0" u="none" strike="noStrike" kern="1200" baseline="0">
                <a:cs typeface="Arial" panose="020B0604020202020204" pitchFamily="34" charset="0"/>
              </a:rPr>
              <a:t>Strong workers </a:t>
            </a:r>
            <a:r>
              <a:rPr lang="ja-JP" i="0" u="none" strike="noStrike" kern="1200" baseline="0">
                <a:solidFill>
                  <a:schemeClr val="accent1"/>
                </a:solidFill>
                <a:cs typeface="Arial" panose="020B0604020202020204" pitchFamily="34" charset="0"/>
              </a:rPr>
              <a:t>councils</a:t>
            </a:r>
          </a:p>
        </p:txBody>
      </p:sp>
      <p:sp>
        <p:nvSpPr>
          <p:cNvPr id="123" name="Rounded Rectangle 122">
            <a:extLst>
              <a:ext uri="{FF2B5EF4-FFF2-40B4-BE49-F238E27FC236}">
                <a16:creationId xmlns:a16="http://schemas.microsoft.com/office/drawing/2014/main" id="{B987557E-5907-7849-B585-CBEE465084D2}"/>
              </a:ext>
            </a:extLst>
          </p:cNvPr>
          <p:cNvSpPr/>
          <p:nvPr/>
        </p:nvSpPr>
        <p:spPr>
          <a:xfrm>
            <a:off x="1282425" y="3251581"/>
            <a:ext cx="2744657"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a:lnSpc>
                <a:spcPct val="90000"/>
              </a:lnSpc>
              <a:spcBef>
                <a:spcPct val="0"/>
              </a:spcBef>
              <a:spcAft>
                <a:spcPct val="35000"/>
              </a:spcAft>
            </a:pPr>
            <a:r>
              <a:rPr lang="ja-JP" i="0" u="none" strike="noStrike" kern="1200" baseline="0">
                <a:cs typeface="Arial" panose="020B0604020202020204" pitchFamily="34" charset="0"/>
              </a:rPr>
              <a:t>Cloud </a:t>
            </a:r>
            <a:r>
              <a:rPr lang="ja-JP" i="0" u="none" strike="noStrike" kern="1200" baseline="0">
                <a:solidFill>
                  <a:schemeClr val="accent1"/>
                </a:solidFill>
                <a:cs typeface="Arial" panose="020B0604020202020204" pitchFamily="34" charset="0"/>
              </a:rPr>
              <a:t>reluctance</a:t>
            </a:r>
          </a:p>
        </p:txBody>
      </p:sp>
      <p:sp>
        <p:nvSpPr>
          <p:cNvPr id="128" name="TextBox 127">
            <a:extLst>
              <a:ext uri="{FF2B5EF4-FFF2-40B4-BE49-F238E27FC236}">
                <a16:creationId xmlns:a16="http://schemas.microsoft.com/office/drawing/2014/main" id="{08C90F2F-68A9-314B-9F1B-0EE3F5195BD3}"/>
              </a:ext>
            </a:extLst>
          </p:cNvPr>
          <p:cNvSpPr txBox="1"/>
          <p:nvPr/>
        </p:nvSpPr>
        <p:spPr>
          <a:xfrm>
            <a:off x="721970" y="1158895"/>
            <a:ext cx="3322443" cy="640080"/>
          </a:xfrm>
          <a:prstGeom prst="roundRect">
            <a:avLst>
              <a:gd name="adj" fmla="val 50000"/>
            </a:avLst>
          </a:prstGeom>
          <a:solidFill>
            <a:schemeClr val="accent1"/>
          </a:solidFill>
        </p:spPr>
        <p:txBody>
          <a:bodyPr wrap="none" lIns="548640" rtlCol="0" anchor="ctr">
            <a:noAutofit/>
          </a:bodyPr>
          <a:lstStyle/>
          <a:p>
            <a:pPr algn="ctr" rtl="0"/>
            <a:r>
              <a:rPr lang="ja-JP" sz="2400">
                <a:solidFill>
                  <a:schemeClr val="bg2"/>
                </a:solidFill>
                <a:latin typeface="+mn-lt"/>
                <a:cs typeface="Arial" panose="020B0604020202020204" pitchFamily="34" charset="0"/>
              </a:rPr>
              <a:t>European Market</a:t>
            </a:r>
          </a:p>
        </p:txBody>
      </p:sp>
      <p:pic>
        <p:nvPicPr>
          <p:cNvPr id="129" name="Picture 128">
            <a:extLst>
              <a:ext uri="{FF2B5EF4-FFF2-40B4-BE49-F238E27FC236}">
                <a16:creationId xmlns:a16="http://schemas.microsoft.com/office/drawing/2014/main" id="{ABD23D32-84DF-DE47-9CC6-B03CD0B7A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87" y="1254610"/>
            <a:ext cx="457200" cy="457200"/>
          </a:xfrm>
          <a:prstGeom prst="rect">
            <a:avLst/>
          </a:prstGeom>
        </p:spPr>
      </p:pic>
      <p:pic>
        <p:nvPicPr>
          <p:cNvPr id="118" name="Picture 117">
            <a:extLst>
              <a:ext uri="{FF2B5EF4-FFF2-40B4-BE49-F238E27FC236}">
                <a16:creationId xmlns:a16="http://schemas.microsoft.com/office/drawing/2014/main" id="{26330300-3B5C-CE4B-90F8-D28BDD673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705" y="65245"/>
            <a:ext cx="614693" cy="614693"/>
          </a:xfrm>
          <a:prstGeom prst="rect">
            <a:avLst/>
          </a:prstGeom>
        </p:spPr>
      </p:pic>
    </p:spTree>
    <p:extLst>
      <p:ext uri="{BB962C8B-B14F-4D97-AF65-F5344CB8AC3E}">
        <p14:creationId xmlns:p14="http://schemas.microsoft.com/office/powerpoint/2010/main" val="4089613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lang="ja-JP"/>
              <a:t>Agenda</a:t>
            </a:r>
          </a:p>
        </p:txBody>
      </p:sp>
      <p:pic>
        <p:nvPicPr>
          <p:cNvPr id="6" name="Picture 5">
            <a:extLst>
              <a:ext uri="{FF2B5EF4-FFF2-40B4-BE49-F238E27FC236}">
                <a16:creationId xmlns:a16="http://schemas.microsoft.com/office/drawing/2014/main" id="{D1F7A50F-04DB-E949-9162-924FD5A4E7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1" t="37641" r="938"/>
          <a:stretch/>
        </p:blipFill>
        <p:spPr>
          <a:xfrm>
            <a:off x="0" y="2563792"/>
            <a:ext cx="9144000" cy="2579708"/>
          </a:xfrm>
          <a:prstGeom prst="rect">
            <a:avLst/>
          </a:prstGeom>
        </p:spPr>
      </p:pic>
      <p:sp>
        <p:nvSpPr>
          <p:cNvPr id="8"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ja-JP" sz="600" b="0" i="0" u="none" strike="noStrike" kern="1200" cap="none" spc="20" normalizeH="0" baseline="0">
                <a:ln>
                  <a:noFill/>
                </a:ln>
                <a:solidFill>
                  <a:srgbClr val="0D274D"/>
                </a:solidFill>
                <a:effectLst/>
                <a:uLnTx/>
                <a:uFillTx/>
                <a:latin typeface="CiscoSansTT ExtraLight"/>
                <a:ea typeface="ＭＳ Ｐゴシック" charset="0"/>
                <a:cs typeface="CiscoSans Thin"/>
              </a:rPr>
              <a:t>© 2018  Cisco and/or its affiliates. All rights reserved.   Cisco </a:t>
            </a:r>
            <a:r>
              <a:rPr kumimoji="0" lang="en-US" altLang="ja-JP" sz="600" b="0" i="0" u="none" strike="noStrike" kern="1200" cap="none" spc="20" normalizeH="0" baseline="0" dirty="0">
                <a:ln>
                  <a:noFill/>
                </a:ln>
                <a:solidFill>
                  <a:srgbClr val="0D274D"/>
                </a:solidFill>
                <a:effectLst/>
                <a:uLnTx/>
                <a:uFillTx/>
                <a:latin typeface="CiscoSansTT ExtraLight"/>
                <a:ea typeface="ＭＳ Ｐゴシック" charset="0"/>
                <a:cs typeface="CiscoSans Thin"/>
              </a:rPr>
              <a:t>Public</a:t>
            </a:r>
            <a:endParaRPr kumimoji="0" lang="ja-JP" sz="600" b="0" i="0" u="none" strike="noStrike" kern="1200" cap="none" spc="20" normalizeH="0" baseline="0">
              <a:ln>
                <a:noFill/>
              </a:ln>
              <a:solidFill>
                <a:srgbClr val="0D274D"/>
              </a:solidFill>
              <a:effectLst/>
              <a:uLnTx/>
              <a:uFillTx/>
              <a:latin typeface="CiscoSansTT ExtraLight"/>
              <a:ea typeface="ＭＳ Ｐゴシック" charset="0"/>
              <a:cs typeface="CiscoSans Thin"/>
            </a:endParaRPr>
          </a:p>
        </p:txBody>
      </p:sp>
      <p:sp>
        <p:nvSpPr>
          <p:cNvPr id="9" name="Rounded Rectangle 8"/>
          <p:cNvSpPr/>
          <p:nvPr/>
        </p:nvSpPr>
        <p:spPr>
          <a:xfrm>
            <a:off x="533401" y="1427163"/>
            <a:ext cx="1985463" cy="644360"/>
          </a:xfrm>
          <a:prstGeom prst="roundRect">
            <a:avLst>
              <a:gd name="adj" fmla="val 50000"/>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325129" rIns="0" bIns="325129"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ja-JP" sz="2000" b="0" i="0" u="none" strike="noStrike" kern="1200" cap="none" spc="0" normalizeH="0" baseline="0">
                <a:ln>
                  <a:noFill/>
                </a:ln>
                <a:solidFill>
                  <a:srgbClr val="B4E2F6">
                    <a:lumMod val="75000"/>
                  </a:srgbClr>
                </a:solidFill>
                <a:effectLst/>
                <a:uLnTx/>
                <a:uFillTx/>
                <a:latin typeface="CiscoSansTT ExtraLight"/>
                <a:ea typeface="+mn-ea"/>
                <a:cs typeface="Arial" panose="020B0604020202020204" pitchFamily="34" charset="0"/>
              </a:rPr>
              <a:t>Market &amp; Positioning</a:t>
            </a:r>
          </a:p>
        </p:txBody>
      </p:sp>
      <p:sp>
        <p:nvSpPr>
          <p:cNvPr id="10" name="Rounded Rectangle 9"/>
          <p:cNvSpPr/>
          <p:nvPr/>
        </p:nvSpPr>
        <p:spPr>
          <a:xfrm>
            <a:off x="2563980" y="1427163"/>
            <a:ext cx="1985463" cy="644360"/>
          </a:xfrm>
          <a:prstGeom prst="roundRect">
            <a:avLst>
              <a:gd name="adj" fmla="val 50000"/>
            </a:avLst>
          </a:prstGeom>
          <a:solidFill>
            <a:schemeClr val="accent5"/>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325129" rIns="0" bIns="325129"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ja-JP" sz="2000" b="0" i="0" u="none" strike="noStrike" kern="1200" cap="none" spc="0" normalizeH="0" baseline="0">
                <a:ln>
                  <a:noFill/>
                </a:ln>
                <a:solidFill>
                  <a:srgbClr val="0D274D">
                    <a:lumMod val="75000"/>
                  </a:srgbClr>
                </a:solidFill>
                <a:effectLst/>
                <a:uLnTx/>
                <a:uFillTx/>
                <a:latin typeface="CiscoSansTT ExtraLight"/>
                <a:ea typeface="+mn-ea"/>
                <a:cs typeface="Arial" panose="020B0604020202020204" pitchFamily="34" charset="0"/>
              </a:rPr>
              <a:t>Road Map Features</a:t>
            </a:r>
          </a:p>
        </p:txBody>
      </p:sp>
      <p:sp>
        <p:nvSpPr>
          <p:cNvPr id="11" name="Rounded Rectangle 10"/>
          <p:cNvSpPr/>
          <p:nvPr/>
        </p:nvSpPr>
        <p:spPr>
          <a:xfrm>
            <a:off x="4594559" y="1427163"/>
            <a:ext cx="1985463" cy="644360"/>
          </a:xfrm>
          <a:prstGeom prst="roundRect">
            <a:avLst>
              <a:gd name="adj" fmla="val 50000"/>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325129" rIns="0" bIns="325129"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ja-JP" sz="2000" b="0" i="0" u="none" strike="noStrike" kern="1200" cap="none" spc="0" normalizeH="0" baseline="0">
                <a:ln>
                  <a:noFill/>
                </a:ln>
                <a:solidFill>
                  <a:srgbClr val="B4E2F6">
                    <a:lumMod val="75000"/>
                  </a:srgbClr>
                </a:solidFill>
                <a:effectLst/>
                <a:uLnTx/>
                <a:uFillTx/>
                <a:latin typeface="CiscoSansTT ExtraLight"/>
                <a:ea typeface="+mn-ea"/>
                <a:cs typeface="Arial" panose="020B0604020202020204" pitchFamily="34" charset="0"/>
              </a:rPr>
              <a:t>Forward Looking</a:t>
            </a:r>
          </a:p>
        </p:txBody>
      </p:sp>
      <p:sp>
        <p:nvSpPr>
          <p:cNvPr id="12" name="Rounded Rectangle 11"/>
          <p:cNvSpPr/>
          <p:nvPr/>
        </p:nvSpPr>
        <p:spPr>
          <a:xfrm>
            <a:off x="6625137" y="1427163"/>
            <a:ext cx="1985463" cy="644360"/>
          </a:xfrm>
          <a:prstGeom prst="roundRect">
            <a:avLst>
              <a:gd name="adj" fmla="val 50000"/>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325129" rIns="0" bIns="325129"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ja-JP" sz="2000" b="0" i="0" u="none" strike="noStrike" kern="1200" cap="none" spc="0" normalizeH="0" baseline="0">
                <a:ln>
                  <a:noFill/>
                </a:ln>
                <a:solidFill>
                  <a:srgbClr val="B4E2F6">
                    <a:lumMod val="75000"/>
                  </a:srgbClr>
                </a:solidFill>
                <a:effectLst/>
                <a:uLnTx/>
                <a:uFillTx/>
                <a:latin typeface="CiscoSansTT ExtraLight"/>
                <a:ea typeface="+mn-ea"/>
                <a:cs typeface="Arial" panose="020B0604020202020204" pitchFamily="34" charset="0"/>
              </a:rPr>
              <a:t>Selling Aids &amp; Resources</a:t>
            </a:r>
          </a:p>
        </p:txBody>
      </p:sp>
    </p:spTree>
    <p:extLst>
      <p:ext uri="{BB962C8B-B14F-4D97-AF65-F5344CB8AC3E}">
        <p14:creationId xmlns:p14="http://schemas.microsoft.com/office/powerpoint/2010/main" val="2104578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3355-E356-C84E-B6AF-0895CBF97623}"/>
              </a:ext>
            </a:extLst>
          </p:cNvPr>
          <p:cNvSpPr>
            <a:spLocks noGrp="1"/>
          </p:cNvSpPr>
          <p:nvPr>
            <p:ph type="title"/>
          </p:nvPr>
        </p:nvSpPr>
        <p:spPr/>
        <p:txBody>
          <a:bodyPr/>
          <a:lstStyle/>
          <a:p>
            <a:pPr rtl="0"/>
            <a:r>
              <a:rPr lang="ja-JP"/>
              <a:t>Agenda</a:t>
            </a:r>
          </a:p>
        </p:txBody>
      </p:sp>
      <p:sp>
        <p:nvSpPr>
          <p:cNvPr id="6" name="Oval 5">
            <a:extLst>
              <a:ext uri="{FF2B5EF4-FFF2-40B4-BE49-F238E27FC236}">
                <a16:creationId xmlns:a16="http://schemas.microsoft.com/office/drawing/2014/main" id="{5460A9F2-826E-CB4D-A49A-2A9857C60ED4}"/>
              </a:ext>
            </a:extLst>
          </p:cNvPr>
          <p:cNvSpPr>
            <a:spLocks noChangeAspect="1"/>
          </p:cNvSpPr>
          <p:nvPr/>
        </p:nvSpPr>
        <p:spPr>
          <a:xfrm>
            <a:off x="5089902" y="920433"/>
            <a:ext cx="457200" cy="45720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2000"/>
              <a:t>1</a:t>
            </a:r>
          </a:p>
        </p:txBody>
      </p:sp>
      <p:sp>
        <p:nvSpPr>
          <p:cNvPr id="8" name="Oval 7">
            <a:extLst>
              <a:ext uri="{FF2B5EF4-FFF2-40B4-BE49-F238E27FC236}">
                <a16:creationId xmlns:a16="http://schemas.microsoft.com/office/drawing/2014/main" id="{43E1EAC8-C644-394B-B347-57864E2FA10F}"/>
              </a:ext>
            </a:extLst>
          </p:cNvPr>
          <p:cNvSpPr>
            <a:spLocks noChangeAspect="1"/>
          </p:cNvSpPr>
          <p:nvPr/>
        </p:nvSpPr>
        <p:spPr>
          <a:xfrm>
            <a:off x="5089902" y="1661805"/>
            <a:ext cx="457200" cy="45720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2000"/>
              <a:t>2</a:t>
            </a:r>
          </a:p>
        </p:txBody>
      </p:sp>
      <p:sp>
        <p:nvSpPr>
          <p:cNvPr id="9" name="Oval 8">
            <a:extLst>
              <a:ext uri="{FF2B5EF4-FFF2-40B4-BE49-F238E27FC236}">
                <a16:creationId xmlns:a16="http://schemas.microsoft.com/office/drawing/2014/main" id="{5DA6EBAC-8FF5-5042-A1B6-C4D1F4841C51}"/>
              </a:ext>
            </a:extLst>
          </p:cNvPr>
          <p:cNvSpPr>
            <a:spLocks noChangeAspect="1"/>
          </p:cNvSpPr>
          <p:nvPr/>
        </p:nvSpPr>
        <p:spPr>
          <a:xfrm>
            <a:off x="5089902" y="2432840"/>
            <a:ext cx="457200" cy="457201"/>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2000"/>
              <a:t>3</a:t>
            </a:r>
          </a:p>
        </p:txBody>
      </p:sp>
      <p:sp>
        <p:nvSpPr>
          <p:cNvPr id="11" name="TextBox 10">
            <a:extLst>
              <a:ext uri="{FF2B5EF4-FFF2-40B4-BE49-F238E27FC236}">
                <a16:creationId xmlns:a16="http://schemas.microsoft.com/office/drawing/2014/main" id="{68137076-945E-3F42-92C1-CBC1C5B0AB1C}"/>
              </a:ext>
            </a:extLst>
          </p:cNvPr>
          <p:cNvSpPr txBox="1"/>
          <p:nvPr/>
        </p:nvSpPr>
        <p:spPr>
          <a:xfrm>
            <a:off x="5547102" y="1721129"/>
            <a:ext cx="2476180" cy="338554"/>
          </a:xfrm>
          <a:prstGeom prst="rect">
            <a:avLst/>
          </a:prstGeom>
          <a:noFill/>
        </p:spPr>
        <p:txBody>
          <a:bodyPr wrap="square" rtlCol="0" anchor="ctr">
            <a:spAutoFit/>
          </a:bodyPr>
          <a:lstStyle/>
          <a:p>
            <a:pPr rtl="0"/>
            <a:r>
              <a:rPr lang="ja-JP" sz="1600">
                <a:latin typeface="+mn-lt"/>
              </a:rPr>
              <a:t>Email Security Initiatives</a:t>
            </a:r>
          </a:p>
        </p:txBody>
      </p:sp>
      <p:sp>
        <p:nvSpPr>
          <p:cNvPr id="12" name="TextBox 11">
            <a:extLst>
              <a:ext uri="{FF2B5EF4-FFF2-40B4-BE49-F238E27FC236}">
                <a16:creationId xmlns:a16="http://schemas.microsoft.com/office/drawing/2014/main" id="{651B14E7-4633-5642-B597-0B45EAABC1F5}"/>
              </a:ext>
            </a:extLst>
          </p:cNvPr>
          <p:cNvSpPr txBox="1"/>
          <p:nvPr/>
        </p:nvSpPr>
        <p:spPr>
          <a:xfrm>
            <a:off x="5547102" y="2432840"/>
            <a:ext cx="2701778" cy="338554"/>
          </a:xfrm>
          <a:prstGeom prst="rect">
            <a:avLst/>
          </a:prstGeom>
          <a:noFill/>
        </p:spPr>
        <p:txBody>
          <a:bodyPr wrap="square" rtlCol="0" anchor="ctr">
            <a:spAutoFit/>
          </a:bodyPr>
          <a:lstStyle/>
          <a:p>
            <a:pPr rtl="0"/>
            <a:r>
              <a:rPr lang="ja-JP" sz="1600">
                <a:latin typeface="+mn-lt"/>
              </a:rPr>
              <a:t>Version 13 Highlights</a:t>
            </a:r>
          </a:p>
        </p:txBody>
      </p:sp>
      <p:sp>
        <p:nvSpPr>
          <p:cNvPr id="14" name="TextBox 13">
            <a:extLst>
              <a:ext uri="{FF2B5EF4-FFF2-40B4-BE49-F238E27FC236}">
                <a16:creationId xmlns:a16="http://schemas.microsoft.com/office/drawing/2014/main" id="{045CBB5A-FA4C-EA42-94C8-76A55DE82264}"/>
              </a:ext>
            </a:extLst>
          </p:cNvPr>
          <p:cNvSpPr txBox="1"/>
          <p:nvPr/>
        </p:nvSpPr>
        <p:spPr>
          <a:xfrm>
            <a:off x="5547102" y="3884326"/>
            <a:ext cx="2476180" cy="338554"/>
          </a:xfrm>
          <a:prstGeom prst="rect">
            <a:avLst/>
          </a:prstGeom>
          <a:noFill/>
        </p:spPr>
        <p:txBody>
          <a:bodyPr wrap="square" rtlCol="0" anchor="ctr">
            <a:spAutoFit/>
          </a:bodyPr>
          <a:lstStyle/>
          <a:p>
            <a:pPr rtl="0"/>
            <a:r>
              <a:rPr lang="ja-JP" sz="1600">
                <a:latin typeface="+mn-lt"/>
              </a:rPr>
              <a:t>Call to Action</a:t>
            </a:r>
          </a:p>
        </p:txBody>
      </p:sp>
      <p:sp>
        <p:nvSpPr>
          <p:cNvPr id="10" name="TextBox 9">
            <a:extLst>
              <a:ext uri="{FF2B5EF4-FFF2-40B4-BE49-F238E27FC236}">
                <a16:creationId xmlns:a16="http://schemas.microsoft.com/office/drawing/2014/main" id="{F79AFE88-FC5F-A945-A598-3FC81B701154}"/>
              </a:ext>
            </a:extLst>
          </p:cNvPr>
          <p:cNvSpPr txBox="1"/>
          <p:nvPr/>
        </p:nvSpPr>
        <p:spPr>
          <a:xfrm>
            <a:off x="5547102" y="930724"/>
            <a:ext cx="3449414" cy="338554"/>
          </a:xfrm>
          <a:prstGeom prst="rect">
            <a:avLst/>
          </a:prstGeom>
          <a:noFill/>
        </p:spPr>
        <p:txBody>
          <a:bodyPr wrap="square" rtlCol="0" anchor="ctr">
            <a:spAutoFit/>
          </a:bodyPr>
          <a:lstStyle/>
          <a:p>
            <a:pPr rtl="0"/>
            <a:r>
              <a:rPr lang="ja-JP" sz="1600">
                <a:latin typeface="+mn-lt"/>
              </a:rPr>
              <a:t>FY19 Overview -&gt; FY20 Priorities</a:t>
            </a:r>
          </a:p>
        </p:txBody>
      </p:sp>
      <p:sp>
        <p:nvSpPr>
          <p:cNvPr id="13" name="Oval 12">
            <a:extLst>
              <a:ext uri="{FF2B5EF4-FFF2-40B4-BE49-F238E27FC236}">
                <a16:creationId xmlns:a16="http://schemas.microsoft.com/office/drawing/2014/main" id="{2CE34024-38F7-FA4A-86FB-1F01CE2C115A}"/>
              </a:ext>
            </a:extLst>
          </p:cNvPr>
          <p:cNvSpPr>
            <a:spLocks noChangeAspect="1"/>
          </p:cNvSpPr>
          <p:nvPr/>
        </p:nvSpPr>
        <p:spPr>
          <a:xfrm>
            <a:off x="5089902" y="3825002"/>
            <a:ext cx="457200" cy="457201"/>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2000"/>
              <a:t>5</a:t>
            </a:r>
          </a:p>
        </p:txBody>
      </p:sp>
      <p:sp>
        <p:nvSpPr>
          <p:cNvPr id="15" name="Oval 14">
            <a:extLst>
              <a:ext uri="{FF2B5EF4-FFF2-40B4-BE49-F238E27FC236}">
                <a16:creationId xmlns:a16="http://schemas.microsoft.com/office/drawing/2014/main" id="{5D1F7D1B-77BF-EE4C-8591-D375FD4DDD6B}"/>
              </a:ext>
            </a:extLst>
          </p:cNvPr>
          <p:cNvSpPr>
            <a:spLocks noChangeAspect="1"/>
          </p:cNvSpPr>
          <p:nvPr/>
        </p:nvSpPr>
        <p:spPr>
          <a:xfrm>
            <a:off x="5089902" y="3113291"/>
            <a:ext cx="457200" cy="457201"/>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2000"/>
              <a:t>4</a:t>
            </a:r>
          </a:p>
        </p:txBody>
      </p:sp>
      <p:sp>
        <p:nvSpPr>
          <p:cNvPr id="16" name="TextBox 15">
            <a:extLst>
              <a:ext uri="{FF2B5EF4-FFF2-40B4-BE49-F238E27FC236}">
                <a16:creationId xmlns:a16="http://schemas.microsoft.com/office/drawing/2014/main" id="{28CD683D-7056-F044-BE10-32D530322AC5}"/>
              </a:ext>
            </a:extLst>
          </p:cNvPr>
          <p:cNvSpPr txBox="1"/>
          <p:nvPr/>
        </p:nvSpPr>
        <p:spPr>
          <a:xfrm>
            <a:off x="5547102" y="3113291"/>
            <a:ext cx="2701778" cy="338554"/>
          </a:xfrm>
          <a:prstGeom prst="rect">
            <a:avLst/>
          </a:prstGeom>
          <a:noFill/>
        </p:spPr>
        <p:txBody>
          <a:bodyPr wrap="square" rtlCol="0" anchor="ctr">
            <a:spAutoFit/>
          </a:bodyPr>
          <a:lstStyle/>
          <a:p>
            <a:pPr rtl="0"/>
            <a:r>
              <a:rPr lang="ja-JP" sz="1600">
                <a:latin typeface="+mn-lt"/>
              </a:rPr>
              <a:t>FY20 Roadmap Deep-Dive</a:t>
            </a:r>
          </a:p>
        </p:txBody>
      </p:sp>
    </p:spTree>
    <p:extLst>
      <p:ext uri="{BB962C8B-B14F-4D97-AF65-F5344CB8AC3E}">
        <p14:creationId xmlns:p14="http://schemas.microsoft.com/office/powerpoint/2010/main" val="2462713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4178368"/>
            <a:ext cx="9144000" cy="3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09822" y="1132433"/>
            <a:ext cx="2635303" cy="369332"/>
          </a:xfrm>
          <a:prstGeom prst="rect">
            <a:avLst/>
          </a:prstGeom>
          <a:noFill/>
        </p:spPr>
        <p:txBody>
          <a:bodyPr wrap="square" lIns="0" rtlCol="0" anchor="ctr">
            <a:spAutoFit/>
          </a:bodyPr>
          <a:lstStyle/>
          <a:p>
            <a:pPr rtl="0"/>
            <a:r>
              <a:rPr lang="ja-JP">
                <a:solidFill>
                  <a:schemeClr val="accent1"/>
                </a:solidFill>
                <a:latin typeface="CiscoSansTT" panose="020B0503020201020303" pitchFamily="34" charset="0"/>
                <a:ea typeface="CiscoSans" charset="0"/>
                <a:cs typeface="CiscoSansTT" panose="020B0503020201020303" pitchFamily="34" charset="0"/>
              </a:rPr>
              <a:t>Q2CY19 11.8 (LD)</a:t>
            </a:r>
          </a:p>
        </p:txBody>
      </p:sp>
      <p:sp>
        <p:nvSpPr>
          <p:cNvPr id="6" name="TextBox 5"/>
          <p:cNvSpPr txBox="1"/>
          <p:nvPr/>
        </p:nvSpPr>
        <p:spPr>
          <a:xfrm>
            <a:off x="3292859" y="1129669"/>
            <a:ext cx="2635301" cy="369332"/>
          </a:xfrm>
          <a:prstGeom prst="rect">
            <a:avLst/>
          </a:prstGeom>
          <a:noFill/>
        </p:spPr>
        <p:txBody>
          <a:bodyPr wrap="square" lIns="0" rtlCol="0" anchor="ctr">
            <a:spAutoFit/>
          </a:bodyPr>
          <a:lstStyle/>
          <a:p>
            <a:pPr algn="ctr" rtl="0"/>
            <a:r>
              <a:rPr lang="ja-JP">
                <a:solidFill>
                  <a:schemeClr val="accent2"/>
                </a:solidFill>
                <a:latin typeface="CiscoSansTT" panose="020B0503020201020303" pitchFamily="34" charset="0"/>
                <a:ea typeface="CiscoSans" charset="0"/>
                <a:cs typeface="CiscoSansTT" panose="020B0503020201020303" pitchFamily="34" charset="0"/>
              </a:rPr>
              <a:t>Q4CY19 12.0 (Beta)</a:t>
            </a:r>
          </a:p>
        </p:txBody>
      </p:sp>
      <p:sp>
        <p:nvSpPr>
          <p:cNvPr id="7" name="TextBox 6"/>
          <p:cNvSpPr txBox="1"/>
          <p:nvPr/>
        </p:nvSpPr>
        <p:spPr>
          <a:xfrm>
            <a:off x="6135338" y="1129669"/>
            <a:ext cx="3524084" cy="369332"/>
          </a:xfrm>
          <a:prstGeom prst="rect">
            <a:avLst/>
          </a:prstGeom>
          <a:noFill/>
        </p:spPr>
        <p:txBody>
          <a:bodyPr wrap="square" lIns="0" rtlCol="0" anchor="ctr">
            <a:spAutoFit/>
          </a:bodyPr>
          <a:lstStyle/>
          <a:p>
            <a:pPr rtl="0"/>
            <a:r>
              <a:rPr lang="ja-JP">
                <a:solidFill>
                  <a:schemeClr val="accent3"/>
                </a:solidFill>
                <a:latin typeface="CiscoSansTT" panose="020B0503020201020303" pitchFamily="34" charset="0"/>
                <a:ea typeface="CiscoSans" charset="0"/>
                <a:cs typeface="CiscoSansTT" panose="020B0503020201020303" pitchFamily="34" charset="0"/>
              </a:rPr>
              <a:t>Q1CY20 12.5</a:t>
            </a:r>
          </a:p>
        </p:txBody>
      </p:sp>
      <p:grpSp>
        <p:nvGrpSpPr>
          <p:cNvPr id="13" name="Group 12"/>
          <p:cNvGrpSpPr/>
          <p:nvPr/>
        </p:nvGrpSpPr>
        <p:grpSpPr>
          <a:xfrm>
            <a:off x="491628" y="1495251"/>
            <a:ext cx="318592" cy="2683117"/>
            <a:chOff x="838200" y="1797154"/>
            <a:chExt cx="876300" cy="532463"/>
          </a:xfrm>
        </p:grpSpPr>
        <p:cxnSp>
          <p:nvCxnSpPr>
            <p:cNvPr id="14" name="Straight Connector 13"/>
            <p:cNvCxnSpPr/>
            <p:nvPr/>
          </p:nvCxnSpPr>
          <p:spPr>
            <a:xfrm>
              <a:off x="838200" y="1797154"/>
              <a:ext cx="8763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8200" y="1797154"/>
              <a:ext cx="0" cy="532463"/>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p:nvGrpSpPr>
        <p:grpSpPr>
          <a:xfrm>
            <a:off x="3507317" y="1495251"/>
            <a:ext cx="307600" cy="2683117"/>
            <a:chOff x="838200" y="1797154"/>
            <a:chExt cx="876300" cy="532463"/>
          </a:xfrm>
        </p:grpSpPr>
        <p:cxnSp>
          <p:nvCxnSpPr>
            <p:cNvPr id="200" name="Straight Connector 199"/>
            <p:cNvCxnSpPr/>
            <p:nvPr/>
          </p:nvCxnSpPr>
          <p:spPr>
            <a:xfrm>
              <a:off x="838200" y="1797154"/>
              <a:ext cx="8763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838200" y="1797154"/>
              <a:ext cx="0" cy="532463"/>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6126521" y="1495251"/>
            <a:ext cx="406367" cy="2683117"/>
            <a:chOff x="838200" y="1797154"/>
            <a:chExt cx="876300" cy="532463"/>
          </a:xfrm>
        </p:grpSpPr>
        <p:cxnSp>
          <p:nvCxnSpPr>
            <p:cNvPr id="211" name="Straight Connector 210"/>
            <p:cNvCxnSpPr/>
            <p:nvPr/>
          </p:nvCxnSpPr>
          <p:spPr>
            <a:xfrm>
              <a:off x="838200" y="1797154"/>
              <a:ext cx="8763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838200" y="1797154"/>
              <a:ext cx="0" cy="532463"/>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73" name="Oval 272"/>
          <p:cNvSpPr/>
          <p:nvPr/>
        </p:nvSpPr>
        <p:spPr>
          <a:xfrm flipV="1">
            <a:off x="425324" y="4119085"/>
            <a:ext cx="134160" cy="137160"/>
          </a:xfrm>
          <a:prstGeom prst="ellipse">
            <a:avLst/>
          </a:prstGeom>
          <a:solidFill>
            <a:schemeClr val="accent1"/>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79" name="Oval 278"/>
          <p:cNvSpPr/>
          <p:nvPr/>
        </p:nvSpPr>
        <p:spPr>
          <a:xfrm flipV="1">
            <a:off x="3451781" y="4119085"/>
            <a:ext cx="134160" cy="137160"/>
          </a:xfrm>
          <a:prstGeom prst="ellipse">
            <a:avLst/>
          </a:prstGeom>
          <a:solidFill>
            <a:schemeClr val="accent2"/>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85" name="Oval 284"/>
          <p:cNvSpPr/>
          <p:nvPr/>
        </p:nvSpPr>
        <p:spPr>
          <a:xfrm flipV="1">
            <a:off x="6068258" y="4119085"/>
            <a:ext cx="134160" cy="137160"/>
          </a:xfrm>
          <a:prstGeom prst="ellipse">
            <a:avLst/>
          </a:prstGeom>
          <a:solidFill>
            <a:schemeClr val="accent3"/>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5" name="Title 4"/>
          <p:cNvSpPr>
            <a:spLocks noGrp="1"/>
          </p:cNvSpPr>
          <p:nvPr>
            <p:ph type="title"/>
          </p:nvPr>
        </p:nvSpPr>
        <p:spPr/>
        <p:txBody>
          <a:bodyPr/>
          <a:lstStyle/>
          <a:p>
            <a:pPr rtl="0"/>
            <a:r>
              <a:rPr lang="ja-JP" sz="2800"/>
              <a:t>Road Map</a:t>
            </a:r>
          </a:p>
        </p:txBody>
      </p:sp>
      <p:sp>
        <p:nvSpPr>
          <p:cNvPr id="50" name="TextBox 49">
            <a:extLst>
              <a:ext uri="{FF2B5EF4-FFF2-40B4-BE49-F238E27FC236}">
                <a16:creationId xmlns:a16="http://schemas.microsoft.com/office/drawing/2014/main" id="{141A5A1B-BC1C-4346-BEF9-FD6BAC30C5E4}"/>
              </a:ext>
            </a:extLst>
          </p:cNvPr>
          <p:cNvSpPr txBox="1"/>
          <p:nvPr/>
        </p:nvSpPr>
        <p:spPr>
          <a:xfrm>
            <a:off x="583591" y="1555520"/>
            <a:ext cx="2920117" cy="2893100"/>
          </a:xfrm>
          <a:prstGeom prst="rect">
            <a:avLst/>
          </a:prstGeom>
          <a:noFill/>
        </p:spPr>
        <p:txBody>
          <a:bodyPr wrap="square" lIns="0" rIns="0" rtlCol="0" anchor="ctr">
            <a:spAutoFit/>
          </a:bodyPr>
          <a:lstStyle/>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UX refresh / REST API</a:t>
            </a:r>
          </a:p>
          <a:p>
            <a:pPr marL="137160" lvl="0" indent="-137160" rtl="0">
              <a:spcBef>
                <a:spcPts val="600"/>
              </a:spcBef>
              <a:buSzPct val="80000"/>
              <a:buFont typeface="Arial" charset="0"/>
              <a:buChar char="•"/>
              <a:defRPr/>
            </a:pPr>
            <a:r>
              <a:rPr lang="en-US" altLang="ja-JP" sz="1200" dirty="0">
                <a:latin typeface="+mn-lt"/>
                <a:cs typeface="Arial" panose="020B0604020202020204" pitchFamily="34" charset="0"/>
                <a:sym typeface="Showcard Gothic"/>
              </a:rPr>
              <a:t>Cisco </a:t>
            </a:r>
            <a:r>
              <a:rPr lang="ja-JP" sz="1200">
                <a:latin typeface="+mn-lt"/>
                <a:cs typeface="Arial" panose="020B0604020202020204" pitchFamily="34" charset="0"/>
                <a:sym typeface="Showcard Gothic"/>
              </a:rPr>
              <a:t>ISE enhancements (VDI / fallback)</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Threat categories</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Multiple categories</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Threat Grid cluster support</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CTR integration (SMA)</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Passthrough without certificate check</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O365 bypass and exception list</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Multi-config master (SMA)</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Threat categories</a:t>
            </a:r>
          </a:p>
          <a:p>
            <a:pPr marL="137160" lvl="0" indent="-137160">
              <a:spcBef>
                <a:spcPts val="600"/>
              </a:spcBef>
              <a:buSzPct val="80000"/>
              <a:buFont typeface="Arial" charset="0"/>
              <a:buChar char="•"/>
              <a:defRPr/>
            </a:pPr>
            <a:endParaRPr lang="en-US" sz="1200" dirty="0">
              <a:latin typeface="+mn-lt"/>
              <a:cs typeface="Arial" panose="020B0604020202020204" pitchFamily="34" charset="0"/>
              <a:sym typeface="Showcard Gothic"/>
            </a:endParaRPr>
          </a:p>
        </p:txBody>
      </p:sp>
      <p:sp>
        <p:nvSpPr>
          <p:cNvPr id="53" name="TextBox 52">
            <a:extLst>
              <a:ext uri="{FF2B5EF4-FFF2-40B4-BE49-F238E27FC236}">
                <a16:creationId xmlns:a16="http://schemas.microsoft.com/office/drawing/2014/main" id="{AC782FC0-FD9A-E445-8E6F-A56918C822E0}"/>
              </a:ext>
            </a:extLst>
          </p:cNvPr>
          <p:cNvSpPr txBox="1"/>
          <p:nvPr/>
        </p:nvSpPr>
        <p:spPr>
          <a:xfrm>
            <a:off x="3602889" y="1561048"/>
            <a:ext cx="2920117" cy="1323439"/>
          </a:xfrm>
          <a:prstGeom prst="rect">
            <a:avLst/>
          </a:prstGeom>
          <a:noFill/>
        </p:spPr>
        <p:txBody>
          <a:bodyPr wrap="square" lIns="0" rIns="0" rtlCol="0" anchor="ctr">
            <a:spAutoFit/>
          </a:bodyPr>
          <a:lstStyle/>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High Performance (phase I)</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TLS 1.3</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CTR integration (WSA)</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UX refresh (WSA)</a:t>
            </a:r>
          </a:p>
          <a:p>
            <a:pPr marL="137160" lvl="0" indent="-137160">
              <a:spcBef>
                <a:spcPts val="600"/>
              </a:spcBef>
              <a:buSzPct val="80000"/>
              <a:buFont typeface="Arial" charset="0"/>
              <a:buChar char="•"/>
              <a:defRPr/>
            </a:pPr>
            <a:endParaRPr lang="en-US" sz="1200" dirty="0">
              <a:latin typeface="+mn-lt"/>
              <a:cs typeface="Arial" panose="020B0604020202020204" pitchFamily="34" charset="0"/>
              <a:sym typeface="Showcard Gothic"/>
            </a:endParaRPr>
          </a:p>
        </p:txBody>
      </p:sp>
      <p:sp>
        <p:nvSpPr>
          <p:cNvPr id="54" name="TextBox 53">
            <a:extLst>
              <a:ext uri="{FF2B5EF4-FFF2-40B4-BE49-F238E27FC236}">
                <a16:creationId xmlns:a16="http://schemas.microsoft.com/office/drawing/2014/main" id="{51F6E681-87DC-A147-B03F-A4B61C2EB244}"/>
              </a:ext>
            </a:extLst>
          </p:cNvPr>
          <p:cNvSpPr txBox="1"/>
          <p:nvPr/>
        </p:nvSpPr>
        <p:spPr>
          <a:xfrm>
            <a:off x="6243698" y="1561048"/>
            <a:ext cx="2920117" cy="2369880"/>
          </a:xfrm>
          <a:prstGeom prst="rect">
            <a:avLst/>
          </a:prstGeom>
          <a:noFill/>
        </p:spPr>
        <p:txBody>
          <a:bodyPr wrap="square" lIns="0" rIns="0" rtlCol="0" anchor="ctr">
            <a:spAutoFit/>
          </a:bodyPr>
          <a:lstStyle/>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High Performance (phase II)</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Proxy IP Spoofing</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YouTube categories</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System Health Dashboard</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OpenApp ID AVC</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Configuration API</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OpenStack Queens</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FreeBSD 11 upgrade</a:t>
            </a:r>
          </a:p>
          <a:p>
            <a:pPr marL="137160" lvl="0" indent="-137160" rtl="0">
              <a:spcBef>
                <a:spcPts val="600"/>
              </a:spcBef>
              <a:buSzPct val="80000"/>
              <a:buFont typeface="Arial" charset="0"/>
              <a:buChar char="•"/>
              <a:defRPr/>
            </a:pPr>
            <a:r>
              <a:rPr lang="ja-JP" sz="1200">
                <a:latin typeface="+mn-lt"/>
                <a:cs typeface="Arial" panose="020B0604020202020204" pitchFamily="34" charset="0"/>
                <a:sym typeface="Showcard Gothic"/>
              </a:rPr>
              <a:t>Customer Success Initiative</a:t>
            </a:r>
          </a:p>
        </p:txBody>
      </p:sp>
      <p:pic>
        <p:nvPicPr>
          <p:cNvPr id="24" name="Picture 23">
            <a:extLst>
              <a:ext uri="{FF2B5EF4-FFF2-40B4-BE49-F238E27FC236}">
                <a16:creationId xmlns:a16="http://schemas.microsoft.com/office/drawing/2014/main" id="{BEEAD1A2-360B-3F44-A390-1823E617BD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18932" y="34966"/>
            <a:ext cx="774603" cy="774603"/>
          </a:xfrm>
          <a:prstGeom prst="rect">
            <a:avLst/>
          </a:prstGeom>
        </p:spPr>
      </p:pic>
    </p:spTree>
    <p:extLst>
      <p:ext uri="{BB962C8B-B14F-4D97-AF65-F5344CB8AC3E}">
        <p14:creationId xmlns:p14="http://schemas.microsoft.com/office/powerpoint/2010/main" val="3476947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B7020F8E-5A9B-224C-824E-3675DB3D174C}"/>
              </a:ext>
            </a:extLst>
          </p:cNvPr>
          <p:cNvSpPr/>
          <p:nvPr/>
        </p:nvSpPr>
        <p:spPr>
          <a:xfrm>
            <a:off x="3800908" y="2404686"/>
            <a:ext cx="2034500" cy="184595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r>
              <a:rPr lang="ja-JP" sz="2400" b="1">
                <a:solidFill>
                  <a:schemeClr val="bg2"/>
                </a:solidFill>
              </a:rPr>
              <a:t>WSA 12.0</a:t>
            </a:r>
          </a:p>
        </p:txBody>
      </p:sp>
      <p:cxnSp>
        <p:nvCxnSpPr>
          <p:cNvPr id="5" name="Curved Connector 4">
            <a:extLst>
              <a:ext uri="{FF2B5EF4-FFF2-40B4-BE49-F238E27FC236}">
                <a16:creationId xmlns:a16="http://schemas.microsoft.com/office/drawing/2014/main" id="{33CFFF06-7487-8240-8508-00D72F64552F}"/>
              </a:ext>
            </a:extLst>
          </p:cNvPr>
          <p:cNvCxnSpPr>
            <a:cxnSpLocks/>
            <a:stCxn id="3" idx="6"/>
          </p:cNvCxnSpPr>
          <p:nvPr/>
        </p:nvCxnSpPr>
        <p:spPr>
          <a:xfrm flipV="1">
            <a:off x="2526050" y="2052542"/>
            <a:ext cx="4748314" cy="1786619"/>
          </a:xfrm>
          <a:prstGeom prst="curvedConnector3">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5330D18-48ED-AA48-9F20-CC160ABBDCDB}"/>
              </a:ext>
            </a:extLst>
          </p:cNvPr>
          <p:cNvSpPr/>
          <p:nvPr/>
        </p:nvSpPr>
        <p:spPr>
          <a:xfrm>
            <a:off x="242890" y="2695089"/>
            <a:ext cx="2283160" cy="2288143"/>
          </a:xfrm>
          <a:prstGeom prst="ellipse">
            <a:avLst/>
          </a:prstGeom>
          <a:solidFill>
            <a:srgbClr val="86DB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ctrTitle"/>
          </p:nvPr>
        </p:nvSpPr>
        <p:spPr>
          <a:xfrm>
            <a:off x="391404" y="1018028"/>
            <a:ext cx="6837966" cy="731837"/>
          </a:xfrm>
        </p:spPr>
        <p:txBody>
          <a:bodyPr/>
          <a:lstStyle/>
          <a:p>
            <a:pPr rtl="0"/>
            <a:r>
              <a:rPr lang="ja-JP" sz="4400" i="1"/>
              <a:t>The WSA is the </a:t>
            </a:r>
            <a:r>
              <a:rPr lang="ja-JP" sz="4400" i="1">
                <a:solidFill>
                  <a:schemeClr val="accent1"/>
                </a:solidFill>
              </a:rPr>
              <a:t>only</a:t>
            </a:r>
            <a:r>
              <a:rPr lang="ja-JP" sz="4400" i="1"/>
              <a:t> Cisco security product that can </a:t>
            </a:r>
            <a:r>
              <a:rPr lang="ja-JP" sz="4400" i="1">
                <a:solidFill>
                  <a:schemeClr val="accent1"/>
                </a:solidFill>
              </a:rPr>
              <a:t>decrypt</a:t>
            </a:r>
            <a:r>
              <a:rPr lang="ja-JP" sz="4400" i="1"/>
              <a:t> </a:t>
            </a:r>
            <a:br>
              <a:rPr lang="en-US" sz="4400" i="1" dirty="0"/>
            </a:br>
            <a:r>
              <a:rPr lang="ja-JP" sz="4400" i="1">
                <a:solidFill>
                  <a:schemeClr val="accent1"/>
                </a:solidFill>
              </a:rPr>
              <a:t>TLS 1.3</a:t>
            </a:r>
          </a:p>
        </p:txBody>
      </p:sp>
      <p:grpSp>
        <p:nvGrpSpPr>
          <p:cNvPr id="18" name="Group 17">
            <a:extLst>
              <a:ext uri="{FF2B5EF4-FFF2-40B4-BE49-F238E27FC236}">
                <a16:creationId xmlns:a16="http://schemas.microsoft.com/office/drawing/2014/main" id="{EAF0F913-956E-9D41-8263-8BAA45E47008}"/>
              </a:ext>
            </a:extLst>
          </p:cNvPr>
          <p:cNvGrpSpPr/>
          <p:nvPr/>
        </p:nvGrpSpPr>
        <p:grpSpPr>
          <a:xfrm>
            <a:off x="4337113" y="2462196"/>
            <a:ext cx="1422677" cy="1210520"/>
            <a:chOff x="2021306" y="3520324"/>
            <a:chExt cx="839109" cy="669478"/>
          </a:xfrm>
        </p:grpSpPr>
        <p:sp>
          <p:nvSpPr>
            <p:cNvPr id="20" name="Block Arc 19">
              <a:extLst>
                <a:ext uri="{FF2B5EF4-FFF2-40B4-BE49-F238E27FC236}">
                  <a16:creationId xmlns:a16="http://schemas.microsoft.com/office/drawing/2014/main" id="{D4677911-3816-AE45-A0F8-4CC95A97EBD6}"/>
                </a:ext>
              </a:extLst>
            </p:cNvPr>
            <p:cNvSpPr/>
            <p:nvPr/>
          </p:nvSpPr>
          <p:spPr>
            <a:xfrm>
              <a:off x="2395925" y="3520324"/>
              <a:ext cx="464490" cy="468967"/>
            </a:xfrm>
            <a:prstGeom prst="blockArc">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E629DB1C-748F-EA4D-A384-8CA408673B07}"/>
                </a:ext>
              </a:extLst>
            </p:cNvPr>
            <p:cNvSpPr/>
            <p:nvPr/>
          </p:nvSpPr>
          <p:spPr>
            <a:xfrm>
              <a:off x="2021306" y="3779587"/>
              <a:ext cx="529390" cy="410215"/>
            </a:xfrm>
            <a:prstGeom prst="rect">
              <a:avLst/>
            </a:prstGeom>
            <a:solidFill>
              <a:srgbClr val="72C05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r>
                <a:rPr lang="ja-JP" sz="2400" b="1">
                  <a:solidFill>
                    <a:schemeClr val="bg2"/>
                  </a:solidFill>
                </a:rPr>
                <a:t>TLS</a:t>
              </a:r>
              <a:r>
                <a:rPr lang="ja-JP" b="1">
                  <a:solidFill>
                    <a:schemeClr val="bg2"/>
                  </a:solidFill>
                </a:rPr>
                <a:t> v1.3</a:t>
              </a:r>
            </a:p>
          </p:txBody>
        </p:sp>
      </p:grpSp>
      <p:grpSp>
        <p:nvGrpSpPr>
          <p:cNvPr id="22" name="Group 21">
            <a:extLst>
              <a:ext uri="{FF2B5EF4-FFF2-40B4-BE49-F238E27FC236}">
                <a16:creationId xmlns:a16="http://schemas.microsoft.com/office/drawing/2014/main" id="{135C9B12-B016-7C4D-BB43-974CE684F86A}"/>
              </a:ext>
            </a:extLst>
          </p:cNvPr>
          <p:cNvGrpSpPr>
            <a:grpSpLocks noChangeAspect="1"/>
          </p:cNvGrpSpPr>
          <p:nvPr/>
        </p:nvGrpSpPr>
        <p:grpSpPr>
          <a:xfrm>
            <a:off x="420997" y="3583674"/>
            <a:ext cx="293990" cy="521482"/>
            <a:chOff x="839748" y="3892512"/>
            <a:chExt cx="167995" cy="297991"/>
          </a:xfrm>
        </p:grpSpPr>
        <p:sp>
          <p:nvSpPr>
            <p:cNvPr id="23" name="Freeform 307">
              <a:extLst>
                <a:ext uri="{FF2B5EF4-FFF2-40B4-BE49-F238E27FC236}">
                  <a16:creationId xmlns:a16="http://schemas.microsoft.com/office/drawing/2014/main" id="{5656E9CB-86A8-014C-B13E-5B2B7DC1613B}"/>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308">
              <a:extLst>
                <a:ext uri="{FF2B5EF4-FFF2-40B4-BE49-F238E27FC236}">
                  <a16:creationId xmlns:a16="http://schemas.microsoft.com/office/drawing/2014/main" id="{40D540A2-CE96-D84E-8185-801CBF585B2C}"/>
                </a:ext>
              </a:extLst>
            </p:cNvPr>
            <p:cNvSpPr>
              <a:spLocks noChangeArrowheads="1"/>
            </p:cNvSpPr>
            <p:nvPr/>
          </p:nvSpPr>
          <p:spPr bwMode="auto">
            <a:xfrm>
              <a:off x="915746" y="4159501"/>
              <a:ext cx="18999" cy="189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09">
              <a:extLst>
                <a:ext uri="{FF2B5EF4-FFF2-40B4-BE49-F238E27FC236}">
                  <a16:creationId xmlns:a16="http://schemas.microsoft.com/office/drawing/2014/main" id="{69C4B95B-8027-1645-94A5-400B437BF599}"/>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310">
              <a:extLst>
                <a:ext uri="{FF2B5EF4-FFF2-40B4-BE49-F238E27FC236}">
                  <a16:creationId xmlns:a16="http://schemas.microsoft.com/office/drawing/2014/main" id="{44E1FF8B-190F-2348-869D-EB735E70AD0B}"/>
                </a:ext>
              </a:extLst>
            </p:cNvPr>
            <p:cNvSpPr>
              <a:spLocks noChangeArrowheads="1"/>
            </p:cNvSpPr>
            <p:nvPr/>
          </p:nvSpPr>
          <p:spPr bwMode="auto">
            <a:xfrm>
              <a:off x="856747" y="3935508"/>
              <a:ext cx="133996" cy="2059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311">
              <a:extLst>
                <a:ext uri="{FF2B5EF4-FFF2-40B4-BE49-F238E27FC236}">
                  <a16:creationId xmlns:a16="http://schemas.microsoft.com/office/drawing/2014/main" id="{A61AB8DA-4D58-C143-975C-F4B583C07800}"/>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B8EE934A-68C2-9A48-879A-EDB84872528F}"/>
              </a:ext>
            </a:extLst>
          </p:cNvPr>
          <p:cNvGrpSpPr>
            <a:grpSpLocks noChangeAspect="1"/>
          </p:cNvGrpSpPr>
          <p:nvPr/>
        </p:nvGrpSpPr>
        <p:grpSpPr>
          <a:xfrm>
            <a:off x="857946" y="3243103"/>
            <a:ext cx="408672" cy="540924"/>
            <a:chOff x="1631724" y="3365526"/>
            <a:chExt cx="342990" cy="453986"/>
          </a:xfrm>
        </p:grpSpPr>
        <p:sp>
          <p:nvSpPr>
            <p:cNvPr id="29" name="Freeform 312">
              <a:extLst>
                <a:ext uri="{FF2B5EF4-FFF2-40B4-BE49-F238E27FC236}">
                  <a16:creationId xmlns:a16="http://schemas.microsoft.com/office/drawing/2014/main" id="{A74CAB5C-93DA-F84B-8CCF-F9879967E8C8}"/>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313">
              <a:extLst>
                <a:ext uri="{FF2B5EF4-FFF2-40B4-BE49-F238E27FC236}">
                  <a16:creationId xmlns:a16="http://schemas.microsoft.com/office/drawing/2014/main" id="{0C92F0B3-26FF-F543-9658-D9B8ED88B2C4}"/>
                </a:ext>
              </a:extLst>
            </p:cNvPr>
            <p:cNvSpPr>
              <a:spLocks noChangeArrowheads="1"/>
            </p:cNvSpPr>
            <p:nvPr/>
          </p:nvSpPr>
          <p:spPr bwMode="auto">
            <a:xfrm>
              <a:off x="1787719" y="3753514"/>
              <a:ext cx="30999" cy="299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14">
              <a:extLst>
                <a:ext uri="{FF2B5EF4-FFF2-40B4-BE49-F238E27FC236}">
                  <a16:creationId xmlns:a16="http://schemas.microsoft.com/office/drawing/2014/main" id="{69A90836-D462-4843-805F-4AF61F8E53F3}"/>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5">
              <a:extLst>
                <a:ext uri="{FF2B5EF4-FFF2-40B4-BE49-F238E27FC236}">
                  <a16:creationId xmlns:a16="http://schemas.microsoft.com/office/drawing/2014/main" id="{6B1DD99E-C007-5D4F-B3D7-D23BF554E443}"/>
                </a:ext>
              </a:extLst>
            </p:cNvPr>
            <p:cNvSpPr>
              <a:spLocks noChangeArrowheads="1"/>
            </p:cNvSpPr>
            <p:nvPr/>
          </p:nvSpPr>
          <p:spPr bwMode="auto">
            <a:xfrm>
              <a:off x="1657723" y="3426524"/>
              <a:ext cx="290991" cy="3339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194">
            <a:extLst>
              <a:ext uri="{FF2B5EF4-FFF2-40B4-BE49-F238E27FC236}">
                <a16:creationId xmlns:a16="http://schemas.microsoft.com/office/drawing/2014/main" id="{39C437AA-F109-8842-8C60-C161E8D4DB33}"/>
              </a:ext>
            </a:extLst>
          </p:cNvPr>
          <p:cNvGrpSpPr>
            <a:grpSpLocks noChangeAspect="1"/>
          </p:cNvGrpSpPr>
          <p:nvPr/>
        </p:nvGrpSpPr>
        <p:grpSpPr bwMode="auto">
          <a:xfrm>
            <a:off x="856218" y="3969651"/>
            <a:ext cx="1044575" cy="576262"/>
            <a:chOff x="336" y="1362"/>
            <a:chExt cx="658" cy="363"/>
          </a:xfrm>
        </p:grpSpPr>
        <p:sp>
          <p:nvSpPr>
            <p:cNvPr id="34" name="Freeform 195">
              <a:extLst>
                <a:ext uri="{FF2B5EF4-FFF2-40B4-BE49-F238E27FC236}">
                  <a16:creationId xmlns:a16="http://schemas.microsoft.com/office/drawing/2014/main" id="{77856772-275D-594B-9C75-C5591D3DD2B4}"/>
                </a:ext>
              </a:extLst>
            </p:cNvPr>
            <p:cNvSpPr>
              <a:spLocks/>
            </p:cNvSpPr>
            <p:nvPr/>
          </p:nvSpPr>
          <p:spPr bwMode="auto">
            <a:xfrm>
              <a:off x="505" y="1416"/>
              <a:ext cx="151" cy="271"/>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196">
              <a:extLst>
                <a:ext uri="{FF2B5EF4-FFF2-40B4-BE49-F238E27FC236}">
                  <a16:creationId xmlns:a16="http://schemas.microsoft.com/office/drawing/2014/main" id="{91CD3320-41FA-0045-A3FC-7CB2D168D6D1}"/>
                </a:ext>
              </a:extLst>
            </p:cNvPr>
            <p:cNvSpPr>
              <a:spLocks noChangeShapeType="1"/>
            </p:cNvSpPr>
            <p:nvPr/>
          </p:nvSpPr>
          <p:spPr bwMode="auto">
            <a:xfrm>
              <a:off x="543" y="1460"/>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197">
              <a:extLst>
                <a:ext uri="{FF2B5EF4-FFF2-40B4-BE49-F238E27FC236}">
                  <a16:creationId xmlns:a16="http://schemas.microsoft.com/office/drawing/2014/main" id="{334716A9-52C6-4347-ABA1-BC73427048D3}"/>
                </a:ext>
              </a:extLst>
            </p:cNvPr>
            <p:cNvSpPr>
              <a:spLocks noChangeShapeType="1"/>
            </p:cNvSpPr>
            <p:nvPr/>
          </p:nvSpPr>
          <p:spPr bwMode="auto">
            <a:xfrm>
              <a:off x="543" y="1503"/>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198">
              <a:extLst>
                <a:ext uri="{FF2B5EF4-FFF2-40B4-BE49-F238E27FC236}">
                  <a16:creationId xmlns:a16="http://schemas.microsoft.com/office/drawing/2014/main" id="{77D65A27-BBF8-A042-9974-8C4674834FC5}"/>
                </a:ext>
              </a:extLst>
            </p:cNvPr>
            <p:cNvSpPr>
              <a:spLocks noChangeShapeType="1"/>
            </p:cNvSpPr>
            <p:nvPr/>
          </p:nvSpPr>
          <p:spPr bwMode="auto">
            <a:xfrm>
              <a:off x="543" y="1548"/>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199">
              <a:extLst>
                <a:ext uri="{FF2B5EF4-FFF2-40B4-BE49-F238E27FC236}">
                  <a16:creationId xmlns:a16="http://schemas.microsoft.com/office/drawing/2014/main" id="{D635A09C-4F8F-6D4C-8CA0-D837DEB6A5A2}"/>
                </a:ext>
              </a:extLst>
            </p:cNvPr>
            <p:cNvSpPr>
              <a:spLocks noChangeShapeType="1"/>
            </p:cNvSpPr>
            <p:nvPr/>
          </p:nvSpPr>
          <p:spPr bwMode="auto">
            <a:xfrm>
              <a:off x="543" y="1592"/>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00">
              <a:extLst>
                <a:ext uri="{FF2B5EF4-FFF2-40B4-BE49-F238E27FC236}">
                  <a16:creationId xmlns:a16="http://schemas.microsoft.com/office/drawing/2014/main" id="{12C11AEC-EDD4-7D45-AA87-0793112299C7}"/>
                </a:ext>
              </a:extLst>
            </p:cNvPr>
            <p:cNvSpPr>
              <a:spLocks noChangeShapeType="1"/>
            </p:cNvSpPr>
            <p:nvPr/>
          </p:nvSpPr>
          <p:spPr bwMode="auto">
            <a:xfrm>
              <a:off x="543" y="1636"/>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01">
              <a:extLst>
                <a:ext uri="{FF2B5EF4-FFF2-40B4-BE49-F238E27FC236}">
                  <a16:creationId xmlns:a16="http://schemas.microsoft.com/office/drawing/2014/main" id="{C2672D1A-3DA9-1A40-8719-AC090F2F6BCB}"/>
                </a:ext>
              </a:extLst>
            </p:cNvPr>
            <p:cNvSpPr>
              <a:spLocks/>
            </p:cNvSpPr>
            <p:nvPr/>
          </p:nvSpPr>
          <p:spPr bwMode="auto">
            <a:xfrm>
              <a:off x="675" y="1362"/>
              <a:ext cx="150" cy="363"/>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Line 202">
              <a:extLst>
                <a:ext uri="{FF2B5EF4-FFF2-40B4-BE49-F238E27FC236}">
                  <a16:creationId xmlns:a16="http://schemas.microsoft.com/office/drawing/2014/main" id="{ADC59AA2-9A20-CE44-9890-DC37A683C152}"/>
                </a:ext>
              </a:extLst>
            </p:cNvPr>
            <p:cNvSpPr>
              <a:spLocks noChangeShapeType="1"/>
            </p:cNvSpPr>
            <p:nvPr/>
          </p:nvSpPr>
          <p:spPr bwMode="auto">
            <a:xfrm>
              <a:off x="712" y="1406"/>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203">
              <a:extLst>
                <a:ext uri="{FF2B5EF4-FFF2-40B4-BE49-F238E27FC236}">
                  <a16:creationId xmlns:a16="http://schemas.microsoft.com/office/drawing/2014/main" id="{74C3C5C3-A063-A046-9273-1C50FEFDC30C}"/>
                </a:ext>
              </a:extLst>
            </p:cNvPr>
            <p:cNvSpPr>
              <a:spLocks noChangeShapeType="1"/>
            </p:cNvSpPr>
            <p:nvPr/>
          </p:nvSpPr>
          <p:spPr bwMode="auto">
            <a:xfrm>
              <a:off x="712" y="1451"/>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204">
              <a:extLst>
                <a:ext uri="{FF2B5EF4-FFF2-40B4-BE49-F238E27FC236}">
                  <a16:creationId xmlns:a16="http://schemas.microsoft.com/office/drawing/2014/main" id="{EF8759E5-AC24-8442-B660-9E7DB9E2AD67}"/>
                </a:ext>
              </a:extLst>
            </p:cNvPr>
            <p:cNvSpPr>
              <a:spLocks noChangeShapeType="1"/>
            </p:cNvSpPr>
            <p:nvPr/>
          </p:nvSpPr>
          <p:spPr bwMode="auto">
            <a:xfrm>
              <a:off x="712" y="1495"/>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205">
              <a:extLst>
                <a:ext uri="{FF2B5EF4-FFF2-40B4-BE49-F238E27FC236}">
                  <a16:creationId xmlns:a16="http://schemas.microsoft.com/office/drawing/2014/main" id="{43968355-E890-9140-B4CA-87D8ACEDF7D4}"/>
                </a:ext>
              </a:extLst>
            </p:cNvPr>
            <p:cNvSpPr>
              <a:spLocks noChangeShapeType="1"/>
            </p:cNvSpPr>
            <p:nvPr/>
          </p:nvSpPr>
          <p:spPr bwMode="auto">
            <a:xfrm>
              <a:off x="712" y="1539"/>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206">
              <a:extLst>
                <a:ext uri="{FF2B5EF4-FFF2-40B4-BE49-F238E27FC236}">
                  <a16:creationId xmlns:a16="http://schemas.microsoft.com/office/drawing/2014/main" id="{31BCA1E4-F95C-734D-8EB1-649020222D0C}"/>
                </a:ext>
              </a:extLst>
            </p:cNvPr>
            <p:cNvSpPr>
              <a:spLocks noChangeShapeType="1"/>
            </p:cNvSpPr>
            <p:nvPr/>
          </p:nvSpPr>
          <p:spPr bwMode="auto">
            <a:xfrm>
              <a:off x="712" y="1584"/>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207">
              <a:extLst>
                <a:ext uri="{FF2B5EF4-FFF2-40B4-BE49-F238E27FC236}">
                  <a16:creationId xmlns:a16="http://schemas.microsoft.com/office/drawing/2014/main" id="{8C78D5DF-A4C6-604D-94AA-7D7C00D1B8D5}"/>
                </a:ext>
              </a:extLst>
            </p:cNvPr>
            <p:cNvSpPr>
              <a:spLocks/>
            </p:cNvSpPr>
            <p:nvPr/>
          </p:nvSpPr>
          <p:spPr bwMode="auto">
            <a:xfrm>
              <a:off x="846" y="1416"/>
              <a:ext cx="148"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Line 208">
              <a:extLst>
                <a:ext uri="{FF2B5EF4-FFF2-40B4-BE49-F238E27FC236}">
                  <a16:creationId xmlns:a16="http://schemas.microsoft.com/office/drawing/2014/main" id="{E30E6FDC-FE3C-154F-9D37-1480C3A91A5A}"/>
                </a:ext>
              </a:extLst>
            </p:cNvPr>
            <p:cNvSpPr>
              <a:spLocks noChangeShapeType="1"/>
            </p:cNvSpPr>
            <p:nvPr/>
          </p:nvSpPr>
          <p:spPr bwMode="auto">
            <a:xfrm>
              <a:off x="88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209">
              <a:extLst>
                <a:ext uri="{FF2B5EF4-FFF2-40B4-BE49-F238E27FC236}">
                  <a16:creationId xmlns:a16="http://schemas.microsoft.com/office/drawing/2014/main" id="{0C3F4228-E20C-AE48-B456-C1163AFFF680}"/>
                </a:ext>
              </a:extLst>
            </p:cNvPr>
            <p:cNvSpPr>
              <a:spLocks noChangeShapeType="1"/>
            </p:cNvSpPr>
            <p:nvPr/>
          </p:nvSpPr>
          <p:spPr bwMode="auto">
            <a:xfrm>
              <a:off x="88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210">
              <a:extLst>
                <a:ext uri="{FF2B5EF4-FFF2-40B4-BE49-F238E27FC236}">
                  <a16:creationId xmlns:a16="http://schemas.microsoft.com/office/drawing/2014/main" id="{ED1D301F-C1A9-D34B-8D8B-526644B375A4}"/>
                </a:ext>
              </a:extLst>
            </p:cNvPr>
            <p:cNvSpPr>
              <a:spLocks noChangeShapeType="1"/>
            </p:cNvSpPr>
            <p:nvPr/>
          </p:nvSpPr>
          <p:spPr bwMode="auto">
            <a:xfrm>
              <a:off x="88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211">
              <a:extLst>
                <a:ext uri="{FF2B5EF4-FFF2-40B4-BE49-F238E27FC236}">
                  <a16:creationId xmlns:a16="http://schemas.microsoft.com/office/drawing/2014/main" id="{63F65B49-1E18-CF40-9C1B-204D19F86D2B}"/>
                </a:ext>
              </a:extLst>
            </p:cNvPr>
            <p:cNvSpPr>
              <a:spLocks noChangeShapeType="1"/>
            </p:cNvSpPr>
            <p:nvPr/>
          </p:nvSpPr>
          <p:spPr bwMode="auto">
            <a:xfrm>
              <a:off x="88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212">
              <a:extLst>
                <a:ext uri="{FF2B5EF4-FFF2-40B4-BE49-F238E27FC236}">
                  <a16:creationId xmlns:a16="http://schemas.microsoft.com/office/drawing/2014/main" id="{E7D482A1-A790-2942-B709-85041BAB4754}"/>
                </a:ext>
              </a:extLst>
            </p:cNvPr>
            <p:cNvSpPr>
              <a:spLocks noChangeShapeType="1"/>
            </p:cNvSpPr>
            <p:nvPr/>
          </p:nvSpPr>
          <p:spPr bwMode="auto">
            <a:xfrm>
              <a:off x="88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13">
              <a:extLst>
                <a:ext uri="{FF2B5EF4-FFF2-40B4-BE49-F238E27FC236}">
                  <a16:creationId xmlns:a16="http://schemas.microsoft.com/office/drawing/2014/main" id="{0C6BF772-F0C5-8D4B-9283-513BC29F91C1}"/>
                </a:ext>
              </a:extLst>
            </p:cNvPr>
            <p:cNvSpPr>
              <a:spLocks/>
            </p:cNvSpPr>
            <p:nvPr/>
          </p:nvSpPr>
          <p:spPr bwMode="auto">
            <a:xfrm>
              <a:off x="336" y="1416"/>
              <a:ext cx="149"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Line 214">
              <a:extLst>
                <a:ext uri="{FF2B5EF4-FFF2-40B4-BE49-F238E27FC236}">
                  <a16:creationId xmlns:a16="http://schemas.microsoft.com/office/drawing/2014/main" id="{A7A759CF-B3F4-9048-9650-BF98A564A78B}"/>
                </a:ext>
              </a:extLst>
            </p:cNvPr>
            <p:cNvSpPr>
              <a:spLocks noChangeShapeType="1"/>
            </p:cNvSpPr>
            <p:nvPr/>
          </p:nvSpPr>
          <p:spPr bwMode="auto">
            <a:xfrm>
              <a:off x="37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215">
              <a:extLst>
                <a:ext uri="{FF2B5EF4-FFF2-40B4-BE49-F238E27FC236}">
                  <a16:creationId xmlns:a16="http://schemas.microsoft.com/office/drawing/2014/main" id="{B97B909D-DE49-1D48-8125-AF6DF58E7F16}"/>
                </a:ext>
              </a:extLst>
            </p:cNvPr>
            <p:cNvSpPr>
              <a:spLocks noChangeShapeType="1"/>
            </p:cNvSpPr>
            <p:nvPr/>
          </p:nvSpPr>
          <p:spPr bwMode="auto">
            <a:xfrm>
              <a:off x="37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216">
              <a:extLst>
                <a:ext uri="{FF2B5EF4-FFF2-40B4-BE49-F238E27FC236}">
                  <a16:creationId xmlns:a16="http://schemas.microsoft.com/office/drawing/2014/main" id="{A6F5435A-FAE9-F345-BFB4-7461C09DAED5}"/>
                </a:ext>
              </a:extLst>
            </p:cNvPr>
            <p:cNvSpPr>
              <a:spLocks noChangeShapeType="1"/>
            </p:cNvSpPr>
            <p:nvPr/>
          </p:nvSpPr>
          <p:spPr bwMode="auto">
            <a:xfrm>
              <a:off x="37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217">
              <a:extLst>
                <a:ext uri="{FF2B5EF4-FFF2-40B4-BE49-F238E27FC236}">
                  <a16:creationId xmlns:a16="http://schemas.microsoft.com/office/drawing/2014/main" id="{244EF6E5-89F8-6246-81B5-F3737A53F5B8}"/>
                </a:ext>
              </a:extLst>
            </p:cNvPr>
            <p:cNvSpPr>
              <a:spLocks noChangeShapeType="1"/>
            </p:cNvSpPr>
            <p:nvPr/>
          </p:nvSpPr>
          <p:spPr bwMode="auto">
            <a:xfrm>
              <a:off x="37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218">
              <a:extLst>
                <a:ext uri="{FF2B5EF4-FFF2-40B4-BE49-F238E27FC236}">
                  <a16:creationId xmlns:a16="http://schemas.microsoft.com/office/drawing/2014/main" id="{1AA1A780-4B43-4A4E-A6DB-5B775EC335F8}"/>
                </a:ext>
              </a:extLst>
            </p:cNvPr>
            <p:cNvSpPr>
              <a:spLocks noChangeShapeType="1"/>
            </p:cNvSpPr>
            <p:nvPr/>
          </p:nvSpPr>
          <p:spPr bwMode="auto">
            <a:xfrm>
              <a:off x="37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4C11EE25-5279-B644-A2DB-B1195E2D711A}"/>
              </a:ext>
            </a:extLst>
          </p:cNvPr>
          <p:cNvGrpSpPr>
            <a:grpSpLocks noChangeAspect="1"/>
          </p:cNvGrpSpPr>
          <p:nvPr/>
        </p:nvGrpSpPr>
        <p:grpSpPr>
          <a:xfrm>
            <a:off x="1364570" y="3299850"/>
            <a:ext cx="990388" cy="545984"/>
            <a:chOff x="572756" y="4356495"/>
            <a:chExt cx="701979" cy="386989"/>
          </a:xfrm>
        </p:grpSpPr>
        <p:sp>
          <p:nvSpPr>
            <p:cNvPr id="60" name="Freeform 294">
              <a:extLst>
                <a:ext uri="{FF2B5EF4-FFF2-40B4-BE49-F238E27FC236}">
                  <a16:creationId xmlns:a16="http://schemas.microsoft.com/office/drawing/2014/main" id="{F569A6F1-2A5E-2644-9A00-5E0F27B3501C}"/>
                </a:ext>
              </a:extLst>
            </p:cNvPr>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95">
              <a:extLst>
                <a:ext uri="{FF2B5EF4-FFF2-40B4-BE49-F238E27FC236}">
                  <a16:creationId xmlns:a16="http://schemas.microsoft.com/office/drawing/2014/main" id="{216EF04B-695A-5C4E-8120-FC9E1B25A408}"/>
                </a:ext>
              </a:extLst>
            </p:cNvPr>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2" name="Group 10">
            <a:extLst>
              <a:ext uri="{FF2B5EF4-FFF2-40B4-BE49-F238E27FC236}">
                <a16:creationId xmlns:a16="http://schemas.microsoft.com/office/drawing/2014/main" id="{D8CC2228-0B0D-1641-A534-2F07B2F2999E}"/>
              </a:ext>
            </a:extLst>
          </p:cNvPr>
          <p:cNvGrpSpPr>
            <a:grpSpLocks noChangeAspect="1"/>
          </p:cNvGrpSpPr>
          <p:nvPr/>
        </p:nvGrpSpPr>
        <p:grpSpPr bwMode="auto">
          <a:xfrm>
            <a:off x="7217823" y="1169619"/>
            <a:ext cx="1812909" cy="1812909"/>
            <a:chOff x="2594" y="1936"/>
            <a:chExt cx="628" cy="628"/>
          </a:xfrm>
          <a:solidFill>
            <a:schemeClr val="bg2"/>
          </a:solidFill>
        </p:grpSpPr>
        <p:sp>
          <p:nvSpPr>
            <p:cNvPr id="63" name="Freeform 11">
              <a:extLst>
                <a:ext uri="{FF2B5EF4-FFF2-40B4-BE49-F238E27FC236}">
                  <a16:creationId xmlns:a16="http://schemas.microsoft.com/office/drawing/2014/main" id="{34478F10-62F7-DB4A-BD3D-93B545C38924}"/>
                </a:ext>
              </a:extLst>
            </p:cNvPr>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3">
              <a:extLst>
                <a:ext uri="{FF2B5EF4-FFF2-40B4-BE49-F238E27FC236}">
                  <a16:creationId xmlns:a16="http://schemas.microsoft.com/office/drawing/2014/main" id="{35027AD9-8289-6B4E-AC03-AABE239F1CEF}"/>
                </a:ext>
              </a:extLst>
            </p:cNvPr>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4">
              <a:extLst>
                <a:ext uri="{FF2B5EF4-FFF2-40B4-BE49-F238E27FC236}">
                  <a16:creationId xmlns:a16="http://schemas.microsoft.com/office/drawing/2014/main" id="{DF86286F-64D6-1046-91CC-7993A182EE4D}"/>
                </a:ext>
              </a:extLst>
            </p:cNvPr>
            <p:cNvSpPr>
              <a:spLocks/>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5">
              <a:extLst>
                <a:ext uri="{FF2B5EF4-FFF2-40B4-BE49-F238E27FC236}">
                  <a16:creationId xmlns:a16="http://schemas.microsoft.com/office/drawing/2014/main" id="{B7B15B19-7774-2040-8489-B2F20497D363}"/>
                </a:ext>
              </a:extLst>
            </p:cNvPr>
            <p:cNvSpPr>
              <a:spLocks/>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6">
              <a:extLst>
                <a:ext uri="{FF2B5EF4-FFF2-40B4-BE49-F238E27FC236}">
                  <a16:creationId xmlns:a16="http://schemas.microsoft.com/office/drawing/2014/main" id="{5C99ADB9-8D6A-FB42-9BC7-35C2649E89D9}"/>
                </a:ext>
              </a:extLst>
            </p:cNvPr>
            <p:cNvSpPr>
              <a:spLocks/>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7">
              <a:extLst>
                <a:ext uri="{FF2B5EF4-FFF2-40B4-BE49-F238E27FC236}">
                  <a16:creationId xmlns:a16="http://schemas.microsoft.com/office/drawing/2014/main" id="{64D2DCE7-0EA9-894F-B575-F6CA21957DD5}"/>
                </a:ext>
              </a:extLst>
            </p:cNvPr>
            <p:cNvSpPr>
              <a:spLocks/>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8">
              <a:extLst>
                <a:ext uri="{FF2B5EF4-FFF2-40B4-BE49-F238E27FC236}">
                  <a16:creationId xmlns:a16="http://schemas.microsoft.com/office/drawing/2014/main" id="{2385C5CB-DDC0-6346-B0BD-F159E34D98B6}"/>
                </a:ext>
              </a:extLst>
            </p:cNvPr>
            <p:cNvSpPr>
              <a:spLocks/>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9">
              <a:extLst>
                <a:ext uri="{FF2B5EF4-FFF2-40B4-BE49-F238E27FC236}">
                  <a16:creationId xmlns:a16="http://schemas.microsoft.com/office/drawing/2014/main" id="{3F082DC5-58B3-3A45-987E-890D5D5A1114}"/>
                </a:ext>
              </a:extLst>
            </p:cNvPr>
            <p:cNvSpPr>
              <a:spLocks/>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0">
              <a:extLst>
                <a:ext uri="{FF2B5EF4-FFF2-40B4-BE49-F238E27FC236}">
                  <a16:creationId xmlns:a16="http://schemas.microsoft.com/office/drawing/2014/main" id="{F50E95B8-FE26-9A4C-B851-082A4E4BB701}"/>
                </a:ext>
              </a:extLst>
            </p:cNvPr>
            <p:cNvSpPr>
              <a:spLocks/>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1">
              <a:extLst>
                <a:ext uri="{FF2B5EF4-FFF2-40B4-BE49-F238E27FC236}">
                  <a16:creationId xmlns:a16="http://schemas.microsoft.com/office/drawing/2014/main" id="{57354C40-9F9D-4049-9E96-9AB084530859}"/>
                </a:ext>
              </a:extLst>
            </p:cNvPr>
            <p:cNvSpPr>
              <a:spLocks/>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2">
              <a:extLst>
                <a:ext uri="{FF2B5EF4-FFF2-40B4-BE49-F238E27FC236}">
                  <a16:creationId xmlns:a16="http://schemas.microsoft.com/office/drawing/2014/main" id="{F4112960-7BF8-CE4A-9795-71C5B0CC8237}"/>
                </a:ext>
              </a:extLst>
            </p:cNvPr>
            <p:cNvSpPr>
              <a:spLocks/>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3">
              <a:extLst>
                <a:ext uri="{FF2B5EF4-FFF2-40B4-BE49-F238E27FC236}">
                  <a16:creationId xmlns:a16="http://schemas.microsoft.com/office/drawing/2014/main" id="{A4236F17-8C14-7F4D-8922-E37E2E256A18}"/>
                </a:ext>
              </a:extLst>
            </p:cNvPr>
            <p:cNvSpPr>
              <a:spLocks/>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4">
              <a:extLst>
                <a:ext uri="{FF2B5EF4-FFF2-40B4-BE49-F238E27FC236}">
                  <a16:creationId xmlns:a16="http://schemas.microsoft.com/office/drawing/2014/main" id="{E36CF44F-30A9-8244-BD08-23E3B06E607A}"/>
                </a:ext>
              </a:extLst>
            </p:cNvPr>
            <p:cNvSpPr>
              <a:spLocks/>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5">
              <a:extLst>
                <a:ext uri="{FF2B5EF4-FFF2-40B4-BE49-F238E27FC236}">
                  <a16:creationId xmlns:a16="http://schemas.microsoft.com/office/drawing/2014/main" id="{4575C079-CC5A-C442-8B9E-533AFBABD683}"/>
                </a:ext>
              </a:extLst>
            </p:cNvPr>
            <p:cNvSpPr>
              <a:spLocks/>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6">
              <a:extLst>
                <a:ext uri="{FF2B5EF4-FFF2-40B4-BE49-F238E27FC236}">
                  <a16:creationId xmlns:a16="http://schemas.microsoft.com/office/drawing/2014/main" id="{D8ABFAEC-7507-3043-8129-CADCBCB8FD61}"/>
                </a:ext>
              </a:extLst>
            </p:cNvPr>
            <p:cNvSpPr>
              <a:spLocks/>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7">
              <a:extLst>
                <a:ext uri="{FF2B5EF4-FFF2-40B4-BE49-F238E27FC236}">
                  <a16:creationId xmlns:a16="http://schemas.microsoft.com/office/drawing/2014/main" id="{F945A524-7978-3E4E-8F15-1D74DA073954}"/>
                </a:ext>
              </a:extLst>
            </p:cNvPr>
            <p:cNvSpPr>
              <a:spLocks/>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8">
              <a:extLst>
                <a:ext uri="{FF2B5EF4-FFF2-40B4-BE49-F238E27FC236}">
                  <a16:creationId xmlns:a16="http://schemas.microsoft.com/office/drawing/2014/main" id="{A8ED4D7D-958B-AE42-8832-7460F1456CD8}"/>
                </a:ext>
              </a:extLst>
            </p:cNvPr>
            <p:cNvSpPr>
              <a:spLocks/>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9">
              <a:extLst>
                <a:ext uri="{FF2B5EF4-FFF2-40B4-BE49-F238E27FC236}">
                  <a16:creationId xmlns:a16="http://schemas.microsoft.com/office/drawing/2014/main" id="{C291D6C2-9213-8242-99AC-B574857D7EC0}"/>
                </a:ext>
              </a:extLst>
            </p:cNvPr>
            <p:cNvSpPr>
              <a:spLocks/>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0">
              <a:extLst>
                <a:ext uri="{FF2B5EF4-FFF2-40B4-BE49-F238E27FC236}">
                  <a16:creationId xmlns:a16="http://schemas.microsoft.com/office/drawing/2014/main" id="{701720C5-CA1E-774D-8AF8-9BC71D4EA78C}"/>
                </a:ext>
              </a:extLst>
            </p:cNvPr>
            <p:cNvSpPr>
              <a:spLocks/>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1">
              <a:extLst>
                <a:ext uri="{FF2B5EF4-FFF2-40B4-BE49-F238E27FC236}">
                  <a16:creationId xmlns:a16="http://schemas.microsoft.com/office/drawing/2014/main" id="{A56C4F49-3963-A34C-AA0D-8C50D8D1FCB4}"/>
                </a:ext>
              </a:extLst>
            </p:cNvPr>
            <p:cNvSpPr>
              <a:spLocks/>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2">
              <a:extLst>
                <a:ext uri="{FF2B5EF4-FFF2-40B4-BE49-F238E27FC236}">
                  <a16:creationId xmlns:a16="http://schemas.microsoft.com/office/drawing/2014/main" id="{9348F475-C4CA-4042-B3BD-74A458870CE8}"/>
                </a:ext>
              </a:extLst>
            </p:cNvPr>
            <p:cNvSpPr>
              <a:spLocks/>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3">
              <a:extLst>
                <a:ext uri="{FF2B5EF4-FFF2-40B4-BE49-F238E27FC236}">
                  <a16:creationId xmlns:a16="http://schemas.microsoft.com/office/drawing/2014/main" id="{D9856B1C-964E-FC4A-AC79-57843AEBB2A5}"/>
                </a:ext>
              </a:extLst>
            </p:cNvPr>
            <p:cNvSpPr>
              <a:spLocks/>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4">
              <a:extLst>
                <a:ext uri="{FF2B5EF4-FFF2-40B4-BE49-F238E27FC236}">
                  <a16:creationId xmlns:a16="http://schemas.microsoft.com/office/drawing/2014/main" id="{513FF128-CCB7-AF4E-9077-48D03B28708C}"/>
                </a:ext>
              </a:extLst>
            </p:cNvPr>
            <p:cNvSpPr>
              <a:spLocks/>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5">
              <a:extLst>
                <a:ext uri="{FF2B5EF4-FFF2-40B4-BE49-F238E27FC236}">
                  <a16:creationId xmlns:a16="http://schemas.microsoft.com/office/drawing/2014/main" id="{84DE4BE8-04D6-AE47-8F4F-B3C6341FE7A9}"/>
                </a:ext>
              </a:extLst>
            </p:cNvPr>
            <p:cNvSpPr>
              <a:spLocks/>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6">
              <a:extLst>
                <a:ext uri="{FF2B5EF4-FFF2-40B4-BE49-F238E27FC236}">
                  <a16:creationId xmlns:a16="http://schemas.microsoft.com/office/drawing/2014/main" id="{68198176-34D5-8046-9837-5F54E1347A05}"/>
                </a:ext>
              </a:extLst>
            </p:cNvPr>
            <p:cNvSpPr>
              <a:spLocks/>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7">
              <a:extLst>
                <a:ext uri="{FF2B5EF4-FFF2-40B4-BE49-F238E27FC236}">
                  <a16:creationId xmlns:a16="http://schemas.microsoft.com/office/drawing/2014/main" id="{A3883D9A-691B-FC41-BEA1-C887294FAEBB}"/>
                </a:ext>
              </a:extLst>
            </p:cNvPr>
            <p:cNvSpPr>
              <a:spLocks/>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5" name="Picture 84">
            <a:extLst>
              <a:ext uri="{FF2B5EF4-FFF2-40B4-BE49-F238E27FC236}">
                <a16:creationId xmlns:a16="http://schemas.microsoft.com/office/drawing/2014/main" id="{80AD98A8-A653-EE46-9BF7-C1A87C31E39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18932" y="34966"/>
            <a:ext cx="774603" cy="774603"/>
          </a:xfrm>
          <a:prstGeom prst="rect">
            <a:avLst/>
          </a:prstGeom>
        </p:spPr>
      </p:pic>
    </p:spTree>
    <p:extLst>
      <p:ext uri="{BB962C8B-B14F-4D97-AF65-F5344CB8AC3E}">
        <p14:creationId xmlns:p14="http://schemas.microsoft.com/office/powerpoint/2010/main" val="3536240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4178368"/>
            <a:ext cx="9144000" cy="3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6998" y="1306488"/>
            <a:ext cx="1088816" cy="369332"/>
          </a:xfrm>
          <a:prstGeom prst="rect">
            <a:avLst/>
          </a:prstGeom>
          <a:noFill/>
        </p:spPr>
        <p:txBody>
          <a:bodyPr wrap="square" lIns="0" rtlCol="0" anchor="ctr">
            <a:spAutoFit/>
          </a:bodyPr>
          <a:lstStyle/>
          <a:p>
            <a:pPr algn="ctr" rtl="0" hangingPunct="0"/>
            <a:r>
              <a:rPr lang="ja-JP" altLang="en-US" dirty="0">
                <a:solidFill>
                  <a:schemeClr val="accent1"/>
                </a:solidFill>
                <a:latin typeface="CiscoSansJPN" pitchFamily="2" charset="-128"/>
                <a:ea typeface="CiscoSansJPN" pitchFamily="2" charset="-128"/>
                <a:cs typeface="CiscoSansJPN" pitchFamily="2" charset="-128"/>
              </a:rPr>
              <a:t>導入</a:t>
            </a:r>
          </a:p>
        </p:txBody>
      </p:sp>
      <p:sp>
        <p:nvSpPr>
          <p:cNvPr id="6" name="TextBox 5"/>
          <p:cNvSpPr txBox="1"/>
          <p:nvPr/>
        </p:nvSpPr>
        <p:spPr>
          <a:xfrm>
            <a:off x="2897618" y="1306488"/>
            <a:ext cx="1566312" cy="369332"/>
          </a:xfrm>
          <a:prstGeom prst="rect">
            <a:avLst/>
          </a:prstGeom>
          <a:noFill/>
        </p:spPr>
        <p:txBody>
          <a:bodyPr wrap="square" lIns="0" rtlCol="0" anchor="ctr">
            <a:spAutoFit/>
          </a:bodyPr>
          <a:lstStyle/>
          <a:p>
            <a:pPr algn="ctr" rtl="0" hangingPunct="0"/>
            <a:r>
              <a:rPr lang="ja-JP" altLang="en-US" dirty="0">
                <a:solidFill>
                  <a:schemeClr val="accent2"/>
                </a:solidFill>
                <a:latin typeface="CiscoSansJPN" pitchFamily="2" charset="-128"/>
                <a:ea typeface="CiscoSansJPN" pitchFamily="2" charset="-128"/>
                <a:cs typeface="CiscoSansJPN" pitchFamily="2" charset="-128"/>
              </a:rPr>
              <a:t>プライバシー</a:t>
            </a:r>
          </a:p>
        </p:txBody>
      </p:sp>
      <p:sp>
        <p:nvSpPr>
          <p:cNvPr id="7" name="TextBox 6"/>
          <p:cNvSpPr txBox="1"/>
          <p:nvPr/>
        </p:nvSpPr>
        <p:spPr>
          <a:xfrm>
            <a:off x="5137132" y="1306488"/>
            <a:ext cx="1593867" cy="369332"/>
          </a:xfrm>
          <a:prstGeom prst="rect">
            <a:avLst/>
          </a:prstGeom>
          <a:noFill/>
        </p:spPr>
        <p:txBody>
          <a:bodyPr wrap="square" lIns="0" rtlCol="0" anchor="ctr">
            <a:spAutoFit/>
          </a:bodyPr>
          <a:lstStyle/>
          <a:p>
            <a:pPr algn="ctr" rtl="0" hangingPunct="0"/>
            <a:r>
              <a:rPr lang="ja-JP" altLang="en-US" dirty="0">
                <a:solidFill>
                  <a:schemeClr val="accent3"/>
                </a:solidFill>
                <a:latin typeface="CiscoSansJPN" pitchFamily="2" charset="-128"/>
                <a:ea typeface="CiscoSansJPN" pitchFamily="2" charset="-128"/>
                <a:cs typeface="CiscoSansJPN" pitchFamily="2" charset="-128"/>
              </a:rPr>
              <a:t>セキュリティ</a:t>
            </a:r>
          </a:p>
        </p:txBody>
      </p:sp>
      <p:sp>
        <p:nvSpPr>
          <p:cNvPr id="9" name="Rectangle 8"/>
          <p:cNvSpPr/>
          <p:nvPr/>
        </p:nvSpPr>
        <p:spPr>
          <a:xfrm>
            <a:off x="7227938" y="1319243"/>
            <a:ext cx="1800494" cy="369332"/>
          </a:xfrm>
          <a:prstGeom prst="rect">
            <a:avLst/>
          </a:prstGeom>
        </p:spPr>
        <p:txBody>
          <a:bodyPr wrap="none">
            <a:spAutoFit/>
          </a:bodyPr>
          <a:lstStyle/>
          <a:p>
            <a:pPr algn="ctr" rtl="0" hangingPunct="0"/>
            <a:r>
              <a:rPr lang="ja-JP" altLang="en-US" dirty="0">
                <a:solidFill>
                  <a:schemeClr val="accent5"/>
                </a:solidFill>
                <a:latin typeface="CiscoSansJPN" pitchFamily="2" charset="-128"/>
                <a:ea typeface="CiscoSansJPN" pitchFamily="2" charset="-128"/>
                <a:cs typeface="CiscoSansJPN" pitchFamily="2" charset="-128"/>
              </a:rPr>
              <a:t>パフォーマンス</a:t>
            </a:r>
          </a:p>
        </p:txBody>
      </p:sp>
      <p:grpSp>
        <p:nvGrpSpPr>
          <p:cNvPr id="13" name="Group 12"/>
          <p:cNvGrpSpPr/>
          <p:nvPr/>
        </p:nvGrpSpPr>
        <p:grpSpPr>
          <a:xfrm>
            <a:off x="332601" y="1495251"/>
            <a:ext cx="318592" cy="2683117"/>
            <a:chOff x="838200" y="1797154"/>
            <a:chExt cx="876300" cy="532463"/>
          </a:xfrm>
        </p:grpSpPr>
        <p:cxnSp>
          <p:nvCxnSpPr>
            <p:cNvPr id="14" name="Straight Connector 13"/>
            <p:cNvCxnSpPr/>
            <p:nvPr/>
          </p:nvCxnSpPr>
          <p:spPr>
            <a:xfrm>
              <a:off x="838200" y="1797154"/>
              <a:ext cx="8763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8200" y="1797154"/>
              <a:ext cx="0" cy="532463"/>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88885" y="1769397"/>
            <a:ext cx="1961608" cy="1169551"/>
          </a:xfrm>
          <a:prstGeom prst="rect">
            <a:avLst/>
          </a:prstGeom>
          <a:noFill/>
        </p:spPr>
        <p:txBody>
          <a:bodyPr wrap="square" lIns="0" rIns="0" rtlCol="0" anchor="ctr">
            <a:spAutoFit/>
          </a:bodyPr>
          <a:lstStyle/>
          <a:p>
            <a:pPr marL="137160" lvl="0" indent="-137160" hangingPunct="0">
              <a:spcBef>
                <a:spcPts val="600"/>
              </a:spcBef>
              <a:buSzPct val="80000"/>
              <a:buFont typeface="Arial" charset="0"/>
              <a:buChar char="•"/>
              <a:defRPr/>
            </a:pPr>
            <a:r>
              <a:rPr lang="ja-JP" altLang="en-US" sz="1200" spc="-350" dirty="0">
                <a:solidFill>
                  <a:schemeClr val="bg1"/>
                </a:solidFill>
                <a:latin typeface="CiscoSansTT ExtraLight" pitchFamily="34" charset="0"/>
                <a:ea typeface="CiscoSansJPN Light" pitchFamily="2" charset="-128"/>
                <a:cs typeface="Arial" panose="020B0604020202020204" pitchFamily="34" charset="0"/>
                <a:sym typeface="Showcard Gothic"/>
              </a:rPr>
              <a:t> </a:t>
            </a:r>
            <a:r>
              <a:rPr lang="en-US" altLang="ja-JP" sz="1200" dirty="0">
                <a:solidFill>
                  <a:schemeClr val="accent1"/>
                </a:solidFill>
                <a:latin typeface="CiscoSansTT ExtraLight" pitchFamily="34" charset="0"/>
                <a:ea typeface="CiscoSansJPN Light" pitchFamily="2" charset="-128"/>
                <a:cs typeface="Arial" panose="020B0604020202020204" pitchFamily="34" charset="0"/>
                <a:sym typeface="Showcard Gothic"/>
              </a:rPr>
              <a:t>2018 </a:t>
            </a: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年 </a:t>
            </a:r>
            <a:r>
              <a:rPr lang="en-US" altLang="ja-JP" sz="1200" dirty="0">
                <a:solidFill>
                  <a:schemeClr val="accent1"/>
                </a:solidFill>
                <a:latin typeface="CiscoSansTT ExtraLight" pitchFamily="34" charset="0"/>
                <a:ea typeface="CiscoSansJPN Light" pitchFamily="2" charset="-128"/>
                <a:cs typeface="Arial" panose="020B0604020202020204" pitchFamily="34" charset="0"/>
                <a:sym typeface="Showcard Gothic"/>
              </a:rPr>
              <a:t>3 </a:t>
            </a: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月</a:t>
            </a:r>
            <a:r>
              <a:rPr lang="ja-JP" altLang="en-US" sz="1200" dirty="0">
                <a:latin typeface="CiscoSansTT ExtraLight" pitchFamily="34" charset="0"/>
                <a:ea typeface="CiscoSansJPN Light" pitchFamily="2" charset="-128"/>
                <a:cs typeface="Arial" panose="020B0604020202020204" pitchFamily="34" charset="0"/>
                <a:sym typeface="Showcard Gothic"/>
              </a:rPr>
              <a:t>に完了</a:t>
            </a:r>
          </a:p>
          <a:p>
            <a:pPr marL="137160" lvl="0" indent="-137160" rtl="0" hangingPunct="0">
              <a:spcBef>
                <a:spcPts val="600"/>
              </a:spcBef>
              <a:buSzPct val="80000"/>
              <a:buFont typeface="Arial" charset="0"/>
              <a:buChar char="•"/>
              <a:defRPr/>
            </a:pPr>
            <a:r>
              <a:rPr lang="ja-JP" altLang="en-US" sz="1200" spc="-350" dirty="0">
                <a:solidFill>
                  <a:schemeClr val="bg1"/>
                </a:solidFill>
                <a:latin typeface="CiscoSansTT ExtraLight" pitchFamily="34" charset="0"/>
                <a:ea typeface="CiscoSansJPN Light" pitchFamily="2" charset="-128"/>
                <a:cs typeface="Arial" panose="020B0604020202020204" pitchFamily="34" charset="0"/>
                <a:sym typeface="Showcard Gothic"/>
              </a:rPr>
              <a:t> </a:t>
            </a: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すべて</a:t>
            </a:r>
            <a:r>
              <a:rPr lang="ja-JP" altLang="en-US" sz="1200" dirty="0">
                <a:latin typeface="CiscoSansTT ExtraLight" pitchFamily="34" charset="0"/>
                <a:ea typeface="CiscoSansJPN Light" pitchFamily="2" charset="-128"/>
                <a:cs typeface="Arial" panose="020B0604020202020204" pitchFamily="34" charset="0"/>
                <a:sym typeface="Showcard Gothic"/>
              </a:rPr>
              <a:t>の主要な</a:t>
            </a: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ブラウザ</a:t>
            </a:r>
            <a:r>
              <a:rPr lang="ja-JP" altLang="en-US" sz="1200" dirty="0">
                <a:latin typeface="CiscoSansTT ExtraLight" pitchFamily="34" charset="0"/>
                <a:ea typeface="CiscoSansJPN Light" pitchFamily="2" charset="-128"/>
                <a:cs typeface="Arial" panose="020B0604020202020204" pitchFamily="34" charset="0"/>
                <a:sym typeface="Showcard Gothic"/>
              </a:rPr>
              <a:t>でサポート</a:t>
            </a:r>
          </a:p>
          <a:p>
            <a:pPr marL="137160" lvl="0" indent="-137160" rtl="0" hangingPunct="0">
              <a:spcBef>
                <a:spcPts val="600"/>
              </a:spcBef>
              <a:buSzPct val="80000"/>
              <a:buFont typeface="Arial" charset="0"/>
              <a:buChar char="•"/>
              <a:defRPr/>
            </a:pPr>
            <a:r>
              <a:rPr lang="en-US" altLang="ja-JP" sz="1200" dirty="0" err="1">
                <a:latin typeface="CiscoSansTT ExtraLight" pitchFamily="34" charset="0"/>
                <a:ea typeface="CiscoSansJPN Light" pitchFamily="2" charset="-128"/>
                <a:cs typeface="Arial" panose="020B0604020202020204" pitchFamily="34" charset="0"/>
                <a:sym typeface="Showcard Gothic"/>
              </a:rPr>
              <a:t>Alexa</a:t>
            </a:r>
            <a:r>
              <a:rPr lang="en-US" altLang="ja-JP" sz="1200" dirty="0">
                <a:latin typeface="CiscoSansTT ExtraLight" pitchFamily="34" charset="0"/>
                <a:ea typeface="CiscoSansJPN Light" pitchFamily="2" charset="-128"/>
                <a:cs typeface="Arial" panose="020B0604020202020204" pitchFamily="34" charset="0"/>
                <a:sym typeface="Showcard Gothic"/>
              </a:rPr>
              <a:t> </a:t>
            </a:r>
            <a:r>
              <a:rPr lang="ja-JP" altLang="en-US" sz="1200" dirty="0">
                <a:latin typeface="CiscoSansTT ExtraLight" pitchFamily="34" charset="0"/>
                <a:ea typeface="CiscoSansJPN Light" pitchFamily="2" charset="-128"/>
                <a:cs typeface="Arial" panose="020B0604020202020204" pitchFamily="34" charset="0"/>
                <a:sym typeface="Showcard Gothic"/>
              </a:rPr>
              <a:t>社がランク付けした</a:t>
            </a: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サイトの </a:t>
            </a:r>
            <a:r>
              <a:rPr lang="en-US" altLang="ja-JP" sz="1200" dirty="0">
                <a:solidFill>
                  <a:schemeClr val="accent1"/>
                </a:solidFill>
                <a:latin typeface="CiscoSansTT ExtraLight" pitchFamily="34" charset="0"/>
                <a:ea typeface="CiscoSansJPN Light" pitchFamily="2" charset="-128"/>
                <a:cs typeface="Arial" panose="020B0604020202020204" pitchFamily="34" charset="0"/>
                <a:sym typeface="Showcard Gothic"/>
              </a:rPr>
              <a:t>18 % </a:t>
            </a:r>
            <a:r>
              <a:rPr lang="ja-JP" altLang="en-US" sz="1200" dirty="0">
                <a:latin typeface="CiscoSansTT ExtraLight" pitchFamily="34" charset="0"/>
                <a:ea typeface="CiscoSansJPN Light" pitchFamily="2" charset="-128"/>
                <a:cs typeface="Arial" panose="020B0604020202020204" pitchFamily="34" charset="0"/>
                <a:sym typeface="Showcard Gothic"/>
              </a:rPr>
              <a:t>がサポート</a:t>
            </a:r>
          </a:p>
        </p:txBody>
      </p:sp>
      <p:grpSp>
        <p:nvGrpSpPr>
          <p:cNvPr id="199" name="Group 198"/>
          <p:cNvGrpSpPr/>
          <p:nvPr/>
        </p:nvGrpSpPr>
        <p:grpSpPr>
          <a:xfrm>
            <a:off x="2581540" y="1495251"/>
            <a:ext cx="307600" cy="2683117"/>
            <a:chOff x="838200" y="1797154"/>
            <a:chExt cx="876300" cy="532463"/>
          </a:xfrm>
        </p:grpSpPr>
        <p:cxnSp>
          <p:nvCxnSpPr>
            <p:cNvPr id="200" name="Straight Connector 199"/>
            <p:cNvCxnSpPr/>
            <p:nvPr/>
          </p:nvCxnSpPr>
          <p:spPr>
            <a:xfrm>
              <a:off x="838200" y="1797154"/>
              <a:ext cx="8763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838200" y="1797154"/>
              <a:ext cx="0" cy="532463"/>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02" name="TextBox 201"/>
          <p:cNvSpPr txBox="1"/>
          <p:nvPr/>
        </p:nvSpPr>
        <p:spPr>
          <a:xfrm>
            <a:off x="2727476" y="1861730"/>
            <a:ext cx="1777094" cy="723275"/>
          </a:xfrm>
          <a:prstGeom prst="rect">
            <a:avLst/>
          </a:prstGeom>
          <a:noFill/>
        </p:spPr>
        <p:txBody>
          <a:bodyPr wrap="square" lIns="0" rIns="0" rtlCol="0" anchor="ctr">
            <a:spAutoFit/>
          </a:bodyPr>
          <a:lstStyle/>
          <a:p>
            <a:pPr marL="137160" lvl="0" indent="-137160" rtl="0" hangingPunct="0">
              <a:spcBef>
                <a:spcPts val="600"/>
              </a:spcBef>
              <a:buSzPct val="80000"/>
              <a:buFont typeface="Arial" charset="0"/>
              <a:buChar char="•"/>
              <a:defRPr/>
            </a:pPr>
            <a:r>
              <a:rPr lang="ja-JP" altLang="en-US" sz="1200" dirty="0">
                <a:latin typeface="CiscoSansTT ExtraLight" pitchFamily="34" charset="0"/>
                <a:ea typeface="CiscoSansJPN Light" pitchFamily="2" charset="-128"/>
                <a:cs typeface="Arial" panose="020B0604020202020204" pitchFamily="34" charset="0"/>
                <a:sym typeface="Showcard Gothic"/>
              </a:rPr>
              <a:t>ハンドシェイクの多くは</a:t>
            </a: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暗号化</a:t>
            </a:r>
            <a:r>
              <a:rPr lang="ja-JP" altLang="en-US" sz="1200" dirty="0">
                <a:latin typeface="CiscoSansTT ExtraLight" pitchFamily="34" charset="0"/>
                <a:ea typeface="CiscoSansJPN Light" pitchFamily="2" charset="-128"/>
                <a:cs typeface="Arial" panose="020B0604020202020204" pitchFamily="34" charset="0"/>
                <a:sym typeface="Showcard Gothic"/>
              </a:rPr>
              <a:t>されている</a:t>
            </a:r>
          </a:p>
          <a:p>
            <a:pPr marL="136525" lvl="0" indent="-136525" rtl="0" hangingPunct="0">
              <a:spcBef>
                <a:spcPts val="600"/>
              </a:spcBef>
              <a:buSzPct val="80000"/>
              <a:buFont typeface="Arial" charset="0"/>
              <a:buChar char="•"/>
              <a:defRPr/>
            </a:pPr>
            <a:r>
              <a:rPr lang="ja-JP" altLang="en-US" sz="1200" spc="-350" dirty="0">
                <a:solidFill>
                  <a:schemeClr val="bg1"/>
                </a:solidFill>
                <a:latin typeface="CiscoSansTT ExtraLight" pitchFamily="34" charset="0"/>
                <a:ea typeface="CiscoSansJPN Light" pitchFamily="2" charset="-128"/>
                <a:cs typeface="Arial" panose="020B0604020202020204" pitchFamily="34" charset="0"/>
                <a:sym typeface="Showcard Gothic"/>
              </a:rPr>
              <a:t> </a:t>
            </a: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証明書</a:t>
            </a:r>
            <a:r>
              <a:rPr lang="ja-JP" altLang="en-US" sz="1200" dirty="0">
                <a:latin typeface="CiscoSansTT ExtraLight" pitchFamily="34" charset="0"/>
                <a:ea typeface="CiscoSansJPN Light" pitchFamily="2" charset="-128"/>
                <a:cs typeface="Arial" panose="020B0604020202020204" pitchFamily="34" charset="0"/>
                <a:sym typeface="Showcard Gothic"/>
              </a:rPr>
              <a:t>を含んでいる</a:t>
            </a:r>
          </a:p>
        </p:txBody>
      </p:sp>
      <p:grpSp>
        <p:nvGrpSpPr>
          <p:cNvPr id="210" name="Group 209"/>
          <p:cNvGrpSpPr/>
          <p:nvPr/>
        </p:nvGrpSpPr>
        <p:grpSpPr>
          <a:xfrm>
            <a:off x="4689583" y="1495251"/>
            <a:ext cx="406367" cy="2683117"/>
            <a:chOff x="838200" y="1797154"/>
            <a:chExt cx="876300" cy="532463"/>
          </a:xfrm>
        </p:grpSpPr>
        <p:cxnSp>
          <p:nvCxnSpPr>
            <p:cNvPr id="211" name="Straight Connector 210"/>
            <p:cNvCxnSpPr/>
            <p:nvPr/>
          </p:nvCxnSpPr>
          <p:spPr>
            <a:xfrm>
              <a:off x="838200" y="1797154"/>
              <a:ext cx="8763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838200" y="1797154"/>
              <a:ext cx="0" cy="532463"/>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p:nvGrpSpPr>
        <p:grpSpPr>
          <a:xfrm>
            <a:off x="6960173" y="1495250"/>
            <a:ext cx="322820" cy="2683117"/>
            <a:chOff x="838200" y="1797154"/>
            <a:chExt cx="876300" cy="532463"/>
          </a:xfrm>
        </p:grpSpPr>
        <p:cxnSp>
          <p:nvCxnSpPr>
            <p:cNvPr id="215" name="Straight Connector 214"/>
            <p:cNvCxnSpPr/>
            <p:nvPr/>
          </p:nvCxnSpPr>
          <p:spPr>
            <a:xfrm>
              <a:off x="838200" y="1797154"/>
              <a:ext cx="8763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838200" y="1797154"/>
              <a:ext cx="0" cy="532463"/>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17" name="TextBox 216"/>
          <p:cNvSpPr txBox="1"/>
          <p:nvPr/>
        </p:nvSpPr>
        <p:spPr>
          <a:xfrm>
            <a:off x="7128562" y="1769397"/>
            <a:ext cx="1747298" cy="985976"/>
          </a:xfrm>
          <a:prstGeom prst="rect">
            <a:avLst/>
          </a:prstGeom>
          <a:noFill/>
        </p:spPr>
        <p:txBody>
          <a:bodyPr wrap="square" lIns="0" tIns="46800" rIns="0" rtlCol="0" anchor="t" anchorCtr="0">
            <a:spAutoFit/>
          </a:bodyPr>
          <a:lstStyle/>
          <a:p>
            <a:pPr marL="137160" lvl="0" indent="-137160" rtl="0" hangingPunct="0">
              <a:spcBef>
                <a:spcPts val="600"/>
              </a:spcBef>
              <a:buSzPct val="80000"/>
              <a:buFont typeface="Arial" charset="0"/>
              <a:buChar char="•"/>
              <a:defRPr/>
            </a:pPr>
            <a:r>
              <a:rPr lang="ja-JP" altLang="en-US" sz="1200" dirty="0">
                <a:latin typeface="CiscoSansTT ExtraLight" pitchFamily="34" charset="0"/>
                <a:ea typeface="CiscoSansJPN Light" pitchFamily="2" charset="-128"/>
                <a:cs typeface="Arial" panose="020B0604020202020204" pitchFamily="34" charset="0"/>
                <a:sym typeface="Showcard Gothic"/>
              </a:rPr>
              <a:t>ハンドシェイクの</a:t>
            </a:r>
            <a:br>
              <a:rPr lang="en-US" altLang="ja-JP" sz="1200" dirty="0">
                <a:solidFill>
                  <a:schemeClr val="accent1"/>
                </a:solidFill>
                <a:latin typeface="CiscoSansTT ExtraLight" pitchFamily="34" charset="0"/>
                <a:ea typeface="CiscoSansJPN Light" pitchFamily="2" charset="-128"/>
                <a:cs typeface="Arial" panose="020B0604020202020204" pitchFamily="34" charset="0"/>
                <a:sym typeface="Showcard Gothic"/>
              </a:rPr>
            </a:b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高速化</a:t>
            </a:r>
          </a:p>
          <a:p>
            <a:pPr marL="137160" lvl="0" indent="-137160" rtl="0" hangingPunct="0">
              <a:spcBef>
                <a:spcPts val="600"/>
              </a:spcBef>
              <a:buSzPct val="80000"/>
              <a:buFont typeface="Arial" charset="0"/>
              <a:buChar char="•"/>
              <a:defRPr/>
            </a:pPr>
            <a:r>
              <a:rPr lang="en-US" altLang="ja-JP" sz="1200" dirty="0">
                <a:latin typeface="CiscoSansTT ExtraLight" pitchFamily="34" charset="0"/>
                <a:ea typeface="CiscoSansJPN Light" pitchFamily="2" charset="-128"/>
                <a:cs typeface="Arial" panose="020B0604020202020204" pitchFamily="34" charset="0"/>
                <a:sym typeface="Showcard Gothic"/>
              </a:rPr>
              <a:t>TLS False Start</a:t>
            </a:r>
          </a:p>
          <a:p>
            <a:pPr marL="137160" lvl="0" indent="-137160" rtl="0" hangingPunct="0">
              <a:spcBef>
                <a:spcPts val="600"/>
              </a:spcBef>
              <a:buSzPct val="80000"/>
              <a:buFont typeface="Arial" charset="0"/>
              <a:buChar char="•"/>
              <a:defRPr/>
            </a:pPr>
            <a:r>
              <a:rPr lang="ja-JP" altLang="en-US" sz="1200" dirty="0">
                <a:latin typeface="CiscoSansTT ExtraLight" pitchFamily="34" charset="0"/>
                <a:ea typeface="CiscoSansJPN Light" pitchFamily="2" charset="-128"/>
                <a:cs typeface="Arial" panose="020B0604020202020204" pitchFamily="34" charset="0"/>
                <a:sym typeface="Showcard Gothic"/>
              </a:rPr>
              <a:t>セッション再開</a:t>
            </a:r>
          </a:p>
        </p:txBody>
      </p:sp>
      <p:sp>
        <p:nvSpPr>
          <p:cNvPr id="226" name="TextBox 225"/>
          <p:cNvSpPr txBox="1"/>
          <p:nvPr/>
        </p:nvSpPr>
        <p:spPr>
          <a:xfrm>
            <a:off x="4840124" y="1769397"/>
            <a:ext cx="1969509" cy="984885"/>
          </a:xfrm>
          <a:prstGeom prst="rect">
            <a:avLst/>
          </a:prstGeom>
          <a:noFill/>
          <a:ln>
            <a:noFill/>
          </a:ln>
        </p:spPr>
        <p:txBody>
          <a:bodyPr wrap="square" lIns="0" rIns="0" rtlCol="0" anchor="ctr">
            <a:spAutoFit/>
          </a:bodyPr>
          <a:lstStyle/>
          <a:p>
            <a:pPr marL="137160" indent="-137160" hangingPunct="0">
              <a:spcBef>
                <a:spcPts val="600"/>
              </a:spcBef>
              <a:buSzPct val="80000"/>
              <a:buFont typeface="Arial" charset="0"/>
              <a:buChar char="•"/>
              <a:defRPr/>
            </a:pPr>
            <a:r>
              <a:rPr lang="ja-JP" altLang="en-US" sz="1200" spc="-350" dirty="0">
                <a:solidFill>
                  <a:schemeClr val="bg1"/>
                </a:solidFill>
                <a:latin typeface="CiscoSansTT ExtraLight" pitchFamily="34" charset="0"/>
                <a:ea typeface="CiscoSansJPN Light" pitchFamily="2" charset="-128"/>
                <a:cs typeface="Arial" panose="020B0604020202020204" pitchFamily="34" charset="0"/>
                <a:sym typeface="Showcard Gothic"/>
              </a:rPr>
              <a:t> </a:t>
            </a: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安全でない</a:t>
            </a:r>
            <a:r>
              <a:rPr lang="en-US" altLang="ja-JP" sz="1200" dirty="0">
                <a:latin typeface="CiscoSansTT ExtraLight" pitchFamily="34" charset="0"/>
                <a:ea typeface="CiscoSansJPN Light" pitchFamily="2" charset="-128"/>
                <a:cs typeface="Arial" panose="020B0604020202020204" pitchFamily="34" charset="0"/>
                <a:sym typeface="Showcard Gothic"/>
              </a:rPr>
              <a:t>/</a:t>
            </a:r>
            <a:r>
              <a:rPr lang="ja-JP" altLang="en-US" sz="1200" dirty="0">
                <a:latin typeface="CiscoSansTT ExtraLight" pitchFamily="34" charset="0"/>
                <a:ea typeface="CiscoSansJPN Light" pitchFamily="2" charset="-128"/>
                <a:cs typeface="Arial" panose="020B0604020202020204" pitchFamily="34" charset="0"/>
                <a:sym typeface="Showcard Gothic"/>
              </a:rPr>
              <a:t>古い暗号は</a:t>
            </a:r>
            <a:br>
              <a:rPr lang="en-US" altLang="ja-JP" sz="1200" dirty="0">
                <a:latin typeface="CiscoSansTT ExtraLight" pitchFamily="34" charset="0"/>
                <a:ea typeface="CiscoSansJPN Light" pitchFamily="2" charset="-128"/>
                <a:cs typeface="Arial" panose="020B0604020202020204" pitchFamily="34" charset="0"/>
                <a:sym typeface="Showcard Gothic"/>
              </a:rPr>
            </a:br>
            <a:r>
              <a:rPr lang="ja-JP" altLang="en-US" sz="1200" dirty="0">
                <a:solidFill>
                  <a:schemeClr val="accent1"/>
                </a:solidFill>
                <a:latin typeface="CiscoSansTT ExtraLight" pitchFamily="34" charset="0"/>
                <a:ea typeface="CiscoSansJPN Light" pitchFamily="2" charset="-128"/>
                <a:cs typeface="Arial" panose="020B0604020202020204" pitchFamily="34" charset="0"/>
                <a:sym typeface="Showcard Gothic"/>
              </a:rPr>
              <a:t>削除</a:t>
            </a:r>
            <a:endParaRPr lang="ja-JP" altLang="en-US" sz="1200" dirty="0">
              <a:latin typeface="CiscoSansTT ExtraLight" pitchFamily="34" charset="0"/>
              <a:ea typeface="CiscoSansJPN Light" pitchFamily="2" charset="-128"/>
              <a:cs typeface="Arial" panose="020B0604020202020204" pitchFamily="34" charset="0"/>
              <a:sym typeface="Showcard Gothic"/>
            </a:endParaRPr>
          </a:p>
          <a:p>
            <a:pPr marL="137160" lvl="0" indent="-137160" rtl="0" hangingPunct="0">
              <a:spcBef>
                <a:spcPts val="600"/>
              </a:spcBef>
              <a:buSzPct val="80000"/>
              <a:buFont typeface="Arial" charset="0"/>
              <a:buChar char="•"/>
              <a:defRPr/>
            </a:pPr>
            <a:r>
              <a:rPr lang="ja-JP" altLang="en-US" sz="1200" dirty="0">
                <a:latin typeface="CiscoSansTT ExtraLight" pitchFamily="34" charset="0"/>
                <a:ea typeface="CiscoSansJPN Light" pitchFamily="2" charset="-128"/>
                <a:cs typeface="Arial" panose="020B0604020202020204" pitchFamily="34" charset="0"/>
                <a:sym typeface="Showcard Gothic"/>
              </a:rPr>
              <a:t>再ネゴシエーションなし</a:t>
            </a:r>
          </a:p>
          <a:p>
            <a:pPr marL="137160" lvl="0" indent="-137160" rtl="0" hangingPunct="0">
              <a:spcBef>
                <a:spcPts val="600"/>
              </a:spcBef>
              <a:buSzPct val="80000"/>
              <a:buFont typeface="Arial" charset="0"/>
              <a:buChar char="•"/>
              <a:defRPr/>
            </a:pPr>
            <a:r>
              <a:rPr lang="ja-JP" altLang="en-US" sz="1200" dirty="0">
                <a:latin typeface="CiscoSansTT ExtraLight" pitchFamily="34" charset="0"/>
                <a:ea typeface="CiscoSansJPN Light" pitchFamily="2" charset="-128"/>
                <a:cs typeface="Arial" panose="020B0604020202020204" pitchFamily="34" charset="0"/>
                <a:sym typeface="Showcard Gothic"/>
              </a:rPr>
              <a:t>圧縮なし</a:t>
            </a:r>
          </a:p>
        </p:txBody>
      </p:sp>
      <p:sp>
        <p:nvSpPr>
          <p:cNvPr id="273" name="Oval 272"/>
          <p:cNvSpPr/>
          <p:nvPr/>
        </p:nvSpPr>
        <p:spPr>
          <a:xfrm flipV="1">
            <a:off x="273284" y="4119085"/>
            <a:ext cx="134160" cy="137160"/>
          </a:xfrm>
          <a:prstGeom prst="ellipse">
            <a:avLst/>
          </a:prstGeom>
          <a:solidFill>
            <a:schemeClr val="accent1"/>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ja-JP" altLang="en-US" sz="2400" i="0" u="none" strike="noStrike" kern="1200" cap="none" spc="0" normalizeH="0" baseline="0">
              <a:ln>
                <a:noFill/>
              </a:ln>
              <a:solidFill>
                <a:srgbClr val="FFFFFF"/>
              </a:solidFill>
              <a:effectLst/>
              <a:uLnTx/>
              <a:uFillTx/>
              <a:cs typeface="Arial" panose="020B0604020202020204" pitchFamily="34" charset="0"/>
            </a:endParaRPr>
          </a:p>
        </p:txBody>
      </p:sp>
      <p:sp>
        <p:nvSpPr>
          <p:cNvPr id="279" name="Oval 278"/>
          <p:cNvSpPr/>
          <p:nvPr/>
        </p:nvSpPr>
        <p:spPr>
          <a:xfrm flipV="1">
            <a:off x="2517295" y="4119085"/>
            <a:ext cx="134160" cy="137160"/>
          </a:xfrm>
          <a:prstGeom prst="ellipse">
            <a:avLst/>
          </a:prstGeom>
          <a:solidFill>
            <a:schemeClr val="accent2"/>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ja-JP" altLang="en-US" sz="2400" i="0" u="none" strike="noStrike" kern="1200" cap="none" spc="0" normalizeH="0" baseline="0">
              <a:ln>
                <a:noFill/>
              </a:ln>
              <a:solidFill>
                <a:srgbClr val="FFFFFF"/>
              </a:solidFill>
              <a:effectLst/>
              <a:uLnTx/>
              <a:uFillTx/>
              <a:cs typeface="Arial" panose="020B0604020202020204" pitchFamily="34" charset="0"/>
            </a:endParaRPr>
          </a:p>
        </p:txBody>
      </p:sp>
      <p:sp>
        <p:nvSpPr>
          <p:cNvPr id="285" name="Oval 284"/>
          <p:cNvSpPr/>
          <p:nvPr/>
        </p:nvSpPr>
        <p:spPr>
          <a:xfrm flipV="1">
            <a:off x="4627077" y="4119085"/>
            <a:ext cx="134160" cy="137160"/>
          </a:xfrm>
          <a:prstGeom prst="ellipse">
            <a:avLst/>
          </a:prstGeom>
          <a:solidFill>
            <a:schemeClr val="accent3"/>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ja-JP" altLang="en-US" sz="2400" i="0" u="none" strike="noStrike" kern="1200" cap="none" spc="0" normalizeH="0" baseline="0">
              <a:ln>
                <a:noFill/>
              </a:ln>
              <a:solidFill>
                <a:srgbClr val="FFFFFF"/>
              </a:solidFill>
              <a:effectLst/>
              <a:uLnTx/>
              <a:uFillTx/>
              <a:cs typeface="Arial" panose="020B0604020202020204" pitchFamily="34" charset="0"/>
            </a:endParaRPr>
          </a:p>
        </p:txBody>
      </p:sp>
      <p:sp>
        <p:nvSpPr>
          <p:cNvPr id="291" name="Oval 290"/>
          <p:cNvSpPr/>
          <p:nvPr/>
        </p:nvSpPr>
        <p:spPr>
          <a:xfrm flipV="1">
            <a:off x="6893093" y="4119085"/>
            <a:ext cx="134160" cy="137160"/>
          </a:xfrm>
          <a:prstGeom prst="ellipse">
            <a:avLst/>
          </a:prstGeom>
          <a:solidFill>
            <a:schemeClr val="accent5"/>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ja-JP" altLang="en-US" sz="2400" i="0" u="none" strike="noStrike" kern="1200" cap="none" spc="0" normalizeH="0" baseline="0">
              <a:ln>
                <a:noFill/>
              </a:ln>
              <a:solidFill>
                <a:srgbClr val="FFFFFF"/>
              </a:solidFill>
              <a:effectLst/>
              <a:uLnTx/>
              <a:uFillTx/>
              <a:cs typeface="Arial" panose="020B0604020202020204" pitchFamily="34" charset="0"/>
            </a:endParaRPr>
          </a:p>
        </p:txBody>
      </p:sp>
      <p:sp>
        <p:nvSpPr>
          <p:cNvPr id="5" name="Title 4"/>
          <p:cNvSpPr>
            <a:spLocks noGrp="1"/>
          </p:cNvSpPr>
          <p:nvPr>
            <p:ph type="title"/>
          </p:nvPr>
        </p:nvSpPr>
        <p:spPr/>
        <p:txBody>
          <a:bodyPr/>
          <a:lstStyle/>
          <a:p>
            <a:pPr rtl="0" hangingPunct="0"/>
            <a:r>
              <a:rPr lang="en-US" altLang="ja-JP" sz="2800"/>
              <a:t>TLS 1.3 Benefits</a:t>
            </a:r>
          </a:p>
        </p:txBody>
      </p:sp>
      <p:pic>
        <p:nvPicPr>
          <p:cNvPr id="12290" name="Picture 2">
            <a:extLst>
              <a:ext uri="{FF2B5EF4-FFF2-40B4-BE49-F238E27FC236}">
                <a16:creationId xmlns:a16="http://schemas.microsoft.com/office/drawing/2014/main" id="{7D66A469-7D4D-AD4C-86EA-B4A6487F2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51" y="3153007"/>
            <a:ext cx="1060369" cy="4083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Firefox Logo, 2017.svg">
            <a:extLst>
              <a:ext uri="{FF2B5EF4-FFF2-40B4-BE49-F238E27FC236}">
                <a16:creationId xmlns:a16="http://schemas.microsoft.com/office/drawing/2014/main" id="{697CEDC7-0DBB-2C41-B7D5-D596AE4C4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550" y="3292963"/>
            <a:ext cx="325382" cy="32538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Google Chrome icon (September 2014).svg">
            <a:extLst>
              <a:ext uri="{FF2B5EF4-FFF2-40B4-BE49-F238E27FC236}">
                <a16:creationId xmlns:a16="http://schemas.microsoft.com/office/drawing/2014/main" id="{D2B8E03A-4ADC-4048-9B8A-80FC0879E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300" y="3631126"/>
            <a:ext cx="297355" cy="2973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Microsoft Edge logo.svg">
            <a:extLst>
              <a:ext uri="{FF2B5EF4-FFF2-40B4-BE49-F238E27FC236}">
                <a16:creationId xmlns:a16="http://schemas.microsoft.com/office/drawing/2014/main" id="{76F5C5D2-2762-EE4B-8F96-ADFA2CEC1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924" y="3184176"/>
            <a:ext cx="45719" cy="4877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CLOUDFLARE LOGO">
            <a:extLst>
              <a:ext uri="{FF2B5EF4-FFF2-40B4-BE49-F238E27FC236}">
                <a16:creationId xmlns:a16="http://schemas.microsoft.com/office/drawing/2014/main" id="{46902B19-DA0A-954C-943A-8191C3374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649" y="3561323"/>
            <a:ext cx="955991" cy="4367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Microsoft Edge logo.svg">
            <a:extLst>
              <a:ext uri="{FF2B5EF4-FFF2-40B4-BE49-F238E27FC236}">
                <a16:creationId xmlns:a16="http://schemas.microsoft.com/office/drawing/2014/main" id="{9FD44E65-DCEF-CE49-ADF9-A1FB6BCDF9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3429" y="3292963"/>
            <a:ext cx="284036" cy="30302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safari logo">
            <a:extLst>
              <a:ext uri="{FF2B5EF4-FFF2-40B4-BE49-F238E27FC236}">
                <a16:creationId xmlns:a16="http://schemas.microsoft.com/office/drawing/2014/main" id="{28421675-FE80-CC40-8C80-C6DEDE08DD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3600" y="3629824"/>
            <a:ext cx="330957" cy="329331"/>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124">
            <a:extLst>
              <a:ext uri="{FF2B5EF4-FFF2-40B4-BE49-F238E27FC236}">
                <a16:creationId xmlns:a16="http://schemas.microsoft.com/office/drawing/2014/main" id="{103F72C5-0DE9-C846-806B-43E2B4638B38}"/>
              </a:ext>
            </a:extLst>
          </p:cNvPr>
          <p:cNvGrpSpPr>
            <a:grpSpLocks noChangeAspect="1"/>
          </p:cNvGrpSpPr>
          <p:nvPr/>
        </p:nvGrpSpPr>
        <p:grpSpPr bwMode="auto">
          <a:xfrm>
            <a:off x="2798222" y="2995603"/>
            <a:ext cx="904541" cy="610870"/>
            <a:chOff x="1284" y="543"/>
            <a:chExt cx="3191" cy="2155"/>
          </a:xfrm>
        </p:grpSpPr>
        <p:sp>
          <p:nvSpPr>
            <p:cNvPr id="66" name="Freeform 125">
              <a:extLst>
                <a:ext uri="{FF2B5EF4-FFF2-40B4-BE49-F238E27FC236}">
                  <a16:creationId xmlns:a16="http://schemas.microsoft.com/office/drawing/2014/main" id="{F64B89BB-9F20-3942-96D9-FFAA51CAA1B5}"/>
                </a:ext>
              </a:extLst>
            </p:cNvPr>
            <p:cNvSpPr>
              <a:spLocks/>
            </p:cNvSpPr>
            <p:nvPr/>
          </p:nvSpPr>
          <p:spPr bwMode="auto">
            <a:xfrm>
              <a:off x="1284" y="543"/>
              <a:ext cx="3191" cy="2155"/>
            </a:xfrm>
            <a:custGeom>
              <a:avLst/>
              <a:gdLst>
                <a:gd name="T0" fmla="*/ 2608 w 2608"/>
                <a:gd name="T1" fmla="*/ 1642 h 1802"/>
                <a:gd name="T2" fmla="*/ 2448 w 2608"/>
                <a:gd name="T3" fmla="*/ 1802 h 1802"/>
                <a:gd name="T4" fmla="*/ 161 w 2608"/>
                <a:gd name="T5" fmla="*/ 1802 h 1802"/>
                <a:gd name="T6" fmla="*/ 0 w 2608"/>
                <a:gd name="T7" fmla="*/ 1642 h 1802"/>
                <a:gd name="T8" fmla="*/ 0 w 2608"/>
                <a:gd name="T9" fmla="*/ 160 h 1802"/>
                <a:gd name="T10" fmla="*/ 161 w 2608"/>
                <a:gd name="T11" fmla="*/ 0 h 1802"/>
                <a:gd name="T12" fmla="*/ 2448 w 2608"/>
                <a:gd name="T13" fmla="*/ 0 h 1802"/>
                <a:gd name="T14" fmla="*/ 2608 w 2608"/>
                <a:gd name="T15" fmla="*/ 160 h 1802"/>
                <a:gd name="T16" fmla="*/ 2608 w 2608"/>
                <a:gd name="T17" fmla="*/ 1642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8" h="1802">
                  <a:moveTo>
                    <a:pt x="2608" y="1642"/>
                  </a:moveTo>
                  <a:cubicBezTo>
                    <a:pt x="2608" y="1730"/>
                    <a:pt x="2536" y="1802"/>
                    <a:pt x="2448" y="1802"/>
                  </a:cubicBezTo>
                  <a:cubicBezTo>
                    <a:pt x="161" y="1802"/>
                    <a:pt x="161" y="1802"/>
                    <a:pt x="161" y="1802"/>
                  </a:cubicBezTo>
                  <a:cubicBezTo>
                    <a:pt x="72" y="1802"/>
                    <a:pt x="0" y="1730"/>
                    <a:pt x="0" y="1642"/>
                  </a:cubicBezTo>
                  <a:cubicBezTo>
                    <a:pt x="0" y="160"/>
                    <a:pt x="0" y="160"/>
                    <a:pt x="0" y="160"/>
                  </a:cubicBezTo>
                  <a:cubicBezTo>
                    <a:pt x="0" y="72"/>
                    <a:pt x="72" y="0"/>
                    <a:pt x="161" y="0"/>
                  </a:cubicBezTo>
                  <a:cubicBezTo>
                    <a:pt x="2448" y="0"/>
                    <a:pt x="2448" y="0"/>
                    <a:pt x="2448" y="0"/>
                  </a:cubicBezTo>
                  <a:cubicBezTo>
                    <a:pt x="2536" y="0"/>
                    <a:pt x="2608" y="72"/>
                    <a:pt x="2608" y="160"/>
                  </a:cubicBezTo>
                  <a:lnTo>
                    <a:pt x="2608" y="1642"/>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hangingPunct="0"/>
              <a:endParaRPr lang="ja-JP" altLang="en-US"/>
            </a:p>
          </p:txBody>
        </p:sp>
        <p:sp>
          <p:nvSpPr>
            <p:cNvPr id="67" name="Freeform 126">
              <a:extLst>
                <a:ext uri="{FF2B5EF4-FFF2-40B4-BE49-F238E27FC236}">
                  <a16:creationId xmlns:a16="http://schemas.microsoft.com/office/drawing/2014/main" id="{53F922CD-5A19-2B49-89D0-A88398973312}"/>
                </a:ext>
              </a:extLst>
            </p:cNvPr>
            <p:cNvSpPr>
              <a:spLocks noEditPoints="1"/>
            </p:cNvSpPr>
            <p:nvPr/>
          </p:nvSpPr>
          <p:spPr bwMode="auto">
            <a:xfrm>
              <a:off x="1440" y="696"/>
              <a:ext cx="2880" cy="1851"/>
            </a:xfrm>
            <a:custGeom>
              <a:avLst/>
              <a:gdLst>
                <a:gd name="T0" fmla="*/ 2199 w 2353"/>
                <a:gd name="T1" fmla="*/ 1548 h 1548"/>
                <a:gd name="T2" fmla="*/ 154 w 2353"/>
                <a:gd name="T3" fmla="*/ 1548 h 1548"/>
                <a:gd name="T4" fmla="*/ 0 w 2353"/>
                <a:gd name="T5" fmla="*/ 1404 h 1548"/>
                <a:gd name="T6" fmla="*/ 0 w 2353"/>
                <a:gd name="T7" fmla="*/ 144 h 1548"/>
                <a:gd name="T8" fmla="*/ 154 w 2353"/>
                <a:gd name="T9" fmla="*/ 0 h 1548"/>
                <a:gd name="T10" fmla="*/ 2199 w 2353"/>
                <a:gd name="T11" fmla="*/ 0 h 1548"/>
                <a:gd name="T12" fmla="*/ 2353 w 2353"/>
                <a:gd name="T13" fmla="*/ 144 h 1548"/>
                <a:gd name="T14" fmla="*/ 2353 w 2353"/>
                <a:gd name="T15" fmla="*/ 1404 h 1548"/>
                <a:gd name="T16" fmla="*/ 2199 w 2353"/>
                <a:gd name="T17" fmla="*/ 1548 h 1548"/>
                <a:gd name="T18" fmla="*/ 154 w 2353"/>
                <a:gd name="T19" fmla="*/ 96 h 1548"/>
                <a:gd name="T20" fmla="*/ 96 w 2353"/>
                <a:gd name="T21" fmla="*/ 144 h 1548"/>
                <a:gd name="T22" fmla="*/ 96 w 2353"/>
                <a:gd name="T23" fmla="*/ 1404 h 1548"/>
                <a:gd name="T24" fmla="*/ 154 w 2353"/>
                <a:gd name="T25" fmla="*/ 1452 h 1548"/>
                <a:gd name="T26" fmla="*/ 2199 w 2353"/>
                <a:gd name="T27" fmla="*/ 1452 h 1548"/>
                <a:gd name="T28" fmla="*/ 2257 w 2353"/>
                <a:gd name="T29" fmla="*/ 1404 h 1548"/>
                <a:gd name="T30" fmla="*/ 2257 w 2353"/>
                <a:gd name="T31" fmla="*/ 144 h 1548"/>
                <a:gd name="T32" fmla="*/ 2199 w 2353"/>
                <a:gd name="T33" fmla="*/ 96 h 1548"/>
                <a:gd name="T34" fmla="*/ 154 w 2353"/>
                <a:gd name="T35" fmla="*/ 96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3" h="1548">
                  <a:moveTo>
                    <a:pt x="2199" y="1548"/>
                  </a:moveTo>
                  <a:cubicBezTo>
                    <a:pt x="154" y="1548"/>
                    <a:pt x="154" y="1548"/>
                    <a:pt x="154" y="1548"/>
                  </a:cubicBezTo>
                  <a:cubicBezTo>
                    <a:pt x="69" y="1548"/>
                    <a:pt x="0" y="1483"/>
                    <a:pt x="0" y="1404"/>
                  </a:cubicBezTo>
                  <a:cubicBezTo>
                    <a:pt x="0" y="144"/>
                    <a:pt x="0" y="144"/>
                    <a:pt x="0" y="144"/>
                  </a:cubicBezTo>
                  <a:cubicBezTo>
                    <a:pt x="0" y="64"/>
                    <a:pt x="69" y="0"/>
                    <a:pt x="154" y="0"/>
                  </a:cubicBezTo>
                  <a:cubicBezTo>
                    <a:pt x="2199" y="0"/>
                    <a:pt x="2199" y="0"/>
                    <a:pt x="2199" y="0"/>
                  </a:cubicBezTo>
                  <a:cubicBezTo>
                    <a:pt x="2284" y="0"/>
                    <a:pt x="2353" y="64"/>
                    <a:pt x="2353" y="144"/>
                  </a:cubicBezTo>
                  <a:cubicBezTo>
                    <a:pt x="2353" y="1404"/>
                    <a:pt x="2353" y="1404"/>
                    <a:pt x="2353" y="1404"/>
                  </a:cubicBezTo>
                  <a:cubicBezTo>
                    <a:pt x="2353" y="1483"/>
                    <a:pt x="2284" y="1548"/>
                    <a:pt x="2199" y="1548"/>
                  </a:cubicBezTo>
                  <a:close/>
                  <a:moveTo>
                    <a:pt x="154" y="96"/>
                  </a:moveTo>
                  <a:cubicBezTo>
                    <a:pt x="122" y="96"/>
                    <a:pt x="96" y="117"/>
                    <a:pt x="96" y="144"/>
                  </a:cubicBezTo>
                  <a:cubicBezTo>
                    <a:pt x="96" y="1404"/>
                    <a:pt x="96" y="1404"/>
                    <a:pt x="96" y="1404"/>
                  </a:cubicBezTo>
                  <a:cubicBezTo>
                    <a:pt x="96" y="1430"/>
                    <a:pt x="122" y="1452"/>
                    <a:pt x="154" y="1452"/>
                  </a:cubicBezTo>
                  <a:cubicBezTo>
                    <a:pt x="2199" y="1452"/>
                    <a:pt x="2199" y="1452"/>
                    <a:pt x="2199" y="1452"/>
                  </a:cubicBezTo>
                  <a:cubicBezTo>
                    <a:pt x="2231" y="1452"/>
                    <a:pt x="2257" y="1430"/>
                    <a:pt x="2257" y="1404"/>
                  </a:cubicBezTo>
                  <a:cubicBezTo>
                    <a:pt x="2257" y="144"/>
                    <a:pt x="2257" y="144"/>
                    <a:pt x="2257" y="144"/>
                  </a:cubicBezTo>
                  <a:cubicBezTo>
                    <a:pt x="2257" y="117"/>
                    <a:pt x="2231" y="96"/>
                    <a:pt x="2199" y="96"/>
                  </a:cubicBezTo>
                  <a:lnTo>
                    <a:pt x="154"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hangingPunct="0"/>
              <a:endParaRPr lang="ja-JP" altLang="en-US"/>
            </a:p>
          </p:txBody>
        </p:sp>
        <p:sp>
          <p:nvSpPr>
            <p:cNvPr id="68" name="Freeform 127">
              <a:extLst>
                <a:ext uri="{FF2B5EF4-FFF2-40B4-BE49-F238E27FC236}">
                  <a16:creationId xmlns:a16="http://schemas.microsoft.com/office/drawing/2014/main" id="{FA7DF367-64A4-4348-AE66-A531505BA194}"/>
                </a:ext>
              </a:extLst>
            </p:cNvPr>
            <p:cNvSpPr>
              <a:spLocks/>
            </p:cNvSpPr>
            <p:nvPr/>
          </p:nvSpPr>
          <p:spPr bwMode="auto">
            <a:xfrm>
              <a:off x="1885" y="1432"/>
              <a:ext cx="458" cy="822"/>
            </a:xfrm>
            <a:custGeom>
              <a:avLst/>
              <a:gdLst>
                <a:gd name="T0" fmla="*/ 343 w 375"/>
                <a:gd name="T1" fmla="*/ 678 h 688"/>
                <a:gd name="T2" fmla="*/ 204 w 375"/>
                <a:gd name="T3" fmla="*/ 573 h 688"/>
                <a:gd name="T4" fmla="*/ 170 w 375"/>
                <a:gd name="T5" fmla="*/ 573 h 688"/>
                <a:gd name="T6" fmla="*/ 32 w 375"/>
                <a:gd name="T7" fmla="*/ 678 h 688"/>
                <a:gd name="T8" fmla="*/ 0 w 375"/>
                <a:gd name="T9" fmla="*/ 662 h 688"/>
                <a:gd name="T10" fmla="*/ 0 w 375"/>
                <a:gd name="T11" fmla="*/ 0 h 688"/>
                <a:gd name="T12" fmla="*/ 375 w 375"/>
                <a:gd name="T13" fmla="*/ 0 h 688"/>
                <a:gd name="T14" fmla="*/ 375 w 375"/>
                <a:gd name="T15" fmla="*/ 662 h 688"/>
                <a:gd name="T16" fmla="*/ 343 w 375"/>
                <a:gd name="T17" fmla="*/ 67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688">
                  <a:moveTo>
                    <a:pt x="343" y="678"/>
                  </a:moveTo>
                  <a:cubicBezTo>
                    <a:pt x="204" y="573"/>
                    <a:pt x="204" y="573"/>
                    <a:pt x="204" y="573"/>
                  </a:cubicBezTo>
                  <a:cubicBezTo>
                    <a:pt x="194" y="565"/>
                    <a:pt x="180" y="565"/>
                    <a:pt x="170" y="573"/>
                  </a:cubicBezTo>
                  <a:cubicBezTo>
                    <a:pt x="32" y="678"/>
                    <a:pt x="32" y="678"/>
                    <a:pt x="32" y="678"/>
                  </a:cubicBezTo>
                  <a:cubicBezTo>
                    <a:pt x="19" y="688"/>
                    <a:pt x="0" y="679"/>
                    <a:pt x="0" y="662"/>
                  </a:cubicBezTo>
                  <a:cubicBezTo>
                    <a:pt x="0" y="0"/>
                    <a:pt x="0" y="0"/>
                    <a:pt x="0" y="0"/>
                  </a:cubicBezTo>
                  <a:cubicBezTo>
                    <a:pt x="375" y="0"/>
                    <a:pt x="375" y="0"/>
                    <a:pt x="375" y="0"/>
                  </a:cubicBezTo>
                  <a:cubicBezTo>
                    <a:pt x="375" y="662"/>
                    <a:pt x="375" y="662"/>
                    <a:pt x="375" y="662"/>
                  </a:cubicBezTo>
                  <a:cubicBezTo>
                    <a:pt x="375" y="679"/>
                    <a:pt x="356" y="688"/>
                    <a:pt x="343" y="678"/>
                  </a:cubicBez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hangingPunct="0"/>
              <a:endParaRPr lang="ja-JP" altLang="en-US"/>
            </a:p>
          </p:txBody>
        </p:sp>
        <p:sp>
          <p:nvSpPr>
            <p:cNvPr id="69" name="Oval 128">
              <a:extLst>
                <a:ext uri="{FF2B5EF4-FFF2-40B4-BE49-F238E27FC236}">
                  <a16:creationId xmlns:a16="http://schemas.microsoft.com/office/drawing/2014/main" id="{92B794D6-D3CD-EB47-8A50-F0356C80660D}"/>
                </a:ext>
              </a:extLst>
            </p:cNvPr>
            <p:cNvSpPr>
              <a:spLocks noChangeArrowheads="1"/>
            </p:cNvSpPr>
            <p:nvPr/>
          </p:nvSpPr>
          <p:spPr bwMode="auto">
            <a:xfrm>
              <a:off x="1733" y="992"/>
              <a:ext cx="762" cy="745"/>
            </a:xfrm>
            <a:prstGeom prst="ellipse">
              <a:avLst/>
            </a:pr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hangingPunct="0"/>
              <a:endParaRPr lang="ja-JP" altLang="en-US"/>
            </a:p>
          </p:txBody>
        </p:sp>
        <p:sp>
          <p:nvSpPr>
            <p:cNvPr id="70" name="Freeform 129">
              <a:extLst>
                <a:ext uri="{FF2B5EF4-FFF2-40B4-BE49-F238E27FC236}">
                  <a16:creationId xmlns:a16="http://schemas.microsoft.com/office/drawing/2014/main" id="{619E5944-D3C7-424E-945D-12988545181F}"/>
                </a:ext>
              </a:extLst>
            </p:cNvPr>
            <p:cNvSpPr>
              <a:spLocks/>
            </p:cNvSpPr>
            <p:nvPr/>
          </p:nvSpPr>
          <p:spPr bwMode="auto">
            <a:xfrm>
              <a:off x="2723" y="1108"/>
              <a:ext cx="1264" cy="205"/>
            </a:xfrm>
            <a:custGeom>
              <a:avLst/>
              <a:gdLst>
                <a:gd name="T0" fmla="*/ 947 w 1033"/>
                <a:gd name="T1" fmla="*/ 172 h 172"/>
                <a:gd name="T2" fmla="*/ 86 w 1033"/>
                <a:gd name="T3" fmla="*/ 172 h 172"/>
                <a:gd name="T4" fmla="*/ 0 w 1033"/>
                <a:gd name="T5" fmla="*/ 86 h 172"/>
                <a:gd name="T6" fmla="*/ 86 w 1033"/>
                <a:gd name="T7" fmla="*/ 0 h 172"/>
                <a:gd name="T8" fmla="*/ 947 w 1033"/>
                <a:gd name="T9" fmla="*/ 0 h 172"/>
                <a:gd name="T10" fmla="*/ 1033 w 1033"/>
                <a:gd name="T11" fmla="*/ 86 h 172"/>
                <a:gd name="T12" fmla="*/ 947 w 103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1033" h="172">
                  <a:moveTo>
                    <a:pt x="947" y="172"/>
                  </a:moveTo>
                  <a:cubicBezTo>
                    <a:pt x="86" y="172"/>
                    <a:pt x="86" y="172"/>
                    <a:pt x="86" y="172"/>
                  </a:cubicBezTo>
                  <a:cubicBezTo>
                    <a:pt x="38" y="172"/>
                    <a:pt x="0" y="133"/>
                    <a:pt x="0" y="86"/>
                  </a:cubicBezTo>
                  <a:cubicBezTo>
                    <a:pt x="0" y="39"/>
                    <a:pt x="38" y="0"/>
                    <a:pt x="86" y="0"/>
                  </a:cubicBezTo>
                  <a:cubicBezTo>
                    <a:pt x="947" y="0"/>
                    <a:pt x="947" y="0"/>
                    <a:pt x="947" y="0"/>
                  </a:cubicBezTo>
                  <a:cubicBezTo>
                    <a:pt x="994" y="0"/>
                    <a:pt x="1033" y="39"/>
                    <a:pt x="1033" y="86"/>
                  </a:cubicBezTo>
                  <a:cubicBezTo>
                    <a:pt x="1033" y="133"/>
                    <a:pt x="994" y="172"/>
                    <a:pt x="947"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hangingPunct="0"/>
              <a:endParaRPr lang="ja-JP" altLang="en-US"/>
            </a:p>
          </p:txBody>
        </p:sp>
        <p:sp>
          <p:nvSpPr>
            <p:cNvPr id="71" name="Freeform 130">
              <a:extLst>
                <a:ext uri="{FF2B5EF4-FFF2-40B4-BE49-F238E27FC236}">
                  <a16:creationId xmlns:a16="http://schemas.microsoft.com/office/drawing/2014/main" id="{E632558B-4AE5-E445-BD16-7279E70A2556}"/>
                </a:ext>
              </a:extLst>
            </p:cNvPr>
            <p:cNvSpPr>
              <a:spLocks/>
            </p:cNvSpPr>
            <p:nvPr/>
          </p:nvSpPr>
          <p:spPr bwMode="auto">
            <a:xfrm>
              <a:off x="2723" y="1928"/>
              <a:ext cx="721" cy="206"/>
            </a:xfrm>
            <a:custGeom>
              <a:avLst/>
              <a:gdLst>
                <a:gd name="T0" fmla="*/ 503 w 589"/>
                <a:gd name="T1" fmla="*/ 172 h 172"/>
                <a:gd name="T2" fmla="*/ 86 w 589"/>
                <a:gd name="T3" fmla="*/ 172 h 172"/>
                <a:gd name="T4" fmla="*/ 0 w 589"/>
                <a:gd name="T5" fmla="*/ 86 h 172"/>
                <a:gd name="T6" fmla="*/ 86 w 589"/>
                <a:gd name="T7" fmla="*/ 0 h 172"/>
                <a:gd name="T8" fmla="*/ 503 w 589"/>
                <a:gd name="T9" fmla="*/ 0 h 172"/>
                <a:gd name="T10" fmla="*/ 589 w 589"/>
                <a:gd name="T11" fmla="*/ 86 h 172"/>
                <a:gd name="T12" fmla="*/ 503 w 589"/>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589" h="172">
                  <a:moveTo>
                    <a:pt x="503" y="172"/>
                  </a:moveTo>
                  <a:cubicBezTo>
                    <a:pt x="86" y="172"/>
                    <a:pt x="86" y="172"/>
                    <a:pt x="86" y="172"/>
                  </a:cubicBezTo>
                  <a:cubicBezTo>
                    <a:pt x="38" y="172"/>
                    <a:pt x="0" y="133"/>
                    <a:pt x="0" y="86"/>
                  </a:cubicBezTo>
                  <a:cubicBezTo>
                    <a:pt x="0" y="39"/>
                    <a:pt x="38" y="0"/>
                    <a:pt x="86" y="0"/>
                  </a:cubicBezTo>
                  <a:cubicBezTo>
                    <a:pt x="503" y="0"/>
                    <a:pt x="503" y="0"/>
                    <a:pt x="503" y="0"/>
                  </a:cubicBezTo>
                  <a:cubicBezTo>
                    <a:pt x="551" y="0"/>
                    <a:pt x="589" y="39"/>
                    <a:pt x="589" y="86"/>
                  </a:cubicBezTo>
                  <a:cubicBezTo>
                    <a:pt x="589" y="133"/>
                    <a:pt x="551" y="172"/>
                    <a:pt x="503"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hangingPunct="0"/>
              <a:endParaRPr lang="ja-JP" altLang="en-US"/>
            </a:p>
          </p:txBody>
        </p:sp>
        <p:sp>
          <p:nvSpPr>
            <p:cNvPr id="72" name="Freeform 131">
              <a:extLst>
                <a:ext uri="{FF2B5EF4-FFF2-40B4-BE49-F238E27FC236}">
                  <a16:creationId xmlns:a16="http://schemas.microsoft.com/office/drawing/2014/main" id="{E5E80A8B-D051-C242-A14A-93D88AB4C785}"/>
                </a:ext>
              </a:extLst>
            </p:cNvPr>
            <p:cNvSpPr>
              <a:spLocks/>
            </p:cNvSpPr>
            <p:nvPr/>
          </p:nvSpPr>
          <p:spPr bwMode="auto">
            <a:xfrm>
              <a:off x="2723" y="1518"/>
              <a:ext cx="1264" cy="205"/>
            </a:xfrm>
            <a:custGeom>
              <a:avLst/>
              <a:gdLst>
                <a:gd name="T0" fmla="*/ 947 w 1033"/>
                <a:gd name="T1" fmla="*/ 172 h 172"/>
                <a:gd name="T2" fmla="*/ 86 w 1033"/>
                <a:gd name="T3" fmla="*/ 172 h 172"/>
                <a:gd name="T4" fmla="*/ 0 w 1033"/>
                <a:gd name="T5" fmla="*/ 86 h 172"/>
                <a:gd name="T6" fmla="*/ 86 w 1033"/>
                <a:gd name="T7" fmla="*/ 0 h 172"/>
                <a:gd name="T8" fmla="*/ 947 w 1033"/>
                <a:gd name="T9" fmla="*/ 0 h 172"/>
                <a:gd name="T10" fmla="*/ 1033 w 1033"/>
                <a:gd name="T11" fmla="*/ 86 h 172"/>
                <a:gd name="T12" fmla="*/ 947 w 103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1033" h="172">
                  <a:moveTo>
                    <a:pt x="947" y="172"/>
                  </a:moveTo>
                  <a:cubicBezTo>
                    <a:pt x="86" y="172"/>
                    <a:pt x="86" y="172"/>
                    <a:pt x="86" y="172"/>
                  </a:cubicBezTo>
                  <a:cubicBezTo>
                    <a:pt x="38" y="172"/>
                    <a:pt x="0" y="133"/>
                    <a:pt x="0" y="86"/>
                  </a:cubicBezTo>
                  <a:cubicBezTo>
                    <a:pt x="0" y="39"/>
                    <a:pt x="38" y="0"/>
                    <a:pt x="86" y="0"/>
                  </a:cubicBezTo>
                  <a:cubicBezTo>
                    <a:pt x="947" y="0"/>
                    <a:pt x="947" y="0"/>
                    <a:pt x="947" y="0"/>
                  </a:cubicBezTo>
                  <a:cubicBezTo>
                    <a:pt x="994" y="0"/>
                    <a:pt x="1033" y="39"/>
                    <a:pt x="1033" y="86"/>
                  </a:cubicBezTo>
                  <a:cubicBezTo>
                    <a:pt x="1033" y="133"/>
                    <a:pt x="994" y="172"/>
                    <a:pt x="947"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hangingPunct="0"/>
              <a:endParaRPr lang="ja-JP" altLang="en-US"/>
            </a:p>
          </p:txBody>
        </p:sp>
      </p:grpSp>
      <p:sp>
        <p:nvSpPr>
          <p:cNvPr id="73" name="Freeform 125">
            <a:extLst>
              <a:ext uri="{FF2B5EF4-FFF2-40B4-BE49-F238E27FC236}">
                <a16:creationId xmlns:a16="http://schemas.microsoft.com/office/drawing/2014/main" id="{321977A9-5909-C447-BDF1-BDC1C8DD8037}"/>
              </a:ext>
            </a:extLst>
          </p:cNvPr>
          <p:cNvSpPr>
            <a:spLocks/>
          </p:cNvSpPr>
          <p:nvPr/>
        </p:nvSpPr>
        <p:spPr bwMode="auto">
          <a:xfrm>
            <a:off x="3528208" y="3441974"/>
            <a:ext cx="904541" cy="610870"/>
          </a:xfrm>
          <a:custGeom>
            <a:avLst/>
            <a:gdLst>
              <a:gd name="T0" fmla="*/ 2608 w 2608"/>
              <a:gd name="T1" fmla="*/ 1642 h 1802"/>
              <a:gd name="T2" fmla="*/ 2448 w 2608"/>
              <a:gd name="T3" fmla="*/ 1802 h 1802"/>
              <a:gd name="T4" fmla="*/ 161 w 2608"/>
              <a:gd name="T5" fmla="*/ 1802 h 1802"/>
              <a:gd name="T6" fmla="*/ 0 w 2608"/>
              <a:gd name="T7" fmla="*/ 1642 h 1802"/>
              <a:gd name="T8" fmla="*/ 0 w 2608"/>
              <a:gd name="T9" fmla="*/ 160 h 1802"/>
              <a:gd name="T10" fmla="*/ 161 w 2608"/>
              <a:gd name="T11" fmla="*/ 0 h 1802"/>
              <a:gd name="T12" fmla="*/ 2448 w 2608"/>
              <a:gd name="T13" fmla="*/ 0 h 1802"/>
              <a:gd name="T14" fmla="*/ 2608 w 2608"/>
              <a:gd name="T15" fmla="*/ 160 h 1802"/>
              <a:gd name="T16" fmla="*/ 2608 w 2608"/>
              <a:gd name="T17" fmla="*/ 1642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8" h="1802">
                <a:moveTo>
                  <a:pt x="2608" y="1642"/>
                </a:moveTo>
                <a:cubicBezTo>
                  <a:pt x="2608" y="1730"/>
                  <a:pt x="2536" y="1802"/>
                  <a:pt x="2448" y="1802"/>
                </a:cubicBezTo>
                <a:cubicBezTo>
                  <a:pt x="161" y="1802"/>
                  <a:pt x="161" y="1802"/>
                  <a:pt x="161" y="1802"/>
                </a:cubicBezTo>
                <a:cubicBezTo>
                  <a:pt x="72" y="1802"/>
                  <a:pt x="0" y="1730"/>
                  <a:pt x="0" y="1642"/>
                </a:cubicBezTo>
                <a:cubicBezTo>
                  <a:pt x="0" y="160"/>
                  <a:pt x="0" y="160"/>
                  <a:pt x="0" y="160"/>
                </a:cubicBezTo>
                <a:cubicBezTo>
                  <a:pt x="0" y="72"/>
                  <a:pt x="72" y="0"/>
                  <a:pt x="161" y="0"/>
                </a:cubicBezTo>
                <a:cubicBezTo>
                  <a:pt x="2448" y="0"/>
                  <a:pt x="2448" y="0"/>
                  <a:pt x="2448" y="0"/>
                </a:cubicBezTo>
                <a:cubicBezTo>
                  <a:pt x="2536" y="0"/>
                  <a:pt x="2608" y="72"/>
                  <a:pt x="2608" y="160"/>
                </a:cubicBezTo>
                <a:lnTo>
                  <a:pt x="2608" y="1642"/>
                </a:lnTo>
                <a:close/>
              </a:path>
            </a:pathLst>
          </a:custGeom>
          <a:pattFill prst="weave">
            <a:fgClr>
              <a:schemeClr val="tx1"/>
            </a:fgClr>
            <a:bgClr>
              <a:schemeClr val="bg2"/>
            </a:bgClr>
          </a:pattFill>
          <a:ln>
            <a:noFill/>
          </a:ln>
        </p:spPr>
        <p:txBody>
          <a:bodyPr vert="horz" wrap="square" lIns="68580" tIns="34290" rIns="68580" bIns="34290" numCol="1" anchor="t" anchorCtr="0" compatLnSpc="1">
            <a:prstTxWarp prst="textNoShape">
              <a:avLst/>
            </a:prstTxWarp>
          </a:bodyPr>
          <a:lstStyle/>
          <a:p>
            <a:pPr hangingPunct="0"/>
            <a:endParaRPr lang="ja-JP" altLang="en-US"/>
          </a:p>
        </p:txBody>
      </p:sp>
      <p:sp>
        <p:nvSpPr>
          <p:cNvPr id="92" name="Rectangle 91">
            <a:extLst>
              <a:ext uri="{FF2B5EF4-FFF2-40B4-BE49-F238E27FC236}">
                <a16:creationId xmlns:a16="http://schemas.microsoft.com/office/drawing/2014/main" id="{436893F9-D4FB-374E-9149-AE1555C900E2}"/>
              </a:ext>
            </a:extLst>
          </p:cNvPr>
          <p:cNvSpPr/>
          <p:nvPr/>
        </p:nvSpPr>
        <p:spPr>
          <a:xfrm>
            <a:off x="5426296" y="3168937"/>
            <a:ext cx="797165" cy="623353"/>
          </a:xfrm>
          <a:prstGeom prst="rect">
            <a:avLst/>
          </a:prstGeom>
          <a:solidFill>
            <a:srgbClr val="72C05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hangingPunct="0"/>
            <a:r>
              <a:rPr lang="en-US" altLang="ja-JP" sz="1600" b="1">
                <a:solidFill>
                  <a:schemeClr val="bg2"/>
                </a:solidFill>
              </a:rPr>
              <a:t>TLS v1.3</a:t>
            </a:r>
          </a:p>
        </p:txBody>
      </p:sp>
      <p:sp>
        <p:nvSpPr>
          <p:cNvPr id="93" name="Block Arc 92">
            <a:extLst>
              <a:ext uri="{FF2B5EF4-FFF2-40B4-BE49-F238E27FC236}">
                <a16:creationId xmlns:a16="http://schemas.microsoft.com/office/drawing/2014/main" id="{BD740D84-AF4A-324C-B32A-87BBA994D301}"/>
              </a:ext>
            </a:extLst>
          </p:cNvPr>
          <p:cNvSpPr/>
          <p:nvPr/>
        </p:nvSpPr>
        <p:spPr>
          <a:xfrm>
            <a:off x="5477002" y="2782271"/>
            <a:ext cx="699437" cy="712631"/>
          </a:xfrm>
          <a:prstGeom prst="blockArc">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solidFill>
                <a:schemeClr val="tx1"/>
              </a:solidFill>
            </a:endParaRPr>
          </a:p>
        </p:txBody>
      </p:sp>
      <p:pic>
        <p:nvPicPr>
          <p:cNvPr id="94" name="Picture 93">
            <a:extLst>
              <a:ext uri="{FF2B5EF4-FFF2-40B4-BE49-F238E27FC236}">
                <a16:creationId xmlns:a16="http://schemas.microsoft.com/office/drawing/2014/main" id="{81BBF325-441C-8A43-BE5B-8C300ADAC16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77169" y="2954177"/>
            <a:ext cx="860069" cy="860069"/>
          </a:xfrm>
          <a:prstGeom prst="rect">
            <a:avLst/>
          </a:prstGeom>
        </p:spPr>
      </p:pic>
      <p:sp>
        <p:nvSpPr>
          <p:cNvPr id="47" name="TextBox 46">
            <a:extLst>
              <a:ext uri="{FF2B5EF4-FFF2-40B4-BE49-F238E27FC236}">
                <a16:creationId xmlns:a16="http://schemas.microsoft.com/office/drawing/2014/main" id="{C9FC88CA-6344-A744-B6ED-30DD589E5BFA}"/>
              </a:ext>
            </a:extLst>
          </p:cNvPr>
          <p:cNvSpPr txBox="1"/>
          <p:nvPr/>
        </p:nvSpPr>
        <p:spPr>
          <a:xfrm>
            <a:off x="3658826" y="4700627"/>
            <a:ext cx="1691489" cy="369332"/>
          </a:xfrm>
          <a:prstGeom prst="rect">
            <a:avLst/>
          </a:prstGeom>
          <a:noFill/>
          <a:ln>
            <a:solidFill>
              <a:schemeClr val="bg1"/>
            </a:solidFill>
          </a:ln>
        </p:spPr>
        <p:txBody>
          <a:bodyPr wrap="none" rtlCol="0">
            <a:spAutoFit/>
          </a:bodyPr>
          <a:lstStyle/>
          <a:p>
            <a:pPr rtl="0" hangingPunct="0"/>
            <a:r>
              <a:rPr lang="en-US" altLang="ja-JP" i="1">
                <a:solidFill>
                  <a:schemeClr val="accent6"/>
                </a:solidFill>
                <a:latin typeface="+mn-lt"/>
              </a:rPr>
              <a:t>AsyncOS 12.0</a:t>
            </a:r>
          </a:p>
        </p:txBody>
      </p:sp>
      <p:pic>
        <p:nvPicPr>
          <p:cNvPr id="49" name="Picture 48">
            <a:extLst>
              <a:ext uri="{FF2B5EF4-FFF2-40B4-BE49-F238E27FC236}">
                <a16:creationId xmlns:a16="http://schemas.microsoft.com/office/drawing/2014/main" id="{692D9E60-EB0E-A84F-80C7-AE218EC8A6A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318932" y="34966"/>
            <a:ext cx="774603" cy="774603"/>
          </a:xfrm>
          <a:prstGeom prst="rect">
            <a:avLst/>
          </a:prstGeom>
        </p:spPr>
      </p:pic>
    </p:spTree>
    <p:extLst>
      <p:ext uri="{BB962C8B-B14F-4D97-AF65-F5344CB8AC3E}">
        <p14:creationId xmlns:p14="http://schemas.microsoft.com/office/powerpoint/2010/main" val="15747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3"/>
                                        </p:tgtEl>
                                        <p:attrNameLst>
                                          <p:attrName>style.visibility</p:attrName>
                                        </p:attrNameLst>
                                      </p:cBhvr>
                                      <p:to>
                                        <p:strVal val="visible"/>
                                      </p:to>
                                    </p:set>
                                    <p:anim calcmode="lin" valueType="num">
                                      <p:cBhvr additive="base">
                                        <p:cTn id="19" dur="500" fill="hold"/>
                                        <p:tgtEl>
                                          <p:spTgt spid="273"/>
                                        </p:tgtEl>
                                        <p:attrNameLst>
                                          <p:attrName>ppt_x</p:attrName>
                                        </p:attrNameLst>
                                      </p:cBhvr>
                                      <p:tavLst>
                                        <p:tav tm="0">
                                          <p:val>
                                            <p:strVal val="#ppt_x"/>
                                          </p:val>
                                        </p:tav>
                                        <p:tav tm="100000">
                                          <p:val>
                                            <p:strVal val="#ppt_x"/>
                                          </p:val>
                                        </p:tav>
                                      </p:tavLst>
                                    </p:anim>
                                    <p:anim calcmode="lin" valueType="num">
                                      <p:cBhvr additive="base">
                                        <p:cTn id="20" dur="500" fill="hold"/>
                                        <p:tgtEl>
                                          <p:spTgt spid="27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290"/>
                                        </p:tgtEl>
                                        <p:attrNameLst>
                                          <p:attrName>style.visibility</p:attrName>
                                        </p:attrNameLst>
                                      </p:cBhvr>
                                      <p:to>
                                        <p:strVal val="visible"/>
                                      </p:to>
                                    </p:set>
                                    <p:anim calcmode="lin" valueType="num">
                                      <p:cBhvr additive="base">
                                        <p:cTn id="23" dur="500" fill="hold"/>
                                        <p:tgtEl>
                                          <p:spTgt spid="12290"/>
                                        </p:tgtEl>
                                        <p:attrNameLst>
                                          <p:attrName>ppt_x</p:attrName>
                                        </p:attrNameLst>
                                      </p:cBhvr>
                                      <p:tavLst>
                                        <p:tav tm="0">
                                          <p:val>
                                            <p:strVal val="#ppt_x"/>
                                          </p:val>
                                        </p:tav>
                                        <p:tav tm="100000">
                                          <p:val>
                                            <p:strVal val="#ppt_x"/>
                                          </p:val>
                                        </p:tav>
                                      </p:tavLst>
                                    </p:anim>
                                    <p:anim calcmode="lin" valueType="num">
                                      <p:cBhvr additive="base">
                                        <p:cTn id="24" dur="500" fill="hold"/>
                                        <p:tgtEl>
                                          <p:spTgt spid="1229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294"/>
                                        </p:tgtEl>
                                        <p:attrNameLst>
                                          <p:attrName>style.visibility</p:attrName>
                                        </p:attrNameLst>
                                      </p:cBhvr>
                                      <p:to>
                                        <p:strVal val="visible"/>
                                      </p:to>
                                    </p:set>
                                    <p:anim calcmode="lin" valueType="num">
                                      <p:cBhvr additive="base">
                                        <p:cTn id="35" dur="500" fill="hold"/>
                                        <p:tgtEl>
                                          <p:spTgt spid="12294"/>
                                        </p:tgtEl>
                                        <p:attrNameLst>
                                          <p:attrName>ppt_x</p:attrName>
                                        </p:attrNameLst>
                                      </p:cBhvr>
                                      <p:tavLst>
                                        <p:tav tm="0">
                                          <p:val>
                                            <p:strVal val="#ppt_x"/>
                                          </p:val>
                                        </p:tav>
                                        <p:tav tm="100000">
                                          <p:val>
                                            <p:strVal val="#ppt_x"/>
                                          </p:val>
                                        </p:tav>
                                      </p:tavLst>
                                    </p:anim>
                                    <p:anim calcmode="lin" valueType="num">
                                      <p:cBhvr additive="base">
                                        <p:cTn id="36" dur="500" fill="hold"/>
                                        <p:tgtEl>
                                          <p:spTgt spid="1229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500" fill="hold"/>
                                        <p:tgtEl>
                                          <p:spTgt spid="55"/>
                                        </p:tgtEl>
                                        <p:attrNameLst>
                                          <p:attrName>ppt_x</p:attrName>
                                        </p:attrNameLst>
                                      </p:cBhvr>
                                      <p:tavLst>
                                        <p:tav tm="0">
                                          <p:val>
                                            <p:strVal val="#ppt_x"/>
                                          </p:val>
                                        </p:tav>
                                        <p:tav tm="100000">
                                          <p:val>
                                            <p:strVal val="#ppt_x"/>
                                          </p:val>
                                        </p:tav>
                                      </p:tavLst>
                                    </p:anim>
                                    <p:anim calcmode="lin" valueType="num">
                                      <p:cBhvr additive="base">
                                        <p:cTn id="40" dur="500" fill="hold"/>
                                        <p:tgtEl>
                                          <p:spTgt spid="5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296"/>
                                        </p:tgtEl>
                                        <p:attrNameLst>
                                          <p:attrName>style.visibility</p:attrName>
                                        </p:attrNameLst>
                                      </p:cBhvr>
                                      <p:to>
                                        <p:strVal val="visible"/>
                                      </p:to>
                                    </p:set>
                                    <p:anim calcmode="lin" valueType="num">
                                      <p:cBhvr additive="base">
                                        <p:cTn id="43" dur="500" fill="hold"/>
                                        <p:tgtEl>
                                          <p:spTgt spid="12296"/>
                                        </p:tgtEl>
                                        <p:attrNameLst>
                                          <p:attrName>ppt_x</p:attrName>
                                        </p:attrNameLst>
                                      </p:cBhvr>
                                      <p:tavLst>
                                        <p:tav tm="0">
                                          <p:val>
                                            <p:strVal val="#ppt_x"/>
                                          </p:val>
                                        </p:tav>
                                        <p:tav tm="100000">
                                          <p:val>
                                            <p:strVal val="#ppt_x"/>
                                          </p:val>
                                        </p:tav>
                                      </p:tavLst>
                                    </p:anim>
                                    <p:anim calcmode="lin" valueType="num">
                                      <p:cBhvr additive="base">
                                        <p:cTn id="44"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9"/>
                                        </p:tgtEl>
                                        <p:attrNameLst>
                                          <p:attrName>style.visibility</p:attrName>
                                        </p:attrNameLst>
                                      </p:cBhvr>
                                      <p:to>
                                        <p:strVal val="visible"/>
                                      </p:to>
                                    </p:set>
                                    <p:anim calcmode="lin" valueType="num">
                                      <p:cBhvr additive="base">
                                        <p:cTn id="53" dur="500" fill="hold"/>
                                        <p:tgtEl>
                                          <p:spTgt spid="199"/>
                                        </p:tgtEl>
                                        <p:attrNameLst>
                                          <p:attrName>ppt_x</p:attrName>
                                        </p:attrNameLst>
                                      </p:cBhvr>
                                      <p:tavLst>
                                        <p:tav tm="0">
                                          <p:val>
                                            <p:strVal val="#ppt_x"/>
                                          </p:val>
                                        </p:tav>
                                        <p:tav tm="100000">
                                          <p:val>
                                            <p:strVal val="#ppt_x"/>
                                          </p:val>
                                        </p:tav>
                                      </p:tavLst>
                                    </p:anim>
                                    <p:anim calcmode="lin" valueType="num">
                                      <p:cBhvr additive="base">
                                        <p:cTn id="54" dur="500" fill="hold"/>
                                        <p:tgtEl>
                                          <p:spTgt spid="19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2"/>
                                        </p:tgtEl>
                                        <p:attrNameLst>
                                          <p:attrName>style.visibility</p:attrName>
                                        </p:attrNameLst>
                                      </p:cBhvr>
                                      <p:to>
                                        <p:strVal val="visible"/>
                                      </p:to>
                                    </p:set>
                                    <p:anim calcmode="lin" valueType="num">
                                      <p:cBhvr additive="base">
                                        <p:cTn id="57" dur="500" fill="hold"/>
                                        <p:tgtEl>
                                          <p:spTgt spid="202"/>
                                        </p:tgtEl>
                                        <p:attrNameLst>
                                          <p:attrName>ppt_x</p:attrName>
                                        </p:attrNameLst>
                                      </p:cBhvr>
                                      <p:tavLst>
                                        <p:tav tm="0">
                                          <p:val>
                                            <p:strVal val="#ppt_x"/>
                                          </p:val>
                                        </p:tav>
                                        <p:tav tm="100000">
                                          <p:val>
                                            <p:strVal val="#ppt_x"/>
                                          </p:val>
                                        </p:tav>
                                      </p:tavLst>
                                    </p:anim>
                                    <p:anim calcmode="lin" valueType="num">
                                      <p:cBhvr additive="base">
                                        <p:cTn id="58" dur="500" fill="hold"/>
                                        <p:tgtEl>
                                          <p:spTgt spid="20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79"/>
                                        </p:tgtEl>
                                        <p:attrNameLst>
                                          <p:attrName>style.visibility</p:attrName>
                                        </p:attrNameLst>
                                      </p:cBhvr>
                                      <p:to>
                                        <p:strVal val="visible"/>
                                      </p:to>
                                    </p:set>
                                    <p:anim calcmode="lin" valueType="num">
                                      <p:cBhvr additive="base">
                                        <p:cTn id="61" dur="500" fill="hold"/>
                                        <p:tgtEl>
                                          <p:spTgt spid="279"/>
                                        </p:tgtEl>
                                        <p:attrNameLst>
                                          <p:attrName>ppt_x</p:attrName>
                                        </p:attrNameLst>
                                      </p:cBhvr>
                                      <p:tavLst>
                                        <p:tav tm="0">
                                          <p:val>
                                            <p:strVal val="#ppt_x"/>
                                          </p:val>
                                        </p:tav>
                                        <p:tav tm="100000">
                                          <p:val>
                                            <p:strVal val="#ppt_x"/>
                                          </p:val>
                                        </p:tav>
                                      </p:tavLst>
                                    </p:anim>
                                    <p:anim calcmode="lin" valueType="num">
                                      <p:cBhvr additive="base">
                                        <p:cTn id="62" dur="500" fill="hold"/>
                                        <p:tgtEl>
                                          <p:spTgt spid="27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5"/>
                                        </p:tgtEl>
                                        <p:attrNameLst>
                                          <p:attrName>style.visibility</p:attrName>
                                        </p:attrNameLst>
                                      </p:cBhvr>
                                      <p:to>
                                        <p:strVal val="visible"/>
                                      </p:to>
                                    </p:set>
                                    <p:anim calcmode="lin" valueType="num">
                                      <p:cBhvr additive="base">
                                        <p:cTn id="65" dur="500" fill="hold"/>
                                        <p:tgtEl>
                                          <p:spTgt spid="65"/>
                                        </p:tgtEl>
                                        <p:attrNameLst>
                                          <p:attrName>ppt_x</p:attrName>
                                        </p:attrNameLst>
                                      </p:cBhvr>
                                      <p:tavLst>
                                        <p:tav tm="0">
                                          <p:val>
                                            <p:strVal val="#ppt_x"/>
                                          </p:val>
                                        </p:tav>
                                        <p:tav tm="100000">
                                          <p:val>
                                            <p:strVal val="#ppt_x"/>
                                          </p:val>
                                        </p:tav>
                                      </p:tavLst>
                                    </p:anim>
                                    <p:anim calcmode="lin" valueType="num">
                                      <p:cBhvr additive="base">
                                        <p:cTn id="66" dur="500" fill="hold"/>
                                        <p:tgtEl>
                                          <p:spTgt spid="6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73"/>
                                        </p:tgtEl>
                                        <p:attrNameLst>
                                          <p:attrName>style.visibility</p:attrName>
                                        </p:attrNameLst>
                                      </p:cBhvr>
                                      <p:to>
                                        <p:strVal val="visible"/>
                                      </p:to>
                                    </p:set>
                                    <p:anim calcmode="lin" valueType="num">
                                      <p:cBhvr additive="base">
                                        <p:cTn id="69" dur="500" fill="hold"/>
                                        <p:tgtEl>
                                          <p:spTgt spid="73"/>
                                        </p:tgtEl>
                                        <p:attrNameLst>
                                          <p:attrName>ppt_x</p:attrName>
                                        </p:attrNameLst>
                                      </p:cBhvr>
                                      <p:tavLst>
                                        <p:tav tm="0">
                                          <p:val>
                                            <p:strVal val="#ppt_x"/>
                                          </p:val>
                                        </p:tav>
                                        <p:tav tm="100000">
                                          <p:val>
                                            <p:strVal val="#ppt_x"/>
                                          </p:val>
                                        </p:tav>
                                      </p:tavLst>
                                    </p:anim>
                                    <p:anim calcmode="lin" valueType="num">
                                      <p:cBhvr additive="base">
                                        <p:cTn id="7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500" fill="hold"/>
                                        <p:tgtEl>
                                          <p:spTgt spid="7"/>
                                        </p:tgtEl>
                                        <p:attrNameLst>
                                          <p:attrName>ppt_x</p:attrName>
                                        </p:attrNameLst>
                                      </p:cBhvr>
                                      <p:tavLst>
                                        <p:tav tm="0">
                                          <p:val>
                                            <p:strVal val="#ppt_x"/>
                                          </p:val>
                                        </p:tav>
                                        <p:tav tm="100000">
                                          <p:val>
                                            <p:strVal val="#ppt_x"/>
                                          </p:val>
                                        </p:tav>
                                      </p:tavLst>
                                    </p:anim>
                                    <p:anim calcmode="lin" valueType="num">
                                      <p:cBhvr additive="base">
                                        <p:cTn id="76" dur="500" fill="hold"/>
                                        <p:tgtEl>
                                          <p:spTgt spid="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10"/>
                                        </p:tgtEl>
                                        <p:attrNameLst>
                                          <p:attrName>style.visibility</p:attrName>
                                        </p:attrNameLst>
                                      </p:cBhvr>
                                      <p:to>
                                        <p:strVal val="visible"/>
                                      </p:to>
                                    </p:set>
                                    <p:anim calcmode="lin" valueType="num">
                                      <p:cBhvr additive="base">
                                        <p:cTn id="79" dur="500" fill="hold"/>
                                        <p:tgtEl>
                                          <p:spTgt spid="210"/>
                                        </p:tgtEl>
                                        <p:attrNameLst>
                                          <p:attrName>ppt_x</p:attrName>
                                        </p:attrNameLst>
                                      </p:cBhvr>
                                      <p:tavLst>
                                        <p:tav tm="0">
                                          <p:val>
                                            <p:strVal val="#ppt_x"/>
                                          </p:val>
                                        </p:tav>
                                        <p:tav tm="100000">
                                          <p:val>
                                            <p:strVal val="#ppt_x"/>
                                          </p:val>
                                        </p:tav>
                                      </p:tavLst>
                                    </p:anim>
                                    <p:anim calcmode="lin" valueType="num">
                                      <p:cBhvr additive="base">
                                        <p:cTn id="80" dur="500" fill="hold"/>
                                        <p:tgtEl>
                                          <p:spTgt spid="21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26"/>
                                        </p:tgtEl>
                                        <p:attrNameLst>
                                          <p:attrName>style.visibility</p:attrName>
                                        </p:attrNameLst>
                                      </p:cBhvr>
                                      <p:to>
                                        <p:strVal val="visible"/>
                                      </p:to>
                                    </p:set>
                                    <p:anim calcmode="lin" valueType="num">
                                      <p:cBhvr additive="base">
                                        <p:cTn id="83" dur="500" fill="hold"/>
                                        <p:tgtEl>
                                          <p:spTgt spid="226"/>
                                        </p:tgtEl>
                                        <p:attrNameLst>
                                          <p:attrName>ppt_x</p:attrName>
                                        </p:attrNameLst>
                                      </p:cBhvr>
                                      <p:tavLst>
                                        <p:tav tm="0">
                                          <p:val>
                                            <p:strVal val="#ppt_x"/>
                                          </p:val>
                                        </p:tav>
                                        <p:tav tm="100000">
                                          <p:val>
                                            <p:strVal val="#ppt_x"/>
                                          </p:val>
                                        </p:tav>
                                      </p:tavLst>
                                    </p:anim>
                                    <p:anim calcmode="lin" valueType="num">
                                      <p:cBhvr additive="base">
                                        <p:cTn id="84" dur="500" fill="hold"/>
                                        <p:tgtEl>
                                          <p:spTgt spid="22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85"/>
                                        </p:tgtEl>
                                        <p:attrNameLst>
                                          <p:attrName>style.visibility</p:attrName>
                                        </p:attrNameLst>
                                      </p:cBhvr>
                                      <p:to>
                                        <p:strVal val="visible"/>
                                      </p:to>
                                    </p:set>
                                    <p:anim calcmode="lin" valueType="num">
                                      <p:cBhvr additive="base">
                                        <p:cTn id="87" dur="500" fill="hold"/>
                                        <p:tgtEl>
                                          <p:spTgt spid="285"/>
                                        </p:tgtEl>
                                        <p:attrNameLst>
                                          <p:attrName>ppt_x</p:attrName>
                                        </p:attrNameLst>
                                      </p:cBhvr>
                                      <p:tavLst>
                                        <p:tav tm="0">
                                          <p:val>
                                            <p:strVal val="#ppt_x"/>
                                          </p:val>
                                        </p:tav>
                                        <p:tav tm="100000">
                                          <p:val>
                                            <p:strVal val="#ppt_x"/>
                                          </p:val>
                                        </p:tav>
                                      </p:tavLst>
                                    </p:anim>
                                    <p:anim calcmode="lin" valueType="num">
                                      <p:cBhvr additive="base">
                                        <p:cTn id="88" dur="500" fill="hold"/>
                                        <p:tgtEl>
                                          <p:spTgt spid="28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2"/>
                                        </p:tgtEl>
                                        <p:attrNameLst>
                                          <p:attrName>style.visibility</p:attrName>
                                        </p:attrNameLst>
                                      </p:cBhvr>
                                      <p:to>
                                        <p:strVal val="visible"/>
                                      </p:to>
                                    </p:set>
                                    <p:anim calcmode="lin" valueType="num">
                                      <p:cBhvr additive="base">
                                        <p:cTn id="91" dur="500" fill="hold"/>
                                        <p:tgtEl>
                                          <p:spTgt spid="92"/>
                                        </p:tgtEl>
                                        <p:attrNameLst>
                                          <p:attrName>ppt_x</p:attrName>
                                        </p:attrNameLst>
                                      </p:cBhvr>
                                      <p:tavLst>
                                        <p:tav tm="0">
                                          <p:val>
                                            <p:strVal val="#ppt_x"/>
                                          </p:val>
                                        </p:tav>
                                        <p:tav tm="100000">
                                          <p:val>
                                            <p:strVal val="#ppt_x"/>
                                          </p:val>
                                        </p:tav>
                                      </p:tavLst>
                                    </p:anim>
                                    <p:anim calcmode="lin" valueType="num">
                                      <p:cBhvr additive="base">
                                        <p:cTn id="92" dur="500" fill="hold"/>
                                        <p:tgtEl>
                                          <p:spTgt spid="9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3"/>
                                        </p:tgtEl>
                                        <p:attrNameLst>
                                          <p:attrName>style.visibility</p:attrName>
                                        </p:attrNameLst>
                                      </p:cBhvr>
                                      <p:to>
                                        <p:strVal val="visible"/>
                                      </p:to>
                                    </p:set>
                                    <p:anim calcmode="lin" valueType="num">
                                      <p:cBhvr additive="base">
                                        <p:cTn id="95" dur="500" fill="hold"/>
                                        <p:tgtEl>
                                          <p:spTgt spid="93"/>
                                        </p:tgtEl>
                                        <p:attrNameLst>
                                          <p:attrName>ppt_x</p:attrName>
                                        </p:attrNameLst>
                                      </p:cBhvr>
                                      <p:tavLst>
                                        <p:tav tm="0">
                                          <p:val>
                                            <p:strVal val="#ppt_x"/>
                                          </p:val>
                                        </p:tav>
                                        <p:tav tm="100000">
                                          <p:val>
                                            <p:strVal val="#ppt_x"/>
                                          </p:val>
                                        </p:tav>
                                      </p:tavLst>
                                    </p:anim>
                                    <p:anim calcmode="lin" valueType="num">
                                      <p:cBhvr additive="base">
                                        <p:cTn id="96"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additive="base">
                                        <p:cTn id="101" dur="500" fill="hold"/>
                                        <p:tgtEl>
                                          <p:spTgt spid="9"/>
                                        </p:tgtEl>
                                        <p:attrNameLst>
                                          <p:attrName>ppt_x</p:attrName>
                                        </p:attrNameLst>
                                      </p:cBhvr>
                                      <p:tavLst>
                                        <p:tav tm="0">
                                          <p:val>
                                            <p:strVal val="#ppt_x"/>
                                          </p:val>
                                        </p:tav>
                                        <p:tav tm="100000">
                                          <p:val>
                                            <p:strVal val="#ppt_x"/>
                                          </p:val>
                                        </p:tav>
                                      </p:tavLst>
                                    </p:anim>
                                    <p:anim calcmode="lin" valueType="num">
                                      <p:cBhvr additive="base">
                                        <p:cTn id="102" dur="500" fill="hold"/>
                                        <p:tgtEl>
                                          <p:spTgt spid="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14"/>
                                        </p:tgtEl>
                                        <p:attrNameLst>
                                          <p:attrName>style.visibility</p:attrName>
                                        </p:attrNameLst>
                                      </p:cBhvr>
                                      <p:to>
                                        <p:strVal val="visible"/>
                                      </p:to>
                                    </p:set>
                                    <p:anim calcmode="lin" valueType="num">
                                      <p:cBhvr additive="base">
                                        <p:cTn id="105" dur="500" fill="hold"/>
                                        <p:tgtEl>
                                          <p:spTgt spid="214"/>
                                        </p:tgtEl>
                                        <p:attrNameLst>
                                          <p:attrName>ppt_x</p:attrName>
                                        </p:attrNameLst>
                                      </p:cBhvr>
                                      <p:tavLst>
                                        <p:tav tm="0">
                                          <p:val>
                                            <p:strVal val="#ppt_x"/>
                                          </p:val>
                                        </p:tav>
                                        <p:tav tm="100000">
                                          <p:val>
                                            <p:strVal val="#ppt_x"/>
                                          </p:val>
                                        </p:tav>
                                      </p:tavLst>
                                    </p:anim>
                                    <p:anim calcmode="lin" valueType="num">
                                      <p:cBhvr additive="base">
                                        <p:cTn id="106" dur="500" fill="hold"/>
                                        <p:tgtEl>
                                          <p:spTgt spid="214"/>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17"/>
                                        </p:tgtEl>
                                        <p:attrNameLst>
                                          <p:attrName>style.visibility</p:attrName>
                                        </p:attrNameLst>
                                      </p:cBhvr>
                                      <p:to>
                                        <p:strVal val="visible"/>
                                      </p:to>
                                    </p:set>
                                    <p:anim calcmode="lin" valueType="num">
                                      <p:cBhvr additive="base">
                                        <p:cTn id="109" dur="500" fill="hold"/>
                                        <p:tgtEl>
                                          <p:spTgt spid="217"/>
                                        </p:tgtEl>
                                        <p:attrNameLst>
                                          <p:attrName>ppt_x</p:attrName>
                                        </p:attrNameLst>
                                      </p:cBhvr>
                                      <p:tavLst>
                                        <p:tav tm="0">
                                          <p:val>
                                            <p:strVal val="#ppt_x"/>
                                          </p:val>
                                        </p:tav>
                                        <p:tav tm="100000">
                                          <p:val>
                                            <p:strVal val="#ppt_x"/>
                                          </p:val>
                                        </p:tav>
                                      </p:tavLst>
                                    </p:anim>
                                    <p:anim calcmode="lin" valueType="num">
                                      <p:cBhvr additive="base">
                                        <p:cTn id="110" dur="500" fill="hold"/>
                                        <p:tgtEl>
                                          <p:spTgt spid="217"/>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91"/>
                                        </p:tgtEl>
                                        <p:attrNameLst>
                                          <p:attrName>style.visibility</p:attrName>
                                        </p:attrNameLst>
                                      </p:cBhvr>
                                      <p:to>
                                        <p:strVal val="visible"/>
                                      </p:to>
                                    </p:set>
                                    <p:anim calcmode="lin" valueType="num">
                                      <p:cBhvr additive="base">
                                        <p:cTn id="113" dur="500" fill="hold"/>
                                        <p:tgtEl>
                                          <p:spTgt spid="291"/>
                                        </p:tgtEl>
                                        <p:attrNameLst>
                                          <p:attrName>ppt_x</p:attrName>
                                        </p:attrNameLst>
                                      </p:cBhvr>
                                      <p:tavLst>
                                        <p:tav tm="0">
                                          <p:val>
                                            <p:strVal val="#ppt_x"/>
                                          </p:val>
                                        </p:tav>
                                        <p:tav tm="100000">
                                          <p:val>
                                            <p:strVal val="#ppt_x"/>
                                          </p:val>
                                        </p:tav>
                                      </p:tavLst>
                                    </p:anim>
                                    <p:anim calcmode="lin" valueType="num">
                                      <p:cBhvr additive="base">
                                        <p:cTn id="114" dur="500" fill="hold"/>
                                        <p:tgtEl>
                                          <p:spTgt spid="291"/>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94"/>
                                        </p:tgtEl>
                                        <p:attrNameLst>
                                          <p:attrName>style.visibility</p:attrName>
                                        </p:attrNameLst>
                                      </p:cBhvr>
                                      <p:to>
                                        <p:strVal val="visible"/>
                                      </p:to>
                                    </p:set>
                                    <p:anim calcmode="lin" valueType="num">
                                      <p:cBhvr additive="base">
                                        <p:cTn id="117" dur="500" fill="hold"/>
                                        <p:tgtEl>
                                          <p:spTgt spid="94"/>
                                        </p:tgtEl>
                                        <p:attrNameLst>
                                          <p:attrName>ppt_x</p:attrName>
                                        </p:attrNameLst>
                                      </p:cBhvr>
                                      <p:tavLst>
                                        <p:tav tm="0">
                                          <p:val>
                                            <p:strVal val="#ppt_x"/>
                                          </p:val>
                                        </p:tav>
                                        <p:tav tm="100000">
                                          <p:val>
                                            <p:strVal val="#ppt_x"/>
                                          </p:val>
                                        </p:tav>
                                      </p:tavLst>
                                    </p:anim>
                                    <p:anim calcmode="lin" valueType="num">
                                      <p:cBhvr additive="base">
                                        <p:cTn id="11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6" grpId="0"/>
      <p:bldP spid="202" grpId="0"/>
      <p:bldP spid="217" grpId="0"/>
      <p:bldP spid="226" grpId="0"/>
      <p:bldP spid="273" grpId="0" animBg="1"/>
      <p:bldP spid="279" grpId="0" animBg="1"/>
      <p:bldP spid="285" grpId="0" animBg="1"/>
      <p:bldP spid="291" grpId="0" animBg="1"/>
      <p:bldP spid="73" grpId="0" animBg="1"/>
      <p:bldP spid="92" grpId="0" animBg="1"/>
      <p:bldP spid="9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905E122-88F0-F346-A3DB-91EB09CF47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6071" y="1355226"/>
            <a:ext cx="1718919" cy="1718919"/>
          </a:xfrm>
          <a:prstGeom prst="rect">
            <a:avLst/>
          </a:prstGeom>
        </p:spPr>
      </p:pic>
      <p:sp>
        <p:nvSpPr>
          <p:cNvPr id="31" name="Rounded Rectangle 30">
            <a:extLst>
              <a:ext uri="{FF2B5EF4-FFF2-40B4-BE49-F238E27FC236}">
                <a16:creationId xmlns:a16="http://schemas.microsoft.com/office/drawing/2014/main" id="{88E9DDDA-70BF-7944-A9EE-3EF127E612F5}"/>
              </a:ext>
            </a:extLst>
          </p:cNvPr>
          <p:cNvSpPr/>
          <p:nvPr/>
        </p:nvSpPr>
        <p:spPr>
          <a:xfrm>
            <a:off x="2376822" y="2201556"/>
            <a:ext cx="901777" cy="585083"/>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8CB34D-B06E-4745-8059-7C3071D12249}"/>
              </a:ext>
            </a:extLst>
          </p:cNvPr>
          <p:cNvSpPr>
            <a:spLocks noGrp="1"/>
          </p:cNvSpPr>
          <p:nvPr>
            <p:ph type="title"/>
          </p:nvPr>
        </p:nvSpPr>
        <p:spPr>
          <a:xfrm>
            <a:off x="46973" y="162868"/>
            <a:ext cx="4659697" cy="655320"/>
          </a:xfrm>
        </p:spPr>
        <p:txBody>
          <a:bodyPr/>
          <a:lstStyle/>
          <a:p>
            <a:pPr rtl="0"/>
            <a:r>
              <a:rPr lang="ja-JP"/>
              <a:t>High Performance WSA</a:t>
            </a:r>
          </a:p>
        </p:txBody>
      </p:sp>
      <p:sp>
        <p:nvSpPr>
          <p:cNvPr id="22" name="Text Placeholder 21">
            <a:extLst>
              <a:ext uri="{FF2B5EF4-FFF2-40B4-BE49-F238E27FC236}">
                <a16:creationId xmlns:a16="http://schemas.microsoft.com/office/drawing/2014/main" id="{352AEC40-9575-754B-82B9-E7BB0235996C}"/>
              </a:ext>
            </a:extLst>
          </p:cNvPr>
          <p:cNvSpPr>
            <a:spLocks noGrp="1"/>
          </p:cNvSpPr>
          <p:nvPr>
            <p:ph type="body" sz="quarter" idx="10"/>
          </p:nvPr>
        </p:nvSpPr>
        <p:spPr>
          <a:xfrm>
            <a:off x="5097888" y="1355226"/>
            <a:ext cx="3551237" cy="4080510"/>
          </a:xfrm>
        </p:spPr>
        <p:txBody>
          <a:bodyPr/>
          <a:lstStyle/>
          <a:p>
            <a:pPr marL="57150" indent="0" rtl="0">
              <a:buNone/>
            </a:pPr>
            <a:r>
              <a:rPr lang="ja-JP" sz="3600" i="1"/>
              <a:t>S690 and S695 </a:t>
            </a:r>
            <a:r>
              <a:rPr lang="ja-JP" sz="3600" i="1">
                <a:solidFill>
                  <a:schemeClr val="accent1"/>
                </a:solidFill>
              </a:rPr>
              <a:t>double</a:t>
            </a:r>
            <a:r>
              <a:rPr lang="ja-JP" sz="3600" i="1"/>
              <a:t> their previous performance</a:t>
            </a:r>
          </a:p>
        </p:txBody>
      </p:sp>
      <p:sp>
        <p:nvSpPr>
          <p:cNvPr id="29" name="TextBox 28">
            <a:extLst>
              <a:ext uri="{FF2B5EF4-FFF2-40B4-BE49-F238E27FC236}">
                <a16:creationId xmlns:a16="http://schemas.microsoft.com/office/drawing/2014/main" id="{9A0AB8C1-C38F-E348-9044-0E913611B43D}"/>
              </a:ext>
            </a:extLst>
          </p:cNvPr>
          <p:cNvSpPr txBox="1"/>
          <p:nvPr/>
        </p:nvSpPr>
        <p:spPr>
          <a:xfrm>
            <a:off x="2376822" y="2078598"/>
            <a:ext cx="1172438" cy="830997"/>
          </a:xfrm>
          <a:prstGeom prst="rect">
            <a:avLst/>
          </a:prstGeom>
          <a:noFill/>
        </p:spPr>
        <p:txBody>
          <a:bodyPr wrap="square" rtlCol="0">
            <a:spAutoFit/>
          </a:bodyPr>
          <a:lstStyle/>
          <a:p>
            <a:pPr rtl="0"/>
            <a:r>
              <a:rPr lang="ja-JP" sz="4800" b="1" i="1">
                <a:solidFill>
                  <a:schemeClr val="bg2"/>
                </a:solidFill>
                <a:latin typeface="+mn-lt"/>
              </a:rPr>
              <a:t>2x</a:t>
            </a:r>
          </a:p>
        </p:txBody>
      </p:sp>
      <p:sp>
        <p:nvSpPr>
          <p:cNvPr id="32" name="TextBox 31">
            <a:extLst>
              <a:ext uri="{FF2B5EF4-FFF2-40B4-BE49-F238E27FC236}">
                <a16:creationId xmlns:a16="http://schemas.microsoft.com/office/drawing/2014/main" id="{688D5686-3688-DD41-ADB3-5DC458397232}"/>
              </a:ext>
            </a:extLst>
          </p:cNvPr>
          <p:cNvSpPr txBox="1"/>
          <p:nvPr/>
        </p:nvSpPr>
        <p:spPr>
          <a:xfrm>
            <a:off x="1168721" y="3027423"/>
            <a:ext cx="1973617" cy="461665"/>
          </a:xfrm>
          <a:prstGeom prst="rect">
            <a:avLst/>
          </a:prstGeom>
          <a:noFill/>
        </p:spPr>
        <p:txBody>
          <a:bodyPr wrap="none" rtlCol="0">
            <a:spAutoFit/>
          </a:bodyPr>
          <a:lstStyle/>
          <a:p>
            <a:pPr rtl="0"/>
            <a:r>
              <a:rPr lang="ja-JP" sz="2400" b="1" i="1">
                <a:latin typeface="+mn-lt"/>
              </a:rPr>
              <a:t>Performance</a:t>
            </a:r>
          </a:p>
        </p:txBody>
      </p:sp>
      <p:sp>
        <p:nvSpPr>
          <p:cNvPr id="35" name="TextBox 34">
            <a:extLst>
              <a:ext uri="{FF2B5EF4-FFF2-40B4-BE49-F238E27FC236}">
                <a16:creationId xmlns:a16="http://schemas.microsoft.com/office/drawing/2014/main" id="{E275BED3-602C-F34A-85A3-7C16F358F8F3}"/>
              </a:ext>
            </a:extLst>
          </p:cNvPr>
          <p:cNvSpPr txBox="1"/>
          <p:nvPr/>
        </p:nvSpPr>
        <p:spPr>
          <a:xfrm>
            <a:off x="1361882" y="3729872"/>
            <a:ext cx="1587294" cy="646331"/>
          </a:xfrm>
          <a:prstGeom prst="rect">
            <a:avLst/>
          </a:prstGeom>
          <a:noFill/>
          <a:ln>
            <a:solidFill>
              <a:schemeClr val="bg1"/>
            </a:solidFill>
          </a:ln>
        </p:spPr>
        <p:txBody>
          <a:bodyPr wrap="none" rtlCol="0">
            <a:spAutoFit/>
          </a:bodyPr>
          <a:lstStyle/>
          <a:p>
            <a:pPr rtl="0"/>
            <a:r>
              <a:rPr lang="ja-JP" i="1">
                <a:solidFill>
                  <a:schemeClr val="accent6"/>
                </a:solidFill>
                <a:latin typeface="+mn-lt"/>
              </a:rPr>
              <a:t>Phase I:	12.0</a:t>
            </a:r>
          </a:p>
          <a:p>
            <a:pPr rtl="0"/>
            <a:r>
              <a:rPr lang="ja-JP" i="1">
                <a:solidFill>
                  <a:schemeClr val="accent6"/>
                </a:solidFill>
                <a:latin typeface="+mn-lt"/>
              </a:rPr>
              <a:t>Phase II:	12.5</a:t>
            </a:r>
          </a:p>
        </p:txBody>
      </p:sp>
      <p:sp>
        <p:nvSpPr>
          <p:cNvPr id="36" name="TextBox 35">
            <a:extLst>
              <a:ext uri="{FF2B5EF4-FFF2-40B4-BE49-F238E27FC236}">
                <a16:creationId xmlns:a16="http://schemas.microsoft.com/office/drawing/2014/main" id="{ACB58969-25BE-1640-BCD8-2EC7160343AE}"/>
              </a:ext>
            </a:extLst>
          </p:cNvPr>
          <p:cNvSpPr txBox="1"/>
          <p:nvPr/>
        </p:nvSpPr>
        <p:spPr>
          <a:xfrm>
            <a:off x="5032074" y="3868371"/>
            <a:ext cx="3427541" cy="369332"/>
          </a:xfrm>
          <a:prstGeom prst="rect">
            <a:avLst/>
          </a:prstGeom>
          <a:noFill/>
        </p:spPr>
        <p:txBody>
          <a:bodyPr wrap="none" rtlCol="0">
            <a:spAutoFit/>
          </a:bodyPr>
          <a:lstStyle/>
          <a:p>
            <a:pPr rtl="0"/>
            <a:r>
              <a:rPr lang="ja-JP" i="1">
                <a:latin typeface="+mn-lt"/>
              </a:rPr>
              <a:t>15 beta customers have tested</a:t>
            </a:r>
          </a:p>
        </p:txBody>
      </p:sp>
      <p:pic>
        <p:nvPicPr>
          <p:cNvPr id="11" name="Picture 10">
            <a:extLst>
              <a:ext uri="{FF2B5EF4-FFF2-40B4-BE49-F238E27FC236}">
                <a16:creationId xmlns:a16="http://schemas.microsoft.com/office/drawing/2014/main" id="{87A6545F-55CC-2C4E-B4C0-1B8ACE4418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18932" y="34966"/>
            <a:ext cx="774603" cy="774603"/>
          </a:xfrm>
          <a:prstGeom prst="rect">
            <a:avLst/>
          </a:prstGeom>
        </p:spPr>
      </p:pic>
    </p:spTree>
    <p:extLst>
      <p:ext uri="{BB962C8B-B14F-4D97-AF65-F5344CB8AC3E}">
        <p14:creationId xmlns:p14="http://schemas.microsoft.com/office/powerpoint/2010/main" val="3941101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F5A13D-A74F-6740-BB00-3490C80A385F}"/>
              </a:ext>
            </a:extLst>
          </p:cNvPr>
          <p:cNvSpPr txBox="1"/>
          <p:nvPr/>
        </p:nvSpPr>
        <p:spPr>
          <a:xfrm>
            <a:off x="3649226" y="4678213"/>
            <a:ext cx="1691489" cy="369332"/>
          </a:xfrm>
          <a:prstGeom prst="rect">
            <a:avLst/>
          </a:prstGeom>
          <a:solidFill>
            <a:schemeClr val="bg2"/>
          </a:solidFill>
          <a:ln>
            <a:solidFill>
              <a:schemeClr val="tx1"/>
            </a:solidFill>
          </a:ln>
        </p:spPr>
        <p:txBody>
          <a:bodyPr wrap="none" rtlCol="0">
            <a:spAutoFit/>
          </a:bodyPr>
          <a:lstStyle/>
          <a:p>
            <a:pPr rtl="0" hangingPunct="0"/>
            <a:r>
              <a:rPr lang="en-US" altLang="ja-JP" i="1">
                <a:solidFill>
                  <a:schemeClr val="accent6"/>
                </a:solidFill>
                <a:latin typeface="+mn-lt"/>
              </a:rPr>
              <a:t>AsyncOS 12.0</a:t>
            </a:r>
          </a:p>
        </p:txBody>
      </p:sp>
      <p:pic>
        <p:nvPicPr>
          <p:cNvPr id="5" name="Picture 4">
            <a:extLst>
              <a:ext uri="{FF2B5EF4-FFF2-40B4-BE49-F238E27FC236}">
                <a16:creationId xmlns:a16="http://schemas.microsoft.com/office/drawing/2014/main" id="{C3ECEAB5-7857-404D-BC16-D4A6E20E1479}"/>
              </a:ext>
            </a:extLst>
          </p:cNvPr>
          <p:cNvPicPr>
            <a:picLocks noChangeAspect="1"/>
          </p:cNvPicPr>
          <p:nvPr/>
        </p:nvPicPr>
        <p:blipFill>
          <a:blip r:embed="rId3"/>
          <a:stretch>
            <a:fillRect/>
          </a:stretch>
        </p:blipFill>
        <p:spPr>
          <a:xfrm>
            <a:off x="42192" y="26315"/>
            <a:ext cx="4294431" cy="1948695"/>
          </a:xfrm>
          <a:prstGeom prst="rect">
            <a:avLst/>
          </a:prstGeom>
        </p:spPr>
      </p:pic>
      <p:pic>
        <p:nvPicPr>
          <p:cNvPr id="10" name="Picture 9">
            <a:extLst>
              <a:ext uri="{FF2B5EF4-FFF2-40B4-BE49-F238E27FC236}">
                <a16:creationId xmlns:a16="http://schemas.microsoft.com/office/drawing/2014/main" id="{4D426106-B8FB-8E4B-85A3-2A01CF8A84A3}"/>
              </a:ext>
            </a:extLst>
          </p:cNvPr>
          <p:cNvPicPr>
            <a:picLocks noChangeAspect="1"/>
          </p:cNvPicPr>
          <p:nvPr/>
        </p:nvPicPr>
        <p:blipFill>
          <a:blip r:embed="rId4"/>
          <a:stretch>
            <a:fillRect/>
          </a:stretch>
        </p:blipFill>
        <p:spPr>
          <a:xfrm>
            <a:off x="2575102" y="1924498"/>
            <a:ext cx="6523149" cy="2688328"/>
          </a:xfrm>
          <a:prstGeom prst="rect">
            <a:avLst/>
          </a:prstGeom>
        </p:spPr>
      </p:pic>
      <p:sp>
        <p:nvSpPr>
          <p:cNvPr id="15" name="TextBox 14">
            <a:extLst>
              <a:ext uri="{FF2B5EF4-FFF2-40B4-BE49-F238E27FC236}">
                <a16:creationId xmlns:a16="http://schemas.microsoft.com/office/drawing/2014/main" id="{6F2FA447-7DAE-9440-967D-58AEA60EBE87}"/>
              </a:ext>
            </a:extLst>
          </p:cNvPr>
          <p:cNvSpPr txBox="1"/>
          <p:nvPr/>
        </p:nvSpPr>
        <p:spPr>
          <a:xfrm>
            <a:off x="4890647" y="79702"/>
            <a:ext cx="3023585" cy="523220"/>
          </a:xfrm>
          <a:prstGeom prst="rect">
            <a:avLst/>
          </a:prstGeom>
          <a:noFill/>
        </p:spPr>
        <p:txBody>
          <a:bodyPr wrap="none" rtlCol="0">
            <a:spAutoFit/>
          </a:bodyPr>
          <a:lstStyle/>
          <a:p>
            <a:pPr rtl="0" hangingPunct="0"/>
            <a:r>
              <a:rPr lang="en-US" altLang="ja-JP" sz="2800">
                <a:solidFill>
                  <a:srgbClr val="004669"/>
                </a:solidFill>
                <a:latin typeface="+mn-lt"/>
              </a:rPr>
              <a:t>New Reporting UI</a:t>
            </a:r>
          </a:p>
        </p:txBody>
      </p:sp>
      <p:sp>
        <p:nvSpPr>
          <p:cNvPr id="16" name="TextBox 15">
            <a:extLst>
              <a:ext uri="{FF2B5EF4-FFF2-40B4-BE49-F238E27FC236}">
                <a16:creationId xmlns:a16="http://schemas.microsoft.com/office/drawing/2014/main" id="{422AC4BC-C367-A448-B8D3-370112D7422E}"/>
              </a:ext>
            </a:extLst>
          </p:cNvPr>
          <p:cNvSpPr txBox="1"/>
          <p:nvPr/>
        </p:nvSpPr>
        <p:spPr>
          <a:xfrm>
            <a:off x="4939292" y="668309"/>
            <a:ext cx="2550698" cy="923330"/>
          </a:xfrm>
          <a:prstGeom prst="rect">
            <a:avLst/>
          </a:prstGeom>
          <a:noFill/>
        </p:spPr>
        <p:txBody>
          <a:bodyPr wrap="none" rtlCol="0">
            <a:spAutoFit/>
          </a:bodyPr>
          <a:lstStyle/>
          <a:p>
            <a:pPr marL="285750" indent="-285750" rtl="0" hangingPunct="0">
              <a:buFont typeface="Arial" panose="020B0604020202020204" pitchFamily="34" charset="0"/>
              <a:buChar char="•"/>
            </a:pPr>
            <a:r>
              <a:rPr lang="ja-JP" altLang="en-US" dirty="0">
                <a:latin typeface="CiscoSansJPN Light" pitchFamily="2" charset="-128"/>
                <a:ea typeface="CiscoSansJPN Light" pitchFamily="2" charset="-128"/>
              </a:rPr>
              <a:t>見やすいレイアウト</a:t>
            </a:r>
          </a:p>
          <a:p>
            <a:pPr marL="285750" indent="-285750" rtl="0" hangingPunct="0">
              <a:buFont typeface="Arial" panose="020B0604020202020204" pitchFamily="34" charset="0"/>
              <a:buChar char="•"/>
            </a:pPr>
            <a:r>
              <a:rPr lang="ja-JP" altLang="en-US">
                <a:latin typeface="CiscoSansJPN Light" pitchFamily="2" charset="-128"/>
                <a:ea typeface="CiscoSansJPN Light" pitchFamily="2" charset="-128"/>
              </a:rPr>
              <a:t>より見やすく</a:t>
            </a:r>
            <a:endParaRPr lang="ja-JP" altLang="en-US" dirty="0">
              <a:latin typeface="CiscoSansJPN Light" pitchFamily="2" charset="-128"/>
              <a:ea typeface="CiscoSansJPN Light" pitchFamily="2" charset="-128"/>
            </a:endParaRPr>
          </a:p>
          <a:p>
            <a:pPr marL="285750" indent="-285750" rtl="0" hangingPunct="0">
              <a:buFont typeface="Arial" panose="020B0604020202020204" pitchFamily="34" charset="0"/>
              <a:buChar char="•"/>
            </a:pPr>
            <a:r>
              <a:rPr lang="ja-JP" altLang="en-US" dirty="0">
                <a:latin typeface="CiscoSansJPN Light" pitchFamily="2" charset="-128"/>
                <a:ea typeface="CiscoSansJPN Light" pitchFamily="2" charset="-128"/>
              </a:rPr>
              <a:t>カスタマイズ可能</a:t>
            </a:r>
          </a:p>
        </p:txBody>
      </p:sp>
      <p:cxnSp>
        <p:nvCxnSpPr>
          <p:cNvPr id="18" name="Elbow Connector 17">
            <a:extLst>
              <a:ext uri="{FF2B5EF4-FFF2-40B4-BE49-F238E27FC236}">
                <a16:creationId xmlns:a16="http://schemas.microsoft.com/office/drawing/2014/main" id="{20D29F66-1752-4D4C-9FDD-19BCEB069E95}"/>
              </a:ext>
            </a:extLst>
          </p:cNvPr>
          <p:cNvCxnSpPr/>
          <p:nvPr/>
        </p:nvCxnSpPr>
        <p:spPr>
          <a:xfrm>
            <a:off x="933718" y="2041301"/>
            <a:ext cx="1506828" cy="1307206"/>
          </a:xfrm>
          <a:prstGeom prst="bentConnector3">
            <a:avLst>
              <a:gd name="adj1" fmla="val 0"/>
            </a:avLst>
          </a:prstGeom>
          <a:ln w="63500" cap="rnd">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2F16B4D-5ACA-EB4F-A767-30A089E6C6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18932" y="34966"/>
            <a:ext cx="774603" cy="774603"/>
          </a:xfrm>
          <a:prstGeom prst="rect">
            <a:avLst/>
          </a:prstGeom>
        </p:spPr>
      </p:pic>
    </p:spTree>
    <p:extLst>
      <p:ext uri="{BB962C8B-B14F-4D97-AF65-F5344CB8AC3E}">
        <p14:creationId xmlns:p14="http://schemas.microsoft.com/office/powerpoint/2010/main" val="282667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718FE2-8DA9-7E48-B128-3538D6B5E5C1}"/>
              </a:ext>
            </a:extLst>
          </p:cNvPr>
          <p:cNvSpPr>
            <a:spLocks noGrp="1"/>
          </p:cNvSpPr>
          <p:nvPr>
            <p:ph type="body" sz="quarter" idx="13"/>
          </p:nvPr>
        </p:nvSpPr>
        <p:spPr/>
        <p:txBody>
          <a:bodyPr/>
          <a:lstStyle/>
          <a:p>
            <a:pPr rtl="0" hangingPunct="0"/>
            <a:r>
              <a:rPr lang="en-US" altLang="ja-JP" dirty="0">
                <a:solidFill>
                  <a:schemeClr val="accent1"/>
                </a:solidFill>
                <a:latin typeface="CiscoSansTT ExtraLight" pitchFamily="34" charset="0"/>
                <a:ea typeface="CiscoSansJPN Light" pitchFamily="2" charset="-128"/>
              </a:rPr>
              <a:t>WSA </a:t>
            </a:r>
            <a:r>
              <a:rPr lang="ja-JP" altLang="en-US" dirty="0">
                <a:solidFill>
                  <a:schemeClr val="accent1"/>
                </a:solidFill>
                <a:latin typeface="CiscoSansTT ExtraLight" pitchFamily="34" charset="0"/>
                <a:ea typeface="CiscoSansJPN Light" pitchFamily="2" charset="-128"/>
              </a:rPr>
              <a:t>または </a:t>
            </a:r>
            <a:r>
              <a:rPr lang="en-US" altLang="ja-JP" dirty="0">
                <a:solidFill>
                  <a:schemeClr val="accent1"/>
                </a:solidFill>
                <a:latin typeface="CiscoSansTT ExtraLight" pitchFamily="34" charset="0"/>
                <a:ea typeface="CiscoSansJPN Light" pitchFamily="2" charset="-128"/>
              </a:rPr>
              <a:t>SMA </a:t>
            </a:r>
            <a:r>
              <a:rPr lang="ja-JP" altLang="en-US" dirty="0">
                <a:solidFill>
                  <a:schemeClr val="accent1"/>
                </a:solidFill>
                <a:latin typeface="CiscoSansTT ExtraLight" pitchFamily="34" charset="0"/>
                <a:ea typeface="CiscoSansJPN Light" pitchFamily="2" charset="-128"/>
              </a:rPr>
              <a:t>の </a:t>
            </a:r>
            <a:r>
              <a:rPr lang="en-US" altLang="ja-JP" dirty="0">
                <a:solidFill>
                  <a:schemeClr val="accent1"/>
                </a:solidFill>
                <a:latin typeface="CiscoSansTT ExtraLight" pitchFamily="34" charset="0"/>
                <a:ea typeface="CiscoSansJPN Light" pitchFamily="2" charset="-128"/>
              </a:rPr>
              <a:t>Web </a:t>
            </a:r>
            <a:r>
              <a:rPr lang="ja-JP" altLang="en-US" dirty="0">
                <a:solidFill>
                  <a:schemeClr val="accent1"/>
                </a:solidFill>
                <a:latin typeface="CiscoSansTT ExtraLight" pitchFamily="34" charset="0"/>
                <a:ea typeface="CiscoSansJPN Light" pitchFamily="2" charset="-128"/>
              </a:rPr>
              <a:t>トラッキングデータベース検索</a:t>
            </a:r>
          </a:p>
        </p:txBody>
      </p:sp>
      <p:sp>
        <p:nvSpPr>
          <p:cNvPr id="2" name="Title 1">
            <a:extLst>
              <a:ext uri="{FF2B5EF4-FFF2-40B4-BE49-F238E27FC236}">
                <a16:creationId xmlns:a16="http://schemas.microsoft.com/office/drawing/2014/main" id="{F921A0F4-0F20-9F49-AEEB-5FFC63DC81D3}"/>
              </a:ext>
            </a:extLst>
          </p:cNvPr>
          <p:cNvSpPr>
            <a:spLocks noGrp="1"/>
          </p:cNvSpPr>
          <p:nvPr>
            <p:ph type="ctrTitle"/>
          </p:nvPr>
        </p:nvSpPr>
        <p:spPr/>
        <p:txBody>
          <a:bodyPr/>
          <a:lstStyle/>
          <a:p>
            <a:pPr rtl="0" hangingPunct="0"/>
            <a:r>
              <a:rPr lang="en-US" altLang="ja-JP"/>
              <a:t>CTR integration</a:t>
            </a:r>
          </a:p>
        </p:txBody>
      </p:sp>
      <p:pic>
        <p:nvPicPr>
          <p:cNvPr id="3" name="Thunderbolt_Desktop-Monitor_Cutout.png">
            <a:extLst>
              <a:ext uri="{FF2B5EF4-FFF2-40B4-BE49-F238E27FC236}">
                <a16:creationId xmlns:a16="http://schemas.microsoft.com/office/drawing/2014/main" id="{3FDC163A-DA6F-574B-B1C3-4362A6F000F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240699" y="1362270"/>
            <a:ext cx="5213736" cy="3781230"/>
          </a:xfrm>
          <a:prstGeom prst="rect">
            <a:avLst/>
          </a:prstGeom>
          <a:ln w="12700" cap="flat">
            <a:noFill/>
            <a:miter lim="400000"/>
          </a:ln>
          <a:effectLst/>
        </p:spPr>
      </p:pic>
      <p:pic>
        <p:nvPicPr>
          <p:cNvPr id="4" name="Picture 3">
            <a:extLst>
              <a:ext uri="{FF2B5EF4-FFF2-40B4-BE49-F238E27FC236}">
                <a16:creationId xmlns:a16="http://schemas.microsoft.com/office/drawing/2014/main" id="{85E1B9EE-5B8B-8947-9B59-F93094955FEF}"/>
              </a:ext>
            </a:extLst>
          </p:cNvPr>
          <p:cNvPicPr>
            <a:picLocks noChangeAspect="1"/>
          </p:cNvPicPr>
          <p:nvPr/>
        </p:nvPicPr>
        <p:blipFill rotWithShape="1">
          <a:blip r:embed="rId4"/>
          <a:srcRect r="7963" b="27040"/>
          <a:stretch/>
        </p:blipFill>
        <p:spPr>
          <a:xfrm>
            <a:off x="0" y="1570070"/>
            <a:ext cx="4747565" cy="2683719"/>
          </a:xfrm>
          <a:prstGeom prst="rect">
            <a:avLst/>
          </a:prstGeom>
          <a:ln w="12700">
            <a:solidFill>
              <a:schemeClr val="tx1"/>
            </a:solidFill>
          </a:ln>
        </p:spPr>
      </p:pic>
      <p:grpSp>
        <p:nvGrpSpPr>
          <p:cNvPr id="7" name="Group 6">
            <a:extLst>
              <a:ext uri="{FF2B5EF4-FFF2-40B4-BE49-F238E27FC236}">
                <a16:creationId xmlns:a16="http://schemas.microsoft.com/office/drawing/2014/main" id="{9652B983-B92A-5F42-ACF1-DE4BBFF43951}"/>
              </a:ext>
            </a:extLst>
          </p:cNvPr>
          <p:cNvGrpSpPr/>
          <p:nvPr/>
        </p:nvGrpSpPr>
        <p:grpSpPr>
          <a:xfrm>
            <a:off x="5668925" y="2042088"/>
            <a:ext cx="400304" cy="2052043"/>
            <a:chOff x="1812544" y="1536612"/>
            <a:chExt cx="400304" cy="2052043"/>
          </a:xfrm>
        </p:grpSpPr>
        <p:cxnSp>
          <p:nvCxnSpPr>
            <p:cNvPr id="8" name="Straight Connector 7">
              <a:extLst>
                <a:ext uri="{FF2B5EF4-FFF2-40B4-BE49-F238E27FC236}">
                  <a16:creationId xmlns:a16="http://schemas.microsoft.com/office/drawing/2014/main" id="{45127F13-8117-4545-A60E-3645B8150C60}"/>
                </a:ext>
              </a:extLst>
            </p:cNvPr>
            <p:cNvCxnSpPr>
              <a:cxnSpLocks/>
            </p:cNvCxnSpPr>
            <p:nvPr/>
          </p:nvCxnSpPr>
          <p:spPr>
            <a:xfrm>
              <a:off x="1812544" y="1536612"/>
              <a:ext cx="0" cy="2052043"/>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CD2246-FACD-9B47-AED4-90F41EEB3962}"/>
                </a:ext>
              </a:extLst>
            </p:cNvPr>
            <p:cNvCxnSpPr/>
            <p:nvPr/>
          </p:nvCxnSpPr>
          <p:spPr>
            <a:xfrm flipH="1">
              <a:off x="1812544" y="1893873"/>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405C24-992E-8C46-AE13-45763D1D0BFD}"/>
                </a:ext>
              </a:extLst>
            </p:cNvPr>
            <p:cNvCxnSpPr/>
            <p:nvPr/>
          </p:nvCxnSpPr>
          <p:spPr>
            <a:xfrm flipH="1">
              <a:off x="1812544" y="2327777"/>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CC9251D-456C-2D48-9E9B-805A27D0AE67}"/>
                </a:ext>
              </a:extLst>
            </p:cNvPr>
            <p:cNvCxnSpPr/>
            <p:nvPr/>
          </p:nvCxnSpPr>
          <p:spPr>
            <a:xfrm flipH="1">
              <a:off x="1812544" y="2769761"/>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D29853-D5A9-DE43-80E8-A3E2DB260A49}"/>
                </a:ext>
              </a:extLst>
            </p:cNvPr>
            <p:cNvCxnSpPr/>
            <p:nvPr/>
          </p:nvCxnSpPr>
          <p:spPr>
            <a:xfrm flipH="1">
              <a:off x="1812544" y="3203665"/>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2F7242B-9729-C44B-BF5C-DEF3310B1275}"/>
                </a:ext>
              </a:extLst>
            </p:cNvPr>
            <p:cNvCxnSpPr/>
            <p:nvPr/>
          </p:nvCxnSpPr>
          <p:spPr>
            <a:xfrm flipH="1">
              <a:off x="1812544" y="3588655"/>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6" name="Rounded Rectangle 15">
            <a:extLst>
              <a:ext uri="{FF2B5EF4-FFF2-40B4-BE49-F238E27FC236}">
                <a16:creationId xmlns:a16="http://schemas.microsoft.com/office/drawing/2014/main" id="{68E6C005-D125-4D47-8BCB-11723BADC8B0}"/>
              </a:ext>
            </a:extLst>
          </p:cNvPr>
          <p:cNvSpPr/>
          <p:nvPr/>
        </p:nvSpPr>
        <p:spPr>
          <a:xfrm>
            <a:off x="5922615" y="2214089"/>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i="0" u="none" strike="noStrike" kern="1200" baseline="0" dirty="0">
                <a:latin typeface="CiscoSansTT ExtraLight" pitchFamily="34" charset="0"/>
                <a:ea typeface="CiscoSansJPN Light" pitchFamily="2" charset="-128"/>
                <a:cs typeface="Arial" panose="020B0604020202020204" pitchFamily="34" charset="0"/>
              </a:rPr>
              <a:t>ドメイン</a:t>
            </a:r>
          </a:p>
        </p:txBody>
      </p:sp>
      <p:sp>
        <p:nvSpPr>
          <p:cNvPr id="17" name="Rounded Rectangle 16">
            <a:extLst>
              <a:ext uri="{FF2B5EF4-FFF2-40B4-BE49-F238E27FC236}">
                <a16:creationId xmlns:a16="http://schemas.microsoft.com/office/drawing/2014/main" id="{3188C25B-B9D7-8844-9C61-C939F48F85D8}"/>
              </a:ext>
            </a:extLst>
          </p:cNvPr>
          <p:cNvSpPr/>
          <p:nvPr/>
        </p:nvSpPr>
        <p:spPr>
          <a:xfrm>
            <a:off x="5922615" y="2637784"/>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a:latin typeface="CiscoSansTT ExtraLight" pitchFamily="34" charset="0"/>
                <a:ea typeface="CiscoSansJPN Light" pitchFamily="2" charset="-128"/>
                <a:cs typeface="Arial" panose="020B0604020202020204" pitchFamily="34" charset="0"/>
              </a:rPr>
              <a:t>宛先 </a:t>
            </a:r>
            <a:r>
              <a:rPr lang="en-US" altLang="ja-JP">
                <a:latin typeface="CiscoSansTT ExtraLight" pitchFamily="34" charset="0"/>
                <a:ea typeface="CiscoSansJPN Light" pitchFamily="2" charset="-128"/>
                <a:cs typeface="Arial" panose="020B0604020202020204" pitchFamily="34" charset="0"/>
              </a:rPr>
              <a:t>IP</a:t>
            </a:r>
          </a:p>
        </p:txBody>
      </p:sp>
      <p:sp>
        <p:nvSpPr>
          <p:cNvPr id="18" name="Rounded Rectangle 17">
            <a:extLst>
              <a:ext uri="{FF2B5EF4-FFF2-40B4-BE49-F238E27FC236}">
                <a16:creationId xmlns:a16="http://schemas.microsoft.com/office/drawing/2014/main" id="{72ECAF09-78F2-D24B-909B-F9ED940E161F}"/>
              </a:ext>
            </a:extLst>
          </p:cNvPr>
          <p:cNvSpPr/>
          <p:nvPr/>
        </p:nvSpPr>
        <p:spPr>
          <a:xfrm>
            <a:off x="5922615" y="3061480"/>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r>
              <a:rPr lang="en-US" altLang="ja-JP" i="0" u="none" strike="noStrike" kern="1200" baseline="0">
                <a:latin typeface="CiscoSansTT ExtraLight" pitchFamily="34" charset="0"/>
                <a:ea typeface="CiscoSansJPN Light" pitchFamily="2" charset="-128"/>
                <a:cs typeface="Arial" panose="020B0604020202020204" pitchFamily="34" charset="0"/>
              </a:rPr>
              <a:t>URL</a:t>
            </a:r>
          </a:p>
        </p:txBody>
      </p:sp>
      <p:sp>
        <p:nvSpPr>
          <p:cNvPr id="19" name="Rounded Rectangle 18">
            <a:extLst>
              <a:ext uri="{FF2B5EF4-FFF2-40B4-BE49-F238E27FC236}">
                <a16:creationId xmlns:a16="http://schemas.microsoft.com/office/drawing/2014/main" id="{E6C048DF-D7E3-3C4F-BDFB-B1E2ACB192FA}"/>
              </a:ext>
            </a:extLst>
          </p:cNvPr>
          <p:cNvSpPr/>
          <p:nvPr/>
        </p:nvSpPr>
        <p:spPr>
          <a:xfrm>
            <a:off x="5922615" y="3485175"/>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i="0" u="none" strike="noStrike" kern="1200" baseline="0">
                <a:latin typeface="CiscoSansTT ExtraLight" pitchFamily="34" charset="0"/>
                <a:ea typeface="CiscoSansJPN Light" pitchFamily="2" charset="-128"/>
                <a:cs typeface="Arial" panose="020B0604020202020204" pitchFamily="34" charset="0"/>
              </a:rPr>
              <a:t>ファイル名</a:t>
            </a:r>
          </a:p>
        </p:txBody>
      </p:sp>
      <p:sp>
        <p:nvSpPr>
          <p:cNvPr id="20" name="Rounded Rectangle 19">
            <a:extLst>
              <a:ext uri="{FF2B5EF4-FFF2-40B4-BE49-F238E27FC236}">
                <a16:creationId xmlns:a16="http://schemas.microsoft.com/office/drawing/2014/main" id="{9F4D85F4-A84A-0549-B568-E54E3024681D}"/>
              </a:ext>
            </a:extLst>
          </p:cNvPr>
          <p:cNvSpPr/>
          <p:nvPr/>
        </p:nvSpPr>
        <p:spPr>
          <a:xfrm>
            <a:off x="5922615" y="3908871"/>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i="0" u="none" strike="noStrike" kern="1200" baseline="0" dirty="0">
                <a:latin typeface="CiscoSansTT ExtraLight" pitchFamily="34" charset="0"/>
                <a:ea typeface="CiscoSansJPN Light" pitchFamily="2" charset="-128"/>
                <a:cs typeface="Arial" panose="020B0604020202020204" pitchFamily="34" charset="0"/>
              </a:rPr>
              <a:t>ファイルハッシュ</a:t>
            </a:r>
          </a:p>
        </p:txBody>
      </p:sp>
      <p:sp>
        <p:nvSpPr>
          <p:cNvPr id="23" name="TextBox 22">
            <a:extLst>
              <a:ext uri="{FF2B5EF4-FFF2-40B4-BE49-F238E27FC236}">
                <a16:creationId xmlns:a16="http://schemas.microsoft.com/office/drawing/2014/main" id="{B71D6B39-9A21-5C41-9E15-F78F4C114608}"/>
              </a:ext>
            </a:extLst>
          </p:cNvPr>
          <p:cNvSpPr txBox="1"/>
          <p:nvPr/>
        </p:nvSpPr>
        <p:spPr>
          <a:xfrm>
            <a:off x="5344821" y="1415071"/>
            <a:ext cx="3083560" cy="640080"/>
          </a:xfrm>
          <a:prstGeom prst="roundRect">
            <a:avLst>
              <a:gd name="adj" fmla="val 50000"/>
            </a:avLst>
          </a:prstGeom>
          <a:solidFill>
            <a:schemeClr val="accent1"/>
          </a:solidFill>
        </p:spPr>
        <p:txBody>
          <a:bodyPr wrap="none" lIns="548640" tIns="72000" rtlCol="0" anchor="ctr">
            <a:noAutofit/>
          </a:bodyPr>
          <a:lstStyle/>
          <a:p>
            <a:pPr algn="ctr" rtl="0" hangingPunct="0"/>
            <a:r>
              <a:rPr lang="ja-JP" altLang="en-US" sz="2400" dirty="0">
                <a:solidFill>
                  <a:schemeClr val="bg2"/>
                </a:solidFill>
                <a:latin typeface="CiscoSansTT ExtraLight" pitchFamily="34" charset="0"/>
                <a:ea typeface="CiscoSansJPN Light" pitchFamily="2" charset="-128"/>
                <a:cs typeface="Arial" panose="020B0604020202020204" pitchFamily="34" charset="0"/>
              </a:rPr>
              <a:t>トラッキング対象</a:t>
            </a:r>
          </a:p>
        </p:txBody>
      </p:sp>
      <p:pic>
        <p:nvPicPr>
          <p:cNvPr id="26" name="Picture 25">
            <a:extLst>
              <a:ext uri="{FF2B5EF4-FFF2-40B4-BE49-F238E27FC236}">
                <a16:creationId xmlns:a16="http://schemas.microsoft.com/office/drawing/2014/main" id="{9DD1B0D3-E702-E948-94C9-98D693064A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176" y="1472655"/>
            <a:ext cx="531497" cy="531497"/>
          </a:xfrm>
          <a:prstGeom prst="rect">
            <a:avLst/>
          </a:prstGeom>
        </p:spPr>
      </p:pic>
      <p:sp>
        <p:nvSpPr>
          <p:cNvPr id="22" name="TextBox 21">
            <a:extLst>
              <a:ext uri="{FF2B5EF4-FFF2-40B4-BE49-F238E27FC236}">
                <a16:creationId xmlns:a16="http://schemas.microsoft.com/office/drawing/2014/main" id="{1FC94004-A3BB-3C42-A77B-2CC60137E5CD}"/>
              </a:ext>
            </a:extLst>
          </p:cNvPr>
          <p:cNvSpPr txBox="1"/>
          <p:nvPr/>
        </p:nvSpPr>
        <p:spPr>
          <a:xfrm>
            <a:off x="3901820" y="4750391"/>
            <a:ext cx="1691489" cy="369332"/>
          </a:xfrm>
          <a:prstGeom prst="rect">
            <a:avLst/>
          </a:prstGeom>
          <a:noFill/>
          <a:ln>
            <a:solidFill>
              <a:schemeClr val="bg1"/>
            </a:solidFill>
          </a:ln>
        </p:spPr>
        <p:txBody>
          <a:bodyPr wrap="none" rtlCol="0">
            <a:spAutoFit/>
          </a:bodyPr>
          <a:lstStyle/>
          <a:p>
            <a:pPr rtl="0" hangingPunct="0"/>
            <a:r>
              <a:rPr lang="en-US" altLang="ja-JP" i="1">
                <a:solidFill>
                  <a:schemeClr val="accent6"/>
                </a:solidFill>
                <a:latin typeface="+mn-lt"/>
              </a:rPr>
              <a:t>AsyncOS 12.0</a:t>
            </a:r>
          </a:p>
        </p:txBody>
      </p:sp>
      <p:pic>
        <p:nvPicPr>
          <p:cNvPr id="25" name="Picture 24">
            <a:extLst>
              <a:ext uri="{FF2B5EF4-FFF2-40B4-BE49-F238E27FC236}">
                <a16:creationId xmlns:a16="http://schemas.microsoft.com/office/drawing/2014/main" id="{1FCB8580-4B36-B640-96BB-D41E786687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18932" y="34966"/>
            <a:ext cx="774603" cy="774603"/>
          </a:xfrm>
          <a:prstGeom prst="rect">
            <a:avLst/>
          </a:prstGeom>
        </p:spPr>
      </p:pic>
    </p:spTree>
    <p:extLst>
      <p:ext uri="{BB962C8B-B14F-4D97-AF65-F5344CB8AC3E}">
        <p14:creationId xmlns:p14="http://schemas.microsoft.com/office/powerpoint/2010/main" val="1540553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0C3B6F-6DCD-0043-9A58-B8B04D9CE3CF}"/>
              </a:ext>
            </a:extLst>
          </p:cNvPr>
          <p:cNvPicPr>
            <a:picLocks noChangeAspect="1"/>
          </p:cNvPicPr>
          <p:nvPr/>
        </p:nvPicPr>
        <p:blipFill rotWithShape="1">
          <a:blip r:embed="rId3"/>
          <a:srcRect l="6150" t="7183" b="9721"/>
          <a:stretch/>
        </p:blipFill>
        <p:spPr>
          <a:xfrm>
            <a:off x="81367" y="749695"/>
            <a:ext cx="5509182" cy="3800393"/>
          </a:xfrm>
          <a:prstGeom prst="rect">
            <a:avLst/>
          </a:prstGeom>
        </p:spPr>
      </p:pic>
      <p:sp>
        <p:nvSpPr>
          <p:cNvPr id="2" name="Title 1">
            <a:extLst>
              <a:ext uri="{FF2B5EF4-FFF2-40B4-BE49-F238E27FC236}">
                <a16:creationId xmlns:a16="http://schemas.microsoft.com/office/drawing/2014/main" id="{00BF9202-F392-8248-85AE-E3256B4FBE13}"/>
              </a:ext>
            </a:extLst>
          </p:cNvPr>
          <p:cNvSpPr>
            <a:spLocks noGrp="1"/>
          </p:cNvSpPr>
          <p:nvPr>
            <p:ph type="title"/>
          </p:nvPr>
        </p:nvSpPr>
        <p:spPr>
          <a:xfrm>
            <a:off x="193103" y="194662"/>
            <a:ext cx="4753743" cy="555033"/>
          </a:xfrm>
        </p:spPr>
        <p:txBody>
          <a:bodyPr/>
          <a:lstStyle/>
          <a:p>
            <a:pPr rtl="0" hangingPunct="0"/>
            <a:r>
              <a:rPr lang="en-US" altLang="ja-JP"/>
              <a:t>System Health Dashboard</a:t>
            </a:r>
          </a:p>
        </p:txBody>
      </p:sp>
      <p:grpSp>
        <p:nvGrpSpPr>
          <p:cNvPr id="41" name="Group 40">
            <a:extLst>
              <a:ext uri="{FF2B5EF4-FFF2-40B4-BE49-F238E27FC236}">
                <a16:creationId xmlns:a16="http://schemas.microsoft.com/office/drawing/2014/main" id="{B99A0E8A-5720-284A-85A9-77BF68B2F1BA}"/>
              </a:ext>
            </a:extLst>
          </p:cNvPr>
          <p:cNvGrpSpPr/>
          <p:nvPr/>
        </p:nvGrpSpPr>
        <p:grpSpPr>
          <a:xfrm>
            <a:off x="6144485" y="1262774"/>
            <a:ext cx="400304" cy="1233149"/>
            <a:chOff x="1812544" y="1536612"/>
            <a:chExt cx="400304" cy="1233149"/>
          </a:xfrm>
        </p:grpSpPr>
        <p:cxnSp>
          <p:nvCxnSpPr>
            <p:cNvPr id="42" name="Straight Connector 41">
              <a:extLst>
                <a:ext uri="{FF2B5EF4-FFF2-40B4-BE49-F238E27FC236}">
                  <a16:creationId xmlns:a16="http://schemas.microsoft.com/office/drawing/2014/main" id="{E72A7C1E-C106-5347-B6C9-86DE1D4817A8}"/>
                </a:ext>
              </a:extLst>
            </p:cNvPr>
            <p:cNvCxnSpPr>
              <a:cxnSpLocks/>
            </p:cNvCxnSpPr>
            <p:nvPr/>
          </p:nvCxnSpPr>
          <p:spPr>
            <a:xfrm>
              <a:off x="1812544" y="1536612"/>
              <a:ext cx="0" cy="1228048"/>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AB97B02-074C-4B4C-87E4-D7F0EA110BFC}"/>
                </a:ext>
              </a:extLst>
            </p:cNvPr>
            <p:cNvCxnSpPr/>
            <p:nvPr/>
          </p:nvCxnSpPr>
          <p:spPr>
            <a:xfrm flipH="1">
              <a:off x="1812544" y="1893873"/>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E412EA5-7C6F-0D46-BBB1-3C4B630D9EE2}"/>
                </a:ext>
              </a:extLst>
            </p:cNvPr>
            <p:cNvCxnSpPr/>
            <p:nvPr/>
          </p:nvCxnSpPr>
          <p:spPr>
            <a:xfrm flipH="1">
              <a:off x="1812544" y="2327777"/>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3068F1A-A816-A142-B2C1-359F8231DE9E}"/>
                </a:ext>
              </a:extLst>
            </p:cNvPr>
            <p:cNvCxnSpPr/>
            <p:nvPr/>
          </p:nvCxnSpPr>
          <p:spPr>
            <a:xfrm flipH="1">
              <a:off x="1812544" y="2769761"/>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8" name="Rounded Rectangle 47">
            <a:extLst>
              <a:ext uri="{FF2B5EF4-FFF2-40B4-BE49-F238E27FC236}">
                <a16:creationId xmlns:a16="http://schemas.microsoft.com/office/drawing/2014/main" id="{0EE18229-5A7C-E649-8F39-4069FF37C1B3}"/>
              </a:ext>
            </a:extLst>
          </p:cNvPr>
          <p:cNvSpPr/>
          <p:nvPr/>
        </p:nvSpPr>
        <p:spPr>
          <a:xfrm>
            <a:off x="6398175" y="1434775"/>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i="0" u="none" strike="noStrike" kern="1200" baseline="0">
                <a:latin typeface="CiscoSansTT ExtraLight" pitchFamily="34" charset="0"/>
                <a:ea typeface="CiscoSansJPN Light" pitchFamily="2" charset="-128"/>
                <a:cs typeface="Arial" panose="020B0604020202020204" pitchFamily="34" charset="0"/>
              </a:rPr>
              <a:t>プロセス別 </a:t>
            </a:r>
            <a:r>
              <a:rPr lang="en-US" altLang="ja-JP" i="0" u="none" strike="noStrike" kern="1200" baseline="0">
                <a:latin typeface="CiscoSansTT ExtraLight" pitchFamily="34" charset="0"/>
                <a:ea typeface="CiscoSansJPN Light" pitchFamily="2" charset="-128"/>
                <a:cs typeface="Arial" panose="020B0604020202020204" pitchFamily="34" charset="0"/>
              </a:rPr>
              <a:t>CPU</a:t>
            </a:r>
          </a:p>
        </p:txBody>
      </p:sp>
      <p:sp>
        <p:nvSpPr>
          <p:cNvPr id="49" name="Rounded Rectangle 48">
            <a:extLst>
              <a:ext uri="{FF2B5EF4-FFF2-40B4-BE49-F238E27FC236}">
                <a16:creationId xmlns:a16="http://schemas.microsoft.com/office/drawing/2014/main" id="{82431C15-51DC-CA45-AFBC-034E8C73468E}"/>
              </a:ext>
            </a:extLst>
          </p:cNvPr>
          <p:cNvSpPr/>
          <p:nvPr/>
        </p:nvSpPr>
        <p:spPr>
          <a:xfrm>
            <a:off x="6398175" y="1858470"/>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a:latin typeface="CiscoSansTT ExtraLight" pitchFamily="34" charset="0"/>
                <a:ea typeface="CiscoSansJPN Light" pitchFamily="2" charset="-128"/>
                <a:cs typeface="Arial" panose="020B0604020202020204" pitchFamily="34" charset="0"/>
              </a:rPr>
              <a:t>メモリ</a:t>
            </a:r>
          </a:p>
        </p:txBody>
      </p:sp>
      <p:sp>
        <p:nvSpPr>
          <p:cNvPr id="50" name="Rounded Rectangle 49">
            <a:extLst>
              <a:ext uri="{FF2B5EF4-FFF2-40B4-BE49-F238E27FC236}">
                <a16:creationId xmlns:a16="http://schemas.microsoft.com/office/drawing/2014/main" id="{BCAD3B9D-D52B-5C40-8DC0-472874866861}"/>
              </a:ext>
            </a:extLst>
          </p:cNvPr>
          <p:cNvSpPr/>
          <p:nvPr/>
        </p:nvSpPr>
        <p:spPr>
          <a:xfrm>
            <a:off x="6398175" y="2282166"/>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i="0" u="none" strike="noStrike" kern="1200" baseline="0">
                <a:latin typeface="CiscoSansTT ExtraLight" pitchFamily="34" charset="0"/>
                <a:ea typeface="CiscoSansJPN Light" pitchFamily="2" charset="-128"/>
                <a:cs typeface="Arial" panose="020B0604020202020204" pitchFamily="34" charset="0"/>
              </a:rPr>
              <a:t>ディスク</a:t>
            </a:r>
          </a:p>
        </p:txBody>
      </p:sp>
      <p:sp>
        <p:nvSpPr>
          <p:cNvPr id="53" name="TextBox 52">
            <a:extLst>
              <a:ext uri="{FF2B5EF4-FFF2-40B4-BE49-F238E27FC236}">
                <a16:creationId xmlns:a16="http://schemas.microsoft.com/office/drawing/2014/main" id="{1D918A96-D877-C34A-A577-3D884455B702}"/>
              </a:ext>
            </a:extLst>
          </p:cNvPr>
          <p:cNvSpPr txBox="1"/>
          <p:nvPr/>
        </p:nvSpPr>
        <p:spPr>
          <a:xfrm>
            <a:off x="5820381" y="635757"/>
            <a:ext cx="3083560" cy="640080"/>
          </a:xfrm>
          <a:prstGeom prst="roundRect">
            <a:avLst>
              <a:gd name="adj" fmla="val 50000"/>
            </a:avLst>
          </a:prstGeom>
          <a:solidFill>
            <a:schemeClr val="accent1"/>
          </a:solidFill>
        </p:spPr>
        <p:txBody>
          <a:bodyPr wrap="none" lIns="548640" tIns="72000" rtlCol="0" anchor="ctr">
            <a:noAutofit/>
          </a:bodyPr>
          <a:lstStyle/>
          <a:p>
            <a:pPr algn="ctr" rtl="0" hangingPunct="0"/>
            <a:r>
              <a:rPr lang="ja-JP" altLang="en-US" sz="2400" dirty="0">
                <a:solidFill>
                  <a:schemeClr val="bg2"/>
                </a:solidFill>
                <a:latin typeface="CiscoSansTT ExtraLight" pitchFamily="34" charset="0"/>
                <a:ea typeface="CiscoSansJPN Light" pitchFamily="2" charset="-128"/>
                <a:cs typeface="Arial" panose="020B0604020202020204" pitchFamily="34" charset="0"/>
              </a:rPr>
              <a:t>ステータス情報</a:t>
            </a:r>
          </a:p>
        </p:txBody>
      </p:sp>
      <p:grpSp>
        <p:nvGrpSpPr>
          <p:cNvPr id="56" name="Group 55">
            <a:extLst>
              <a:ext uri="{FF2B5EF4-FFF2-40B4-BE49-F238E27FC236}">
                <a16:creationId xmlns:a16="http://schemas.microsoft.com/office/drawing/2014/main" id="{59B8EFCB-73DF-9041-8146-26C2A9084315}"/>
              </a:ext>
            </a:extLst>
          </p:cNvPr>
          <p:cNvGrpSpPr/>
          <p:nvPr/>
        </p:nvGrpSpPr>
        <p:grpSpPr>
          <a:xfrm>
            <a:off x="6086130" y="3523529"/>
            <a:ext cx="400304" cy="1233149"/>
            <a:chOff x="1812544" y="1536612"/>
            <a:chExt cx="400304" cy="1233149"/>
          </a:xfrm>
        </p:grpSpPr>
        <p:cxnSp>
          <p:nvCxnSpPr>
            <p:cNvPr id="57" name="Straight Connector 56">
              <a:extLst>
                <a:ext uri="{FF2B5EF4-FFF2-40B4-BE49-F238E27FC236}">
                  <a16:creationId xmlns:a16="http://schemas.microsoft.com/office/drawing/2014/main" id="{9E0C4C50-D64F-A243-BF5A-BCE8BB9415C9}"/>
                </a:ext>
              </a:extLst>
            </p:cNvPr>
            <p:cNvCxnSpPr>
              <a:cxnSpLocks/>
            </p:cNvCxnSpPr>
            <p:nvPr/>
          </p:nvCxnSpPr>
          <p:spPr>
            <a:xfrm>
              <a:off x="1812544" y="1536612"/>
              <a:ext cx="0" cy="1228048"/>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1166B88-5DDF-7745-96E5-15C4173F497B}"/>
                </a:ext>
              </a:extLst>
            </p:cNvPr>
            <p:cNvCxnSpPr/>
            <p:nvPr/>
          </p:nvCxnSpPr>
          <p:spPr>
            <a:xfrm flipH="1">
              <a:off x="1812544" y="1893873"/>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83194D5-77A3-CE4D-AFEE-E6E58D4C31B9}"/>
                </a:ext>
              </a:extLst>
            </p:cNvPr>
            <p:cNvCxnSpPr/>
            <p:nvPr/>
          </p:nvCxnSpPr>
          <p:spPr>
            <a:xfrm flipH="1">
              <a:off x="1812544" y="2327777"/>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FFD044-F28C-E246-A986-797CF96AAC36}"/>
                </a:ext>
              </a:extLst>
            </p:cNvPr>
            <p:cNvCxnSpPr/>
            <p:nvPr/>
          </p:nvCxnSpPr>
          <p:spPr>
            <a:xfrm flipH="1">
              <a:off x="1812544" y="2769761"/>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61" name="Rounded Rectangle 60">
            <a:extLst>
              <a:ext uri="{FF2B5EF4-FFF2-40B4-BE49-F238E27FC236}">
                <a16:creationId xmlns:a16="http://schemas.microsoft.com/office/drawing/2014/main" id="{EA94EF17-52FF-A14D-BBD6-7B8AD028C5EA}"/>
              </a:ext>
            </a:extLst>
          </p:cNvPr>
          <p:cNvSpPr/>
          <p:nvPr/>
        </p:nvSpPr>
        <p:spPr>
          <a:xfrm>
            <a:off x="6339820" y="3695530"/>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r>
              <a:rPr lang="en-US" altLang="ja-JP" i="0" u="none" strike="noStrike" kern="1200" baseline="0">
                <a:latin typeface="CiscoSansTT ExtraLight" pitchFamily="34" charset="0"/>
                <a:ea typeface="CiscoSansJPN Light" pitchFamily="2" charset="-128"/>
                <a:cs typeface="Arial" panose="020B0604020202020204" pitchFamily="34" charset="0"/>
              </a:rPr>
              <a:t>RPS</a:t>
            </a:r>
          </a:p>
        </p:txBody>
      </p:sp>
      <p:sp>
        <p:nvSpPr>
          <p:cNvPr id="62" name="Rounded Rectangle 61">
            <a:extLst>
              <a:ext uri="{FF2B5EF4-FFF2-40B4-BE49-F238E27FC236}">
                <a16:creationId xmlns:a16="http://schemas.microsoft.com/office/drawing/2014/main" id="{F22AADC9-165D-9C42-A85A-B498F39A9B94}"/>
              </a:ext>
            </a:extLst>
          </p:cNvPr>
          <p:cNvSpPr/>
          <p:nvPr/>
        </p:nvSpPr>
        <p:spPr>
          <a:xfrm>
            <a:off x="6339820" y="4119225"/>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a:latin typeface="CiscoSansTT ExtraLight" pitchFamily="34" charset="0"/>
                <a:ea typeface="CiscoSansJPN Light" pitchFamily="2" charset="-128"/>
                <a:cs typeface="Arial" panose="020B0604020202020204" pitchFamily="34" charset="0"/>
              </a:rPr>
              <a:t>帯域幅</a:t>
            </a:r>
          </a:p>
        </p:txBody>
      </p:sp>
      <p:sp>
        <p:nvSpPr>
          <p:cNvPr id="63" name="Rounded Rectangle 62">
            <a:extLst>
              <a:ext uri="{FF2B5EF4-FFF2-40B4-BE49-F238E27FC236}">
                <a16:creationId xmlns:a16="http://schemas.microsoft.com/office/drawing/2014/main" id="{467BF2F1-6B63-D74F-92A2-DAA66594ADE3}"/>
              </a:ext>
            </a:extLst>
          </p:cNvPr>
          <p:cNvSpPr/>
          <p:nvPr/>
        </p:nvSpPr>
        <p:spPr>
          <a:xfrm>
            <a:off x="6339820" y="4542921"/>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i="0" u="none" strike="noStrike" kern="1200" baseline="0">
                <a:latin typeface="CiscoSansTT ExtraLight" pitchFamily="34" charset="0"/>
                <a:ea typeface="CiscoSansJPN Light" pitchFamily="2" charset="-128"/>
                <a:cs typeface="Arial" panose="020B0604020202020204" pitchFamily="34" charset="0"/>
              </a:rPr>
              <a:t>復号レート</a:t>
            </a:r>
          </a:p>
        </p:txBody>
      </p:sp>
      <p:sp>
        <p:nvSpPr>
          <p:cNvPr id="64" name="TextBox 63">
            <a:extLst>
              <a:ext uri="{FF2B5EF4-FFF2-40B4-BE49-F238E27FC236}">
                <a16:creationId xmlns:a16="http://schemas.microsoft.com/office/drawing/2014/main" id="{CDB993C3-69AD-374B-BAAF-E302924F4069}"/>
              </a:ext>
            </a:extLst>
          </p:cNvPr>
          <p:cNvSpPr txBox="1"/>
          <p:nvPr/>
        </p:nvSpPr>
        <p:spPr>
          <a:xfrm>
            <a:off x="5762026" y="2896512"/>
            <a:ext cx="3083560" cy="640080"/>
          </a:xfrm>
          <a:prstGeom prst="roundRect">
            <a:avLst>
              <a:gd name="adj" fmla="val 50000"/>
            </a:avLst>
          </a:prstGeom>
          <a:solidFill>
            <a:schemeClr val="accent1"/>
          </a:solidFill>
        </p:spPr>
        <p:txBody>
          <a:bodyPr wrap="none" lIns="548640" tIns="68400" bIns="21600" rtlCol="0" anchor="ctr">
            <a:noAutofit/>
          </a:bodyPr>
          <a:lstStyle/>
          <a:p>
            <a:pPr algn="ctr" rtl="0" hangingPunct="0">
              <a:lnSpc>
                <a:spcPct val="85000"/>
              </a:lnSpc>
            </a:pPr>
            <a:r>
              <a:rPr lang="ja-JP" altLang="en-US" sz="2400" dirty="0">
                <a:solidFill>
                  <a:schemeClr val="bg2"/>
                </a:solidFill>
                <a:latin typeface="CiscoSansTT ExtraLight" pitchFamily="34" charset="0"/>
                <a:ea typeface="CiscoSansJPN Light" pitchFamily="2" charset="-128"/>
                <a:cs typeface="Arial" panose="020B0604020202020204" pitchFamily="34" charset="0"/>
              </a:rPr>
              <a:t>トラフィック</a:t>
            </a:r>
            <a:br>
              <a:rPr lang="en-US" altLang="ja-JP" sz="2400" dirty="0">
                <a:solidFill>
                  <a:schemeClr val="bg2"/>
                </a:solidFill>
                <a:latin typeface="CiscoSansTT ExtraLight" pitchFamily="34" charset="0"/>
                <a:ea typeface="CiscoSansJPN Light" pitchFamily="2" charset="-128"/>
                <a:cs typeface="Arial" panose="020B0604020202020204" pitchFamily="34" charset="0"/>
              </a:rPr>
            </a:br>
            <a:r>
              <a:rPr lang="ja-JP" altLang="en-US" sz="2400" dirty="0">
                <a:solidFill>
                  <a:schemeClr val="bg2"/>
                </a:solidFill>
                <a:latin typeface="CiscoSansTT ExtraLight" pitchFamily="34" charset="0"/>
                <a:ea typeface="CiscoSansJPN Light" pitchFamily="2" charset="-128"/>
                <a:cs typeface="Arial" panose="020B0604020202020204" pitchFamily="34" charset="0"/>
              </a:rPr>
              <a:t>プロファイル</a:t>
            </a:r>
          </a:p>
        </p:txBody>
      </p:sp>
      <p:pic>
        <p:nvPicPr>
          <p:cNvPr id="65" name="Picture 64">
            <a:extLst>
              <a:ext uri="{FF2B5EF4-FFF2-40B4-BE49-F238E27FC236}">
                <a16:creationId xmlns:a16="http://schemas.microsoft.com/office/drawing/2014/main" id="{987E6912-8F8A-5842-96B4-A4432D7B8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381" y="2954096"/>
            <a:ext cx="531497" cy="531497"/>
          </a:xfrm>
          <a:prstGeom prst="rect">
            <a:avLst/>
          </a:prstGeom>
        </p:spPr>
      </p:pic>
      <p:pic>
        <p:nvPicPr>
          <p:cNvPr id="66" name="Picture 65">
            <a:extLst>
              <a:ext uri="{FF2B5EF4-FFF2-40B4-BE49-F238E27FC236}">
                <a16:creationId xmlns:a16="http://schemas.microsoft.com/office/drawing/2014/main" id="{26ED4ECC-AEF0-BC43-B14F-1F72BC804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971" y="677091"/>
            <a:ext cx="537027" cy="537027"/>
          </a:xfrm>
          <a:prstGeom prst="rect">
            <a:avLst/>
          </a:prstGeom>
        </p:spPr>
      </p:pic>
      <p:sp>
        <p:nvSpPr>
          <p:cNvPr id="25" name="TextBox 24">
            <a:extLst>
              <a:ext uri="{FF2B5EF4-FFF2-40B4-BE49-F238E27FC236}">
                <a16:creationId xmlns:a16="http://schemas.microsoft.com/office/drawing/2014/main" id="{7D629961-AC22-4746-B674-D8C6D88CBAD4}"/>
              </a:ext>
            </a:extLst>
          </p:cNvPr>
          <p:cNvSpPr txBox="1"/>
          <p:nvPr/>
        </p:nvSpPr>
        <p:spPr>
          <a:xfrm>
            <a:off x="3727057" y="4751577"/>
            <a:ext cx="1689886" cy="369332"/>
          </a:xfrm>
          <a:prstGeom prst="rect">
            <a:avLst/>
          </a:prstGeom>
          <a:noFill/>
          <a:ln>
            <a:solidFill>
              <a:schemeClr val="bg1"/>
            </a:solidFill>
          </a:ln>
        </p:spPr>
        <p:txBody>
          <a:bodyPr wrap="none" rtlCol="0">
            <a:spAutoFit/>
          </a:bodyPr>
          <a:lstStyle/>
          <a:p>
            <a:pPr rtl="0" hangingPunct="0"/>
            <a:r>
              <a:rPr lang="en-US" altLang="ja-JP" i="1">
                <a:solidFill>
                  <a:schemeClr val="accent6"/>
                </a:solidFill>
                <a:latin typeface="+mn-lt"/>
              </a:rPr>
              <a:t>AsyncOS 12.5</a:t>
            </a:r>
          </a:p>
        </p:txBody>
      </p:sp>
      <p:pic>
        <p:nvPicPr>
          <p:cNvPr id="27" name="Picture 26">
            <a:extLst>
              <a:ext uri="{FF2B5EF4-FFF2-40B4-BE49-F238E27FC236}">
                <a16:creationId xmlns:a16="http://schemas.microsoft.com/office/drawing/2014/main" id="{2209B7A4-C932-FC4C-90D2-B6947F9B818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26053" y="34967"/>
            <a:ext cx="467482" cy="467482"/>
          </a:xfrm>
          <a:prstGeom prst="rect">
            <a:avLst/>
          </a:prstGeom>
        </p:spPr>
      </p:pic>
    </p:spTree>
    <p:extLst>
      <p:ext uri="{BB962C8B-B14F-4D97-AF65-F5344CB8AC3E}">
        <p14:creationId xmlns:p14="http://schemas.microsoft.com/office/powerpoint/2010/main" val="3290495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0482E-328A-104B-B3D6-EB2717010DAB}"/>
              </a:ext>
            </a:extLst>
          </p:cNvPr>
          <p:cNvPicPr>
            <a:picLocks noChangeAspect="1"/>
          </p:cNvPicPr>
          <p:nvPr/>
        </p:nvPicPr>
        <p:blipFill rotWithShape="1">
          <a:blip r:embed="rId3"/>
          <a:srcRect l="2841" t="24394" r="22922" b="7530"/>
          <a:stretch/>
        </p:blipFill>
        <p:spPr>
          <a:xfrm>
            <a:off x="193103" y="749695"/>
            <a:ext cx="5223451" cy="3832049"/>
          </a:xfrm>
          <a:prstGeom prst="rect">
            <a:avLst/>
          </a:prstGeom>
        </p:spPr>
      </p:pic>
      <p:sp>
        <p:nvSpPr>
          <p:cNvPr id="8" name="Title 1">
            <a:extLst>
              <a:ext uri="{FF2B5EF4-FFF2-40B4-BE49-F238E27FC236}">
                <a16:creationId xmlns:a16="http://schemas.microsoft.com/office/drawing/2014/main" id="{49ECA561-2B40-0041-96D2-C26F95A9C6D9}"/>
              </a:ext>
            </a:extLst>
          </p:cNvPr>
          <p:cNvSpPr>
            <a:spLocks noGrp="1"/>
          </p:cNvSpPr>
          <p:nvPr>
            <p:ph type="title"/>
          </p:nvPr>
        </p:nvSpPr>
        <p:spPr>
          <a:xfrm>
            <a:off x="193103" y="194662"/>
            <a:ext cx="4753743" cy="555033"/>
          </a:xfrm>
        </p:spPr>
        <p:txBody>
          <a:bodyPr/>
          <a:lstStyle/>
          <a:p>
            <a:pPr rtl="0" hangingPunct="0"/>
            <a:r>
              <a:rPr lang="en-US" altLang="ja-JP">
                <a:latin typeface="CiscoSansTT ExtraLight" pitchFamily="34" charset="0"/>
                <a:ea typeface="CiscoSansJPN Light" pitchFamily="2" charset="-128"/>
              </a:rPr>
              <a:t>System Health Dashboard</a:t>
            </a:r>
          </a:p>
        </p:txBody>
      </p:sp>
      <p:grpSp>
        <p:nvGrpSpPr>
          <p:cNvPr id="44" name="Group 43">
            <a:extLst>
              <a:ext uri="{FF2B5EF4-FFF2-40B4-BE49-F238E27FC236}">
                <a16:creationId xmlns:a16="http://schemas.microsoft.com/office/drawing/2014/main" id="{26344BC2-20F2-F841-BD9D-9FB46D72ECE2}"/>
              </a:ext>
            </a:extLst>
          </p:cNvPr>
          <p:cNvGrpSpPr/>
          <p:nvPr/>
        </p:nvGrpSpPr>
        <p:grpSpPr>
          <a:xfrm>
            <a:off x="6032518" y="1334774"/>
            <a:ext cx="400304" cy="3311089"/>
            <a:chOff x="1812544" y="1536612"/>
            <a:chExt cx="400304" cy="3311089"/>
          </a:xfrm>
        </p:grpSpPr>
        <p:cxnSp>
          <p:nvCxnSpPr>
            <p:cNvPr id="45" name="Straight Connector 44">
              <a:extLst>
                <a:ext uri="{FF2B5EF4-FFF2-40B4-BE49-F238E27FC236}">
                  <a16:creationId xmlns:a16="http://schemas.microsoft.com/office/drawing/2014/main" id="{BDA855CE-354B-7B45-917B-6CF3E484BF6E}"/>
                </a:ext>
              </a:extLst>
            </p:cNvPr>
            <p:cNvCxnSpPr>
              <a:cxnSpLocks/>
            </p:cNvCxnSpPr>
            <p:nvPr/>
          </p:nvCxnSpPr>
          <p:spPr>
            <a:xfrm>
              <a:off x="1812544" y="1536612"/>
              <a:ext cx="0" cy="3311089"/>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AFDA55-7B4B-A64B-B0E8-9152E594C995}"/>
                </a:ext>
              </a:extLst>
            </p:cNvPr>
            <p:cNvCxnSpPr/>
            <p:nvPr/>
          </p:nvCxnSpPr>
          <p:spPr>
            <a:xfrm flipH="1">
              <a:off x="1812544" y="1893873"/>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EC77A36-F963-4843-8C19-3FCF5B591558}"/>
                </a:ext>
              </a:extLst>
            </p:cNvPr>
            <p:cNvCxnSpPr/>
            <p:nvPr/>
          </p:nvCxnSpPr>
          <p:spPr>
            <a:xfrm flipH="1">
              <a:off x="1812544" y="2327777"/>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A99942E-9E20-B741-9695-39DC79453144}"/>
                </a:ext>
              </a:extLst>
            </p:cNvPr>
            <p:cNvCxnSpPr/>
            <p:nvPr/>
          </p:nvCxnSpPr>
          <p:spPr>
            <a:xfrm flipH="1">
              <a:off x="1812544" y="2769761"/>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EE9BFF2-BC10-6A40-818A-8568A1A8A131}"/>
                </a:ext>
              </a:extLst>
            </p:cNvPr>
            <p:cNvCxnSpPr/>
            <p:nvPr/>
          </p:nvCxnSpPr>
          <p:spPr>
            <a:xfrm flipH="1">
              <a:off x="1812544" y="3203665"/>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4BE77CE-DA33-5E43-AC6F-DF641973F76C}"/>
                </a:ext>
              </a:extLst>
            </p:cNvPr>
            <p:cNvCxnSpPr/>
            <p:nvPr/>
          </p:nvCxnSpPr>
          <p:spPr>
            <a:xfrm flipH="1">
              <a:off x="1812544" y="3588655"/>
              <a:ext cx="400304"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51" name="Rounded Rectangle 50">
            <a:extLst>
              <a:ext uri="{FF2B5EF4-FFF2-40B4-BE49-F238E27FC236}">
                <a16:creationId xmlns:a16="http://schemas.microsoft.com/office/drawing/2014/main" id="{082AF93B-5E78-5E40-9BB0-017E21EAE633}"/>
              </a:ext>
            </a:extLst>
          </p:cNvPr>
          <p:cNvSpPr/>
          <p:nvPr/>
        </p:nvSpPr>
        <p:spPr>
          <a:xfrm>
            <a:off x="6286208" y="1506775"/>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i="0" u="none" strike="noStrike" kern="1200" baseline="0">
                <a:latin typeface="CiscoSansTT ExtraLight" pitchFamily="34" charset="0"/>
                <a:ea typeface="CiscoSansJPN Light" pitchFamily="2" charset="-128"/>
                <a:cs typeface="Arial" panose="020B0604020202020204" pitchFamily="34" charset="0"/>
              </a:rPr>
              <a:t>ステータス</a:t>
            </a:r>
          </a:p>
        </p:txBody>
      </p:sp>
      <p:sp>
        <p:nvSpPr>
          <p:cNvPr id="52" name="Rounded Rectangle 51">
            <a:extLst>
              <a:ext uri="{FF2B5EF4-FFF2-40B4-BE49-F238E27FC236}">
                <a16:creationId xmlns:a16="http://schemas.microsoft.com/office/drawing/2014/main" id="{45EB2B8B-1DA8-6144-8251-00E84C0B6D1A}"/>
              </a:ext>
            </a:extLst>
          </p:cNvPr>
          <p:cNvSpPr/>
          <p:nvPr/>
        </p:nvSpPr>
        <p:spPr>
          <a:xfrm>
            <a:off x="6286208" y="1930470"/>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a:latin typeface="CiscoSansTT ExtraLight" pitchFamily="34" charset="0"/>
                <a:ea typeface="CiscoSansJPN Light" pitchFamily="2" charset="-128"/>
                <a:cs typeface="Arial" panose="020B0604020202020204" pitchFamily="34" charset="0"/>
              </a:rPr>
              <a:t>遅延</a:t>
            </a:r>
          </a:p>
        </p:txBody>
      </p:sp>
      <p:sp>
        <p:nvSpPr>
          <p:cNvPr id="53" name="Rounded Rectangle 52">
            <a:extLst>
              <a:ext uri="{FF2B5EF4-FFF2-40B4-BE49-F238E27FC236}">
                <a16:creationId xmlns:a16="http://schemas.microsoft.com/office/drawing/2014/main" id="{9F3A8DDB-A80C-CE40-8D03-F7CD6977B36E}"/>
              </a:ext>
            </a:extLst>
          </p:cNvPr>
          <p:cNvSpPr/>
          <p:nvPr/>
        </p:nvSpPr>
        <p:spPr>
          <a:xfrm>
            <a:off x="6286208" y="2354166"/>
            <a:ext cx="2452591" cy="370520"/>
          </a:xfrm>
          <a:prstGeom prst="roundRect">
            <a:avLst>
              <a:gd name="adj" fmla="val 50000"/>
            </a:avLst>
          </a:prstGeom>
          <a:solidFill>
            <a:schemeClr val="bg2"/>
          </a:solidFill>
          <a:ln>
            <a:solidFill>
              <a:schemeClr val="accent1"/>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i="0" u="none" strike="noStrike" kern="1200" baseline="0">
                <a:latin typeface="CiscoSansTT ExtraLight" pitchFamily="34" charset="0"/>
                <a:ea typeface="CiscoSansJPN Light" pitchFamily="2" charset="-128"/>
                <a:cs typeface="Arial" panose="020B0604020202020204" pitchFamily="34" charset="0"/>
              </a:rPr>
              <a:t>アラート履歴</a:t>
            </a:r>
          </a:p>
        </p:txBody>
      </p:sp>
      <p:sp>
        <p:nvSpPr>
          <p:cNvPr id="54" name="Rounded Rectangle 53">
            <a:extLst>
              <a:ext uri="{FF2B5EF4-FFF2-40B4-BE49-F238E27FC236}">
                <a16:creationId xmlns:a16="http://schemas.microsoft.com/office/drawing/2014/main" id="{0A748DD0-975B-0A4B-8BDF-43E1185205EE}"/>
              </a:ext>
            </a:extLst>
          </p:cNvPr>
          <p:cNvSpPr/>
          <p:nvPr/>
        </p:nvSpPr>
        <p:spPr>
          <a:xfrm>
            <a:off x="6286208" y="2777861"/>
            <a:ext cx="2452591" cy="370520"/>
          </a:xfrm>
          <a:prstGeom prst="roundRect">
            <a:avLst>
              <a:gd name="adj" fmla="val 50000"/>
            </a:avLst>
          </a:prstGeom>
          <a:solidFill>
            <a:schemeClr val="bg2"/>
          </a:solidFill>
          <a:ln>
            <a:solidFill>
              <a:schemeClr val="accent2"/>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r>
              <a:rPr lang="en-US" altLang="ja-JP" i="0" u="none" strike="noStrike" kern="1200" baseline="0" dirty="0">
                <a:latin typeface="CiscoSansTT ExtraLight" pitchFamily="34" charset="0"/>
                <a:ea typeface="CiscoSansJPN Light" pitchFamily="2" charset="-128"/>
                <a:cs typeface="Arial" panose="020B0604020202020204" pitchFamily="34" charset="0"/>
              </a:rPr>
              <a:t>Cisco ISE</a:t>
            </a:r>
          </a:p>
        </p:txBody>
      </p:sp>
      <p:sp>
        <p:nvSpPr>
          <p:cNvPr id="55" name="Rounded Rectangle 54">
            <a:extLst>
              <a:ext uri="{FF2B5EF4-FFF2-40B4-BE49-F238E27FC236}">
                <a16:creationId xmlns:a16="http://schemas.microsoft.com/office/drawing/2014/main" id="{C8054B87-9E46-9A45-A691-8D13DB0BCD46}"/>
              </a:ext>
            </a:extLst>
          </p:cNvPr>
          <p:cNvSpPr/>
          <p:nvPr/>
        </p:nvSpPr>
        <p:spPr>
          <a:xfrm>
            <a:off x="6286208" y="3201557"/>
            <a:ext cx="2452591" cy="370520"/>
          </a:xfrm>
          <a:prstGeom prst="roundRect">
            <a:avLst>
              <a:gd name="adj" fmla="val 50000"/>
            </a:avLst>
          </a:prstGeom>
          <a:solidFill>
            <a:schemeClr val="bg2"/>
          </a:solidFill>
          <a:ln>
            <a:solidFill>
              <a:schemeClr val="accent2"/>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r>
              <a:rPr lang="en-US" altLang="ja-JP" i="0" u="none" strike="noStrike" kern="1200" baseline="0" dirty="0">
                <a:latin typeface="CiscoSansTT ExtraLight" pitchFamily="34" charset="0"/>
                <a:ea typeface="CiscoSansJPN Light" pitchFamily="2" charset="-128"/>
                <a:cs typeface="Arial" panose="020B0604020202020204" pitchFamily="34" charset="0"/>
              </a:rPr>
              <a:t>AMP</a:t>
            </a:r>
          </a:p>
        </p:txBody>
      </p:sp>
      <p:sp>
        <p:nvSpPr>
          <p:cNvPr id="56" name="TextBox 55">
            <a:extLst>
              <a:ext uri="{FF2B5EF4-FFF2-40B4-BE49-F238E27FC236}">
                <a16:creationId xmlns:a16="http://schemas.microsoft.com/office/drawing/2014/main" id="{80C2162E-5F81-AD4C-8142-FF5451E9A0BB}"/>
              </a:ext>
            </a:extLst>
          </p:cNvPr>
          <p:cNvSpPr txBox="1"/>
          <p:nvPr/>
        </p:nvSpPr>
        <p:spPr>
          <a:xfrm>
            <a:off x="5708414" y="707757"/>
            <a:ext cx="3083560" cy="640080"/>
          </a:xfrm>
          <a:prstGeom prst="roundRect">
            <a:avLst>
              <a:gd name="adj" fmla="val 50000"/>
            </a:avLst>
          </a:prstGeom>
          <a:solidFill>
            <a:schemeClr val="accent1"/>
          </a:solidFill>
        </p:spPr>
        <p:txBody>
          <a:bodyPr wrap="none" lIns="548640" tIns="72000" rtlCol="0" anchor="ctr">
            <a:noAutofit/>
          </a:bodyPr>
          <a:lstStyle/>
          <a:p>
            <a:pPr algn="ctr" rtl="0" hangingPunct="0"/>
            <a:r>
              <a:rPr lang="ja-JP" altLang="en-US" sz="2400" dirty="0">
                <a:solidFill>
                  <a:schemeClr val="bg2"/>
                </a:solidFill>
                <a:latin typeface="CiscoSansTT ExtraLight" pitchFamily="34" charset="0"/>
                <a:ea typeface="CiscoSansJPN Light" pitchFamily="2" charset="-128"/>
                <a:cs typeface="Arial" panose="020B0604020202020204" pitchFamily="34" charset="0"/>
              </a:rPr>
              <a:t>サービスの詳細</a:t>
            </a:r>
          </a:p>
        </p:txBody>
      </p:sp>
      <p:sp>
        <p:nvSpPr>
          <p:cNvPr id="58" name="Rounded Rectangle 57">
            <a:extLst>
              <a:ext uri="{FF2B5EF4-FFF2-40B4-BE49-F238E27FC236}">
                <a16:creationId xmlns:a16="http://schemas.microsoft.com/office/drawing/2014/main" id="{EC4F164A-67A9-1D41-A4E5-4CBADF8A555C}"/>
              </a:ext>
            </a:extLst>
          </p:cNvPr>
          <p:cNvSpPr/>
          <p:nvPr/>
        </p:nvSpPr>
        <p:spPr>
          <a:xfrm>
            <a:off x="6286208" y="3623550"/>
            <a:ext cx="2452591" cy="370520"/>
          </a:xfrm>
          <a:prstGeom prst="roundRect">
            <a:avLst>
              <a:gd name="adj" fmla="val 50000"/>
            </a:avLst>
          </a:prstGeom>
          <a:solidFill>
            <a:schemeClr val="bg2"/>
          </a:solidFill>
          <a:ln>
            <a:solidFill>
              <a:schemeClr val="accent2"/>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i="0" u="none" strike="noStrike" kern="1200" baseline="0">
                <a:latin typeface="CiscoSansTT ExtraLight" pitchFamily="34" charset="0"/>
                <a:ea typeface="CiscoSansJPN Light" pitchFamily="2" charset="-128"/>
                <a:cs typeface="Arial" panose="020B0604020202020204" pitchFamily="34" charset="0"/>
              </a:rPr>
              <a:t>認証</a:t>
            </a:r>
          </a:p>
        </p:txBody>
      </p:sp>
      <p:sp>
        <p:nvSpPr>
          <p:cNvPr id="59" name="Rounded Rectangle 58">
            <a:extLst>
              <a:ext uri="{FF2B5EF4-FFF2-40B4-BE49-F238E27FC236}">
                <a16:creationId xmlns:a16="http://schemas.microsoft.com/office/drawing/2014/main" id="{5E16A1FC-3557-EE40-A91C-21EA656C5112}"/>
              </a:ext>
            </a:extLst>
          </p:cNvPr>
          <p:cNvSpPr/>
          <p:nvPr/>
        </p:nvSpPr>
        <p:spPr>
          <a:xfrm>
            <a:off x="6286208" y="4047245"/>
            <a:ext cx="2452591" cy="370520"/>
          </a:xfrm>
          <a:prstGeom prst="roundRect">
            <a:avLst>
              <a:gd name="adj" fmla="val 50000"/>
            </a:avLst>
          </a:prstGeom>
          <a:solidFill>
            <a:schemeClr val="bg2"/>
          </a:solidFill>
          <a:ln>
            <a:solidFill>
              <a:schemeClr val="accent2"/>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24822" rIns="31807" bIns="24822" numCol="1" spcCol="1270" anchor="ctr" anchorCtr="0">
            <a:noAutofit/>
          </a:bodyPr>
          <a:lstStyle/>
          <a:p>
            <a:pPr lvl="0" algn="ctr" defTabSz="488950" rtl="0" hangingPunct="0">
              <a:lnSpc>
                <a:spcPct val="90000"/>
              </a:lnSpc>
              <a:spcBef>
                <a:spcPct val="0"/>
              </a:spcBef>
              <a:spcAft>
                <a:spcPct val="35000"/>
              </a:spcAft>
            </a:pPr>
            <a:r>
              <a:rPr lang="en-US" altLang="ja-JP">
                <a:latin typeface="CiscoSansTT ExtraLight" pitchFamily="34" charset="0"/>
                <a:ea typeface="CiscoSansJPN Light" pitchFamily="2" charset="-128"/>
                <a:cs typeface="Arial" panose="020B0604020202020204" pitchFamily="34" charset="0"/>
              </a:rPr>
              <a:t>WBRS</a:t>
            </a:r>
          </a:p>
        </p:txBody>
      </p:sp>
      <p:sp>
        <p:nvSpPr>
          <p:cNvPr id="60" name="Rounded Rectangle 59">
            <a:extLst>
              <a:ext uri="{FF2B5EF4-FFF2-40B4-BE49-F238E27FC236}">
                <a16:creationId xmlns:a16="http://schemas.microsoft.com/office/drawing/2014/main" id="{F1AD98C1-8CA0-284C-8EC7-503F7ACF6D0C}"/>
              </a:ext>
            </a:extLst>
          </p:cNvPr>
          <p:cNvSpPr/>
          <p:nvPr/>
        </p:nvSpPr>
        <p:spPr>
          <a:xfrm>
            <a:off x="6286208" y="4470941"/>
            <a:ext cx="2452591" cy="370520"/>
          </a:xfrm>
          <a:prstGeom prst="roundRect">
            <a:avLst>
              <a:gd name="adj" fmla="val 50000"/>
            </a:avLst>
          </a:prstGeom>
          <a:solidFill>
            <a:schemeClr val="bg2"/>
          </a:solidFill>
          <a:ln>
            <a:solidFill>
              <a:schemeClr val="accent5"/>
            </a:solidFill>
          </a:ln>
          <a:scene3d>
            <a:camera prst="orthographicFront"/>
            <a:lightRig rig="threePt" dir="t">
              <a:rot lat="0" lon="0" rev="7500000"/>
            </a:lightRig>
          </a:scene3d>
          <a:sp3d z="-152400" extrusionH="63500" prstMaterial="dkEdge">
            <a:contourClr>
              <a:schemeClr val="bg1"/>
            </a:contourClr>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807" tIns="72000" rIns="31807" bIns="24822" numCol="1" spcCol="1270" anchor="ctr" anchorCtr="0">
            <a:noAutofit/>
          </a:bodyPr>
          <a:lstStyle/>
          <a:p>
            <a:pPr lvl="0" algn="ctr" defTabSz="488950" rtl="0" hangingPunct="0">
              <a:lnSpc>
                <a:spcPct val="90000"/>
              </a:lnSpc>
              <a:spcBef>
                <a:spcPct val="0"/>
              </a:spcBef>
              <a:spcAft>
                <a:spcPct val="35000"/>
              </a:spcAft>
            </a:pPr>
            <a:r>
              <a:rPr lang="ja-JP" altLang="en-US" u="none" strike="noStrike" kern="1200" baseline="0" dirty="0">
                <a:latin typeface="CiscoSansTT ExtraLight" pitchFamily="34" charset="0"/>
                <a:ea typeface="CiscoSansJPN Light" pitchFamily="2" charset="-128"/>
                <a:cs typeface="Arial" panose="020B0604020202020204" pitchFamily="34" charset="0"/>
              </a:rPr>
              <a:t>その他</a:t>
            </a:r>
          </a:p>
        </p:txBody>
      </p:sp>
      <p:cxnSp>
        <p:nvCxnSpPr>
          <p:cNvPr id="64" name="Straight Connector 63">
            <a:extLst>
              <a:ext uri="{FF2B5EF4-FFF2-40B4-BE49-F238E27FC236}">
                <a16:creationId xmlns:a16="http://schemas.microsoft.com/office/drawing/2014/main" id="{881D97A7-1D03-D046-8E2F-E292F06DE345}"/>
              </a:ext>
            </a:extLst>
          </p:cNvPr>
          <p:cNvCxnSpPr>
            <a:cxnSpLocks/>
            <a:stCxn id="58" idx="1"/>
          </p:cNvCxnSpPr>
          <p:nvPr/>
        </p:nvCxnSpPr>
        <p:spPr>
          <a:xfrm flipH="1">
            <a:off x="6040203" y="3808810"/>
            <a:ext cx="246005" cy="0"/>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8D8F251-7EDA-254D-BE3A-CEC44830471F}"/>
              </a:ext>
            </a:extLst>
          </p:cNvPr>
          <p:cNvCxnSpPr>
            <a:cxnSpLocks/>
            <a:stCxn id="59" idx="1"/>
          </p:cNvCxnSpPr>
          <p:nvPr/>
        </p:nvCxnSpPr>
        <p:spPr>
          <a:xfrm flipH="1">
            <a:off x="6040203" y="4232505"/>
            <a:ext cx="246005" cy="1"/>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5ED436-1D1B-0142-BEE6-E599C336ABBE}"/>
              </a:ext>
            </a:extLst>
          </p:cNvPr>
          <p:cNvCxnSpPr>
            <a:cxnSpLocks/>
            <a:stCxn id="60" idx="1"/>
          </p:cNvCxnSpPr>
          <p:nvPr/>
        </p:nvCxnSpPr>
        <p:spPr>
          <a:xfrm flipH="1">
            <a:off x="6032518" y="4656201"/>
            <a:ext cx="253690" cy="2532"/>
          </a:xfrm>
          <a:prstGeom prst="line">
            <a:avLst/>
          </a:prstGeom>
          <a:ln w="222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9A55DDDE-ACBF-BE41-9305-6E48C88C95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75607" y="767948"/>
            <a:ext cx="510601" cy="510601"/>
          </a:xfrm>
          <a:prstGeom prst="rect">
            <a:avLst/>
          </a:prstGeom>
        </p:spPr>
      </p:pic>
      <p:sp>
        <p:nvSpPr>
          <p:cNvPr id="24" name="TextBox 23">
            <a:extLst>
              <a:ext uri="{FF2B5EF4-FFF2-40B4-BE49-F238E27FC236}">
                <a16:creationId xmlns:a16="http://schemas.microsoft.com/office/drawing/2014/main" id="{83903890-0B42-8C4B-98A3-C36C60AFB634}"/>
              </a:ext>
            </a:extLst>
          </p:cNvPr>
          <p:cNvSpPr txBox="1"/>
          <p:nvPr/>
        </p:nvSpPr>
        <p:spPr>
          <a:xfrm>
            <a:off x="3727057" y="4717280"/>
            <a:ext cx="1689886" cy="369332"/>
          </a:xfrm>
          <a:prstGeom prst="rect">
            <a:avLst/>
          </a:prstGeom>
          <a:noFill/>
          <a:ln>
            <a:solidFill>
              <a:schemeClr val="bg1"/>
            </a:solidFill>
          </a:ln>
        </p:spPr>
        <p:txBody>
          <a:bodyPr wrap="none" rtlCol="0">
            <a:spAutoFit/>
          </a:bodyPr>
          <a:lstStyle/>
          <a:p>
            <a:pPr rtl="0" hangingPunct="0"/>
            <a:r>
              <a:rPr lang="en-US" altLang="ja-JP" i="1">
                <a:solidFill>
                  <a:schemeClr val="accent6"/>
                </a:solidFill>
                <a:latin typeface="CiscoSansTT ExtraLight" pitchFamily="34" charset="0"/>
                <a:ea typeface="CiscoSansJPN Light" pitchFamily="2" charset="-128"/>
              </a:rPr>
              <a:t>AsyncOS 12.5</a:t>
            </a:r>
          </a:p>
        </p:txBody>
      </p:sp>
      <p:pic>
        <p:nvPicPr>
          <p:cNvPr id="26" name="Picture 25">
            <a:extLst>
              <a:ext uri="{FF2B5EF4-FFF2-40B4-BE49-F238E27FC236}">
                <a16:creationId xmlns:a16="http://schemas.microsoft.com/office/drawing/2014/main" id="{042D849A-F4FE-BD40-A953-8F9DD553D8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74898" y="34966"/>
            <a:ext cx="518637" cy="518637"/>
          </a:xfrm>
          <a:prstGeom prst="rect">
            <a:avLst/>
          </a:prstGeom>
        </p:spPr>
      </p:pic>
    </p:spTree>
    <p:extLst>
      <p:ext uri="{BB962C8B-B14F-4D97-AF65-F5344CB8AC3E}">
        <p14:creationId xmlns:p14="http://schemas.microsoft.com/office/powerpoint/2010/main" val="1003022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10">
            <a:extLst>
              <a:ext uri="{FF2B5EF4-FFF2-40B4-BE49-F238E27FC236}">
                <a16:creationId xmlns:a16="http://schemas.microsoft.com/office/drawing/2014/main" id="{ACF41154-DDF7-0B45-8497-A372F16A144B}"/>
              </a:ext>
            </a:extLst>
          </p:cNvPr>
          <p:cNvGrpSpPr>
            <a:grpSpLocks noChangeAspect="1"/>
          </p:cNvGrpSpPr>
          <p:nvPr/>
        </p:nvGrpSpPr>
        <p:grpSpPr bwMode="auto">
          <a:xfrm>
            <a:off x="6913454" y="1959379"/>
            <a:ext cx="1812909" cy="1812909"/>
            <a:chOff x="2594" y="1936"/>
            <a:chExt cx="628" cy="628"/>
          </a:xfrm>
          <a:solidFill>
            <a:schemeClr val="bg2"/>
          </a:solidFill>
        </p:grpSpPr>
        <p:sp>
          <p:nvSpPr>
            <p:cNvPr id="97" name="Freeform 11">
              <a:extLst>
                <a:ext uri="{FF2B5EF4-FFF2-40B4-BE49-F238E27FC236}">
                  <a16:creationId xmlns:a16="http://schemas.microsoft.com/office/drawing/2014/main" id="{843F64A7-3377-FD44-B1BE-490B6FACDAE6}"/>
                </a:ext>
              </a:extLst>
            </p:cNvPr>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99" name="Freeform 14">
              <a:extLst>
                <a:ext uri="{FF2B5EF4-FFF2-40B4-BE49-F238E27FC236}">
                  <a16:creationId xmlns:a16="http://schemas.microsoft.com/office/drawing/2014/main" id="{0347DC56-922D-384F-8AC8-090702009B95}"/>
                </a:ext>
              </a:extLst>
            </p:cNvPr>
            <p:cNvSpPr>
              <a:spLocks/>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0" name="Freeform 15">
              <a:extLst>
                <a:ext uri="{FF2B5EF4-FFF2-40B4-BE49-F238E27FC236}">
                  <a16:creationId xmlns:a16="http://schemas.microsoft.com/office/drawing/2014/main" id="{D060158B-E69B-8646-AD89-43066B612D5E}"/>
                </a:ext>
              </a:extLst>
            </p:cNvPr>
            <p:cNvSpPr>
              <a:spLocks/>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1" name="Freeform 16">
              <a:extLst>
                <a:ext uri="{FF2B5EF4-FFF2-40B4-BE49-F238E27FC236}">
                  <a16:creationId xmlns:a16="http://schemas.microsoft.com/office/drawing/2014/main" id="{A9AC8393-8EEC-7C4E-8BFA-9D31AAA3F644}"/>
                </a:ext>
              </a:extLst>
            </p:cNvPr>
            <p:cNvSpPr>
              <a:spLocks/>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2" name="Freeform 17">
              <a:extLst>
                <a:ext uri="{FF2B5EF4-FFF2-40B4-BE49-F238E27FC236}">
                  <a16:creationId xmlns:a16="http://schemas.microsoft.com/office/drawing/2014/main" id="{96F2BEF4-B5C6-9F4C-BB26-FD0B6BB1538B}"/>
                </a:ext>
              </a:extLst>
            </p:cNvPr>
            <p:cNvSpPr>
              <a:spLocks/>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3" name="Freeform 18">
              <a:extLst>
                <a:ext uri="{FF2B5EF4-FFF2-40B4-BE49-F238E27FC236}">
                  <a16:creationId xmlns:a16="http://schemas.microsoft.com/office/drawing/2014/main" id="{7B16F18E-DC21-FA4E-8778-8AE5C92D28D5}"/>
                </a:ext>
              </a:extLst>
            </p:cNvPr>
            <p:cNvSpPr>
              <a:spLocks/>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4" name="Freeform 19">
              <a:extLst>
                <a:ext uri="{FF2B5EF4-FFF2-40B4-BE49-F238E27FC236}">
                  <a16:creationId xmlns:a16="http://schemas.microsoft.com/office/drawing/2014/main" id="{DE27E923-DE21-2D45-8B2F-E4DE9DB0F5F7}"/>
                </a:ext>
              </a:extLst>
            </p:cNvPr>
            <p:cNvSpPr>
              <a:spLocks/>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5" name="Freeform 20">
              <a:extLst>
                <a:ext uri="{FF2B5EF4-FFF2-40B4-BE49-F238E27FC236}">
                  <a16:creationId xmlns:a16="http://schemas.microsoft.com/office/drawing/2014/main" id="{A6B78608-6E85-6744-A3F0-131F018C0239}"/>
                </a:ext>
              </a:extLst>
            </p:cNvPr>
            <p:cNvSpPr>
              <a:spLocks/>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6" name="Freeform 21">
              <a:extLst>
                <a:ext uri="{FF2B5EF4-FFF2-40B4-BE49-F238E27FC236}">
                  <a16:creationId xmlns:a16="http://schemas.microsoft.com/office/drawing/2014/main" id="{4CB30EB0-B39C-AF48-92D6-D715FAC96BBC}"/>
                </a:ext>
              </a:extLst>
            </p:cNvPr>
            <p:cNvSpPr>
              <a:spLocks/>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7" name="Freeform 22">
              <a:extLst>
                <a:ext uri="{FF2B5EF4-FFF2-40B4-BE49-F238E27FC236}">
                  <a16:creationId xmlns:a16="http://schemas.microsoft.com/office/drawing/2014/main" id="{A61FBCD9-A0CF-DD45-900B-5B6E5B42E80B}"/>
                </a:ext>
              </a:extLst>
            </p:cNvPr>
            <p:cNvSpPr>
              <a:spLocks/>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8" name="Freeform 23">
              <a:extLst>
                <a:ext uri="{FF2B5EF4-FFF2-40B4-BE49-F238E27FC236}">
                  <a16:creationId xmlns:a16="http://schemas.microsoft.com/office/drawing/2014/main" id="{D9E78A7A-1AF5-894A-A906-B2269B712FB5}"/>
                </a:ext>
              </a:extLst>
            </p:cNvPr>
            <p:cNvSpPr>
              <a:spLocks/>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9" name="Freeform 24">
              <a:extLst>
                <a:ext uri="{FF2B5EF4-FFF2-40B4-BE49-F238E27FC236}">
                  <a16:creationId xmlns:a16="http://schemas.microsoft.com/office/drawing/2014/main" id="{9DADD440-7B22-FF47-A1A2-7B48EDDB56FD}"/>
                </a:ext>
              </a:extLst>
            </p:cNvPr>
            <p:cNvSpPr>
              <a:spLocks/>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0" name="Freeform 25">
              <a:extLst>
                <a:ext uri="{FF2B5EF4-FFF2-40B4-BE49-F238E27FC236}">
                  <a16:creationId xmlns:a16="http://schemas.microsoft.com/office/drawing/2014/main" id="{96CC6419-EB31-BB45-82F4-0F3A02D42D9C}"/>
                </a:ext>
              </a:extLst>
            </p:cNvPr>
            <p:cNvSpPr>
              <a:spLocks/>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1" name="Freeform 26">
              <a:extLst>
                <a:ext uri="{FF2B5EF4-FFF2-40B4-BE49-F238E27FC236}">
                  <a16:creationId xmlns:a16="http://schemas.microsoft.com/office/drawing/2014/main" id="{9DD92CAE-C834-C94E-B09A-109EE9222C84}"/>
                </a:ext>
              </a:extLst>
            </p:cNvPr>
            <p:cNvSpPr>
              <a:spLocks/>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2" name="Freeform 27">
              <a:extLst>
                <a:ext uri="{FF2B5EF4-FFF2-40B4-BE49-F238E27FC236}">
                  <a16:creationId xmlns:a16="http://schemas.microsoft.com/office/drawing/2014/main" id="{8A5B5009-1ECF-7245-A808-810F0146FADF}"/>
                </a:ext>
              </a:extLst>
            </p:cNvPr>
            <p:cNvSpPr>
              <a:spLocks/>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3" name="Freeform 28">
              <a:extLst>
                <a:ext uri="{FF2B5EF4-FFF2-40B4-BE49-F238E27FC236}">
                  <a16:creationId xmlns:a16="http://schemas.microsoft.com/office/drawing/2014/main" id="{3DB290B4-0144-E940-A017-B111195888DA}"/>
                </a:ext>
              </a:extLst>
            </p:cNvPr>
            <p:cNvSpPr>
              <a:spLocks/>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4" name="Freeform 29">
              <a:extLst>
                <a:ext uri="{FF2B5EF4-FFF2-40B4-BE49-F238E27FC236}">
                  <a16:creationId xmlns:a16="http://schemas.microsoft.com/office/drawing/2014/main" id="{632532D0-3E74-E645-9167-1B8D39430F40}"/>
                </a:ext>
              </a:extLst>
            </p:cNvPr>
            <p:cNvSpPr>
              <a:spLocks/>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5" name="Freeform 30">
              <a:extLst>
                <a:ext uri="{FF2B5EF4-FFF2-40B4-BE49-F238E27FC236}">
                  <a16:creationId xmlns:a16="http://schemas.microsoft.com/office/drawing/2014/main" id="{4B0CEBC3-8E3B-D549-8F5E-E90E33908C5B}"/>
                </a:ext>
              </a:extLst>
            </p:cNvPr>
            <p:cNvSpPr>
              <a:spLocks/>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6" name="Freeform 31">
              <a:extLst>
                <a:ext uri="{FF2B5EF4-FFF2-40B4-BE49-F238E27FC236}">
                  <a16:creationId xmlns:a16="http://schemas.microsoft.com/office/drawing/2014/main" id="{A8374CBE-A374-3846-BF1D-8564BF554A65}"/>
                </a:ext>
              </a:extLst>
            </p:cNvPr>
            <p:cNvSpPr>
              <a:spLocks/>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7" name="Freeform 32">
              <a:extLst>
                <a:ext uri="{FF2B5EF4-FFF2-40B4-BE49-F238E27FC236}">
                  <a16:creationId xmlns:a16="http://schemas.microsoft.com/office/drawing/2014/main" id="{5A1FF224-D3B7-8B4B-8A8E-C09BFCCB02D1}"/>
                </a:ext>
              </a:extLst>
            </p:cNvPr>
            <p:cNvSpPr>
              <a:spLocks/>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8" name="Freeform 33">
              <a:extLst>
                <a:ext uri="{FF2B5EF4-FFF2-40B4-BE49-F238E27FC236}">
                  <a16:creationId xmlns:a16="http://schemas.microsoft.com/office/drawing/2014/main" id="{C9AC7344-7946-0843-94AD-9717ABCDA0C9}"/>
                </a:ext>
              </a:extLst>
            </p:cNvPr>
            <p:cNvSpPr>
              <a:spLocks/>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9" name="Freeform 34">
              <a:extLst>
                <a:ext uri="{FF2B5EF4-FFF2-40B4-BE49-F238E27FC236}">
                  <a16:creationId xmlns:a16="http://schemas.microsoft.com/office/drawing/2014/main" id="{0DE4AF21-0A1C-3E4A-8736-AE5F7866EFFF}"/>
                </a:ext>
              </a:extLst>
            </p:cNvPr>
            <p:cNvSpPr>
              <a:spLocks/>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20" name="Freeform 35">
              <a:extLst>
                <a:ext uri="{FF2B5EF4-FFF2-40B4-BE49-F238E27FC236}">
                  <a16:creationId xmlns:a16="http://schemas.microsoft.com/office/drawing/2014/main" id="{CFFC83AA-EAD0-FF46-9383-DC0A57272C11}"/>
                </a:ext>
              </a:extLst>
            </p:cNvPr>
            <p:cNvSpPr>
              <a:spLocks/>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21" name="Freeform 36">
              <a:extLst>
                <a:ext uri="{FF2B5EF4-FFF2-40B4-BE49-F238E27FC236}">
                  <a16:creationId xmlns:a16="http://schemas.microsoft.com/office/drawing/2014/main" id="{1D9B3074-9E27-7349-815C-D4004EC0B6E1}"/>
                </a:ext>
              </a:extLst>
            </p:cNvPr>
            <p:cNvSpPr>
              <a:spLocks/>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22" name="Freeform 37">
              <a:extLst>
                <a:ext uri="{FF2B5EF4-FFF2-40B4-BE49-F238E27FC236}">
                  <a16:creationId xmlns:a16="http://schemas.microsoft.com/office/drawing/2014/main" id="{833C18F4-09EE-E342-A2BB-6855F32225CC}"/>
                </a:ext>
              </a:extLst>
            </p:cNvPr>
            <p:cNvSpPr>
              <a:spLocks/>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grpSp>
      <p:cxnSp>
        <p:nvCxnSpPr>
          <p:cNvPr id="123" name="Straight Arrow Connector 122">
            <a:extLst>
              <a:ext uri="{FF2B5EF4-FFF2-40B4-BE49-F238E27FC236}">
                <a16:creationId xmlns:a16="http://schemas.microsoft.com/office/drawing/2014/main" id="{D117B15E-56B6-7647-B3B8-0DBC0CBD2F4C}"/>
              </a:ext>
            </a:extLst>
          </p:cNvPr>
          <p:cNvCxnSpPr>
            <a:cxnSpLocks/>
          </p:cNvCxnSpPr>
          <p:nvPr/>
        </p:nvCxnSpPr>
        <p:spPr>
          <a:xfrm flipV="1">
            <a:off x="4372947" y="1473516"/>
            <a:ext cx="2820517" cy="903005"/>
          </a:xfrm>
          <a:prstGeom prst="bentConnector3">
            <a:avLst>
              <a:gd name="adj1" fmla="val 74365"/>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FC6AA7A-01B8-194A-8FD6-27B24D9DBE96}"/>
              </a:ext>
            </a:extLst>
          </p:cNvPr>
          <p:cNvCxnSpPr>
            <a:cxnSpLocks/>
          </p:cNvCxnSpPr>
          <p:nvPr/>
        </p:nvCxnSpPr>
        <p:spPr>
          <a:xfrm>
            <a:off x="4618594" y="2852460"/>
            <a:ext cx="2681775"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FFE2E9FB-4616-9741-98CD-A558731B4C9F}"/>
              </a:ext>
            </a:extLst>
          </p:cNvPr>
          <p:cNvCxnSpPr>
            <a:cxnSpLocks/>
          </p:cNvCxnSpPr>
          <p:nvPr/>
        </p:nvCxnSpPr>
        <p:spPr>
          <a:xfrm>
            <a:off x="4193765" y="3345590"/>
            <a:ext cx="3027087" cy="715913"/>
          </a:xfrm>
          <a:prstGeom prst="bentConnector3">
            <a:avLst>
              <a:gd name="adj1" fmla="val 74904"/>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8" name="Rounded Rectangle 87">
            <a:extLst>
              <a:ext uri="{FF2B5EF4-FFF2-40B4-BE49-F238E27FC236}">
                <a16:creationId xmlns:a16="http://schemas.microsoft.com/office/drawing/2014/main" id="{5193EB87-409A-6047-B482-275F3CECC25E}"/>
              </a:ext>
            </a:extLst>
          </p:cNvPr>
          <p:cNvSpPr/>
          <p:nvPr/>
        </p:nvSpPr>
        <p:spPr>
          <a:xfrm>
            <a:off x="727471" y="3447413"/>
            <a:ext cx="1116159" cy="1077573"/>
          </a:xfrm>
          <a:prstGeom prst="round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sp>
        <p:nvSpPr>
          <p:cNvPr id="87" name="Rounded Rectangle 86">
            <a:extLst>
              <a:ext uri="{FF2B5EF4-FFF2-40B4-BE49-F238E27FC236}">
                <a16:creationId xmlns:a16="http://schemas.microsoft.com/office/drawing/2014/main" id="{E3F39240-C115-DA48-9EBF-0AEE8554E1C6}"/>
              </a:ext>
            </a:extLst>
          </p:cNvPr>
          <p:cNvSpPr/>
          <p:nvPr/>
        </p:nvSpPr>
        <p:spPr>
          <a:xfrm>
            <a:off x="727472" y="2313674"/>
            <a:ext cx="1116159" cy="1077573"/>
          </a:xfrm>
          <a:prstGeom prst="round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sp>
        <p:nvSpPr>
          <p:cNvPr id="46" name="Rounded Rectangle 45">
            <a:extLst>
              <a:ext uri="{FF2B5EF4-FFF2-40B4-BE49-F238E27FC236}">
                <a16:creationId xmlns:a16="http://schemas.microsoft.com/office/drawing/2014/main" id="{E0DF722E-AC75-AF41-B9A7-E2D9AED94B6A}"/>
              </a:ext>
            </a:extLst>
          </p:cNvPr>
          <p:cNvSpPr/>
          <p:nvPr/>
        </p:nvSpPr>
        <p:spPr>
          <a:xfrm>
            <a:off x="732662" y="1175652"/>
            <a:ext cx="1116159" cy="1077573"/>
          </a:xfrm>
          <a:prstGeom prst="round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sp>
        <p:nvSpPr>
          <p:cNvPr id="2" name="Title 1">
            <a:extLst>
              <a:ext uri="{FF2B5EF4-FFF2-40B4-BE49-F238E27FC236}">
                <a16:creationId xmlns:a16="http://schemas.microsoft.com/office/drawing/2014/main" id="{0F2682AA-0806-D740-BFEE-53899BD5D400}"/>
              </a:ext>
            </a:extLst>
          </p:cNvPr>
          <p:cNvSpPr>
            <a:spLocks noGrp="1"/>
          </p:cNvSpPr>
          <p:nvPr>
            <p:ph type="title"/>
          </p:nvPr>
        </p:nvSpPr>
        <p:spPr/>
        <p:txBody>
          <a:bodyPr/>
          <a:lstStyle/>
          <a:p>
            <a:pPr rtl="0" hangingPunct="0"/>
            <a:r>
              <a:rPr lang="en-US" altLang="ja-JP"/>
              <a:t>Proxy IP spoofing</a:t>
            </a:r>
          </a:p>
        </p:txBody>
      </p:sp>
      <p:sp>
        <p:nvSpPr>
          <p:cNvPr id="4" name="TextBox 3">
            <a:extLst>
              <a:ext uri="{FF2B5EF4-FFF2-40B4-BE49-F238E27FC236}">
                <a16:creationId xmlns:a16="http://schemas.microsoft.com/office/drawing/2014/main" id="{E2CF580F-024A-9D43-82E1-C6114E22C419}"/>
              </a:ext>
            </a:extLst>
          </p:cNvPr>
          <p:cNvSpPr txBox="1"/>
          <p:nvPr/>
        </p:nvSpPr>
        <p:spPr>
          <a:xfrm>
            <a:off x="3535471" y="2301929"/>
            <a:ext cx="880369" cy="461665"/>
          </a:xfrm>
          <a:prstGeom prst="rect">
            <a:avLst/>
          </a:prstGeom>
          <a:noFill/>
        </p:spPr>
        <p:txBody>
          <a:bodyPr wrap="none" rtlCol="0">
            <a:spAutoFit/>
          </a:bodyPr>
          <a:lstStyle/>
          <a:p>
            <a:pPr rtl="0" hangingPunct="0"/>
            <a:r>
              <a:rPr lang="en-US" altLang="ja-JP" sz="2400">
                <a:solidFill>
                  <a:schemeClr val="bg2"/>
                </a:solidFill>
                <a:latin typeface="+mn-lt"/>
              </a:rPr>
              <a:t>WSA</a:t>
            </a:r>
          </a:p>
        </p:txBody>
      </p:sp>
      <p:grpSp>
        <p:nvGrpSpPr>
          <p:cNvPr id="7" name="Group 6">
            <a:extLst>
              <a:ext uri="{FF2B5EF4-FFF2-40B4-BE49-F238E27FC236}">
                <a16:creationId xmlns:a16="http://schemas.microsoft.com/office/drawing/2014/main" id="{E6B91000-15EC-3847-9E50-629C93819BC9}"/>
              </a:ext>
            </a:extLst>
          </p:cNvPr>
          <p:cNvGrpSpPr>
            <a:grpSpLocks noChangeAspect="1"/>
          </p:cNvGrpSpPr>
          <p:nvPr/>
        </p:nvGrpSpPr>
        <p:grpSpPr>
          <a:xfrm>
            <a:off x="858607" y="1605903"/>
            <a:ext cx="293990" cy="521482"/>
            <a:chOff x="839748" y="3892512"/>
            <a:chExt cx="167995" cy="297991"/>
          </a:xfrm>
        </p:grpSpPr>
        <p:sp>
          <p:nvSpPr>
            <p:cNvPr id="8" name="Freeform 307">
              <a:extLst>
                <a:ext uri="{FF2B5EF4-FFF2-40B4-BE49-F238E27FC236}">
                  <a16:creationId xmlns:a16="http://schemas.microsoft.com/office/drawing/2014/main" id="{1E9B9206-5B80-0C4F-8B8F-633F8DFFDE06}"/>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9" name="Oval 308">
              <a:extLst>
                <a:ext uri="{FF2B5EF4-FFF2-40B4-BE49-F238E27FC236}">
                  <a16:creationId xmlns:a16="http://schemas.microsoft.com/office/drawing/2014/main" id="{2AA9E88F-74A7-1A41-A2BF-3FC5D44AC2CF}"/>
                </a:ext>
              </a:extLst>
            </p:cNvPr>
            <p:cNvSpPr>
              <a:spLocks noChangeArrowheads="1"/>
            </p:cNvSpPr>
            <p:nvPr/>
          </p:nvSpPr>
          <p:spPr bwMode="auto">
            <a:xfrm>
              <a:off x="915746" y="4159501"/>
              <a:ext cx="18999" cy="189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0" name="Freeform 309">
              <a:extLst>
                <a:ext uri="{FF2B5EF4-FFF2-40B4-BE49-F238E27FC236}">
                  <a16:creationId xmlns:a16="http://schemas.microsoft.com/office/drawing/2014/main" id="{0A05C95C-E1A0-A14D-A1D0-5CDCE9F39A14}"/>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1" name="Rectangle 310">
              <a:extLst>
                <a:ext uri="{FF2B5EF4-FFF2-40B4-BE49-F238E27FC236}">
                  <a16:creationId xmlns:a16="http://schemas.microsoft.com/office/drawing/2014/main" id="{9BACAD4C-0B78-B24B-9AEE-3C4D3A27818A}"/>
                </a:ext>
              </a:extLst>
            </p:cNvPr>
            <p:cNvSpPr>
              <a:spLocks noChangeArrowheads="1"/>
            </p:cNvSpPr>
            <p:nvPr/>
          </p:nvSpPr>
          <p:spPr bwMode="auto">
            <a:xfrm>
              <a:off x="856747" y="3935508"/>
              <a:ext cx="133996" cy="2059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2" name="Rectangle 311">
              <a:extLst>
                <a:ext uri="{FF2B5EF4-FFF2-40B4-BE49-F238E27FC236}">
                  <a16:creationId xmlns:a16="http://schemas.microsoft.com/office/drawing/2014/main" id="{A93537CD-A0EB-E648-B508-5BCAA7838C96}"/>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grpSp>
      <p:grpSp>
        <p:nvGrpSpPr>
          <p:cNvPr id="13" name="Group 12">
            <a:extLst>
              <a:ext uri="{FF2B5EF4-FFF2-40B4-BE49-F238E27FC236}">
                <a16:creationId xmlns:a16="http://schemas.microsoft.com/office/drawing/2014/main" id="{E66EC15A-7B9D-7444-8792-B5B594C5519C}"/>
              </a:ext>
            </a:extLst>
          </p:cNvPr>
          <p:cNvGrpSpPr>
            <a:grpSpLocks noChangeAspect="1"/>
          </p:cNvGrpSpPr>
          <p:nvPr/>
        </p:nvGrpSpPr>
        <p:grpSpPr>
          <a:xfrm>
            <a:off x="1295556" y="1265332"/>
            <a:ext cx="408672" cy="540924"/>
            <a:chOff x="1631724" y="3365526"/>
            <a:chExt cx="342990" cy="453986"/>
          </a:xfrm>
        </p:grpSpPr>
        <p:sp>
          <p:nvSpPr>
            <p:cNvPr id="14" name="Freeform 312">
              <a:extLst>
                <a:ext uri="{FF2B5EF4-FFF2-40B4-BE49-F238E27FC236}">
                  <a16:creationId xmlns:a16="http://schemas.microsoft.com/office/drawing/2014/main" id="{BB06AA9A-0AAF-6F4A-92A7-780FC4E537B9}"/>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 name="Oval 313">
              <a:extLst>
                <a:ext uri="{FF2B5EF4-FFF2-40B4-BE49-F238E27FC236}">
                  <a16:creationId xmlns:a16="http://schemas.microsoft.com/office/drawing/2014/main" id="{64C0BCA7-9E28-204A-9C77-1C9879851FEA}"/>
                </a:ext>
              </a:extLst>
            </p:cNvPr>
            <p:cNvSpPr>
              <a:spLocks noChangeArrowheads="1"/>
            </p:cNvSpPr>
            <p:nvPr/>
          </p:nvSpPr>
          <p:spPr bwMode="auto">
            <a:xfrm>
              <a:off x="1787719" y="3753514"/>
              <a:ext cx="30999" cy="299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 name="Freeform 314">
              <a:extLst>
                <a:ext uri="{FF2B5EF4-FFF2-40B4-BE49-F238E27FC236}">
                  <a16:creationId xmlns:a16="http://schemas.microsoft.com/office/drawing/2014/main" id="{FD87288C-FE52-824D-A019-23E12A3D6483}"/>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7" name="Rectangle 315">
              <a:extLst>
                <a:ext uri="{FF2B5EF4-FFF2-40B4-BE49-F238E27FC236}">
                  <a16:creationId xmlns:a16="http://schemas.microsoft.com/office/drawing/2014/main" id="{E2575F09-E3A6-A74C-8724-B5162F79F056}"/>
                </a:ext>
              </a:extLst>
            </p:cNvPr>
            <p:cNvSpPr>
              <a:spLocks noChangeArrowheads="1"/>
            </p:cNvSpPr>
            <p:nvPr/>
          </p:nvSpPr>
          <p:spPr bwMode="auto">
            <a:xfrm>
              <a:off x="1657723" y="3426524"/>
              <a:ext cx="290991" cy="3339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grpSp>
      <p:grpSp>
        <p:nvGrpSpPr>
          <p:cNvPr id="18" name="Group 194">
            <a:extLst>
              <a:ext uri="{FF2B5EF4-FFF2-40B4-BE49-F238E27FC236}">
                <a16:creationId xmlns:a16="http://schemas.microsoft.com/office/drawing/2014/main" id="{B41FC9FD-7DCF-6245-A1D7-1E3E73F51799}"/>
              </a:ext>
            </a:extLst>
          </p:cNvPr>
          <p:cNvGrpSpPr>
            <a:grpSpLocks noChangeAspect="1"/>
          </p:cNvGrpSpPr>
          <p:nvPr/>
        </p:nvGrpSpPr>
        <p:grpSpPr bwMode="auto">
          <a:xfrm>
            <a:off x="763262" y="3698068"/>
            <a:ext cx="1044575" cy="576262"/>
            <a:chOff x="336" y="1362"/>
            <a:chExt cx="658" cy="363"/>
          </a:xfrm>
        </p:grpSpPr>
        <p:sp>
          <p:nvSpPr>
            <p:cNvPr id="19" name="Freeform 195">
              <a:extLst>
                <a:ext uri="{FF2B5EF4-FFF2-40B4-BE49-F238E27FC236}">
                  <a16:creationId xmlns:a16="http://schemas.microsoft.com/office/drawing/2014/main" id="{C9BD58EA-67C6-BB49-94D7-2883CC6400AB}"/>
                </a:ext>
              </a:extLst>
            </p:cNvPr>
            <p:cNvSpPr>
              <a:spLocks/>
            </p:cNvSpPr>
            <p:nvPr/>
          </p:nvSpPr>
          <p:spPr bwMode="auto">
            <a:xfrm>
              <a:off x="505" y="1416"/>
              <a:ext cx="151" cy="271"/>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0" name="Line 196">
              <a:extLst>
                <a:ext uri="{FF2B5EF4-FFF2-40B4-BE49-F238E27FC236}">
                  <a16:creationId xmlns:a16="http://schemas.microsoft.com/office/drawing/2014/main" id="{2263C786-5730-9E40-BB48-11D4F7472091}"/>
                </a:ext>
              </a:extLst>
            </p:cNvPr>
            <p:cNvSpPr>
              <a:spLocks noChangeShapeType="1"/>
            </p:cNvSpPr>
            <p:nvPr/>
          </p:nvSpPr>
          <p:spPr bwMode="auto">
            <a:xfrm>
              <a:off x="543" y="1460"/>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1" name="Line 197">
              <a:extLst>
                <a:ext uri="{FF2B5EF4-FFF2-40B4-BE49-F238E27FC236}">
                  <a16:creationId xmlns:a16="http://schemas.microsoft.com/office/drawing/2014/main" id="{F249AFB2-F061-3845-9EBE-88B104D168DC}"/>
                </a:ext>
              </a:extLst>
            </p:cNvPr>
            <p:cNvSpPr>
              <a:spLocks noChangeShapeType="1"/>
            </p:cNvSpPr>
            <p:nvPr/>
          </p:nvSpPr>
          <p:spPr bwMode="auto">
            <a:xfrm>
              <a:off x="543" y="1503"/>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2" name="Line 198">
              <a:extLst>
                <a:ext uri="{FF2B5EF4-FFF2-40B4-BE49-F238E27FC236}">
                  <a16:creationId xmlns:a16="http://schemas.microsoft.com/office/drawing/2014/main" id="{271E2798-C58C-EB46-9C16-DF3FC51BF900}"/>
                </a:ext>
              </a:extLst>
            </p:cNvPr>
            <p:cNvSpPr>
              <a:spLocks noChangeShapeType="1"/>
            </p:cNvSpPr>
            <p:nvPr/>
          </p:nvSpPr>
          <p:spPr bwMode="auto">
            <a:xfrm>
              <a:off x="543" y="1548"/>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3" name="Line 199">
              <a:extLst>
                <a:ext uri="{FF2B5EF4-FFF2-40B4-BE49-F238E27FC236}">
                  <a16:creationId xmlns:a16="http://schemas.microsoft.com/office/drawing/2014/main" id="{06CDC141-5E3E-B544-9ACA-859135E22C95}"/>
                </a:ext>
              </a:extLst>
            </p:cNvPr>
            <p:cNvSpPr>
              <a:spLocks noChangeShapeType="1"/>
            </p:cNvSpPr>
            <p:nvPr/>
          </p:nvSpPr>
          <p:spPr bwMode="auto">
            <a:xfrm>
              <a:off x="543" y="1592"/>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4" name="Line 200">
              <a:extLst>
                <a:ext uri="{FF2B5EF4-FFF2-40B4-BE49-F238E27FC236}">
                  <a16:creationId xmlns:a16="http://schemas.microsoft.com/office/drawing/2014/main" id="{8C30B79C-A827-9E4C-93F1-051B4EA4B4FC}"/>
                </a:ext>
              </a:extLst>
            </p:cNvPr>
            <p:cNvSpPr>
              <a:spLocks noChangeShapeType="1"/>
            </p:cNvSpPr>
            <p:nvPr/>
          </p:nvSpPr>
          <p:spPr bwMode="auto">
            <a:xfrm>
              <a:off x="543" y="1636"/>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5" name="Freeform 201">
              <a:extLst>
                <a:ext uri="{FF2B5EF4-FFF2-40B4-BE49-F238E27FC236}">
                  <a16:creationId xmlns:a16="http://schemas.microsoft.com/office/drawing/2014/main" id="{B3D77CAD-3462-6C48-93C8-DB5C5691E98D}"/>
                </a:ext>
              </a:extLst>
            </p:cNvPr>
            <p:cNvSpPr>
              <a:spLocks/>
            </p:cNvSpPr>
            <p:nvPr/>
          </p:nvSpPr>
          <p:spPr bwMode="auto">
            <a:xfrm>
              <a:off x="675" y="1362"/>
              <a:ext cx="150" cy="363"/>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6" name="Line 202">
              <a:extLst>
                <a:ext uri="{FF2B5EF4-FFF2-40B4-BE49-F238E27FC236}">
                  <a16:creationId xmlns:a16="http://schemas.microsoft.com/office/drawing/2014/main" id="{E921B856-58A5-284A-B39E-30969DA14F8D}"/>
                </a:ext>
              </a:extLst>
            </p:cNvPr>
            <p:cNvSpPr>
              <a:spLocks noChangeShapeType="1"/>
            </p:cNvSpPr>
            <p:nvPr/>
          </p:nvSpPr>
          <p:spPr bwMode="auto">
            <a:xfrm>
              <a:off x="712" y="1406"/>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7" name="Line 203">
              <a:extLst>
                <a:ext uri="{FF2B5EF4-FFF2-40B4-BE49-F238E27FC236}">
                  <a16:creationId xmlns:a16="http://schemas.microsoft.com/office/drawing/2014/main" id="{E31360E0-6725-2448-AC6B-E42E2D51E3D2}"/>
                </a:ext>
              </a:extLst>
            </p:cNvPr>
            <p:cNvSpPr>
              <a:spLocks noChangeShapeType="1"/>
            </p:cNvSpPr>
            <p:nvPr/>
          </p:nvSpPr>
          <p:spPr bwMode="auto">
            <a:xfrm>
              <a:off x="712" y="1451"/>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8" name="Line 204">
              <a:extLst>
                <a:ext uri="{FF2B5EF4-FFF2-40B4-BE49-F238E27FC236}">
                  <a16:creationId xmlns:a16="http://schemas.microsoft.com/office/drawing/2014/main" id="{F67C80B9-0705-7A46-8704-F6305A6854B4}"/>
                </a:ext>
              </a:extLst>
            </p:cNvPr>
            <p:cNvSpPr>
              <a:spLocks noChangeShapeType="1"/>
            </p:cNvSpPr>
            <p:nvPr/>
          </p:nvSpPr>
          <p:spPr bwMode="auto">
            <a:xfrm>
              <a:off x="712" y="1495"/>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29" name="Line 205">
              <a:extLst>
                <a:ext uri="{FF2B5EF4-FFF2-40B4-BE49-F238E27FC236}">
                  <a16:creationId xmlns:a16="http://schemas.microsoft.com/office/drawing/2014/main" id="{F215675C-5DEB-124B-B762-4EA74EFDBD15}"/>
                </a:ext>
              </a:extLst>
            </p:cNvPr>
            <p:cNvSpPr>
              <a:spLocks noChangeShapeType="1"/>
            </p:cNvSpPr>
            <p:nvPr/>
          </p:nvSpPr>
          <p:spPr bwMode="auto">
            <a:xfrm>
              <a:off x="712" y="1539"/>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0" name="Line 206">
              <a:extLst>
                <a:ext uri="{FF2B5EF4-FFF2-40B4-BE49-F238E27FC236}">
                  <a16:creationId xmlns:a16="http://schemas.microsoft.com/office/drawing/2014/main" id="{6A55B1D8-35E7-4A4A-9091-317DC88FFB56}"/>
                </a:ext>
              </a:extLst>
            </p:cNvPr>
            <p:cNvSpPr>
              <a:spLocks noChangeShapeType="1"/>
            </p:cNvSpPr>
            <p:nvPr/>
          </p:nvSpPr>
          <p:spPr bwMode="auto">
            <a:xfrm>
              <a:off x="712" y="1584"/>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1" name="Freeform 207">
              <a:extLst>
                <a:ext uri="{FF2B5EF4-FFF2-40B4-BE49-F238E27FC236}">
                  <a16:creationId xmlns:a16="http://schemas.microsoft.com/office/drawing/2014/main" id="{6AF8E253-641F-C84F-931E-88CB14C56490}"/>
                </a:ext>
              </a:extLst>
            </p:cNvPr>
            <p:cNvSpPr>
              <a:spLocks/>
            </p:cNvSpPr>
            <p:nvPr/>
          </p:nvSpPr>
          <p:spPr bwMode="auto">
            <a:xfrm>
              <a:off x="846" y="1416"/>
              <a:ext cx="148"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2" name="Line 208">
              <a:extLst>
                <a:ext uri="{FF2B5EF4-FFF2-40B4-BE49-F238E27FC236}">
                  <a16:creationId xmlns:a16="http://schemas.microsoft.com/office/drawing/2014/main" id="{7D339826-CA5E-AD4E-A08B-9D962D50E949}"/>
                </a:ext>
              </a:extLst>
            </p:cNvPr>
            <p:cNvSpPr>
              <a:spLocks noChangeShapeType="1"/>
            </p:cNvSpPr>
            <p:nvPr/>
          </p:nvSpPr>
          <p:spPr bwMode="auto">
            <a:xfrm>
              <a:off x="88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3" name="Line 209">
              <a:extLst>
                <a:ext uri="{FF2B5EF4-FFF2-40B4-BE49-F238E27FC236}">
                  <a16:creationId xmlns:a16="http://schemas.microsoft.com/office/drawing/2014/main" id="{21A887AD-E394-FE4A-B2F2-80BE956B085A}"/>
                </a:ext>
              </a:extLst>
            </p:cNvPr>
            <p:cNvSpPr>
              <a:spLocks noChangeShapeType="1"/>
            </p:cNvSpPr>
            <p:nvPr/>
          </p:nvSpPr>
          <p:spPr bwMode="auto">
            <a:xfrm>
              <a:off x="88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4" name="Line 210">
              <a:extLst>
                <a:ext uri="{FF2B5EF4-FFF2-40B4-BE49-F238E27FC236}">
                  <a16:creationId xmlns:a16="http://schemas.microsoft.com/office/drawing/2014/main" id="{89546A4F-7E37-5C4E-B0CF-48E3FE71BBDD}"/>
                </a:ext>
              </a:extLst>
            </p:cNvPr>
            <p:cNvSpPr>
              <a:spLocks noChangeShapeType="1"/>
            </p:cNvSpPr>
            <p:nvPr/>
          </p:nvSpPr>
          <p:spPr bwMode="auto">
            <a:xfrm>
              <a:off x="88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5" name="Line 211">
              <a:extLst>
                <a:ext uri="{FF2B5EF4-FFF2-40B4-BE49-F238E27FC236}">
                  <a16:creationId xmlns:a16="http://schemas.microsoft.com/office/drawing/2014/main" id="{7F8C65C9-037C-384E-B7F7-CD14B49FAB14}"/>
                </a:ext>
              </a:extLst>
            </p:cNvPr>
            <p:cNvSpPr>
              <a:spLocks noChangeShapeType="1"/>
            </p:cNvSpPr>
            <p:nvPr/>
          </p:nvSpPr>
          <p:spPr bwMode="auto">
            <a:xfrm>
              <a:off x="88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6" name="Line 212">
              <a:extLst>
                <a:ext uri="{FF2B5EF4-FFF2-40B4-BE49-F238E27FC236}">
                  <a16:creationId xmlns:a16="http://schemas.microsoft.com/office/drawing/2014/main" id="{CA9D5FFB-74DF-034A-A0C9-EBC35DAA8752}"/>
                </a:ext>
              </a:extLst>
            </p:cNvPr>
            <p:cNvSpPr>
              <a:spLocks noChangeShapeType="1"/>
            </p:cNvSpPr>
            <p:nvPr/>
          </p:nvSpPr>
          <p:spPr bwMode="auto">
            <a:xfrm>
              <a:off x="88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7" name="Freeform 213">
              <a:extLst>
                <a:ext uri="{FF2B5EF4-FFF2-40B4-BE49-F238E27FC236}">
                  <a16:creationId xmlns:a16="http://schemas.microsoft.com/office/drawing/2014/main" id="{8CA3EF98-F5C6-C647-A2EC-2FCC3B824A58}"/>
                </a:ext>
              </a:extLst>
            </p:cNvPr>
            <p:cNvSpPr>
              <a:spLocks/>
            </p:cNvSpPr>
            <p:nvPr/>
          </p:nvSpPr>
          <p:spPr bwMode="auto">
            <a:xfrm>
              <a:off x="336" y="1416"/>
              <a:ext cx="149"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8" name="Line 214">
              <a:extLst>
                <a:ext uri="{FF2B5EF4-FFF2-40B4-BE49-F238E27FC236}">
                  <a16:creationId xmlns:a16="http://schemas.microsoft.com/office/drawing/2014/main" id="{4436AACD-33D8-A84B-9477-5FF5D4EB2DDB}"/>
                </a:ext>
              </a:extLst>
            </p:cNvPr>
            <p:cNvSpPr>
              <a:spLocks noChangeShapeType="1"/>
            </p:cNvSpPr>
            <p:nvPr/>
          </p:nvSpPr>
          <p:spPr bwMode="auto">
            <a:xfrm>
              <a:off x="37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39" name="Line 215">
              <a:extLst>
                <a:ext uri="{FF2B5EF4-FFF2-40B4-BE49-F238E27FC236}">
                  <a16:creationId xmlns:a16="http://schemas.microsoft.com/office/drawing/2014/main" id="{55917857-4D8D-5D4F-B615-3CFC01863B0B}"/>
                </a:ext>
              </a:extLst>
            </p:cNvPr>
            <p:cNvSpPr>
              <a:spLocks noChangeShapeType="1"/>
            </p:cNvSpPr>
            <p:nvPr/>
          </p:nvSpPr>
          <p:spPr bwMode="auto">
            <a:xfrm>
              <a:off x="37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40" name="Line 216">
              <a:extLst>
                <a:ext uri="{FF2B5EF4-FFF2-40B4-BE49-F238E27FC236}">
                  <a16:creationId xmlns:a16="http://schemas.microsoft.com/office/drawing/2014/main" id="{1D16DC48-CC00-574D-ADB6-C57053BC6317}"/>
                </a:ext>
              </a:extLst>
            </p:cNvPr>
            <p:cNvSpPr>
              <a:spLocks noChangeShapeType="1"/>
            </p:cNvSpPr>
            <p:nvPr/>
          </p:nvSpPr>
          <p:spPr bwMode="auto">
            <a:xfrm>
              <a:off x="37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41" name="Line 217">
              <a:extLst>
                <a:ext uri="{FF2B5EF4-FFF2-40B4-BE49-F238E27FC236}">
                  <a16:creationId xmlns:a16="http://schemas.microsoft.com/office/drawing/2014/main" id="{B11C8625-0503-0B4A-A22D-6F1E26D169A6}"/>
                </a:ext>
              </a:extLst>
            </p:cNvPr>
            <p:cNvSpPr>
              <a:spLocks noChangeShapeType="1"/>
            </p:cNvSpPr>
            <p:nvPr/>
          </p:nvSpPr>
          <p:spPr bwMode="auto">
            <a:xfrm>
              <a:off x="37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42" name="Line 218">
              <a:extLst>
                <a:ext uri="{FF2B5EF4-FFF2-40B4-BE49-F238E27FC236}">
                  <a16:creationId xmlns:a16="http://schemas.microsoft.com/office/drawing/2014/main" id="{E1E025F9-2A13-A545-931A-DAC8EB10C656}"/>
                </a:ext>
              </a:extLst>
            </p:cNvPr>
            <p:cNvSpPr>
              <a:spLocks noChangeShapeType="1"/>
            </p:cNvSpPr>
            <p:nvPr/>
          </p:nvSpPr>
          <p:spPr bwMode="auto">
            <a:xfrm>
              <a:off x="37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grpSp>
      <p:grpSp>
        <p:nvGrpSpPr>
          <p:cNvPr id="43" name="Group 42">
            <a:extLst>
              <a:ext uri="{FF2B5EF4-FFF2-40B4-BE49-F238E27FC236}">
                <a16:creationId xmlns:a16="http://schemas.microsoft.com/office/drawing/2014/main" id="{6FDFCD7A-4227-D345-A433-FA8C0E23BB1C}"/>
              </a:ext>
            </a:extLst>
          </p:cNvPr>
          <p:cNvGrpSpPr>
            <a:grpSpLocks noChangeAspect="1"/>
          </p:cNvGrpSpPr>
          <p:nvPr/>
        </p:nvGrpSpPr>
        <p:grpSpPr>
          <a:xfrm>
            <a:off x="790357" y="2579468"/>
            <a:ext cx="990388" cy="545984"/>
            <a:chOff x="572756" y="4356495"/>
            <a:chExt cx="701979" cy="386989"/>
          </a:xfrm>
        </p:grpSpPr>
        <p:sp>
          <p:nvSpPr>
            <p:cNvPr id="44" name="Freeform 294">
              <a:extLst>
                <a:ext uri="{FF2B5EF4-FFF2-40B4-BE49-F238E27FC236}">
                  <a16:creationId xmlns:a16="http://schemas.microsoft.com/office/drawing/2014/main" id="{16C2491D-5605-1E4D-95D6-4343822C1834}"/>
                </a:ext>
              </a:extLst>
            </p:cNvPr>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45" name="Freeform 295">
              <a:extLst>
                <a:ext uri="{FF2B5EF4-FFF2-40B4-BE49-F238E27FC236}">
                  <a16:creationId xmlns:a16="http://schemas.microsoft.com/office/drawing/2014/main" id="{E96735CB-C63E-C24B-B836-A00BAC66F359}"/>
                </a:ext>
              </a:extLst>
            </p:cNvPr>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grpSp>
      <p:cxnSp>
        <p:nvCxnSpPr>
          <p:cNvPr id="90" name="Elbow Connector 89">
            <a:extLst>
              <a:ext uri="{FF2B5EF4-FFF2-40B4-BE49-F238E27FC236}">
                <a16:creationId xmlns:a16="http://schemas.microsoft.com/office/drawing/2014/main" id="{B299161D-6968-8743-9D11-7756988733A0}"/>
              </a:ext>
            </a:extLst>
          </p:cNvPr>
          <p:cNvCxnSpPr>
            <a:stCxn id="46" idx="3"/>
          </p:cNvCxnSpPr>
          <p:nvPr/>
        </p:nvCxnSpPr>
        <p:spPr>
          <a:xfrm>
            <a:off x="1848821" y="1714439"/>
            <a:ext cx="1483898" cy="960602"/>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B782F2D-882E-5D49-B614-7DF9FC7F3F5B}"/>
              </a:ext>
            </a:extLst>
          </p:cNvPr>
          <p:cNvCxnSpPr>
            <a:cxnSpLocks/>
            <a:stCxn id="87" idx="3"/>
          </p:cNvCxnSpPr>
          <p:nvPr/>
        </p:nvCxnSpPr>
        <p:spPr>
          <a:xfrm flipV="1">
            <a:off x="1843631" y="2852460"/>
            <a:ext cx="1489088" cy="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5" name="Elbow Connector 94">
            <a:extLst>
              <a:ext uri="{FF2B5EF4-FFF2-40B4-BE49-F238E27FC236}">
                <a16:creationId xmlns:a16="http://schemas.microsoft.com/office/drawing/2014/main" id="{98023BF3-D262-4B42-B61A-E6E281425074}"/>
              </a:ext>
            </a:extLst>
          </p:cNvPr>
          <p:cNvCxnSpPr>
            <a:stCxn id="88" idx="3"/>
          </p:cNvCxnSpPr>
          <p:nvPr/>
        </p:nvCxnSpPr>
        <p:spPr>
          <a:xfrm flipV="1">
            <a:off x="1843630" y="3012587"/>
            <a:ext cx="1489089" cy="973613"/>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B502F65C-97A4-C944-9826-98A08B45ACE9}"/>
              </a:ext>
            </a:extLst>
          </p:cNvPr>
          <p:cNvSpPr txBox="1"/>
          <p:nvPr/>
        </p:nvSpPr>
        <p:spPr>
          <a:xfrm>
            <a:off x="4872357" y="2187104"/>
            <a:ext cx="587020" cy="369332"/>
          </a:xfrm>
          <a:prstGeom prst="rect">
            <a:avLst/>
          </a:prstGeom>
          <a:solidFill>
            <a:schemeClr val="accent1"/>
          </a:solidFill>
        </p:spPr>
        <p:txBody>
          <a:bodyPr wrap="none" rtlCol="0">
            <a:spAutoFit/>
          </a:bodyPr>
          <a:lstStyle/>
          <a:p>
            <a:pPr rtl="0" hangingPunct="0"/>
            <a:r>
              <a:rPr lang="en-US" altLang="ja-JP" b="1" i="1">
                <a:solidFill>
                  <a:schemeClr val="bg2"/>
                </a:solidFill>
                <a:latin typeface="+mn-lt"/>
              </a:rPr>
              <a:t>IP 1</a:t>
            </a:r>
          </a:p>
        </p:txBody>
      </p:sp>
      <p:sp>
        <p:nvSpPr>
          <p:cNvPr id="5" name="TextBox 4">
            <a:extLst>
              <a:ext uri="{FF2B5EF4-FFF2-40B4-BE49-F238E27FC236}">
                <a16:creationId xmlns:a16="http://schemas.microsoft.com/office/drawing/2014/main" id="{4D930846-8F37-714F-ABCA-F7DEC860F46C}"/>
              </a:ext>
            </a:extLst>
          </p:cNvPr>
          <p:cNvSpPr txBox="1"/>
          <p:nvPr/>
        </p:nvSpPr>
        <p:spPr>
          <a:xfrm>
            <a:off x="3607589" y="3037269"/>
            <a:ext cx="663964" cy="369332"/>
          </a:xfrm>
          <a:prstGeom prst="rect">
            <a:avLst/>
          </a:prstGeom>
          <a:noFill/>
        </p:spPr>
        <p:txBody>
          <a:bodyPr wrap="none" rtlCol="0">
            <a:spAutoFit/>
          </a:bodyPr>
          <a:lstStyle/>
          <a:p>
            <a:pPr rtl="0" hangingPunct="0"/>
            <a:r>
              <a:rPr lang="en-US" altLang="ja-JP">
                <a:solidFill>
                  <a:schemeClr val="bg2"/>
                </a:solidFill>
                <a:latin typeface="+mn-lt"/>
              </a:rPr>
              <a:t>12.0</a:t>
            </a:r>
          </a:p>
        </p:txBody>
      </p:sp>
      <p:sp>
        <p:nvSpPr>
          <p:cNvPr id="124" name="TextBox 123">
            <a:extLst>
              <a:ext uri="{FF2B5EF4-FFF2-40B4-BE49-F238E27FC236}">
                <a16:creationId xmlns:a16="http://schemas.microsoft.com/office/drawing/2014/main" id="{16148EAC-CC7C-1B45-84C6-29C9CD284945}"/>
              </a:ext>
            </a:extLst>
          </p:cNvPr>
          <p:cNvSpPr txBox="1"/>
          <p:nvPr/>
        </p:nvSpPr>
        <p:spPr>
          <a:xfrm>
            <a:off x="4861193" y="2663423"/>
            <a:ext cx="587020" cy="369332"/>
          </a:xfrm>
          <a:prstGeom prst="rect">
            <a:avLst/>
          </a:prstGeom>
          <a:solidFill>
            <a:schemeClr val="accent1"/>
          </a:solidFill>
        </p:spPr>
        <p:txBody>
          <a:bodyPr wrap="none" rtlCol="0">
            <a:spAutoFit/>
          </a:bodyPr>
          <a:lstStyle/>
          <a:p>
            <a:pPr rtl="0" hangingPunct="0"/>
            <a:r>
              <a:rPr lang="en-US" altLang="ja-JP" b="1" i="1">
                <a:solidFill>
                  <a:schemeClr val="bg2"/>
                </a:solidFill>
                <a:latin typeface="+mn-lt"/>
              </a:rPr>
              <a:t>IP 2</a:t>
            </a:r>
          </a:p>
        </p:txBody>
      </p:sp>
      <p:sp>
        <p:nvSpPr>
          <p:cNvPr id="125" name="TextBox 124">
            <a:extLst>
              <a:ext uri="{FF2B5EF4-FFF2-40B4-BE49-F238E27FC236}">
                <a16:creationId xmlns:a16="http://schemas.microsoft.com/office/drawing/2014/main" id="{845241CD-4947-9949-B010-C1316356485C}"/>
              </a:ext>
            </a:extLst>
          </p:cNvPr>
          <p:cNvSpPr txBox="1"/>
          <p:nvPr/>
        </p:nvSpPr>
        <p:spPr>
          <a:xfrm>
            <a:off x="4861193" y="3139696"/>
            <a:ext cx="587020" cy="369332"/>
          </a:xfrm>
          <a:prstGeom prst="rect">
            <a:avLst/>
          </a:prstGeom>
          <a:solidFill>
            <a:schemeClr val="accent1"/>
          </a:solidFill>
        </p:spPr>
        <p:txBody>
          <a:bodyPr wrap="none" rtlCol="0">
            <a:spAutoFit/>
          </a:bodyPr>
          <a:lstStyle/>
          <a:p>
            <a:pPr rtl="0" hangingPunct="0"/>
            <a:r>
              <a:rPr lang="en-US" altLang="ja-JP" b="1" i="1">
                <a:solidFill>
                  <a:schemeClr val="bg2"/>
                </a:solidFill>
                <a:latin typeface="+mn-lt"/>
              </a:rPr>
              <a:t>IP 3</a:t>
            </a:r>
          </a:p>
        </p:txBody>
      </p:sp>
      <p:grpSp>
        <p:nvGrpSpPr>
          <p:cNvPr id="136" name="Group 123">
            <a:extLst>
              <a:ext uri="{FF2B5EF4-FFF2-40B4-BE49-F238E27FC236}">
                <a16:creationId xmlns:a16="http://schemas.microsoft.com/office/drawing/2014/main" id="{1BE8C893-011E-F241-9BDA-1DE243B07E6D}"/>
              </a:ext>
            </a:extLst>
          </p:cNvPr>
          <p:cNvGrpSpPr>
            <a:grpSpLocks noChangeAspect="1"/>
          </p:cNvGrpSpPr>
          <p:nvPr/>
        </p:nvGrpSpPr>
        <p:grpSpPr bwMode="auto">
          <a:xfrm>
            <a:off x="7221864" y="1216725"/>
            <a:ext cx="924129" cy="710159"/>
            <a:chOff x="314" y="2505"/>
            <a:chExt cx="501" cy="385"/>
          </a:xfrm>
        </p:grpSpPr>
        <p:sp>
          <p:nvSpPr>
            <p:cNvPr id="137" name="Freeform 124">
              <a:extLst>
                <a:ext uri="{FF2B5EF4-FFF2-40B4-BE49-F238E27FC236}">
                  <a16:creationId xmlns:a16="http://schemas.microsoft.com/office/drawing/2014/main" id="{F2262A12-7F68-974F-81DC-558C368A8F5C}"/>
                </a:ext>
              </a:extLst>
            </p:cNvPr>
            <p:cNvSpPr>
              <a:spLocks/>
            </p:cNvSpPr>
            <p:nvPr/>
          </p:nvSpPr>
          <p:spPr bwMode="auto">
            <a:xfrm>
              <a:off x="479" y="2534"/>
              <a:ext cx="160" cy="92"/>
            </a:xfrm>
            <a:custGeom>
              <a:avLst/>
              <a:gdLst>
                <a:gd name="T0" fmla="*/ 0 w 205"/>
                <a:gd name="T1" fmla="*/ 6 h 121"/>
                <a:gd name="T2" fmla="*/ 0 w 205"/>
                <a:gd name="T3" fmla="*/ 6 h 121"/>
                <a:gd name="T4" fmla="*/ 1 w 205"/>
                <a:gd name="T5" fmla="*/ 0 h 121"/>
                <a:gd name="T6" fmla="*/ 4 w 205"/>
                <a:gd name="T7" fmla="*/ 0 h 121"/>
                <a:gd name="T8" fmla="*/ 187 w 205"/>
                <a:gd name="T9" fmla="*/ 0 h 121"/>
                <a:gd name="T10" fmla="*/ 205 w 205"/>
                <a:gd name="T11" fmla="*/ 16 h 121"/>
                <a:gd name="T12" fmla="*/ 205 w 205"/>
                <a:gd name="T13" fmla="*/ 104 h 121"/>
                <a:gd name="T14" fmla="*/ 187 w 205"/>
                <a:gd name="T15" fmla="*/ 121 h 121"/>
                <a:gd name="T16" fmla="*/ 60 w 205"/>
                <a:gd name="T17" fmla="*/ 121 h 121"/>
                <a:gd name="T18" fmla="*/ 48 w 205"/>
                <a:gd name="T19" fmla="*/ 111 h 121"/>
                <a:gd name="T20" fmla="*/ 0 w 205"/>
                <a:gd name="T21" fmla="*/ 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121">
                  <a:moveTo>
                    <a:pt x="0" y="6"/>
                  </a:moveTo>
                  <a:cubicBezTo>
                    <a:pt x="0" y="6"/>
                    <a:pt x="0" y="6"/>
                    <a:pt x="0" y="6"/>
                  </a:cubicBezTo>
                  <a:cubicBezTo>
                    <a:pt x="1" y="0"/>
                    <a:pt x="1" y="0"/>
                    <a:pt x="1" y="0"/>
                  </a:cubicBezTo>
                  <a:cubicBezTo>
                    <a:pt x="2" y="0"/>
                    <a:pt x="3" y="0"/>
                    <a:pt x="4" y="0"/>
                  </a:cubicBezTo>
                  <a:cubicBezTo>
                    <a:pt x="187" y="0"/>
                    <a:pt x="187" y="0"/>
                    <a:pt x="187" y="0"/>
                  </a:cubicBezTo>
                  <a:cubicBezTo>
                    <a:pt x="197" y="0"/>
                    <a:pt x="205" y="7"/>
                    <a:pt x="205" y="16"/>
                  </a:cubicBezTo>
                  <a:cubicBezTo>
                    <a:pt x="205" y="104"/>
                    <a:pt x="205" y="104"/>
                    <a:pt x="205" y="104"/>
                  </a:cubicBezTo>
                  <a:cubicBezTo>
                    <a:pt x="205" y="113"/>
                    <a:pt x="197" y="121"/>
                    <a:pt x="187" y="121"/>
                  </a:cubicBezTo>
                  <a:cubicBezTo>
                    <a:pt x="60" y="121"/>
                    <a:pt x="60" y="121"/>
                    <a:pt x="60" y="121"/>
                  </a:cubicBezTo>
                  <a:cubicBezTo>
                    <a:pt x="56" y="117"/>
                    <a:pt x="52" y="114"/>
                    <a:pt x="48" y="111"/>
                  </a:cubicBezTo>
                  <a:cubicBezTo>
                    <a:pt x="18" y="76"/>
                    <a:pt x="5" y="36"/>
                    <a:pt x="0" y="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38" name="Freeform 125">
              <a:extLst>
                <a:ext uri="{FF2B5EF4-FFF2-40B4-BE49-F238E27FC236}">
                  <a16:creationId xmlns:a16="http://schemas.microsoft.com/office/drawing/2014/main" id="{93E8662A-806E-BB4D-9B01-201EA0375B2A}"/>
                </a:ext>
              </a:extLst>
            </p:cNvPr>
            <p:cNvSpPr>
              <a:spLocks/>
            </p:cNvSpPr>
            <p:nvPr/>
          </p:nvSpPr>
          <p:spPr bwMode="auto">
            <a:xfrm>
              <a:off x="515" y="2619"/>
              <a:ext cx="12" cy="7"/>
            </a:xfrm>
            <a:custGeom>
              <a:avLst/>
              <a:gdLst>
                <a:gd name="T0" fmla="*/ 0 w 15"/>
                <a:gd name="T1" fmla="*/ 0 h 8"/>
                <a:gd name="T2" fmla="*/ 0 w 15"/>
                <a:gd name="T3" fmla="*/ 0 h 8"/>
                <a:gd name="T4" fmla="*/ 15 w 15"/>
                <a:gd name="T5" fmla="*/ 8 h 8"/>
                <a:gd name="T6" fmla="*/ 11 w 15"/>
                <a:gd name="T7" fmla="*/ 8 h 8"/>
                <a:gd name="T8" fmla="*/ 0 w 15"/>
                <a:gd name="T9" fmla="*/ 0 h 8"/>
              </a:gdLst>
              <a:ahLst/>
              <a:cxnLst>
                <a:cxn ang="0">
                  <a:pos x="T0" y="T1"/>
                </a:cxn>
                <a:cxn ang="0">
                  <a:pos x="T2" y="T3"/>
                </a:cxn>
                <a:cxn ang="0">
                  <a:pos x="T4" y="T5"/>
                </a:cxn>
                <a:cxn ang="0">
                  <a:pos x="T6" y="T7"/>
                </a:cxn>
                <a:cxn ang="0">
                  <a:pos x="T8" y="T9"/>
                </a:cxn>
              </a:cxnLst>
              <a:rect l="0" t="0" r="r" b="b"/>
              <a:pathLst>
                <a:path w="15" h="8">
                  <a:moveTo>
                    <a:pt x="0" y="0"/>
                  </a:moveTo>
                  <a:cubicBezTo>
                    <a:pt x="0" y="0"/>
                    <a:pt x="0" y="0"/>
                    <a:pt x="0" y="0"/>
                  </a:cubicBezTo>
                  <a:cubicBezTo>
                    <a:pt x="5" y="3"/>
                    <a:pt x="10" y="5"/>
                    <a:pt x="15" y="8"/>
                  </a:cubicBezTo>
                  <a:cubicBezTo>
                    <a:pt x="11" y="8"/>
                    <a:pt x="11" y="8"/>
                    <a:pt x="11" y="8"/>
                  </a:cubicBezTo>
                  <a:cubicBezTo>
                    <a:pt x="7" y="5"/>
                    <a:pt x="3" y="3"/>
                    <a:pt x="0" y="0"/>
                  </a:cubicBezTo>
                </a:path>
              </a:pathLst>
            </a:custGeom>
            <a:solidFill>
              <a:srgbClr val="0A5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39" name="Freeform 126">
              <a:extLst>
                <a:ext uri="{FF2B5EF4-FFF2-40B4-BE49-F238E27FC236}">
                  <a16:creationId xmlns:a16="http://schemas.microsoft.com/office/drawing/2014/main" id="{15F0A166-3246-C446-80BA-D3602019DCC0}"/>
                </a:ext>
              </a:extLst>
            </p:cNvPr>
            <p:cNvSpPr>
              <a:spLocks/>
            </p:cNvSpPr>
            <p:nvPr/>
          </p:nvSpPr>
          <p:spPr bwMode="auto">
            <a:xfrm>
              <a:off x="662" y="2534"/>
              <a:ext cx="153" cy="92"/>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40" name="Freeform 127">
              <a:extLst>
                <a:ext uri="{FF2B5EF4-FFF2-40B4-BE49-F238E27FC236}">
                  <a16:creationId xmlns:a16="http://schemas.microsoft.com/office/drawing/2014/main" id="{FAAE8700-92B6-CF46-9E75-5FAD3C73B292}"/>
                </a:ext>
              </a:extLst>
            </p:cNvPr>
            <p:cNvSpPr>
              <a:spLocks/>
            </p:cNvSpPr>
            <p:nvPr/>
          </p:nvSpPr>
          <p:spPr bwMode="auto">
            <a:xfrm>
              <a:off x="544" y="2648"/>
              <a:ext cx="271" cy="92"/>
            </a:xfrm>
            <a:custGeom>
              <a:avLst/>
              <a:gdLst>
                <a:gd name="T0" fmla="*/ 0 w 349"/>
                <a:gd name="T1" fmla="*/ 0 h 121"/>
                <a:gd name="T2" fmla="*/ 0 w 349"/>
                <a:gd name="T3" fmla="*/ 0 h 121"/>
                <a:gd name="T4" fmla="*/ 331 w 349"/>
                <a:gd name="T5" fmla="*/ 0 h 121"/>
                <a:gd name="T6" fmla="*/ 349 w 349"/>
                <a:gd name="T7" fmla="*/ 17 h 121"/>
                <a:gd name="T8" fmla="*/ 349 w 349"/>
                <a:gd name="T9" fmla="*/ 104 h 121"/>
                <a:gd name="T10" fmla="*/ 331 w 349"/>
                <a:gd name="T11" fmla="*/ 121 h 121"/>
                <a:gd name="T12" fmla="*/ 65 w 349"/>
                <a:gd name="T13" fmla="*/ 121 h 121"/>
                <a:gd name="T14" fmla="*/ 0 w 34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121">
                  <a:moveTo>
                    <a:pt x="0" y="0"/>
                  </a:moveTo>
                  <a:cubicBezTo>
                    <a:pt x="0" y="0"/>
                    <a:pt x="0" y="0"/>
                    <a:pt x="0" y="0"/>
                  </a:cubicBezTo>
                  <a:cubicBezTo>
                    <a:pt x="331" y="0"/>
                    <a:pt x="331" y="0"/>
                    <a:pt x="331" y="0"/>
                  </a:cubicBezTo>
                  <a:cubicBezTo>
                    <a:pt x="341" y="0"/>
                    <a:pt x="349" y="8"/>
                    <a:pt x="349" y="17"/>
                  </a:cubicBezTo>
                  <a:cubicBezTo>
                    <a:pt x="349" y="104"/>
                    <a:pt x="349" y="104"/>
                    <a:pt x="349" y="104"/>
                  </a:cubicBezTo>
                  <a:cubicBezTo>
                    <a:pt x="349" y="114"/>
                    <a:pt x="341" y="121"/>
                    <a:pt x="331" y="121"/>
                  </a:cubicBezTo>
                  <a:cubicBezTo>
                    <a:pt x="65" y="121"/>
                    <a:pt x="65" y="121"/>
                    <a:pt x="65" y="121"/>
                  </a:cubicBezTo>
                  <a:cubicBezTo>
                    <a:pt x="63" y="70"/>
                    <a:pt x="38" y="35"/>
                    <a:pt x="0"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41" name="Freeform 128">
              <a:extLst>
                <a:ext uri="{FF2B5EF4-FFF2-40B4-BE49-F238E27FC236}">
                  <a16:creationId xmlns:a16="http://schemas.microsoft.com/office/drawing/2014/main" id="{DEC8FB2A-DEF4-AD44-A794-8727668CE21A}"/>
                </a:ext>
              </a:extLst>
            </p:cNvPr>
            <p:cNvSpPr>
              <a:spLocks/>
            </p:cNvSpPr>
            <p:nvPr/>
          </p:nvSpPr>
          <p:spPr bwMode="auto">
            <a:xfrm>
              <a:off x="662" y="2764"/>
              <a:ext cx="153" cy="92"/>
            </a:xfrm>
            <a:custGeom>
              <a:avLst/>
              <a:gdLst>
                <a:gd name="T0" fmla="*/ 17 w 197"/>
                <a:gd name="T1" fmla="*/ 0 h 121"/>
                <a:gd name="T2" fmla="*/ 17 w 197"/>
                <a:gd name="T3" fmla="*/ 0 h 121"/>
                <a:gd name="T4" fmla="*/ 180 w 197"/>
                <a:gd name="T5" fmla="*/ 0 h 121"/>
                <a:gd name="T6" fmla="*/ 197 w 197"/>
                <a:gd name="T7" fmla="*/ 16 h 121"/>
                <a:gd name="T8" fmla="*/ 197 w 197"/>
                <a:gd name="T9" fmla="*/ 104 h 121"/>
                <a:gd name="T10" fmla="*/ 180 w 197"/>
                <a:gd name="T11" fmla="*/ 121 h 121"/>
                <a:gd name="T12" fmla="*/ 17 w 197"/>
                <a:gd name="T13" fmla="*/ 121 h 121"/>
                <a:gd name="T14" fmla="*/ 0 w 197"/>
                <a:gd name="T15" fmla="*/ 104 h 121"/>
                <a:gd name="T16" fmla="*/ 0 w 197"/>
                <a:gd name="T17" fmla="*/ 16 h 121"/>
                <a:gd name="T18" fmla="*/ 17 w 197"/>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7" y="0"/>
                  </a:moveTo>
                  <a:cubicBezTo>
                    <a:pt x="17" y="0"/>
                    <a:pt x="17"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cubicBezTo>
                    <a:pt x="17" y="121"/>
                    <a:pt x="17" y="121"/>
                    <a:pt x="17" y="121"/>
                  </a:cubicBezTo>
                  <a:cubicBezTo>
                    <a:pt x="8" y="121"/>
                    <a:pt x="0" y="113"/>
                    <a:pt x="0" y="104"/>
                  </a:cubicBezTo>
                  <a:cubicBezTo>
                    <a:pt x="0" y="16"/>
                    <a:pt x="0" y="16"/>
                    <a:pt x="0" y="16"/>
                  </a:cubicBezTo>
                  <a:cubicBezTo>
                    <a:pt x="0" y="7"/>
                    <a:pt x="8" y="0"/>
                    <a:pt x="17"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42" name="Freeform 129">
              <a:extLst>
                <a:ext uri="{FF2B5EF4-FFF2-40B4-BE49-F238E27FC236}">
                  <a16:creationId xmlns:a16="http://schemas.microsoft.com/office/drawing/2014/main" id="{6B82CBD2-0B71-1E4E-BAE0-783BAA322C23}"/>
                </a:ext>
              </a:extLst>
            </p:cNvPr>
            <p:cNvSpPr>
              <a:spLocks/>
            </p:cNvSpPr>
            <p:nvPr/>
          </p:nvSpPr>
          <p:spPr bwMode="auto">
            <a:xfrm>
              <a:off x="544" y="2764"/>
              <a:ext cx="95" cy="92"/>
            </a:xfrm>
            <a:custGeom>
              <a:avLst/>
              <a:gdLst>
                <a:gd name="T0" fmla="*/ 68 w 121"/>
                <a:gd name="T1" fmla="*/ 8 h 121"/>
                <a:gd name="T2" fmla="*/ 68 w 121"/>
                <a:gd name="T3" fmla="*/ 8 h 121"/>
                <a:gd name="T4" fmla="*/ 68 w 121"/>
                <a:gd name="T5" fmla="*/ 7 h 121"/>
                <a:gd name="T6" fmla="*/ 69 w 121"/>
                <a:gd name="T7" fmla="*/ 3 h 121"/>
                <a:gd name="T8" fmla="*/ 69 w 121"/>
                <a:gd name="T9" fmla="*/ 1 h 121"/>
                <a:gd name="T10" fmla="*/ 69 w 121"/>
                <a:gd name="T11" fmla="*/ 0 h 121"/>
                <a:gd name="T12" fmla="*/ 103 w 121"/>
                <a:gd name="T13" fmla="*/ 0 h 121"/>
                <a:gd name="T14" fmla="*/ 121 w 121"/>
                <a:gd name="T15" fmla="*/ 16 h 121"/>
                <a:gd name="T16" fmla="*/ 121 w 121"/>
                <a:gd name="T17" fmla="*/ 104 h 121"/>
                <a:gd name="T18" fmla="*/ 103 w 121"/>
                <a:gd name="T19" fmla="*/ 121 h 121"/>
                <a:gd name="T20" fmla="*/ 0 w 121"/>
                <a:gd name="T21" fmla="*/ 121 h 121"/>
                <a:gd name="T22" fmla="*/ 68 w 121"/>
                <a:gd name="T23"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121">
                  <a:moveTo>
                    <a:pt x="68" y="8"/>
                  </a:moveTo>
                  <a:cubicBezTo>
                    <a:pt x="68" y="8"/>
                    <a:pt x="68" y="8"/>
                    <a:pt x="68" y="8"/>
                  </a:cubicBezTo>
                  <a:cubicBezTo>
                    <a:pt x="68" y="7"/>
                    <a:pt x="68" y="7"/>
                    <a:pt x="68" y="7"/>
                  </a:cubicBezTo>
                  <a:cubicBezTo>
                    <a:pt x="68" y="6"/>
                    <a:pt x="69" y="4"/>
                    <a:pt x="69" y="3"/>
                  </a:cubicBezTo>
                  <a:cubicBezTo>
                    <a:pt x="69" y="2"/>
                    <a:pt x="69" y="2"/>
                    <a:pt x="69" y="1"/>
                  </a:cubicBezTo>
                  <a:cubicBezTo>
                    <a:pt x="69" y="0"/>
                    <a:pt x="69" y="0"/>
                    <a:pt x="69" y="0"/>
                  </a:cubicBezTo>
                  <a:cubicBezTo>
                    <a:pt x="103" y="0"/>
                    <a:pt x="103" y="0"/>
                    <a:pt x="103" y="0"/>
                  </a:cubicBezTo>
                  <a:cubicBezTo>
                    <a:pt x="113" y="0"/>
                    <a:pt x="121" y="7"/>
                    <a:pt x="121" y="16"/>
                  </a:cubicBezTo>
                  <a:cubicBezTo>
                    <a:pt x="121" y="104"/>
                    <a:pt x="121" y="104"/>
                    <a:pt x="121" y="104"/>
                  </a:cubicBezTo>
                  <a:cubicBezTo>
                    <a:pt x="121" y="113"/>
                    <a:pt x="113" y="121"/>
                    <a:pt x="103" y="121"/>
                  </a:cubicBezTo>
                  <a:cubicBezTo>
                    <a:pt x="0" y="121"/>
                    <a:pt x="0" y="121"/>
                    <a:pt x="0" y="121"/>
                  </a:cubicBezTo>
                  <a:cubicBezTo>
                    <a:pt x="36" y="93"/>
                    <a:pt x="61" y="53"/>
                    <a:pt x="68" y="8"/>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43" name="Freeform 130">
              <a:extLst>
                <a:ext uri="{FF2B5EF4-FFF2-40B4-BE49-F238E27FC236}">
                  <a16:creationId xmlns:a16="http://schemas.microsoft.com/office/drawing/2014/main" id="{ACEF331B-4046-104C-AB8D-4B8720A03F40}"/>
                </a:ext>
              </a:extLst>
            </p:cNvPr>
            <p:cNvSpPr>
              <a:spLocks/>
            </p:cNvSpPr>
            <p:nvPr/>
          </p:nvSpPr>
          <p:spPr bwMode="auto">
            <a:xfrm>
              <a:off x="314" y="2505"/>
              <a:ext cx="289" cy="385"/>
            </a:xfrm>
            <a:custGeom>
              <a:avLst/>
              <a:gdLst>
                <a:gd name="T0" fmla="*/ 4 w 371"/>
                <a:gd name="T1" fmla="*/ 269 h 507"/>
                <a:gd name="T2" fmla="*/ 4 w 371"/>
                <a:gd name="T3" fmla="*/ 269 h 507"/>
                <a:gd name="T4" fmla="*/ 214 w 371"/>
                <a:gd name="T5" fmla="*/ 0 h 507"/>
                <a:gd name="T6" fmla="*/ 265 w 371"/>
                <a:gd name="T7" fmla="*/ 151 h 507"/>
                <a:gd name="T8" fmla="*/ 371 w 371"/>
                <a:gd name="T9" fmla="*/ 320 h 507"/>
                <a:gd name="T10" fmla="*/ 371 w 371"/>
                <a:gd name="T11" fmla="*/ 336 h 507"/>
                <a:gd name="T12" fmla="*/ 369 w 371"/>
                <a:gd name="T13" fmla="*/ 348 h 507"/>
                <a:gd name="T14" fmla="*/ 186 w 371"/>
                <a:gd name="T15" fmla="*/ 507 h 507"/>
                <a:gd name="T16" fmla="*/ 1 w 371"/>
                <a:gd name="T17" fmla="*/ 320 h 507"/>
                <a:gd name="T18" fmla="*/ 4 w 371"/>
                <a:gd name="T19" fmla="*/ 269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 h="507">
                  <a:moveTo>
                    <a:pt x="4" y="269"/>
                  </a:moveTo>
                  <a:cubicBezTo>
                    <a:pt x="4" y="269"/>
                    <a:pt x="4" y="269"/>
                    <a:pt x="4" y="269"/>
                  </a:cubicBezTo>
                  <a:cubicBezTo>
                    <a:pt x="39" y="110"/>
                    <a:pt x="214" y="0"/>
                    <a:pt x="214" y="0"/>
                  </a:cubicBezTo>
                  <a:cubicBezTo>
                    <a:pt x="214" y="0"/>
                    <a:pt x="204" y="84"/>
                    <a:pt x="265" y="151"/>
                  </a:cubicBezTo>
                  <a:cubicBezTo>
                    <a:pt x="327" y="203"/>
                    <a:pt x="371" y="246"/>
                    <a:pt x="371" y="320"/>
                  </a:cubicBezTo>
                  <a:cubicBezTo>
                    <a:pt x="371" y="326"/>
                    <a:pt x="371" y="331"/>
                    <a:pt x="371" y="336"/>
                  </a:cubicBezTo>
                  <a:cubicBezTo>
                    <a:pt x="370" y="340"/>
                    <a:pt x="370" y="344"/>
                    <a:pt x="369" y="348"/>
                  </a:cubicBezTo>
                  <a:cubicBezTo>
                    <a:pt x="356" y="438"/>
                    <a:pt x="279" y="507"/>
                    <a:pt x="186" y="507"/>
                  </a:cubicBezTo>
                  <a:cubicBezTo>
                    <a:pt x="84" y="507"/>
                    <a:pt x="1" y="423"/>
                    <a:pt x="1" y="320"/>
                  </a:cubicBezTo>
                  <a:cubicBezTo>
                    <a:pt x="1" y="301"/>
                    <a:pt x="0" y="294"/>
                    <a:pt x="4" y="269"/>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44" name="Freeform 131">
              <a:extLst>
                <a:ext uri="{FF2B5EF4-FFF2-40B4-BE49-F238E27FC236}">
                  <a16:creationId xmlns:a16="http://schemas.microsoft.com/office/drawing/2014/main" id="{6838CBFE-592D-A241-8CB9-9EA8F7EED355}"/>
                </a:ext>
              </a:extLst>
            </p:cNvPr>
            <p:cNvSpPr>
              <a:spLocks/>
            </p:cNvSpPr>
            <p:nvPr/>
          </p:nvSpPr>
          <p:spPr bwMode="auto">
            <a:xfrm>
              <a:off x="376" y="2682"/>
              <a:ext cx="151" cy="202"/>
            </a:xfrm>
            <a:custGeom>
              <a:avLst/>
              <a:gdLst>
                <a:gd name="T0" fmla="*/ 2 w 195"/>
                <a:gd name="T1" fmla="*/ 142 h 267"/>
                <a:gd name="T2" fmla="*/ 2 w 195"/>
                <a:gd name="T3" fmla="*/ 142 h 267"/>
                <a:gd name="T4" fmla="*/ 112 w 195"/>
                <a:gd name="T5" fmla="*/ 0 h 267"/>
                <a:gd name="T6" fmla="*/ 139 w 195"/>
                <a:gd name="T7" fmla="*/ 80 h 267"/>
                <a:gd name="T8" fmla="*/ 195 w 195"/>
                <a:gd name="T9" fmla="*/ 169 h 267"/>
                <a:gd name="T10" fmla="*/ 195 w 195"/>
                <a:gd name="T11" fmla="*/ 177 h 267"/>
                <a:gd name="T12" fmla="*/ 194 w 195"/>
                <a:gd name="T13" fmla="*/ 184 h 267"/>
                <a:gd name="T14" fmla="*/ 98 w 195"/>
                <a:gd name="T15" fmla="*/ 267 h 267"/>
                <a:gd name="T16" fmla="*/ 0 w 195"/>
                <a:gd name="T17" fmla="*/ 169 h 267"/>
                <a:gd name="T18" fmla="*/ 2 w 195"/>
                <a:gd name="T19" fmla="*/ 14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267">
                  <a:moveTo>
                    <a:pt x="2" y="142"/>
                  </a:moveTo>
                  <a:cubicBezTo>
                    <a:pt x="2" y="142"/>
                    <a:pt x="2" y="142"/>
                    <a:pt x="2" y="142"/>
                  </a:cubicBezTo>
                  <a:cubicBezTo>
                    <a:pt x="20" y="58"/>
                    <a:pt x="112" y="0"/>
                    <a:pt x="112" y="0"/>
                  </a:cubicBezTo>
                  <a:cubicBezTo>
                    <a:pt x="112" y="0"/>
                    <a:pt x="107" y="44"/>
                    <a:pt x="139" y="80"/>
                  </a:cubicBezTo>
                  <a:cubicBezTo>
                    <a:pt x="172" y="107"/>
                    <a:pt x="195" y="130"/>
                    <a:pt x="195" y="169"/>
                  </a:cubicBezTo>
                  <a:cubicBezTo>
                    <a:pt x="195" y="172"/>
                    <a:pt x="195" y="175"/>
                    <a:pt x="195" y="177"/>
                  </a:cubicBezTo>
                  <a:cubicBezTo>
                    <a:pt x="195" y="179"/>
                    <a:pt x="194" y="181"/>
                    <a:pt x="194" y="184"/>
                  </a:cubicBezTo>
                  <a:cubicBezTo>
                    <a:pt x="187" y="231"/>
                    <a:pt x="147" y="267"/>
                    <a:pt x="98" y="267"/>
                  </a:cubicBezTo>
                  <a:cubicBezTo>
                    <a:pt x="44" y="267"/>
                    <a:pt x="0" y="223"/>
                    <a:pt x="0" y="169"/>
                  </a:cubicBezTo>
                  <a:cubicBezTo>
                    <a:pt x="0" y="158"/>
                    <a:pt x="0" y="155"/>
                    <a:pt x="2" y="142"/>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grpSp>
      <p:grpSp>
        <p:nvGrpSpPr>
          <p:cNvPr id="145" name="Group 144">
            <a:extLst>
              <a:ext uri="{FF2B5EF4-FFF2-40B4-BE49-F238E27FC236}">
                <a16:creationId xmlns:a16="http://schemas.microsoft.com/office/drawing/2014/main" id="{F66BC3D2-211F-AB47-AA4E-6A8642D35007}"/>
              </a:ext>
            </a:extLst>
          </p:cNvPr>
          <p:cNvGrpSpPr>
            <a:grpSpLocks noChangeAspect="1"/>
          </p:cNvGrpSpPr>
          <p:nvPr/>
        </p:nvGrpSpPr>
        <p:grpSpPr>
          <a:xfrm>
            <a:off x="7315388" y="2478654"/>
            <a:ext cx="830605" cy="730360"/>
            <a:chOff x="6146801" y="2133602"/>
            <a:chExt cx="644525" cy="566738"/>
          </a:xfrm>
        </p:grpSpPr>
        <p:sp>
          <p:nvSpPr>
            <p:cNvPr id="146" name="Freeform 278">
              <a:extLst>
                <a:ext uri="{FF2B5EF4-FFF2-40B4-BE49-F238E27FC236}">
                  <a16:creationId xmlns:a16="http://schemas.microsoft.com/office/drawing/2014/main" id="{1A65BA46-1AEF-2340-9448-58CD3F8543D5}"/>
                </a:ext>
              </a:extLst>
            </p:cNvPr>
            <p:cNvSpPr>
              <a:spLocks/>
            </p:cNvSpPr>
            <p:nvPr/>
          </p:nvSpPr>
          <p:spPr bwMode="auto">
            <a:xfrm>
              <a:off x="6146801" y="2482852"/>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47" name="Line 279">
              <a:extLst>
                <a:ext uri="{FF2B5EF4-FFF2-40B4-BE49-F238E27FC236}">
                  <a16:creationId xmlns:a16="http://schemas.microsoft.com/office/drawing/2014/main" id="{88330A33-C86C-B94C-ACC8-D8194A43B821}"/>
                </a:ext>
              </a:extLst>
            </p:cNvPr>
            <p:cNvSpPr>
              <a:spLocks noChangeShapeType="1"/>
            </p:cNvSpPr>
            <p:nvPr/>
          </p:nvSpPr>
          <p:spPr bwMode="auto">
            <a:xfrm flipV="1">
              <a:off x="617696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48" name="Line 280">
              <a:extLst>
                <a:ext uri="{FF2B5EF4-FFF2-40B4-BE49-F238E27FC236}">
                  <a16:creationId xmlns:a16="http://schemas.microsoft.com/office/drawing/2014/main" id="{228052BA-9793-8B4E-BB4D-2772D35DE6E1}"/>
                </a:ext>
              </a:extLst>
            </p:cNvPr>
            <p:cNvSpPr>
              <a:spLocks noChangeShapeType="1"/>
            </p:cNvSpPr>
            <p:nvPr/>
          </p:nvSpPr>
          <p:spPr bwMode="auto">
            <a:xfrm flipV="1">
              <a:off x="620712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49" name="Line 281">
              <a:extLst>
                <a:ext uri="{FF2B5EF4-FFF2-40B4-BE49-F238E27FC236}">
                  <a16:creationId xmlns:a16="http://schemas.microsoft.com/office/drawing/2014/main" id="{472A77CF-AB7F-F042-9DC7-E00D36F0EEFC}"/>
                </a:ext>
              </a:extLst>
            </p:cNvPr>
            <p:cNvSpPr>
              <a:spLocks noChangeShapeType="1"/>
            </p:cNvSpPr>
            <p:nvPr/>
          </p:nvSpPr>
          <p:spPr bwMode="auto">
            <a:xfrm flipV="1">
              <a:off x="623887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0" name="Line 282">
              <a:extLst>
                <a:ext uri="{FF2B5EF4-FFF2-40B4-BE49-F238E27FC236}">
                  <a16:creationId xmlns:a16="http://schemas.microsoft.com/office/drawing/2014/main" id="{3933A58A-939B-9644-9E84-377B7BD8DCBC}"/>
                </a:ext>
              </a:extLst>
            </p:cNvPr>
            <p:cNvSpPr>
              <a:spLocks noChangeShapeType="1"/>
            </p:cNvSpPr>
            <p:nvPr/>
          </p:nvSpPr>
          <p:spPr bwMode="auto">
            <a:xfrm flipV="1">
              <a:off x="6267451"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1" name="Line 283">
              <a:extLst>
                <a:ext uri="{FF2B5EF4-FFF2-40B4-BE49-F238E27FC236}">
                  <a16:creationId xmlns:a16="http://schemas.microsoft.com/office/drawing/2014/main" id="{42A08372-CC8E-F441-8B0D-2C2E6075AF9B}"/>
                </a:ext>
              </a:extLst>
            </p:cNvPr>
            <p:cNvSpPr>
              <a:spLocks noChangeShapeType="1"/>
            </p:cNvSpPr>
            <p:nvPr/>
          </p:nvSpPr>
          <p:spPr bwMode="auto">
            <a:xfrm flipV="1">
              <a:off x="629761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2" name="Freeform 284">
              <a:extLst>
                <a:ext uri="{FF2B5EF4-FFF2-40B4-BE49-F238E27FC236}">
                  <a16:creationId xmlns:a16="http://schemas.microsoft.com/office/drawing/2014/main" id="{7C9E4F43-D05A-9848-9A33-7DD3B3442E2B}"/>
                </a:ext>
              </a:extLst>
            </p:cNvPr>
            <p:cNvSpPr>
              <a:spLocks/>
            </p:cNvSpPr>
            <p:nvPr/>
          </p:nvSpPr>
          <p:spPr bwMode="auto">
            <a:xfrm>
              <a:off x="6146801" y="2598740"/>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3" name="Line 285">
              <a:extLst>
                <a:ext uri="{FF2B5EF4-FFF2-40B4-BE49-F238E27FC236}">
                  <a16:creationId xmlns:a16="http://schemas.microsoft.com/office/drawing/2014/main" id="{A7010BC6-165E-B444-A9F3-B84831EE7D36}"/>
                </a:ext>
              </a:extLst>
            </p:cNvPr>
            <p:cNvSpPr>
              <a:spLocks noChangeShapeType="1"/>
            </p:cNvSpPr>
            <p:nvPr/>
          </p:nvSpPr>
          <p:spPr bwMode="auto">
            <a:xfrm flipV="1">
              <a:off x="617696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4" name="Line 286">
              <a:extLst>
                <a:ext uri="{FF2B5EF4-FFF2-40B4-BE49-F238E27FC236}">
                  <a16:creationId xmlns:a16="http://schemas.microsoft.com/office/drawing/2014/main" id="{4FFD5C45-FEED-674B-A672-4BA5EC314463}"/>
                </a:ext>
              </a:extLst>
            </p:cNvPr>
            <p:cNvSpPr>
              <a:spLocks noChangeShapeType="1"/>
            </p:cNvSpPr>
            <p:nvPr/>
          </p:nvSpPr>
          <p:spPr bwMode="auto">
            <a:xfrm flipV="1">
              <a:off x="620712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5" name="Line 287">
              <a:extLst>
                <a:ext uri="{FF2B5EF4-FFF2-40B4-BE49-F238E27FC236}">
                  <a16:creationId xmlns:a16="http://schemas.microsoft.com/office/drawing/2014/main" id="{8AF7A073-D826-C146-8895-4AD67C847712}"/>
                </a:ext>
              </a:extLst>
            </p:cNvPr>
            <p:cNvSpPr>
              <a:spLocks noChangeShapeType="1"/>
            </p:cNvSpPr>
            <p:nvPr/>
          </p:nvSpPr>
          <p:spPr bwMode="auto">
            <a:xfrm flipV="1">
              <a:off x="623887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6" name="Line 288">
              <a:extLst>
                <a:ext uri="{FF2B5EF4-FFF2-40B4-BE49-F238E27FC236}">
                  <a16:creationId xmlns:a16="http://schemas.microsoft.com/office/drawing/2014/main" id="{48E71BFC-0359-8E46-90B5-18EA6124BA72}"/>
                </a:ext>
              </a:extLst>
            </p:cNvPr>
            <p:cNvSpPr>
              <a:spLocks noChangeShapeType="1"/>
            </p:cNvSpPr>
            <p:nvPr/>
          </p:nvSpPr>
          <p:spPr bwMode="auto">
            <a:xfrm flipV="1">
              <a:off x="6267451"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7" name="Line 289">
              <a:extLst>
                <a:ext uri="{FF2B5EF4-FFF2-40B4-BE49-F238E27FC236}">
                  <a16:creationId xmlns:a16="http://schemas.microsoft.com/office/drawing/2014/main" id="{F360C514-35A4-2C47-BB20-2EF354F8E73E}"/>
                </a:ext>
              </a:extLst>
            </p:cNvPr>
            <p:cNvSpPr>
              <a:spLocks noChangeShapeType="1"/>
            </p:cNvSpPr>
            <p:nvPr/>
          </p:nvSpPr>
          <p:spPr bwMode="auto">
            <a:xfrm flipV="1">
              <a:off x="629761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8" name="Freeform 290">
              <a:extLst>
                <a:ext uri="{FF2B5EF4-FFF2-40B4-BE49-F238E27FC236}">
                  <a16:creationId xmlns:a16="http://schemas.microsoft.com/office/drawing/2014/main" id="{62E71C92-C997-AE40-9B69-D8C3960B6623}"/>
                </a:ext>
              </a:extLst>
            </p:cNvPr>
            <p:cNvSpPr>
              <a:spLocks/>
            </p:cNvSpPr>
            <p:nvPr/>
          </p:nvSpPr>
          <p:spPr bwMode="auto">
            <a:xfrm>
              <a:off x="6146801" y="2133602"/>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59" name="Line 291">
              <a:extLst>
                <a:ext uri="{FF2B5EF4-FFF2-40B4-BE49-F238E27FC236}">
                  <a16:creationId xmlns:a16="http://schemas.microsoft.com/office/drawing/2014/main" id="{DFFFCD78-0E36-B942-B773-559838828555}"/>
                </a:ext>
              </a:extLst>
            </p:cNvPr>
            <p:cNvSpPr>
              <a:spLocks noChangeShapeType="1"/>
            </p:cNvSpPr>
            <p:nvPr/>
          </p:nvSpPr>
          <p:spPr bwMode="auto">
            <a:xfrm flipV="1">
              <a:off x="617696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0" name="Line 292">
              <a:extLst>
                <a:ext uri="{FF2B5EF4-FFF2-40B4-BE49-F238E27FC236}">
                  <a16:creationId xmlns:a16="http://schemas.microsoft.com/office/drawing/2014/main" id="{B895C38B-A82F-314A-BEEA-A1CD480ECAE8}"/>
                </a:ext>
              </a:extLst>
            </p:cNvPr>
            <p:cNvSpPr>
              <a:spLocks noChangeShapeType="1"/>
            </p:cNvSpPr>
            <p:nvPr/>
          </p:nvSpPr>
          <p:spPr bwMode="auto">
            <a:xfrm flipV="1">
              <a:off x="620712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1" name="Line 293">
              <a:extLst>
                <a:ext uri="{FF2B5EF4-FFF2-40B4-BE49-F238E27FC236}">
                  <a16:creationId xmlns:a16="http://schemas.microsoft.com/office/drawing/2014/main" id="{D5189860-0B04-7842-8F7C-F96039F03940}"/>
                </a:ext>
              </a:extLst>
            </p:cNvPr>
            <p:cNvSpPr>
              <a:spLocks noChangeShapeType="1"/>
            </p:cNvSpPr>
            <p:nvPr/>
          </p:nvSpPr>
          <p:spPr bwMode="auto">
            <a:xfrm flipV="1">
              <a:off x="623887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2" name="Line 294">
              <a:extLst>
                <a:ext uri="{FF2B5EF4-FFF2-40B4-BE49-F238E27FC236}">
                  <a16:creationId xmlns:a16="http://schemas.microsoft.com/office/drawing/2014/main" id="{12E9FFA6-5CD4-134D-A152-C9420A31DB28}"/>
                </a:ext>
              </a:extLst>
            </p:cNvPr>
            <p:cNvSpPr>
              <a:spLocks noChangeShapeType="1"/>
            </p:cNvSpPr>
            <p:nvPr/>
          </p:nvSpPr>
          <p:spPr bwMode="auto">
            <a:xfrm flipV="1">
              <a:off x="6267451"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3" name="Line 295">
              <a:extLst>
                <a:ext uri="{FF2B5EF4-FFF2-40B4-BE49-F238E27FC236}">
                  <a16:creationId xmlns:a16="http://schemas.microsoft.com/office/drawing/2014/main" id="{9541EA0B-8E85-6546-864D-6B7652366182}"/>
                </a:ext>
              </a:extLst>
            </p:cNvPr>
            <p:cNvSpPr>
              <a:spLocks noChangeShapeType="1"/>
            </p:cNvSpPr>
            <p:nvPr/>
          </p:nvSpPr>
          <p:spPr bwMode="auto">
            <a:xfrm flipV="1">
              <a:off x="629761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4" name="Freeform 296">
              <a:extLst>
                <a:ext uri="{FF2B5EF4-FFF2-40B4-BE49-F238E27FC236}">
                  <a16:creationId xmlns:a16="http://schemas.microsoft.com/office/drawing/2014/main" id="{C9B26C80-054D-BB4C-A55B-DBFB8DEC81F9}"/>
                </a:ext>
              </a:extLst>
            </p:cNvPr>
            <p:cNvSpPr>
              <a:spLocks/>
            </p:cNvSpPr>
            <p:nvPr/>
          </p:nvSpPr>
          <p:spPr bwMode="auto">
            <a:xfrm>
              <a:off x="6146801" y="2365377"/>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5" name="Line 297">
              <a:extLst>
                <a:ext uri="{FF2B5EF4-FFF2-40B4-BE49-F238E27FC236}">
                  <a16:creationId xmlns:a16="http://schemas.microsoft.com/office/drawing/2014/main" id="{87F6D803-0A6A-3945-BE16-454B122F85CB}"/>
                </a:ext>
              </a:extLst>
            </p:cNvPr>
            <p:cNvSpPr>
              <a:spLocks noChangeShapeType="1"/>
            </p:cNvSpPr>
            <p:nvPr/>
          </p:nvSpPr>
          <p:spPr bwMode="auto">
            <a:xfrm flipV="1">
              <a:off x="617696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6" name="Line 298">
              <a:extLst>
                <a:ext uri="{FF2B5EF4-FFF2-40B4-BE49-F238E27FC236}">
                  <a16:creationId xmlns:a16="http://schemas.microsoft.com/office/drawing/2014/main" id="{853DE125-09C3-1442-AEF3-D2442CEC4A2E}"/>
                </a:ext>
              </a:extLst>
            </p:cNvPr>
            <p:cNvSpPr>
              <a:spLocks noChangeShapeType="1"/>
            </p:cNvSpPr>
            <p:nvPr/>
          </p:nvSpPr>
          <p:spPr bwMode="auto">
            <a:xfrm flipV="1">
              <a:off x="620712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7" name="Line 299">
              <a:extLst>
                <a:ext uri="{FF2B5EF4-FFF2-40B4-BE49-F238E27FC236}">
                  <a16:creationId xmlns:a16="http://schemas.microsoft.com/office/drawing/2014/main" id="{84E6B8EF-6478-3149-AD8B-8B0759006455}"/>
                </a:ext>
              </a:extLst>
            </p:cNvPr>
            <p:cNvSpPr>
              <a:spLocks noChangeShapeType="1"/>
            </p:cNvSpPr>
            <p:nvPr/>
          </p:nvSpPr>
          <p:spPr bwMode="auto">
            <a:xfrm flipV="1">
              <a:off x="623887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8" name="Line 300">
              <a:extLst>
                <a:ext uri="{FF2B5EF4-FFF2-40B4-BE49-F238E27FC236}">
                  <a16:creationId xmlns:a16="http://schemas.microsoft.com/office/drawing/2014/main" id="{ACBE00EE-94B6-B846-9915-DE52CC19B052}"/>
                </a:ext>
              </a:extLst>
            </p:cNvPr>
            <p:cNvSpPr>
              <a:spLocks noChangeShapeType="1"/>
            </p:cNvSpPr>
            <p:nvPr/>
          </p:nvSpPr>
          <p:spPr bwMode="auto">
            <a:xfrm flipV="1">
              <a:off x="6267451"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69" name="Line 301">
              <a:extLst>
                <a:ext uri="{FF2B5EF4-FFF2-40B4-BE49-F238E27FC236}">
                  <a16:creationId xmlns:a16="http://schemas.microsoft.com/office/drawing/2014/main" id="{3EA89533-6929-AD4E-B86E-5BB9BF54C69A}"/>
                </a:ext>
              </a:extLst>
            </p:cNvPr>
            <p:cNvSpPr>
              <a:spLocks noChangeShapeType="1"/>
            </p:cNvSpPr>
            <p:nvPr/>
          </p:nvSpPr>
          <p:spPr bwMode="auto">
            <a:xfrm flipV="1">
              <a:off x="629761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70" name="Freeform 302">
              <a:extLst>
                <a:ext uri="{FF2B5EF4-FFF2-40B4-BE49-F238E27FC236}">
                  <a16:creationId xmlns:a16="http://schemas.microsoft.com/office/drawing/2014/main" id="{15AC9169-3B16-0347-9AA5-43D551F04B5E}"/>
                </a:ext>
              </a:extLst>
            </p:cNvPr>
            <p:cNvSpPr>
              <a:spLocks/>
            </p:cNvSpPr>
            <p:nvPr/>
          </p:nvSpPr>
          <p:spPr bwMode="auto">
            <a:xfrm>
              <a:off x="6146801" y="2251077"/>
              <a:ext cx="644525" cy="103188"/>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71" name="Line 303">
              <a:extLst>
                <a:ext uri="{FF2B5EF4-FFF2-40B4-BE49-F238E27FC236}">
                  <a16:creationId xmlns:a16="http://schemas.microsoft.com/office/drawing/2014/main" id="{17B753AF-4590-5A40-9196-38D110FF3339}"/>
                </a:ext>
              </a:extLst>
            </p:cNvPr>
            <p:cNvSpPr>
              <a:spLocks noChangeShapeType="1"/>
            </p:cNvSpPr>
            <p:nvPr/>
          </p:nvSpPr>
          <p:spPr bwMode="auto">
            <a:xfrm flipV="1">
              <a:off x="617696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72" name="Line 304">
              <a:extLst>
                <a:ext uri="{FF2B5EF4-FFF2-40B4-BE49-F238E27FC236}">
                  <a16:creationId xmlns:a16="http://schemas.microsoft.com/office/drawing/2014/main" id="{BAAC7553-C8E8-D94F-A770-12897E7EADCB}"/>
                </a:ext>
              </a:extLst>
            </p:cNvPr>
            <p:cNvSpPr>
              <a:spLocks noChangeShapeType="1"/>
            </p:cNvSpPr>
            <p:nvPr/>
          </p:nvSpPr>
          <p:spPr bwMode="auto">
            <a:xfrm flipV="1">
              <a:off x="620712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73" name="Line 305">
              <a:extLst>
                <a:ext uri="{FF2B5EF4-FFF2-40B4-BE49-F238E27FC236}">
                  <a16:creationId xmlns:a16="http://schemas.microsoft.com/office/drawing/2014/main" id="{1A398EA6-4159-4743-AFA3-782F48A477E3}"/>
                </a:ext>
              </a:extLst>
            </p:cNvPr>
            <p:cNvSpPr>
              <a:spLocks noChangeShapeType="1"/>
            </p:cNvSpPr>
            <p:nvPr/>
          </p:nvSpPr>
          <p:spPr bwMode="auto">
            <a:xfrm flipV="1">
              <a:off x="623887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74" name="Line 306">
              <a:extLst>
                <a:ext uri="{FF2B5EF4-FFF2-40B4-BE49-F238E27FC236}">
                  <a16:creationId xmlns:a16="http://schemas.microsoft.com/office/drawing/2014/main" id="{E45B0DCB-C920-3847-B1E3-290C8B8B31B8}"/>
                </a:ext>
              </a:extLst>
            </p:cNvPr>
            <p:cNvSpPr>
              <a:spLocks noChangeShapeType="1"/>
            </p:cNvSpPr>
            <p:nvPr/>
          </p:nvSpPr>
          <p:spPr bwMode="auto">
            <a:xfrm flipV="1">
              <a:off x="6267451"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sp>
          <p:nvSpPr>
            <p:cNvPr id="175" name="Line 307">
              <a:extLst>
                <a:ext uri="{FF2B5EF4-FFF2-40B4-BE49-F238E27FC236}">
                  <a16:creationId xmlns:a16="http://schemas.microsoft.com/office/drawing/2014/main" id="{56FBBB07-2C19-6E4D-B1EF-47855B18D4D7}"/>
                </a:ext>
              </a:extLst>
            </p:cNvPr>
            <p:cNvSpPr>
              <a:spLocks noChangeShapeType="1"/>
            </p:cNvSpPr>
            <p:nvPr/>
          </p:nvSpPr>
          <p:spPr bwMode="auto">
            <a:xfrm flipV="1">
              <a:off x="629761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hangingPunct="0"/>
              <a:endParaRPr lang="ja-JP" altLang="en-US"/>
            </a:p>
          </p:txBody>
        </p:sp>
      </p:grpSp>
      <p:sp>
        <p:nvSpPr>
          <p:cNvPr id="177" name="Freeform 5">
            <a:extLst>
              <a:ext uri="{FF2B5EF4-FFF2-40B4-BE49-F238E27FC236}">
                <a16:creationId xmlns:a16="http://schemas.microsoft.com/office/drawing/2014/main" id="{993E13A5-6E50-6F45-979F-FCE95FBF03E9}"/>
              </a:ext>
            </a:extLst>
          </p:cNvPr>
          <p:cNvSpPr>
            <a:spLocks noEditPoints="1"/>
          </p:cNvSpPr>
          <p:nvPr/>
        </p:nvSpPr>
        <p:spPr bwMode="auto">
          <a:xfrm>
            <a:off x="7269927" y="3569883"/>
            <a:ext cx="1026245" cy="979423"/>
          </a:xfrm>
          <a:custGeom>
            <a:avLst/>
            <a:gdLst>
              <a:gd name="T0" fmla="*/ 854 w 875"/>
              <a:gd name="T1" fmla="*/ 769 h 856"/>
              <a:gd name="T2" fmla="*/ 614 w 875"/>
              <a:gd name="T3" fmla="*/ 543 h 856"/>
              <a:gd name="T4" fmla="*/ 685 w 875"/>
              <a:gd name="T5" fmla="*/ 338 h 856"/>
              <a:gd name="T6" fmla="*/ 342 w 875"/>
              <a:gd name="T7" fmla="*/ 0 h 856"/>
              <a:gd name="T8" fmla="*/ 0 w 875"/>
              <a:gd name="T9" fmla="*/ 338 h 856"/>
              <a:gd name="T10" fmla="*/ 342 w 875"/>
              <a:gd name="T11" fmla="*/ 676 h 856"/>
              <a:gd name="T12" fmla="*/ 541 w 875"/>
              <a:gd name="T13" fmla="*/ 613 h 856"/>
              <a:gd name="T14" fmla="*/ 785 w 875"/>
              <a:gd name="T15" fmla="*/ 842 h 856"/>
              <a:gd name="T16" fmla="*/ 819 w 875"/>
              <a:gd name="T17" fmla="*/ 856 h 856"/>
              <a:gd name="T18" fmla="*/ 856 w 875"/>
              <a:gd name="T19" fmla="*/ 840 h 856"/>
              <a:gd name="T20" fmla="*/ 854 w 875"/>
              <a:gd name="T21" fmla="*/ 769 h 856"/>
              <a:gd name="T22" fmla="*/ 80 w 875"/>
              <a:gd name="T23" fmla="*/ 338 h 856"/>
              <a:gd name="T24" fmla="*/ 342 w 875"/>
              <a:gd name="T25" fmla="*/ 81 h 856"/>
              <a:gd name="T26" fmla="*/ 604 w 875"/>
              <a:gd name="T27" fmla="*/ 338 h 856"/>
              <a:gd name="T28" fmla="*/ 342 w 875"/>
              <a:gd name="T29" fmla="*/ 595 h 856"/>
              <a:gd name="T30" fmla="*/ 80 w 875"/>
              <a:gd name="T31" fmla="*/ 33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5" h="856">
                <a:moveTo>
                  <a:pt x="854" y="769"/>
                </a:moveTo>
                <a:cubicBezTo>
                  <a:pt x="614" y="543"/>
                  <a:pt x="614" y="543"/>
                  <a:pt x="614" y="543"/>
                </a:cubicBezTo>
                <a:cubicBezTo>
                  <a:pt x="659" y="486"/>
                  <a:pt x="685" y="415"/>
                  <a:pt x="685" y="338"/>
                </a:cubicBezTo>
                <a:cubicBezTo>
                  <a:pt x="685" y="152"/>
                  <a:pt x="531" y="0"/>
                  <a:pt x="342" y="0"/>
                </a:cubicBezTo>
                <a:cubicBezTo>
                  <a:pt x="153" y="0"/>
                  <a:pt x="0" y="152"/>
                  <a:pt x="0" y="338"/>
                </a:cubicBezTo>
                <a:cubicBezTo>
                  <a:pt x="0" y="524"/>
                  <a:pt x="153" y="676"/>
                  <a:pt x="342" y="676"/>
                </a:cubicBezTo>
                <a:cubicBezTo>
                  <a:pt x="416" y="676"/>
                  <a:pt x="485" y="652"/>
                  <a:pt x="541" y="613"/>
                </a:cubicBezTo>
                <a:cubicBezTo>
                  <a:pt x="785" y="842"/>
                  <a:pt x="785" y="842"/>
                  <a:pt x="785" y="842"/>
                </a:cubicBezTo>
                <a:cubicBezTo>
                  <a:pt x="795" y="852"/>
                  <a:pt x="807" y="856"/>
                  <a:pt x="819" y="856"/>
                </a:cubicBezTo>
                <a:cubicBezTo>
                  <a:pt x="833" y="856"/>
                  <a:pt x="846" y="851"/>
                  <a:pt x="856" y="840"/>
                </a:cubicBezTo>
                <a:cubicBezTo>
                  <a:pt x="875" y="820"/>
                  <a:pt x="874" y="788"/>
                  <a:pt x="854" y="769"/>
                </a:cubicBezTo>
                <a:close/>
                <a:moveTo>
                  <a:pt x="80" y="338"/>
                </a:moveTo>
                <a:cubicBezTo>
                  <a:pt x="80" y="196"/>
                  <a:pt x="198" y="81"/>
                  <a:pt x="342" y="81"/>
                </a:cubicBezTo>
                <a:cubicBezTo>
                  <a:pt x="487" y="81"/>
                  <a:pt x="604" y="196"/>
                  <a:pt x="604" y="338"/>
                </a:cubicBezTo>
                <a:cubicBezTo>
                  <a:pt x="604" y="480"/>
                  <a:pt x="487" y="595"/>
                  <a:pt x="342" y="595"/>
                </a:cubicBezTo>
                <a:cubicBezTo>
                  <a:pt x="198" y="595"/>
                  <a:pt x="80" y="480"/>
                  <a:pt x="80" y="33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endParaRPr lang="ja-JP" altLang="en-US"/>
          </a:p>
        </p:txBody>
      </p:sp>
      <p:pic>
        <p:nvPicPr>
          <p:cNvPr id="188" name="Picture 187">
            <a:extLst>
              <a:ext uri="{FF2B5EF4-FFF2-40B4-BE49-F238E27FC236}">
                <a16:creationId xmlns:a16="http://schemas.microsoft.com/office/drawing/2014/main" id="{413EEBD0-9E1F-CA4B-9AD9-55C454107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993" y="3682043"/>
            <a:ext cx="565580" cy="549152"/>
          </a:xfrm>
          <a:prstGeom prst="rect">
            <a:avLst/>
          </a:prstGeom>
        </p:spPr>
      </p:pic>
      <p:sp>
        <p:nvSpPr>
          <p:cNvPr id="70" name="Rounded Rectangle 69">
            <a:extLst>
              <a:ext uri="{FF2B5EF4-FFF2-40B4-BE49-F238E27FC236}">
                <a16:creationId xmlns:a16="http://schemas.microsoft.com/office/drawing/2014/main" id="{B5B12C8E-0307-3C46-9501-06BEC1493704}"/>
              </a:ext>
            </a:extLst>
          </p:cNvPr>
          <p:cNvSpPr/>
          <p:nvPr/>
        </p:nvSpPr>
        <p:spPr>
          <a:xfrm>
            <a:off x="6281824" y="1871623"/>
            <a:ext cx="369167" cy="181144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hangingPunct="0"/>
            <a:r>
              <a:rPr lang="en-US" altLang="ja-JP" b="1">
                <a:solidFill>
                  <a:schemeClr val="bg2"/>
                </a:solidFill>
              </a:rPr>
              <a:t>PBR</a:t>
            </a:r>
          </a:p>
        </p:txBody>
      </p:sp>
      <p:pic>
        <p:nvPicPr>
          <p:cNvPr id="191" name="Picture 190">
            <a:extLst>
              <a:ext uri="{FF2B5EF4-FFF2-40B4-BE49-F238E27FC236}">
                <a16:creationId xmlns:a16="http://schemas.microsoft.com/office/drawing/2014/main" id="{DEF0EF38-A76B-1B48-B419-28FDF45B11B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57390" y="2240294"/>
            <a:ext cx="1254098" cy="1207119"/>
          </a:xfrm>
          <a:prstGeom prst="rect">
            <a:avLst/>
          </a:prstGeom>
        </p:spPr>
      </p:pic>
      <p:sp>
        <p:nvSpPr>
          <p:cNvPr id="192" name="TextBox 191">
            <a:extLst>
              <a:ext uri="{FF2B5EF4-FFF2-40B4-BE49-F238E27FC236}">
                <a16:creationId xmlns:a16="http://schemas.microsoft.com/office/drawing/2014/main" id="{AC9DDFA9-4337-B942-8E41-AA19827E2541}"/>
              </a:ext>
            </a:extLst>
          </p:cNvPr>
          <p:cNvSpPr txBox="1"/>
          <p:nvPr/>
        </p:nvSpPr>
        <p:spPr>
          <a:xfrm>
            <a:off x="3635299" y="3429749"/>
            <a:ext cx="707245" cy="369332"/>
          </a:xfrm>
          <a:prstGeom prst="rect">
            <a:avLst/>
          </a:prstGeom>
          <a:noFill/>
        </p:spPr>
        <p:txBody>
          <a:bodyPr wrap="none" rtlCol="0">
            <a:spAutoFit/>
          </a:bodyPr>
          <a:lstStyle/>
          <a:p>
            <a:pPr rtl="0" hangingPunct="0"/>
            <a:r>
              <a:rPr lang="en-US" altLang="ja-JP" b="1">
                <a:latin typeface="+mn-lt"/>
              </a:rPr>
              <a:t>WSA</a:t>
            </a:r>
          </a:p>
        </p:txBody>
      </p:sp>
      <p:sp>
        <p:nvSpPr>
          <p:cNvPr id="193" name="TextBox 192">
            <a:extLst>
              <a:ext uri="{FF2B5EF4-FFF2-40B4-BE49-F238E27FC236}">
                <a16:creationId xmlns:a16="http://schemas.microsoft.com/office/drawing/2014/main" id="{3A459072-91CC-424B-83F4-0C0C1654DCF9}"/>
              </a:ext>
            </a:extLst>
          </p:cNvPr>
          <p:cNvSpPr txBox="1"/>
          <p:nvPr/>
        </p:nvSpPr>
        <p:spPr>
          <a:xfrm>
            <a:off x="3031724" y="1451606"/>
            <a:ext cx="1016625" cy="423859"/>
          </a:xfrm>
          <a:prstGeom prst="rect">
            <a:avLst/>
          </a:prstGeom>
          <a:noFill/>
          <a:ln>
            <a:solidFill>
              <a:schemeClr val="tx1"/>
            </a:solidFill>
          </a:ln>
        </p:spPr>
        <p:txBody>
          <a:bodyPr wrap="none" tIns="54000" bIns="0" rtlCol="0" anchor="ctr" anchorCtr="0">
            <a:spAutoFit/>
          </a:bodyPr>
          <a:lstStyle/>
          <a:p>
            <a:pPr rtl="0" hangingPunct="0"/>
            <a:r>
              <a:rPr lang="en-US" altLang="ja-JP" sz="2400" b="1" dirty="0">
                <a:solidFill>
                  <a:srgbClr val="FFC000"/>
                </a:solidFill>
                <a:latin typeface="CiscoSansJPN Light" pitchFamily="2" charset="-128"/>
                <a:ea typeface="CiscoSansJPN Light" pitchFamily="2" charset="-128"/>
              </a:rPr>
              <a:t>NEW!</a:t>
            </a:r>
            <a:endParaRPr lang="ja-JP" altLang="en-US" sz="2400" b="1" dirty="0">
              <a:solidFill>
                <a:srgbClr val="FFC000"/>
              </a:solidFill>
              <a:latin typeface="CiscoSansJPN Light" pitchFamily="2" charset="-128"/>
              <a:ea typeface="CiscoSansJPN Light" pitchFamily="2" charset="-128"/>
            </a:endParaRPr>
          </a:p>
        </p:txBody>
      </p:sp>
      <p:sp>
        <p:nvSpPr>
          <p:cNvPr id="129" name="TextBox 128">
            <a:extLst>
              <a:ext uri="{FF2B5EF4-FFF2-40B4-BE49-F238E27FC236}">
                <a16:creationId xmlns:a16="http://schemas.microsoft.com/office/drawing/2014/main" id="{F4595EA1-27EE-554B-A8C4-3268A0D9197B}"/>
              </a:ext>
            </a:extLst>
          </p:cNvPr>
          <p:cNvSpPr txBox="1"/>
          <p:nvPr/>
        </p:nvSpPr>
        <p:spPr>
          <a:xfrm>
            <a:off x="3570897" y="4729092"/>
            <a:ext cx="1689886" cy="369332"/>
          </a:xfrm>
          <a:prstGeom prst="rect">
            <a:avLst/>
          </a:prstGeom>
          <a:noFill/>
          <a:ln>
            <a:solidFill>
              <a:schemeClr val="bg1"/>
            </a:solidFill>
          </a:ln>
        </p:spPr>
        <p:txBody>
          <a:bodyPr wrap="none" rtlCol="0">
            <a:spAutoFit/>
          </a:bodyPr>
          <a:lstStyle/>
          <a:p>
            <a:pPr rtl="0" hangingPunct="0"/>
            <a:r>
              <a:rPr lang="en-US" altLang="ja-JP" i="1">
                <a:solidFill>
                  <a:schemeClr val="accent6"/>
                </a:solidFill>
                <a:latin typeface="+mn-lt"/>
              </a:rPr>
              <a:t>AsyncOS 12.5</a:t>
            </a:r>
          </a:p>
        </p:txBody>
      </p:sp>
      <p:pic>
        <p:nvPicPr>
          <p:cNvPr id="131" name="Picture 130">
            <a:extLst>
              <a:ext uri="{FF2B5EF4-FFF2-40B4-BE49-F238E27FC236}">
                <a16:creationId xmlns:a16="http://schemas.microsoft.com/office/drawing/2014/main" id="{A4D8F295-E18A-F243-9ECF-E1B0279255D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74898" y="34966"/>
            <a:ext cx="518637" cy="518637"/>
          </a:xfrm>
          <a:prstGeom prst="rect">
            <a:avLst/>
          </a:prstGeom>
        </p:spPr>
      </p:pic>
    </p:spTree>
    <p:extLst>
      <p:ext uri="{BB962C8B-B14F-4D97-AF65-F5344CB8AC3E}">
        <p14:creationId xmlns:p14="http://schemas.microsoft.com/office/powerpoint/2010/main" val="1310063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0E1E786D-08BB-3F40-89E4-BE4E43E141B1}"/>
              </a:ext>
            </a:extLst>
          </p:cNvPr>
          <p:cNvSpPr txBox="1"/>
          <p:nvPr/>
        </p:nvSpPr>
        <p:spPr>
          <a:xfrm>
            <a:off x="3876099" y="3285022"/>
            <a:ext cx="4504659" cy="1076835"/>
          </a:xfrm>
          <a:prstGeom prst="roundRect">
            <a:avLst>
              <a:gd name="adj" fmla="val 50000"/>
            </a:avLst>
          </a:prstGeom>
          <a:solidFill>
            <a:schemeClr val="accent1"/>
          </a:solidFill>
        </p:spPr>
        <p:txBody>
          <a:bodyPr wrap="none" lIns="548640" rtlCol="0" anchor="ctr">
            <a:noAutofit/>
          </a:bodyPr>
          <a:lstStyle/>
          <a:p>
            <a:pPr algn="ctr" hangingPunct="0"/>
            <a:endParaRPr lang="ja-JP" altLang="en-US" sz="2400">
              <a:solidFill>
                <a:schemeClr val="bg2"/>
              </a:solidFill>
              <a:latin typeface="+mn-lt"/>
              <a:cs typeface="Arial" panose="020B0604020202020204" pitchFamily="34" charset="0"/>
            </a:endParaRPr>
          </a:p>
        </p:txBody>
      </p:sp>
      <p:sp>
        <p:nvSpPr>
          <p:cNvPr id="7" name="Rounded Rectangle 6">
            <a:extLst>
              <a:ext uri="{FF2B5EF4-FFF2-40B4-BE49-F238E27FC236}">
                <a16:creationId xmlns:a16="http://schemas.microsoft.com/office/drawing/2014/main" id="{46E6B8F8-17BA-4B4B-879D-542D8A58F78E}"/>
              </a:ext>
            </a:extLst>
          </p:cNvPr>
          <p:cNvSpPr/>
          <p:nvPr/>
        </p:nvSpPr>
        <p:spPr>
          <a:xfrm>
            <a:off x="590668" y="1016631"/>
            <a:ext cx="7701754" cy="755374"/>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sp>
        <p:nvSpPr>
          <p:cNvPr id="2" name="Title 1">
            <a:extLst>
              <a:ext uri="{FF2B5EF4-FFF2-40B4-BE49-F238E27FC236}">
                <a16:creationId xmlns:a16="http://schemas.microsoft.com/office/drawing/2014/main" id="{3E4E6023-2118-C44D-B330-344DEA754137}"/>
              </a:ext>
            </a:extLst>
          </p:cNvPr>
          <p:cNvSpPr>
            <a:spLocks noGrp="1"/>
          </p:cNvSpPr>
          <p:nvPr>
            <p:ph type="title"/>
          </p:nvPr>
        </p:nvSpPr>
        <p:spPr>
          <a:xfrm>
            <a:off x="477482" y="160841"/>
            <a:ext cx="8345488" cy="731837"/>
          </a:xfrm>
        </p:spPr>
        <p:txBody>
          <a:bodyPr/>
          <a:lstStyle/>
          <a:p>
            <a:pPr rtl="0" hangingPunct="0"/>
            <a:r>
              <a:rPr lang="en-US" altLang="ja-JP"/>
              <a:t>YouTube categories</a:t>
            </a:r>
          </a:p>
        </p:txBody>
      </p:sp>
      <p:pic>
        <p:nvPicPr>
          <p:cNvPr id="3" name="Picture 6" descr="Image result for youTube icon">
            <a:hlinkClick r:id="rId3"/>
            <a:extLst>
              <a:ext uri="{FF2B5EF4-FFF2-40B4-BE49-F238E27FC236}">
                <a16:creationId xmlns:a16="http://schemas.microsoft.com/office/drawing/2014/main" id="{03242FB5-2BB8-624D-8D7A-77BFA0343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03" y="1087487"/>
            <a:ext cx="872005" cy="6136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0784A4-57B5-9248-B864-40118A3880E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04395" y="2477814"/>
            <a:ext cx="928463" cy="893682"/>
          </a:xfrm>
          <a:prstGeom prst="rect">
            <a:avLst/>
          </a:prstGeom>
        </p:spPr>
      </p:pic>
      <p:pic>
        <p:nvPicPr>
          <p:cNvPr id="5" name="Picture 4">
            <a:extLst>
              <a:ext uri="{FF2B5EF4-FFF2-40B4-BE49-F238E27FC236}">
                <a16:creationId xmlns:a16="http://schemas.microsoft.com/office/drawing/2014/main" id="{07B57262-4E4E-3847-9BDA-F6B2ECA001B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90938" y="3970981"/>
            <a:ext cx="755375" cy="755375"/>
          </a:xfrm>
          <a:prstGeom prst="rect">
            <a:avLst/>
          </a:prstGeom>
        </p:spPr>
      </p:pic>
      <p:pic>
        <p:nvPicPr>
          <p:cNvPr id="8" name="Picture 6" descr="Image result for youTube icon">
            <a:hlinkClick r:id="rId3"/>
            <a:extLst>
              <a:ext uri="{FF2B5EF4-FFF2-40B4-BE49-F238E27FC236}">
                <a16:creationId xmlns:a16="http://schemas.microsoft.com/office/drawing/2014/main" id="{041D41B4-A15A-EC4F-851F-91107724A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795" y="1087485"/>
            <a:ext cx="872005" cy="6136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youTube icon">
            <a:hlinkClick r:id="rId3"/>
            <a:extLst>
              <a:ext uri="{FF2B5EF4-FFF2-40B4-BE49-F238E27FC236}">
                <a16:creationId xmlns:a16="http://schemas.microsoft.com/office/drawing/2014/main" id="{4C141920-7966-0845-8524-E5F2E897A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51" y="1073150"/>
            <a:ext cx="872005" cy="61366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ED54E318-F3C1-774B-B6FE-FD31F665A120}"/>
              </a:ext>
            </a:extLst>
          </p:cNvPr>
          <p:cNvCxnSpPr>
            <a:stCxn id="5" idx="0"/>
            <a:endCxn id="4" idx="2"/>
          </p:cNvCxnSpPr>
          <p:nvPr/>
        </p:nvCxnSpPr>
        <p:spPr>
          <a:xfrm flipV="1">
            <a:off x="2068626" y="3371496"/>
            <a:ext cx="1" cy="59948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FB90C3D8-31A3-3648-9F2C-38AF278A89A2}"/>
              </a:ext>
            </a:extLst>
          </p:cNvPr>
          <p:cNvCxnSpPr>
            <a:stCxn id="4" idx="0"/>
            <a:endCxn id="3" idx="2"/>
          </p:cNvCxnSpPr>
          <p:nvPr/>
        </p:nvCxnSpPr>
        <p:spPr>
          <a:xfrm rot="16200000" flipV="1">
            <a:off x="1206685" y="1615871"/>
            <a:ext cx="776665" cy="947221"/>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F6A040D2-34E8-C94F-B00C-5C0FF398F2E6}"/>
              </a:ext>
            </a:extLst>
          </p:cNvPr>
          <p:cNvCxnSpPr>
            <a:stCxn id="4" idx="0"/>
            <a:endCxn id="8" idx="2"/>
          </p:cNvCxnSpPr>
          <p:nvPr/>
        </p:nvCxnSpPr>
        <p:spPr>
          <a:xfrm rot="5400000" flipH="1" flipV="1">
            <a:off x="1680379" y="2089396"/>
            <a:ext cx="776667" cy="171"/>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0E2B6A02-9019-9D4B-8C61-737EF1A3781B}"/>
              </a:ext>
            </a:extLst>
          </p:cNvPr>
          <p:cNvCxnSpPr>
            <a:stCxn id="4" idx="0"/>
            <a:endCxn id="9" idx="2"/>
          </p:cNvCxnSpPr>
          <p:nvPr/>
        </p:nvCxnSpPr>
        <p:spPr>
          <a:xfrm rot="5400000" flipH="1" flipV="1">
            <a:off x="2147439" y="1608000"/>
            <a:ext cx="791002" cy="948627"/>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A38E2C-0D05-3C47-94B1-AD2FC0F619B7}"/>
              </a:ext>
            </a:extLst>
          </p:cNvPr>
          <p:cNvCxnSpPr>
            <a:cxnSpLocks/>
          </p:cNvCxnSpPr>
          <p:nvPr/>
        </p:nvCxnSpPr>
        <p:spPr>
          <a:xfrm>
            <a:off x="3643401" y="1016631"/>
            <a:ext cx="0" cy="755374"/>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F6DD65-8E11-7D42-81B8-4E52885AC699}"/>
              </a:ext>
            </a:extLst>
          </p:cNvPr>
          <p:cNvSpPr txBox="1"/>
          <p:nvPr/>
        </p:nvSpPr>
        <p:spPr>
          <a:xfrm>
            <a:off x="3876099" y="1073150"/>
            <a:ext cx="1653568" cy="646331"/>
          </a:xfrm>
          <a:prstGeom prst="rect">
            <a:avLst/>
          </a:prstGeom>
          <a:gradFill flip="none" rotWithShape="1">
            <a:gsLst>
              <a:gs pos="0">
                <a:schemeClr val="accent6">
                  <a:lumMod val="40000"/>
                  <a:lumOff val="60000"/>
                </a:schemeClr>
              </a:gs>
              <a:gs pos="22000">
                <a:schemeClr val="accent6">
                  <a:lumMod val="95000"/>
                  <a:lumOff val="5000"/>
                </a:schemeClr>
              </a:gs>
              <a:gs pos="100000">
                <a:schemeClr val="accent6">
                  <a:lumMod val="60000"/>
                </a:schemeClr>
              </a:gs>
            </a:gsLst>
            <a:lin ang="2700000" scaled="1"/>
            <a:tileRect/>
          </a:gradFill>
          <a:ln>
            <a:noFill/>
          </a:ln>
        </p:spPr>
        <p:txBody>
          <a:bodyPr wrap="square" rtlCol="0">
            <a:spAutoFit/>
          </a:bodyPr>
          <a:lstStyle/>
          <a:p>
            <a:pPr algn="ctr" rtl="0" hangingPunct="0"/>
            <a:r>
              <a:rPr lang="en-US" altLang="ja-JP" sz="3600">
                <a:solidFill>
                  <a:schemeClr val="bg2"/>
                </a:solidFill>
                <a:latin typeface="Courier New" panose="02070309020205020404" pitchFamily="49" charset="0"/>
                <a:cs typeface="Courier New" panose="02070309020205020404" pitchFamily="49" charset="0"/>
              </a:rPr>
              <a:t>{API}</a:t>
            </a:r>
          </a:p>
        </p:txBody>
      </p:sp>
      <p:sp>
        <p:nvSpPr>
          <p:cNvPr id="32" name="TextBox 31">
            <a:extLst>
              <a:ext uri="{FF2B5EF4-FFF2-40B4-BE49-F238E27FC236}">
                <a16:creationId xmlns:a16="http://schemas.microsoft.com/office/drawing/2014/main" id="{F70AA446-2E0F-D34B-8A60-F0C050ED5C78}"/>
              </a:ext>
            </a:extLst>
          </p:cNvPr>
          <p:cNvSpPr txBox="1"/>
          <p:nvPr/>
        </p:nvSpPr>
        <p:spPr>
          <a:xfrm>
            <a:off x="5612294" y="1009804"/>
            <a:ext cx="910426" cy="738664"/>
          </a:xfrm>
          <a:prstGeom prst="rect">
            <a:avLst/>
          </a:prstGeom>
          <a:noFill/>
        </p:spPr>
        <p:txBody>
          <a:bodyPr wrap="square" rtlCol="0">
            <a:spAutoFit/>
          </a:bodyPr>
          <a:lstStyle/>
          <a:p>
            <a:pPr rtl="0" hangingPunct="0"/>
            <a:r>
              <a:rPr lang="ja-JP" altLang="en-US" sz="1400" dirty="0">
                <a:latin typeface="CiscoSansTT ExtraLight" pitchFamily="34" charset="0"/>
                <a:ea typeface="CiscoSansJPN Light" pitchFamily="2" charset="-128"/>
              </a:rPr>
              <a:t>音楽</a:t>
            </a:r>
          </a:p>
          <a:p>
            <a:pPr rtl="0" hangingPunct="0"/>
            <a:r>
              <a:rPr lang="ja-JP" altLang="en-US" sz="1400" dirty="0">
                <a:latin typeface="CiscoSansTT ExtraLight" pitchFamily="34" charset="0"/>
                <a:ea typeface="CiscoSansJPN Light" pitchFamily="2" charset="-128"/>
              </a:rPr>
              <a:t>ゲーム</a:t>
            </a:r>
          </a:p>
          <a:p>
            <a:pPr rtl="0" hangingPunct="0"/>
            <a:r>
              <a:rPr lang="ja-JP" altLang="en-US" sz="1400" dirty="0">
                <a:latin typeface="CiscoSansTT ExtraLight" pitchFamily="34" charset="0"/>
                <a:ea typeface="CiscoSansJPN Light" pitchFamily="2" charset="-128"/>
              </a:rPr>
              <a:t>スポーツ</a:t>
            </a:r>
          </a:p>
        </p:txBody>
      </p:sp>
      <p:sp>
        <p:nvSpPr>
          <p:cNvPr id="33" name="TextBox 32">
            <a:extLst>
              <a:ext uri="{FF2B5EF4-FFF2-40B4-BE49-F238E27FC236}">
                <a16:creationId xmlns:a16="http://schemas.microsoft.com/office/drawing/2014/main" id="{E7C3E6E6-1095-6D41-8F99-EB0B2EC3AD48}"/>
              </a:ext>
            </a:extLst>
          </p:cNvPr>
          <p:cNvSpPr txBox="1"/>
          <p:nvPr/>
        </p:nvSpPr>
        <p:spPr>
          <a:xfrm>
            <a:off x="6419402" y="1016631"/>
            <a:ext cx="1007611" cy="738664"/>
          </a:xfrm>
          <a:prstGeom prst="rect">
            <a:avLst/>
          </a:prstGeom>
          <a:noFill/>
        </p:spPr>
        <p:txBody>
          <a:bodyPr wrap="square" rtlCol="0">
            <a:spAutoFit/>
          </a:bodyPr>
          <a:lstStyle/>
          <a:p>
            <a:pPr rtl="0" hangingPunct="0"/>
            <a:r>
              <a:rPr lang="ja-JP" altLang="en-US" sz="1400" dirty="0">
                <a:latin typeface="CiscoSansTT ExtraLight" pitchFamily="34" charset="0"/>
                <a:ea typeface="CiscoSansJPN Light" pitchFamily="2" charset="-128"/>
              </a:rPr>
              <a:t>ニュース</a:t>
            </a:r>
          </a:p>
          <a:p>
            <a:pPr rtl="0" hangingPunct="0"/>
            <a:r>
              <a:rPr lang="ja-JP" altLang="en-US" sz="1400" dirty="0">
                <a:latin typeface="CiscoSansTT ExtraLight" pitchFamily="34" charset="0"/>
                <a:ea typeface="CiscoSansJPN Light" pitchFamily="2" charset="-128"/>
              </a:rPr>
              <a:t>教育</a:t>
            </a:r>
          </a:p>
          <a:p>
            <a:pPr rtl="0" hangingPunct="0"/>
            <a:r>
              <a:rPr lang="ja-JP" altLang="en-US" sz="1400" dirty="0">
                <a:latin typeface="CiscoSansTT ExtraLight" pitchFamily="34" charset="0"/>
                <a:ea typeface="CiscoSansJPN Light" pitchFamily="2" charset="-128"/>
              </a:rPr>
              <a:t>政治</a:t>
            </a:r>
          </a:p>
        </p:txBody>
      </p:sp>
      <p:sp>
        <p:nvSpPr>
          <p:cNvPr id="35" name="TextBox 34">
            <a:extLst>
              <a:ext uri="{FF2B5EF4-FFF2-40B4-BE49-F238E27FC236}">
                <a16:creationId xmlns:a16="http://schemas.microsoft.com/office/drawing/2014/main" id="{5728A898-B2A4-5046-91DB-C830C494229A}"/>
              </a:ext>
            </a:extLst>
          </p:cNvPr>
          <p:cNvSpPr txBox="1"/>
          <p:nvPr/>
        </p:nvSpPr>
        <p:spPr>
          <a:xfrm>
            <a:off x="7427013" y="1207925"/>
            <a:ext cx="938480" cy="369332"/>
          </a:xfrm>
          <a:prstGeom prst="rect">
            <a:avLst/>
          </a:prstGeom>
          <a:noFill/>
        </p:spPr>
        <p:txBody>
          <a:bodyPr wrap="square" rtlCol="0">
            <a:spAutoFit/>
          </a:bodyPr>
          <a:lstStyle/>
          <a:p>
            <a:pPr rtl="0" hangingPunct="0"/>
            <a:r>
              <a:rPr lang="ja-JP" altLang="en-US" dirty="0">
                <a:solidFill>
                  <a:schemeClr val="accent1"/>
                </a:solidFill>
                <a:latin typeface="CiscoSansTT ExtraLight" pitchFamily="34" charset="0"/>
                <a:ea typeface="CiscoSansJPN Light" pitchFamily="2" charset="-128"/>
              </a:rPr>
              <a:t>その他</a:t>
            </a:r>
          </a:p>
        </p:txBody>
      </p:sp>
      <p:sp>
        <p:nvSpPr>
          <p:cNvPr id="38" name="TextBox 37">
            <a:extLst>
              <a:ext uri="{FF2B5EF4-FFF2-40B4-BE49-F238E27FC236}">
                <a16:creationId xmlns:a16="http://schemas.microsoft.com/office/drawing/2014/main" id="{6B0C4CB9-7E71-0D49-84A7-7EF661B6B152}"/>
              </a:ext>
            </a:extLst>
          </p:cNvPr>
          <p:cNvSpPr txBox="1"/>
          <p:nvPr/>
        </p:nvSpPr>
        <p:spPr>
          <a:xfrm>
            <a:off x="4953649" y="3349693"/>
            <a:ext cx="3976887" cy="1047979"/>
          </a:xfrm>
          <a:prstGeom prst="rect">
            <a:avLst/>
          </a:prstGeom>
          <a:noFill/>
        </p:spPr>
        <p:txBody>
          <a:bodyPr wrap="square" rtlCol="0">
            <a:spAutoFit/>
          </a:bodyPr>
          <a:lstStyle/>
          <a:p>
            <a:pPr rtl="0" hangingPunct="0">
              <a:lnSpc>
                <a:spcPct val="85000"/>
              </a:lnSpc>
            </a:pPr>
            <a:r>
              <a:rPr lang="ja-JP" altLang="en-US" sz="2400" dirty="0">
                <a:solidFill>
                  <a:schemeClr val="bg2"/>
                </a:solidFill>
                <a:latin typeface="CiscoSansTT ExtraLight" pitchFamily="34" charset="0"/>
                <a:ea typeface="CiscoSansJPN Light" pitchFamily="2" charset="-128"/>
              </a:rPr>
              <a:t>カテゴリに基づいて </a:t>
            </a:r>
            <a:r>
              <a:rPr lang="en-US" altLang="ja-JP" sz="2400" dirty="0">
                <a:solidFill>
                  <a:schemeClr val="bg2"/>
                </a:solidFill>
                <a:latin typeface="CiscoSansTT ExtraLight" pitchFamily="34" charset="0"/>
                <a:ea typeface="CiscoSansJPN Light" pitchFamily="2" charset="-128"/>
              </a:rPr>
              <a:t>YouTube </a:t>
            </a:r>
            <a:r>
              <a:rPr lang="ja-JP" altLang="en-US" sz="2400" dirty="0">
                <a:solidFill>
                  <a:schemeClr val="bg2"/>
                </a:solidFill>
                <a:latin typeface="CiscoSansTT ExtraLight" pitchFamily="34" charset="0"/>
                <a:ea typeface="CiscoSansJPN Light" pitchFamily="2" charset="-128"/>
              </a:rPr>
              <a:t>の動画を</a:t>
            </a:r>
            <a:br>
              <a:rPr lang="en-US" altLang="ja-JP" sz="2400" dirty="0">
                <a:solidFill>
                  <a:schemeClr val="bg2"/>
                </a:solidFill>
                <a:latin typeface="CiscoSansTT ExtraLight" pitchFamily="34" charset="0"/>
                <a:ea typeface="CiscoSansJPN Light" pitchFamily="2" charset="-128"/>
              </a:rPr>
            </a:br>
            <a:r>
              <a:rPr lang="ja-JP" altLang="en-US" sz="2400" dirty="0">
                <a:solidFill>
                  <a:schemeClr val="bg2"/>
                </a:solidFill>
                <a:latin typeface="CiscoSansTT ExtraLight" pitchFamily="34" charset="0"/>
                <a:ea typeface="CiscoSansJPN Light" pitchFamily="2" charset="-128"/>
              </a:rPr>
              <a:t>ブロック</a:t>
            </a:r>
          </a:p>
        </p:txBody>
      </p:sp>
      <p:cxnSp>
        <p:nvCxnSpPr>
          <p:cNvPr id="52" name="Elbow Connector 51">
            <a:extLst>
              <a:ext uri="{FF2B5EF4-FFF2-40B4-BE49-F238E27FC236}">
                <a16:creationId xmlns:a16="http://schemas.microsoft.com/office/drawing/2014/main" id="{1120892B-FA5F-B043-A677-72F6893BABB9}"/>
              </a:ext>
            </a:extLst>
          </p:cNvPr>
          <p:cNvCxnSpPr>
            <a:stCxn id="4" idx="3"/>
            <a:endCxn id="23" idx="2"/>
          </p:cNvCxnSpPr>
          <p:nvPr/>
        </p:nvCxnSpPr>
        <p:spPr>
          <a:xfrm flipV="1">
            <a:off x="2532858" y="1719481"/>
            <a:ext cx="2170025" cy="1205174"/>
          </a:xfrm>
          <a:prstGeom prst="bentConnector2">
            <a:avLst/>
          </a:prstGeom>
          <a:ln w="508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348FB5C-3DE4-1B45-BF9F-34B575790095}"/>
              </a:ext>
            </a:extLst>
          </p:cNvPr>
          <p:cNvGrpSpPr>
            <a:grpSpLocks noChangeAspect="1"/>
          </p:cNvGrpSpPr>
          <p:nvPr/>
        </p:nvGrpSpPr>
        <p:grpSpPr>
          <a:xfrm rot="2688628">
            <a:off x="612131" y="1346103"/>
            <a:ext cx="408414" cy="405948"/>
            <a:chOff x="1579728" y="2192901"/>
            <a:chExt cx="496986" cy="493986"/>
          </a:xfrm>
          <a:solidFill>
            <a:schemeClr val="accent4">
              <a:lumMod val="50000"/>
            </a:schemeClr>
          </a:solidFill>
        </p:grpSpPr>
        <p:sp>
          <p:nvSpPr>
            <p:cNvPr id="54" name="Freeform 664">
              <a:extLst>
                <a:ext uri="{FF2B5EF4-FFF2-40B4-BE49-F238E27FC236}">
                  <a16:creationId xmlns:a16="http://schemas.microsoft.com/office/drawing/2014/main" id="{703160B8-2488-754F-8DB1-2D6D4A5BA1A7}"/>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grpFill/>
            <a:ln w="3175">
              <a:solidFill>
                <a:schemeClr val="accent6"/>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55" name="Freeform 665">
              <a:extLst>
                <a:ext uri="{FF2B5EF4-FFF2-40B4-BE49-F238E27FC236}">
                  <a16:creationId xmlns:a16="http://schemas.microsoft.com/office/drawing/2014/main" id="{ABDC3D58-80F4-4949-8A29-ABB87085EAB0}"/>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grpFill/>
            <a:ln w="3175">
              <a:solidFill>
                <a:schemeClr val="accent6"/>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56" name="Rectangle 55">
              <a:extLst>
                <a:ext uri="{FF2B5EF4-FFF2-40B4-BE49-F238E27FC236}">
                  <a16:creationId xmlns:a16="http://schemas.microsoft.com/office/drawing/2014/main" id="{5A29589B-C528-D945-8D66-D7C0883F1C8B}"/>
                </a:ext>
              </a:extLst>
            </p:cNvPr>
            <p:cNvSpPr/>
            <p:nvPr/>
          </p:nvSpPr>
          <p:spPr>
            <a:xfrm>
              <a:off x="1759636" y="2367857"/>
              <a:ext cx="137160" cy="13716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grpSp>
      <p:grpSp>
        <p:nvGrpSpPr>
          <p:cNvPr id="57" name="Group 56">
            <a:extLst>
              <a:ext uri="{FF2B5EF4-FFF2-40B4-BE49-F238E27FC236}">
                <a16:creationId xmlns:a16="http://schemas.microsoft.com/office/drawing/2014/main" id="{36442685-6112-ED4A-86CC-09968DC541DF}"/>
              </a:ext>
            </a:extLst>
          </p:cNvPr>
          <p:cNvGrpSpPr>
            <a:grpSpLocks noChangeAspect="1"/>
          </p:cNvGrpSpPr>
          <p:nvPr/>
        </p:nvGrpSpPr>
        <p:grpSpPr>
          <a:xfrm rot="2688628">
            <a:off x="1571203" y="1339622"/>
            <a:ext cx="408414" cy="405948"/>
            <a:chOff x="1579728" y="2192901"/>
            <a:chExt cx="496986" cy="493986"/>
          </a:xfrm>
          <a:solidFill>
            <a:schemeClr val="accent4">
              <a:lumMod val="50000"/>
            </a:schemeClr>
          </a:solidFill>
        </p:grpSpPr>
        <p:sp>
          <p:nvSpPr>
            <p:cNvPr id="58" name="Freeform 664">
              <a:extLst>
                <a:ext uri="{FF2B5EF4-FFF2-40B4-BE49-F238E27FC236}">
                  <a16:creationId xmlns:a16="http://schemas.microsoft.com/office/drawing/2014/main" id="{268BB164-E53A-094A-B7B9-A58E69D8D5B1}"/>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grpFill/>
            <a:ln w="3175">
              <a:solidFill>
                <a:schemeClr val="accent6"/>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59" name="Freeform 665">
              <a:extLst>
                <a:ext uri="{FF2B5EF4-FFF2-40B4-BE49-F238E27FC236}">
                  <a16:creationId xmlns:a16="http://schemas.microsoft.com/office/drawing/2014/main" id="{18031E67-D698-AB4F-8F60-8FE73232E59B}"/>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grpFill/>
            <a:ln w="3175">
              <a:solidFill>
                <a:schemeClr val="accent6"/>
              </a:solid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60" name="Rectangle 59">
              <a:extLst>
                <a:ext uri="{FF2B5EF4-FFF2-40B4-BE49-F238E27FC236}">
                  <a16:creationId xmlns:a16="http://schemas.microsoft.com/office/drawing/2014/main" id="{D41558B9-06C4-A64B-ABB5-D00D47A9506A}"/>
                </a:ext>
              </a:extLst>
            </p:cNvPr>
            <p:cNvSpPr/>
            <p:nvPr/>
          </p:nvSpPr>
          <p:spPr>
            <a:xfrm>
              <a:off x="1759636" y="2367857"/>
              <a:ext cx="137160" cy="13716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US"/>
            </a:p>
          </p:txBody>
        </p:sp>
      </p:grpSp>
      <p:sp>
        <p:nvSpPr>
          <p:cNvPr id="61" name="Freeform 690">
            <a:extLst>
              <a:ext uri="{FF2B5EF4-FFF2-40B4-BE49-F238E27FC236}">
                <a16:creationId xmlns:a16="http://schemas.microsoft.com/office/drawing/2014/main" id="{69635F5B-880E-634A-B838-33ACCFDB2319}"/>
              </a:ext>
            </a:extLst>
          </p:cNvPr>
          <p:cNvSpPr>
            <a:spLocks noChangeAspect="1"/>
          </p:cNvSpPr>
          <p:nvPr/>
        </p:nvSpPr>
        <p:spPr bwMode="auto">
          <a:xfrm>
            <a:off x="2518199" y="1332049"/>
            <a:ext cx="370321" cy="35293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pic>
        <p:nvPicPr>
          <p:cNvPr id="62" name="Picture 61">
            <a:extLst>
              <a:ext uri="{FF2B5EF4-FFF2-40B4-BE49-F238E27FC236}">
                <a16:creationId xmlns:a16="http://schemas.microsoft.com/office/drawing/2014/main" id="{ECB34C0A-296D-3A4C-8CD3-C94311EC854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71960" y="3374272"/>
            <a:ext cx="885829" cy="893598"/>
          </a:xfrm>
          <a:prstGeom prst="rect">
            <a:avLst/>
          </a:prstGeom>
        </p:spPr>
      </p:pic>
      <p:sp>
        <p:nvSpPr>
          <p:cNvPr id="34" name="TextBox 33">
            <a:extLst>
              <a:ext uri="{FF2B5EF4-FFF2-40B4-BE49-F238E27FC236}">
                <a16:creationId xmlns:a16="http://schemas.microsoft.com/office/drawing/2014/main" id="{46A0C6EA-8C4D-5446-B951-4D38BE7029E0}"/>
              </a:ext>
            </a:extLst>
          </p:cNvPr>
          <p:cNvSpPr txBox="1"/>
          <p:nvPr/>
        </p:nvSpPr>
        <p:spPr>
          <a:xfrm>
            <a:off x="3727057" y="4741688"/>
            <a:ext cx="1689886" cy="369332"/>
          </a:xfrm>
          <a:prstGeom prst="rect">
            <a:avLst/>
          </a:prstGeom>
          <a:noFill/>
          <a:ln>
            <a:solidFill>
              <a:schemeClr val="bg1"/>
            </a:solidFill>
          </a:ln>
        </p:spPr>
        <p:txBody>
          <a:bodyPr wrap="none" rtlCol="0">
            <a:spAutoFit/>
          </a:bodyPr>
          <a:lstStyle/>
          <a:p>
            <a:pPr rtl="0" hangingPunct="0"/>
            <a:r>
              <a:rPr lang="en-US" altLang="ja-JP" i="1">
                <a:solidFill>
                  <a:schemeClr val="accent6"/>
                </a:solidFill>
                <a:latin typeface="+mn-lt"/>
              </a:rPr>
              <a:t>AsyncOS 12.5</a:t>
            </a:r>
          </a:p>
        </p:txBody>
      </p:sp>
      <p:pic>
        <p:nvPicPr>
          <p:cNvPr id="37" name="Picture 36">
            <a:extLst>
              <a:ext uri="{FF2B5EF4-FFF2-40B4-BE49-F238E27FC236}">
                <a16:creationId xmlns:a16="http://schemas.microsoft.com/office/drawing/2014/main" id="{F6E8BAE3-8FB4-4543-AC07-40F56FAF2F9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574898" y="34966"/>
            <a:ext cx="518637" cy="518637"/>
          </a:xfrm>
          <a:prstGeom prst="rect">
            <a:avLst/>
          </a:prstGeom>
        </p:spPr>
      </p:pic>
    </p:spTree>
    <p:extLst>
      <p:ext uri="{BB962C8B-B14F-4D97-AF65-F5344CB8AC3E}">
        <p14:creationId xmlns:p14="http://schemas.microsoft.com/office/powerpoint/2010/main" val="417647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B1CD02-D6C2-3D43-88D3-FF41E5D84CFD}"/>
              </a:ext>
            </a:extLst>
          </p:cNvPr>
          <p:cNvGrpSpPr/>
          <p:nvPr/>
        </p:nvGrpSpPr>
        <p:grpSpPr>
          <a:xfrm>
            <a:off x="790548" y="1168964"/>
            <a:ext cx="2866688" cy="3606524"/>
            <a:chOff x="1037800" y="158729"/>
            <a:chExt cx="3352800" cy="4051300"/>
          </a:xfrm>
        </p:grpSpPr>
        <p:pic>
          <p:nvPicPr>
            <p:cNvPr id="6" name="Picture 5">
              <a:extLst>
                <a:ext uri="{FF2B5EF4-FFF2-40B4-BE49-F238E27FC236}">
                  <a16:creationId xmlns:a16="http://schemas.microsoft.com/office/drawing/2014/main" id="{09FF6BA3-80EC-BE4D-9BCB-82775D9BCD45}"/>
                </a:ext>
              </a:extLst>
            </p:cNvPr>
            <p:cNvPicPr>
              <a:picLocks noChangeAspect="1"/>
            </p:cNvPicPr>
            <p:nvPr/>
          </p:nvPicPr>
          <p:blipFill>
            <a:blip r:embed="rId3"/>
            <a:stretch>
              <a:fillRect/>
            </a:stretch>
          </p:blipFill>
          <p:spPr>
            <a:xfrm>
              <a:off x="1037800" y="158729"/>
              <a:ext cx="3340100" cy="3340100"/>
            </a:xfrm>
            <a:prstGeom prst="rect">
              <a:avLst/>
            </a:prstGeom>
          </p:spPr>
        </p:pic>
        <p:pic>
          <p:nvPicPr>
            <p:cNvPr id="7" name="Picture 6">
              <a:extLst>
                <a:ext uri="{FF2B5EF4-FFF2-40B4-BE49-F238E27FC236}">
                  <a16:creationId xmlns:a16="http://schemas.microsoft.com/office/drawing/2014/main" id="{A10D3376-63CE-E348-89C7-68F1FB829248}"/>
                </a:ext>
              </a:extLst>
            </p:cNvPr>
            <p:cNvPicPr>
              <a:picLocks noChangeAspect="1"/>
            </p:cNvPicPr>
            <p:nvPr/>
          </p:nvPicPr>
          <p:blipFill>
            <a:blip r:embed="rId4"/>
            <a:stretch>
              <a:fillRect/>
            </a:stretch>
          </p:blipFill>
          <p:spPr>
            <a:xfrm>
              <a:off x="1037800" y="3498829"/>
              <a:ext cx="3352800" cy="711200"/>
            </a:xfrm>
            <a:prstGeom prst="rect">
              <a:avLst/>
            </a:prstGeom>
          </p:spPr>
        </p:pic>
      </p:grpSp>
      <p:sp>
        <p:nvSpPr>
          <p:cNvPr id="2" name="Title 1"/>
          <p:cNvSpPr>
            <a:spLocks noGrp="1"/>
          </p:cNvSpPr>
          <p:nvPr>
            <p:ph type="title"/>
          </p:nvPr>
        </p:nvSpPr>
        <p:spPr>
          <a:xfrm>
            <a:off x="955504" y="-395866"/>
            <a:ext cx="3820348" cy="2265389"/>
          </a:xfrm>
        </p:spPr>
        <p:txBody>
          <a:bodyPr/>
          <a:lstStyle/>
          <a:p>
            <a:pPr rtl="0"/>
            <a:r>
              <a:rPr lang="ja-JP" sz="4000" b="1">
                <a:solidFill>
                  <a:schemeClr val="tx2"/>
                </a:solidFill>
                <a:latin typeface="+mj-lt"/>
                <a:cs typeface="CiscoSansTT Thin" charset="0"/>
              </a:rPr>
              <a:t>Disclaimer</a:t>
            </a:r>
          </a:p>
        </p:txBody>
      </p:sp>
      <p:sp>
        <p:nvSpPr>
          <p:cNvPr id="3" name="Text Placeholder 2"/>
          <p:cNvSpPr>
            <a:spLocks noGrp="1"/>
          </p:cNvSpPr>
          <p:nvPr>
            <p:ph type="body" sz="quarter" idx="11"/>
          </p:nvPr>
        </p:nvSpPr>
        <p:spPr/>
        <p:txBody>
          <a:bodyPr/>
          <a:lstStyle/>
          <a:p>
            <a:pPr algn="just" rtl="0"/>
            <a:r>
              <a:rPr lang="ja-JP">
                <a:solidFill>
                  <a:schemeClr val="tx1">
                    <a:lumMod val="75000"/>
                    <a:lumOff val="25000"/>
                  </a:schemeClr>
                </a:solidFill>
                <a:latin typeface="+mn-lt"/>
              </a:rPr>
              <a:t>Many of the products and features described herein remain in varying stages of development and will be offered on a when-and-if-available basis. </a:t>
            </a:r>
          </a:p>
          <a:p>
            <a:pPr algn="just" rtl="0"/>
            <a:r>
              <a:rPr lang="ja-JP">
                <a:solidFill>
                  <a:schemeClr val="tx1">
                    <a:lumMod val="75000"/>
                    <a:lumOff val="25000"/>
                  </a:schemeClr>
                </a:solidFill>
                <a:latin typeface="+mn-lt"/>
              </a:rPr>
              <a:t>This roadmap is subject to change at the sole discretion of  Cisco, and Cisco will have no liability for delay in the delivery or failure to deliver any of the products or features set forth in this document.</a:t>
            </a:r>
          </a:p>
        </p:txBody>
      </p:sp>
    </p:spTree>
    <p:extLst>
      <p:ext uri="{BB962C8B-B14F-4D97-AF65-F5344CB8AC3E}">
        <p14:creationId xmlns:p14="http://schemas.microsoft.com/office/powerpoint/2010/main" val="530729785"/>
      </p:ext>
    </p:extLst>
  </p:cSld>
  <p:clrMapOvr>
    <a:masterClrMapping/>
  </p:clrMapOvr>
  <p:transition spd="slow">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lang="ja-JP"/>
              <a:t>Agenda</a:t>
            </a:r>
          </a:p>
        </p:txBody>
      </p:sp>
      <p:pic>
        <p:nvPicPr>
          <p:cNvPr id="6" name="Picture 5">
            <a:extLst>
              <a:ext uri="{FF2B5EF4-FFF2-40B4-BE49-F238E27FC236}">
                <a16:creationId xmlns:a16="http://schemas.microsoft.com/office/drawing/2014/main" id="{D1F7A50F-04DB-E949-9162-924FD5A4E7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1" t="37641" r="938"/>
          <a:stretch/>
        </p:blipFill>
        <p:spPr>
          <a:xfrm>
            <a:off x="0" y="2563792"/>
            <a:ext cx="9144000" cy="2579708"/>
          </a:xfrm>
          <a:prstGeom prst="rect">
            <a:avLst/>
          </a:prstGeom>
        </p:spPr>
      </p:pic>
      <p:sp>
        <p:nvSpPr>
          <p:cNvPr id="8"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ja-JP" sz="600" b="0" i="0" u="none" strike="noStrike" kern="1200" cap="none" spc="20" normalizeH="0" baseline="0">
                <a:ln>
                  <a:noFill/>
                </a:ln>
                <a:solidFill>
                  <a:srgbClr val="0D274D"/>
                </a:solidFill>
                <a:effectLst/>
                <a:uLnTx/>
                <a:uFillTx/>
                <a:latin typeface="CiscoSansTT ExtraLight"/>
                <a:ea typeface="ＭＳ Ｐゴシック" charset="0"/>
                <a:cs typeface="CiscoSans Thin"/>
              </a:rPr>
              <a:t>© 2018  Cisco and/or its affiliates. All rights reserved.   Cisco </a:t>
            </a:r>
            <a:r>
              <a:rPr kumimoji="0" lang="en-US" altLang="ja-JP" sz="600" b="0" i="0" u="none" strike="noStrike" kern="1200" cap="none" spc="20" normalizeH="0" baseline="0" dirty="0">
                <a:ln>
                  <a:noFill/>
                </a:ln>
                <a:solidFill>
                  <a:srgbClr val="0D274D"/>
                </a:solidFill>
                <a:effectLst/>
                <a:uLnTx/>
                <a:uFillTx/>
                <a:latin typeface="CiscoSansTT ExtraLight"/>
                <a:ea typeface="ＭＳ Ｐゴシック" charset="0"/>
                <a:cs typeface="CiscoSans Thin"/>
              </a:rPr>
              <a:t>Public</a:t>
            </a:r>
            <a:endParaRPr kumimoji="0" lang="ja-JP" sz="600" b="0" i="0" u="none" strike="noStrike" kern="1200" cap="none" spc="20" normalizeH="0" baseline="0">
              <a:ln>
                <a:noFill/>
              </a:ln>
              <a:solidFill>
                <a:srgbClr val="0D274D"/>
              </a:solidFill>
              <a:effectLst/>
              <a:uLnTx/>
              <a:uFillTx/>
              <a:latin typeface="CiscoSansTT ExtraLight"/>
              <a:ea typeface="ＭＳ Ｐゴシック" charset="0"/>
              <a:cs typeface="CiscoSans Thin"/>
            </a:endParaRPr>
          </a:p>
        </p:txBody>
      </p:sp>
      <p:sp>
        <p:nvSpPr>
          <p:cNvPr id="9" name="Rounded Rectangle 8"/>
          <p:cNvSpPr/>
          <p:nvPr/>
        </p:nvSpPr>
        <p:spPr>
          <a:xfrm>
            <a:off x="533401" y="1427163"/>
            <a:ext cx="1985463" cy="644360"/>
          </a:xfrm>
          <a:prstGeom prst="roundRect">
            <a:avLst>
              <a:gd name="adj" fmla="val 50000"/>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325129" rIns="0" bIns="325129"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ja-JP" sz="2000" b="0" i="0" u="none" strike="noStrike" kern="1200" cap="none" spc="0" normalizeH="0" baseline="0">
                <a:ln>
                  <a:noFill/>
                </a:ln>
                <a:solidFill>
                  <a:srgbClr val="B4E2F6">
                    <a:lumMod val="75000"/>
                  </a:srgbClr>
                </a:solidFill>
                <a:effectLst/>
                <a:uLnTx/>
                <a:uFillTx/>
                <a:latin typeface="CiscoSansTT ExtraLight"/>
                <a:ea typeface="+mn-ea"/>
                <a:cs typeface="Arial" panose="020B0604020202020204" pitchFamily="34" charset="0"/>
              </a:rPr>
              <a:t>Market &amp; Positioning</a:t>
            </a:r>
          </a:p>
        </p:txBody>
      </p:sp>
      <p:sp>
        <p:nvSpPr>
          <p:cNvPr id="10" name="Rounded Rectangle 9"/>
          <p:cNvSpPr/>
          <p:nvPr/>
        </p:nvSpPr>
        <p:spPr>
          <a:xfrm>
            <a:off x="2563980" y="1427163"/>
            <a:ext cx="1985463" cy="644360"/>
          </a:xfrm>
          <a:prstGeom prst="roundRect">
            <a:avLst>
              <a:gd name="adj" fmla="val 50000"/>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325129" rIns="0" bIns="325129"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ja-JP" sz="2000" b="0" i="0" u="none" strike="noStrike" kern="1200" cap="none" spc="0" normalizeH="0" baseline="0">
                <a:ln>
                  <a:noFill/>
                </a:ln>
                <a:solidFill>
                  <a:srgbClr val="B4E2F6">
                    <a:lumMod val="75000"/>
                  </a:srgbClr>
                </a:solidFill>
                <a:effectLst/>
                <a:uLnTx/>
                <a:uFillTx/>
                <a:latin typeface="CiscoSansTT ExtraLight"/>
                <a:ea typeface="+mn-ea"/>
                <a:cs typeface="Arial" panose="020B0604020202020204" pitchFamily="34" charset="0"/>
              </a:rPr>
              <a:t>Road Map Features</a:t>
            </a:r>
          </a:p>
        </p:txBody>
      </p:sp>
      <p:sp>
        <p:nvSpPr>
          <p:cNvPr id="11" name="Rounded Rectangle 10"/>
          <p:cNvSpPr/>
          <p:nvPr/>
        </p:nvSpPr>
        <p:spPr>
          <a:xfrm>
            <a:off x="4594559" y="1427163"/>
            <a:ext cx="1985463" cy="644360"/>
          </a:xfrm>
          <a:prstGeom prst="roundRect">
            <a:avLst>
              <a:gd name="adj" fmla="val 50000"/>
            </a:avLst>
          </a:prstGeom>
          <a:solidFill>
            <a:schemeClr val="accent2"/>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325129" rIns="0" bIns="325129"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ja-JP" sz="2000" b="0" i="0" u="none" strike="noStrike" kern="1200" cap="none" spc="0" normalizeH="0" baseline="0">
                <a:ln>
                  <a:noFill/>
                </a:ln>
                <a:solidFill>
                  <a:srgbClr val="0D274D">
                    <a:lumMod val="75000"/>
                  </a:srgbClr>
                </a:solidFill>
                <a:effectLst/>
                <a:uLnTx/>
                <a:uFillTx/>
                <a:latin typeface="CiscoSansTT ExtraLight"/>
                <a:ea typeface="+mn-ea"/>
                <a:cs typeface="Arial" panose="020B0604020202020204" pitchFamily="34" charset="0"/>
              </a:rPr>
              <a:t>Forward Looking</a:t>
            </a:r>
          </a:p>
        </p:txBody>
      </p:sp>
      <p:sp>
        <p:nvSpPr>
          <p:cNvPr id="12" name="Rounded Rectangle 11"/>
          <p:cNvSpPr/>
          <p:nvPr/>
        </p:nvSpPr>
        <p:spPr>
          <a:xfrm>
            <a:off x="6625137" y="1427163"/>
            <a:ext cx="1985463" cy="644360"/>
          </a:xfrm>
          <a:prstGeom prst="roundRect">
            <a:avLst>
              <a:gd name="adj" fmla="val 50000"/>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325129" rIns="0" bIns="325129"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ja-JP" sz="2000" b="0" i="0" u="none" strike="noStrike" kern="1200" cap="none" spc="0" normalizeH="0" baseline="0">
                <a:ln>
                  <a:noFill/>
                </a:ln>
                <a:solidFill>
                  <a:srgbClr val="B4E2F6">
                    <a:lumMod val="75000"/>
                  </a:srgbClr>
                </a:solidFill>
                <a:effectLst/>
                <a:uLnTx/>
                <a:uFillTx/>
                <a:latin typeface="CiscoSansTT ExtraLight"/>
                <a:ea typeface="+mn-ea"/>
                <a:cs typeface="Arial" panose="020B0604020202020204" pitchFamily="34" charset="0"/>
              </a:rPr>
              <a:t>Selling Aids &amp; Resources</a:t>
            </a:r>
          </a:p>
        </p:txBody>
      </p:sp>
    </p:spTree>
    <p:extLst>
      <p:ext uri="{BB962C8B-B14F-4D97-AF65-F5344CB8AC3E}">
        <p14:creationId xmlns:p14="http://schemas.microsoft.com/office/powerpoint/2010/main" val="1496392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 Same Side Corner Rectangle 24">
            <a:extLst>
              <a:ext uri="{FF2B5EF4-FFF2-40B4-BE49-F238E27FC236}">
                <a16:creationId xmlns:a16="http://schemas.microsoft.com/office/drawing/2014/main" id="{05EBE9C8-7DEF-8B4F-8B56-EED9975E11A3}"/>
              </a:ext>
            </a:extLst>
          </p:cNvPr>
          <p:cNvSpPr/>
          <p:nvPr/>
        </p:nvSpPr>
        <p:spPr>
          <a:xfrm rot="16200000">
            <a:off x="7007004" y="1887525"/>
            <a:ext cx="594360" cy="3679632"/>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tIns="548640" rtlCol="0" anchor="ctr"/>
          <a:lstStyle/>
          <a:p>
            <a:pPr lvl="0" rtl="0">
              <a:defRPr/>
            </a:pPr>
            <a:r>
              <a:rPr lang="ja-JP" sz="1600">
                <a:solidFill>
                  <a:schemeClr val="bg2"/>
                </a:solidFill>
                <a:cs typeface="Arial" panose="020B0604020202020204" pitchFamily="34" charset="0"/>
              </a:rPr>
              <a:t>CTR Remediation</a:t>
            </a:r>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8990" r="28990"/>
          <a:stretch/>
        </p:blipFill>
        <p:spPr bwMode="auto">
          <a:xfrm>
            <a:off x="3450845" y="1676651"/>
            <a:ext cx="2242312" cy="224231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chor="ctr"/>
          <a:lstStyle/>
          <a:p>
            <a:pPr rtl="0"/>
            <a:r>
              <a:rPr lang="ja-JP" sz="2800"/>
              <a:t>Future Features</a:t>
            </a:r>
          </a:p>
        </p:txBody>
      </p:sp>
      <p:sp>
        <p:nvSpPr>
          <p:cNvPr id="32" name="Round Same Side Corner Rectangle 31"/>
          <p:cNvSpPr/>
          <p:nvPr/>
        </p:nvSpPr>
        <p:spPr>
          <a:xfrm rot="5400000">
            <a:off x="1585432" y="-76560"/>
            <a:ext cx="594360" cy="3765225"/>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548640" rtlCol="0" anchor="ct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ja-JP" sz="1600" b="0" i="0" u="none" strike="noStrike" kern="1200" cap="none" spc="0" normalizeH="0" baseline="0">
                <a:ln>
                  <a:noFill/>
                </a:ln>
                <a:solidFill>
                  <a:schemeClr val="bg2"/>
                </a:solidFill>
                <a:effectLst/>
                <a:uLnTx/>
                <a:uFillTx/>
                <a:latin typeface="CiscoSansTT ExtraLight"/>
                <a:ea typeface="+mn-ea"/>
                <a:cs typeface="Arial" panose="020B0604020202020204" pitchFamily="34" charset="0"/>
              </a:rPr>
              <a:t>HTTP/2.0 Support</a:t>
            </a:r>
          </a:p>
        </p:txBody>
      </p:sp>
      <p:sp>
        <p:nvSpPr>
          <p:cNvPr id="33" name="Oval 32"/>
          <p:cNvSpPr/>
          <p:nvPr/>
        </p:nvSpPr>
        <p:spPr>
          <a:xfrm>
            <a:off x="3253827" y="1577453"/>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sz="1800" b="0" i="0" u="none" strike="noStrike" kern="1200" cap="none" spc="0" normalizeH="0" baseline="0">
                <a:ln>
                  <a:noFill/>
                </a:ln>
                <a:solidFill>
                  <a:srgbClr val="FFFFFF"/>
                </a:solidFill>
                <a:effectLst/>
                <a:uLnTx/>
                <a:uFillTx/>
                <a:latin typeface="CiscoSansTT ExtraLight"/>
                <a:ea typeface="+mn-ea"/>
                <a:cs typeface="Arial" panose="020B0604020202020204" pitchFamily="34" charset="0"/>
              </a:rPr>
              <a:t>1</a:t>
            </a:r>
          </a:p>
        </p:txBody>
      </p:sp>
      <p:sp>
        <p:nvSpPr>
          <p:cNvPr id="35" name="Round Same Side Corner Rectangle 34"/>
          <p:cNvSpPr/>
          <p:nvPr/>
        </p:nvSpPr>
        <p:spPr>
          <a:xfrm rot="5400000">
            <a:off x="1397829" y="1059166"/>
            <a:ext cx="594360" cy="3390018"/>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548640" rtlCol="0" anchor="ct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ja-JP" sz="1600" b="0" i="0" u="none" strike="noStrike" kern="1200" cap="none" spc="0" normalizeH="0" baseline="0">
                <a:ln>
                  <a:noFill/>
                </a:ln>
                <a:solidFill>
                  <a:schemeClr val="bg2"/>
                </a:solidFill>
                <a:effectLst/>
                <a:uLnTx/>
                <a:uFillTx/>
                <a:latin typeface="CiscoSansTT ExtraLight"/>
                <a:ea typeface="+mn-ea"/>
                <a:cs typeface="Arial" panose="020B0604020202020204" pitchFamily="34" charset="0"/>
              </a:rPr>
              <a:t>UX Refresh</a:t>
            </a:r>
          </a:p>
        </p:txBody>
      </p:sp>
      <p:sp>
        <p:nvSpPr>
          <p:cNvPr id="36" name="Round Same Side Corner Rectangle 35"/>
          <p:cNvSpPr/>
          <p:nvPr/>
        </p:nvSpPr>
        <p:spPr>
          <a:xfrm rot="5400000">
            <a:off x="1542637" y="1862480"/>
            <a:ext cx="594360" cy="3679634"/>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548640" rtlCol="0" anchor="ct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ja-JP" sz="1600" b="0" i="0" u="none" strike="noStrike" kern="1200" cap="none" spc="0" normalizeH="0" baseline="0">
                <a:ln>
                  <a:noFill/>
                </a:ln>
                <a:solidFill>
                  <a:schemeClr val="bg2"/>
                </a:solidFill>
                <a:effectLst/>
                <a:uLnTx/>
                <a:uFillTx/>
                <a:latin typeface="CiscoSansTT ExtraLight"/>
                <a:ea typeface="+mn-ea"/>
                <a:cs typeface="Arial" panose="020B0604020202020204" pitchFamily="34" charset="0"/>
              </a:rPr>
              <a:t>Capacity Dashboard</a:t>
            </a:r>
          </a:p>
        </p:txBody>
      </p:sp>
      <p:sp>
        <p:nvSpPr>
          <p:cNvPr id="38" name="Oval 37"/>
          <p:cNvSpPr/>
          <p:nvPr/>
        </p:nvSpPr>
        <p:spPr>
          <a:xfrm>
            <a:off x="2878620" y="2525575"/>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sz="1800" b="0" i="0" u="none" strike="noStrike" kern="1200" cap="none" spc="0" normalizeH="0" baseline="0">
                <a:ln>
                  <a:noFill/>
                </a:ln>
                <a:solidFill>
                  <a:srgbClr val="FFFFFF"/>
                </a:solidFill>
                <a:effectLst/>
                <a:uLnTx/>
                <a:uFillTx/>
                <a:latin typeface="CiscoSansTT ExtraLight"/>
                <a:ea typeface="+mn-ea"/>
                <a:cs typeface="Arial" panose="020B0604020202020204" pitchFamily="34" charset="0"/>
              </a:rPr>
              <a:t>2</a:t>
            </a:r>
          </a:p>
        </p:txBody>
      </p:sp>
      <p:sp>
        <p:nvSpPr>
          <p:cNvPr id="39" name="Oval 38"/>
          <p:cNvSpPr/>
          <p:nvPr/>
        </p:nvSpPr>
        <p:spPr>
          <a:xfrm>
            <a:off x="3168236" y="3473697"/>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sz="1800" b="0" i="0" u="none" strike="noStrike" kern="1200" cap="none" spc="0" normalizeH="0" baseline="0">
                <a:ln>
                  <a:noFill/>
                </a:ln>
                <a:solidFill>
                  <a:srgbClr val="FFFFFF"/>
                </a:solidFill>
                <a:effectLst/>
                <a:uLnTx/>
                <a:uFillTx/>
                <a:latin typeface="CiscoSansTT ExtraLight"/>
                <a:ea typeface="+mn-ea"/>
                <a:cs typeface="Arial" panose="020B0604020202020204" pitchFamily="34" charset="0"/>
              </a:rPr>
              <a:t>3</a:t>
            </a:r>
          </a:p>
        </p:txBody>
      </p:sp>
      <p:sp>
        <p:nvSpPr>
          <p:cNvPr id="42" name="Round Same Side Corner Rectangle 41"/>
          <p:cNvSpPr/>
          <p:nvPr/>
        </p:nvSpPr>
        <p:spPr>
          <a:xfrm rot="16200000">
            <a:off x="6964209" y="-76559"/>
            <a:ext cx="594360" cy="3765223"/>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tIns="5486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sz="1600" b="0" i="0" u="none" strike="noStrike" kern="1200" cap="none" spc="0" normalizeH="0" baseline="0">
                <a:ln>
                  <a:noFill/>
                </a:ln>
                <a:solidFill>
                  <a:schemeClr val="bg2"/>
                </a:solidFill>
                <a:effectLst/>
                <a:uLnTx/>
                <a:uFillTx/>
                <a:latin typeface="CiscoSansTT ExtraLight"/>
                <a:ea typeface="+mn-ea"/>
                <a:cs typeface="Arial" panose="020B0604020202020204" pitchFamily="34" charset="0"/>
              </a:rPr>
              <a:t>4RU Hardware</a:t>
            </a:r>
          </a:p>
        </p:txBody>
      </p:sp>
      <p:sp>
        <p:nvSpPr>
          <p:cNvPr id="47" name="Oval 46"/>
          <p:cNvSpPr/>
          <p:nvPr/>
        </p:nvSpPr>
        <p:spPr>
          <a:xfrm>
            <a:off x="5525195" y="3498740"/>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sz="1800" b="0" i="0" u="none" strike="noStrike" kern="1200" cap="none" spc="0" normalizeH="0" baseline="0">
                <a:ln>
                  <a:noFill/>
                </a:ln>
                <a:solidFill>
                  <a:srgbClr val="FFFFFF"/>
                </a:solidFill>
                <a:effectLst/>
                <a:uLnTx/>
                <a:uFillTx/>
                <a:latin typeface="CiscoSansTT ExtraLight"/>
                <a:ea typeface="+mn-ea"/>
                <a:cs typeface="Arial" panose="020B0604020202020204" pitchFamily="34" charset="0"/>
              </a:rPr>
              <a:t>6</a:t>
            </a:r>
          </a:p>
        </p:txBody>
      </p:sp>
      <p:sp>
        <p:nvSpPr>
          <p:cNvPr id="24" name="Round Same Side Corner Rectangle 23">
            <a:extLst>
              <a:ext uri="{FF2B5EF4-FFF2-40B4-BE49-F238E27FC236}">
                <a16:creationId xmlns:a16="http://schemas.microsoft.com/office/drawing/2014/main" id="{9712ED8A-1E2B-F44C-A443-93C9A2B17DFA}"/>
              </a:ext>
            </a:extLst>
          </p:cNvPr>
          <p:cNvSpPr/>
          <p:nvPr/>
        </p:nvSpPr>
        <p:spPr>
          <a:xfrm rot="16200000">
            <a:off x="7151812" y="1059167"/>
            <a:ext cx="594360" cy="3390016"/>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tIns="548640" rtlCol="0" anchor="ctr"/>
          <a:lstStyle/>
          <a:p>
            <a:pPr lvl="0" rtl="0">
              <a:defRPr/>
            </a:pPr>
            <a:r>
              <a:rPr lang="ja-JP" sz="1600">
                <a:solidFill>
                  <a:schemeClr val="bg2"/>
                </a:solidFill>
                <a:cs typeface="Arial" panose="020B0604020202020204" pitchFamily="34" charset="0"/>
              </a:rPr>
              <a:t>Per Policy HTTP Headers</a:t>
            </a:r>
          </a:p>
        </p:txBody>
      </p:sp>
      <p:sp>
        <p:nvSpPr>
          <p:cNvPr id="41" name="Oval 40"/>
          <p:cNvSpPr/>
          <p:nvPr/>
        </p:nvSpPr>
        <p:spPr>
          <a:xfrm>
            <a:off x="5814811" y="2525013"/>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sz="1800" b="0" i="0" u="none" strike="noStrike" kern="1200" cap="none" spc="0" normalizeH="0" baseline="0">
                <a:ln>
                  <a:noFill/>
                </a:ln>
                <a:solidFill>
                  <a:srgbClr val="FFFFFF"/>
                </a:solidFill>
                <a:effectLst/>
                <a:uLnTx/>
                <a:uFillTx/>
                <a:latin typeface="CiscoSansTT ExtraLight"/>
                <a:ea typeface="+mn-ea"/>
                <a:cs typeface="Arial" panose="020B0604020202020204" pitchFamily="34" charset="0"/>
              </a:rPr>
              <a:t>5</a:t>
            </a:r>
          </a:p>
        </p:txBody>
      </p:sp>
      <p:sp>
        <p:nvSpPr>
          <p:cNvPr id="40" name="Oval 39"/>
          <p:cNvSpPr/>
          <p:nvPr/>
        </p:nvSpPr>
        <p:spPr>
          <a:xfrm>
            <a:off x="5439617" y="1577453"/>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sz="1800" b="0" i="0" u="none" strike="noStrike" kern="1200" cap="none" spc="0" normalizeH="0" baseline="0">
                <a:ln>
                  <a:noFill/>
                </a:ln>
                <a:solidFill>
                  <a:srgbClr val="FFFFFF"/>
                </a:solidFill>
                <a:effectLst/>
                <a:uLnTx/>
                <a:uFillTx/>
                <a:latin typeface="CiscoSansTT ExtraLight"/>
                <a:ea typeface="+mn-ea"/>
                <a:cs typeface="Arial" panose="020B0604020202020204" pitchFamily="34" charset="0"/>
              </a:rPr>
              <a:t>4</a:t>
            </a:r>
          </a:p>
        </p:txBody>
      </p:sp>
      <p:pic>
        <p:nvPicPr>
          <p:cNvPr id="26" name="Picture 25">
            <a:extLst>
              <a:ext uri="{FF2B5EF4-FFF2-40B4-BE49-F238E27FC236}">
                <a16:creationId xmlns:a16="http://schemas.microsoft.com/office/drawing/2014/main" id="{6647B93C-E404-7040-B7FF-327395DFAF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74105" y="32164"/>
            <a:ext cx="618297" cy="618297"/>
          </a:xfrm>
          <a:prstGeom prst="rect">
            <a:avLst/>
          </a:prstGeom>
        </p:spPr>
      </p:pic>
    </p:spTree>
    <p:extLst>
      <p:ext uri="{BB962C8B-B14F-4D97-AF65-F5344CB8AC3E}">
        <p14:creationId xmlns:p14="http://schemas.microsoft.com/office/powerpoint/2010/main" val="917990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678">
            <a:extLst>
              <a:ext uri="{FF2B5EF4-FFF2-40B4-BE49-F238E27FC236}">
                <a16:creationId xmlns:a16="http://schemas.microsoft.com/office/drawing/2014/main" id="{2B1ED533-BB50-AB4B-AC7B-871BE1EDB723}"/>
              </a:ext>
            </a:extLst>
          </p:cNvPr>
          <p:cNvGrpSpPr>
            <a:grpSpLocks noChangeAspect="1"/>
          </p:cNvGrpSpPr>
          <p:nvPr/>
        </p:nvGrpSpPr>
        <p:grpSpPr bwMode="auto">
          <a:xfrm>
            <a:off x="-194848" y="503172"/>
            <a:ext cx="9840148" cy="4732534"/>
            <a:chOff x="540" y="729"/>
            <a:chExt cx="4670" cy="2246"/>
          </a:xfrm>
          <a:solidFill>
            <a:schemeClr val="bg2">
              <a:lumMod val="85000"/>
            </a:schemeClr>
          </a:solidFill>
        </p:grpSpPr>
        <p:grpSp>
          <p:nvGrpSpPr>
            <p:cNvPr id="120" name="Group 879">
              <a:extLst>
                <a:ext uri="{FF2B5EF4-FFF2-40B4-BE49-F238E27FC236}">
                  <a16:creationId xmlns:a16="http://schemas.microsoft.com/office/drawing/2014/main" id="{9F33A041-F8C1-DF44-BF8A-EC2C57B09D96}"/>
                </a:ext>
              </a:extLst>
            </p:cNvPr>
            <p:cNvGrpSpPr>
              <a:grpSpLocks/>
            </p:cNvGrpSpPr>
            <p:nvPr/>
          </p:nvGrpSpPr>
          <p:grpSpPr bwMode="auto">
            <a:xfrm>
              <a:off x="563" y="729"/>
              <a:ext cx="4647" cy="2170"/>
              <a:chOff x="563" y="729"/>
              <a:chExt cx="4647" cy="2170"/>
            </a:xfrm>
            <a:grpFill/>
          </p:grpSpPr>
          <p:sp>
            <p:nvSpPr>
              <p:cNvPr id="468" name="Freeform 679">
                <a:extLst>
                  <a:ext uri="{FF2B5EF4-FFF2-40B4-BE49-F238E27FC236}">
                    <a16:creationId xmlns:a16="http://schemas.microsoft.com/office/drawing/2014/main" id="{2E6CE084-C352-0848-B2C4-55415593A882}"/>
                  </a:ext>
                </a:extLst>
              </p:cNvPr>
              <p:cNvSpPr>
                <a:spLocks/>
              </p:cNvSpPr>
              <p:nvPr/>
            </p:nvSpPr>
            <p:spPr bwMode="auto">
              <a:xfrm>
                <a:off x="4529" y="2728"/>
                <a:ext cx="63" cy="52"/>
              </a:xfrm>
              <a:custGeom>
                <a:avLst/>
                <a:gdLst>
                  <a:gd name="T0" fmla="*/ 21 w 105"/>
                  <a:gd name="T1" fmla="*/ 6 h 86"/>
                  <a:gd name="T2" fmla="*/ 16 w 105"/>
                  <a:gd name="T3" fmla="*/ 19 h 86"/>
                  <a:gd name="T4" fmla="*/ 13 w 105"/>
                  <a:gd name="T5" fmla="*/ 36 h 86"/>
                  <a:gd name="T6" fmla="*/ 15 w 105"/>
                  <a:gd name="T7" fmla="*/ 53 h 86"/>
                  <a:gd name="T8" fmla="*/ 7 w 105"/>
                  <a:gd name="T9" fmla="*/ 48 h 86"/>
                  <a:gd name="T10" fmla="*/ 5 w 105"/>
                  <a:gd name="T11" fmla="*/ 65 h 86"/>
                  <a:gd name="T12" fmla="*/ 12 w 105"/>
                  <a:gd name="T13" fmla="*/ 78 h 86"/>
                  <a:gd name="T14" fmla="*/ 6 w 105"/>
                  <a:gd name="T15" fmla="*/ 84 h 86"/>
                  <a:gd name="T16" fmla="*/ 19 w 105"/>
                  <a:gd name="T17" fmla="*/ 84 h 86"/>
                  <a:gd name="T18" fmla="*/ 30 w 105"/>
                  <a:gd name="T19" fmla="*/ 82 h 86"/>
                  <a:gd name="T20" fmla="*/ 38 w 105"/>
                  <a:gd name="T21" fmla="*/ 70 h 86"/>
                  <a:gd name="T22" fmla="*/ 44 w 105"/>
                  <a:gd name="T23" fmla="*/ 72 h 86"/>
                  <a:gd name="T24" fmla="*/ 48 w 105"/>
                  <a:gd name="T25" fmla="*/ 63 h 86"/>
                  <a:gd name="T26" fmla="*/ 55 w 105"/>
                  <a:gd name="T27" fmla="*/ 65 h 86"/>
                  <a:gd name="T28" fmla="*/ 52 w 105"/>
                  <a:gd name="T29" fmla="*/ 74 h 86"/>
                  <a:gd name="T30" fmla="*/ 62 w 105"/>
                  <a:gd name="T31" fmla="*/ 68 h 86"/>
                  <a:gd name="T32" fmla="*/ 67 w 105"/>
                  <a:gd name="T33" fmla="*/ 57 h 86"/>
                  <a:gd name="T34" fmla="*/ 73 w 105"/>
                  <a:gd name="T35" fmla="*/ 46 h 86"/>
                  <a:gd name="T36" fmla="*/ 86 w 105"/>
                  <a:gd name="T37" fmla="*/ 44 h 86"/>
                  <a:gd name="T38" fmla="*/ 88 w 105"/>
                  <a:gd name="T39" fmla="*/ 33 h 86"/>
                  <a:gd name="T40" fmla="*/ 93 w 105"/>
                  <a:gd name="T41" fmla="*/ 24 h 86"/>
                  <a:gd name="T42" fmla="*/ 99 w 105"/>
                  <a:gd name="T43" fmla="*/ 15 h 86"/>
                  <a:gd name="T44" fmla="*/ 102 w 105"/>
                  <a:gd name="T45" fmla="*/ 3 h 86"/>
                  <a:gd name="T46" fmla="*/ 95 w 105"/>
                  <a:gd name="T47" fmla="*/ 6 h 86"/>
                  <a:gd name="T48" fmla="*/ 87 w 105"/>
                  <a:gd name="T49" fmla="*/ 9 h 86"/>
                  <a:gd name="T50" fmla="*/ 76 w 105"/>
                  <a:gd name="T51" fmla="*/ 12 h 86"/>
                  <a:gd name="T52" fmla="*/ 59 w 105"/>
                  <a:gd name="T53" fmla="*/ 14 h 86"/>
                  <a:gd name="T54" fmla="*/ 48 w 105"/>
                  <a:gd name="T55" fmla="*/ 14 h 86"/>
                  <a:gd name="T56" fmla="*/ 37 w 105"/>
                  <a:gd name="T57" fmla="*/ 8 h 86"/>
                  <a:gd name="T58" fmla="*/ 29 w 105"/>
                  <a:gd name="T59" fmla="*/ 3 h 86"/>
                  <a:gd name="T60" fmla="*/ 21 w 105"/>
                  <a:gd name="T61" fmla="*/ 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6">
                    <a:moveTo>
                      <a:pt x="21" y="6"/>
                    </a:moveTo>
                    <a:cubicBezTo>
                      <a:pt x="21" y="14"/>
                      <a:pt x="17" y="9"/>
                      <a:pt x="16" y="19"/>
                    </a:cubicBezTo>
                    <a:cubicBezTo>
                      <a:pt x="14" y="29"/>
                      <a:pt x="12" y="30"/>
                      <a:pt x="13" y="36"/>
                    </a:cubicBezTo>
                    <a:cubicBezTo>
                      <a:pt x="15" y="42"/>
                      <a:pt x="19" y="53"/>
                      <a:pt x="15" y="53"/>
                    </a:cubicBezTo>
                    <a:cubicBezTo>
                      <a:pt x="10" y="53"/>
                      <a:pt x="10" y="42"/>
                      <a:pt x="7" y="48"/>
                    </a:cubicBezTo>
                    <a:cubicBezTo>
                      <a:pt x="5" y="55"/>
                      <a:pt x="2" y="60"/>
                      <a:pt x="5" y="65"/>
                    </a:cubicBezTo>
                    <a:cubicBezTo>
                      <a:pt x="7" y="71"/>
                      <a:pt x="17" y="76"/>
                      <a:pt x="12" y="78"/>
                    </a:cubicBezTo>
                    <a:cubicBezTo>
                      <a:pt x="7" y="80"/>
                      <a:pt x="0" y="83"/>
                      <a:pt x="6" y="84"/>
                    </a:cubicBezTo>
                    <a:cubicBezTo>
                      <a:pt x="12" y="85"/>
                      <a:pt x="16" y="83"/>
                      <a:pt x="19" y="84"/>
                    </a:cubicBezTo>
                    <a:cubicBezTo>
                      <a:pt x="22" y="85"/>
                      <a:pt x="26" y="86"/>
                      <a:pt x="30" y="82"/>
                    </a:cubicBezTo>
                    <a:cubicBezTo>
                      <a:pt x="34" y="77"/>
                      <a:pt x="36" y="67"/>
                      <a:pt x="38" y="70"/>
                    </a:cubicBezTo>
                    <a:cubicBezTo>
                      <a:pt x="39" y="74"/>
                      <a:pt x="42" y="77"/>
                      <a:pt x="44" y="72"/>
                    </a:cubicBezTo>
                    <a:cubicBezTo>
                      <a:pt x="47" y="67"/>
                      <a:pt x="46" y="57"/>
                      <a:pt x="48" y="63"/>
                    </a:cubicBezTo>
                    <a:cubicBezTo>
                      <a:pt x="50" y="70"/>
                      <a:pt x="57" y="61"/>
                      <a:pt x="55" y="65"/>
                    </a:cubicBezTo>
                    <a:cubicBezTo>
                      <a:pt x="53" y="68"/>
                      <a:pt x="46" y="74"/>
                      <a:pt x="52" y="74"/>
                    </a:cubicBezTo>
                    <a:cubicBezTo>
                      <a:pt x="58" y="74"/>
                      <a:pt x="63" y="72"/>
                      <a:pt x="62" y="68"/>
                    </a:cubicBezTo>
                    <a:cubicBezTo>
                      <a:pt x="61" y="64"/>
                      <a:pt x="64" y="60"/>
                      <a:pt x="67" y="57"/>
                    </a:cubicBezTo>
                    <a:cubicBezTo>
                      <a:pt x="69" y="53"/>
                      <a:pt x="67" y="47"/>
                      <a:pt x="73" y="46"/>
                    </a:cubicBezTo>
                    <a:cubicBezTo>
                      <a:pt x="79" y="44"/>
                      <a:pt x="86" y="48"/>
                      <a:pt x="86" y="44"/>
                    </a:cubicBezTo>
                    <a:cubicBezTo>
                      <a:pt x="87" y="40"/>
                      <a:pt x="85" y="35"/>
                      <a:pt x="88" y="33"/>
                    </a:cubicBezTo>
                    <a:cubicBezTo>
                      <a:pt x="90" y="31"/>
                      <a:pt x="89" y="28"/>
                      <a:pt x="93" y="24"/>
                    </a:cubicBezTo>
                    <a:cubicBezTo>
                      <a:pt x="97" y="21"/>
                      <a:pt x="98" y="18"/>
                      <a:pt x="99" y="15"/>
                    </a:cubicBezTo>
                    <a:cubicBezTo>
                      <a:pt x="101" y="13"/>
                      <a:pt x="105" y="4"/>
                      <a:pt x="102" y="3"/>
                    </a:cubicBezTo>
                    <a:cubicBezTo>
                      <a:pt x="98" y="2"/>
                      <a:pt x="97" y="2"/>
                      <a:pt x="95" y="6"/>
                    </a:cubicBezTo>
                    <a:cubicBezTo>
                      <a:pt x="94" y="9"/>
                      <a:pt x="94" y="9"/>
                      <a:pt x="87" y="9"/>
                    </a:cubicBezTo>
                    <a:cubicBezTo>
                      <a:pt x="80" y="9"/>
                      <a:pt x="83" y="10"/>
                      <a:pt x="76" y="12"/>
                    </a:cubicBezTo>
                    <a:cubicBezTo>
                      <a:pt x="69" y="14"/>
                      <a:pt x="62" y="13"/>
                      <a:pt x="59" y="14"/>
                    </a:cubicBezTo>
                    <a:cubicBezTo>
                      <a:pt x="56" y="16"/>
                      <a:pt x="57" y="19"/>
                      <a:pt x="48" y="14"/>
                    </a:cubicBezTo>
                    <a:cubicBezTo>
                      <a:pt x="39" y="9"/>
                      <a:pt x="44" y="14"/>
                      <a:pt x="37" y="8"/>
                    </a:cubicBezTo>
                    <a:cubicBezTo>
                      <a:pt x="31" y="3"/>
                      <a:pt x="33" y="4"/>
                      <a:pt x="29" y="3"/>
                    </a:cubicBezTo>
                    <a:cubicBezTo>
                      <a:pt x="26" y="1"/>
                      <a:pt x="20" y="0"/>
                      <a:pt x="2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680">
                <a:extLst>
                  <a:ext uri="{FF2B5EF4-FFF2-40B4-BE49-F238E27FC236}">
                    <a16:creationId xmlns:a16="http://schemas.microsoft.com/office/drawing/2014/main" id="{1E91BF0A-FF48-BC47-964B-346738DD6D00}"/>
                  </a:ext>
                </a:extLst>
              </p:cNvPr>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681">
                <a:extLst>
                  <a:ext uri="{FF2B5EF4-FFF2-40B4-BE49-F238E27FC236}">
                    <a16:creationId xmlns:a16="http://schemas.microsoft.com/office/drawing/2014/main" id="{B415D45C-2661-6743-BF7B-0F83082C99EC}"/>
                  </a:ext>
                </a:extLst>
              </p:cNvPr>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682">
                <a:extLst>
                  <a:ext uri="{FF2B5EF4-FFF2-40B4-BE49-F238E27FC236}">
                    <a16:creationId xmlns:a16="http://schemas.microsoft.com/office/drawing/2014/main" id="{C1CD918A-D804-7748-B276-19C4CF47E4E0}"/>
                  </a:ext>
                </a:extLst>
              </p:cNvPr>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683">
                <a:extLst>
                  <a:ext uri="{FF2B5EF4-FFF2-40B4-BE49-F238E27FC236}">
                    <a16:creationId xmlns:a16="http://schemas.microsoft.com/office/drawing/2014/main" id="{43AF4403-4F9A-7345-8A92-50907AAD0A33}"/>
                  </a:ext>
                </a:extLst>
              </p:cNvPr>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684">
                <a:extLst>
                  <a:ext uri="{FF2B5EF4-FFF2-40B4-BE49-F238E27FC236}">
                    <a16:creationId xmlns:a16="http://schemas.microsoft.com/office/drawing/2014/main" id="{53B33EFE-7A0B-124B-890E-B4DF642B5BD7}"/>
                  </a:ext>
                </a:extLst>
              </p:cNvPr>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685">
                <a:extLst>
                  <a:ext uri="{FF2B5EF4-FFF2-40B4-BE49-F238E27FC236}">
                    <a16:creationId xmlns:a16="http://schemas.microsoft.com/office/drawing/2014/main" id="{379F8E4D-BD03-234B-A940-F95AD74F2719}"/>
                  </a:ext>
                </a:extLst>
              </p:cNvPr>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686">
                <a:extLst>
                  <a:ext uri="{FF2B5EF4-FFF2-40B4-BE49-F238E27FC236}">
                    <a16:creationId xmlns:a16="http://schemas.microsoft.com/office/drawing/2014/main" id="{407DCEB9-D902-9A49-B6E7-FC41F39679C1}"/>
                  </a:ext>
                </a:extLst>
              </p:cNvPr>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687">
                <a:extLst>
                  <a:ext uri="{FF2B5EF4-FFF2-40B4-BE49-F238E27FC236}">
                    <a16:creationId xmlns:a16="http://schemas.microsoft.com/office/drawing/2014/main" id="{565941A7-EE88-D142-A311-B8D1EF8DB308}"/>
                  </a:ext>
                </a:extLst>
              </p:cNvPr>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688">
                <a:extLst>
                  <a:ext uri="{FF2B5EF4-FFF2-40B4-BE49-F238E27FC236}">
                    <a16:creationId xmlns:a16="http://schemas.microsoft.com/office/drawing/2014/main" id="{D02A0FFE-D06B-6542-A013-2A646FFAC413}"/>
                  </a:ext>
                </a:extLst>
              </p:cNvPr>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689">
                <a:extLst>
                  <a:ext uri="{FF2B5EF4-FFF2-40B4-BE49-F238E27FC236}">
                    <a16:creationId xmlns:a16="http://schemas.microsoft.com/office/drawing/2014/main" id="{1F042677-0B30-D34E-9930-576CF7F210D3}"/>
                  </a:ext>
                </a:extLst>
              </p:cNvPr>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690">
                <a:extLst>
                  <a:ext uri="{FF2B5EF4-FFF2-40B4-BE49-F238E27FC236}">
                    <a16:creationId xmlns:a16="http://schemas.microsoft.com/office/drawing/2014/main" id="{1EDD0284-49D8-6E45-9339-1BCE6E3A9EB1}"/>
                  </a:ext>
                </a:extLst>
              </p:cNvPr>
              <p:cNvSpPr>
                <a:spLocks/>
              </p:cNvSpPr>
              <p:nvPr/>
            </p:nvSpPr>
            <p:spPr bwMode="auto">
              <a:xfrm>
                <a:off x="5182" y="2315"/>
                <a:ext cx="28" cy="17"/>
              </a:xfrm>
              <a:custGeom>
                <a:avLst/>
                <a:gdLst>
                  <a:gd name="T0" fmla="*/ 2 w 46"/>
                  <a:gd name="T1" fmla="*/ 19 h 28"/>
                  <a:gd name="T2" fmla="*/ 13 w 46"/>
                  <a:gd name="T3" fmla="*/ 14 h 28"/>
                  <a:gd name="T4" fmla="*/ 24 w 46"/>
                  <a:gd name="T5" fmla="*/ 11 h 28"/>
                  <a:gd name="T6" fmla="*/ 35 w 46"/>
                  <a:gd name="T7" fmla="*/ 5 h 28"/>
                  <a:gd name="T8" fmla="*/ 44 w 46"/>
                  <a:gd name="T9" fmla="*/ 5 h 28"/>
                  <a:gd name="T10" fmla="*/ 38 w 46"/>
                  <a:gd name="T11" fmla="*/ 15 h 28"/>
                  <a:gd name="T12" fmla="*/ 30 w 46"/>
                  <a:gd name="T13" fmla="*/ 19 h 28"/>
                  <a:gd name="T14" fmla="*/ 23 w 46"/>
                  <a:gd name="T15" fmla="*/ 25 h 28"/>
                  <a:gd name="T16" fmla="*/ 19 w 46"/>
                  <a:gd name="T17" fmla="*/ 23 h 28"/>
                  <a:gd name="T18" fmla="*/ 13 w 46"/>
                  <a:gd name="T19" fmla="*/ 26 h 28"/>
                  <a:gd name="T20" fmla="*/ 7 w 46"/>
                  <a:gd name="T21" fmla="*/ 26 h 28"/>
                  <a:gd name="T22" fmla="*/ 2 w 46"/>
                  <a:gd name="T23" fmla="*/ 25 h 28"/>
                  <a:gd name="T24" fmla="*/ 2 w 46"/>
                  <a:gd name="T25"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28">
                    <a:moveTo>
                      <a:pt x="2" y="19"/>
                    </a:moveTo>
                    <a:cubicBezTo>
                      <a:pt x="8" y="16"/>
                      <a:pt x="7" y="16"/>
                      <a:pt x="13" y="14"/>
                    </a:cubicBezTo>
                    <a:cubicBezTo>
                      <a:pt x="19" y="13"/>
                      <a:pt x="16" y="15"/>
                      <a:pt x="24" y="11"/>
                    </a:cubicBezTo>
                    <a:cubicBezTo>
                      <a:pt x="31" y="7"/>
                      <a:pt x="29" y="7"/>
                      <a:pt x="35" y="5"/>
                    </a:cubicBezTo>
                    <a:cubicBezTo>
                      <a:pt x="41" y="4"/>
                      <a:pt x="46" y="0"/>
                      <a:pt x="44" y="5"/>
                    </a:cubicBezTo>
                    <a:cubicBezTo>
                      <a:pt x="41" y="10"/>
                      <a:pt x="38" y="15"/>
                      <a:pt x="38" y="15"/>
                    </a:cubicBezTo>
                    <a:cubicBezTo>
                      <a:pt x="38" y="15"/>
                      <a:pt x="30" y="15"/>
                      <a:pt x="30" y="19"/>
                    </a:cubicBezTo>
                    <a:cubicBezTo>
                      <a:pt x="30" y="24"/>
                      <a:pt x="24" y="27"/>
                      <a:pt x="23" y="25"/>
                    </a:cubicBezTo>
                    <a:cubicBezTo>
                      <a:pt x="23" y="22"/>
                      <a:pt x="21" y="20"/>
                      <a:pt x="19" y="23"/>
                    </a:cubicBezTo>
                    <a:cubicBezTo>
                      <a:pt x="17" y="25"/>
                      <a:pt x="17" y="25"/>
                      <a:pt x="13" y="26"/>
                    </a:cubicBezTo>
                    <a:cubicBezTo>
                      <a:pt x="10" y="28"/>
                      <a:pt x="11" y="27"/>
                      <a:pt x="7" y="26"/>
                    </a:cubicBezTo>
                    <a:cubicBezTo>
                      <a:pt x="3" y="25"/>
                      <a:pt x="2" y="27"/>
                      <a:pt x="2" y="25"/>
                    </a:cubicBezTo>
                    <a:cubicBezTo>
                      <a:pt x="2" y="22"/>
                      <a:pt x="0" y="19"/>
                      <a:pt x="2"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691">
                <a:extLst>
                  <a:ext uri="{FF2B5EF4-FFF2-40B4-BE49-F238E27FC236}">
                    <a16:creationId xmlns:a16="http://schemas.microsoft.com/office/drawing/2014/main" id="{429C0986-9FB4-DF45-AB8A-14146009462E}"/>
                  </a:ext>
                </a:extLst>
              </p:cNvPr>
              <p:cNvSpPr>
                <a:spLocks/>
              </p:cNvSpPr>
              <p:nvPr/>
            </p:nvSpPr>
            <p:spPr bwMode="auto">
              <a:xfrm>
                <a:off x="5161" y="2337"/>
                <a:ext cx="21" cy="16"/>
              </a:xfrm>
              <a:custGeom>
                <a:avLst/>
                <a:gdLst>
                  <a:gd name="T0" fmla="*/ 16 w 36"/>
                  <a:gd name="T1" fmla="*/ 3 h 27"/>
                  <a:gd name="T2" fmla="*/ 10 w 36"/>
                  <a:gd name="T3" fmla="*/ 6 h 27"/>
                  <a:gd name="T4" fmla="*/ 5 w 36"/>
                  <a:gd name="T5" fmla="*/ 9 h 27"/>
                  <a:gd name="T6" fmla="*/ 3 w 36"/>
                  <a:gd name="T7" fmla="*/ 13 h 27"/>
                  <a:gd name="T8" fmla="*/ 1 w 36"/>
                  <a:gd name="T9" fmla="*/ 18 h 27"/>
                  <a:gd name="T10" fmla="*/ 3 w 36"/>
                  <a:gd name="T11" fmla="*/ 24 h 27"/>
                  <a:gd name="T12" fmla="*/ 9 w 36"/>
                  <a:gd name="T13" fmla="*/ 25 h 27"/>
                  <a:gd name="T14" fmla="*/ 18 w 36"/>
                  <a:gd name="T15" fmla="*/ 26 h 27"/>
                  <a:gd name="T16" fmla="*/ 26 w 36"/>
                  <a:gd name="T17" fmla="*/ 25 h 27"/>
                  <a:gd name="T18" fmla="*/ 31 w 36"/>
                  <a:gd name="T19" fmla="*/ 23 h 27"/>
                  <a:gd name="T20" fmla="*/ 35 w 36"/>
                  <a:gd name="T21" fmla="*/ 21 h 27"/>
                  <a:gd name="T22" fmla="*/ 34 w 36"/>
                  <a:gd name="T23" fmla="*/ 16 h 27"/>
                  <a:gd name="T24" fmla="*/ 33 w 36"/>
                  <a:gd name="T25" fmla="*/ 9 h 27"/>
                  <a:gd name="T26" fmla="*/ 33 w 36"/>
                  <a:gd name="T27" fmla="*/ 4 h 27"/>
                  <a:gd name="T28" fmla="*/ 29 w 36"/>
                  <a:gd name="T29" fmla="*/ 2 h 27"/>
                  <a:gd name="T30" fmla="*/ 22 w 36"/>
                  <a:gd name="T31" fmla="*/ 2 h 27"/>
                  <a:gd name="T32" fmla="*/ 18 w 36"/>
                  <a:gd name="T33" fmla="*/ 3 h 27"/>
                  <a:gd name="T34" fmla="*/ 16 w 36"/>
                  <a:gd name="T35"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7">
                    <a:moveTo>
                      <a:pt x="16" y="3"/>
                    </a:moveTo>
                    <a:cubicBezTo>
                      <a:pt x="12" y="5"/>
                      <a:pt x="13" y="5"/>
                      <a:pt x="10" y="6"/>
                    </a:cubicBezTo>
                    <a:cubicBezTo>
                      <a:pt x="6" y="7"/>
                      <a:pt x="6" y="7"/>
                      <a:pt x="5" y="9"/>
                    </a:cubicBezTo>
                    <a:cubicBezTo>
                      <a:pt x="5" y="11"/>
                      <a:pt x="3" y="11"/>
                      <a:pt x="3" y="13"/>
                    </a:cubicBezTo>
                    <a:cubicBezTo>
                      <a:pt x="2" y="15"/>
                      <a:pt x="1" y="15"/>
                      <a:pt x="1" y="18"/>
                    </a:cubicBezTo>
                    <a:cubicBezTo>
                      <a:pt x="1" y="21"/>
                      <a:pt x="0" y="23"/>
                      <a:pt x="3" y="24"/>
                    </a:cubicBezTo>
                    <a:cubicBezTo>
                      <a:pt x="7" y="24"/>
                      <a:pt x="6" y="24"/>
                      <a:pt x="9" y="25"/>
                    </a:cubicBezTo>
                    <a:cubicBezTo>
                      <a:pt x="12" y="26"/>
                      <a:pt x="15" y="27"/>
                      <a:pt x="18" y="26"/>
                    </a:cubicBezTo>
                    <a:cubicBezTo>
                      <a:pt x="20" y="26"/>
                      <a:pt x="23" y="26"/>
                      <a:pt x="26" y="25"/>
                    </a:cubicBezTo>
                    <a:cubicBezTo>
                      <a:pt x="29" y="24"/>
                      <a:pt x="28" y="25"/>
                      <a:pt x="31" y="23"/>
                    </a:cubicBezTo>
                    <a:cubicBezTo>
                      <a:pt x="34" y="22"/>
                      <a:pt x="34" y="22"/>
                      <a:pt x="35" y="21"/>
                    </a:cubicBezTo>
                    <a:cubicBezTo>
                      <a:pt x="35" y="19"/>
                      <a:pt x="34" y="20"/>
                      <a:pt x="34" y="16"/>
                    </a:cubicBezTo>
                    <a:cubicBezTo>
                      <a:pt x="33" y="11"/>
                      <a:pt x="33" y="12"/>
                      <a:pt x="33" y="9"/>
                    </a:cubicBezTo>
                    <a:cubicBezTo>
                      <a:pt x="33" y="6"/>
                      <a:pt x="36" y="6"/>
                      <a:pt x="33" y="4"/>
                    </a:cubicBezTo>
                    <a:cubicBezTo>
                      <a:pt x="29" y="2"/>
                      <a:pt x="31" y="3"/>
                      <a:pt x="29" y="2"/>
                    </a:cubicBezTo>
                    <a:cubicBezTo>
                      <a:pt x="26" y="0"/>
                      <a:pt x="25" y="0"/>
                      <a:pt x="22" y="2"/>
                    </a:cubicBezTo>
                    <a:cubicBezTo>
                      <a:pt x="19" y="3"/>
                      <a:pt x="19" y="4"/>
                      <a:pt x="18" y="3"/>
                    </a:cubicBezTo>
                    <a:cubicBezTo>
                      <a:pt x="17" y="2"/>
                      <a:pt x="17" y="1"/>
                      <a:pt x="1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692">
                <a:extLst>
                  <a:ext uri="{FF2B5EF4-FFF2-40B4-BE49-F238E27FC236}">
                    <a16:creationId xmlns:a16="http://schemas.microsoft.com/office/drawing/2014/main" id="{55B7ED56-8E23-7F40-BBBD-7116B0928992}"/>
                  </a:ext>
                </a:extLst>
              </p:cNvPr>
              <p:cNvSpPr>
                <a:spLocks/>
              </p:cNvSpPr>
              <p:nvPr/>
            </p:nvSpPr>
            <p:spPr bwMode="auto">
              <a:xfrm>
                <a:off x="4957" y="2382"/>
                <a:ext cx="37" cy="42"/>
              </a:xfrm>
              <a:custGeom>
                <a:avLst/>
                <a:gdLst>
                  <a:gd name="T0" fmla="*/ 0 w 62"/>
                  <a:gd name="T1" fmla="*/ 6 h 70"/>
                  <a:gd name="T2" fmla="*/ 3 w 62"/>
                  <a:gd name="T3" fmla="*/ 21 h 70"/>
                  <a:gd name="T4" fmla="*/ 13 w 62"/>
                  <a:gd name="T5" fmla="*/ 33 h 70"/>
                  <a:gd name="T6" fmla="*/ 20 w 62"/>
                  <a:gd name="T7" fmla="*/ 43 h 70"/>
                  <a:gd name="T8" fmla="*/ 31 w 62"/>
                  <a:gd name="T9" fmla="*/ 54 h 70"/>
                  <a:gd name="T10" fmla="*/ 40 w 62"/>
                  <a:gd name="T11" fmla="*/ 60 h 70"/>
                  <a:gd name="T12" fmla="*/ 48 w 62"/>
                  <a:gd name="T13" fmla="*/ 66 h 70"/>
                  <a:gd name="T14" fmla="*/ 57 w 62"/>
                  <a:gd name="T15" fmla="*/ 66 h 70"/>
                  <a:gd name="T16" fmla="*/ 57 w 62"/>
                  <a:gd name="T17" fmla="*/ 58 h 70"/>
                  <a:gd name="T18" fmla="*/ 51 w 62"/>
                  <a:gd name="T19" fmla="*/ 52 h 70"/>
                  <a:gd name="T20" fmla="*/ 42 w 62"/>
                  <a:gd name="T21" fmla="*/ 41 h 70"/>
                  <a:gd name="T22" fmla="*/ 32 w 62"/>
                  <a:gd name="T23" fmla="*/ 31 h 70"/>
                  <a:gd name="T24" fmla="*/ 24 w 62"/>
                  <a:gd name="T25" fmla="*/ 23 h 70"/>
                  <a:gd name="T26" fmla="*/ 20 w 62"/>
                  <a:gd name="T27" fmla="*/ 19 h 70"/>
                  <a:gd name="T28" fmla="*/ 12 w 62"/>
                  <a:gd name="T29" fmla="*/ 10 h 70"/>
                  <a:gd name="T30" fmla="*/ 0 w 62"/>
                  <a:gd name="T31"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70">
                    <a:moveTo>
                      <a:pt x="0" y="6"/>
                    </a:moveTo>
                    <a:cubicBezTo>
                      <a:pt x="1" y="13"/>
                      <a:pt x="0" y="14"/>
                      <a:pt x="3" y="21"/>
                    </a:cubicBezTo>
                    <a:cubicBezTo>
                      <a:pt x="7" y="27"/>
                      <a:pt x="8" y="27"/>
                      <a:pt x="13" y="33"/>
                    </a:cubicBezTo>
                    <a:cubicBezTo>
                      <a:pt x="17" y="38"/>
                      <a:pt x="16" y="36"/>
                      <a:pt x="20" y="43"/>
                    </a:cubicBezTo>
                    <a:cubicBezTo>
                      <a:pt x="25" y="50"/>
                      <a:pt x="27" y="52"/>
                      <a:pt x="31" y="54"/>
                    </a:cubicBezTo>
                    <a:cubicBezTo>
                      <a:pt x="35" y="56"/>
                      <a:pt x="37" y="56"/>
                      <a:pt x="40" y="60"/>
                    </a:cubicBezTo>
                    <a:cubicBezTo>
                      <a:pt x="42" y="64"/>
                      <a:pt x="44" y="64"/>
                      <a:pt x="48" y="66"/>
                    </a:cubicBezTo>
                    <a:cubicBezTo>
                      <a:pt x="52" y="67"/>
                      <a:pt x="55" y="70"/>
                      <a:pt x="57" y="66"/>
                    </a:cubicBezTo>
                    <a:cubicBezTo>
                      <a:pt x="59" y="61"/>
                      <a:pt x="62" y="63"/>
                      <a:pt x="57" y="58"/>
                    </a:cubicBezTo>
                    <a:cubicBezTo>
                      <a:pt x="52" y="54"/>
                      <a:pt x="56" y="58"/>
                      <a:pt x="51" y="52"/>
                    </a:cubicBezTo>
                    <a:cubicBezTo>
                      <a:pt x="45" y="46"/>
                      <a:pt x="46" y="49"/>
                      <a:pt x="42" y="41"/>
                    </a:cubicBezTo>
                    <a:cubicBezTo>
                      <a:pt x="38" y="34"/>
                      <a:pt x="39" y="37"/>
                      <a:pt x="32" y="31"/>
                    </a:cubicBezTo>
                    <a:cubicBezTo>
                      <a:pt x="25" y="26"/>
                      <a:pt x="25" y="25"/>
                      <a:pt x="24" y="23"/>
                    </a:cubicBezTo>
                    <a:cubicBezTo>
                      <a:pt x="23" y="22"/>
                      <a:pt x="26" y="25"/>
                      <a:pt x="20" y="19"/>
                    </a:cubicBezTo>
                    <a:cubicBezTo>
                      <a:pt x="14" y="13"/>
                      <a:pt x="15" y="14"/>
                      <a:pt x="12" y="10"/>
                    </a:cubicBezTo>
                    <a:cubicBezTo>
                      <a:pt x="9" y="7"/>
                      <a:pt x="0" y="0"/>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693">
                <a:extLst>
                  <a:ext uri="{FF2B5EF4-FFF2-40B4-BE49-F238E27FC236}">
                    <a16:creationId xmlns:a16="http://schemas.microsoft.com/office/drawing/2014/main" id="{684EEC18-A857-3043-91BC-E42A82614C7A}"/>
                  </a:ext>
                </a:extLst>
              </p:cNvPr>
              <p:cNvSpPr>
                <a:spLocks/>
              </p:cNvSpPr>
              <p:nvPr/>
            </p:nvSpPr>
            <p:spPr bwMode="auto">
              <a:xfrm>
                <a:off x="4997" y="2391"/>
                <a:ext cx="7" cy="12"/>
              </a:xfrm>
              <a:custGeom>
                <a:avLst/>
                <a:gdLst>
                  <a:gd name="T0" fmla="*/ 2 w 11"/>
                  <a:gd name="T1" fmla="*/ 3 h 19"/>
                  <a:gd name="T2" fmla="*/ 2 w 11"/>
                  <a:gd name="T3" fmla="*/ 12 h 19"/>
                  <a:gd name="T4" fmla="*/ 3 w 11"/>
                  <a:gd name="T5" fmla="*/ 18 h 19"/>
                  <a:gd name="T6" fmla="*/ 9 w 11"/>
                  <a:gd name="T7" fmla="*/ 18 h 19"/>
                  <a:gd name="T8" fmla="*/ 9 w 11"/>
                  <a:gd name="T9" fmla="*/ 11 h 19"/>
                  <a:gd name="T10" fmla="*/ 7 w 11"/>
                  <a:gd name="T11" fmla="*/ 5 h 19"/>
                  <a:gd name="T12" fmla="*/ 2 w 11"/>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2" y="3"/>
                    </a:moveTo>
                    <a:cubicBezTo>
                      <a:pt x="3" y="9"/>
                      <a:pt x="4" y="9"/>
                      <a:pt x="2" y="12"/>
                    </a:cubicBezTo>
                    <a:cubicBezTo>
                      <a:pt x="0" y="15"/>
                      <a:pt x="1" y="17"/>
                      <a:pt x="3" y="18"/>
                    </a:cubicBezTo>
                    <a:cubicBezTo>
                      <a:pt x="5" y="19"/>
                      <a:pt x="8" y="19"/>
                      <a:pt x="9" y="18"/>
                    </a:cubicBezTo>
                    <a:cubicBezTo>
                      <a:pt x="11" y="17"/>
                      <a:pt x="8" y="14"/>
                      <a:pt x="9" y="11"/>
                    </a:cubicBezTo>
                    <a:cubicBezTo>
                      <a:pt x="10" y="8"/>
                      <a:pt x="8" y="6"/>
                      <a:pt x="7" y="5"/>
                    </a:cubicBezTo>
                    <a:cubicBezTo>
                      <a:pt x="6" y="3"/>
                      <a:pt x="2" y="0"/>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694">
                <a:extLst>
                  <a:ext uri="{FF2B5EF4-FFF2-40B4-BE49-F238E27FC236}">
                    <a16:creationId xmlns:a16="http://schemas.microsoft.com/office/drawing/2014/main" id="{AF055E2C-C0F1-B64D-8C6B-4380A4A5418B}"/>
                  </a:ext>
                </a:extLst>
              </p:cNvPr>
              <p:cNvSpPr>
                <a:spLocks/>
              </p:cNvSpPr>
              <p:nvPr/>
            </p:nvSpPr>
            <p:spPr bwMode="auto">
              <a:xfrm>
                <a:off x="5007" y="2403"/>
                <a:ext cx="7" cy="7"/>
              </a:xfrm>
              <a:custGeom>
                <a:avLst/>
                <a:gdLst>
                  <a:gd name="T0" fmla="*/ 0 w 11"/>
                  <a:gd name="T1" fmla="*/ 6 h 12"/>
                  <a:gd name="T2" fmla="*/ 2 w 11"/>
                  <a:gd name="T3" fmla="*/ 10 h 12"/>
                  <a:gd name="T4" fmla="*/ 4 w 11"/>
                  <a:gd name="T5" fmla="*/ 12 h 12"/>
                  <a:gd name="T6" fmla="*/ 8 w 11"/>
                  <a:gd name="T7" fmla="*/ 9 h 12"/>
                  <a:gd name="T8" fmla="*/ 7 w 11"/>
                  <a:gd name="T9" fmla="*/ 3 h 12"/>
                  <a:gd name="T10" fmla="*/ 3 w 11"/>
                  <a:gd name="T11" fmla="*/ 2 h 12"/>
                  <a:gd name="T12" fmla="*/ 0 w 1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0" y="6"/>
                    </a:moveTo>
                    <a:cubicBezTo>
                      <a:pt x="1" y="8"/>
                      <a:pt x="0" y="7"/>
                      <a:pt x="2" y="10"/>
                    </a:cubicBezTo>
                    <a:cubicBezTo>
                      <a:pt x="4" y="12"/>
                      <a:pt x="0" y="11"/>
                      <a:pt x="4" y="12"/>
                    </a:cubicBezTo>
                    <a:cubicBezTo>
                      <a:pt x="7" y="12"/>
                      <a:pt x="8" y="11"/>
                      <a:pt x="8" y="9"/>
                    </a:cubicBezTo>
                    <a:cubicBezTo>
                      <a:pt x="8" y="7"/>
                      <a:pt x="11" y="5"/>
                      <a:pt x="7" y="3"/>
                    </a:cubicBezTo>
                    <a:cubicBezTo>
                      <a:pt x="3" y="2"/>
                      <a:pt x="3" y="2"/>
                      <a:pt x="3" y="2"/>
                    </a:cubicBezTo>
                    <a:cubicBezTo>
                      <a:pt x="3" y="2"/>
                      <a:pt x="0" y="0"/>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695">
                <a:extLst>
                  <a:ext uri="{FF2B5EF4-FFF2-40B4-BE49-F238E27FC236}">
                    <a16:creationId xmlns:a16="http://schemas.microsoft.com/office/drawing/2014/main" id="{5D121A40-8E52-B94E-AA33-E9E9E2A3F168}"/>
                  </a:ext>
                </a:extLst>
              </p:cNvPr>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696">
                <a:extLst>
                  <a:ext uri="{FF2B5EF4-FFF2-40B4-BE49-F238E27FC236}">
                    <a16:creationId xmlns:a16="http://schemas.microsoft.com/office/drawing/2014/main" id="{A1FD0214-CC0D-C74A-B669-243F4404D730}"/>
                  </a:ext>
                </a:extLst>
              </p:cNvPr>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697">
                <a:extLst>
                  <a:ext uri="{FF2B5EF4-FFF2-40B4-BE49-F238E27FC236}">
                    <a16:creationId xmlns:a16="http://schemas.microsoft.com/office/drawing/2014/main" id="{07DE24C5-EE48-EE48-8818-EC52B4BE001B}"/>
                  </a:ext>
                </a:extLst>
              </p:cNvPr>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698">
                <a:extLst>
                  <a:ext uri="{FF2B5EF4-FFF2-40B4-BE49-F238E27FC236}">
                    <a16:creationId xmlns:a16="http://schemas.microsoft.com/office/drawing/2014/main" id="{6C42D070-54C2-D040-9271-3E091FFD7571}"/>
                  </a:ext>
                </a:extLst>
              </p:cNvPr>
              <p:cNvSpPr>
                <a:spLocks/>
              </p:cNvSpPr>
              <p:nvPr/>
            </p:nvSpPr>
            <p:spPr bwMode="auto">
              <a:xfrm>
                <a:off x="4944" y="2217"/>
                <a:ext cx="20" cy="12"/>
              </a:xfrm>
              <a:custGeom>
                <a:avLst/>
                <a:gdLst>
                  <a:gd name="T0" fmla="*/ 28 w 34"/>
                  <a:gd name="T1" fmla="*/ 19 h 21"/>
                  <a:gd name="T2" fmla="*/ 26 w 34"/>
                  <a:gd name="T3" fmla="*/ 11 h 21"/>
                  <a:gd name="T4" fmla="*/ 12 w 34"/>
                  <a:gd name="T5" fmla="*/ 4 h 21"/>
                  <a:gd name="T6" fmla="*/ 2 w 34"/>
                  <a:gd name="T7" fmla="*/ 3 h 21"/>
                  <a:gd name="T8" fmla="*/ 8 w 34"/>
                  <a:gd name="T9" fmla="*/ 11 h 21"/>
                  <a:gd name="T10" fmla="*/ 13 w 34"/>
                  <a:gd name="T11" fmla="*/ 15 h 21"/>
                  <a:gd name="T12" fmla="*/ 22 w 34"/>
                  <a:gd name="T13" fmla="*/ 18 h 21"/>
                  <a:gd name="T14" fmla="*/ 28 w 34"/>
                  <a:gd name="T15" fmla="*/ 1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1">
                    <a:moveTo>
                      <a:pt x="28" y="19"/>
                    </a:moveTo>
                    <a:cubicBezTo>
                      <a:pt x="26" y="11"/>
                      <a:pt x="34" y="14"/>
                      <a:pt x="26" y="11"/>
                    </a:cubicBezTo>
                    <a:cubicBezTo>
                      <a:pt x="18" y="9"/>
                      <a:pt x="19" y="6"/>
                      <a:pt x="12" y="4"/>
                    </a:cubicBezTo>
                    <a:cubicBezTo>
                      <a:pt x="6" y="3"/>
                      <a:pt x="0" y="0"/>
                      <a:pt x="2" y="3"/>
                    </a:cubicBezTo>
                    <a:cubicBezTo>
                      <a:pt x="4" y="5"/>
                      <a:pt x="5" y="8"/>
                      <a:pt x="8" y="11"/>
                    </a:cubicBezTo>
                    <a:cubicBezTo>
                      <a:pt x="10" y="13"/>
                      <a:pt x="8" y="13"/>
                      <a:pt x="13" y="15"/>
                    </a:cubicBezTo>
                    <a:cubicBezTo>
                      <a:pt x="19" y="18"/>
                      <a:pt x="21" y="18"/>
                      <a:pt x="22" y="18"/>
                    </a:cubicBezTo>
                    <a:cubicBezTo>
                      <a:pt x="24" y="18"/>
                      <a:pt x="23" y="21"/>
                      <a:pt x="28"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699">
                <a:extLst>
                  <a:ext uri="{FF2B5EF4-FFF2-40B4-BE49-F238E27FC236}">
                    <a16:creationId xmlns:a16="http://schemas.microsoft.com/office/drawing/2014/main" id="{6A71C2D5-A823-CD41-A8CD-FA03964ED57E}"/>
                  </a:ext>
                </a:extLst>
              </p:cNvPr>
              <p:cNvSpPr>
                <a:spLocks/>
              </p:cNvSpPr>
              <p:nvPr/>
            </p:nvSpPr>
            <p:spPr bwMode="auto">
              <a:xfrm>
                <a:off x="4939" y="2183"/>
                <a:ext cx="13" cy="29"/>
              </a:xfrm>
              <a:custGeom>
                <a:avLst/>
                <a:gdLst>
                  <a:gd name="T0" fmla="*/ 2 w 23"/>
                  <a:gd name="T1" fmla="*/ 6 h 48"/>
                  <a:gd name="T2" fmla="*/ 2 w 23"/>
                  <a:gd name="T3" fmla="*/ 16 h 48"/>
                  <a:gd name="T4" fmla="*/ 2 w 23"/>
                  <a:gd name="T5" fmla="*/ 23 h 48"/>
                  <a:gd name="T6" fmla="*/ 4 w 23"/>
                  <a:gd name="T7" fmla="*/ 28 h 48"/>
                  <a:gd name="T8" fmla="*/ 13 w 23"/>
                  <a:gd name="T9" fmla="*/ 35 h 48"/>
                  <a:gd name="T10" fmla="*/ 19 w 23"/>
                  <a:gd name="T11" fmla="*/ 43 h 48"/>
                  <a:gd name="T12" fmla="*/ 22 w 23"/>
                  <a:gd name="T13" fmla="*/ 43 h 48"/>
                  <a:gd name="T14" fmla="*/ 20 w 23"/>
                  <a:gd name="T15" fmla="*/ 35 h 48"/>
                  <a:gd name="T16" fmla="*/ 17 w 23"/>
                  <a:gd name="T17" fmla="*/ 27 h 48"/>
                  <a:gd name="T18" fmla="*/ 12 w 23"/>
                  <a:gd name="T19" fmla="*/ 19 h 48"/>
                  <a:gd name="T20" fmla="*/ 10 w 23"/>
                  <a:gd name="T21" fmla="*/ 10 h 48"/>
                  <a:gd name="T22" fmla="*/ 4 w 23"/>
                  <a:gd name="T23" fmla="*/ 5 h 48"/>
                  <a:gd name="T24" fmla="*/ 2 w 23"/>
                  <a:gd name="T2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48">
                    <a:moveTo>
                      <a:pt x="2" y="6"/>
                    </a:moveTo>
                    <a:cubicBezTo>
                      <a:pt x="2" y="12"/>
                      <a:pt x="1" y="12"/>
                      <a:pt x="2" y="16"/>
                    </a:cubicBezTo>
                    <a:cubicBezTo>
                      <a:pt x="3" y="20"/>
                      <a:pt x="1" y="20"/>
                      <a:pt x="2" y="23"/>
                    </a:cubicBezTo>
                    <a:cubicBezTo>
                      <a:pt x="3" y="26"/>
                      <a:pt x="0" y="23"/>
                      <a:pt x="4" y="28"/>
                    </a:cubicBezTo>
                    <a:cubicBezTo>
                      <a:pt x="9" y="33"/>
                      <a:pt x="12" y="33"/>
                      <a:pt x="13" y="35"/>
                    </a:cubicBezTo>
                    <a:cubicBezTo>
                      <a:pt x="15" y="38"/>
                      <a:pt x="17" y="41"/>
                      <a:pt x="19" y="43"/>
                    </a:cubicBezTo>
                    <a:cubicBezTo>
                      <a:pt x="21" y="45"/>
                      <a:pt x="23" y="48"/>
                      <a:pt x="22" y="43"/>
                    </a:cubicBezTo>
                    <a:cubicBezTo>
                      <a:pt x="22" y="39"/>
                      <a:pt x="22" y="38"/>
                      <a:pt x="20" y="35"/>
                    </a:cubicBezTo>
                    <a:cubicBezTo>
                      <a:pt x="18" y="31"/>
                      <a:pt x="19" y="33"/>
                      <a:pt x="17" y="27"/>
                    </a:cubicBezTo>
                    <a:cubicBezTo>
                      <a:pt x="14" y="22"/>
                      <a:pt x="13" y="24"/>
                      <a:pt x="12" y="19"/>
                    </a:cubicBezTo>
                    <a:cubicBezTo>
                      <a:pt x="11" y="13"/>
                      <a:pt x="10" y="13"/>
                      <a:pt x="10" y="10"/>
                    </a:cubicBezTo>
                    <a:cubicBezTo>
                      <a:pt x="11" y="7"/>
                      <a:pt x="6" y="5"/>
                      <a:pt x="4" y="5"/>
                    </a:cubicBezTo>
                    <a:cubicBezTo>
                      <a:pt x="2" y="4"/>
                      <a:pt x="1"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700">
                <a:extLst>
                  <a:ext uri="{FF2B5EF4-FFF2-40B4-BE49-F238E27FC236}">
                    <a16:creationId xmlns:a16="http://schemas.microsoft.com/office/drawing/2014/main" id="{F0536953-E28C-8E4F-A2AF-DCFAEC2FBCCE}"/>
                  </a:ext>
                </a:extLst>
              </p:cNvPr>
              <p:cNvSpPr>
                <a:spLocks/>
              </p:cNvSpPr>
              <p:nvPr/>
            </p:nvSpPr>
            <p:spPr bwMode="auto">
              <a:xfrm>
                <a:off x="4919" y="2199"/>
                <a:ext cx="21" cy="14"/>
              </a:xfrm>
              <a:custGeom>
                <a:avLst/>
                <a:gdLst>
                  <a:gd name="T0" fmla="*/ 9 w 35"/>
                  <a:gd name="T1" fmla="*/ 4 h 23"/>
                  <a:gd name="T2" fmla="*/ 16 w 35"/>
                  <a:gd name="T3" fmla="*/ 8 h 23"/>
                  <a:gd name="T4" fmla="*/ 27 w 35"/>
                  <a:gd name="T5" fmla="*/ 11 h 23"/>
                  <a:gd name="T6" fmla="*/ 33 w 35"/>
                  <a:gd name="T7" fmla="*/ 14 h 23"/>
                  <a:gd name="T8" fmla="*/ 34 w 35"/>
                  <a:gd name="T9" fmla="*/ 20 h 23"/>
                  <a:gd name="T10" fmla="*/ 31 w 35"/>
                  <a:gd name="T11" fmla="*/ 22 h 23"/>
                  <a:gd name="T12" fmla="*/ 27 w 35"/>
                  <a:gd name="T13" fmla="*/ 22 h 23"/>
                  <a:gd name="T14" fmla="*/ 19 w 35"/>
                  <a:gd name="T15" fmla="*/ 21 h 23"/>
                  <a:gd name="T16" fmla="*/ 11 w 35"/>
                  <a:gd name="T17" fmla="*/ 21 h 23"/>
                  <a:gd name="T18" fmla="*/ 6 w 35"/>
                  <a:gd name="T19" fmla="*/ 19 h 23"/>
                  <a:gd name="T20" fmla="*/ 4 w 35"/>
                  <a:gd name="T21" fmla="*/ 12 h 23"/>
                  <a:gd name="T22" fmla="*/ 6 w 35"/>
                  <a:gd name="T23" fmla="*/ 4 h 23"/>
                  <a:gd name="T24" fmla="*/ 9 w 35"/>
                  <a:gd name="T25"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9" y="4"/>
                    </a:moveTo>
                    <a:cubicBezTo>
                      <a:pt x="13" y="7"/>
                      <a:pt x="9" y="7"/>
                      <a:pt x="16" y="8"/>
                    </a:cubicBezTo>
                    <a:cubicBezTo>
                      <a:pt x="23" y="10"/>
                      <a:pt x="25" y="10"/>
                      <a:pt x="27" y="11"/>
                    </a:cubicBezTo>
                    <a:cubicBezTo>
                      <a:pt x="29" y="11"/>
                      <a:pt x="33" y="12"/>
                      <a:pt x="33" y="14"/>
                    </a:cubicBezTo>
                    <a:cubicBezTo>
                      <a:pt x="33" y="17"/>
                      <a:pt x="35" y="18"/>
                      <a:pt x="34" y="20"/>
                    </a:cubicBezTo>
                    <a:cubicBezTo>
                      <a:pt x="33" y="21"/>
                      <a:pt x="34" y="22"/>
                      <a:pt x="31" y="22"/>
                    </a:cubicBezTo>
                    <a:cubicBezTo>
                      <a:pt x="29" y="22"/>
                      <a:pt x="30" y="23"/>
                      <a:pt x="27" y="22"/>
                    </a:cubicBezTo>
                    <a:cubicBezTo>
                      <a:pt x="23" y="21"/>
                      <a:pt x="21" y="21"/>
                      <a:pt x="19" y="21"/>
                    </a:cubicBezTo>
                    <a:cubicBezTo>
                      <a:pt x="17" y="21"/>
                      <a:pt x="13" y="21"/>
                      <a:pt x="11" y="21"/>
                    </a:cubicBezTo>
                    <a:cubicBezTo>
                      <a:pt x="10" y="21"/>
                      <a:pt x="6" y="23"/>
                      <a:pt x="6" y="19"/>
                    </a:cubicBezTo>
                    <a:cubicBezTo>
                      <a:pt x="6" y="14"/>
                      <a:pt x="9" y="16"/>
                      <a:pt x="4" y="12"/>
                    </a:cubicBezTo>
                    <a:cubicBezTo>
                      <a:pt x="0" y="8"/>
                      <a:pt x="6" y="4"/>
                      <a:pt x="6" y="4"/>
                    </a:cubicBezTo>
                    <a:cubicBezTo>
                      <a:pt x="6" y="4"/>
                      <a:pt x="7" y="0"/>
                      <a:pt x="9"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701">
                <a:extLst>
                  <a:ext uri="{FF2B5EF4-FFF2-40B4-BE49-F238E27FC236}">
                    <a16:creationId xmlns:a16="http://schemas.microsoft.com/office/drawing/2014/main" id="{63C4C6E5-A7EE-2348-870C-18246086BE28}"/>
                  </a:ext>
                </a:extLst>
              </p:cNvPr>
              <p:cNvSpPr>
                <a:spLocks/>
              </p:cNvSpPr>
              <p:nvPr/>
            </p:nvSpPr>
            <p:spPr bwMode="auto">
              <a:xfrm>
                <a:off x="4907" y="2173"/>
                <a:ext cx="21" cy="17"/>
              </a:xfrm>
              <a:custGeom>
                <a:avLst/>
                <a:gdLst>
                  <a:gd name="T0" fmla="*/ 5 w 36"/>
                  <a:gd name="T1" fmla="*/ 1 h 28"/>
                  <a:gd name="T2" fmla="*/ 14 w 36"/>
                  <a:gd name="T3" fmla="*/ 6 h 28"/>
                  <a:gd name="T4" fmla="*/ 23 w 36"/>
                  <a:gd name="T5" fmla="*/ 11 h 28"/>
                  <a:gd name="T6" fmla="*/ 30 w 36"/>
                  <a:gd name="T7" fmla="*/ 15 h 28"/>
                  <a:gd name="T8" fmla="*/ 35 w 36"/>
                  <a:gd name="T9" fmla="*/ 21 h 28"/>
                  <a:gd name="T10" fmla="*/ 35 w 36"/>
                  <a:gd name="T11" fmla="*/ 27 h 28"/>
                  <a:gd name="T12" fmla="*/ 29 w 36"/>
                  <a:gd name="T13" fmla="*/ 26 h 28"/>
                  <a:gd name="T14" fmla="*/ 24 w 36"/>
                  <a:gd name="T15" fmla="*/ 24 h 28"/>
                  <a:gd name="T16" fmla="*/ 18 w 36"/>
                  <a:gd name="T17" fmla="*/ 20 h 28"/>
                  <a:gd name="T18" fmla="*/ 15 w 36"/>
                  <a:gd name="T19" fmla="*/ 16 h 28"/>
                  <a:gd name="T20" fmla="*/ 10 w 36"/>
                  <a:gd name="T21" fmla="*/ 10 h 28"/>
                  <a:gd name="T22" fmla="*/ 5 w 36"/>
                  <a:gd name="T23" fmla="*/ 7 h 28"/>
                  <a:gd name="T24" fmla="*/ 5 w 36"/>
                  <a:gd name="T2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8">
                    <a:moveTo>
                      <a:pt x="5" y="1"/>
                    </a:moveTo>
                    <a:cubicBezTo>
                      <a:pt x="11" y="3"/>
                      <a:pt x="12" y="4"/>
                      <a:pt x="14" y="6"/>
                    </a:cubicBezTo>
                    <a:cubicBezTo>
                      <a:pt x="17" y="8"/>
                      <a:pt x="19" y="9"/>
                      <a:pt x="23" y="11"/>
                    </a:cubicBezTo>
                    <a:cubicBezTo>
                      <a:pt x="26" y="14"/>
                      <a:pt x="28" y="14"/>
                      <a:pt x="30" y="15"/>
                    </a:cubicBezTo>
                    <a:cubicBezTo>
                      <a:pt x="31" y="16"/>
                      <a:pt x="34" y="18"/>
                      <a:pt x="35" y="21"/>
                    </a:cubicBezTo>
                    <a:cubicBezTo>
                      <a:pt x="35" y="24"/>
                      <a:pt x="36" y="27"/>
                      <a:pt x="35" y="27"/>
                    </a:cubicBezTo>
                    <a:cubicBezTo>
                      <a:pt x="33" y="28"/>
                      <a:pt x="31" y="27"/>
                      <a:pt x="29" y="26"/>
                    </a:cubicBezTo>
                    <a:cubicBezTo>
                      <a:pt x="27" y="24"/>
                      <a:pt x="25" y="25"/>
                      <a:pt x="24" y="24"/>
                    </a:cubicBezTo>
                    <a:cubicBezTo>
                      <a:pt x="23" y="24"/>
                      <a:pt x="20" y="21"/>
                      <a:pt x="18" y="20"/>
                    </a:cubicBezTo>
                    <a:cubicBezTo>
                      <a:pt x="17" y="18"/>
                      <a:pt x="18" y="19"/>
                      <a:pt x="15" y="16"/>
                    </a:cubicBezTo>
                    <a:cubicBezTo>
                      <a:pt x="12" y="13"/>
                      <a:pt x="13" y="12"/>
                      <a:pt x="10" y="10"/>
                    </a:cubicBezTo>
                    <a:cubicBezTo>
                      <a:pt x="7" y="8"/>
                      <a:pt x="7" y="8"/>
                      <a:pt x="5" y="7"/>
                    </a:cubicBezTo>
                    <a:cubicBezTo>
                      <a:pt x="2" y="5"/>
                      <a:pt x="0" y="0"/>
                      <a:pt x="5"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702">
                <a:extLst>
                  <a:ext uri="{FF2B5EF4-FFF2-40B4-BE49-F238E27FC236}">
                    <a16:creationId xmlns:a16="http://schemas.microsoft.com/office/drawing/2014/main" id="{BE038FCA-4B4D-6E4A-9D56-AA5D3700962A}"/>
                  </a:ext>
                </a:extLst>
              </p:cNvPr>
              <p:cNvSpPr>
                <a:spLocks/>
              </p:cNvSpPr>
              <p:nvPr/>
            </p:nvSpPr>
            <p:spPr bwMode="auto">
              <a:xfrm>
                <a:off x="4885" y="2176"/>
                <a:ext cx="18" cy="19"/>
              </a:xfrm>
              <a:custGeom>
                <a:avLst/>
                <a:gdLst>
                  <a:gd name="T0" fmla="*/ 10 w 30"/>
                  <a:gd name="T1" fmla="*/ 9 h 32"/>
                  <a:gd name="T2" fmla="*/ 16 w 30"/>
                  <a:gd name="T3" fmla="*/ 8 h 32"/>
                  <a:gd name="T4" fmla="*/ 19 w 30"/>
                  <a:gd name="T5" fmla="*/ 15 h 32"/>
                  <a:gd name="T6" fmla="*/ 23 w 30"/>
                  <a:gd name="T7" fmla="*/ 19 h 32"/>
                  <a:gd name="T8" fmla="*/ 28 w 30"/>
                  <a:gd name="T9" fmla="*/ 26 h 32"/>
                  <a:gd name="T10" fmla="*/ 27 w 30"/>
                  <a:gd name="T11" fmla="*/ 31 h 32"/>
                  <a:gd name="T12" fmla="*/ 22 w 30"/>
                  <a:gd name="T13" fmla="*/ 24 h 32"/>
                  <a:gd name="T14" fmla="*/ 16 w 30"/>
                  <a:gd name="T15" fmla="*/ 22 h 32"/>
                  <a:gd name="T16" fmla="*/ 14 w 30"/>
                  <a:gd name="T17" fmla="*/ 18 h 32"/>
                  <a:gd name="T18" fmla="*/ 8 w 30"/>
                  <a:gd name="T19" fmla="*/ 18 h 32"/>
                  <a:gd name="T20" fmla="*/ 4 w 30"/>
                  <a:gd name="T21" fmla="*/ 13 h 32"/>
                  <a:gd name="T22" fmla="*/ 1 w 30"/>
                  <a:gd name="T23" fmla="*/ 7 h 32"/>
                  <a:gd name="T24" fmla="*/ 7 w 30"/>
                  <a:gd name="T25" fmla="*/ 3 h 32"/>
                  <a:gd name="T26" fmla="*/ 10 w 30"/>
                  <a:gd name="T2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0" y="9"/>
                    </a:moveTo>
                    <a:cubicBezTo>
                      <a:pt x="11" y="8"/>
                      <a:pt x="16" y="6"/>
                      <a:pt x="16" y="8"/>
                    </a:cubicBezTo>
                    <a:cubicBezTo>
                      <a:pt x="16" y="10"/>
                      <a:pt x="17" y="13"/>
                      <a:pt x="19" y="15"/>
                    </a:cubicBezTo>
                    <a:cubicBezTo>
                      <a:pt x="22" y="16"/>
                      <a:pt x="22" y="15"/>
                      <a:pt x="23" y="19"/>
                    </a:cubicBezTo>
                    <a:cubicBezTo>
                      <a:pt x="24" y="22"/>
                      <a:pt x="27" y="22"/>
                      <a:pt x="28" y="26"/>
                    </a:cubicBezTo>
                    <a:cubicBezTo>
                      <a:pt x="29" y="30"/>
                      <a:pt x="30" y="32"/>
                      <a:pt x="27" y="31"/>
                    </a:cubicBezTo>
                    <a:cubicBezTo>
                      <a:pt x="24" y="30"/>
                      <a:pt x="25" y="26"/>
                      <a:pt x="22" y="24"/>
                    </a:cubicBezTo>
                    <a:cubicBezTo>
                      <a:pt x="18" y="23"/>
                      <a:pt x="18" y="26"/>
                      <a:pt x="16" y="22"/>
                    </a:cubicBezTo>
                    <a:cubicBezTo>
                      <a:pt x="14" y="18"/>
                      <a:pt x="17" y="19"/>
                      <a:pt x="14" y="18"/>
                    </a:cubicBezTo>
                    <a:cubicBezTo>
                      <a:pt x="11" y="18"/>
                      <a:pt x="13" y="19"/>
                      <a:pt x="8" y="18"/>
                    </a:cubicBezTo>
                    <a:cubicBezTo>
                      <a:pt x="4" y="16"/>
                      <a:pt x="8" y="15"/>
                      <a:pt x="4" y="13"/>
                    </a:cubicBezTo>
                    <a:cubicBezTo>
                      <a:pt x="1" y="11"/>
                      <a:pt x="0" y="9"/>
                      <a:pt x="1" y="7"/>
                    </a:cubicBezTo>
                    <a:cubicBezTo>
                      <a:pt x="2" y="5"/>
                      <a:pt x="7" y="0"/>
                      <a:pt x="7" y="3"/>
                    </a:cubicBezTo>
                    <a:cubicBezTo>
                      <a:pt x="7" y="6"/>
                      <a:pt x="6" y="11"/>
                      <a:pt x="10"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703">
                <a:extLst>
                  <a:ext uri="{FF2B5EF4-FFF2-40B4-BE49-F238E27FC236}">
                    <a16:creationId xmlns:a16="http://schemas.microsoft.com/office/drawing/2014/main" id="{84103866-03FD-E543-9D12-C4EDF3B7385A}"/>
                  </a:ext>
                </a:extLst>
              </p:cNvPr>
              <p:cNvSpPr>
                <a:spLocks/>
              </p:cNvSpPr>
              <p:nvPr/>
            </p:nvSpPr>
            <p:spPr bwMode="auto">
              <a:xfrm>
                <a:off x="4879" y="2156"/>
                <a:ext cx="17" cy="15"/>
              </a:xfrm>
              <a:custGeom>
                <a:avLst/>
                <a:gdLst>
                  <a:gd name="T0" fmla="*/ 2 w 29"/>
                  <a:gd name="T1" fmla="*/ 6 h 25"/>
                  <a:gd name="T2" fmla="*/ 6 w 29"/>
                  <a:gd name="T3" fmla="*/ 3 h 25"/>
                  <a:gd name="T4" fmla="*/ 13 w 29"/>
                  <a:gd name="T5" fmla="*/ 8 h 25"/>
                  <a:gd name="T6" fmla="*/ 17 w 29"/>
                  <a:gd name="T7" fmla="*/ 12 h 25"/>
                  <a:gd name="T8" fmla="*/ 19 w 29"/>
                  <a:gd name="T9" fmla="*/ 16 h 25"/>
                  <a:gd name="T10" fmla="*/ 26 w 29"/>
                  <a:gd name="T11" fmla="*/ 21 h 25"/>
                  <a:gd name="T12" fmla="*/ 26 w 29"/>
                  <a:gd name="T13" fmla="*/ 25 h 25"/>
                  <a:gd name="T14" fmla="*/ 19 w 29"/>
                  <a:gd name="T15" fmla="*/ 23 h 25"/>
                  <a:gd name="T16" fmla="*/ 14 w 29"/>
                  <a:gd name="T17" fmla="*/ 20 h 25"/>
                  <a:gd name="T18" fmla="*/ 11 w 29"/>
                  <a:gd name="T19" fmla="*/ 16 h 25"/>
                  <a:gd name="T20" fmla="*/ 2 w 29"/>
                  <a:gd name="T21" fmla="*/ 9 h 25"/>
                  <a:gd name="T22" fmla="*/ 2 w 29"/>
                  <a:gd name="T2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2" y="6"/>
                    </a:moveTo>
                    <a:cubicBezTo>
                      <a:pt x="2" y="3"/>
                      <a:pt x="4" y="0"/>
                      <a:pt x="6" y="3"/>
                    </a:cubicBezTo>
                    <a:cubicBezTo>
                      <a:pt x="9" y="6"/>
                      <a:pt x="12" y="5"/>
                      <a:pt x="13" y="8"/>
                    </a:cubicBezTo>
                    <a:cubicBezTo>
                      <a:pt x="14" y="10"/>
                      <a:pt x="17" y="10"/>
                      <a:pt x="17" y="12"/>
                    </a:cubicBezTo>
                    <a:cubicBezTo>
                      <a:pt x="17" y="14"/>
                      <a:pt x="16" y="14"/>
                      <a:pt x="19" y="16"/>
                    </a:cubicBezTo>
                    <a:cubicBezTo>
                      <a:pt x="22" y="18"/>
                      <a:pt x="26" y="20"/>
                      <a:pt x="26" y="21"/>
                    </a:cubicBezTo>
                    <a:cubicBezTo>
                      <a:pt x="25" y="22"/>
                      <a:pt x="29" y="25"/>
                      <a:pt x="26" y="25"/>
                    </a:cubicBezTo>
                    <a:cubicBezTo>
                      <a:pt x="22" y="25"/>
                      <a:pt x="21" y="25"/>
                      <a:pt x="19" y="23"/>
                    </a:cubicBezTo>
                    <a:cubicBezTo>
                      <a:pt x="16" y="21"/>
                      <a:pt x="17" y="22"/>
                      <a:pt x="14" y="20"/>
                    </a:cubicBezTo>
                    <a:cubicBezTo>
                      <a:pt x="12" y="18"/>
                      <a:pt x="15" y="19"/>
                      <a:pt x="11" y="16"/>
                    </a:cubicBezTo>
                    <a:cubicBezTo>
                      <a:pt x="8" y="13"/>
                      <a:pt x="2" y="10"/>
                      <a:pt x="2" y="9"/>
                    </a:cubicBezTo>
                    <a:cubicBezTo>
                      <a:pt x="2" y="9"/>
                      <a:pt x="0" y="6"/>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704">
                <a:extLst>
                  <a:ext uri="{FF2B5EF4-FFF2-40B4-BE49-F238E27FC236}">
                    <a16:creationId xmlns:a16="http://schemas.microsoft.com/office/drawing/2014/main" id="{DC11C3AE-CB76-F845-9E3A-A1F19776E212}"/>
                  </a:ext>
                </a:extLst>
              </p:cNvPr>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705">
                <a:extLst>
                  <a:ext uri="{FF2B5EF4-FFF2-40B4-BE49-F238E27FC236}">
                    <a16:creationId xmlns:a16="http://schemas.microsoft.com/office/drawing/2014/main" id="{01FB9AB8-E8A5-054A-9255-DC98518F029A}"/>
                  </a:ext>
                </a:extLst>
              </p:cNvPr>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706">
                <a:extLst>
                  <a:ext uri="{FF2B5EF4-FFF2-40B4-BE49-F238E27FC236}">
                    <a16:creationId xmlns:a16="http://schemas.microsoft.com/office/drawing/2014/main" id="{1255DE0A-820B-5149-A90D-F0A8F4FEF512}"/>
                  </a:ext>
                </a:extLst>
              </p:cNvPr>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707">
                <a:extLst>
                  <a:ext uri="{FF2B5EF4-FFF2-40B4-BE49-F238E27FC236}">
                    <a16:creationId xmlns:a16="http://schemas.microsoft.com/office/drawing/2014/main" id="{44731E3E-06F4-1D4D-92FE-4D62A928DCF0}"/>
                  </a:ext>
                </a:extLst>
              </p:cNvPr>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708">
                <a:extLst>
                  <a:ext uri="{FF2B5EF4-FFF2-40B4-BE49-F238E27FC236}">
                    <a16:creationId xmlns:a16="http://schemas.microsoft.com/office/drawing/2014/main" id="{949C19F2-18D6-ED40-8AB6-294079CDD4CE}"/>
                  </a:ext>
                </a:extLst>
              </p:cNvPr>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709">
                <a:extLst>
                  <a:ext uri="{FF2B5EF4-FFF2-40B4-BE49-F238E27FC236}">
                    <a16:creationId xmlns:a16="http://schemas.microsoft.com/office/drawing/2014/main" id="{EFD0896E-792A-144D-9F7F-8DF2AA217847}"/>
                  </a:ext>
                </a:extLst>
              </p:cNvPr>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710">
                <a:extLst>
                  <a:ext uri="{FF2B5EF4-FFF2-40B4-BE49-F238E27FC236}">
                    <a16:creationId xmlns:a16="http://schemas.microsoft.com/office/drawing/2014/main" id="{DA38B61B-658C-7247-BAF3-C6191AD2502F}"/>
                  </a:ext>
                </a:extLst>
              </p:cNvPr>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711">
                <a:extLst>
                  <a:ext uri="{FF2B5EF4-FFF2-40B4-BE49-F238E27FC236}">
                    <a16:creationId xmlns:a16="http://schemas.microsoft.com/office/drawing/2014/main" id="{D60665EA-CF6A-C945-A43E-0AE84400879A}"/>
                  </a:ext>
                </a:extLst>
              </p:cNvPr>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712">
                <a:extLst>
                  <a:ext uri="{FF2B5EF4-FFF2-40B4-BE49-F238E27FC236}">
                    <a16:creationId xmlns:a16="http://schemas.microsoft.com/office/drawing/2014/main" id="{FE53A3CE-0B88-2443-8007-F53BAA6BA675}"/>
                  </a:ext>
                </a:extLst>
              </p:cNvPr>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713">
                <a:extLst>
                  <a:ext uri="{FF2B5EF4-FFF2-40B4-BE49-F238E27FC236}">
                    <a16:creationId xmlns:a16="http://schemas.microsoft.com/office/drawing/2014/main" id="{3A4B9465-97E9-9F4E-BD65-50208B430C87}"/>
                  </a:ext>
                </a:extLst>
              </p:cNvPr>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714">
                <a:extLst>
                  <a:ext uri="{FF2B5EF4-FFF2-40B4-BE49-F238E27FC236}">
                    <a16:creationId xmlns:a16="http://schemas.microsoft.com/office/drawing/2014/main" id="{77DB8281-7313-4F4C-849B-42B747D2772E}"/>
                  </a:ext>
                </a:extLst>
              </p:cNvPr>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715">
                <a:extLst>
                  <a:ext uri="{FF2B5EF4-FFF2-40B4-BE49-F238E27FC236}">
                    <a16:creationId xmlns:a16="http://schemas.microsoft.com/office/drawing/2014/main" id="{076DBE88-9121-894D-927E-FC9BB9B4777E}"/>
                  </a:ext>
                </a:extLst>
              </p:cNvPr>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716">
                <a:extLst>
                  <a:ext uri="{FF2B5EF4-FFF2-40B4-BE49-F238E27FC236}">
                    <a16:creationId xmlns:a16="http://schemas.microsoft.com/office/drawing/2014/main" id="{F6EAD7AD-F5D1-BD49-BB9D-20BA6EE2157B}"/>
                  </a:ext>
                </a:extLst>
              </p:cNvPr>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717">
                <a:extLst>
                  <a:ext uri="{FF2B5EF4-FFF2-40B4-BE49-F238E27FC236}">
                    <a16:creationId xmlns:a16="http://schemas.microsoft.com/office/drawing/2014/main" id="{CE6E433B-10B2-DF40-91E2-1F74EA41A11C}"/>
                  </a:ext>
                </a:extLst>
              </p:cNvPr>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718">
                <a:extLst>
                  <a:ext uri="{FF2B5EF4-FFF2-40B4-BE49-F238E27FC236}">
                    <a16:creationId xmlns:a16="http://schemas.microsoft.com/office/drawing/2014/main" id="{2CE32D29-604C-874E-A3A0-1BC1028D36C1}"/>
                  </a:ext>
                </a:extLst>
              </p:cNvPr>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719">
                <a:extLst>
                  <a:ext uri="{FF2B5EF4-FFF2-40B4-BE49-F238E27FC236}">
                    <a16:creationId xmlns:a16="http://schemas.microsoft.com/office/drawing/2014/main" id="{A7750CBF-0ED3-4243-A1D0-4952F016A196}"/>
                  </a:ext>
                </a:extLst>
              </p:cNvPr>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720">
                <a:extLst>
                  <a:ext uri="{FF2B5EF4-FFF2-40B4-BE49-F238E27FC236}">
                    <a16:creationId xmlns:a16="http://schemas.microsoft.com/office/drawing/2014/main" id="{3407E814-DA2F-654E-B2F7-49B37CA9B1A3}"/>
                  </a:ext>
                </a:extLst>
              </p:cNvPr>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721">
                <a:extLst>
                  <a:ext uri="{FF2B5EF4-FFF2-40B4-BE49-F238E27FC236}">
                    <a16:creationId xmlns:a16="http://schemas.microsoft.com/office/drawing/2014/main" id="{1EB9CF7B-D3B6-D84A-88C2-97010E2EC361}"/>
                  </a:ext>
                </a:extLst>
              </p:cNvPr>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722">
                <a:extLst>
                  <a:ext uri="{FF2B5EF4-FFF2-40B4-BE49-F238E27FC236}">
                    <a16:creationId xmlns:a16="http://schemas.microsoft.com/office/drawing/2014/main" id="{983C72CD-0FFF-FC4A-9EA1-AEFFC1D5A2E3}"/>
                  </a:ext>
                </a:extLst>
              </p:cNvPr>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723">
                <a:extLst>
                  <a:ext uri="{FF2B5EF4-FFF2-40B4-BE49-F238E27FC236}">
                    <a16:creationId xmlns:a16="http://schemas.microsoft.com/office/drawing/2014/main" id="{BDCA18E1-2A96-F44B-BC61-6E525D3003D5}"/>
                  </a:ext>
                </a:extLst>
              </p:cNvPr>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724">
                <a:extLst>
                  <a:ext uri="{FF2B5EF4-FFF2-40B4-BE49-F238E27FC236}">
                    <a16:creationId xmlns:a16="http://schemas.microsoft.com/office/drawing/2014/main" id="{F7A2449E-84D6-2F43-A051-070E84235A83}"/>
                  </a:ext>
                </a:extLst>
              </p:cNvPr>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725">
                <a:extLst>
                  <a:ext uri="{FF2B5EF4-FFF2-40B4-BE49-F238E27FC236}">
                    <a16:creationId xmlns:a16="http://schemas.microsoft.com/office/drawing/2014/main" id="{C42AA8FA-BA09-2347-86A1-EC0CF73D1A10}"/>
                  </a:ext>
                </a:extLst>
              </p:cNvPr>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726">
                <a:extLst>
                  <a:ext uri="{FF2B5EF4-FFF2-40B4-BE49-F238E27FC236}">
                    <a16:creationId xmlns:a16="http://schemas.microsoft.com/office/drawing/2014/main" id="{C6A2B140-0979-2948-B13B-2453A499D046}"/>
                  </a:ext>
                </a:extLst>
              </p:cNvPr>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727">
                <a:extLst>
                  <a:ext uri="{FF2B5EF4-FFF2-40B4-BE49-F238E27FC236}">
                    <a16:creationId xmlns:a16="http://schemas.microsoft.com/office/drawing/2014/main" id="{B2515653-EC55-6545-A6E4-26526FA238FB}"/>
                  </a:ext>
                </a:extLst>
              </p:cNvPr>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728">
                <a:extLst>
                  <a:ext uri="{FF2B5EF4-FFF2-40B4-BE49-F238E27FC236}">
                    <a16:creationId xmlns:a16="http://schemas.microsoft.com/office/drawing/2014/main" id="{90A52DB7-F097-AE41-B7B4-0D965804118A}"/>
                  </a:ext>
                </a:extLst>
              </p:cNvPr>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729">
                <a:extLst>
                  <a:ext uri="{FF2B5EF4-FFF2-40B4-BE49-F238E27FC236}">
                    <a16:creationId xmlns:a16="http://schemas.microsoft.com/office/drawing/2014/main" id="{9012BE9C-ACB7-8641-8F2B-27642EAAE2C3}"/>
                  </a:ext>
                </a:extLst>
              </p:cNvPr>
              <p:cNvSpPr>
                <a:spLocks/>
              </p:cNvSpPr>
              <p:nvPr/>
            </p:nvSpPr>
            <p:spPr bwMode="auto">
              <a:xfrm>
                <a:off x="1890" y="729"/>
                <a:ext cx="603" cy="324"/>
              </a:xfrm>
              <a:custGeom>
                <a:avLst/>
                <a:gdLst>
                  <a:gd name="T0" fmla="*/ 274 w 1005"/>
                  <a:gd name="T1" fmla="*/ 519 h 540"/>
                  <a:gd name="T2" fmla="*/ 308 w 1005"/>
                  <a:gd name="T3" fmla="*/ 476 h 540"/>
                  <a:gd name="T4" fmla="*/ 340 w 1005"/>
                  <a:gd name="T5" fmla="*/ 449 h 540"/>
                  <a:gd name="T6" fmla="*/ 364 w 1005"/>
                  <a:gd name="T7" fmla="*/ 412 h 540"/>
                  <a:gd name="T8" fmla="*/ 410 w 1005"/>
                  <a:gd name="T9" fmla="*/ 394 h 540"/>
                  <a:gd name="T10" fmla="*/ 469 w 1005"/>
                  <a:gd name="T11" fmla="*/ 384 h 540"/>
                  <a:gd name="T12" fmla="*/ 554 w 1005"/>
                  <a:gd name="T13" fmla="*/ 340 h 540"/>
                  <a:gd name="T14" fmla="*/ 637 w 1005"/>
                  <a:gd name="T15" fmla="*/ 323 h 540"/>
                  <a:gd name="T16" fmla="*/ 750 w 1005"/>
                  <a:gd name="T17" fmla="*/ 286 h 540"/>
                  <a:gd name="T18" fmla="*/ 662 w 1005"/>
                  <a:gd name="T19" fmla="*/ 279 h 540"/>
                  <a:gd name="T20" fmla="*/ 718 w 1005"/>
                  <a:gd name="T21" fmla="*/ 258 h 540"/>
                  <a:gd name="T22" fmla="*/ 769 w 1005"/>
                  <a:gd name="T23" fmla="*/ 255 h 540"/>
                  <a:gd name="T24" fmla="*/ 720 w 1005"/>
                  <a:gd name="T25" fmla="*/ 208 h 540"/>
                  <a:gd name="T26" fmla="*/ 772 w 1005"/>
                  <a:gd name="T27" fmla="*/ 231 h 540"/>
                  <a:gd name="T28" fmla="*/ 800 w 1005"/>
                  <a:gd name="T29" fmla="*/ 208 h 540"/>
                  <a:gd name="T30" fmla="*/ 842 w 1005"/>
                  <a:gd name="T31" fmla="*/ 187 h 540"/>
                  <a:gd name="T32" fmla="*/ 834 w 1005"/>
                  <a:gd name="T33" fmla="*/ 172 h 540"/>
                  <a:gd name="T34" fmla="*/ 809 w 1005"/>
                  <a:gd name="T35" fmla="*/ 138 h 540"/>
                  <a:gd name="T36" fmla="*/ 860 w 1005"/>
                  <a:gd name="T37" fmla="*/ 140 h 540"/>
                  <a:gd name="T38" fmla="*/ 854 w 1005"/>
                  <a:gd name="T39" fmla="*/ 112 h 540"/>
                  <a:gd name="T40" fmla="*/ 856 w 1005"/>
                  <a:gd name="T41" fmla="*/ 93 h 540"/>
                  <a:gd name="T42" fmla="*/ 897 w 1005"/>
                  <a:gd name="T43" fmla="*/ 65 h 540"/>
                  <a:gd name="T44" fmla="*/ 995 w 1005"/>
                  <a:gd name="T45" fmla="*/ 42 h 540"/>
                  <a:gd name="T46" fmla="*/ 891 w 1005"/>
                  <a:gd name="T47" fmla="*/ 44 h 540"/>
                  <a:gd name="T48" fmla="*/ 846 w 1005"/>
                  <a:gd name="T49" fmla="*/ 36 h 540"/>
                  <a:gd name="T50" fmla="*/ 799 w 1005"/>
                  <a:gd name="T51" fmla="*/ 31 h 540"/>
                  <a:gd name="T52" fmla="*/ 793 w 1005"/>
                  <a:gd name="T53" fmla="*/ 10 h 540"/>
                  <a:gd name="T54" fmla="*/ 633 w 1005"/>
                  <a:gd name="T55" fmla="*/ 8 h 540"/>
                  <a:gd name="T56" fmla="*/ 535 w 1005"/>
                  <a:gd name="T57" fmla="*/ 17 h 540"/>
                  <a:gd name="T58" fmla="*/ 446 w 1005"/>
                  <a:gd name="T59" fmla="*/ 25 h 540"/>
                  <a:gd name="T60" fmla="*/ 377 w 1005"/>
                  <a:gd name="T61" fmla="*/ 36 h 540"/>
                  <a:gd name="T62" fmla="*/ 271 w 1005"/>
                  <a:gd name="T63" fmla="*/ 37 h 540"/>
                  <a:gd name="T64" fmla="*/ 169 w 1005"/>
                  <a:gd name="T65" fmla="*/ 58 h 540"/>
                  <a:gd name="T66" fmla="*/ 100 w 1005"/>
                  <a:gd name="T67" fmla="*/ 91 h 540"/>
                  <a:gd name="T68" fmla="*/ 10 w 1005"/>
                  <a:gd name="T69" fmla="*/ 116 h 540"/>
                  <a:gd name="T70" fmla="*/ 33 w 1005"/>
                  <a:gd name="T71" fmla="*/ 130 h 540"/>
                  <a:gd name="T72" fmla="*/ 23 w 1005"/>
                  <a:gd name="T73" fmla="*/ 146 h 540"/>
                  <a:gd name="T74" fmla="*/ 171 w 1005"/>
                  <a:gd name="T75" fmla="*/ 158 h 540"/>
                  <a:gd name="T76" fmla="*/ 203 w 1005"/>
                  <a:gd name="T77" fmla="*/ 214 h 540"/>
                  <a:gd name="T78" fmla="*/ 213 w 1005"/>
                  <a:gd name="T79" fmla="*/ 251 h 540"/>
                  <a:gd name="T80" fmla="*/ 182 w 1005"/>
                  <a:gd name="T81" fmla="*/ 273 h 540"/>
                  <a:gd name="T82" fmla="*/ 212 w 1005"/>
                  <a:gd name="T83" fmla="*/ 299 h 540"/>
                  <a:gd name="T84" fmla="*/ 214 w 1005"/>
                  <a:gd name="T85" fmla="*/ 309 h 540"/>
                  <a:gd name="T86" fmla="*/ 147 w 1005"/>
                  <a:gd name="T87" fmla="*/ 360 h 540"/>
                  <a:gd name="T88" fmla="*/ 145 w 1005"/>
                  <a:gd name="T89" fmla="*/ 429 h 540"/>
                  <a:gd name="T90" fmla="*/ 165 w 1005"/>
                  <a:gd name="T91" fmla="*/ 485 h 540"/>
                  <a:gd name="T92" fmla="*/ 212 w 1005"/>
                  <a:gd name="T93" fmla="*/ 518 h 540"/>
                  <a:gd name="T94" fmla="*/ 250 w 1005"/>
                  <a:gd name="T9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5" h="540">
                    <a:moveTo>
                      <a:pt x="250" y="540"/>
                    </a:moveTo>
                    <a:cubicBezTo>
                      <a:pt x="256" y="536"/>
                      <a:pt x="253" y="540"/>
                      <a:pt x="262" y="535"/>
                    </a:cubicBezTo>
                    <a:cubicBezTo>
                      <a:pt x="271" y="530"/>
                      <a:pt x="271" y="533"/>
                      <a:pt x="271" y="527"/>
                    </a:cubicBezTo>
                    <a:cubicBezTo>
                      <a:pt x="271" y="521"/>
                      <a:pt x="268" y="520"/>
                      <a:pt x="274" y="519"/>
                    </a:cubicBezTo>
                    <a:cubicBezTo>
                      <a:pt x="280" y="518"/>
                      <a:pt x="279" y="518"/>
                      <a:pt x="283" y="513"/>
                    </a:cubicBezTo>
                    <a:cubicBezTo>
                      <a:pt x="287" y="507"/>
                      <a:pt x="289" y="503"/>
                      <a:pt x="295" y="500"/>
                    </a:cubicBezTo>
                    <a:cubicBezTo>
                      <a:pt x="300" y="496"/>
                      <a:pt x="298" y="493"/>
                      <a:pt x="303" y="488"/>
                    </a:cubicBezTo>
                    <a:cubicBezTo>
                      <a:pt x="309" y="483"/>
                      <a:pt x="310" y="479"/>
                      <a:pt x="308" y="476"/>
                    </a:cubicBezTo>
                    <a:cubicBezTo>
                      <a:pt x="306" y="473"/>
                      <a:pt x="299" y="467"/>
                      <a:pt x="304" y="466"/>
                    </a:cubicBezTo>
                    <a:cubicBezTo>
                      <a:pt x="308" y="464"/>
                      <a:pt x="319" y="463"/>
                      <a:pt x="321" y="463"/>
                    </a:cubicBezTo>
                    <a:cubicBezTo>
                      <a:pt x="322" y="463"/>
                      <a:pt x="324" y="466"/>
                      <a:pt x="331" y="460"/>
                    </a:cubicBezTo>
                    <a:cubicBezTo>
                      <a:pt x="338" y="455"/>
                      <a:pt x="334" y="450"/>
                      <a:pt x="340" y="449"/>
                    </a:cubicBezTo>
                    <a:cubicBezTo>
                      <a:pt x="346" y="448"/>
                      <a:pt x="346" y="448"/>
                      <a:pt x="351" y="444"/>
                    </a:cubicBezTo>
                    <a:cubicBezTo>
                      <a:pt x="356" y="439"/>
                      <a:pt x="358" y="432"/>
                      <a:pt x="356" y="429"/>
                    </a:cubicBezTo>
                    <a:cubicBezTo>
                      <a:pt x="354" y="427"/>
                      <a:pt x="362" y="422"/>
                      <a:pt x="364" y="422"/>
                    </a:cubicBezTo>
                    <a:cubicBezTo>
                      <a:pt x="366" y="422"/>
                      <a:pt x="370" y="415"/>
                      <a:pt x="364" y="412"/>
                    </a:cubicBezTo>
                    <a:cubicBezTo>
                      <a:pt x="358" y="410"/>
                      <a:pt x="359" y="405"/>
                      <a:pt x="367" y="405"/>
                    </a:cubicBezTo>
                    <a:cubicBezTo>
                      <a:pt x="374" y="405"/>
                      <a:pt x="378" y="406"/>
                      <a:pt x="383" y="402"/>
                    </a:cubicBezTo>
                    <a:cubicBezTo>
                      <a:pt x="389" y="398"/>
                      <a:pt x="385" y="395"/>
                      <a:pt x="390" y="394"/>
                    </a:cubicBezTo>
                    <a:cubicBezTo>
                      <a:pt x="396" y="393"/>
                      <a:pt x="404" y="394"/>
                      <a:pt x="410" y="394"/>
                    </a:cubicBezTo>
                    <a:cubicBezTo>
                      <a:pt x="416" y="394"/>
                      <a:pt x="437" y="371"/>
                      <a:pt x="434" y="377"/>
                    </a:cubicBezTo>
                    <a:cubicBezTo>
                      <a:pt x="430" y="382"/>
                      <a:pt x="427" y="394"/>
                      <a:pt x="431" y="394"/>
                    </a:cubicBezTo>
                    <a:cubicBezTo>
                      <a:pt x="436" y="393"/>
                      <a:pt x="440" y="383"/>
                      <a:pt x="445" y="386"/>
                    </a:cubicBezTo>
                    <a:cubicBezTo>
                      <a:pt x="450" y="389"/>
                      <a:pt x="463" y="386"/>
                      <a:pt x="469" y="384"/>
                    </a:cubicBezTo>
                    <a:cubicBezTo>
                      <a:pt x="475" y="381"/>
                      <a:pt x="484" y="378"/>
                      <a:pt x="492" y="376"/>
                    </a:cubicBezTo>
                    <a:cubicBezTo>
                      <a:pt x="501" y="373"/>
                      <a:pt x="502" y="367"/>
                      <a:pt x="513" y="360"/>
                    </a:cubicBezTo>
                    <a:cubicBezTo>
                      <a:pt x="525" y="354"/>
                      <a:pt x="521" y="352"/>
                      <a:pt x="531" y="347"/>
                    </a:cubicBezTo>
                    <a:cubicBezTo>
                      <a:pt x="542" y="341"/>
                      <a:pt x="553" y="343"/>
                      <a:pt x="554" y="340"/>
                    </a:cubicBezTo>
                    <a:cubicBezTo>
                      <a:pt x="556" y="337"/>
                      <a:pt x="549" y="321"/>
                      <a:pt x="554" y="323"/>
                    </a:cubicBezTo>
                    <a:cubicBezTo>
                      <a:pt x="560" y="326"/>
                      <a:pt x="567" y="335"/>
                      <a:pt x="576" y="335"/>
                    </a:cubicBezTo>
                    <a:cubicBezTo>
                      <a:pt x="585" y="335"/>
                      <a:pt x="591" y="329"/>
                      <a:pt x="604" y="329"/>
                    </a:cubicBezTo>
                    <a:cubicBezTo>
                      <a:pt x="618" y="328"/>
                      <a:pt x="626" y="325"/>
                      <a:pt x="637" y="323"/>
                    </a:cubicBezTo>
                    <a:cubicBezTo>
                      <a:pt x="648" y="322"/>
                      <a:pt x="660" y="316"/>
                      <a:pt x="675" y="314"/>
                    </a:cubicBezTo>
                    <a:cubicBezTo>
                      <a:pt x="689" y="313"/>
                      <a:pt x="689" y="306"/>
                      <a:pt x="703" y="303"/>
                    </a:cubicBezTo>
                    <a:cubicBezTo>
                      <a:pt x="716" y="301"/>
                      <a:pt x="719" y="298"/>
                      <a:pt x="732" y="295"/>
                    </a:cubicBezTo>
                    <a:cubicBezTo>
                      <a:pt x="745" y="292"/>
                      <a:pt x="759" y="287"/>
                      <a:pt x="750" y="286"/>
                    </a:cubicBezTo>
                    <a:cubicBezTo>
                      <a:pt x="741" y="285"/>
                      <a:pt x="731" y="282"/>
                      <a:pt x="721" y="282"/>
                    </a:cubicBezTo>
                    <a:cubicBezTo>
                      <a:pt x="712" y="282"/>
                      <a:pt x="703" y="279"/>
                      <a:pt x="695" y="279"/>
                    </a:cubicBezTo>
                    <a:cubicBezTo>
                      <a:pt x="687" y="279"/>
                      <a:pt x="675" y="283"/>
                      <a:pt x="668" y="283"/>
                    </a:cubicBezTo>
                    <a:cubicBezTo>
                      <a:pt x="661" y="283"/>
                      <a:pt x="657" y="281"/>
                      <a:pt x="662" y="279"/>
                    </a:cubicBezTo>
                    <a:cubicBezTo>
                      <a:pt x="668" y="278"/>
                      <a:pt x="683" y="274"/>
                      <a:pt x="689" y="273"/>
                    </a:cubicBezTo>
                    <a:cubicBezTo>
                      <a:pt x="696" y="272"/>
                      <a:pt x="707" y="271"/>
                      <a:pt x="701" y="268"/>
                    </a:cubicBezTo>
                    <a:cubicBezTo>
                      <a:pt x="695" y="265"/>
                      <a:pt x="694" y="258"/>
                      <a:pt x="698" y="258"/>
                    </a:cubicBezTo>
                    <a:cubicBezTo>
                      <a:pt x="702" y="258"/>
                      <a:pt x="714" y="252"/>
                      <a:pt x="718" y="258"/>
                    </a:cubicBezTo>
                    <a:cubicBezTo>
                      <a:pt x="722" y="265"/>
                      <a:pt x="726" y="275"/>
                      <a:pt x="730" y="277"/>
                    </a:cubicBezTo>
                    <a:cubicBezTo>
                      <a:pt x="733" y="278"/>
                      <a:pt x="744" y="272"/>
                      <a:pt x="749" y="274"/>
                    </a:cubicBezTo>
                    <a:cubicBezTo>
                      <a:pt x="754" y="275"/>
                      <a:pt x="764" y="279"/>
                      <a:pt x="764" y="274"/>
                    </a:cubicBezTo>
                    <a:cubicBezTo>
                      <a:pt x="764" y="269"/>
                      <a:pt x="773" y="257"/>
                      <a:pt x="769" y="255"/>
                    </a:cubicBezTo>
                    <a:cubicBezTo>
                      <a:pt x="765" y="253"/>
                      <a:pt x="763" y="252"/>
                      <a:pt x="754" y="245"/>
                    </a:cubicBezTo>
                    <a:cubicBezTo>
                      <a:pt x="744" y="238"/>
                      <a:pt x="736" y="235"/>
                      <a:pt x="729" y="232"/>
                    </a:cubicBezTo>
                    <a:cubicBezTo>
                      <a:pt x="722" y="230"/>
                      <a:pt x="727" y="224"/>
                      <a:pt x="723" y="220"/>
                    </a:cubicBezTo>
                    <a:cubicBezTo>
                      <a:pt x="719" y="216"/>
                      <a:pt x="713" y="208"/>
                      <a:pt x="720" y="208"/>
                    </a:cubicBezTo>
                    <a:cubicBezTo>
                      <a:pt x="727" y="208"/>
                      <a:pt x="737" y="203"/>
                      <a:pt x="736" y="210"/>
                    </a:cubicBezTo>
                    <a:cubicBezTo>
                      <a:pt x="736" y="216"/>
                      <a:pt x="727" y="222"/>
                      <a:pt x="733" y="225"/>
                    </a:cubicBezTo>
                    <a:cubicBezTo>
                      <a:pt x="739" y="228"/>
                      <a:pt x="751" y="237"/>
                      <a:pt x="760" y="237"/>
                    </a:cubicBezTo>
                    <a:cubicBezTo>
                      <a:pt x="768" y="237"/>
                      <a:pt x="776" y="235"/>
                      <a:pt x="772" y="231"/>
                    </a:cubicBezTo>
                    <a:cubicBezTo>
                      <a:pt x="769" y="227"/>
                      <a:pt x="780" y="225"/>
                      <a:pt x="775" y="221"/>
                    </a:cubicBezTo>
                    <a:cubicBezTo>
                      <a:pt x="770" y="218"/>
                      <a:pt x="744" y="204"/>
                      <a:pt x="754" y="206"/>
                    </a:cubicBezTo>
                    <a:cubicBezTo>
                      <a:pt x="765" y="209"/>
                      <a:pt x="779" y="211"/>
                      <a:pt x="782" y="211"/>
                    </a:cubicBezTo>
                    <a:cubicBezTo>
                      <a:pt x="785" y="211"/>
                      <a:pt x="792" y="211"/>
                      <a:pt x="800" y="208"/>
                    </a:cubicBezTo>
                    <a:cubicBezTo>
                      <a:pt x="808" y="206"/>
                      <a:pt x="815" y="202"/>
                      <a:pt x="812" y="200"/>
                    </a:cubicBezTo>
                    <a:cubicBezTo>
                      <a:pt x="808" y="198"/>
                      <a:pt x="798" y="195"/>
                      <a:pt x="804" y="193"/>
                    </a:cubicBezTo>
                    <a:cubicBezTo>
                      <a:pt x="811" y="190"/>
                      <a:pt x="813" y="190"/>
                      <a:pt x="821" y="191"/>
                    </a:cubicBezTo>
                    <a:cubicBezTo>
                      <a:pt x="829" y="192"/>
                      <a:pt x="839" y="188"/>
                      <a:pt x="842" y="187"/>
                    </a:cubicBezTo>
                    <a:cubicBezTo>
                      <a:pt x="844" y="187"/>
                      <a:pt x="839" y="183"/>
                      <a:pt x="831" y="182"/>
                    </a:cubicBezTo>
                    <a:cubicBezTo>
                      <a:pt x="822" y="181"/>
                      <a:pt x="818" y="181"/>
                      <a:pt x="817" y="176"/>
                    </a:cubicBezTo>
                    <a:cubicBezTo>
                      <a:pt x="816" y="171"/>
                      <a:pt x="808" y="167"/>
                      <a:pt x="816" y="167"/>
                    </a:cubicBezTo>
                    <a:cubicBezTo>
                      <a:pt x="823" y="167"/>
                      <a:pt x="830" y="173"/>
                      <a:pt x="834" y="172"/>
                    </a:cubicBezTo>
                    <a:cubicBezTo>
                      <a:pt x="839" y="171"/>
                      <a:pt x="841" y="159"/>
                      <a:pt x="836" y="155"/>
                    </a:cubicBezTo>
                    <a:cubicBezTo>
                      <a:pt x="832" y="152"/>
                      <a:pt x="832" y="141"/>
                      <a:pt x="827" y="143"/>
                    </a:cubicBezTo>
                    <a:cubicBezTo>
                      <a:pt x="822" y="146"/>
                      <a:pt x="813" y="146"/>
                      <a:pt x="809" y="146"/>
                    </a:cubicBezTo>
                    <a:cubicBezTo>
                      <a:pt x="805" y="146"/>
                      <a:pt x="798" y="135"/>
                      <a:pt x="809" y="138"/>
                    </a:cubicBezTo>
                    <a:cubicBezTo>
                      <a:pt x="820" y="141"/>
                      <a:pt x="814" y="133"/>
                      <a:pt x="830" y="133"/>
                    </a:cubicBezTo>
                    <a:cubicBezTo>
                      <a:pt x="846" y="133"/>
                      <a:pt x="856" y="133"/>
                      <a:pt x="853" y="139"/>
                    </a:cubicBezTo>
                    <a:cubicBezTo>
                      <a:pt x="850" y="146"/>
                      <a:pt x="848" y="157"/>
                      <a:pt x="853" y="157"/>
                    </a:cubicBezTo>
                    <a:cubicBezTo>
                      <a:pt x="859" y="156"/>
                      <a:pt x="857" y="146"/>
                      <a:pt x="860" y="140"/>
                    </a:cubicBezTo>
                    <a:cubicBezTo>
                      <a:pt x="864" y="135"/>
                      <a:pt x="882" y="133"/>
                      <a:pt x="872" y="128"/>
                    </a:cubicBezTo>
                    <a:cubicBezTo>
                      <a:pt x="863" y="124"/>
                      <a:pt x="857" y="125"/>
                      <a:pt x="848" y="123"/>
                    </a:cubicBezTo>
                    <a:cubicBezTo>
                      <a:pt x="839" y="122"/>
                      <a:pt x="832" y="114"/>
                      <a:pt x="841" y="115"/>
                    </a:cubicBezTo>
                    <a:cubicBezTo>
                      <a:pt x="850" y="115"/>
                      <a:pt x="863" y="114"/>
                      <a:pt x="854" y="112"/>
                    </a:cubicBezTo>
                    <a:cubicBezTo>
                      <a:pt x="846" y="109"/>
                      <a:pt x="830" y="108"/>
                      <a:pt x="826" y="112"/>
                    </a:cubicBezTo>
                    <a:cubicBezTo>
                      <a:pt x="822" y="115"/>
                      <a:pt x="810" y="113"/>
                      <a:pt x="816" y="109"/>
                    </a:cubicBezTo>
                    <a:cubicBezTo>
                      <a:pt x="822" y="106"/>
                      <a:pt x="834" y="98"/>
                      <a:pt x="836" y="95"/>
                    </a:cubicBezTo>
                    <a:cubicBezTo>
                      <a:pt x="838" y="91"/>
                      <a:pt x="851" y="95"/>
                      <a:pt x="856" y="93"/>
                    </a:cubicBezTo>
                    <a:cubicBezTo>
                      <a:pt x="860" y="90"/>
                      <a:pt x="863" y="78"/>
                      <a:pt x="869" y="77"/>
                    </a:cubicBezTo>
                    <a:cubicBezTo>
                      <a:pt x="876" y="76"/>
                      <a:pt x="892" y="73"/>
                      <a:pt x="896" y="73"/>
                    </a:cubicBezTo>
                    <a:cubicBezTo>
                      <a:pt x="900" y="73"/>
                      <a:pt x="910" y="72"/>
                      <a:pt x="903" y="70"/>
                    </a:cubicBezTo>
                    <a:cubicBezTo>
                      <a:pt x="895" y="68"/>
                      <a:pt x="893" y="65"/>
                      <a:pt x="897" y="65"/>
                    </a:cubicBezTo>
                    <a:cubicBezTo>
                      <a:pt x="901" y="65"/>
                      <a:pt x="919" y="65"/>
                      <a:pt x="926" y="62"/>
                    </a:cubicBezTo>
                    <a:cubicBezTo>
                      <a:pt x="932" y="59"/>
                      <a:pt x="939" y="63"/>
                      <a:pt x="952" y="58"/>
                    </a:cubicBezTo>
                    <a:cubicBezTo>
                      <a:pt x="965" y="53"/>
                      <a:pt x="962" y="51"/>
                      <a:pt x="972" y="49"/>
                    </a:cubicBezTo>
                    <a:cubicBezTo>
                      <a:pt x="983" y="47"/>
                      <a:pt x="1005" y="43"/>
                      <a:pt x="995" y="42"/>
                    </a:cubicBezTo>
                    <a:cubicBezTo>
                      <a:pt x="986" y="41"/>
                      <a:pt x="975" y="41"/>
                      <a:pt x="968" y="38"/>
                    </a:cubicBezTo>
                    <a:cubicBezTo>
                      <a:pt x="961" y="36"/>
                      <a:pt x="948" y="36"/>
                      <a:pt x="937" y="37"/>
                    </a:cubicBezTo>
                    <a:cubicBezTo>
                      <a:pt x="927" y="37"/>
                      <a:pt x="915" y="41"/>
                      <a:pt x="910" y="42"/>
                    </a:cubicBezTo>
                    <a:cubicBezTo>
                      <a:pt x="905" y="44"/>
                      <a:pt x="900" y="48"/>
                      <a:pt x="891" y="44"/>
                    </a:cubicBezTo>
                    <a:cubicBezTo>
                      <a:pt x="882" y="41"/>
                      <a:pt x="873" y="39"/>
                      <a:pt x="869" y="41"/>
                    </a:cubicBezTo>
                    <a:cubicBezTo>
                      <a:pt x="865" y="43"/>
                      <a:pt x="855" y="48"/>
                      <a:pt x="840" y="50"/>
                    </a:cubicBezTo>
                    <a:cubicBezTo>
                      <a:pt x="826" y="52"/>
                      <a:pt x="801" y="59"/>
                      <a:pt x="811" y="54"/>
                    </a:cubicBezTo>
                    <a:cubicBezTo>
                      <a:pt x="821" y="49"/>
                      <a:pt x="851" y="40"/>
                      <a:pt x="846" y="36"/>
                    </a:cubicBezTo>
                    <a:cubicBezTo>
                      <a:pt x="846" y="36"/>
                      <a:pt x="825" y="31"/>
                      <a:pt x="812" y="39"/>
                    </a:cubicBezTo>
                    <a:cubicBezTo>
                      <a:pt x="805" y="41"/>
                      <a:pt x="768" y="48"/>
                      <a:pt x="764" y="46"/>
                    </a:cubicBezTo>
                    <a:cubicBezTo>
                      <a:pt x="759" y="44"/>
                      <a:pt x="777" y="39"/>
                      <a:pt x="783" y="38"/>
                    </a:cubicBezTo>
                    <a:cubicBezTo>
                      <a:pt x="789" y="36"/>
                      <a:pt x="790" y="30"/>
                      <a:pt x="799" y="31"/>
                    </a:cubicBezTo>
                    <a:cubicBezTo>
                      <a:pt x="808" y="31"/>
                      <a:pt x="844" y="28"/>
                      <a:pt x="850" y="28"/>
                    </a:cubicBezTo>
                    <a:cubicBezTo>
                      <a:pt x="856" y="28"/>
                      <a:pt x="871" y="23"/>
                      <a:pt x="856" y="21"/>
                    </a:cubicBezTo>
                    <a:cubicBezTo>
                      <a:pt x="840" y="20"/>
                      <a:pt x="826" y="15"/>
                      <a:pt x="815" y="15"/>
                    </a:cubicBezTo>
                    <a:cubicBezTo>
                      <a:pt x="805" y="15"/>
                      <a:pt x="807" y="10"/>
                      <a:pt x="793" y="10"/>
                    </a:cubicBezTo>
                    <a:cubicBezTo>
                      <a:pt x="779" y="10"/>
                      <a:pt x="771" y="9"/>
                      <a:pt x="753" y="10"/>
                    </a:cubicBezTo>
                    <a:cubicBezTo>
                      <a:pt x="736" y="12"/>
                      <a:pt x="727" y="12"/>
                      <a:pt x="706" y="10"/>
                    </a:cubicBezTo>
                    <a:cubicBezTo>
                      <a:pt x="685" y="7"/>
                      <a:pt x="662" y="9"/>
                      <a:pt x="655" y="10"/>
                    </a:cubicBezTo>
                    <a:cubicBezTo>
                      <a:pt x="649" y="10"/>
                      <a:pt x="646" y="0"/>
                      <a:pt x="633" y="8"/>
                    </a:cubicBezTo>
                    <a:cubicBezTo>
                      <a:pt x="620" y="16"/>
                      <a:pt x="601" y="7"/>
                      <a:pt x="600" y="13"/>
                    </a:cubicBezTo>
                    <a:cubicBezTo>
                      <a:pt x="599" y="19"/>
                      <a:pt x="591" y="18"/>
                      <a:pt x="581" y="18"/>
                    </a:cubicBezTo>
                    <a:cubicBezTo>
                      <a:pt x="571" y="19"/>
                      <a:pt x="560" y="12"/>
                      <a:pt x="554" y="14"/>
                    </a:cubicBezTo>
                    <a:cubicBezTo>
                      <a:pt x="548" y="17"/>
                      <a:pt x="547" y="17"/>
                      <a:pt x="535" y="17"/>
                    </a:cubicBezTo>
                    <a:cubicBezTo>
                      <a:pt x="523" y="17"/>
                      <a:pt x="510" y="13"/>
                      <a:pt x="509" y="18"/>
                    </a:cubicBezTo>
                    <a:cubicBezTo>
                      <a:pt x="508" y="24"/>
                      <a:pt x="473" y="20"/>
                      <a:pt x="482" y="26"/>
                    </a:cubicBezTo>
                    <a:cubicBezTo>
                      <a:pt x="492" y="32"/>
                      <a:pt x="510" y="38"/>
                      <a:pt x="498" y="38"/>
                    </a:cubicBezTo>
                    <a:cubicBezTo>
                      <a:pt x="485" y="37"/>
                      <a:pt x="458" y="26"/>
                      <a:pt x="446" y="25"/>
                    </a:cubicBezTo>
                    <a:cubicBezTo>
                      <a:pt x="433" y="24"/>
                      <a:pt x="418" y="29"/>
                      <a:pt x="422" y="32"/>
                    </a:cubicBezTo>
                    <a:cubicBezTo>
                      <a:pt x="426" y="36"/>
                      <a:pt x="427" y="43"/>
                      <a:pt x="420" y="43"/>
                    </a:cubicBezTo>
                    <a:cubicBezTo>
                      <a:pt x="413" y="42"/>
                      <a:pt x="402" y="31"/>
                      <a:pt x="396" y="31"/>
                    </a:cubicBezTo>
                    <a:cubicBezTo>
                      <a:pt x="390" y="30"/>
                      <a:pt x="378" y="27"/>
                      <a:pt x="377" y="36"/>
                    </a:cubicBezTo>
                    <a:cubicBezTo>
                      <a:pt x="377" y="44"/>
                      <a:pt x="359" y="49"/>
                      <a:pt x="364" y="42"/>
                    </a:cubicBezTo>
                    <a:cubicBezTo>
                      <a:pt x="369" y="36"/>
                      <a:pt x="385" y="31"/>
                      <a:pt x="370" y="30"/>
                    </a:cubicBezTo>
                    <a:cubicBezTo>
                      <a:pt x="355" y="30"/>
                      <a:pt x="360" y="31"/>
                      <a:pt x="331" y="32"/>
                    </a:cubicBezTo>
                    <a:cubicBezTo>
                      <a:pt x="302" y="33"/>
                      <a:pt x="280" y="37"/>
                      <a:pt x="271" y="37"/>
                    </a:cubicBezTo>
                    <a:cubicBezTo>
                      <a:pt x="263" y="38"/>
                      <a:pt x="252" y="38"/>
                      <a:pt x="250" y="44"/>
                    </a:cubicBezTo>
                    <a:cubicBezTo>
                      <a:pt x="247" y="50"/>
                      <a:pt x="243" y="54"/>
                      <a:pt x="229" y="53"/>
                    </a:cubicBezTo>
                    <a:cubicBezTo>
                      <a:pt x="215" y="52"/>
                      <a:pt x="210" y="51"/>
                      <a:pt x="196" y="53"/>
                    </a:cubicBezTo>
                    <a:cubicBezTo>
                      <a:pt x="182" y="55"/>
                      <a:pt x="189" y="54"/>
                      <a:pt x="169" y="58"/>
                    </a:cubicBezTo>
                    <a:cubicBezTo>
                      <a:pt x="149" y="61"/>
                      <a:pt x="125" y="65"/>
                      <a:pt x="134" y="68"/>
                    </a:cubicBezTo>
                    <a:cubicBezTo>
                      <a:pt x="143" y="71"/>
                      <a:pt x="162" y="75"/>
                      <a:pt x="158" y="78"/>
                    </a:cubicBezTo>
                    <a:cubicBezTo>
                      <a:pt x="153" y="82"/>
                      <a:pt x="148" y="82"/>
                      <a:pt x="135" y="85"/>
                    </a:cubicBezTo>
                    <a:cubicBezTo>
                      <a:pt x="122" y="88"/>
                      <a:pt x="114" y="89"/>
                      <a:pt x="100" y="91"/>
                    </a:cubicBezTo>
                    <a:cubicBezTo>
                      <a:pt x="87" y="92"/>
                      <a:pt x="87" y="92"/>
                      <a:pt x="74" y="94"/>
                    </a:cubicBezTo>
                    <a:cubicBezTo>
                      <a:pt x="60" y="97"/>
                      <a:pt x="55" y="96"/>
                      <a:pt x="36" y="99"/>
                    </a:cubicBezTo>
                    <a:cubicBezTo>
                      <a:pt x="18" y="101"/>
                      <a:pt x="9" y="97"/>
                      <a:pt x="7" y="101"/>
                    </a:cubicBezTo>
                    <a:cubicBezTo>
                      <a:pt x="6" y="105"/>
                      <a:pt x="0" y="116"/>
                      <a:pt x="10" y="116"/>
                    </a:cubicBezTo>
                    <a:cubicBezTo>
                      <a:pt x="19" y="117"/>
                      <a:pt x="29" y="119"/>
                      <a:pt x="44" y="119"/>
                    </a:cubicBezTo>
                    <a:cubicBezTo>
                      <a:pt x="60" y="119"/>
                      <a:pt x="99" y="115"/>
                      <a:pt x="94" y="118"/>
                    </a:cubicBezTo>
                    <a:cubicBezTo>
                      <a:pt x="88" y="122"/>
                      <a:pt x="86" y="130"/>
                      <a:pt x="70" y="130"/>
                    </a:cubicBezTo>
                    <a:cubicBezTo>
                      <a:pt x="54" y="130"/>
                      <a:pt x="42" y="130"/>
                      <a:pt x="33" y="130"/>
                    </a:cubicBezTo>
                    <a:cubicBezTo>
                      <a:pt x="24" y="131"/>
                      <a:pt x="12" y="129"/>
                      <a:pt x="11" y="132"/>
                    </a:cubicBezTo>
                    <a:cubicBezTo>
                      <a:pt x="9" y="134"/>
                      <a:pt x="10" y="138"/>
                      <a:pt x="20" y="138"/>
                    </a:cubicBezTo>
                    <a:cubicBezTo>
                      <a:pt x="30" y="138"/>
                      <a:pt x="37" y="139"/>
                      <a:pt x="31" y="142"/>
                    </a:cubicBezTo>
                    <a:cubicBezTo>
                      <a:pt x="25" y="145"/>
                      <a:pt x="3" y="140"/>
                      <a:pt x="23" y="146"/>
                    </a:cubicBezTo>
                    <a:cubicBezTo>
                      <a:pt x="43" y="153"/>
                      <a:pt x="50" y="154"/>
                      <a:pt x="61" y="153"/>
                    </a:cubicBezTo>
                    <a:cubicBezTo>
                      <a:pt x="72" y="151"/>
                      <a:pt x="68" y="150"/>
                      <a:pt x="88" y="150"/>
                    </a:cubicBezTo>
                    <a:cubicBezTo>
                      <a:pt x="108" y="150"/>
                      <a:pt x="116" y="147"/>
                      <a:pt x="132" y="151"/>
                    </a:cubicBezTo>
                    <a:cubicBezTo>
                      <a:pt x="147" y="156"/>
                      <a:pt x="162" y="151"/>
                      <a:pt x="171" y="158"/>
                    </a:cubicBezTo>
                    <a:cubicBezTo>
                      <a:pt x="179" y="164"/>
                      <a:pt x="190" y="161"/>
                      <a:pt x="190" y="168"/>
                    </a:cubicBezTo>
                    <a:cubicBezTo>
                      <a:pt x="190" y="176"/>
                      <a:pt x="192" y="175"/>
                      <a:pt x="198" y="184"/>
                    </a:cubicBezTo>
                    <a:cubicBezTo>
                      <a:pt x="203" y="194"/>
                      <a:pt x="186" y="196"/>
                      <a:pt x="188" y="203"/>
                    </a:cubicBezTo>
                    <a:cubicBezTo>
                      <a:pt x="191" y="211"/>
                      <a:pt x="198" y="210"/>
                      <a:pt x="203" y="214"/>
                    </a:cubicBezTo>
                    <a:cubicBezTo>
                      <a:pt x="208" y="219"/>
                      <a:pt x="215" y="218"/>
                      <a:pt x="201" y="224"/>
                    </a:cubicBezTo>
                    <a:cubicBezTo>
                      <a:pt x="187" y="231"/>
                      <a:pt x="163" y="244"/>
                      <a:pt x="171" y="252"/>
                    </a:cubicBezTo>
                    <a:cubicBezTo>
                      <a:pt x="178" y="261"/>
                      <a:pt x="187" y="259"/>
                      <a:pt x="197" y="256"/>
                    </a:cubicBezTo>
                    <a:cubicBezTo>
                      <a:pt x="208" y="253"/>
                      <a:pt x="209" y="241"/>
                      <a:pt x="213" y="251"/>
                    </a:cubicBezTo>
                    <a:cubicBezTo>
                      <a:pt x="217" y="261"/>
                      <a:pt x="231" y="268"/>
                      <a:pt x="235" y="268"/>
                    </a:cubicBezTo>
                    <a:cubicBezTo>
                      <a:pt x="239" y="269"/>
                      <a:pt x="255" y="278"/>
                      <a:pt x="239" y="279"/>
                    </a:cubicBezTo>
                    <a:cubicBezTo>
                      <a:pt x="223" y="280"/>
                      <a:pt x="209" y="269"/>
                      <a:pt x="200" y="269"/>
                    </a:cubicBezTo>
                    <a:cubicBezTo>
                      <a:pt x="191" y="269"/>
                      <a:pt x="179" y="268"/>
                      <a:pt x="182" y="273"/>
                    </a:cubicBezTo>
                    <a:cubicBezTo>
                      <a:pt x="184" y="277"/>
                      <a:pt x="195" y="283"/>
                      <a:pt x="186" y="284"/>
                    </a:cubicBezTo>
                    <a:cubicBezTo>
                      <a:pt x="177" y="286"/>
                      <a:pt x="162" y="288"/>
                      <a:pt x="161" y="292"/>
                    </a:cubicBezTo>
                    <a:cubicBezTo>
                      <a:pt x="159" y="296"/>
                      <a:pt x="168" y="305"/>
                      <a:pt x="181" y="305"/>
                    </a:cubicBezTo>
                    <a:cubicBezTo>
                      <a:pt x="195" y="305"/>
                      <a:pt x="212" y="300"/>
                      <a:pt x="212" y="299"/>
                    </a:cubicBezTo>
                    <a:cubicBezTo>
                      <a:pt x="212" y="297"/>
                      <a:pt x="197" y="284"/>
                      <a:pt x="204" y="283"/>
                    </a:cubicBezTo>
                    <a:cubicBezTo>
                      <a:pt x="210" y="282"/>
                      <a:pt x="223" y="286"/>
                      <a:pt x="226" y="288"/>
                    </a:cubicBezTo>
                    <a:cubicBezTo>
                      <a:pt x="229" y="290"/>
                      <a:pt x="240" y="296"/>
                      <a:pt x="231" y="301"/>
                    </a:cubicBezTo>
                    <a:cubicBezTo>
                      <a:pt x="221" y="306"/>
                      <a:pt x="214" y="303"/>
                      <a:pt x="214" y="309"/>
                    </a:cubicBezTo>
                    <a:cubicBezTo>
                      <a:pt x="214" y="316"/>
                      <a:pt x="229" y="317"/>
                      <a:pt x="209" y="319"/>
                    </a:cubicBezTo>
                    <a:cubicBezTo>
                      <a:pt x="188" y="321"/>
                      <a:pt x="186" y="312"/>
                      <a:pt x="177" y="323"/>
                    </a:cubicBezTo>
                    <a:cubicBezTo>
                      <a:pt x="168" y="333"/>
                      <a:pt x="154" y="337"/>
                      <a:pt x="153" y="346"/>
                    </a:cubicBezTo>
                    <a:cubicBezTo>
                      <a:pt x="152" y="356"/>
                      <a:pt x="143" y="353"/>
                      <a:pt x="147" y="360"/>
                    </a:cubicBezTo>
                    <a:cubicBezTo>
                      <a:pt x="151" y="367"/>
                      <a:pt x="135" y="363"/>
                      <a:pt x="141" y="376"/>
                    </a:cubicBezTo>
                    <a:cubicBezTo>
                      <a:pt x="146" y="390"/>
                      <a:pt x="129" y="394"/>
                      <a:pt x="140" y="401"/>
                    </a:cubicBezTo>
                    <a:cubicBezTo>
                      <a:pt x="151" y="408"/>
                      <a:pt x="132" y="417"/>
                      <a:pt x="146" y="417"/>
                    </a:cubicBezTo>
                    <a:cubicBezTo>
                      <a:pt x="160" y="417"/>
                      <a:pt x="130" y="427"/>
                      <a:pt x="145" y="429"/>
                    </a:cubicBezTo>
                    <a:cubicBezTo>
                      <a:pt x="161" y="432"/>
                      <a:pt x="145" y="449"/>
                      <a:pt x="149" y="450"/>
                    </a:cubicBezTo>
                    <a:cubicBezTo>
                      <a:pt x="152" y="452"/>
                      <a:pt x="146" y="458"/>
                      <a:pt x="154" y="460"/>
                    </a:cubicBezTo>
                    <a:cubicBezTo>
                      <a:pt x="162" y="462"/>
                      <a:pt x="147" y="468"/>
                      <a:pt x="157" y="471"/>
                    </a:cubicBezTo>
                    <a:cubicBezTo>
                      <a:pt x="167" y="473"/>
                      <a:pt x="161" y="483"/>
                      <a:pt x="165" y="485"/>
                    </a:cubicBezTo>
                    <a:cubicBezTo>
                      <a:pt x="168" y="487"/>
                      <a:pt x="168" y="500"/>
                      <a:pt x="175" y="500"/>
                    </a:cubicBezTo>
                    <a:cubicBezTo>
                      <a:pt x="182" y="501"/>
                      <a:pt x="168" y="514"/>
                      <a:pt x="176" y="514"/>
                    </a:cubicBezTo>
                    <a:cubicBezTo>
                      <a:pt x="184" y="514"/>
                      <a:pt x="189" y="518"/>
                      <a:pt x="197" y="514"/>
                    </a:cubicBezTo>
                    <a:cubicBezTo>
                      <a:pt x="206" y="511"/>
                      <a:pt x="210" y="513"/>
                      <a:pt x="212" y="518"/>
                    </a:cubicBezTo>
                    <a:cubicBezTo>
                      <a:pt x="215" y="522"/>
                      <a:pt x="223" y="504"/>
                      <a:pt x="225" y="509"/>
                    </a:cubicBezTo>
                    <a:cubicBezTo>
                      <a:pt x="226" y="513"/>
                      <a:pt x="225" y="521"/>
                      <a:pt x="227" y="527"/>
                    </a:cubicBezTo>
                    <a:cubicBezTo>
                      <a:pt x="228" y="532"/>
                      <a:pt x="236" y="532"/>
                      <a:pt x="238" y="532"/>
                    </a:cubicBezTo>
                    <a:cubicBezTo>
                      <a:pt x="238" y="532"/>
                      <a:pt x="238" y="538"/>
                      <a:pt x="250" y="5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730">
                <a:extLst>
                  <a:ext uri="{FF2B5EF4-FFF2-40B4-BE49-F238E27FC236}">
                    <a16:creationId xmlns:a16="http://schemas.microsoft.com/office/drawing/2014/main" id="{C3F4572C-04E0-564C-9B4C-69DCF5F646EC}"/>
                  </a:ext>
                </a:extLst>
              </p:cNvPr>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731">
                <a:extLst>
                  <a:ext uri="{FF2B5EF4-FFF2-40B4-BE49-F238E27FC236}">
                    <a16:creationId xmlns:a16="http://schemas.microsoft.com/office/drawing/2014/main" id="{B1BA2773-301E-1747-821A-EC329AB26264}"/>
                  </a:ext>
                </a:extLst>
              </p:cNvPr>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732">
                <a:extLst>
                  <a:ext uri="{FF2B5EF4-FFF2-40B4-BE49-F238E27FC236}">
                    <a16:creationId xmlns:a16="http://schemas.microsoft.com/office/drawing/2014/main" id="{D666E590-2ACF-2E43-8318-FE7BA7C1CC68}"/>
                  </a:ext>
                </a:extLst>
              </p:cNvPr>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733">
                <a:extLst>
                  <a:ext uri="{FF2B5EF4-FFF2-40B4-BE49-F238E27FC236}">
                    <a16:creationId xmlns:a16="http://schemas.microsoft.com/office/drawing/2014/main" id="{836012E3-D7E8-0D4F-A58D-947509623200}"/>
                  </a:ext>
                </a:extLst>
              </p:cNvPr>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734">
                <a:extLst>
                  <a:ext uri="{FF2B5EF4-FFF2-40B4-BE49-F238E27FC236}">
                    <a16:creationId xmlns:a16="http://schemas.microsoft.com/office/drawing/2014/main" id="{5B7F315B-0F9E-EF40-90CC-631C5E96D69B}"/>
                  </a:ext>
                </a:extLst>
              </p:cNvPr>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735">
                <a:extLst>
                  <a:ext uri="{FF2B5EF4-FFF2-40B4-BE49-F238E27FC236}">
                    <a16:creationId xmlns:a16="http://schemas.microsoft.com/office/drawing/2014/main" id="{C53D36AF-08AC-FE4B-9AE5-BD7AE9DE7756}"/>
                  </a:ext>
                </a:extLst>
              </p:cNvPr>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736">
                <a:extLst>
                  <a:ext uri="{FF2B5EF4-FFF2-40B4-BE49-F238E27FC236}">
                    <a16:creationId xmlns:a16="http://schemas.microsoft.com/office/drawing/2014/main" id="{17E83C43-3563-C241-84EF-7FFAE292C8FB}"/>
                  </a:ext>
                </a:extLst>
              </p:cNvPr>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737">
                <a:extLst>
                  <a:ext uri="{FF2B5EF4-FFF2-40B4-BE49-F238E27FC236}">
                    <a16:creationId xmlns:a16="http://schemas.microsoft.com/office/drawing/2014/main" id="{286DABA5-7428-5747-8236-6242198E9B3D}"/>
                  </a:ext>
                </a:extLst>
              </p:cNvPr>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738">
                <a:extLst>
                  <a:ext uri="{FF2B5EF4-FFF2-40B4-BE49-F238E27FC236}">
                    <a16:creationId xmlns:a16="http://schemas.microsoft.com/office/drawing/2014/main" id="{75B7F6F4-D463-0248-BA9F-7809CAB5878A}"/>
                  </a:ext>
                </a:extLst>
              </p:cNvPr>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739">
                <a:extLst>
                  <a:ext uri="{FF2B5EF4-FFF2-40B4-BE49-F238E27FC236}">
                    <a16:creationId xmlns:a16="http://schemas.microsoft.com/office/drawing/2014/main" id="{969FDF75-3ADE-DF41-86F0-420C5D9F6686}"/>
                  </a:ext>
                </a:extLst>
              </p:cNvPr>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740">
                <a:extLst>
                  <a:ext uri="{FF2B5EF4-FFF2-40B4-BE49-F238E27FC236}">
                    <a16:creationId xmlns:a16="http://schemas.microsoft.com/office/drawing/2014/main" id="{ED10E8AB-C4E8-3141-BC47-8D89BEB7E602}"/>
                  </a:ext>
                </a:extLst>
              </p:cNvPr>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741">
                <a:extLst>
                  <a:ext uri="{FF2B5EF4-FFF2-40B4-BE49-F238E27FC236}">
                    <a16:creationId xmlns:a16="http://schemas.microsoft.com/office/drawing/2014/main" id="{BD43AF73-7FFA-484B-B1F2-2927A66A1625}"/>
                  </a:ext>
                </a:extLst>
              </p:cNvPr>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742">
                <a:extLst>
                  <a:ext uri="{FF2B5EF4-FFF2-40B4-BE49-F238E27FC236}">
                    <a16:creationId xmlns:a16="http://schemas.microsoft.com/office/drawing/2014/main" id="{C64B01FD-7B6A-704E-B4F3-5CCCAF8FAFC5}"/>
                  </a:ext>
                </a:extLst>
              </p:cNvPr>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743">
                <a:extLst>
                  <a:ext uri="{FF2B5EF4-FFF2-40B4-BE49-F238E27FC236}">
                    <a16:creationId xmlns:a16="http://schemas.microsoft.com/office/drawing/2014/main" id="{7C178EDE-0035-5F4C-82A2-B64C01EBC0CE}"/>
                  </a:ext>
                </a:extLst>
              </p:cNvPr>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744">
                <a:extLst>
                  <a:ext uri="{FF2B5EF4-FFF2-40B4-BE49-F238E27FC236}">
                    <a16:creationId xmlns:a16="http://schemas.microsoft.com/office/drawing/2014/main" id="{7529D3DF-94F2-D641-93B9-499DC07857C3}"/>
                  </a:ext>
                </a:extLst>
              </p:cNvPr>
              <p:cNvSpPr>
                <a:spLocks/>
              </p:cNvSpPr>
              <p:nvPr/>
            </p:nvSpPr>
            <p:spPr bwMode="auto">
              <a:xfrm>
                <a:off x="4452" y="1281"/>
                <a:ext cx="77" cy="70"/>
              </a:xfrm>
              <a:custGeom>
                <a:avLst/>
                <a:gdLst>
                  <a:gd name="T0" fmla="*/ 10 w 128"/>
                  <a:gd name="T1" fmla="*/ 4 h 117"/>
                  <a:gd name="T2" fmla="*/ 24 w 128"/>
                  <a:gd name="T3" fmla="*/ 12 h 117"/>
                  <a:gd name="T4" fmla="*/ 34 w 128"/>
                  <a:gd name="T5" fmla="*/ 19 h 117"/>
                  <a:gd name="T6" fmla="*/ 49 w 128"/>
                  <a:gd name="T7" fmla="*/ 27 h 117"/>
                  <a:gd name="T8" fmla="*/ 64 w 128"/>
                  <a:gd name="T9" fmla="*/ 34 h 117"/>
                  <a:gd name="T10" fmla="*/ 86 w 128"/>
                  <a:gd name="T11" fmla="*/ 42 h 117"/>
                  <a:gd name="T12" fmla="*/ 102 w 128"/>
                  <a:gd name="T13" fmla="*/ 42 h 117"/>
                  <a:gd name="T14" fmla="*/ 105 w 128"/>
                  <a:gd name="T15" fmla="*/ 35 h 117"/>
                  <a:gd name="T16" fmla="*/ 110 w 128"/>
                  <a:gd name="T17" fmla="*/ 46 h 117"/>
                  <a:gd name="T18" fmla="*/ 118 w 128"/>
                  <a:gd name="T19" fmla="*/ 57 h 117"/>
                  <a:gd name="T20" fmla="*/ 127 w 128"/>
                  <a:gd name="T21" fmla="*/ 67 h 117"/>
                  <a:gd name="T22" fmla="*/ 119 w 128"/>
                  <a:gd name="T23" fmla="*/ 73 h 117"/>
                  <a:gd name="T24" fmla="*/ 102 w 128"/>
                  <a:gd name="T25" fmla="*/ 76 h 117"/>
                  <a:gd name="T26" fmla="*/ 94 w 128"/>
                  <a:gd name="T27" fmla="*/ 86 h 117"/>
                  <a:gd name="T28" fmla="*/ 97 w 128"/>
                  <a:gd name="T29" fmla="*/ 100 h 117"/>
                  <a:gd name="T30" fmla="*/ 82 w 128"/>
                  <a:gd name="T31" fmla="*/ 96 h 117"/>
                  <a:gd name="T32" fmla="*/ 69 w 128"/>
                  <a:gd name="T33" fmla="*/ 90 h 117"/>
                  <a:gd name="T34" fmla="*/ 51 w 128"/>
                  <a:gd name="T35" fmla="*/ 85 h 117"/>
                  <a:gd name="T36" fmla="*/ 43 w 128"/>
                  <a:gd name="T37" fmla="*/ 89 h 117"/>
                  <a:gd name="T38" fmla="*/ 34 w 128"/>
                  <a:gd name="T39" fmla="*/ 87 h 117"/>
                  <a:gd name="T40" fmla="*/ 24 w 128"/>
                  <a:gd name="T41" fmla="*/ 87 h 117"/>
                  <a:gd name="T42" fmla="*/ 33 w 128"/>
                  <a:gd name="T43" fmla="*/ 95 h 117"/>
                  <a:gd name="T44" fmla="*/ 49 w 128"/>
                  <a:gd name="T45" fmla="*/ 101 h 117"/>
                  <a:gd name="T46" fmla="*/ 49 w 128"/>
                  <a:gd name="T47" fmla="*/ 107 h 117"/>
                  <a:gd name="T48" fmla="*/ 38 w 128"/>
                  <a:gd name="T49" fmla="*/ 111 h 117"/>
                  <a:gd name="T50" fmla="*/ 35 w 128"/>
                  <a:gd name="T51" fmla="*/ 116 h 117"/>
                  <a:gd name="T52" fmla="*/ 30 w 128"/>
                  <a:gd name="T53" fmla="*/ 109 h 117"/>
                  <a:gd name="T54" fmla="*/ 24 w 128"/>
                  <a:gd name="T55" fmla="*/ 99 h 117"/>
                  <a:gd name="T56" fmla="*/ 16 w 128"/>
                  <a:gd name="T57" fmla="*/ 94 h 117"/>
                  <a:gd name="T58" fmla="*/ 12 w 128"/>
                  <a:gd name="T59" fmla="*/ 82 h 117"/>
                  <a:gd name="T60" fmla="*/ 17 w 128"/>
                  <a:gd name="T61" fmla="*/ 76 h 117"/>
                  <a:gd name="T62" fmla="*/ 7 w 128"/>
                  <a:gd name="T63" fmla="*/ 65 h 117"/>
                  <a:gd name="T64" fmla="*/ 20 w 128"/>
                  <a:gd name="T65" fmla="*/ 63 h 117"/>
                  <a:gd name="T66" fmla="*/ 30 w 128"/>
                  <a:gd name="T67" fmla="*/ 68 h 117"/>
                  <a:gd name="T68" fmla="*/ 32 w 128"/>
                  <a:gd name="T69" fmla="*/ 60 h 117"/>
                  <a:gd name="T70" fmla="*/ 27 w 128"/>
                  <a:gd name="T71" fmla="*/ 52 h 117"/>
                  <a:gd name="T72" fmla="*/ 24 w 128"/>
                  <a:gd name="T73" fmla="*/ 39 h 117"/>
                  <a:gd name="T74" fmla="*/ 18 w 128"/>
                  <a:gd name="T75" fmla="*/ 28 h 117"/>
                  <a:gd name="T76" fmla="*/ 7 w 128"/>
                  <a:gd name="T77" fmla="*/ 15 h 117"/>
                  <a:gd name="T78" fmla="*/ 1 w 128"/>
                  <a:gd name="T79" fmla="*/ 5 h 117"/>
                  <a:gd name="T80" fmla="*/ 10 w 128"/>
                  <a:gd name="T81"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17">
                    <a:moveTo>
                      <a:pt x="10" y="4"/>
                    </a:moveTo>
                    <a:cubicBezTo>
                      <a:pt x="13" y="5"/>
                      <a:pt x="20" y="9"/>
                      <a:pt x="24" y="12"/>
                    </a:cubicBezTo>
                    <a:cubicBezTo>
                      <a:pt x="29" y="16"/>
                      <a:pt x="29" y="15"/>
                      <a:pt x="34" y="19"/>
                    </a:cubicBezTo>
                    <a:cubicBezTo>
                      <a:pt x="40" y="24"/>
                      <a:pt x="40" y="22"/>
                      <a:pt x="49" y="27"/>
                    </a:cubicBezTo>
                    <a:cubicBezTo>
                      <a:pt x="58" y="33"/>
                      <a:pt x="50" y="27"/>
                      <a:pt x="64" y="34"/>
                    </a:cubicBezTo>
                    <a:cubicBezTo>
                      <a:pt x="78" y="40"/>
                      <a:pt x="82" y="42"/>
                      <a:pt x="86" y="42"/>
                    </a:cubicBezTo>
                    <a:cubicBezTo>
                      <a:pt x="90" y="43"/>
                      <a:pt x="102" y="48"/>
                      <a:pt x="102" y="42"/>
                    </a:cubicBezTo>
                    <a:cubicBezTo>
                      <a:pt x="102" y="37"/>
                      <a:pt x="104" y="32"/>
                      <a:pt x="105" y="35"/>
                    </a:cubicBezTo>
                    <a:cubicBezTo>
                      <a:pt x="107" y="38"/>
                      <a:pt x="108" y="39"/>
                      <a:pt x="110" y="46"/>
                    </a:cubicBezTo>
                    <a:cubicBezTo>
                      <a:pt x="112" y="53"/>
                      <a:pt x="112" y="53"/>
                      <a:pt x="118" y="57"/>
                    </a:cubicBezTo>
                    <a:cubicBezTo>
                      <a:pt x="124" y="62"/>
                      <a:pt x="128" y="65"/>
                      <a:pt x="127" y="67"/>
                    </a:cubicBezTo>
                    <a:cubicBezTo>
                      <a:pt x="127" y="70"/>
                      <a:pt x="124" y="70"/>
                      <a:pt x="119" y="73"/>
                    </a:cubicBezTo>
                    <a:cubicBezTo>
                      <a:pt x="114" y="75"/>
                      <a:pt x="105" y="73"/>
                      <a:pt x="102" y="76"/>
                    </a:cubicBezTo>
                    <a:cubicBezTo>
                      <a:pt x="99" y="79"/>
                      <a:pt x="92" y="79"/>
                      <a:pt x="94" y="86"/>
                    </a:cubicBezTo>
                    <a:cubicBezTo>
                      <a:pt x="95" y="93"/>
                      <a:pt x="104" y="99"/>
                      <a:pt x="97" y="100"/>
                    </a:cubicBezTo>
                    <a:cubicBezTo>
                      <a:pt x="90" y="100"/>
                      <a:pt x="88" y="100"/>
                      <a:pt x="82" y="96"/>
                    </a:cubicBezTo>
                    <a:cubicBezTo>
                      <a:pt x="75" y="93"/>
                      <a:pt x="77" y="92"/>
                      <a:pt x="69" y="90"/>
                    </a:cubicBezTo>
                    <a:cubicBezTo>
                      <a:pt x="60" y="88"/>
                      <a:pt x="55" y="83"/>
                      <a:pt x="51" y="85"/>
                    </a:cubicBezTo>
                    <a:cubicBezTo>
                      <a:pt x="47" y="87"/>
                      <a:pt x="47" y="87"/>
                      <a:pt x="43" y="89"/>
                    </a:cubicBezTo>
                    <a:cubicBezTo>
                      <a:pt x="38" y="91"/>
                      <a:pt x="38" y="90"/>
                      <a:pt x="34" y="87"/>
                    </a:cubicBezTo>
                    <a:cubicBezTo>
                      <a:pt x="29" y="84"/>
                      <a:pt x="24" y="83"/>
                      <a:pt x="24" y="87"/>
                    </a:cubicBezTo>
                    <a:cubicBezTo>
                      <a:pt x="24" y="90"/>
                      <a:pt x="24" y="90"/>
                      <a:pt x="33" y="95"/>
                    </a:cubicBezTo>
                    <a:cubicBezTo>
                      <a:pt x="42" y="99"/>
                      <a:pt x="47" y="98"/>
                      <a:pt x="49" y="101"/>
                    </a:cubicBezTo>
                    <a:cubicBezTo>
                      <a:pt x="51" y="105"/>
                      <a:pt x="54" y="107"/>
                      <a:pt x="49" y="107"/>
                    </a:cubicBezTo>
                    <a:cubicBezTo>
                      <a:pt x="44" y="107"/>
                      <a:pt x="38" y="109"/>
                      <a:pt x="38" y="111"/>
                    </a:cubicBezTo>
                    <a:cubicBezTo>
                      <a:pt x="38" y="114"/>
                      <a:pt x="42" y="117"/>
                      <a:pt x="35" y="116"/>
                    </a:cubicBezTo>
                    <a:cubicBezTo>
                      <a:pt x="28" y="116"/>
                      <a:pt x="30" y="112"/>
                      <a:pt x="30" y="109"/>
                    </a:cubicBezTo>
                    <a:cubicBezTo>
                      <a:pt x="31" y="107"/>
                      <a:pt x="28" y="101"/>
                      <a:pt x="24" y="99"/>
                    </a:cubicBezTo>
                    <a:cubicBezTo>
                      <a:pt x="20" y="97"/>
                      <a:pt x="20" y="101"/>
                      <a:pt x="16" y="94"/>
                    </a:cubicBezTo>
                    <a:cubicBezTo>
                      <a:pt x="11" y="88"/>
                      <a:pt x="11" y="86"/>
                      <a:pt x="12" y="82"/>
                    </a:cubicBezTo>
                    <a:cubicBezTo>
                      <a:pt x="13" y="77"/>
                      <a:pt x="18" y="80"/>
                      <a:pt x="17" y="76"/>
                    </a:cubicBezTo>
                    <a:cubicBezTo>
                      <a:pt x="17" y="71"/>
                      <a:pt x="6" y="66"/>
                      <a:pt x="7" y="65"/>
                    </a:cubicBezTo>
                    <a:cubicBezTo>
                      <a:pt x="8" y="63"/>
                      <a:pt x="16" y="60"/>
                      <a:pt x="20" y="63"/>
                    </a:cubicBezTo>
                    <a:cubicBezTo>
                      <a:pt x="24" y="66"/>
                      <a:pt x="27" y="69"/>
                      <a:pt x="30" y="68"/>
                    </a:cubicBezTo>
                    <a:cubicBezTo>
                      <a:pt x="33" y="66"/>
                      <a:pt x="35" y="64"/>
                      <a:pt x="32" y="60"/>
                    </a:cubicBezTo>
                    <a:cubicBezTo>
                      <a:pt x="29" y="57"/>
                      <a:pt x="27" y="60"/>
                      <a:pt x="27" y="52"/>
                    </a:cubicBezTo>
                    <a:cubicBezTo>
                      <a:pt x="26" y="45"/>
                      <a:pt x="26" y="42"/>
                      <a:pt x="24" y="39"/>
                    </a:cubicBezTo>
                    <a:cubicBezTo>
                      <a:pt x="22" y="35"/>
                      <a:pt x="22" y="33"/>
                      <a:pt x="18" y="28"/>
                    </a:cubicBezTo>
                    <a:cubicBezTo>
                      <a:pt x="14" y="24"/>
                      <a:pt x="11" y="19"/>
                      <a:pt x="7" y="15"/>
                    </a:cubicBezTo>
                    <a:cubicBezTo>
                      <a:pt x="4" y="11"/>
                      <a:pt x="0" y="7"/>
                      <a:pt x="1" y="5"/>
                    </a:cubicBezTo>
                    <a:cubicBezTo>
                      <a:pt x="2" y="3"/>
                      <a:pt x="8" y="0"/>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745">
                <a:extLst>
                  <a:ext uri="{FF2B5EF4-FFF2-40B4-BE49-F238E27FC236}">
                    <a16:creationId xmlns:a16="http://schemas.microsoft.com/office/drawing/2014/main" id="{A432312B-DB44-C248-9C42-DCB3C254D252}"/>
                  </a:ext>
                </a:extLst>
              </p:cNvPr>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746">
                <a:extLst>
                  <a:ext uri="{FF2B5EF4-FFF2-40B4-BE49-F238E27FC236}">
                    <a16:creationId xmlns:a16="http://schemas.microsoft.com/office/drawing/2014/main" id="{6CC97EEF-BCC8-ED48-92FB-E3FA15931A1E}"/>
                  </a:ext>
                </a:extLst>
              </p:cNvPr>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747">
                <a:extLst>
                  <a:ext uri="{FF2B5EF4-FFF2-40B4-BE49-F238E27FC236}">
                    <a16:creationId xmlns:a16="http://schemas.microsoft.com/office/drawing/2014/main" id="{38386016-DA59-454E-9ADB-1AAA9286B98A}"/>
                  </a:ext>
                </a:extLst>
              </p:cNvPr>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748">
                <a:extLst>
                  <a:ext uri="{FF2B5EF4-FFF2-40B4-BE49-F238E27FC236}">
                    <a16:creationId xmlns:a16="http://schemas.microsoft.com/office/drawing/2014/main" id="{3A4F0B57-0979-2D4B-8573-B15794F1643E}"/>
                  </a:ext>
                </a:extLst>
              </p:cNvPr>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749">
                <a:extLst>
                  <a:ext uri="{FF2B5EF4-FFF2-40B4-BE49-F238E27FC236}">
                    <a16:creationId xmlns:a16="http://schemas.microsoft.com/office/drawing/2014/main" id="{1C6A7502-96D6-9D4E-AAB4-1AF518BA81C8}"/>
                  </a:ext>
                </a:extLst>
              </p:cNvPr>
              <p:cNvSpPr>
                <a:spLocks/>
              </p:cNvSpPr>
              <p:nvPr/>
            </p:nvSpPr>
            <p:spPr bwMode="auto">
              <a:xfrm>
                <a:off x="4386" y="1347"/>
                <a:ext cx="146" cy="181"/>
              </a:xfrm>
              <a:custGeom>
                <a:avLst/>
                <a:gdLst>
                  <a:gd name="T0" fmla="*/ 185 w 243"/>
                  <a:gd name="T1" fmla="*/ 23 h 301"/>
                  <a:gd name="T2" fmla="*/ 211 w 243"/>
                  <a:gd name="T3" fmla="*/ 44 h 301"/>
                  <a:gd name="T4" fmla="*/ 220 w 243"/>
                  <a:gd name="T5" fmla="*/ 73 h 301"/>
                  <a:gd name="T6" fmla="*/ 222 w 243"/>
                  <a:gd name="T7" fmla="*/ 91 h 301"/>
                  <a:gd name="T8" fmla="*/ 226 w 243"/>
                  <a:gd name="T9" fmla="*/ 111 h 301"/>
                  <a:gd name="T10" fmla="*/ 233 w 243"/>
                  <a:gd name="T11" fmla="*/ 142 h 301"/>
                  <a:gd name="T12" fmla="*/ 241 w 243"/>
                  <a:gd name="T13" fmla="*/ 171 h 301"/>
                  <a:gd name="T14" fmla="*/ 231 w 243"/>
                  <a:gd name="T15" fmla="*/ 186 h 301"/>
                  <a:gd name="T16" fmla="*/ 229 w 243"/>
                  <a:gd name="T17" fmla="*/ 166 h 301"/>
                  <a:gd name="T18" fmla="*/ 221 w 243"/>
                  <a:gd name="T19" fmla="*/ 179 h 301"/>
                  <a:gd name="T20" fmla="*/ 210 w 243"/>
                  <a:gd name="T21" fmla="*/ 195 h 301"/>
                  <a:gd name="T22" fmla="*/ 199 w 243"/>
                  <a:gd name="T23" fmla="*/ 182 h 301"/>
                  <a:gd name="T24" fmla="*/ 177 w 243"/>
                  <a:gd name="T25" fmla="*/ 195 h 301"/>
                  <a:gd name="T26" fmla="*/ 157 w 243"/>
                  <a:gd name="T27" fmla="*/ 193 h 301"/>
                  <a:gd name="T28" fmla="*/ 156 w 243"/>
                  <a:gd name="T29" fmla="*/ 213 h 301"/>
                  <a:gd name="T30" fmla="*/ 139 w 243"/>
                  <a:gd name="T31" fmla="*/ 223 h 301"/>
                  <a:gd name="T32" fmla="*/ 127 w 243"/>
                  <a:gd name="T33" fmla="*/ 202 h 301"/>
                  <a:gd name="T34" fmla="*/ 121 w 243"/>
                  <a:gd name="T35" fmla="*/ 196 h 301"/>
                  <a:gd name="T36" fmla="*/ 120 w 243"/>
                  <a:gd name="T37" fmla="*/ 216 h 301"/>
                  <a:gd name="T38" fmla="*/ 108 w 243"/>
                  <a:gd name="T39" fmla="*/ 230 h 301"/>
                  <a:gd name="T40" fmla="*/ 94 w 243"/>
                  <a:gd name="T41" fmla="*/ 233 h 301"/>
                  <a:gd name="T42" fmla="*/ 86 w 243"/>
                  <a:gd name="T43" fmla="*/ 246 h 301"/>
                  <a:gd name="T44" fmla="*/ 72 w 243"/>
                  <a:gd name="T45" fmla="*/ 232 h 301"/>
                  <a:gd name="T46" fmla="*/ 77 w 243"/>
                  <a:gd name="T47" fmla="*/ 215 h 301"/>
                  <a:gd name="T48" fmla="*/ 102 w 243"/>
                  <a:gd name="T49" fmla="*/ 203 h 301"/>
                  <a:gd name="T50" fmla="*/ 108 w 243"/>
                  <a:gd name="T51" fmla="*/ 191 h 301"/>
                  <a:gd name="T52" fmla="*/ 85 w 243"/>
                  <a:gd name="T53" fmla="*/ 202 h 301"/>
                  <a:gd name="T54" fmla="*/ 63 w 243"/>
                  <a:gd name="T55" fmla="*/ 206 h 301"/>
                  <a:gd name="T56" fmla="*/ 43 w 243"/>
                  <a:gd name="T57" fmla="*/ 211 h 301"/>
                  <a:gd name="T58" fmla="*/ 50 w 243"/>
                  <a:gd name="T59" fmla="*/ 225 h 301"/>
                  <a:gd name="T60" fmla="*/ 61 w 243"/>
                  <a:gd name="T61" fmla="*/ 236 h 301"/>
                  <a:gd name="T62" fmla="*/ 66 w 243"/>
                  <a:gd name="T63" fmla="*/ 256 h 301"/>
                  <a:gd name="T64" fmla="*/ 68 w 243"/>
                  <a:gd name="T65" fmla="*/ 286 h 301"/>
                  <a:gd name="T66" fmla="*/ 54 w 243"/>
                  <a:gd name="T67" fmla="*/ 286 h 301"/>
                  <a:gd name="T68" fmla="*/ 42 w 243"/>
                  <a:gd name="T69" fmla="*/ 288 h 301"/>
                  <a:gd name="T70" fmla="*/ 37 w 243"/>
                  <a:gd name="T71" fmla="*/ 261 h 301"/>
                  <a:gd name="T72" fmla="*/ 24 w 243"/>
                  <a:gd name="T73" fmla="*/ 238 h 301"/>
                  <a:gd name="T74" fmla="*/ 33 w 243"/>
                  <a:gd name="T75" fmla="*/ 258 h 301"/>
                  <a:gd name="T76" fmla="*/ 19 w 243"/>
                  <a:gd name="T77" fmla="*/ 246 h 301"/>
                  <a:gd name="T78" fmla="*/ 5 w 243"/>
                  <a:gd name="T79" fmla="*/ 230 h 301"/>
                  <a:gd name="T80" fmla="*/ 28 w 243"/>
                  <a:gd name="T81" fmla="*/ 206 h 301"/>
                  <a:gd name="T82" fmla="*/ 53 w 243"/>
                  <a:gd name="T83" fmla="*/ 178 h 301"/>
                  <a:gd name="T84" fmla="*/ 74 w 243"/>
                  <a:gd name="T85" fmla="*/ 169 h 301"/>
                  <a:gd name="T86" fmla="*/ 100 w 243"/>
                  <a:gd name="T87" fmla="*/ 167 h 301"/>
                  <a:gd name="T88" fmla="*/ 123 w 243"/>
                  <a:gd name="T89" fmla="*/ 170 h 301"/>
                  <a:gd name="T90" fmla="*/ 126 w 243"/>
                  <a:gd name="T91" fmla="*/ 145 h 301"/>
                  <a:gd name="T92" fmla="*/ 127 w 243"/>
                  <a:gd name="T93" fmla="*/ 118 h 301"/>
                  <a:gd name="T94" fmla="*/ 136 w 243"/>
                  <a:gd name="T95" fmla="*/ 126 h 301"/>
                  <a:gd name="T96" fmla="*/ 163 w 243"/>
                  <a:gd name="T97" fmla="*/ 122 h 301"/>
                  <a:gd name="T98" fmla="*/ 177 w 243"/>
                  <a:gd name="T99" fmla="*/ 98 h 301"/>
                  <a:gd name="T100" fmla="*/ 176 w 243"/>
                  <a:gd name="T101" fmla="*/ 71 h 301"/>
                  <a:gd name="T102" fmla="*/ 164 w 243"/>
                  <a:gd name="T103" fmla="*/ 48 h 301"/>
                  <a:gd name="T104" fmla="*/ 155 w 243"/>
                  <a:gd name="T105" fmla="*/ 31 h 301"/>
                  <a:gd name="T106" fmla="*/ 156 w 243"/>
                  <a:gd name="T107" fmla="*/ 15 h 301"/>
                  <a:gd name="T108" fmla="*/ 169 w 243"/>
                  <a:gd name="T109" fmla="*/ 19 h 301"/>
                  <a:gd name="T110" fmla="*/ 169 w 243"/>
                  <a:gd name="T111" fmla="*/ 11 h 301"/>
                  <a:gd name="T112" fmla="*/ 177 w 243"/>
                  <a:gd name="T113" fmla="*/ 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01">
                    <a:moveTo>
                      <a:pt x="177" y="6"/>
                    </a:moveTo>
                    <a:cubicBezTo>
                      <a:pt x="179" y="15"/>
                      <a:pt x="182" y="20"/>
                      <a:pt x="185" y="23"/>
                    </a:cubicBezTo>
                    <a:cubicBezTo>
                      <a:pt x="188" y="27"/>
                      <a:pt x="191" y="28"/>
                      <a:pt x="198" y="33"/>
                    </a:cubicBezTo>
                    <a:cubicBezTo>
                      <a:pt x="205" y="38"/>
                      <a:pt x="209" y="37"/>
                      <a:pt x="211" y="44"/>
                    </a:cubicBezTo>
                    <a:cubicBezTo>
                      <a:pt x="213" y="51"/>
                      <a:pt x="214" y="54"/>
                      <a:pt x="216" y="60"/>
                    </a:cubicBezTo>
                    <a:cubicBezTo>
                      <a:pt x="217" y="65"/>
                      <a:pt x="221" y="67"/>
                      <a:pt x="220" y="73"/>
                    </a:cubicBezTo>
                    <a:cubicBezTo>
                      <a:pt x="220" y="79"/>
                      <a:pt x="224" y="84"/>
                      <a:pt x="225" y="87"/>
                    </a:cubicBezTo>
                    <a:cubicBezTo>
                      <a:pt x="225" y="90"/>
                      <a:pt x="228" y="91"/>
                      <a:pt x="222" y="91"/>
                    </a:cubicBezTo>
                    <a:cubicBezTo>
                      <a:pt x="217" y="92"/>
                      <a:pt x="216" y="100"/>
                      <a:pt x="216" y="102"/>
                    </a:cubicBezTo>
                    <a:cubicBezTo>
                      <a:pt x="216" y="104"/>
                      <a:pt x="224" y="104"/>
                      <a:pt x="226" y="111"/>
                    </a:cubicBezTo>
                    <a:cubicBezTo>
                      <a:pt x="227" y="118"/>
                      <a:pt x="225" y="121"/>
                      <a:pt x="229" y="129"/>
                    </a:cubicBezTo>
                    <a:cubicBezTo>
                      <a:pt x="232" y="136"/>
                      <a:pt x="231" y="134"/>
                      <a:pt x="233" y="142"/>
                    </a:cubicBezTo>
                    <a:cubicBezTo>
                      <a:pt x="235" y="150"/>
                      <a:pt x="239" y="153"/>
                      <a:pt x="241" y="159"/>
                    </a:cubicBezTo>
                    <a:cubicBezTo>
                      <a:pt x="243" y="166"/>
                      <a:pt x="242" y="165"/>
                      <a:pt x="241" y="171"/>
                    </a:cubicBezTo>
                    <a:cubicBezTo>
                      <a:pt x="240" y="176"/>
                      <a:pt x="240" y="182"/>
                      <a:pt x="238" y="184"/>
                    </a:cubicBezTo>
                    <a:cubicBezTo>
                      <a:pt x="236" y="185"/>
                      <a:pt x="231" y="190"/>
                      <a:pt x="231" y="186"/>
                    </a:cubicBezTo>
                    <a:cubicBezTo>
                      <a:pt x="230" y="183"/>
                      <a:pt x="229" y="181"/>
                      <a:pt x="229" y="174"/>
                    </a:cubicBezTo>
                    <a:cubicBezTo>
                      <a:pt x="229" y="166"/>
                      <a:pt x="234" y="165"/>
                      <a:pt x="229" y="166"/>
                    </a:cubicBezTo>
                    <a:cubicBezTo>
                      <a:pt x="223" y="168"/>
                      <a:pt x="219" y="174"/>
                      <a:pt x="219" y="175"/>
                    </a:cubicBezTo>
                    <a:cubicBezTo>
                      <a:pt x="219" y="177"/>
                      <a:pt x="227" y="179"/>
                      <a:pt x="221" y="179"/>
                    </a:cubicBezTo>
                    <a:cubicBezTo>
                      <a:pt x="215" y="180"/>
                      <a:pt x="210" y="176"/>
                      <a:pt x="212" y="182"/>
                    </a:cubicBezTo>
                    <a:cubicBezTo>
                      <a:pt x="214" y="189"/>
                      <a:pt x="213" y="195"/>
                      <a:pt x="210" y="195"/>
                    </a:cubicBezTo>
                    <a:cubicBezTo>
                      <a:pt x="207" y="195"/>
                      <a:pt x="207" y="193"/>
                      <a:pt x="205" y="188"/>
                    </a:cubicBezTo>
                    <a:cubicBezTo>
                      <a:pt x="202" y="183"/>
                      <a:pt x="203" y="174"/>
                      <a:pt x="199" y="182"/>
                    </a:cubicBezTo>
                    <a:cubicBezTo>
                      <a:pt x="196" y="189"/>
                      <a:pt x="209" y="193"/>
                      <a:pt x="194" y="195"/>
                    </a:cubicBezTo>
                    <a:cubicBezTo>
                      <a:pt x="179" y="196"/>
                      <a:pt x="188" y="199"/>
                      <a:pt x="177" y="195"/>
                    </a:cubicBezTo>
                    <a:cubicBezTo>
                      <a:pt x="167" y="190"/>
                      <a:pt x="169" y="189"/>
                      <a:pt x="165" y="190"/>
                    </a:cubicBezTo>
                    <a:cubicBezTo>
                      <a:pt x="161" y="190"/>
                      <a:pt x="154" y="189"/>
                      <a:pt x="157" y="193"/>
                    </a:cubicBezTo>
                    <a:cubicBezTo>
                      <a:pt x="159" y="197"/>
                      <a:pt x="166" y="202"/>
                      <a:pt x="165" y="205"/>
                    </a:cubicBezTo>
                    <a:cubicBezTo>
                      <a:pt x="164" y="208"/>
                      <a:pt x="158" y="206"/>
                      <a:pt x="156" y="213"/>
                    </a:cubicBezTo>
                    <a:cubicBezTo>
                      <a:pt x="155" y="220"/>
                      <a:pt x="157" y="227"/>
                      <a:pt x="151" y="228"/>
                    </a:cubicBezTo>
                    <a:cubicBezTo>
                      <a:pt x="146" y="229"/>
                      <a:pt x="142" y="226"/>
                      <a:pt x="139" y="223"/>
                    </a:cubicBezTo>
                    <a:cubicBezTo>
                      <a:pt x="135" y="219"/>
                      <a:pt x="134" y="214"/>
                      <a:pt x="131" y="210"/>
                    </a:cubicBezTo>
                    <a:cubicBezTo>
                      <a:pt x="129" y="206"/>
                      <a:pt x="126" y="204"/>
                      <a:pt x="127" y="202"/>
                    </a:cubicBezTo>
                    <a:cubicBezTo>
                      <a:pt x="129" y="200"/>
                      <a:pt x="132" y="196"/>
                      <a:pt x="129" y="194"/>
                    </a:cubicBezTo>
                    <a:cubicBezTo>
                      <a:pt x="127" y="193"/>
                      <a:pt x="121" y="192"/>
                      <a:pt x="121" y="196"/>
                    </a:cubicBezTo>
                    <a:cubicBezTo>
                      <a:pt x="121" y="199"/>
                      <a:pt x="118" y="204"/>
                      <a:pt x="118" y="207"/>
                    </a:cubicBezTo>
                    <a:cubicBezTo>
                      <a:pt x="118" y="211"/>
                      <a:pt x="121" y="212"/>
                      <a:pt x="120" y="216"/>
                    </a:cubicBezTo>
                    <a:cubicBezTo>
                      <a:pt x="120" y="219"/>
                      <a:pt x="118" y="219"/>
                      <a:pt x="117" y="225"/>
                    </a:cubicBezTo>
                    <a:cubicBezTo>
                      <a:pt x="117" y="232"/>
                      <a:pt x="108" y="230"/>
                      <a:pt x="108" y="230"/>
                    </a:cubicBezTo>
                    <a:cubicBezTo>
                      <a:pt x="108" y="230"/>
                      <a:pt x="104" y="224"/>
                      <a:pt x="101" y="227"/>
                    </a:cubicBezTo>
                    <a:cubicBezTo>
                      <a:pt x="99" y="229"/>
                      <a:pt x="96" y="227"/>
                      <a:pt x="94" y="233"/>
                    </a:cubicBezTo>
                    <a:cubicBezTo>
                      <a:pt x="93" y="239"/>
                      <a:pt x="92" y="240"/>
                      <a:pt x="93" y="244"/>
                    </a:cubicBezTo>
                    <a:cubicBezTo>
                      <a:pt x="94" y="247"/>
                      <a:pt x="87" y="247"/>
                      <a:pt x="86" y="246"/>
                    </a:cubicBezTo>
                    <a:cubicBezTo>
                      <a:pt x="85" y="245"/>
                      <a:pt x="81" y="243"/>
                      <a:pt x="78" y="241"/>
                    </a:cubicBezTo>
                    <a:cubicBezTo>
                      <a:pt x="75" y="239"/>
                      <a:pt x="77" y="236"/>
                      <a:pt x="72" y="232"/>
                    </a:cubicBezTo>
                    <a:cubicBezTo>
                      <a:pt x="66" y="228"/>
                      <a:pt x="63" y="228"/>
                      <a:pt x="69" y="225"/>
                    </a:cubicBezTo>
                    <a:cubicBezTo>
                      <a:pt x="75" y="221"/>
                      <a:pt x="69" y="220"/>
                      <a:pt x="77" y="215"/>
                    </a:cubicBezTo>
                    <a:cubicBezTo>
                      <a:pt x="85" y="209"/>
                      <a:pt x="87" y="212"/>
                      <a:pt x="92" y="211"/>
                    </a:cubicBezTo>
                    <a:cubicBezTo>
                      <a:pt x="96" y="210"/>
                      <a:pt x="98" y="204"/>
                      <a:pt x="102" y="203"/>
                    </a:cubicBezTo>
                    <a:cubicBezTo>
                      <a:pt x="105" y="202"/>
                      <a:pt x="114" y="208"/>
                      <a:pt x="114" y="202"/>
                    </a:cubicBezTo>
                    <a:cubicBezTo>
                      <a:pt x="114" y="195"/>
                      <a:pt x="112" y="191"/>
                      <a:pt x="108" y="191"/>
                    </a:cubicBezTo>
                    <a:cubicBezTo>
                      <a:pt x="103" y="191"/>
                      <a:pt x="101" y="192"/>
                      <a:pt x="97" y="196"/>
                    </a:cubicBezTo>
                    <a:cubicBezTo>
                      <a:pt x="93" y="199"/>
                      <a:pt x="91" y="201"/>
                      <a:pt x="85" y="202"/>
                    </a:cubicBezTo>
                    <a:cubicBezTo>
                      <a:pt x="79" y="202"/>
                      <a:pt x="80" y="202"/>
                      <a:pt x="74" y="204"/>
                    </a:cubicBezTo>
                    <a:cubicBezTo>
                      <a:pt x="68" y="206"/>
                      <a:pt x="66" y="200"/>
                      <a:pt x="63" y="206"/>
                    </a:cubicBezTo>
                    <a:cubicBezTo>
                      <a:pt x="60" y="211"/>
                      <a:pt x="70" y="213"/>
                      <a:pt x="58" y="212"/>
                    </a:cubicBezTo>
                    <a:cubicBezTo>
                      <a:pt x="46" y="212"/>
                      <a:pt x="45" y="210"/>
                      <a:pt x="43" y="211"/>
                    </a:cubicBezTo>
                    <a:cubicBezTo>
                      <a:pt x="40" y="212"/>
                      <a:pt x="31" y="215"/>
                      <a:pt x="35" y="218"/>
                    </a:cubicBezTo>
                    <a:cubicBezTo>
                      <a:pt x="38" y="221"/>
                      <a:pt x="48" y="225"/>
                      <a:pt x="50" y="225"/>
                    </a:cubicBezTo>
                    <a:cubicBezTo>
                      <a:pt x="52" y="224"/>
                      <a:pt x="56" y="228"/>
                      <a:pt x="55" y="230"/>
                    </a:cubicBezTo>
                    <a:cubicBezTo>
                      <a:pt x="55" y="231"/>
                      <a:pt x="57" y="234"/>
                      <a:pt x="61" y="236"/>
                    </a:cubicBezTo>
                    <a:cubicBezTo>
                      <a:pt x="65" y="238"/>
                      <a:pt x="71" y="240"/>
                      <a:pt x="69" y="245"/>
                    </a:cubicBezTo>
                    <a:cubicBezTo>
                      <a:pt x="67" y="250"/>
                      <a:pt x="65" y="249"/>
                      <a:pt x="66" y="256"/>
                    </a:cubicBezTo>
                    <a:cubicBezTo>
                      <a:pt x="67" y="264"/>
                      <a:pt x="67" y="264"/>
                      <a:pt x="69" y="272"/>
                    </a:cubicBezTo>
                    <a:cubicBezTo>
                      <a:pt x="70" y="279"/>
                      <a:pt x="71" y="283"/>
                      <a:pt x="68" y="286"/>
                    </a:cubicBezTo>
                    <a:cubicBezTo>
                      <a:pt x="66" y="288"/>
                      <a:pt x="68" y="301"/>
                      <a:pt x="61" y="296"/>
                    </a:cubicBezTo>
                    <a:cubicBezTo>
                      <a:pt x="54" y="291"/>
                      <a:pt x="57" y="291"/>
                      <a:pt x="54" y="286"/>
                    </a:cubicBezTo>
                    <a:cubicBezTo>
                      <a:pt x="51" y="281"/>
                      <a:pt x="54" y="283"/>
                      <a:pt x="50" y="286"/>
                    </a:cubicBezTo>
                    <a:cubicBezTo>
                      <a:pt x="47" y="290"/>
                      <a:pt x="44" y="294"/>
                      <a:pt x="42" y="288"/>
                    </a:cubicBezTo>
                    <a:cubicBezTo>
                      <a:pt x="40" y="282"/>
                      <a:pt x="41" y="284"/>
                      <a:pt x="40" y="275"/>
                    </a:cubicBezTo>
                    <a:cubicBezTo>
                      <a:pt x="38" y="267"/>
                      <a:pt x="36" y="266"/>
                      <a:pt x="37" y="261"/>
                    </a:cubicBezTo>
                    <a:cubicBezTo>
                      <a:pt x="37" y="255"/>
                      <a:pt x="44" y="258"/>
                      <a:pt x="37" y="249"/>
                    </a:cubicBezTo>
                    <a:cubicBezTo>
                      <a:pt x="31" y="241"/>
                      <a:pt x="21" y="233"/>
                      <a:pt x="24" y="238"/>
                    </a:cubicBezTo>
                    <a:cubicBezTo>
                      <a:pt x="26" y="243"/>
                      <a:pt x="28" y="248"/>
                      <a:pt x="30" y="251"/>
                    </a:cubicBezTo>
                    <a:cubicBezTo>
                      <a:pt x="32" y="253"/>
                      <a:pt x="38" y="258"/>
                      <a:pt x="33" y="258"/>
                    </a:cubicBezTo>
                    <a:cubicBezTo>
                      <a:pt x="28" y="258"/>
                      <a:pt x="28" y="265"/>
                      <a:pt x="25" y="256"/>
                    </a:cubicBezTo>
                    <a:cubicBezTo>
                      <a:pt x="21" y="247"/>
                      <a:pt x="25" y="249"/>
                      <a:pt x="19" y="246"/>
                    </a:cubicBezTo>
                    <a:cubicBezTo>
                      <a:pt x="12" y="243"/>
                      <a:pt x="14" y="245"/>
                      <a:pt x="10" y="238"/>
                    </a:cubicBezTo>
                    <a:cubicBezTo>
                      <a:pt x="5" y="232"/>
                      <a:pt x="0" y="233"/>
                      <a:pt x="5" y="230"/>
                    </a:cubicBezTo>
                    <a:cubicBezTo>
                      <a:pt x="10" y="228"/>
                      <a:pt x="12" y="237"/>
                      <a:pt x="20" y="223"/>
                    </a:cubicBezTo>
                    <a:cubicBezTo>
                      <a:pt x="28" y="209"/>
                      <a:pt x="29" y="212"/>
                      <a:pt x="28" y="206"/>
                    </a:cubicBezTo>
                    <a:cubicBezTo>
                      <a:pt x="27" y="200"/>
                      <a:pt x="28" y="198"/>
                      <a:pt x="34" y="195"/>
                    </a:cubicBezTo>
                    <a:cubicBezTo>
                      <a:pt x="40" y="192"/>
                      <a:pt x="48" y="183"/>
                      <a:pt x="53" y="178"/>
                    </a:cubicBezTo>
                    <a:cubicBezTo>
                      <a:pt x="57" y="172"/>
                      <a:pt x="53" y="170"/>
                      <a:pt x="60" y="169"/>
                    </a:cubicBezTo>
                    <a:cubicBezTo>
                      <a:pt x="67" y="168"/>
                      <a:pt x="67" y="168"/>
                      <a:pt x="74" y="169"/>
                    </a:cubicBezTo>
                    <a:cubicBezTo>
                      <a:pt x="80" y="170"/>
                      <a:pt x="79" y="170"/>
                      <a:pt x="86" y="170"/>
                    </a:cubicBezTo>
                    <a:cubicBezTo>
                      <a:pt x="92" y="169"/>
                      <a:pt x="93" y="167"/>
                      <a:pt x="100" y="167"/>
                    </a:cubicBezTo>
                    <a:cubicBezTo>
                      <a:pt x="107" y="166"/>
                      <a:pt x="115" y="163"/>
                      <a:pt x="115" y="165"/>
                    </a:cubicBezTo>
                    <a:cubicBezTo>
                      <a:pt x="114" y="167"/>
                      <a:pt x="116" y="173"/>
                      <a:pt x="123" y="170"/>
                    </a:cubicBezTo>
                    <a:cubicBezTo>
                      <a:pt x="129" y="166"/>
                      <a:pt x="132" y="169"/>
                      <a:pt x="129" y="162"/>
                    </a:cubicBezTo>
                    <a:cubicBezTo>
                      <a:pt x="126" y="156"/>
                      <a:pt x="124" y="149"/>
                      <a:pt x="126" y="145"/>
                    </a:cubicBezTo>
                    <a:cubicBezTo>
                      <a:pt x="129" y="140"/>
                      <a:pt x="137" y="139"/>
                      <a:pt x="134" y="134"/>
                    </a:cubicBezTo>
                    <a:cubicBezTo>
                      <a:pt x="131" y="129"/>
                      <a:pt x="125" y="120"/>
                      <a:pt x="127" y="118"/>
                    </a:cubicBezTo>
                    <a:cubicBezTo>
                      <a:pt x="129" y="117"/>
                      <a:pt x="141" y="111"/>
                      <a:pt x="141" y="115"/>
                    </a:cubicBezTo>
                    <a:cubicBezTo>
                      <a:pt x="140" y="119"/>
                      <a:pt x="134" y="124"/>
                      <a:pt x="136" y="126"/>
                    </a:cubicBezTo>
                    <a:cubicBezTo>
                      <a:pt x="138" y="128"/>
                      <a:pt x="136" y="138"/>
                      <a:pt x="144" y="136"/>
                    </a:cubicBezTo>
                    <a:cubicBezTo>
                      <a:pt x="152" y="133"/>
                      <a:pt x="157" y="127"/>
                      <a:pt x="163" y="122"/>
                    </a:cubicBezTo>
                    <a:cubicBezTo>
                      <a:pt x="169" y="116"/>
                      <a:pt x="169" y="111"/>
                      <a:pt x="171" y="106"/>
                    </a:cubicBezTo>
                    <a:cubicBezTo>
                      <a:pt x="173" y="101"/>
                      <a:pt x="176" y="103"/>
                      <a:pt x="177" y="98"/>
                    </a:cubicBezTo>
                    <a:cubicBezTo>
                      <a:pt x="178" y="94"/>
                      <a:pt x="176" y="88"/>
                      <a:pt x="175" y="84"/>
                    </a:cubicBezTo>
                    <a:cubicBezTo>
                      <a:pt x="175" y="80"/>
                      <a:pt x="176" y="76"/>
                      <a:pt x="176" y="71"/>
                    </a:cubicBezTo>
                    <a:cubicBezTo>
                      <a:pt x="176" y="66"/>
                      <a:pt x="178" y="67"/>
                      <a:pt x="173" y="61"/>
                    </a:cubicBezTo>
                    <a:cubicBezTo>
                      <a:pt x="169" y="56"/>
                      <a:pt x="166" y="50"/>
                      <a:pt x="164" y="48"/>
                    </a:cubicBezTo>
                    <a:cubicBezTo>
                      <a:pt x="161" y="46"/>
                      <a:pt x="160" y="45"/>
                      <a:pt x="160" y="40"/>
                    </a:cubicBezTo>
                    <a:cubicBezTo>
                      <a:pt x="160" y="34"/>
                      <a:pt x="158" y="35"/>
                      <a:pt x="155" y="31"/>
                    </a:cubicBezTo>
                    <a:cubicBezTo>
                      <a:pt x="151" y="27"/>
                      <a:pt x="146" y="29"/>
                      <a:pt x="152" y="25"/>
                    </a:cubicBezTo>
                    <a:cubicBezTo>
                      <a:pt x="158" y="22"/>
                      <a:pt x="156" y="17"/>
                      <a:pt x="156" y="15"/>
                    </a:cubicBezTo>
                    <a:cubicBezTo>
                      <a:pt x="156" y="14"/>
                      <a:pt x="156" y="5"/>
                      <a:pt x="158" y="9"/>
                    </a:cubicBezTo>
                    <a:cubicBezTo>
                      <a:pt x="160" y="13"/>
                      <a:pt x="166" y="17"/>
                      <a:pt x="169" y="19"/>
                    </a:cubicBezTo>
                    <a:cubicBezTo>
                      <a:pt x="171" y="21"/>
                      <a:pt x="174" y="19"/>
                      <a:pt x="174" y="16"/>
                    </a:cubicBezTo>
                    <a:cubicBezTo>
                      <a:pt x="174" y="12"/>
                      <a:pt x="169" y="11"/>
                      <a:pt x="169" y="11"/>
                    </a:cubicBezTo>
                    <a:cubicBezTo>
                      <a:pt x="169" y="11"/>
                      <a:pt x="159" y="6"/>
                      <a:pt x="165" y="5"/>
                    </a:cubicBezTo>
                    <a:cubicBezTo>
                      <a:pt x="172" y="5"/>
                      <a:pt x="178" y="0"/>
                      <a:pt x="177"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750">
                <a:extLst>
                  <a:ext uri="{FF2B5EF4-FFF2-40B4-BE49-F238E27FC236}">
                    <a16:creationId xmlns:a16="http://schemas.microsoft.com/office/drawing/2014/main" id="{2A0E0AAE-8B59-654E-AB75-0A7E0C133A56}"/>
                  </a:ext>
                </a:extLst>
              </p:cNvPr>
              <p:cNvSpPr>
                <a:spLocks/>
              </p:cNvSpPr>
              <p:nvPr/>
            </p:nvSpPr>
            <p:spPr bwMode="auto">
              <a:xfrm>
                <a:off x="3122" y="806"/>
                <a:ext cx="154" cy="91"/>
              </a:xfrm>
              <a:custGeom>
                <a:avLst/>
                <a:gdLst>
                  <a:gd name="T0" fmla="*/ 195 w 257"/>
                  <a:gd name="T1" fmla="*/ 9 h 152"/>
                  <a:gd name="T2" fmla="*/ 188 w 257"/>
                  <a:gd name="T3" fmla="*/ 12 h 152"/>
                  <a:gd name="T4" fmla="*/ 176 w 257"/>
                  <a:gd name="T5" fmla="*/ 16 h 152"/>
                  <a:gd name="T6" fmla="*/ 159 w 257"/>
                  <a:gd name="T7" fmla="*/ 18 h 152"/>
                  <a:gd name="T8" fmla="*/ 133 w 257"/>
                  <a:gd name="T9" fmla="*/ 18 h 152"/>
                  <a:gd name="T10" fmla="*/ 112 w 257"/>
                  <a:gd name="T11" fmla="*/ 18 h 152"/>
                  <a:gd name="T12" fmla="*/ 103 w 257"/>
                  <a:gd name="T13" fmla="*/ 25 h 152"/>
                  <a:gd name="T14" fmla="*/ 91 w 257"/>
                  <a:gd name="T15" fmla="*/ 28 h 152"/>
                  <a:gd name="T16" fmla="*/ 75 w 257"/>
                  <a:gd name="T17" fmla="*/ 32 h 152"/>
                  <a:gd name="T18" fmla="*/ 66 w 257"/>
                  <a:gd name="T19" fmla="*/ 39 h 152"/>
                  <a:gd name="T20" fmla="*/ 56 w 257"/>
                  <a:gd name="T21" fmla="*/ 45 h 152"/>
                  <a:gd name="T22" fmla="*/ 50 w 257"/>
                  <a:gd name="T23" fmla="*/ 48 h 152"/>
                  <a:gd name="T24" fmla="*/ 47 w 257"/>
                  <a:gd name="T25" fmla="*/ 60 h 152"/>
                  <a:gd name="T26" fmla="*/ 32 w 257"/>
                  <a:gd name="T27" fmla="*/ 75 h 152"/>
                  <a:gd name="T28" fmla="*/ 38 w 257"/>
                  <a:gd name="T29" fmla="*/ 82 h 152"/>
                  <a:gd name="T30" fmla="*/ 21 w 257"/>
                  <a:gd name="T31" fmla="*/ 91 h 152"/>
                  <a:gd name="T32" fmla="*/ 10 w 257"/>
                  <a:gd name="T33" fmla="*/ 99 h 152"/>
                  <a:gd name="T34" fmla="*/ 21 w 257"/>
                  <a:gd name="T35" fmla="*/ 109 h 152"/>
                  <a:gd name="T36" fmla="*/ 3 w 257"/>
                  <a:gd name="T37" fmla="*/ 117 h 152"/>
                  <a:gd name="T38" fmla="*/ 21 w 257"/>
                  <a:gd name="T39" fmla="*/ 127 h 152"/>
                  <a:gd name="T40" fmla="*/ 41 w 257"/>
                  <a:gd name="T41" fmla="*/ 130 h 152"/>
                  <a:gd name="T42" fmla="*/ 53 w 257"/>
                  <a:gd name="T43" fmla="*/ 139 h 152"/>
                  <a:gd name="T44" fmla="*/ 78 w 257"/>
                  <a:gd name="T45" fmla="*/ 148 h 152"/>
                  <a:gd name="T46" fmla="*/ 109 w 257"/>
                  <a:gd name="T47" fmla="*/ 150 h 152"/>
                  <a:gd name="T48" fmla="*/ 122 w 257"/>
                  <a:gd name="T49" fmla="*/ 144 h 152"/>
                  <a:gd name="T50" fmla="*/ 106 w 257"/>
                  <a:gd name="T51" fmla="*/ 133 h 152"/>
                  <a:gd name="T52" fmla="*/ 87 w 257"/>
                  <a:gd name="T53" fmla="*/ 125 h 152"/>
                  <a:gd name="T54" fmla="*/ 77 w 257"/>
                  <a:gd name="T55" fmla="*/ 113 h 152"/>
                  <a:gd name="T56" fmla="*/ 67 w 257"/>
                  <a:gd name="T57" fmla="*/ 96 h 152"/>
                  <a:gd name="T58" fmla="*/ 82 w 257"/>
                  <a:gd name="T59" fmla="*/ 87 h 152"/>
                  <a:gd name="T60" fmla="*/ 90 w 257"/>
                  <a:gd name="T61" fmla="*/ 71 h 152"/>
                  <a:gd name="T62" fmla="*/ 103 w 257"/>
                  <a:gd name="T63" fmla="*/ 62 h 152"/>
                  <a:gd name="T64" fmla="*/ 110 w 257"/>
                  <a:gd name="T65" fmla="*/ 53 h 152"/>
                  <a:gd name="T66" fmla="*/ 125 w 257"/>
                  <a:gd name="T67" fmla="*/ 48 h 152"/>
                  <a:gd name="T68" fmla="*/ 138 w 257"/>
                  <a:gd name="T69" fmla="*/ 41 h 152"/>
                  <a:gd name="T70" fmla="*/ 159 w 257"/>
                  <a:gd name="T71" fmla="*/ 38 h 152"/>
                  <a:gd name="T72" fmla="*/ 168 w 257"/>
                  <a:gd name="T73" fmla="*/ 35 h 152"/>
                  <a:gd name="T74" fmla="*/ 180 w 257"/>
                  <a:gd name="T75" fmla="*/ 29 h 152"/>
                  <a:gd name="T76" fmla="*/ 198 w 257"/>
                  <a:gd name="T77" fmla="*/ 29 h 152"/>
                  <a:gd name="T78" fmla="*/ 220 w 257"/>
                  <a:gd name="T79" fmla="*/ 25 h 152"/>
                  <a:gd name="T80" fmla="*/ 234 w 257"/>
                  <a:gd name="T81" fmla="*/ 20 h 152"/>
                  <a:gd name="T82" fmla="*/ 247 w 257"/>
                  <a:gd name="T83" fmla="*/ 14 h 152"/>
                  <a:gd name="T84" fmla="*/ 236 w 257"/>
                  <a:gd name="T85" fmla="*/ 6 h 152"/>
                  <a:gd name="T86" fmla="*/ 219 w 257"/>
                  <a:gd name="T87" fmla="*/ 2 h 152"/>
                  <a:gd name="T88" fmla="*/ 207 w 257"/>
                  <a:gd name="T89" fmla="*/ 2 h 152"/>
                  <a:gd name="T90" fmla="*/ 195 w 257"/>
                  <a:gd name="T91"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152">
                    <a:moveTo>
                      <a:pt x="195" y="9"/>
                    </a:moveTo>
                    <a:cubicBezTo>
                      <a:pt x="192" y="12"/>
                      <a:pt x="196" y="9"/>
                      <a:pt x="188" y="12"/>
                    </a:cubicBezTo>
                    <a:cubicBezTo>
                      <a:pt x="179" y="14"/>
                      <a:pt x="188" y="13"/>
                      <a:pt x="176" y="16"/>
                    </a:cubicBezTo>
                    <a:cubicBezTo>
                      <a:pt x="164" y="18"/>
                      <a:pt x="173" y="18"/>
                      <a:pt x="159" y="18"/>
                    </a:cubicBezTo>
                    <a:cubicBezTo>
                      <a:pt x="144" y="18"/>
                      <a:pt x="141" y="15"/>
                      <a:pt x="133" y="18"/>
                    </a:cubicBezTo>
                    <a:cubicBezTo>
                      <a:pt x="126" y="21"/>
                      <a:pt x="116" y="14"/>
                      <a:pt x="112" y="18"/>
                    </a:cubicBezTo>
                    <a:cubicBezTo>
                      <a:pt x="109" y="22"/>
                      <a:pt x="107" y="22"/>
                      <a:pt x="103" y="25"/>
                    </a:cubicBezTo>
                    <a:cubicBezTo>
                      <a:pt x="100" y="27"/>
                      <a:pt x="91" y="25"/>
                      <a:pt x="91" y="28"/>
                    </a:cubicBezTo>
                    <a:cubicBezTo>
                      <a:pt x="90" y="32"/>
                      <a:pt x="75" y="29"/>
                      <a:pt x="75" y="32"/>
                    </a:cubicBezTo>
                    <a:cubicBezTo>
                      <a:pt x="74" y="36"/>
                      <a:pt x="66" y="35"/>
                      <a:pt x="66" y="39"/>
                    </a:cubicBezTo>
                    <a:cubicBezTo>
                      <a:pt x="66" y="44"/>
                      <a:pt x="56" y="41"/>
                      <a:pt x="56" y="45"/>
                    </a:cubicBezTo>
                    <a:cubicBezTo>
                      <a:pt x="57" y="49"/>
                      <a:pt x="49" y="39"/>
                      <a:pt x="50" y="48"/>
                    </a:cubicBezTo>
                    <a:cubicBezTo>
                      <a:pt x="52" y="57"/>
                      <a:pt x="56" y="49"/>
                      <a:pt x="47" y="60"/>
                    </a:cubicBezTo>
                    <a:cubicBezTo>
                      <a:pt x="39" y="71"/>
                      <a:pt x="32" y="73"/>
                      <a:pt x="32" y="75"/>
                    </a:cubicBezTo>
                    <a:cubicBezTo>
                      <a:pt x="32" y="77"/>
                      <a:pt x="48" y="80"/>
                      <a:pt x="38" y="82"/>
                    </a:cubicBezTo>
                    <a:cubicBezTo>
                      <a:pt x="28" y="84"/>
                      <a:pt x="21" y="83"/>
                      <a:pt x="21" y="91"/>
                    </a:cubicBezTo>
                    <a:cubicBezTo>
                      <a:pt x="21" y="98"/>
                      <a:pt x="1" y="94"/>
                      <a:pt x="10" y="99"/>
                    </a:cubicBezTo>
                    <a:cubicBezTo>
                      <a:pt x="19" y="104"/>
                      <a:pt x="27" y="106"/>
                      <a:pt x="21" y="109"/>
                    </a:cubicBezTo>
                    <a:cubicBezTo>
                      <a:pt x="15" y="112"/>
                      <a:pt x="0" y="110"/>
                      <a:pt x="3" y="117"/>
                    </a:cubicBezTo>
                    <a:cubicBezTo>
                      <a:pt x="6" y="124"/>
                      <a:pt x="11" y="126"/>
                      <a:pt x="21" y="127"/>
                    </a:cubicBezTo>
                    <a:cubicBezTo>
                      <a:pt x="31" y="128"/>
                      <a:pt x="39" y="125"/>
                      <a:pt x="41" y="130"/>
                    </a:cubicBezTo>
                    <a:cubicBezTo>
                      <a:pt x="44" y="136"/>
                      <a:pt x="39" y="131"/>
                      <a:pt x="53" y="139"/>
                    </a:cubicBezTo>
                    <a:cubicBezTo>
                      <a:pt x="67" y="147"/>
                      <a:pt x="59" y="145"/>
                      <a:pt x="78" y="148"/>
                    </a:cubicBezTo>
                    <a:cubicBezTo>
                      <a:pt x="97" y="150"/>
                      <a:pt x="100" y="149"/>
                      <a:pt x="109" y="150"/>
                    </a:cubicBezTo>
                    <a:cubicBezTo>
                      <a:pt x="118" y="151"/>
                      <a:pt x="128" y="152"/>
                      <a:pt x="122" y="144"/>
                    </a:cubicBezTo>
                    <a:cubicBezTo>
                      <a:pt x="115" y="135"/>
                      <a:pt x="117" y="134"/>
                      <a:pt x="106" y="133"/>
                    </a:cubicBezTo>
                    <a:cubicBezTo>
                      <a:pt x="95" y="132"/>
                      <a:pt x="96" y="133"/>
                      <a:pt x="87" y="125"/>
                    </a:cubicBezTo>
                    <a:cubicBezTo>
                      <a:pt x="79" y="117"/>
                      <a:pt x="87" y="125"/>
                      <a:pt x="77" y="113"/>
                    </a:cubicBezTo>
                    <a:cubicBezTo>
                      <a:pt x="67" y="101"/>
                      <a:pt x="56" y="102"/>
                      <a:pt x="67" y="96"/>
                    </a:cubicBezTo>
                    <a:cubicBezTo>
                      <a:pt x="78" y="90"/>
                      <a:pt x="76" y="93"/>
                      <a:pt x="82" y="87"/>
                    </a:cubicBezTo>
                    <a:cubicBezTo>
                      <a:pt x="88" y="81"/>
                      <a:pt x="78" y="79"/>
                      <a:pt x="90" y="71"/>
                    </a:cubicBezTo>
                    <a:cubicBezTo>
                      <a:pt x="102" y="64"/>
                      <a:pt x="97" y="66"/>
                      <a:pt x="103" y="62"/>
                    </a:cubicBezTo>
                    <a:cubicBezTo>
                      <a:pt x="109" y="59"/>
                      <a:pt x="103" y="52"/>
                      <a:pt x="110" y="53"/>
                    </a:cubicBezTo>
                    <a:cubicBezTo>
                      <a:pt x="117" y="53"/>
                      <a:pt x="113" y="46"/>
                      <a:pt x="125" y="48"/>
                    </a:cubicBezTo>
                    <a:cubicBezTo>
                      <a:pt x="137" y="50"/>
                      <a:pt x="127" y="43"/>
                      <a:pt x="138" y="41"/>
                    </a:cubicBezTo>
                    <a:cubicBezTo>
                      <a:pt x="150" y="40"/>
                      <a:pt x="154" y="38"/>
                      <a:pt x="159" y="38"/>
                    </a:cubicBezTo>
                    <a:cubicBezTo>
                      <a:pt x="164" y="38"/>
                      <a:pt x="150" y="35"/>
                      <a:pt x="168" y="35"/>
                    </a:cubicBezTo>
                    <a:cubicBezTo>
                      <a:pt x="187" y="35"/>
                      <a:pt x="168" y="29"/>
                      <a:pt x="180" y="29"/>
                    </a:cubicBezTo>
                    <a:cubicBezTo>
                      <a:pt x="192" y="29"/>
                      <a:pt x="189" y="29"/>
                      <a:pt x="198" y="29"/>
                    </a:cubicBezTo>
                    <a:cubicBezTo>
                      <a:pt x="207" y="29"/>
                      <a:pt x="212" y="28"/>
                      <a:pt x="220" y="25"/>
                    </a:cubicBezTo>
                    <a:cubicBezTo>
                      <a:pt x="228" y="22"/>
                      <a:pt x="223" y="25"/>
                      <a:pt x="234" y="20"/>
                    </a:cubicBezTo>
                    <a:cubicBezTo>
                      <a:pt x="245" y="15"/>
                      <a:pt x="257" y="23"/>
                      <a:pt x="247" y="14"/>
                    </a:cubicBezTo>
                    <a:cubicBezTo>
                      <a:pt x="236" y="6"/>
                      <a:pt x="246" y="8"/>
                      <a:pt x="236" y="6"/>
                    </a:cubicBezTo>
                    <a:cubicBezTo>
                      <a:pt x="227" y="4"/>
                      <a:pt x="224" y="2"/>
                      <a:pt x="219" y="2"/>
                    </a:cubicBezTo>
                    <a:cubicBezTo>
                      <a:pt x="215" y="2"/>
                      <a:pt x="209" y="0"/>
                      <a:pt x="207" y="2"/>
                    </a:cubicBezTo>
                    <a:cubicBezTo>
                      <a:pt x="206" y="4"/>
                      <a:pt x="193" y="3"/>
                      <a:pt x="19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751">
                <a:extLst>
                  <a:ext uri="{FF2B5EF4-FFF2-40B4-BE49-F238E27FC236}">
                    <a16:creationId xmlns:a16="http://schemas.microsoft.com/office/drawing/2014/main" id="{25B8F9A4-5CCE-8B49-BC8F-48FBCBB0EFA4}"/>
                  </a:ext>
                </a:extLst>
              </p:cNvPr>
              <p:cNvSpPr>
                <a:spLocks/>
              </p:cNvSpPr>
              <p:nvPr/>
            </p:nvSpPr>
            <p:spPr bwMode="auto">
              <a:xfrm>
                <a:off x="3101" y="908"/>
                <a:ext cx="27" cy="14"/>
              </a:xfrm>
              <a:custGeom>
                <a:avLst/>
                <a:gdLst>
                  <a:gd name="T0" fmla="*/ 5 w 45"/>
                  <a:gd name="T1" fmla="*/ 8 h 23"/>
                  <a:gd name="T2" fmla="*/ 7 w 45"/>
                  <a:gd name="T3" fmla="*/ 15 h 23"/>
                  <a:gd name="T4" fmla="*/ 11 w 45"/>
                  <a:gd name="T5" fmla="*/ 19 h 23"/>
                  <a:gd name="T6" fmla="*/ 18 w 45"/>
                  <a:gd name="T7" fmla="*/ 21 h 23"/>
                  <a:gd name="T8" fmla="*/ 25 w 45"/>
                  <a:gd name="T9" fmla="*/ 19 h 23"/>
                  <a:gd name="T10" fmla="*/ 30 w 45"/>
                  <a:gd name="T11" fmla="*/ 16 h 23"/>
                  <a:gd name="T12" fmla="*/ 38 w 45"/>
                  <a:gd name="T13" fmla="*/ 14 h 23"/>
                  <a:gd name="T14" fmla="*/ 40 w 45"/>
                  <a:gd name="T15" fmla="*/ 7 h 23"/>
                  <a:gd name="T16" fmla="*/ 31 w 45"/>
                  <a:gd name="T17" fmla="*/ 4 h 23"/>
                  <a:gd name="T18" fmla="*/ 21 w 45"/>
                  <a:gd name="T19" fmla="*/ 1 h 23"/>
                  <a:gd name="T20" fmla="*/ 12 w 45"/>
                  <a:gd name="T21" fmla="*/ 1 h 23"/>
                  <a:gd name="T22" fmla="*/ 6 w 45"/>
                  <a:gd name="T23" fmla="*/ 3 h 23"/>
                  <a:gd name="T24" fmla="*/ 5 w 45"/>
                  <a:gd name="T2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5" y="8"/>
                    </a:moveTo>
                    <a:cubicBezTo>
                      <a:pt x="6" y="11"/>
                      <a:pt x="6" y="13"/>
                      <a:pt x="7" y="15"/>
                    </a:cubicBezTo>
                    <a:cubicBezTo>
                      <a:pt x="7" y="17"/>
                      <a:pt x="7" y="17"/>
                      <a:pt x="11" y="19"/>
                    </a:cubicBezTo>
                    <a:cubicBezTo>
                      <a:pt x="15" y="21"/>
                      <a:pt x="16" y="23"/>
                      <a:pt x="18" y="21"/>
                    </a:cubicBezTo>
                    <a:cubicBezTo>
                      <a:pt x="20" y="19"/>
                      <a:pt x="20" y="19"/>
                      <a:pt x="25" y="19"/>
                    </a:cubicBezTo>
                    <a:cubicBezTo>
                      <a:pt x="30" y="20"/>
                      <a:pt x="24" y="18"/>
                      <a:pt x="30" y="16"/>
                    </a:cubicBezTo>
                    <a:cubicBezTo>
                      <a:pt x="36" y="15"/>
                      <a:pt x="36" y="17"/>
                      <a:pt x="38" y="14"/>
                    </a:cubicBezTo>
                    <a:cubicBezTo>
                      <a:pt x="41" y="10"/>
                      <a:pt x="45" y="9"/>
                      <a:pt x="40" y="7"/>
                    </a:cubicBezTo>
                    <a:cubicBezTo>
                      <a:pt x="36" y="5"/>
                      <a:pt x="33" y="4"/>
                      <a:pt x="31" y="4"/>
                    </a:cubicBezTo>
                    <a:cubicBezTo>
                      <a:pt x="29" y="4"/>
                      <a:pt x="26" y="0"/>
                      <a:pt x="21" y="1"/>
                    </a:cubicBezTo>
                    <a:cubicBezTo>
                      <a:pt x="17" y="1"/>
                      <a:pt x="14" y="0"/>
                      <a:pt x="12" y="1"/>
                    </a:cubicBezTo>
                    <a:cubicBezTo>
                      <a:pt x="10" y="2"/>
                      <a:pt x="7" y="1"/>
                      <a:pt x="6" y="3"/>
                    </a:cubicBezTo>
                    <a:cubicBezTo>
                      <a:pt x="5" y="5"/>
                      <a:pt x="0" y="4"/>
                      <a:pt x="5"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752">
                <a:extLst>
                  <a:ext uri="{FF2B5EF4-FFF2-40B4-BE49-F238E27FC236}">
                    <a16:creationId xmlns:a16="http://schemas.microsoft.com/office/drawing/2014/main" id="{B99679DF-1330-DC43-B819-19DC50A509FF}"/>
                  </a:ext>
                </a:extLst>
              </p:cNvPr>
              <p:cNvSpPr>
                <a:spLocks/>
              </p:cNvSpPr>
              <p:nvPr/>
            </p:nvSpPr>
            <p:spPr bwMode="auto">
              <a:xfrm>
                <a:off x="3438" y="756"/>
                <a:ext cx="106" cy="33"/>
              </a:xfrm>
              <a:custGeom>
                <a:avLst/>
                <a:gdLst>
                  <a:gd name="T0" fmla="*/ 21 w 176"/>
                  <a:gd name="T1" fmla="*/ 9 h 54"/>
                  <a:gd name="T2" fmla="*/ 19 w 176"/>
                  <a:gd name="T3" fmla="*/ 15 h 54"/>
                  <a:gd name="T4" fmla="*/ 11 w 176"/>
                  <a:gd name="T5" fmla="*/ 20 h 54"/>
                  <a:gd name="T6" fmla="*/ 14 w 176"/>
                  <a:gd name="T7" fmla="*/ 28 h 54"/>
                  <a:gd name="T8" fmla="*/ 29 w 176"/>
                  <a:gd name="T9" fmla="*/ 35 h 54"/>
                  <a:gd name="T10" fmla="*/ 38 w 176"/>
                  <a:gd name="T11" fmla="*/ 29 h 54"/>
                  <a:gd name="T12" fmla="*/ 46 w 176"/>
                  <a:gd name="T13" fmla="*/ 29 h 54"/>
                  <a:gd name="T14" fmla="*/ 55 w 176"/>
                  <a:gd name="T15" fmla="*/ 27 h 54"/>
                  <a:gd name="T16" fmla="*/ 61 w 176"/>
                  <a:gd name="T17" fmla="*/ 26 h 54"/>
                  <a:gd name="T18" fmla="*/ 51 w 176"/>
                  <a:gd name="T19" fmla="*/ 35 h 54"/>
                  <a:gd name="T20" fmla="*/ 76 w 176"/>
                  <a:gd name="T21" fmla="*/ 40 h 54"/>
                  <a:gd name="T22" fmla="*/ 100 w 176"/>
                  <a:gd name="T23" fmla="*/ 47 h 54"/>
                  <a:gd name="T24" fmla="*/ 109 w 176"/>
                  <a:gd name="T25" fmla="*/ 49 h 54"/>
                  <a:gd name="T26" fmla="*/ 125 w 176"/>
                  <a:gd name="T27" fmla="*/ 49 h 54"/>
                  <a:gd name="T28" fmla="*/ 149 w 176"/>
                  <a:gd name="T29" fmla="*/ 50 h 54"/>
                  <a:gd name="T30" fmla="*/ 167 w 176"/>
                  <a:gd name="T31" fmla="*/ 51 h 54"/>
                  <a:gd name="T32" fmla="*/ 167 w 176"/>
                  <a:gd name="T33" fmla="*/ 44 h 54"/>
                  <a:gd name="T34" fmla="*/ 155 w 176"/>
                  <a:gd name="T35" fmla="*/ 40 h 54"/>
                  <a:gd name="T36" fmla="*/ 150 w 176"/>
                  <a:gd name="T37" fmla="*/ 30 h 54"/>
                  <a:gd name="T38" fmla="*/ 150 w 176"/>
                  <a:gd name="T39" fmla="*/ 26 h 54"/>
                  <a:gd name="T40" fmla="*/ 131 w 176"/>
                  <a:gd name="T41" fmla="*/ 21 h 54"/>
                  <a:gd name="T42" fmla="*/ 123 w 176"/>
                  <a:gd name="T43" fmla="*/ 25 h 54"/>
                  <a:gd name="T44" fmla="*/ 117 w 176"/>
                  <a:gd name="T45" fmla="*/ 29 h 54"/>
                  <a:gd name="T46" fmla="*/ 111 w 176"/>
                  <a:gd name="T47" fmla="*/ 22 h 54"/>
                  <a:gd name="T48" fmla="*/ 92 w 176"/>
                  <a:gd name="T49" fmla="*/ 20 h 54"/>
                  <a:gd name="T50" fmla="*/ 94 w 176"/>
                  <a:gd name="T51" fmla="*/ 12 h 54"/>
                  <a:gd name="T52" fmla="*/ 88 w 176"/>
                  <a:gd name="T53" fmla="*/ 9 h 54"/>
                  <a:gd name="T54" fmla="*/ 68 w 176"/>
                  <a:gd name="T55" fmla="*/ 6 h 54"/>
                  <a:gd name="T56" fmla="*/ 59 w 176"/>
                  <a:gd name="T57" fmla="*/ 2 h 54"/>
                  <a:gd name="T58" fmla="*/ 48 w 176"/>
                  <a:gd name="T59" fmla="*/ 2 h 54"/>
                  <a:gd name="T60" fmla="*/ 37 w 176"/>
                  <a:gd name="T61" fmla="*/ 6 h 54"/>
                  <a:gd name="T62" fmla="*/ 26 w 176"/>
                  <a:gd name="T63" fmla="*/ 7 h 54"/>
                  <a:gd name="T64" fmla="*/ 21 w 176"/>
                  <a:gd name="T65" fmla="*/ 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54">
                    <a:moveTo>
                      <a:pt x="21" y="9"/>
                    </a:moveTo>
                    <a:cubicBezTo>
                      <a:pt x="24" y="13"/>
                      <a:pt x="17" y="11"/>
                      <a:pt x="19" y="15"/>
                    </a:cubicBezTo>
                    <a:cubicBezTo>
                      <a:pt x="21" y="19"/>
                      <a:pt x="7" y="17"/>
                      <a:pt x="11" y="20"/>
                    </a:cubicBezTo>
                    <a:cubicBezTo>
                      <a:pt x="15" y="24"/>
                      <a:pt x="0" y="20"/>
                      <a:pt x="14" y="28"/>
                    </a:cubicBezTo>
                    <a:cubicBezTo>
                      <a:pt x="29" y="35"/>
                      <a:pt x="27" y="35"/>
                      <a:pt x="29" y="35"/>
                    </a:cubicBezTo>
                    <a:cubicBezTo>
                      <a:pt x="31" y="35"/>
                      <a:pt x="38" y="26"/>
                      <a:pt x="38" y="29"/>
                    </a:cubicBezTo>
                    <a:cubicBezTo>
                      <a:pt x="38" y="32"/>
                      <a:pt x="45" y="27"/>
                      <a:pt x="46" y="29"/>
                    </a:cubicBezTo>
                    <a:cubicBezTo>
                      <a:pt x="47" y="31"/>
                      <a:pt x="54" y="26"/>
                      <a:pt x="55" y="27"/>
                    </a:cubicBezTo>
                    <a:cubicBezTo>
                      <a:pt x="55" y="28"/>
                      <a:pt x="64" y="18"/>
                      <a:pt x="61" y="26"/>
                    </a:cubicBezTo>
                    <a:cubicBezTo>
                      <a:pt x="59" y="33"/>
                      <a:pt x="38" y="30"/>
                      <a:pt x="51" y="35"/>
                    </a:cubicBezTo>
                    <a:cubicBezTo>
                      <a:pt x="65" y="40"/>
                      <a:pt x="66" y="35"/>
                      <a:pt x="76" y="40"/>
                    </a:cubicBezTo>
                    <a:cubicBezTo>
                      <a:pt x="86" y="45"/>
                      <a:pt x="91" y="46"/>
                      <a:pt x="100" y="47"/>
                    </a:cubicBezTo>
                    <a:cubicBezTo>
                      <a:pt x="109" y="49"/>
                      <a:pt x="97" y="48"/>
                      <a:pt x="109" y="49"/>
                    </a:cubicBezTo>
                    <a:cubicBezTo>
                      <a:pt x="122" y="50"/>
                      <a:pt x="104" y="46"/>
                      <a:pt x="125" y="49"/>
                    </a:cubicBezTo>
                    <a:cubicBezTo>
                      <a:pt x="146" y="52"/>
                      <a:pt x="137" y="50"/>
                      <a:pt x="149" y="50"/>
                    </a:cubicBezTo>
                    <a:cubicBezTo>
                      <a:pt x="161" y="50"/>
                      <a:pt x="164" y="54"/>
                      <a:pt x="167" y="51"/>
                    </a:cubicBezTo>
                    <a:cubicBezTo>
                      <a:pt x="170" y="48"/>
                      <a:pt x="176" y="44"/>
                      <a:pt x="167" y="44"/>
                    </a:cubicBezTo>
                    <a:cubicBezTo>
                      <a:pt x="158" y="44"/>
                      <a:pt x="161" y="46"/>
                      <a:pt x="155" y="40"/>
                    </a:cubicBezTo>
                    <a:cubicBezTo>
                      <a:pt x="149" y="33"/>
                      <a:pt x="146" y="31"/>
                      <a:pt x="150" y="30"/>
                    </a:cubicBezTo>
                    <a:cubicBezTo>
                      <a:pt x="154" y="30"/>
                      <a:pt x="160" y="29"/>
                      <a:pt x="150" y="26"/>
                    </a:cubicBezTo>
                    <a:cubicBezTo>
                      <a:pt x="139" y="22"/>
                      <a:pt x="134" y="19"/>
                      <a:pt x="131" y="21"/>
                    </a:cubicBezTo>
                    <a:cubicBezTo>
                      <a:pt x="127" y="24"/>
                      <a:pt x="125" y="22"/>
                      <a:pt x="123" y="25"/>
                    </a:cubicBezTo>
                    <a:cubicBezTo>
                      <a:pt x="120" y="29"/>
                      <a:pt x="119" y="36"/>
                      <a:pt x="117" y="29"/>
                    </a:cubicBezTo>
                    <a:cubicBezTo>
                      <a:pt x="114" y="22"/>
                      <a:pt x="122" y="21"/>
                      <a:pt x="111" y="22"/>
                    </a:cubicBezTo>
                    <a:cubicBezTo>
                      <a:pt x="100" y="22"/>
                      <a:pt x="100" y="22"/>
                      <a:pt x="92" y="20"/>
                    </a:cubicBezTo>
                    <a:cubicBezTo>
                      <a:pt x="83" y="18"/>
                      <a:pt x="91" y="12"/>
                      <a:pt x="94" y="12"/>
                    </a:cubicBezTo>
                    <a:cubicBezTo>
                      <a:pt x="97" y="12"/>
                      <a:pt x="99" y="10"/>
                      <a:pt x="88" y="9"/>
                    </a:cubicBezTo>
                    <a:cubicBezTo>
                      <a:pt x="76" y="7"/>
                      <a:pt x="73" y="7"/>
                      <a:pt x="68" y="6"/>
                    </a:cubicBezTo>
                    <a:cubicBezTo>
                      <a:pt x="64" y="6"/>
                      <a:pt x="63" y="2"/>
                      <a:pt x="59" y="2"/>
                    </a:cubicBezTo>
                    <a:cubicBezTo>
                      <a:pt x="56" y="2"/>
                      <a:pt x="51" y="0"/>
                      <a:pt x="48" y="2"/>
                    </a:cubicBezTo>
                    <a:cubicBezTo>
                      <a:pt x="45" y="5"/>
                      <a:pt x="40" y="3"/>
                      <a:pt x="37" y="6"/>
                    </a:cubicBezTo>
                    <a:cubicBezTo>
                      <a:pt x="35" y="8"/>
                      <a:pt x="27" y="5"/>
                      <a:pt x="26" y="7"/>
                    </a:cubicBezTo>
                    <a:cubicBezTo>
                      <a:pt x="25" y="9"/>
                      <a:pt x="16" y="3"/>
                      <a:pt x="2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753">
                <a:extLst>
                  <a:ext uri="{FF2B5EF4-FFF2-40B4-BE49-F238E27FC236}">
                    <a16:creationId xmlns:a16="http://schemas.microsoft.com/office/drawing/2014/main" id="{F86BEA9F-5B5D-BB4D-BECB-3BA0D29C8719}"/>
                  </a:ext>
                </a:extLst>
              </p:cNvPr>
              <p:cNvSpPr>
                <a:spLocks/>
              </p:cNvSpPr>
              <p:nvPr/>
            </p:nvSpPr>
            <p:spPr bwMode="auto">
              <a:xfrm>
                <a:off x="3545" y="777"/>
                <a:ext cx="59" cy="21"/>
              </a:xfrm>
              <a:custGeom>
                <a:avLst/>
                <a:gdLst>
                  <a:gd name="T0" fmla="*/ 8 w 98"/>
                  <a:gd name="T1" fmla="*/ 7 h 34"/>
                  <a:gd name="T2" fmla="*/ 8 w 98"/>
                  <a:gd name="T3" fmla="*/ 13 h 34"/>
                  <a:gd name="T4" fmla="*/ 3 w 98"/>
                  <a:gd name="T5" fmla="*/ 17 h 34"/>
                  <a:gd name="T6" fmla="*/ 6 w 98"/>
                  <a:gd name="T7" fmla="*/ 24 h 34"/>
                  <a:gd name="T8" fmla="*/ 5 w 98"/>
                  <a:gd name="T9" fmla="*/ 31 h 34"/>
                  <a:gd name="T10" fmla="*/ 18 w 98"/>
                  <a:gd name="T11" fmla="*/ 33 h 34"/>
                  <a:gd name="T12" fmla="*/ 33 w 98"/>
                  <a:gd name="T13" fmla="*/ 29 h 34"/>
                  <a:gd name="T14" fmla="*/ 44 w 98"/>
                  <a:gd name="T15" fmla="*/ 27 h 34"/>
                  <a:gd name="T16" fmla="*/ 64 w 98"/>
                  <a:gd name="T17" fmla="*/ 27 h 34"/>
                  <a:gd name="T18" fmla="*/ 76 w 98"/>
                  <a:gd name="T19" fmla="*/ 27 h 34"/>
                  <a:gd name="T20" fmla="*/ 87 w 98"/>
                  <a:gd name="T21" fmla="*/ 23 h 34"/>
                  <a:gd name="T22" fmla="*/ 92 w 98"/>
                  <a:gd name="T23" fmla="*/ 18 h 34"/>
                  <a:gd name="T24" fmla="*/ 79 w 98"/>
                  <a:gd name="T25" fmla="*/ 15 h 34"/>
                  <a:gd name="T26" fmla="*/ 64 w 98"/>
                  <a:gd name="T27" fmla="*/ 12 h 34"/>
                  <a:gd name="T28" fmla="*/ 52 w 98"/>
                  <a:gd name="T29" fmla="*/ 7 h 34"/>
                  <a:gd name="T30" fmla="*/ 40 w 98"/>
                  <a:gd name="T31" fmla="*/ 11 h 34"/>
                  <a:gd name="T32" fmla="*/ 36 w 98"/>
                  <a:gd name="T33" fmla="*/ 14 h 34"/>
                  <a:gd name="T34" fmla="*/ 33 w 98"/>
                  <a:gd name="T35" fmla="*/ 2 h 34"/>
                  <a:gd name="T36" fmla="*/ 22 w 98"/>
                  <a:gd name="T37" fmla="*/ 4 h 34"/>
                  <a:gd name="T38" fmla="*/ 14 w 98"/>
                  <a:gd name="T39" fmla="*/ 4 h 34"/>
                  <a:gd name="T40" fmla="*/ 8 w 98"/>
                  <a:gd name="T41"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34">
                    <a:moveTo>
                      <a:pt x="8" y="7"/>
                    </a:moveTo>
                    <a:cubicBezTo>
                      <a:pt x="10" y="11"/>
                      <a:pt x="8" y="11"/>
                      <a:pt x="8" y="13"/>
                    </a:cubicBezTo>
                    <a:cubicBezTo>
                      <a:pt x="9" y="15"/>
                      <a:pt x="0" y="14"/>
                      <a:pt x="3" y="17"/>
                    </a:cubicBezTo>
                    <a:cubicBezTo>
                      <a:pt x="5" y="20"/>
                      <a:pt x="7" y="21"/>
                      <a:pt x="6" y="24"/>
                    </a:cubicBezTo>
                    <a:cubicBezTo>
                      <a:pt x="5" y="26"/>
                      <a:pt x="2" y="30"/>
                      <a:pt x="5" y="31"/>
                    </a:cubicBezTo>
                    <a:cubicBezTo>
                      <a:pt x="9" y="33"/>
                      <a:pt x="12" y="34"/>
                      <a:pt x="18" y="33"/>
                    </a:cubicBezTo>
                    <a:cubicBezTo>
                      <a:pt x="25" y="32"/>
                      <a:pt x="26" y="30"/>
                      <a:pt x="33" y="29"/>
                    </a:cubicBezTo>
                    <a:cubicBezTo>
                      <a:pt x="41" y="28"/>
                      <a:pt x="33" y="27"/>
                      <a:pt x="44" y="27"/>
                    </a:cubicBezTo>
                    <a:cubicBezTo>
                      <a:pt x="56" y="27"/>
                      <a:pt x="52" y="28"/>
                      <a:pt x="64" y="27"/>
                    </a:cubicBezTo>
                    <a:cubicBezTo>
                      <a:pt x="75" y="27"/>
                      <a:pt x="69" y="29"/>
                      <a:pt x="76" y="27"/>
                    </a:cubicBezTo>
                    <a:cubicBezTo>
                      <a:pt x="84" y="24"/>
                      <a:pt x="81" y="25"/>
                      <a:pt x="87" y="23"/>
                    </a:cubicBezTo>
                    <a:cubicBezTo>
                      <a:pt x="94" y="21"/>
                      <a:pt x="98" y="21"/>
                      <a:pt x="92" y="18"/>
                    </a:cubicBezTo>
                    <a:cubicBezTo>
                      <a:pt x="86" y="16"/>
                      <a:pt x="88" y="15"/>
                      <a:pt x="79" y="15"/>
                    </a:cubicBezTo>
                    <a:cubicBezTo>
                      <a:pt x="71" y="15"/>
                      <a:pt x="70" y="13"/>
                      <a:pt x="64" y="12"/>
                    </a:cubicBezTo>
                    <a:cubicBezTo>
                      <a:pt x="59" y="10"/>
                      <a:pt x="58" y="7"/>
                      <a:pt x="52" y="7"/>
                    </a:cubicBezTo>
                    <a:cubicBezTo>
                      <a:pt x="46" y="8"/>
                      <a:pt x="42" y="7"/>
                      <a:pt x="40" y="11"/>
                    </a:cubicBezTo>
                    <a:cubicBezTo>
                      <a:pt x="38" y="14"/>
                      <a:pt x="36" y="20"/>
                      <a:pt x="36" y="14"/>
                    </a:cubicBezTo>
                    <a:cubicBezTo>
                      <a:pt x="35" y="9"/>
                      <a:pt x="43" y="4"/>
                      <a:pt x="33" y="2"/>
                    </a:cubicBezTo>
                    <a:cubicBezTo>
                      <a:pt x="24" y="0"/>
                      <a:pt x="27" y="2"/>
                      <a:pt x="22" y="4"/>
                    </a:cubicBezTo>
                    <a:cubicBezTo>
                      <a:pt x="18" y="5"/>
                      <a:pt x="19" y="5"/>
                      <a:pt x="14" y="4"/>
                    </a:cubicBezTo>
                    <a:cubicBezTo>
                      <a:pt x="8" y="4"/>
                      <a:pt x="5" y="3"/>
                      <a:pt x="8"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754">
                <a:extLst>
                  <a:ext uri="{FF2B5EF4-FFF2-40B4-BE49-F238E27FC236}">
                    <a16:creationId xmlns:a16="http://schemas.microsoft.com/office/drawing/2014/main" id="{C993AC90-151F-3845-A618-A384C000041C}"/>
                  </a:ext>
                </a:extLst>
              </p:cNvPr>
              <p:cNvSpPr>
                <a:spLocks/>
              </p:cNvSpPr>
              <p:nvPr/>
            </p:nvSpPr>
            <p:spPr bwMode="auto">
              <a:xfrm>
                <a:off x="3954" y="815"/>
                <a:ext cx="97" cy="27"/>
              </a:xfrm>
              <a:custGeom>
                <a:avLst/>
                <a:gdLst>
                  <a:gd name="T0" fmla="*/ 9 w 163"/>
                  <a:gd name="T1" fmla="*/ 16 h 45"/>
                  <a:gd name="T2" fmla="*/ 31 w 163"/>
                  <a:gd name="T3" fmla="*/ 31 h 45"/>
                  <a:gd name="T4" fmla="*/ 62 w 163"/>
                  <a:gd name="T5" fmla="*/ 39 h 45"/>
                  <a:gd name="T6" fmla="*/ 80 w 163"/>
                  <a:gd name="T7" fmla="*/ 36 h 45"/>
                  <a:gd name="T8" fmla="*/ 100 w 163"/>
                  <a:gd name="T9" fmla="*/ 29 h 45"/>
                  <a:gd name="T10" fmla="*/ 118 w 163"/>
                  <a:gd name="T11" fmla="*/ 32 h 45"/>
                  <a:gd name="T12" fmla="*/ 138 w 163"/>
                  <a:gd name="T13" fmla="*/ 34 h 45"/>
                  <a:gd name="T14" fmla="*/ 144 w 163"/>
                  <a:gd name="T15" fmla="*/ 19 h 45"/>
                  <a:gd name="T16" fmla="*/ 108 w 163"/>
                  <a:gd name="T17" fmla="*/ 9 h 45"/>
                  <a:gd name="T18" fmla="*/ 104 w 163"/>
                  <a:gd name="T19" fmla="*/ 19 h 45"/>
                  <a:gd name="T20" fmla="*/ 87 w 163"/>
                  <a:gd name="T21" fmla="*/ 11 h 45"/>
                  <a:gd name="T22" fmla="*/ 63 w 163"/>
                  <a:gd name="T23" fmla="*/ 7 h 45"/>
                  <a:gd name="T24" fmla="*/ 65 w 163"/>
                  <a:gd name="T25" fmla="*/ 19 h 45"/>
                  <a:gd name="T26" fmla="*/ 48 w 163"/>
                  <a:gd name="T27" fmla="*/ 11 h 45"/>
                  <a:gd name="T28" fmla="*/ 30 w 163"/>
                  <a:gd name="T29" fmla="*/ 6 h 45"/>
                  <a:gd name="T30" fmla="*/ 9 w 163"/>
                  <a:gd name="T31"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45">
                    <a:moveTo>
                      <a:pt x="9" y="16"/>
                    </a:moveTo>
                    <a:cubicBezTo>
                      <a:pt x="16" y="21"/>
                      <a:pt x="10" y="21"/>
                      <a:pt x="31" y="31"/>
                    </a:cubicBezTo>
                    <a:cubicBezTo>
                      <a:pt x="51" y="40"/>
                      <a:pt x="47" y="33"/>
                      <a:pt x="62" y="39"/>
                    </a:cubicBezTo>
                    <a:cubicBezTo>
                      <a:pt x="78" y="45"/>
                      <a:pt x="73" y="36"/>
                      <a:pt x="80" y="36"/>
                    </a:cubicBezTo>
                    <a:cubicBezTo>
                      <a:pt x="86" y="36"/>
                      <a:pt x="91" y="26"/>
                      <a:pt x="100" y="29"/>
                    </a:cubicBezTo>
                    <a:cubicBezTo>
                      <a:pt x="110" y="31"/>
                      <a:pt x="107" y="26"/>
                      <a:pt x="118" y="32"/>
                    </a:cubicBezTo>
                    <a:cubicBezTo>
                      <a:pt x="129" y="37"/>
                      <a:pt x="132" y="35"/>
                      <a:pt x="138" y="34"/>
                    </a:cubicBezTo>
                    <a:cubicBezTo>
                      <a:pt x="143" y="33"/>
                      <a:pt x="163" y="29"/>
                      <a:pt x="144" y="19"/>
                    </a:cubicBezTo>
                    <a:cubicBezTo>
                      <a:pt x="125" y="10"/>
                      <a:pt x="108" y="2"/>
                      <a:pt x="108" y="9"/>
                    </a:cubicBezTo>
                    <a:cubicBezTo>
                      <a:pt x="107" y="16"/>
                      <a:pt x="115" y="23"/>
                      <a:pt x="104" y="19"/>
                    </a:cubicBezTo>
                    <a:cubicBezTo>
                      <a:pt x="94" y="16"/>
                      <a:pt x="103" y="16"/>
                      <a:pt x="87" y="11"/>
                    </a:cubicBezTo>
                    <a:cubicBezTo>
                      <a:pt x="71" y="6"/>
                      <a:pt x="63" y="0"/>
                      <a:pt x="63" y="7"/>
                    </a:cubicBezTo>
                    <a:cubicBezTo>
                      <a:pt x="63" y="13"/>
                      <a:pt x="76" y="25"/>
                      <a:pt x="65" y="19"/>
                    </a:cubicBezTo>
                    <a:cubicBezTo>
                      <a:pt x="54" y="14"/>
                      <a:pt x="57" y="11"/>
                      <a:pt x="48" y="11"/>
                    </a:cubicBezTo>
                    <a:cubicBezTo>
                      <a:pt x="40" y="11"/>
                      <a:pt x="32" y="6"/>
                      <a:pt x="30" y="6"/>
                    </a:cubicBezTo>
                    <a:cubicBezTo>
                      <a:pt x="27" y="6"/>
                      <a:pt x="0" y="4"/>
                      <a:pt x="9"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755">
                <a:extLst>
                  <a:ext uri="{FF2B5EF4-FFF2-40B4-BE49-F238E27FC236}">
                    <a16:creationId xmlns:a16="http://schemas.microsoft.com/office/drawing/2014/main" id="{F0F528F2-ACD7-0846-9484-1B0595C9394F}"/>
                  </a:ext>
                </a:extLst>
              </p:cNvPr>
              <p:cNvSpPr>
                <a:spLocks/>
              </p:cNvSpPr>
              <p:nvPr/>
            </p:nvSpPr>
            <p:spPr bwMode="auto">
              <a:xfrm>
                <a:off x="4053" y="823"/>
                <a:ext cx="57" cy="15"/>
              </a:xfrm>
              <a:custGeom>
                <a:avLst/>
                <a:gdLst>
                  <a:gd name="T0" fmla="*/ 8 w 95"/>
                  <a:gd name="T1" fmla="*/ 14 h 25"/>
                  <a:gd name="T2" fmla="*/ 24 w 95"/>
                  <a:gd name="T3" fmla="*/ 18 h 25"/>
                  <a:gd name="T4" fmla="*/ 39 w 95"/>
                  <a:gd name="T5" fmla="*/ 22 h 25"/>
                  <a:gd name="T6" fmla="*/ 52 w 95"/>
                  <a:gd name="T7" fmla="*/ 22 h 25"/>
                  <a:gd name="T8" fmla="*/ 63 w 95"/>
                  <a:gd name="T9" fmla="*/ 22 h 25"/>
                  <a:gd name="T10" fmla="*/ 78 w 95"/>
                  <a:gd name="T11" fmla="*/ 23 h 25"/>
                  <a:gd name="T12" fmla="*/ 92 w 95"/>
                  <a:gd name="T13" fmla="*/ 23 h 25"/>
                  <a:gd name="T14" fmla="*/ 88 w 95"/>
                  <a:gd name="T15" fmla="*/ 16 h 25"/>
                  <a:gd name="T16" fmla="*/ 73 w 95"/>
                  <a:gd name="T17" fmla="*/ 14 h 25"/>
                  <a:gd name="T18" fmla="*/ 57 w 95"/>
                  <a:gd name="T19" fmla="*/ 13 h 25"/>
                  <a:gd name="T20" fmla="*/ 50 w 95"/>
                  <a:gd name="T21" fmla="*/ 14 h 25"/>
                  <a:gd name="T22" fmla="*/ 38 w 95"/>
                  <a:gd name="T23" fmla="*/ 10 h 25"/>
                  <a:gd name="T24" fmla="*/ 26 w 95"/>
                  <a:gd name="T25" fmla="*/ 10 h 25"/>
                  <a:gd name="T26" fmla="*/ 20 w 95"/>
                  <a:gd name="T27" fmla="*/ 10 h 25"/>
                  <a:gd name="T28" fmla="*/ 11 w 95"/>
                  <a:gd name="T29" fmla="*/ 8 h 25"/>
                  <a:gd name="T30" fmla="*/ 1 w 95"/>
                  <a:gd name="T31" fmla="*/ 1 h 25"/>
                  <a:gd name="T32" fmla="*/ 3 w 95"/>
                  <a:gd name="T33" fmla="*/ 10 h 25"/>
                  <a:gd name="T34" fmla="*/ 8 w 95"/>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25">
                    <a:moveTo>
                      <a:pt x="8" y="14"/>
                    </a:moveTo>
                    <a:cubicBezTo>
                      <a:pt x="12" y="17"/>
                      <a:pt x="17" y="15"/>
                      <a:pt x="24" y="18"/>
                    </a:cubicBezTo>
                    <a:cubicBezTo>
                      <a:pt x="31" y="21"/>
                      <a:pt x="31" y="21"/>
                      <a:pt x="39" y="22"/>
                    </a:cubicBezTo>
                    <a:cubicBezTo>
                      <a:pt x="47" y="22"/>
                      <a:pt x="47" y="20"/>
                      <a:pt x="52" y="22"/>
                    </a:cubicBezTo>
                    <a:cubicBezTo>
                      <a:pt x="58" y="23"/>
                      <a:pt x="51" y="20"/>
                      <a:pt x="63" y="22"/>
                    </a:cubicBezTo>
                    <a:cubicBezTo>
                      <a:pt x="74" y="23"/>
                      <a:pt x="71" y="23"/>
                      <a:pt x="78" y="23"/>
                    </a:cubicBezTo>
                    <a:cubicBezTo>
                      <a:pt x="86" y="23"/>
                      <a:pt x="90" y="25"/>
                      <a:pt x="92" y="23"/>
                    </a:cubicBezTo>
                    <a:cubicBezTo>
                      <a:pt x="94" y="22"/>
                      <a:pt x="95" y="16"/>
                      <a:pt x="88" y="16"/>
                    </a:cubicBezTo>
                    <a:cubicBezTo>
                      <a:pt x="80" y="16"/>
                      <a:pt x="77" y="14"/>
                      <a:pt x="73" y="14"/>
                    </a:cubicBezTo>
                    <a:cubicBezTo>
                      <a:pt x="68" y="14"/>
                      <a:pt x="60" y="13"/>
                      <a:pt x="57" y="13"/>
                    </a:cubicBezTo>
                    <a:cubicBezTo>
                      <a:pt x="54" y="13"/>
                      <a:pt x="55" y="15"/>
                      <a:pt x="50" y="14"/>
                    </a:cubicBezTo>
                    <a:cubicBezTo>
                      <a:pt x="44" y="13"/>
                      <a:pt x="41" y="10"/>
                      <a:pt x="38" y="10"/>
                    </a:cubicBezTo>
                    <a:cubicBezTo>
                      <a:pt x="34" y="9"/>
                      <a:pt x="30" y="10"/>
                      <a:pt x="26" y="10"/>
                    </a:cubicBezTo>
                    <a:cubicBezTo>
                      <a:pt x="23" y="9"/>
                      <a:pt x="26" y="10"/>
                      <a:pt x="20" y="10"/>
                    </a:cubicBezTo>
                    <a:cubicBezTo>
                      <a:pt x="15" y="9"/>
                      <a:pt x="12" y="9"/>
                      <a:pt x="11" y="8"/>
                    </a:cubicBezTo>
                    <a:cubicBezTo>
                      <a:pt x="11" y="7"/>
                      <a:pt x="1" y="0"/>
                      <a:pt x="1" y="1"/>
                    </a:cubicBezTo>
                    <a:cubicBezTo>
                      <a:pt x="0" y="3"/>
                      <a:pt x="2" y="6"/>
                      <a:pt x="3" y="10"/>
                    </a:cubicBezTo>
                    <a:cubicBezTo>
                      <a:pt x="4" y="13"/>
                      <a:pt x="6" y="9"/>
                      <a:pt x="8"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756">
                <a:extLst>
                  <a:ext uri="{FF2B5EF4-FFF2-40B4-BE49-F238E27FC236}">
                    <a16:creationId xmlns:a16="http://schemas.microsoft.com/office/drawing/2014/main" id="{2304FA42-19DF-7C41-8383-60C1F4BC7FA9}"/>
                  </a:ext>
                </a:extLst>
              </p:cNvPr>
              <p:cNvSpPr>
                <a:spLocks/>
              </p:cNvSpPr>
              <p:nvPr/>
            </p:nvSpPr>
            <p:spPr bwMode="auto">
              <a:xfrm>
                <a:off x="4029" y="846"/>
                <a:ext cx="40" cy="13"/>
              </a:xfrm>
              <a:custGeom>
                <a:avLst/>
                <a:gdLst>
                  <a:gd name="T0" fmla="*/ 7 w 66"/>
                  <a:gd name="T1" fmla="*/ 4 h 21"/>
                  <a:gd name="T2" fmla="*/ 1 w 66"/>
                  <a:gd name="T3" fmla="*/ 14 h 21"/>
                  <a:gd name="T4" fmla="*/ 9 w 66"/>
                  <a:gd name="T5" fmla="*/ 18 h 21"/>
                  <a:gd name="T6" fmla="*/ 21 w 66"/>
                  <a:gd name="T7" fmla="*/ 15 h 21"/>
                  <a:gd name="T8" fmla="*/ 32 w 66"/>
                  <a:gd name="T9" fmla="*/ 19 h 21"/>
                  <a:gd name="T10" fmla="*/ 50 w 66"/>
                  <a:gd name="T11" fmla="*/ 20 h 21"/>
                  <a:gd name="T12" fmla="*/ 63 w 66"/>
                  <a:gd name="T13" fmla="*/ 18 h 21"/>
                  <a:gd name="T14" fmla="*/ 56 w 66"/>
                  <a:gd name="T15" fmla="*/ 12 h 21"/>
                  <a:gd name="T16" fmla="*/ 45 w 66"/>
                  <a:gd name="T17" fmla="*/ 8 h 21"/>
                  <a:gd name="T18" fmla="*/ 30 w 66"/>
                  <a:gd name="T19" fmla="*/ 4 h 21"/>
                  <a:gd name="T20" fmla="*/ 15 w 66"/>
                  <a:gd name="T21" fmla="*/ 3 h 21"/>
                  <a:gd name="T22" fmla="*/ 7 w 66"/>
                  <a:gd name="T2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1">
                    <a:moveTo>
                      <a:pt x="7" y="4"/>
                    </a:moveTo>
                    <a:cubicBezTo>
                      <a:pt x="6" y="7"/>
                      <a:pt x="1" y="11"/>
                      <a:pt x="1" y="14"/>
                    </a:cubicBezTo>
                    <a:cubicBezTo>
                      <a:pt x="0" y="16"/>
                      <a:pt x="1" y="21"/>
                      <a:pt x="9" y="18"/>
                    </a:cubicBezTo>
                    <a:cubicBezTo>
                      <a:pt x="16" y="14"/>
                      <a:pt x="17" y="14"/>
                      <a:pt x="21" y="15"/>
                    </a:cubicBezTo>
                    <a:cubicBezTo>
                      <a:pt x="25" y="16"/>
                      <a:pt x="22" y="17"/>
                      <a:pt x="32" y="19"/>
                    </a:cubicBezTo>
                    <a:cubicBezTo>
                      <a:pt x="41" y="21"/>
                      <a:pt x="44" y="21"/>
                      <a:pt x="50" y="20"/>
                    </a:cubicBezTo>
                    <a:cubicBezTo>
                      <a:pt x="57" y="19"/>
                      <a:pt x="63" y="20"/>
                      <a:pt x="63" y="18"/>
                    </a:cubicBezTo>
                    <a:cubicBezTo>
                      <a:pt x="63" y="16"/>
                      <a:pt x="66" y="16"/>
                      <a:pt x="56" y="12"/>
                    </a:cubicBezTo>
                    <a:cubicBezTo>
                      <a:pt x="46" y="9"/>
                      <a:pt x="55" y="11"/>
                      <a:pt x="45" y="8"/>
                    </a:cubicBezTo>
                    <a:cubicBezTo>
                      <a:pt x="35" y="6"/>
                      <a:pt x="34" y="4"/>
                      <a:pt x="30" y="4"/>
                    </a:cubicBezTo>
                    <a:cubicBezTo>
                      <a:pt x="26" y="4"/>
                      <a:pt x="21" y="3"/>
                      <a:pt x="15" y="3"/>
                    </a:cubicBezTo>
                    <a:cubicBezTo>
                      <a:pt x="9" y="3"/>
                      <a:pt x="4" y="0"/>
                      <a:pt x="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757">
                <a:extLst>
                  <a:ext uri="{FF2B5EF4-FFF2-40B4-BE49-F238E27FC236}">
                    <a16:creationId xmlns:a16="http://schemas.microsoft.com/office/drawing/2014/main" id="{AB29C9AC-CF2B-F941-B93F-DBD3D80F45AC}"/>
                  </a:ext>
                </a:extLst>
              </p:cNvPr>
              <p:cNvSpPr>
                <a:spLocks/>
              </p:cNvSpPr>
              <p:nvPr/>
            </p:nvSpPr>
            <p:spPr bwMode="auto">
              <a:xfrm>
                <a:off x="3015" y="759"/>
                <a:ext cx="59" cy="14"/>
              </a:xfrm>
              <a:custGeom>
                <a:avLst/>
                <a:gdLst>
                  <a:gd name="T0" fmla="*/ 4 w 99"/>
                  <a:gd name="T1" fmla="*/ 11 h 23"/>
                  <a:gd name="T2" fmla="*/ 23 w 99"/>
                  <a:gd name="T3" fmla="*/ 6 h 23"/>
                  <a:gd name="T4" fmla="*/ 35 w 99"/>
                  <a:gd name="T5" fmla="*/ 6 h 23"/>
                  <a:gd name="T6" fmla="*/ 48 w 99"/>
                  <a:gd name="T7" fmla="*/ 6 h 23"/>
                  <a:gd name="T8" fmla="*/ 61 w 99"/>
                  <a:gd name="T9" fmla="*/ 6 h 23"/>
                  <a:gd name="T10" fmla="*/ 80 w 99"/>
                  <a:gd name="T11" fmla="*/ 4 h 23"/>
                  <a:gd name="T12" fmla="*/ 88 w 99"/>
                  <a:gd name="T13" fmla="*/ 11 h 23"/>
                  <a:gd name="T14" fmla="*/ 65 w 99"/>
                  <a:gd name="T15" fmla="*/ 11 h 23"/>
                  <a:gd name="T16" fmla="*/ 57 w 99"/>
                  <a:gd name="T17" fmla="*/ 18 h 23"/>
                  <a:gd name="T18" fmla="*/ 44 w 99"/>
                  <a:gd name="T19" fmla="*/ 21 h 23"/>
                  <a:gd name="T20" fmla="*/ 34 w 99"/>
                  <a:gd name="T21" fmla="*/ 15 h 23"/>
                  <a:gd name="T22" fmla="*/ 13 w 99"/>
                  <a:gd name="T23" fmla="*/ 12 h 23"/>
                  <a:gd name="T24" fmla="*/ 4 w 99"/>
                  <a:gd name="T2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23">
                    <a:moveTo>
                      <a:pt x="4" y="11"/>
                    </a:moveTo>
                    <a:cubicBezTo>
                      <a:pt x="12" y="7"/>
                      <a:pt x="16" y="6"/>
                      <a:pt x="23" y="6"/>
                    </a:cubicBezTo>
                    <a:cubicBezTo>
                      <a:pt x="29" y="6"/>
                      <a:pt x="30" y="6"/>
                      <a:pt x="35" y="6"/>
                    </a:cubicBezTo>
                    <a:cubicBezTo>
                      <a:pt x="40" y="7"/>
                      <a:pt x="39" y="5"/>
                      <a:pt x="48" y="6"/>
                    </a:cubicBezTo>
                    <a:cubicBezTo>
                      <a:pt x="57" y="7"/>
                      <a:pt x="55" y="8"/>
                      <a:pt x="61" y="6"/>
                    </a:cubicBezTo>
                    <a:cubicBezTo>
                      <a:pt x="68" y="4"/>
                      <a:pt x="76" y="0"/>
                      <a:pt x="80" y="4"/>
                    </a:cubicBezTo>
                    <a:cubicBezTo>
                      <a:pt x="84" y="7"/>
                      <a:pt x="99" y="10"/>
                      <a:pt x="88" y="11"/>
                    </a:cubicBezTo>
                    <a:cubicBezTo>
                      <a:pt x="76" y="12"/>
                      <a:pt x="67" y="8"/>
                      <a:pt x="65" y="11"/>
                    </a:cubicBezTo>
                    <a:cubicBezTo>
                      <a:pt x="63" y="14"/>
                      <a:pt x="58" y="13"/>
                      <a:pt x="57" y="18"/>
                    </a:cubicBezTo>
                    <a:cubicBezTo>
                      <a:pt x="56" y="22"/>
                      <a:pt x="55" y="23"/>
                      <a:pt x="44" y="21"/>
                    </a:cubicBezTo>
                    <a:cubicBezTo>
                      <a:pt x="32" y="19"/>
                      <a:pt x="30" y="16"/>
                      <a:pt x="34" y="15"/>
                    </a:cubicBezTo>
                    <a:cubicBezTo>
                      <a:pt x="37" y="15"/>
                      <a:pt x="15" y="9"/>
                      <a:pt x="13" y="12"/>
                    </a:cubicBezTo>
                    <a:cubicBezTo>
                      <a:pt x="10" y="15"/>
                      <a:pt x="0" y="16"/>
                      <a:pt x="4"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758">
                <a:extLst>
                  <a:ext uri="{FF2B5EF4-FFF2-40B4-BE49-F238E27FC236}">
                    <a16:creationId xmlns:a16="http://schemas.microsoft.com/office/drawing/2014/main" id="{BB406383-D8CB-F64D-9001-1204780E7E78}"/>
                  </a:ext>
                </a:extLst>
              </p:cNvPr>
              <p:cNvSpPr>
                <a:spLocks/>
              </p:cNvSpPr>
              <p:nvPr/>
            </p:nvSpPr>
            <p:spPr bwMode="auto">
              <a:xfrm>
                <a:off x="3087" y="750"/>
                <a:ext cx="82" cy="23"/>
              </a:xfrm>
              <a:custGeom>
                <a:avLst/>
                <a:gdLst>
                  <a:gd name="T0" fmla="*/ 5 w 136"/>
                  <a:gd name="T1" fmla="*/ 21 h 38"/>
                  <a:gd name="T2" fmla="*/ 24 w 136"/>
                  <a:gd name="T3" fmla="*/ 12 h 38"/>
                  <a:gd name="T4" fmla="*/ 43 w 136"/>
                  <a:gd name="T5" fmla="*/ 9 h 38"/>
                  <a:gd name="T6" fmla="*/ 60 w 136"/>
                  <a:gd name="T7" fmla="*/ 7 h 38"/>
                  <a:gd name="T8" fmla="*/ 72 w 136"/>
                  <a:gd name="T9" fmla="*/ 4 h 38"/>
                  <a:gd name="T10" fmla="*/ 78 w 136"/>
                  <a:gd name="T11" fmla="*/ 12 h 38"/>
                  <a:gd name="T12" fmla="*/ 68 w 136"/>
                  <a:gd name="T13" fmla="*/ 18 h 38"/>
                  <a:gd name="T14" fmla="*/ 85 w 136"/>
                  <a:gd name="T15" fmla="*/ 23 h 38"/>
                  <a:gd name="T16" fmla="*/ 95 w 136"/>
                  <a:gd name="T17" fmla="*/ 25 h 38"/>
                  <a:gd name="T18" fmla="*/ 104 w 136"/>
                  <a:gd name="T19" fmla="*/ 17 h 38"/>
                  <a:gd name="T20" fmla="*/ 122 w 136"/>
                  <a:gd name="T21" fmla="*/ 18 h 38"/>
                  <a:gd name="T22" fmla="*/ 130 w 136"/>
                  <a:gd name="T23" fmla="*/ 21 h 38"/>
                  <a:gd name="T24" fmla="*/ 127 w 136"/>
                  <a:gd name="T25" fmla="*/ 30 h 38"/>
                  <a:gd name="T26" fmla="*/ 111 w 136"/>
                  <a:gd name="T27" fmla="*/ 34 h 38"/>
                  <a:gd name="T28" fmla="*/ 101 w 136"/>
                  <a:gd name="T29" fmla="*/ 36 h 38"/>
                  <a:gd name="T30" fmla="*/ 76 w 136"/>
                  <a:gd name="T31" fmla="*/ 34 h 38"/>
                  <a:gd name="T32" fmla="*/ 65 w 136"/>
                  <a:gd name="T33" fmla="*/ 36 h 38"/>
                  <a:gd name="T34" fmla="*/ 50 w 136"/>
                  <a:gd name="T35" fmla="*/ 38 h 38"/>
                  <a:gd name="T36" fmla="*/ 45 w 136"/>
                  <a:gd name="T37" fmla="*/ 34 h 38"/>
                  <a:gd name="T38" fmla="*/ 43 w 136"/>
                  <a:gd name="T39" fmla="*/ 28 h 38"/>
                  <a:gd name="T40" fmla="*/ 28 w 136"/>
                  <a:gd name="T41" fmla="*/ 25 h 38"/>
                  <a:gd name="T42" fmla="*/ 19 w 136"/>
                  <a:gd name="T43" fmla="*/ 25 h 38"/>
                  <a:gd name="T44" fmla="*/ 9 w 136"/>
                  <a:gd name="T45" fmla="*/ 26 h 38"/>
                  <a:gd name="T46" fmla="*/ 5 w 136"/>
                  <a:gd name="T4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38">
                    <a:moveTo>
                      <a:pt x="5" y="21"/>
                    </a:moveTo>
                    <a:cubicBezTo>
                      <a:pt x="16" y="18"/>
                      <a:pt x="13" y="9"/>
                      <a:pt x="24" y="12"/>
                    </a:cubicBezTo>
                    <a:cubicBezTo>
                      <a:pt x="36" y="14"/>
                      <a:pt x="38" y="7"/>
                      <a:pt x="43" y="9"/>
                    </a:cubicBezTo>
                    <a:cubicBezTo>
                      <a:pt x="48" y="11"/>
                      <a:pt x="53" y="4"/>
                      <a:pt x="60" y="7"/>
                    </a:cubicBezTo>
                    <a:cubicBezTo>
                      <a:pt x="68" y="9"/>
                      <a:pt x="69" y="0"/>
                      <a:pt x="72" y="4"/>
                    </a:cubicBezTo>
                    <a:cubicBezTo>
                      <a:pt x="75" y="8"/>
                      <a:pt x="92" y="9"/>
                      <a:pt x="78" y="12"/>
                    </a:cubicBezTo>
                    <a:cubicBezTo>
                      <a:pt x="65" y="15"/>
                      <a:pt x="57" y="14"/>
                      <a:pt x="68" y="18"/>
                    </a:cubicBezTo>
                    <a:cubicBezTo>
                      <a:pt x="78" y="23"/>
                      <a:pt x="84" y="17"/>
                      <a:pt x="85" y="23"/>
                    </a:cubicBezTo>
                    <a:cubicBezTo>
                      <a:pt x="86" y="28"/>
                      <a:pt x="90" y="35"/>
                      <a:pt x="95" y="25"/>
                    </a:cubicBezTo>
                    <a:cubicBezTo>
                      <a:pt x="100" y="16"/>
                      <a:pt x="99" y="15"/>
                      <a:pt x="104" y="17"/>
                    </a:cubicBezTo>
                    <a:cubicBezTo>
                      <a:pt x="109" y="18"/>
                      <a:pt x="121" y="15"/>
                      <a:pt x="122" y="18"/>
                    </a:cubicBezTo>
                    <a:cubicBezTo>
                      <a:pt x="124" y="21"/>
                      <a:pt x="128" y="20"/>
                      <a:pt x="130" y="21"/>
                    </a:cubicBezTo>
                    <a:cubicBezTo>
                      <a:pt x="132" y="23"/>
                      <a:pt x="136" y="28"/>
                      <a:pt x="127" y="30"/>
                    </a:cubicBezTo>
                    <a:cubicBezTo>
                      <a:pt x="118" y="33"/>
                      <a:pt x="114" y="31"/>
                      <a:pt x="111" y="34"/>
                    </a:cubicBezTo>
                    <a:cubicBezTo>
                      <a:pt x="107" y="36"/>
                      <a:pt x="111" y="36"/>
                      <a:pt x="101" y="36"/>
                    </a:cubicBezTo>
                    <a:cubicBezTo>
                      <a:pt x="90" y="36"/>
                      <a:pt x="80" y="33"/>
                      <a:pt x="76" y="34"/>
                    </a:cubicBezTo>
                    <a:cubicBezTo>
                      <a:pt x="72" y="35"/>
                      <a:pt x="72" y="34"/>
                      <a:pt x="65" y="36"/>
                    </a:cubicBezTo>
                    <a:cubicBezTo>
                      <a:pt x="58" y="38"/>
                      <a:pt x="54" y="37"/>
                      <a:pt x="50" y="38"/>
                    </a:cubicBezTo>
                    <a:cubicBezTo>
                      <a:pt x="46" y="38"/>
                      <a:pt x="45" y="37"/>
                      <a:pt x="45" y="34"/>
                    </a:cubicBezTo>
                    <a:cubicBezTo>
                      <a:pt x="45" y="30"/>
                      <a:pt x="50" y="29"/>
                      <a:pt x="43" y="28"/>
                    </a:cubicBezTo>
                    <a:cubicBezTo>
                      <a:pt x="36" y="27"/>
                      <a:pt x="30" y="25"/>
                      <a:pt x="28" y="25"/>
                    </a:cubicBezTo>
                    <a:cubicBezTo>
                      <a:pt x="26" y="25"/>
                      <a:pt x="23" y="24"/>
                      <a:pt x="19" y="25"/>
                    </a:cubicBezTo>
                    <a:cubicBezTo>
                      <a:pt x="15" y="26"/>
                      <a:pt x="18" y="26"/>
                      <a:pt x="9" y="26"/>
                    </a:cubicBezTo>
                    <a:cubicBezTo>
                      <a:pt x="0" y="26"/>
                      <a:pt x="1" y="22"/>
                      <a:pt x="5"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759">
                <a:extLst>
                  <a:ext uri="{FF2B5EF4-FFF2-40B4-BE49-F238E27FC236}">
                    <a16:creationId xmlns:a16="http://schemas.microsoft.com/office/drawing/2014/main" id="{5C355B3D-10AF-0E4A-B11C-EB4C5978FB95}"/>
                  </a:ext>
                </a:extLst>
              </p:cNvPr>
              <p:cNvSpPr>
                <a:spLocks/>
              </p:cNvSpPr>
              <p:nvPr/>
            </p:nvSpPr>
            <p:spPr bwMode="auto">
              <a:xfrm>
                <a:off x="4480" y="879"/>
                <a:ext cx="41" cy="13"/>
              </a:xfrm>
              <a:custGeom>
                <a:avLst/>
                <a:gdLst>
                  <a:gd name="T0" fmla="*/ 12 w 67"/>
                  <a:gd name="T1" fmla="*/ 2 h 21"/>
                  <a:gd name="T2" fmla="*/ 32 w 67"/>
                  <a:gd name="T3" fmla="*/ 2 h 21"/>
                  <a:gd name="T4" fmla="*/ 42 w 67"/>
                  <a:gd name="T5" fmla="*/ 3 h 21"/>
                  <a:gd name="T6" fmla="*/ 53 w 67"/>
                  <a:gd name="T7" fmla="*/ 5 h 21"/>
                  <a:gd name="T8" fmla="*/ 66 w 67"/>
                  <a:gd name="T9" fmla="*/ 9 h 21"/>
                  <a:gd name="T10" fmla="*/ 64 w 67"/>
                  <a:gd name="T11" fmla="*/ 14 h 21"/>
                  <a:gd name="T12" fmla="*/ 54 w 67"/>
                  <a:gd name="T13" fmla="*/ 17 h 21"/>
                  <a:gd name="T14" fmla="*/ 44 w 67"/>
                  <a:gd name="T15" fmla="*/ 17 h 21"/>
                  <a:gd name="T16" fmla="*/ 33 w 67"/>
                  <a:gd name="T17" fmla="*/ 14 h 21"/>
                  <a:gd name="T18" fmla="*/ 22 w 67"/>
                  <a:gd name="T19" fmla="*/ 19 h 21"/>
                  <a:gd name="T20" fmla="*/ 15 w 67"/>
                  <a:gd name="T21" fmla="*/ 19 h 21"/>
                  <a:gd name="T22" fmla="*/ 7 w 67"/>
                  <a:gd name="T23" fmla="*/ 15 h 21"/>
                  <a:gd name="T24" fmla="*/ 3 w 67"/>
                  <a:gd name="T25" fmla="*/ 9 h 21"/>
                  <a:gd name="T26" fmla="*/ 12 w 67"/>
                  <a:gd name="T2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1">
                    <a:moveTo>
                      <a:pt x="12" y="2"/>
                    </a:moveTo>
                    <a:cubicBezTo>
                      <a:pt x="22" y="2"/>
                      <a:pt x="26" y="1"/>
                      <a:pt x="32" y="2"/>
                    </a:cubicBezTo>
                    <a:cubicBezTo>
                      <a:pt x="38" y="2"/>
                      <a:pt x="35" y="2"/>
                      <a:pt x="42" y="3"/>
                    </a:cubicBezTo>
                    <a:cubicBezTo>
                      <a:pt x="48" y="5"/>
                      <a:pt x="44" y="4"/>
                      <a:pt x="53" y="5"/>
                    </a:cubicBezTo>
                    <a:cubicBezTo>
                      <a:pt x="63" y="6"/>
                      <a:pt x="66" y="8"/>
                      <a:pt x="66" y="9"/>
                    </a:cubicBezTo>
                    <a:cubicBezTo>
                      <a:pt x="66" y="11"/>
                      <a:pt x="67" y="14"/>
                      <a:pt x="64" y="14"/>
                    </a:cubicBezTo>
                    <a:cubicBezTo>
                      <a:pt x="61" y="14"/>
                      <a:pt x="59" y="16"/>
                      <a:pt x="54" y="17"/>
                    </a:cubicBezTo>
                    <a:cubicBezTo>
                      <a:pt x="49" y="18"/>
                      <a:pt x="52" y="18"/>
                      <a:pt x="44" y="17"/>
                    </a:cubicBezTo>
                    <a:cubicBezTo>
                      <a:pt x="36" y="15"/>
                      <a:pt x="40" y="13"/>
                      <a:pt x="33" y="14"/>
                    </a:cubicBezTo>
                    <a:cubicBezTo>
                      <a:pt x="27" y="15"/>
                      <a:pt x="26" y="19"/>
                      <a:pt x="22" y="19"/>
                    </a:cubicBezTo>
                    <a:cubicBezTo>
                      <a:pt x="18" y="20"/>
                      <a:pt x="18" y="21"/>
                      <a:pt x="15" y="19"/>
                    </a:cubicBezTo>
                    <a:cubicBezTo>
                      <a:pt x="12" y="18"/>
                      <a:pt x="10" y="17"/>
                      <a:pt x="7" y="15"/>
                    </a:cubicBezTo>
                    <a:cubicBezTo>
                      <a:pt x="5" y="13"/>
                      <a:pt x="0" y="14"/>
                      <a:pt x="3" y="9"/>
                    </a:cubicBezTo>
                    <a:cubicBezTo>
                      <a:pt x="6" y="3"/>
                      <a:pt x="10" y="0"/>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760">
                <a:extLst>
                  <a:ext uri="{FF2B5EF4-FFF2-40B4-BE49-F238E27FC236}">
                    <a16:creationId xmlns:a16="http://schemas.microsoft.com/office/drawing/2014/main" id="{5DE3DC58-9085-3044-A925-F15CB5733CF7}"/>
                  </a:ext>
                </a:extLst>
              </p:cNvPr>
              <p:cNvSpPr>
                <a:spLocks/>
              </p:cNvSpPr>
              <p:nvPr/>
            </p:nvSpPr>
            <p:spPr bwMode="auto">
              <a:xfrm>
                <a:off x="4357" y="1136"/>
                <a:ext cx="117" cy="142"/>
              </a:xfrm>
              <a:custGeom>
                <a:avLst/>
                <a:gdLst>
                  <a:gd name="T0" fmla="*/ 5 w 194"/>
                  <a:gd name="T1" fmla="*/ 3 h 237"/>
                  <a:gd name="T2" fmla="*/ 25 w 194"/>
                  <a:gd name="T3" fmla="*/ 20 h 237"/>
                  <a:gd name="T4" fmla="*/ 45 w 194"/>
                  <a:gd name="T5" fmla="*/ 39 h 237"/>
                  <a:gd name="T6" fmla="*/ 62 w 194"/>
                  <a:gd name="T7" fmla="*/ 57 h 237"/>
                  <a:gd name="T8" fmla="*/ 76 w 194"/>
                  <a:gd name="T9" fmla="*/ 77 h 237"/>
                  <a:gd name="T10" fmla="*/ 108 w 194"/>
                  <a:gd name="T11" fmla="*/ 103 h 237"/>
                  <a:gd name="T12" fmla="*/ 135 w 194"/>
                  <a:gd name="T13" fmla="*/ 128 h 237"/>
                  <a:gd name="T14" fmla="*/ 167 w 194"/>
                  <a:gd name="T15" fmla="*/ 160 h 237"/>
                  <a:gd name="T16" fmla="*/ 127 w 194"/>
                  <a:gd name="T17" fmla="*/ 142 h 237"/>
                  <a:gd name="T18" fmla="*/ 130 w 194"/>
                  <a:gd name="T19" fmla="*/ 162 h 237"/>
                  <a:gd name="T20" fmla="*/ 139 w 194"/>
                  <a:gd name="T21" fmla="*/ 190 h 237"/>
                  <a:gd name="T22" fmla="*/ 169 w 194"/>
                  <a:gd name="T23" fmla="*/ 207 h 237"/>
                  <a:gd name="T24" fmla="*/ 187 w 194"/>
                  <a:gd name="T25" fmla="*/ 223 h 237"/>
                  <a:gd name="T26" fmla="*/ 171 w 194"/>
                  <a:gd name="T27" fmla="*/ 217 h 237"/>
                  <a:gd name="T28" fmla="*/ 157 w 194"/>
                  <a:gd name="T29" fmla="*/ 219 h 237"/>
                  <a:gd name="T30" fmla="*/ 160 w 194"/>
                  <a:gd name="T31" fmla="*/ 233 h 237"/>
                  <a:gd name="T32" fmla="*/ 143 w 194"/>
                  <a:gd name="T33" fmla="*/ 220 h 237"/>
                  <a:gd name="T34" fmla="*/ 130 w 194"/>
                  <a:gd name="T35" fmla="*/ 195 h 237"/>
                  <a:gd name="T36" fmla="*/ 116 w 194"/>
                  <a:gd name="T37" fmla="*/ 167 h 237"/>
                  <a:gd name="T38" fmla="*/ 97 w 194"/>
                  <a:gd name="T39" fmla="*/ 148 h 237"/>
                  <a:gd name="T40" fmla="*/ 82 w 194"/>
                  <a:gd name="T41" fmla="*/ 112 h 237"/>
                  <a:gd name="T42" fmla="*/ 60 w 194"/>
                  <a:gd name="T43" fmla="*/ 89 h 237"/>
                  <a:gd name="T44" fmla="*/ 37 w 194"/>
                  <a:gd name="T45" fmla="*/ 71 h 237"/>
                  <a:gd name="T46" fmla="*/ 22 w 194"/>
                  <a:gd name="T47" fmla="*/ 52 h 237"/>
                  <a:gd name="T48" fmla="*/ 11 w 194"/>
                  <a:gd name="T49" fmla="*/ 30 h 237"/>
                  <a:gd name="T50" fmla="*/ 17 w 194"/>
                  <a:gd name="T51" fmla="*/ 23 h 237"/>
                  <a:gd name="T52" fmla="*/ 0 w 194"/>
                  <a:gd name="T53" fmla="*/ 10 h 237"/>
                  <a:gd name="T54" fmla="*/ 5 w 194"/>
                  <a:gd name="T55" fmla="*/ 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 h="237">
                    <a:moveTo>
                      <a:pt x="5" y="3"/>
                    </a:moveTo>
                    <a:cubicBezTo>
                      <a:pt x="15" y="10"/>
                      <a:pt x="21" y="11"/>
                      <a:pt x="25" y="20"/>
                    </a:cubicBezTo>
                    <a:cubicBezTo>
                      <a:pt x="29" y="29"/>
                      <a:pt x="40" y="32"/>
                      <a:pt x="45" y="39"/>
                    </a:cubicBezTo>
                    <a:cubicBezTo>
                      <a:pt x="50" y="46"/>
                      <a:pt x="51" y="45"/>
                      <a:pt x="62" y="57"/>
                    </a:cubicBezTo>
                    <a:cubicBezTo>
                      <a:pt x="73" y="69"/>
                      <a:pt x="62" y="64"/>
                      <a:pt x="76" y="77"/>
                    </a:cubicBezTo>
                    <a:cubicBezTo>
                      <a:pt x="91" y="89"/>
                      <a:pt x="99" y="90"/>
                      <a:pt x="108" y="103"/>
                    </a:cubicBezTo>
                    <a:cubicBezTo>
                      <a:pt x="118" y="116"/>
                      <a:pt x="122" y="118"/>
                      <a:pt x="135" y="128"/>
                    </a:cubicBezTo>
                    <a:cubicBezTo>
                      <a:pt x="149" y="138"/>
                      <a:pt x="177" y="162"/>
                      <a:pt x="167" y="160"/>
                    </a:cubicBezTo>
                    <a:cubicBezTo>
                      <a:pt x="158" y="157"/>
                      <a:pt x="129" y="136"/>
                      <a:pt x="127" y="142"/>
                    </a:cubicBezTo>
                    <a:cubicBezTo>
                      <a:pt x="125" y="147"/>
                      <a:pt x="122" y="150"/>
                      <a:pt x="130" y="162"/>
                    </a:cubicBezTo>
                    <a:cubicBezTo>
                      <a:pt x="138" y="175"/>
                      <a:pt x="130" y="182"/>
                      <a:pt x="139" y="190"/>
                    </a:cubicBezTo>
                    <a:cubicBezTo>
                      <a:pt x="148" y="198"/>
                      <a:pt x="166" y="203"/>
                      <a:pt x="169" y="207"/>
                    </a:cubicBezTo>
                    <a:cubicBezTo>
                      <a:pt x="173" y="211"/>
                      <a:pt x="194" y="222"/>
                      <a:pt x="187" y="223"/>
                    </a:cubicBezTo>
                    <a:cubicBezTo>
                      <a:pt x="180" y="223"/>
                      <a:pt x="177" y="217"/>
                      <a:pt x="171" y="217"/>
                    </a:cubicBezTo>
                    <a:cubicBezTo>
                      <a:pt x="165" y="217"/>
                      <a:pt x="156" y="216"/>
                      <a:pt x="157" y="219"/>
                    </a:cubicBezTo>
                    <a:cubicBezTo>
                      <a:pt x="159" y="223"/>
                      <a:pt x="165" y="237"/>
                      <a:pt x="160" y="233"/>
                    </a:cubicBezTo>
                    <a:cubicBezTo>
                      <a:pt x="154" y="230"/>
                      <a:pt x="151" y="229"/>
                      <a:pt x="143" y="220"/>
                    </a:cubicBezTo>
                    <a:cubicBezTo>
                      <a:pt x="134" y="210"/>
                      <a:pt x="139" y="201"/>
                      <a:pt x="130" y="195"/>
                    </a:cubicBezTo>
                    <a:cubicBezTo>
                      <a:pt x="122" y="189"/>
                      <a:pt x="121" y="170"/>
                      <a:pt x="116" y="167"/>
                    </a:cubicBezTo>
                    <a:cubicBezTo>
                      <a:pt x="111" y="165"/>
                      <a:pt x="104" y="162"/>
                      <a:pt x="97" y="148"/>
                    </a:cubicBezTo>
                    <a:cubicBezTo>
                      <a:pt x="90" y="135"/>
                      <a:pt x="90" y="122"/>
                      <a:pt x="82" y="112"/>
                    </a:cubicBezTo>
                    <a:cubicBezTo>
                      <a:pt x="74" y="102"/>
                      <a:pt x="69" y="95"/>
                      <a:pt x="60" y="89"/>
                    </a:cubicBezTo>
                    <a:cubicBezTo>
                      <a:pt x="51" y="83"/>
                      <a:pt x="42" y="77"/>
                      <a:pt x="37" y="71"/>
                    </a:cubicBezTo>
                    <a:cubicBezTo>
                      <a:pt x="32" y="64"/>
                      <a:pt x="25" y="58"/>
                      <a:pt x="22" y="52"/>
                    </a:cubicBezTo>
                    <a:cubicBezTo>
                      <a:pt x="19" y="45"/>
                      <a:pt x="4" y="27"/>
                      <a:pt x="11" y="30"/>
                    </a:cubicBezTo>
                    <a:cubicBezTo>
                      <a:pt x="18" y="34"/>
                      <a:pt x="21" y="28"/>
                      <a:pt x="17" y="23"/>
                    </a:cubicBezTo>
                    <a:cubicBezTo>
                      <a:pt x="13" y="18"/>
                      <a:pt x="0" y="14"/>
                      <a:pt x="0" y="10"/>
                    </a:cubicBezTo>
                    <a:cubicBezTo>
                      <a:pt x="0" y="5"/>
                      <a:pt x="0"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761">
                <a:extLst>
                  <a:ext uri="{FF2B5EF4-FFF2-40B4-BE49-F238E27FC236}">
                    <a16:creationId xmlns:a16="http://schemas.microsoft.com/office/drawing/2014/main" id="{B10BC1FA-9D5D-034C-91B9-98819E6723C9}"/>
                  </a:ext>
                </a:extLst>
              </p:cNvPr>
              <p:cNvSpPr>
                <a:spLocks/>
              </p:cNvSpPr>
              <p:nvPr/>
            </p:nvSpPr>
            <p:spPr bwMode="auto">
              <a:xfrm>
                <a:off x="3728" y="1880"/>
                <a:ext cx="37" cy="67"/>
              </a:xfrm>
              <a:custGeom>
                <a:avLst/>
                <a:gdLst>
                  <a:gd name="T0" fmla="*/ 25 w 62"/>
                  <a:gd name="T1" fmla="*/ 9 h 112"/>
                  <a:gd name="T2" fmla="*/ 31 w 62"/>
                  <a:gd name="T3" fmla="*/ 22 h 112"/>
                  <a:gd name="T4" fmla="*/ 39 w 62"/>
                  <a:gd name="T5" fmla="*/ 36 h 112"/>
                  <a:gd name="T6" fmla="*/ 50 w 62"/>
                  <a:gd name="T7" fmla="*/ 56 h 112"/>
                  <a:gd name="T8" fmla="*/ 61 w 62"/>
                  <a:gd name="T9" fmla="*/ 71 h 112"/>
                  <a:gd name="T10" fmla="*/ 56 w 62"/>
                  <a:gd name="T11" fmla="*/ 87 h 112"/>
                  <a:gd name="T12" fmla="*/ 49 w 62"/>
                  <a:gd name="T13" fmla="*/ 101 h 112"/>
                  <a:gd name="T14" fmla="*/ 35 w 62"/>
                  <a:gd name="T15" fmla="*/ 111 h 112"/>
                  <a:gd name="T16" fmla="*/ 27 w 62"/>
                  <a:gd name="T17" fmla="*/ 111 h 112"/>
                  <a:gd name="T18" fmla="*/ 13 w 62"/>
                  <a:gd name="T19" fmla="*/ 103 h 112"/>
                  <a:gd name="T20" fmla="*/ 10 w 62"/>
                  <a:gd name="T21" fmla="*/ 88 h 112"/>
                  <a:gd name="T22" fmla="*/ 7 w 62"/>
                  <a:gd name="T23" fmla="*/ 72 h 112"/>
                  <a:gd name="T24" fmla="*/ 4 w 62"/>
                  <a:gd name="T25" fmla="*/ 56 h 112"/>
                  <a:gd name="T26" fmla="*/ 4 w 62"/>
                  <a:gd name="T27" fmla="*/ 43 h 112"/>
                  <a:gd name="T28" fmla="*/ 9 w 62"/>
                  <a:gd name="T29" fmla="*/ 31 h 112"/>
                  <a:gd name="T30" fmla="*/ 11 w 62"/>
                  <a:gd name="T31" fmla="*/ 19 h 112"/>
                  <a:gd name="T32" fmla="*/ 12 w 62"/>
                  <a:gd name="T33" fmla="*/ 10 h 112"/>
                  <a:gd name="T34" fmla="*/ 7 w 62"/>
                  <a:gd name="T35" fmla="*/ 3 h 112"/>
                  <a:gd name="T36" fmla="*/ 15 w 62"/>
                  <a:gd name="T37" fmla="*/ 2 h 112"/>
                  <a:gd name="T38" fmla="*/ 25 w 62"/>
                  <a:gd name="T3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12">
                    <a:moveTo>
                      <a:pt x="25" y="9"/>
                    </a:moveTo>
                    <a:cubicBezTo>
                      <a:pt x="27" y="12"/>
                      <a:pt x="28" y="18"/>
                      <a:pt x="31" y="22"/>
                    </a:cubicBezTo>
                    <a:cubicBezTo>
                      <a:pt x="34" y="27"/>
                      <a:pt x="36" y="29"/>
                      <a:pt x="39" y="36"/>
                    </a:cubicBezTo>
                    <a:cubicBezTo>
                      <a:pt x="42" y="42"/>
                      <a:pt x="44" y="46"/>
                      <a:pt x="50" y="56"/>
                    </a:cubicBezTo>
                    <a:cubicBezTo>
                      <a:pt x="57" y="66"/>
                      <a:pt x="61" y="65"/>
                      <a:pt x="61" y="71"/>
                    </a:cubicBezTo>
                    <a:cubicBezTo>
                      <a:pt x="62" y="77"/>
                      <a:pt x="58" y="79"/>
                      <a:pt x="56" y="87"/>
                    </a:cubicBezTo>
                    <a:cubicBezTo>
                      <a:pt x="54" y="95"/>
                      <a:pt x="55" y="96"/>
                      <a:pt x="49" y="101"/>
                    </a:cubicBezTo>
                    <a:cubicBezTo>
                      <a:pt x="44" y="105"/>
                      <a:pt x="40" y="110"/>
                      <a:pt x="35" y="111"/>
                    </a:cubicBezTo>
                    <a:cubicBezTo>
                      <a:pt x="31" y="112"/>
                      <a:pt x="36" y="111"/>
                      <a:pt x="27" y="111"/>
                    </a:cubicBezTo>
                    <a:cubicBezTo>
                      <a:pt x="18" y="111"/>
                      <a:pt x="14" y="110"/>
                      <a:pt x="13" y="103"/>
                    </a:cubicBezTo>
                    <a:cubicBezTo>
                      <a:pt x="12" y="97"/>
                      <a:pt x="12" y="96"/>
                      <a:pt x="10" y="88"/>
                    </a:cubicBezTo>
                    <a:cubicBezTo>
                      <a:pt x="9" y="80"/>
                      <a:pt x="9" y="82"/>
                      <a:pt x="7" y="72"/>
                    </a:cubicBezTo>
                    <a:cubicBezTo>
                      <a:pt x="6" y="62"/>
                      <a:pt x="4" y="65"/>
                      <a:pt x="4" y="56"/>
                    </a:cubicBezTo>
                    <a:cubicBezTo>
                      <a:pt x="4" y="48"/>
                      <a:pt x="0" y="52"/>
                      <a:pt x="4" y="43"/>
                    </a:cubicBezTo>
                    <a:cubicBezTo>
                      <a:pt x="8" y="34"/>
                      <a:pt x="7" y="36"/>
                      <a:pt x="9" y="31"/>
                    </a:cubicBezTo>
                    <a:cubicBezTo>
                      <a:pt x="10" y="27"/>
                      <a:pt x="10" y="23"/>
                      <a:pt x="11" y="19"/>
                    </a:cubicBezTo>
                    <a:cubicBezTo>
                      <a:pt x="12" y="15"/>
                      <a:pt x="15" y="13"/>
                      <a:pt x="12" y="10"/>
                    </a:cubicBezTo>
                    <a:cubicBezTo>
                      <a:pt x="9" y="7"/>
                      <a:pt x="6" y="4"/>
                      <a:pt x="7" y="3"/>
                    </a:cubicBezTo>
                    <a:cubicBezTo>
                      <a:pt x="8" y="2"/>
                      <a:pt x="12" y="0"/>
                      <a:pt x="15" y="2"/>
                    </a:cubicBezTo>
                    <a:cubicBezTo>
                      <a:pt x="18" y="5"/>
                      <a:pt x="26" y="3"/>
                      <a:pt x="2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762">
                <a:extLst>
                  <a:ext uri="{FF2B5EF4-FFF2-40B4-BE49-F238E27FC236}">
                    <a16:creationId xmlns:a16="http://schemas.microsoft.com/office/drawing/2014/main" id="{97812EFA-012B-C748-BAA0-E471030A30C4}"/>
                  </a:ext>
                </a:extLst>
              </p:cNvPr>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763">
                <a:extLst>
                  <a:ext uri="{FF2B5EF4-FFF2-40B4-BE49-F238E27FC236}">
                    <a16:creationId xmlns:a16="http://schemas.microsoft.com/office/drawing/2014/main" id="{4E9FF23A-2D97-AC48-9937-9D9E93B565AB}"/>
                  </a:ext>
                </a:extLst>
              </p:cNvPr>
              <p:cNvSpPr>
                <a:spLocks/>
              </p:cNvSpPr>
              <p:nvPr/>
            </p:nvSpPr>
            <p:spPr bwMode="auto">
              <a:xfrm>
                <a:off x="4495" y="2049"/>
                <a:ext cx="295" cy="178"/>
              </a:xfrm>
              <a:custGeom>
                <a:avLst/>
                <a:gdLst>
                  <a:gd name="T0" fmla="*/ 465 w 492"/>
                  <a:gd name="T1" fmla="*/ 264 h 297"/>
                  <a:gd name="T2" fmla="*/ 447 w 492"/>
                  <a:gd name="T3" fmla="*/ 248 h 297"/>
                  <a:gd name="T4" fmla="*/ 432 w 492"/>
                  <a:gd name="T5" fmla="*/ 223 h 297"/>
                  <a:gd name="T6" fmla="*/ 411 w 492"/>
                  <a:gd name="T7" fmla="*/ 202 h 297"/>
                  <a:gd name="T8" fmla="*/ 430 w 492"/>
                  <a:gd name="T9" fmla="*/ 179 h 297"/>
                  <a:gd name="T10" fmla="*/ 403 w 492"/>
                  <a:gd name="T11" fmla="*/ 159 h 297"/>
                  <a:gd name="T12" fmla="*/ 379 w 492"/>
                  <a:gd name="T13" fmla="*/ 143 h 297"/>
                  <a:gd name="T14" fmla="*/ 356 w 492"/>
                  <a:gd name="T15" fmla="*/ 114 h 297"/>
                  <a:gd name="T16" fmla="*/ 314 w 492"/>
                  <a:gd name="T17" fmla="*/ 90 h 297"/>
                  <a:gd name="T18" fmla="*/ 269 w 492"/>
                  <a:gd name="T19" fmla="*/ 70 h 297"/>
                  <a:gd name="T20" fmla="*/ 225 w 492"/>
                  <a:gd name="T21" fmla="*/ 58 h 297"/>
                  <a:gd name="T22" fmla="*/ 186 w 492"/>
                  <a:gd name="T23" fmla="*/ 38 h 297"/>
                  <a:gd name="T24" fmla="*/ 164 w 492"/>
                  <a:gd name="T25" fmla="*/ 53 h 297"/>
                  <a:gd name="T26" fmla="*/ 139 w 492"/>
                  <a:gd name="T27" fmla="*/ 69 h 297"/>
                  <a:gd name="T28" fmla="*/ 119 w 492"/>
                  <a:gd name="T29" fmla="*/ 90 h 297"/>
                  <a:gd name="T30" fmla="*/ 101 w 492"/>
                  <a:gd name="T31" fmla="*/ 66 h 297"/>
                  <a:gd name="T32" fmla="*/ 92 w 492"/>
                  <a:gd name="T33" fmla="*/ 47 h 297"/>
                  <a:gd name="T34" fmla="*/ 88 w 492"/>
                  <a:gd name="T35" fmla="*/ 19 h 297"/>
                  <a:gd name="T36" fmla="*/ 59 w 492"/>
                  <a:gd name="T37" fmla="*/ 6 h 297"/>
                  <a:gd name="T38" fmla="*/ 23 w 492"/>
                  <a:gd name="T39" fmla="*/ 18 h 297"/>
                  <a:gd name="T40" fmla="*/ 2 w 492"/>
                  <a:gd name="T41" fmla="*/ 21 h 297"/>
                  <a:gd name="T42" fmla="*/ 26 w 492"/>
                  <a:gd name="T43" fmla="*/ 37 h 297"/>
                  <a:gd name="T44" fmla="*/ 42 w 492"/>
                  <a:gd name="T45" fmla="*/ 58 h 297"/>
                  <a:gd name="T46" fmla="*/ 83 w 492"/>
                  <a:gd name="T47" fmla="*/ 57 h 297"/>
                  <a:gd name="T48" fmla="*/ 65 w 492"/>
                  <a:gd name="T49" fmla="*/ 65 h 297"/>
                  <a:gd name="T50" fmla="*/ 39 w 492"/>
                  <a:gd name="T51" fmla="*/ 73 h 297"/>
                  <a:gd name="T52" fmla="*/ 56 w 492"/>
                  <a:gd name="T53" fmla="*/ 94 h 297"/>
                  <a:gd name="T54" fmla="*/ 72 w 492"/>
                  <a:gd name="T55" fmla="*/ 105 h 297"/>
                  <a:gd name="T56" fmla="*/ 86 w 492"/>
                  <a:gd name="T57" fmla="*/ 103 h 297"/>
                  <a:gd name="T58" fmla="*/ 110 w 492"/>
                  <a:gd name="T59" fmla="*/ 121 h 297"/>
                  <a:gd name="T60" fmla="*/ 161 w 492"/>
                  <a:gd name="T61" fmla="*/ 136 h 297"/>
                  <a:gd name="T62" fmla="*/ 190 w 492"/>
                  <a:gd name="T63" fmla="*/ 169 h 297"/>
                  <a:gd name="T64" fmla="*/ 200 w 492"/>
                  <a:gd name="T65" fmla="*/ 196 h 297"/>
                  <a:gd name="T66" fmla="*/ 175 w 492"/>
                  <a:gd name="T67" fmla="*/ 215 h 297"/>
                  <a:gd name="T68" fmla="*/ 194 w 492"/>
                  <a:gd name="T69" fmla="*/ 228 h 297"/>
                  <a:gd name="T70" fmla="*/ 230 w 492"/>
                  <a:gd name="T71" fmla="*/ 232 h 297"/>
                  <a:gd name="T72" fmla="*/ 254 w 492"/>
                  <a:gd name="T73" fmla="*/ 253 h 297"/>
                  <a:gd name="T74" fmla="*/ 288 w 492"/>
                  <a:gd name="T75" fmla="*/ 255 h 297"/>
                  <a:gd name="T76" fmla="*/ 309 w 492"/>
                  <a:gd name="T77" fmla="*/ 235 h 297"/>
                  <a:gd name="T78" fmla="*/ 322 w 492"/>
                  <a:gd name="T79" fmla="*/ 221 h 297"/>
                  <a:gd name="T80" fmla="*/ 346 w 492"/>
                  <a:gd name="T81" fmla="*/ 209 h 297"/>
                  <a:gd name="T82" fmla="*/ 380 w 492"/>
                  <a:gd name="T83" fmla="*/ 223 h 297"/>
                  <a:gd name="T84" fmla="*/ 399 w 492"/>
                  <a:gd name="T85" fmla="*/ 255 h 297"/>
                  <a:gd name="T86" fmla="*/ 417 w 492"/>
                  <a:gd name="T87" fmla="*/ 280 h 297"/>
                  <a:gd name="T88" fmla="*/ 447 w 492"/>
                  <a:gd name="T89" fmla="*/ 283 h 297"/>
                  <a:gd name="T90" fmla="*/ 479 w 492"/>
                  <a:gd name="T91" fmla="*/ 295 h 297"/>
                  <a:gd name="T92" fmla="*/ 478 w 492"/>
                  <a:gd name="T93" fmla="*/ 27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297">
                    <a:moveTo>
                      <a:pt x="468" y="273"/>
                    </a:moveTo>
                    <a:cubicBezTo>
                      <a:pt x="471" y="269"/>
                      <a:pt x="474" y="267"/>
                      <a:pt x="473" y="265"/>
                    </a:cubicBezTo>
                    <a:cubicBezTo>
                      <a:pt x="472" y="264"/>
                      <a:pt x="471" y="264"/>
                      <a:pt x="465" y="264"/>
                    </a:cubicBezTo>
                    <a:cubicBezTo>
                      <a:pt x="459" y="264"/>
                      <a:pt x="454" y="264"/>
                      <a:pt x="454" y="260"/>
                    </a:cubicBezTo>
                    <a:cubicBezTo>
                      <a:pt x="454" y="257"/>
                      <a:pt x="458" y="252"/>
                      <a:pt x="457" y="250"/>
                    </a:cubicBezTo>
                    <a:cubicBezTo>
                      <a:pt x="456" y="248"/>
                      <a:pt x="451" y="247"/>
                      <a:pt x="447" y="248"/>
                    </a:cubicBezTo>
                    <a:cubicBezTo>
                      <a:pt x="443" y="249"/>
                      <a:pt x="441" y="253"/>
                      <a:pt x="439" y="248"/>
                    </a:cubicBezTo>
                    <a:cubicBezTo>
                      <a:pt x="437" y="242"/>
                      <a:pt x="436" y="239"/>
                      <a:pt x="433" y="235"/>
                    </a:cubicBezTo>
                    <a:cubicBezTo>
                      <a:pt x="431" y="231"/>
                      <a:pt x="432" y="226"/>
                      <a:pt x="432" y="223"/>
                    </a:cubicBezTo>
                    <a:cubicBezTo>
                      <a:pt x="432" y="221"/>
                      <a:pt x="432" y="220"/>
                      <a:pt x="428" y="219"/>
                    </a:cubicBezTo>
                    <a:cubicBezTo>
                      <a:pt x="423" y="218"/>
                      <a:pt x="416" y="210"/>
                      <a:pt x="414" y="209"/>
                    </a:cubicBezTo>
                    <a:cubicBezTo>
                      <a:pt x="414" y="209"/>
                      <a:pt x="413" y="206"/>
                      <a:pt x="411" y="202"/>
                    </a:cubicBezTo>
                    <a:cubicBezTo>
                      <a:pt x="408" y="198"/>
                      <a:pt x="405" y="196"/>
                      <a:pt x="405" y="192"/>
                    </a:cubicBezTo>
                    <a:cubicBezTo>
                      <a:pt x="405" y="187"/>
                      <a:pt x="399" y="186"/>
                      <a:pt x="409" y="186"/>
                    </a:cubicBezTo>
                    <a:cubicBezTo>
                      <a:pt x="419" y="186"/>
                      <a:pt x="430" y="182"/>
                      <a:pt x="430" y="179"/>
                    </a:cubicBezTo>
                    <a:cubicBezTo>
                      <a:pt x="429" y="176"/>
                      <a:pt x="429" y="171"/>
                      <a:pt x="426" y="169"/>
                    </a:cubicBezTo>
                    <a:cubicBezTo>
                      <a:pt x="423" y="168"/>
                      <a:pt x="416" y="163"/>
                      <a:pt x="413" y="163"/>
                    </a:cubicBezTo>
                    <a:cubicBezTo>
                      <a:pt x="409" y="163"/>
                      <a:pt x="407" y="162"/>
                      <a:pt x="403" y="159"/>
                    </a:cubicBezTo>
                    <a:cubicBezTo>
                      <a:pt x="399" y="155"/>
                      <a:pt x="405" y="156"/>
                      <a:pt x="394" y="154"/>
                    </a:cubicBezTo>
                    <a:cubicBezTo>
                      <a:pt x="382" y="151"/>
                      <a:pt x="380" y="150"/>
                      <a:pt x="378" y="148"/>
                    </a:cubicBezTo>
                    <a:cubicBezTo>
                      <a:pt x="376" y="146"/>
                      <a:pt x="376" y="147"/>
                      <a:pt x="379" y="143"/>
                    </a:cubicBezTo>
                    <a:cubicBezTo>
                      <a:pt x="382" y="139"/>
                      <a:pt x="377" y="129"/>
                      <a:pt x="377" y="128"/>
                    </a:cubicBezTo>
                    <a:cubicBezTo>
                      <a:pt x="376" y="127"/>
                      <a:pt x="378" y="123"/>
                      <a:pt x="369" y="120"/>
                    </a:cubicBezTo>
                    <a:cubicBezTo>
                      <a:pt x="360" y="117"/>
                      <a:pt x="362" y="119"/>
                      <a:pt x="356" y="114"/>
                    </a:cubicBezTo>
                    <a:cubicBezTo>
                      <a:pt x="350" y="109"/>
                      <a:pt x="340" y="104"/>
                      <a:pt x="336" y="103"/>
                    </a:cubicBezTo>
                    <a:cubicBezTo>
                      <a:pt x="333" y="102"/>
                      <a:pt x="331" y="98"/>
                      <a:pt x="324" y="95"/>
                    </a:cubicBezTo>
                    <a:cubicBezTo>
                      <a:pt x="318" y="92"/>
                      <a:pt x="324" y="93"/>
                      <a:pt x="314" y="90"/>
                    </a:cubicBezTo>
                    <a:cubicBezTo>
                      <a:pt x="304" y="88"/>
                      <a:pt x="303" y="87"/>
                      <a:pt x="296" y="84"/>
                    </a:cubicBezTo>
                    <a:cubicBezTo>
                      <a:pt x="289" y="81"/>
                      <a:pt x="297" y="85"/>
                      <a:pt x="285" y="78"/>
                    </a:cubicBezTo>
                    <a:cubicBezTo>
                      <a:pt x="273" y="72"/>
                      <a:pt x="275" y="72"/>
                      <a:pt x="269" y="70"/>
                    </a:cubicBezTo>
                    <a:cubicBezTo>
                      <a:pt x="262" y="68"/>
                      <a:pt x="261" y="68"/>
                      <a:pt x="254" y="65"/>
                    </a:cubicBezTo>
                    <a:cubicBezTo>
                      <a:pt x="247" y="62"/>
                      <a:pt x="248" y="60"/>
                      <a:pt x="243" y="60"/>
                    </a:cubicBezTo>
                    <a:cubicBezTo>
                      <a:pt x="238" y="60"/>
                      <a:pt x="229" y="63"/>
                      <a:pt x="225" y="58"/>
                    </a:cubicBezTo>
                    <a:cubicBezTo>
                      <a:pt x="220" y="54"/>
                      <a:pt x="222" y="55"/>
                      <a:pt x="215" y="52"/>
                    </a:cubicBezTo>
                    <a:cubicBezTo>
                      <a:pt x="208" y="48"/>
                      <a:pt x="214" y="49"/>
                      <a:pt x="204" y="45"/>
                    </a:cubicBezTo>
                    <a:cubicBezTo>
                      <a:pt x="194" y="41"/>
                      <a:pt x="190" y="38"/>
                      <a:pt x="186" y="38"/>
                    </a:cubicBezTo>
                    <a:cubicBezTo>
                      <a:pt x="182" y="38"/>
                      <a:pt x="174" y="38"/>
                      <a:pt x="172" y="40"/>
                    </a:cubicBezTo>
                    <a:cubicBezTo>
                      <a:pt x="171" y="42"/>
                      <a:pt x="167" y="39"/>
                      <a:pt x="167" y="45"/>
                    </a:cubicBezTo>
                    <a:cubicBezTo>
                      <a:pt x="167" y="51"/>
                      <a:pt x="169" y="52"/>
                      <a:pt x="164" y="53"/>
                    </a:cubicBezTo>
                    <a:cubicBezTo>
                      <a:pt x="159" y="55"/>
                      <a:pt x="156" y="55"/>
                      <a:pt x="152" y="56"/>
                    </a:cubicBezTo>
                    <a:cubicBezTo>
                      <a:pt x="147" y="58"/>
                      <a:pt x="145" y="56"/>
                      <a:pt x="144" y="60"/>
                    </a:cubicBezTo>
                    <a:cubicBezTo>
                      <a:pt x="143" y="65"/>
                      <a:pt x="142" y="65"/>
                      <a:pt x="139" y="69"/>
                    </a:cubicBezTo>
                    <a:cubicBezTo>
                      <a:pt x="136" y="74"/>
                      <a:pt x="137" y="72"/>
                      <a:pt x="133" y="77"/>
                    </a:cubicBezTo>
                    <a:cubicBezTo>
                      <a:pt x="129" y="82"/>
                      <a:pt x="126" y="87"/>
                      <a:pt x="123" y="89"/>
                    </a:cubicBezTo>
                    <a:cubicBezTo>
                      <a:pt x="121" y="90"/>
                      <a:pt x="125" y="92"/>
                      <a:pt x="119" y="90"/>
                    </a:cubicBezTo>
                    <a:cubicBezTo>
                      <a:pt x="113" y="89"/>
                      <a:pt x="114" y="94"/>
                      <a:pt x="110" y="88"/>
                    </a:cubicBezTo>
                    <a:cubicBezTo>
                      <a:pt x="105" y="81"/>
                      <a:pt x="104" y="79"/>
                      <a:pt x="104" y="75"/>
                    </a:cubicBezTo>
                    <a:cubicBezTo>
                      <a:pt x="104" y="71"/>
                      <a:pt x="102" y="64"/>
                      <a:pt x="101" y="66"/>
                    </a:cubicBezTo>
                    <a:cubicBezTo>
                      <a:pt x="99" y="68"/>
                      <a:pt x="95" y="76"/>
                      <a:pt x="94" y="70"/>
                    </a:cubicBezTo>
                    <a:cubicBezTo>
                      <a:pt x="92" y="64"/>
                      <a:pt x="92" y="63"/>
                      <a:pt x="92" y="57"/>
                    </a:cubicBezTo>
                    <a:cubicBezTo>
                      <a:pt x="92" y="52"/>
                      <a:pt x="92" y="55"/>
                      <a:pt x="92" y="47"/>
                    </a:cubicBezTo>
                    <a:cubicBezTo>
                      <a:pt x="92" y="40"/>
                      <a:pt x="94" y="39"/>
                      <a:pt x="93" y="34"/>
                    </a:cubicBezTo>
                    <a:cubicBezTo>
                      <a:pt x="93" y="28"/>
                      <a:pt x="92" y="26"/>
                      <a:pt x="92" y="24"/>
                    </a:cubicBezTo>
                    <a:cubicBezTo>
                      <a:pt x="92" y="22"/>
                      <a:pt x="93" y="19"/>
                      <a:pt x="88" y="19"/>
                    </a:cubicBezTo>
                    <a:cubicBezTo>
                      <a:pt x="83" y="18"/>
                      <a:pt x="80" y="16"/>
                      <a:pt x="77" y="16"/>
                    </a:cubicBezTo>
                    <a:cubicBezTo>
                      <a:pt x="74" y="16"/>
                      <a:pt x="70" y="15"/>
                      <a:pt x="68" y="14"/>
                    </a:cubicBezTo>
                    <a:cubicBezTo>
                      <a:pt x="65" y="12"/>
                      <a:pt x="65" y="6"/>
                      <a:pt x="59" y="6"/>
                    </a:cubicBezTo>
                    <a:cubicBezTo>
                      <a:pt x="54" y="6"/>
                      <a:pt x="56" y="0"/>
                      <a:pt x="46" y="6"/>
                    </a:cubicBezTo>
                    <a:cubicBezTo>
                      <a:pt x="37" y="12"/>
                      <a:pt x="34" y="10"/>
                      <a:pt x="31" y="13"/>
                    </a:cubicBezTo>
                    <a:cubicBezTo>
                      <a:pt x="28" y="15"/>
                      <a:pt x="26" y="13"/>
                      <a:pt x="23" y="18"/>
                    </a:cubicBezTo>
                    <a:cubicBezTo>
                      <a:pt x="20" y="23"/>
                      <a:pt x="21" y="29"/>
                      <a:pt x="17" y="25"/>
                    </a:cubicBezTo>
                    <a:cubicBezTo>
                      <a:pt x="13" y="21"/>
                      <a:pt x="14" y="20"/>
                      <a:pt x="10" y="20"/>
                    </a:cubicBezTo>
                    <a:cubicBezTo>
                      <a:pt x="7" y="20"/>
                      <a:pt x="0" y="14"/>
                      <a:pt x="2" y="21"/>
                    </a:cubicBezTo>
                    <a:cubicBezTo>
                      <a:pt x="4" y="27"/>
                      <a:pt x="4" y="26"/>
                      <a:pt x="8" y="30"/>
                    </a:cubicBezTo>
                    <a:cubicBezTo>
                      <a:pt x="11" y="34"/>
                      <a:pt x="11" y="36"/>
                      <a:pt x="17" y="36"/>
                    </a:cubicBezTo>
                    <a:cubicBezTo>
                      <a:pt x="23" y="36"/>
                      <a:pt x="22" y="34"/>
                      <a:pt x="26" y="37"/>
                    </a:cubicBezTo>
                    <a:cubicBezTo>
                      <a:pt x="30" y="41"/>
                      <a:pt x="37" y="39"/>
                      <a:pt x="37" y="41"/>
                    </a:cubicBezTo>
                    <a:cubicBezTo>
                      <a:pt x="37" y="42"/>
                      <a:pt x="35" y="43"/>
                      <a:pt x="36" y="49"/>
                    </a:cubicBezTo>
                    <a:cubicBezTo>
                      <a:pt x="38" y="56"/>
                      <a:pt x="35" y="57"/>
                      <a:pt x="42" y="58"/>
                    </a:cubicBezTo>
                    <a:cubicBezTo>
                      <a:pt x="50" y="59"/>
                      <a:pt x="43" y="56"/>
                      <a:pt x="53" y="59"/>
                    </a:cubicBezTo>
                    <a:cubicBezTo>
                      <a:pt x="62" y="62"/>
                      <a:pt x="61" y="61"/>
                      <a:pt x="67" y="60"/>
                    </a:cubicBezTo>
                    <a:cubicBezTo>
                      <a:pt x="73" y="59"/>
                      <a:pt x="81" y="56"/>
                      <a:pt x="83" y="57"/>
                    </a:cubicBezTo>
                    <a:cubicBezTo>
                      <a:pt x="84" y="58"/>
                      <a:pt x="86" y="58"/>
                      <a:pt x="84" y="62"/>
                    </a:cubicBezTo>
                    <a:cubicBezTo>
                      <a:pt x="82" y="65"/>
                      <a:pt x="86" y="66"/>
                      <a:pt x="79" y="66"/>
                    </a:cubicBezTo>
                    <a:cubicBezTo>
                      <a:pt x="72" y="67"/>
                      <a:pt x="71" y="64"/>
                      <a:pt x="65" y="65"/>
                    </a:cubicBezTo>
                    <a:cubicBezTo>
                      <a:pt x="60" y="67"/>
                      <a:pt x="58" y="64"/>
                      <a:pt x="57" y="69"/>
                    </a:cubicBezTo>
                    <a:cubicBezTo>
                      <a:pt x="56" y="73"/>
                      <a:pt x="54" y="76"/>
                      <a:pt x="49" y="74"/>
                    </a:cubicBezTo>
                    <a:cubicBezTo>
                      <a:pt x="45" y="73"/>
                      <a:pt x="40" y="70"/>
                      <a:pt x="39" y="73"/>
                    </a:cubicBezTo>
                    <a:cubicBezTo>
                      <a:pt x="38" y="76"/>
                      <a:pt x="36" y="79"/>
                      <a:pt x="40" y="80"/>
                    </a:cubicBezTo>
                    <a:cubicBezTo>
                      <a:pt x="44" y="82"/>
                      <a:pt x="52" y="81"/>
                      <a:pt x="52" y="85"/>
                    </a:cubicBezTo>
                    <a:cubicBezTo>
                      <a:pt x="53" y="90"/>
                      <a:pt x="57" y="90"/>
                      <a:pt x="56" y="94"/>
                    </a:cubicBezTo>
                    <a:cubicBezTo>
                      <a:pt x="55" y="99"/>
                      <a:pt x="53" y="100"/>
                      <a:pt x="55" y="105"/>
                    </a:cubicBezTo>
                    <a:cubicBezTo>
                      <a:pt x="57" y="110"/>
                      <a:pt x="60" y="115"/>
                      <a:pt x="65" y="112"/>
                    </a:cubicBezTo>
                    <a:cubicBezTo>
                      <a:pt x="71" y="110"/>
                      <a:pt x="70" y="109"/>
                      <a:pt x="72" y="105"/>
                    </a:cubicBezTo>
                    <a:cubicBezTo>
                      <a:pt x="74" y="100"/>
                      <a:pt x="74" y="97"/>
                      <a:pt x="76" y="93"/>
                    </a:cubicBezTo>
                    <a:cubicBezTo>
                      <a:pt x="79" y="89"/>
                      <a:pt x="79" y="91"/>
                      <a:pt x="79" y="96"/>
                    </a:cubicBezTo>
                    <a:cubicBezTo>
                      <a:pt x="80" y="101"/>
                      <a:pt x="80" y="102"/>
                      <a:pt x="86" y="103"/>
                    </a:cubicBezTo>
                    <a:cubicBezTo>
                      <a:pt x="91" y="105"/>
                      <a:pt x="87" y="105"/>
                      <a:pt x="94" y="106"/>
                    </a:cubicBezTo>
                    <a:cubicBezTo>
                      <a:pt x="101" y="107"/>
                      <a:pt x="104" y="102"/>
                      <a:pt x="104" y="107"/>
                    </a:cubicBezTo>
                    <a:cubicBezTo>
                      <a:pt x="104" y="112"/>
                      <a:pt x="96" y="119"/>
                      <a:pt x="110" y="121"/>
                    </a:cubicBezTo>
                    <a:cubicBezTo>
                      <a:pt x="124" y="123"/>
                      <a:pt x="120" y="122"/>
                      <a:pt x="128" y="123"/>
                    </a:cubicBezTo>
                    <a:cubicBezTo>
                      <a:pt x="136" y="125"/>
                      <a:pt x="140" y="124"/>
                      <a:pt x="144" y="127"/>
                    </a:cubicBezTo>
                    <a:cubicBezTo>
                      <a:pt x="148" y="130"/>
                      <a:pt x="151" y="134"/>
                      <a:pt x="161" y="136"/>
                    </a:cubicBezTo>
                    <a:cubicBezTo>
                      <a:pt x="171" y="139"/>
                      <a:pt x="174" y="136"/>
                      <a:pt x="176" y="140"/>
                    </a:cubicBezTo>
                    <a:cubicBezTo>
                      <a:pt x="178" y="144"/>
                      <a:pt x="188" y="158"/>
                      <a:pt x="188" y="158"/>
                    </a:cubicBezTo>
                    <a:cubicBezTo>
                      <a:pt x="188" y="158"/>
                      <a:pt x="187" y="160"/>
                      <a:pt x="190" y="169"/>
                    </a:cubicBezTo>
                    <a:cubicBezTo>
                      <a:pt x="193" y="177"/>
                      <a:pt x="193" y="178"/>
                      <a:pt x="196" y="182"/>
                    </a:cubicBezTo>
                    <a:cubicBezTo>
                      <a:pt x="199" y="185"/>
                      <a:pt x="198" y="188"/>
                      <a:pt x="198" y="190"/>
                    </a:cubicBezTo>
                    <a:cubicBezTo>
                      <a:pt x="198" y="191"/>
                      <a:pt x="199" y="194"/>
                      <a:pt x="200" y="196"/>
                    </a:cubicBezTo>
                    <a:cubicBezTo>
                      <a:pt x="202" y="199"/>
                      <a:pt x="204" y="199"/>
                      <a:pt x="200" y="201"/>
                    </a:cubicBezTo>
                    <a:cubicBezTo>
                      <a:pt x="196" y="204"/>
                      <a:pt x="190" y="203"/>
                      <a:pt x="186" y="206"/>
                    </a:cubicBezTo>
                    <a:cubicBezTo>
                      <a:pt x="182" y="209"/>
                      <a:pt x="178" y="208"/>
                      <a:pt x="175" y="215"/>
                    </a:cubicBezTo>
                    <a:cubicBezTo>
                      <a:pt x="173" y="222"/>
                      <a:pt x="167" y="218"/>
                      <a:pt x="169" y="227"/>
                    </a:cubicBezTo>
                    <a:cubicBezTo>
                      <a:pt x="171" y="236"/>
                      <a:pt x="176" y="235"/>
                      <a:pt x="181" y="234"/>
                    </a:cubicBezTo>
                    <a:cubicBezTo>
                      <a:pt x="186" y="233"/>
                      <a:pt x="184" y="235"/>
                      <a:pt x="194" y="228"/>
                    </a:cubicBezTo>
                    <a:cubicBezTo>
                      <a:pt x="204" y="221"/>
                      <a:pt x="207" y="224"/>
                      <a:pt x="210" y="225"/>
                    </a:cubicBezTo>
                    <a:cubicBezTo>
                      <a:pt x="214" y="226"/>
                      <a:pt x="221" y="223"/>
                      <a:pt x="224" y="225"/>
                    </a:cubicBezTo>
                    <a:cubicBezTo>
                      <a:pt x="227" y="228"/>
                      <a:pt x="228" y="229"/>
                      <a:pt x="230" y="232"/>
                    </a:cubicBezTo>
                    <a:cubicBezTo>
                      <a:pt x="232" y="234"/>
                      <a:pt x="235" y="233"/>
                      <a:pt x="237" y="239"/>
                    </a:cubicBezTo>
                    <a:cubicBezTo>
                      <a:pt x="240" y="244"/>
                      <a:pt x="243" y="243"/>
                      <a:pt x="245" y="248"/>
                    </a:cubicBezTo>
                    <a:cubicBezTo>
                      <a:pt x="248" y="252"/>
                      <a:pt x="248" y="253"/>
                      <a:pt x="254" y="253"/>
                    </a:cubicBezTo>
                    <a:cubicBezTo>
                      <a:pt x="259" y="253"/>
                      <a:pt x="259" y="252"/>
                      <a:pt x="266" y="253"/>
                    </a:cubicBezTo>
                    <a:cubicBezTo>
                      <a:pt x="272" y="253"/>
                      <a:pt x="272" y="251"/>
                      <a:pt x="279" y="253"/>
                    </a:cubicBezTo>
                    <a:cubicBezTo>
                      <a:pt x="286" y="255"/>
                      <a:pt x="282" y="254"/>
                      <a:pt x="288" y="255"/>
                    </a:cubicBezTo>
                    <a:cubicBezTo>
                      <a:pt x="294" y="257"/>
                      <a:pt x="296" y="257"/>
                      <a:pt x="302" y="253"/>
                    </a:cubicBezTo>
                    <a:cubicBezTo>
                      <a:pt x="308" y="249"/>
                      <a:pt x="310" y="250"/>
                      <a:pt x="310" y="243"/>
                    </a:cubicBezTo>
                    <a:cubicBezTo>
                      <a:pt x="310" y="237"/>
                      <a:pt x="317" y="237"/>
                      <a:pt x="309" y="235"/>
                    </a:cubicBezTo>
                    <a:cubicBezTo>
                      <a:pt x="302" y="232"/>
                      <a:pt x="293" y="233"/>
                      <a:pt x="303" y="228"/>
                    </a:cubicBezTo>
                    <a:cubicBezTo>
                      <a:pt x="312" y="224"/>
                      <a:pt x="310" y="226"/>
                      <a:pt x="316" y="225"/>
                    </a:cubicBezTo>
                    <a:cubicBezTo>
                      <a:pt x="321" y="224"/>
                      <a:pt x="317" y="224"/>
                      <a:pt x="322" y="221"/>
                    </a:cubicBezTo>
                    <a:cubicBezTo>
                      <a:pt x="328" y="219"/>
                      <a:pt x="326" y="213"/>
                      <a:pt x="329" y="213"/>
                    </a:cubicBezTo>
                    <a:cubicBezTo>
                      <a:pt x="333" y="213"/>
                      <a:pt x="332" y="212"/>
                      <a:pt x="337" y="211"/>
                    </a:cubicBezTo>
                    <a:cubicBezTo>
                      <a:pt x="343" y="210"/>
                      <a:pt x="343" y="207"/>
                      <a:pt x="346" y="209"/>
                    </a:cubicBezTo>
                    <a:cubicBezTo>
                      <a:pt x="349" y="211"/>
                      <a:pt x="355" y="216"/>
                      <a:pt x="355" y="218"/>
                    </a:cubicBezTo>
                    <a:cubicBezTo>
                      <a:pt x="355" y="219"/>
                      <a:pt x="364" y="215"/>
                      <a:pt x="369" y="217"/>
                    </a:cubicBezTo>
                    <a:cubicBezTo>
                      <a:pt x="374" y="220"/>
                      <a:pt x="379" y="217"/>
                      <a:pt x="380" y="223"/>
                    </a:cubicBezTo>
                    <a:cubicBezTo>
                      <a:pt x="381" y="229"/>
                      <a:pt x="387" y="230"/>
                      <a:pt x="387" y="234"/>
                    </a:cubicBezTo>
                    <a:cubicBezTo>
                      <a:pt x="387" y="238"/>
                      <a:pt x="388" y="241"/>
                      <a:pt x="391" y="245"/>
                    </a:cubicBezTo>
                    <a:cubicBezTo>
                      <a:pt x="393" y="250"/>
                      <a:pt x="397" y="251"/>
                      <a:pt x="399" y="255"/>
                    </a:cubicBezTo>
                    <a:cubicBezTo>
                      <a:pt x="401" y="259"/>
                      <a:pt x="400" y="257"/>
                      <a:pt x="403" y="263"/>
                    </a:cubicBezTo>
                    <a:cubicBezTo>
                      <a:pt x="405" y="269"/>
                      <a:pt x="409" y="268"/>
                      <a:pt x="409" y="273"/>
                    </a:cubicBezTo>
                    <a:cubicBezTo>
                      <a:pt x="410" y="277"/>
                      <a:pt x="412" y="278"/>
                      <a:pt x="417" y="280"/>
                    </a:cubicBezTo>
                    <a:cubicBezTo>
                      <a:pt x="422" y="283"/>
                      <a:pt x="424" y="280"/>
                      <a:pt x="427" y="280"/>
                    </a:cubicBezTo>
                    <a:cubicBezTo>
                      <a:pt x="429" y="281"/>
                      <a:pt x="431" y="280"/>
                      <a:pt x="435" y="281"/>
                    </a:cubicBezTo>
                    <a:cubicBezTo>
                      <a:pt x="440" y="283"/>
                      <a:pt x="445" y="281"/>
                      <a:pt x="447" y="283"/>
                    </a:cubicBezTo>
                    <a:cubicBezTo>
                      <a:pt x="449" y="285"/>
                      <a:pt x="458" y="285"/>
                      <a:pt x="462" y="288"/>
                    </a:cubicBezTo>
                    <a:cubicBezTo>
                      <a:pt x="466" y="291"/>
                      <a:pt x="469" y="289"/>
                      <a:pt x="471" y="293"/>
                    </a:cubicBezTo>
                    <a:cubicBezTo>
                      <a:pt x="472" y="297"/>
                      <a:pt x="474" y="296"/>
                      <a:pt x="479" y="295"/>
                    </a:cubicBezTo>
                    <a:cubicBezTo>
                      <a:pt x="485" y="294"/>
                      <a:pt x="488" y="293"/>
                      <a:pt x="488" y="291"/>
                    </a:cubicBezTo>
                    <a:cubicBezTo>
                      <a:pt x="487" y="289"/>
                      <a:pt x="492" y="284"/>
                      <a:pt x="488" y="283"/>
                    </a:cubicBezTo>
                    <a:cubicBezTo>
                      <a:pt x="484" y="283"/>
                      <a:pt x="483" y="279"/>
                      <a:pt x="478" y="279"/>
                    </a:cubicBezTo>
                    <a:cubicBezTo>
                      <a:pt x="474" y="279"/>
                      <a:pt x="471" y="278"/>
                      <a:pt x="470" y="277"/>
                    </a:cubicBezTo>
                    <a:cubicBezTo>
                      <a:pt x="470" y="277"/>
                      <a:pt x="463" y="274"/>
                      <a:pt x="468" y="27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764">
                <a:extLst>
                  <a:ext uri="{FF2B5EF4-FFF2-40B4-BE49-F238E27FC236}">
                    <a16:creationId xmlns:a16="http://schemas.microsoft.com/office/drawing/2014/main" id="{7A8E1A63-1AC4-D644-9BAD-16EE3255F77E}"/>
                  </a:ext>
                </a:extLst>
              </p:cNvPr>
              <p:cNvSpPr>
                <a:spLocks/>
              </p:cNvSpPr>
              <p:nvPr/>
            </p:nvSpPr>
            <p:spPr bwMode="auto">
              <a:xfrm>
                <a:off x="4170" y="1925"/>
                <a:ext cx="158" cy="194"/>
              </a:xfrm>
              <a:custGeom>
                <a:avLst/>
                <a:gdLst>
                  <a:gd name="T0" fmla="*/ 207 w 263"/>
                  <a:gd name="T1" fmla="*/ 13 h 323"/>
                  <a:gd name="T2" fmla="*/ 220 w 263"/>
                  <a:gd name="T3" fmla="*/ 22 h 323"/>
                  <a:gd name="T4" fmla="*/ 223 w 263"/>
                  <a:gd name="T5" fmla="*/ 31 h 323"/>
                  <a:gd name="T6" fmla="*/ 238 w 263"/>
                  <a:gd name="T7" fmla="*/ 40 h 323"/>
                  <a:gd name="T8" fmla="*/ 262 w 263"/>
                  <a:gd name="T9" fmla="*/ 51 h 323"/>
                  <a:gd name="T10" fmla="*/ 241 w 263"/>
                  <a:gd name="T11" fmla="*/ 63 h 323"/>
                  <a:gd name="T12" fmla="*/ 239 w 263"/>
                  <a:gd name="T13" fmla="*/ 69 h 323"/>
                  <a:gd name="T14" fmla="*/ 230 w 263"/>
                  <a:gd name="T15" fmla="*/ 82 h 323"/>
                  <a:gd name="T16" fmla="*/ 215 w 263"/>
                  <a:gd name="T17" fmla="*/ 90 h 323"/>
                  <a:gd name="T18" fmla="*/ 213 w 263"/>
                  <a:gd name="T19" fmla="*/ 112 h 323"/>
                  <a:gd name="T20" fmla="*/ 231 w 263"/>
                  <a:gd name="T21" fmla="*/ 133 h 323"/>
                  <a:gd name="T22" fmla="*/ 232 w 263"/>
                  <a:gd name="T23" fmla="*/ 154 h 323"/>
                  <a:gd name="T24" fmla="*/ 254 w 263"/>
                  <a:gd name="T25" fmla="*/ 176 h 323"/>
                  <a:gd name="T26" fmla="*/ 223 w 263"/>
                  <a:gd name="T27" fmla="*/ 181 h 323"/>
                  <a:gd name="T28" fmla="*/ 217 w 263"/>
                  <a:gd name="T29" fmla="*/ 214 h 323"/>
                  <a:gd name="T30" fmla="*/ 208 w 263"/>
                  <a:gd name="T31" fmla="*/ 231 h 323"/>
                  <a:gd name="T32" fmla="*/ 188 w 263"/>
                  <a:gd name="T33" fmla="*/ 251 h 323"/>
                  <a:gd name="T34" fmla="*/ 188 w 263"/>
                  <a:gd name="T35" fmla="*/ 262 h 323"/>
                  <a:gd name="T36" fmla="*/ 184 w 263"/>
                  <a:gd name="T37" fmla="*/ 284 h 323"/>
                  <a:gd name="T38" fmla="*/ 184 w 263"/>
                  <a:gd name="T39" fmla="*/ 301 h 323"/>
                  <a:gd name="T40" fmla="*/ 152 w 263"/>
                  <a:gd name="T41" fmla="*/ 313 h 323"/>
                  <a:gd name="T42" fmla="*/ 140 w 263"/>
                  <a:gd name="T43" fmla="*/ 304 h 323"/>
                  <a:gd name="T44" fmla="*/ 127 w 263"/>
                  <a:gd name="T45" fmla="*/ 296 h 323"/>
                  <a:gd name="T46" fmla="*/ 113 w 263"/>
                  <a:gd name="T47" fmla="*/ 290 h 323"/>
                  <a:gd name="T48" fmla="*/ 94 w 263"/>
                  <a:gd name="T49" fmla="*/ 297 h 323"/>
                  <a:gd name="T50" fmla="*/ 76 w 263"/>
                  <a:gd name="T51" fmla="*/ 300 h 323"/>
                  <a:gd name="T52" fmla="*/ 71 w 263"/>
                  <a:gd name="T53" fmla="*/ 282 h 323"/>
                  <a:gd name="T54" fmla="*/ 52 w 263"/>
                  <a:gd name="T55" fmla="*/ 284 h 323"/>
                  <a:gd name="T56" fmla="*/ 32 w 263"/>
                  <a:gd name="T57" fmla="*/ 280 h 323"/>
                  <a:gd name="T58" fmla="*/ 27 w 263"/>
                  <a:gd name="T59" fmla="*/ 251 h 323"/>
                  <a:gd name="T60" fmla="*/ 21 w 263"/>
                  <a:gd name="T61" fmla="*/ 234 h 323"/>
                  <a:gd name="T62" fmla="*/ 16 w 263"/>
                  <a:gd name="T63" fmla="*/ 224 h 323"/>
                  <a:gd name="T64" fmla="*/ 7 w 263"/>
                  <a:gd name="T65" fmla="*/ 210 h 323"/>
                  <a:gd name="T66" fmla="*/ 1 w 263"/>
                  <a:gd name="T67" fmla="*/ 184 h 323"/>
                  <a:gd name="T68" fmla="*/ 10 w 263"/>
                  <a:gd name="T69" fmla="*/ 150 h 323"/>
                  <a:gd name="T70" fmla="*/ 26 w 263"/>
                  <a:gd name="T71" fmla="*/ 150 h 323"/>
                  <a:gd name="T72" fmla="*/ 49 w 263"/>
                  <a:gd name="T73" fmla="*/ 157 h 323"/>
                  <a:gd name="T74" fmla="*/ 61 w 263"/>
                  <a:gd name="T75" fmla="*/ 136 h 323"/>
                  <a:gd name="T76" fmla="*/ 88 w 263"/>
                  <a:gd name="T77" fmla="*/ 117 h 323"/>
                  <a:gd name="T78" fmla="*/ 110 w 263"/>
                  <a:gd name="T79" fmla="*/ 99 h 323"/>
                  <a:gd name="T80" fmla="*/ 123 w 263"/>
                  <a:gd name="T81" fmla="*/ 80 h 323"/>
                  <a:gd name="T82" fmla="*/ 140 w 263"/>
                  <a:gd name="T83" fmla="*/ 66 h 323"/>
                  <a:gd name="T84" fmla="*/ 154 w 263"/>
                  <a:gd name="T85" fmla="*/ 61 h 323"/>
                  <a:gd name="T86" fmla="*/ 163 w 263"/>
                  <a:gd name="T87" fmla="*/ 54 h 323"/>
                  <a:gd name="T88" fmla="*/ 166 w 263"/>
                  <a:gd name="T89" fmla="*/ 44 h 323"/>
                  <a:gd name="T90" fmla="*/ 180 w 263"/>
                  <a:gd name="T91" fmla="*/ 28 h 323"/>
                  <a:gd name="T92" fmla="*/ 192 w 263"/>
                  <a:gd name="T93" fmla="*/ 4 h 323"/>
                  <a:gd name="T94" fmla="*/ 202 w 263"/>
                  <a:gd name="T95" fmla="*/ 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323">
                    <a:moveTo>
                      <a:pt x="202" y="7"/>
                    </a:moveTo>
                    <a:cubicBezTo>
                      <a:pt x="203" y="12"/>
                      <a:pt x="203" y="10"/>
                      <a:pt x="207" y="13"/>
                    </a:cubicBezTo>
                    <a:cubicBezTo>
                      <a:pt x="210" y="17"/>
                      <a:pt x="213" y="14"/>
                      <a:pt x="215" y="17"/>
                    </a:cubicBezTo>
                    <a:cubicBezTo>
                      <a:pt x="217" y="20"/>
                      <a:pt x="223" y="17"/>
                      <a:pt x="220" y="22"/>
                    </a:cubicBezTo>
                    <a:cubicBezTo>
                      <a:pt x="217" y="27"/>
                      <a:pt x="212" y="31"/>
                      <a:pt x="215" y="33"/>
                    </a:cubicBezTo>
                    <a:cubicBezTo>
                      <a:pt x="218" y="35"/>
                      <a:pt x="223" y="29"/>
                      <a:pt x="223" y="31"/>
                    </a:cubicBezTo>
                    <a:cubicBezTo>
                      <a:pt x="224" y="34"/>
                      <a:pt x="221" y="37"/>
                      <a:pt x="227" y="39"/>
                    </a:cubicBezTo>
                    <a:cubicBezTo>
                      <a:pt x="233" y="40"/>
                      <a:pt x="233" y="35"/>
                      <a:pt x="238" y="40"/>
                    </a:cubicBezTo>
                    <a:cubicBezTo>
                      <a:pt x="243" y="45"/>
                      <a:pt x="236" y="42"/>
                      <a:pt x="247" y="47"/>
                    </a:cubicBezTo>
                    <a:cubicBezTo>
                      <a:pt x="257" y="51"/>
                      <a:pt x="263" y="47"/>
                      <a:pt x="262" y="51"/>
                    </a:cubicBezTo>
                    <a:cubicBezTo>
                      <a:pt x="261" y="56"/>
                      <a:pt x="256" y="54"/>
                      <a:pt x="254" y="58"/>
                    </a:cubicBezTo>
                    <a:cubicBezTo>
                      <a:pt x="251" y="63"/>
                      <a:pt x="245" y="63"/>
                      <a:pt x="241" y="63"/>
                    </a:cubicBezTo>
                    <a:cubicBezTo>
                      <a:pt x="237" y="63"/>
                      <a:pt x="231" y="60"/>
                      <a:pt x="230" y="63"/>
                    </a:cubicBezTo>
                    <a:cubicBezTo>
                      <a:pt x="230" y="66"/>
                      <a:pt x="235" y="64"/>
                      <a:pt x="239" y="69"/>
                    </a:cubicBezTo>
                    <a:cubicBezTo>
                      <a:pt x="244" y="75"/>
                      <a:pt x="243" y="77"/>
                      <a:pt x="241" y="79"/>
                    </a:cubicBezTo>
                    <a:cubicBezTo>
                      <a:pt x="238" y="81"/>
                      <a:pt x="236" y="81"/>
                      <a:pt x="230" y="82"/>
                    </a:cubicBezTo>
                    <a:cubicBezTo>
                      <a:pt x="224" y="83"/>
                      <a:pt x="221" y="79"/>
                      <a:pt x="218" y="82"/>
                    </a:cubicBezTo>
                    <a:cubicBezTo>
                      <a:pt x="215" y="84"/>
                      <a:pt x="209" y="86"/>
                      <a:pt x="215" y="90"/>
                    </a:cubicBezTo>
                    <a:cubicBezTo>
                      <a:pt x="221" y="94"/>
                      <a:pt x="215" y="97"/>
                      <a:pt x="210" y="102"/>
                    </a:cubicBezTo>
                    <a:cubicBezTo>
                      <a:pt x="204" y="107"/>
                      <a:pt x="205" y="108"/>
                      <a:pt x="213" y="112"/>
                    </a:cubicBezTo>
                    <a:cubicBezTo>
                      <a:pt x="222" y="116"/>
                      <a:pt x="223" y="119"/>
                      <a:pt x="227" y="124"/>
                    </a:cubicBezTo>
                    <a:cubicBezTo>
                      <a:pt x="230" y="129"/>
                      <a:pt x="231" y="128"/>
                      <a:pt x="231" y="133"/>
                    </a:cubicBezTo>
                    <a:cubicBezTo>
                      <a:pt x="230" y="138"/>
                      <a:pt x="223" y="137"/>
                      <a:pt x="227" y="144"/>
                    </a:cubicBezTo>
                    <a:cubicBezTo>
                      <a:pt x="232" y="151"/>
                      <a:pt x="227" y="150"/>
                      <a:pt x="232" y="154"/>
                    </a:cubicBezTo>
                    <a:cubicBezTo>
                      <a:pt x="238" y="159"/>
                      <a:pt x="244" y="163"/>
                      <a:pt x="250" y="167"/>
                    </a:cubicBezTo>
                    <a:cubicBezTo>
                      <a:pt x="255" y="171"/>
                      <a:pt x="257" y="172"/>
                      <a:pt x="254" y="176"/>
                    </a:cubicBezTo>
                    <a:cubicBezTo>
                      <a:pt x="250" y="179"/>
                      <a:pt x="247" y="181"/>
                      <a:pt x="240" y="178"/>
                    </a:cubicBezTo>
                    <a:cubicBezTo>
                      <a:pt x="232" y="175"/>
                      <a:pt x="224" y="170"/>
                      <a:pt x="223" y="181"/>
                    </a:cubicBezTo>
                    <a:cubicBezTo>
                      <a:pt x="222" y="191"/>
                      <a:pt x="217" y="195"/>
                      <a:pt x="217" y="200"/>
                    </a:cubicBezTo>
                    <a:cubicBezTo>
                      <a:pt x="217" y="205"/>
                      <a:pt x="214" y="209"/>
                      <a:pt x="217" y="214"/>
                    </a:cubicBezTo>
                    <a:cubicBezTo>
                      <a:pt x="219" y="218"/>
                      <a:pt x="222" y="217"/>
                      <a:pt x="218" y="222"/>
                    </a:cubicBezTo>
                    <a:cubicBezTo>
                      <a:pt x="214" y="227"/>
                      <a:pt x="210" y="229"/>
                      <a:pt x="208" y="231"/>
                    </a:cubicBezTo>
                    <a:cubicBezTo>
                      <a:pt x="206" y="233"/>
                      <a:pt x="198" y="229"/>
                      <a:pt x="196" y="236"/>
                    </a:cubicBezTo>
                    <a:cubicBezTo>
                      <a:pt x="194" y="242"/>
                      <a:pt x="188" y="249"/>
                      <a:pt x="188" y="251"/>
                    </a:cubicBezTo>
                    <a:cubicBezTo>
                      <a:pt x="188" y="252"/>
                      <a:pt x="189" y="251"/>
                      <a:pt x="188" y="256"/>
                    </a:cubicBezTo>
                    <a:cubicBezTo>
                      <a:pt x="187" y="261"/>
                      <a:pt x="184" y="259"/>
                      <a:pt x="188" y="262"/>
                    </a:cubicBezTo>
                    <a:cubicBezTo>
                      <a:pt x="192" y="265"/>
                      <a:pt x="194" y="266"/>
                      <a:pt x="192" y="270"/>
                    </a:cubicBezTo>
                    <a:cubicBezTo>
                      <a:pt x="190" y="273"/>
                      <a:pt x="184" y="282"/>
                      <a:pt x="184" y="284"/>
                    </a:cubicBezTo>
                    <a:cubicBezTo>
                      <a:pt x="183" y="285"/>
                      <a:pt x="185" y="290"/>
                      <a:pt x="186" y="294"/>
                    </a:cubicBezTo>
                    <a:cubicBezTo>
                      <a:pt x="186" y="298"/>
                      <a:pt x="191" y="301"/>
                      <a:pt x="184" y="301"/>
                    </a:cubicBezTo>
                    <a:cubicBezTo>
                      <a:pt x="176" y="302"/>
                      <a:pt x="178" y="301"/>
                      <a:pt x="172" y="304"/>
                    </a:cubicBezTo>
                    <a:cubicBezTo>
                      <a:pt x="167" y="308"/>
                      <a:pt x="160" y="309"/>
                      <a:pt x="152" y="313"/>
                    </a:cubicBezTo>
                    <a:cubicBezTo>
                      <a:pt x="145" y="317"/>
                      <a:pt x="149" y="323"/>
                      <a:pt x="145" y="317"/>
                    </a:cubicBezTo>
                    <a:cubicBezTo>
                      <a:pt x="142" y="310"/>
                      <a:pt x="140" y="309"/>
                      <a:pt x="140" y="304"/>
                    </a:cubicBezTo>
                    <a:cubicBezTo>
                      <a:pt x="139" y="299"/>
                      <a:pt x="142" y="297"/>
                      <a:pt x="138" y="297"/>
                    </a:cubicBezTo>
                    <a:cubicBezTo>
                      <a:pt x="134" y="297"/>
                      <a:pt x="132" y="294"/>
                      <a:pt x="127" y="296"/>
                    </a:cubicBezTo>
                    <a:cubicBezTo>
                      <a:pt x="123" y="298"/>
                      <a:pt x="122" y="303"/>
                      <a:pt x="118" y="298"/>
                    </a:cubicBezTo>
                    <a:cubicBezTo>
                      <a:pt x="115" y="292"/>
                      <a:pt x="120" y="290"/>
                      <a:pt x="113" y="290"/>
                    </a:cubicBezTo>
                    <a:cubicBezTo>
                      <a:pt x="106" y="290"/>
                      <a:pt x="107" y="283"/>
                      <a:pt x="104" y="287"/>
                    </a:cubicBezTo>
                    <a:cubicBezTo>
                      <a:pt x="100" y="292"/>
                      <a:pt x="96" y="297"/>
                      <a:pt x="94" y="297"/>
                    </a:cubicBezTo>
                    <a:cubicBezTo>
                      <a:pt x="91" y="297"/>
                      <a:pt x="87" y="293"/>
                      <a:pt x="83" y="294"/>
                    </a:cubicBezTo>
                    <a:cubicBezTo>
                      <a:pt x="79" y="294"/>
                      <a:pt x="78" y="299"/>
                      <a:pt x="76" y="300"/>
                    </a:cubicBezTo>
                    <a:cubicBezTo>
                      <a:pt x="74" y="300"/>
                      <a:pt x="72" y="302"/>
                      <a:pt x="72" y="294"/>
                    </a:cubicBezTo>
                    <a:cubicBezTo>
                      <a:pt x="72" y="286"/>
                      <a:pt x="78" y="279"/>
                      <a:pt x="71" y="282"/>
                    </a:cubicBezTo>
                    <a:cubicBezTo>
                      <a:pt x="65" y="285"/>
                      <a:pt x="63" y="284"/>
                      <a:pt x="59" y="284"/>
                    </a:cubicBezTo>
                    <a:cubicBezTo>
                      <a:pt x="55" y="284"/>
                      <a:pt x="56" y="283"/>
                      <a:pt x="52" y="284"/>
                    </a:cubicBezTo>
                    <a:cubicBezTo>
                      <a:pt x="48" y="286"/>
                      <a:pt x="44" y="284"/>
                      <a:pt x="39" y="282"/>
                    </a:cubicBezTo>
                    <a:cubicBezTo>
                      <a:pt x="34" y="280"/>
                      <a:pt x="34" y="293"/>
                      <a:pt x="32" y="280"/>
                    </a:cubicBezTo>
                    <a:cubicBezTo>
                      <a:pt x="31" y="267"/>
                      <a:pt x="30" y="264"/>
                      <a:pt x="30" y="260"/>
                    </a:cubicBezTo>
                    <a:cubicBezTo>
                      <a:pt x="30" y="255"/>
                      <a:pt x="26" y="258"/>
                      <a:pt x="27" y="251"/>
                    </a:cubicBezTo>
                    <a:cubicBezTo>
                      <a:pt x="29" y="244"/>
                      <a:pt x="30" y="242"/>
                      <a:pt x="30" y="238"/>
                    </a:cubicBezTo>
                    <a:cubicBezTo>
                      <a:pt x="30" y="235"/>
                      <a:pt x="30" y="227"/>
                      <a:pt x="21" y="234"/>
                    </a:cubicBezTo>
                    <a:cubicBezTo>
                      <a:pt x="12" y="240"/>
                      <a:pt x="11" y="237"/>
                      <a:pt x="14" y="231"/>
                    </a:cubicBezTo>
                    <a:cubicBezTo>
                      <a:pt x="17" y="225"/>
                      <a:pt x="22" y="225"/>
                      <a:pt x="16" y="224"/>
                    </a:cubicBezTo>
                    <a:cubicBezTo>
                      <a:pt x="11" y="223"/>
                      <a:pt x="7" y="222"/>
                      <a:pt x="9" y="219"/>
                    </a:cubicBezTo>
                    <a:cubicBezTo>
                      <a:pt x="11" y="216"/>
                      <a:pt x="7" y="214"/>
                      <a:pt x="7" y="210"/>
                    </a:cubicBezTo>
                    <a:cubicBezTo>
                      <a:pt x="7" y="206"/>
                      <a:pt x="10" y="207"/>
                      <a:pt x="7" y="201"/>
                    </a:cubicBezTo>
                    <a:cubicBezTo>
                      <a:pt x="4" y="195"/>
                      <a:pt x="2" y="187"/>
                      <a:pt x="1" y="184"/>
                    </a:cubicBezTo>
                    <a:cubicBezTo>
                      <a:pt x="0" y="181"/>
                      <a:pt x="3" y="172"/>
                      <a:pt x="5" y="164"/>
                    </a:cubicBezTo>
                    <a:cubicBezTo>
                      <a:pt x="6" y="157"/>
                      <a:pt x="3" y="154"/>
                      <a:pt x="10" y="150"/>
                    </a:cubicBezTo>
                    <a:cubicBezTo>
                      <a:pt x="16" y="145"/>
                      <a:pt x="17" y="137"/>
                      <a:pt x="18" y="143"/>
                    </a:cubicBezTo>
                    <a:cubicBezTo>
                      <a:pt x="20" y="148"/>
                      <a:pt x="18" y="148"/>
                      <a:pt x="26" y="150"/>
                    </a:cubicBezTo>
                    <a:cubicBezTo>
                      <a:pt x="35" y="153"/>
                      <a:pt x="32" y="149"/>
                      <a:pt x="38" y="152"/>
                    </a:cubicBezTo>
                    <a:cubicBezTo>
                      <a:pt x="44" y="156"/>
                      <a:pt x="42" y="157"/>
                      <a:pt x="49" y="157"/>
                    </a:cubicBezTo>
                    <a:cubicBezTo>
                      <a:pt x="55" y="157"/>
                      <a:pt x="58" y="160"/>
                      <a:pt x="58" y="152"/>
                    </a:cubicBezTo>
                    <a:cubicBezTo>
                      <a:pt x="58" y="144"/>
                      <a:pt x="59" y="142"/>
                      <a:pt x="61" y="136"/>
                    </a:cubicBezTo>
                    <a:cubicBezTo>
                      <a:pt x="63" y="130"/>
                      <a:pt x="60" y="124"/>
                      <a:pt x="64" y="122"/>
                    </a:cubicBezTo>
                    <a:cubicBezTo>
                      <a:pt x="69" y="120"/>
                      <a:pt x="79" y="117"/>
                      <a:pt x="88" y="117"/>
                    </a:cubicBezTo>
                    <a:cubicBezTo>
                      <a:pt x="98" y="116"/>
                      <a:pt x="99" y="117"/>
                      <a:pt x="103" y="111"/>
                    </a:cubicBezTo>
                    <a:cubicBezTo>
                      <a:pt x="107" y="104"/>
                      <a:pt x="107" y="104"/>
                      <a:pt x="110" y="99"/>
                    </a:cubicBezTo>
                    <a:cubicBezTo>
                      <a:pt x="112" y="94"/>
                      <a:pt x="111" y="96"/>
                      <a:pt x="115" y="91"/>
                    </a:cubicBezTo>
                    <a:cubicBezTo>
                      <a:pt x="119" y="86"/>
                      <a:pt x="120" y="85"/>
                      <a:pt x="123" y="80"/>
                    </a:cubicBezTo>
                    <a:cubicBezTo>
                      <a:pt x="126" y="76"/>
                      <a:pt x="121" y="72"/>
                      <a:pt x="127" y="71"/>
                    </a:cubicBezTo>
                    <a:cubicBezTo>
                      <a:pt x="132" y="70"/>
                      <a:pt x="135" y="71"/>
                      <a:pt x="140" y="66"/>
                    </a:cubicBezTo>
                    <a:cubicBezTo>
                      <a:pt x="145" y="62"/>
                      <a:pt x="146" y="57"/>
                      <a:pt x="149" y="59"/>
                    </a:cubicBezTo>
                    <a:cubicBezTo>
                      <a:pt x="151" y="60"/>
                      <a:pt x="148" y="61"/>
                      <a:pt x="154" y="61"/>
                    </a:cubicBezTo>
                    <a:cubicBezTo>
                      <a:pt x="159" y="61"/>
                      <a:pt x="163" y="64"/>
                      <a:pt x="163" y="60"/>
                    </a:cubicBezTo>
                    <a:cubicBezTo>
                      <a:pt x="163" y="55"/>
                      <a:pt x="165" y="54"/>
                      <a:pt x="163" y="54"/>
                    </a:cubicBezTo>
                    <a:cubicBezTo>
                      <a:pt x="162" y="53"/>
                      <a:pt x="158" y="54"/>
                      <a:pt x="161" y="50"/>
                    </a:cubicBezTo>
                    <a:cubicBezTo>
                      <a:pt x="163" y="45"/>
                      <a:pt x="162" y="46"/>
                      <a:pt x="166" y="44"/>
                    </a:cubicBezTo>
                    <a:cubicBezTo>
                      <a:pt x="170" y="42"/>
                      <a:pt x="172" y="43"/>
                      <a:pt x="172" y="39"/>
                    </a:cubicBezTo>
                    <a:cubicBezTo>
                      <a:pt x="172" y="35"/>
                      <a:pt x="175" y="33"/>
                      <a:pt x="180" y="28"/>
                    </a:cubicBezTo>
                    <a:cubicBezTo>
                      <a:pt x="184" y="23"/>
                      <a:pt x="185" y="20"/>
                      <a:pt x="187" y="16"/>
                    </a:cubicBezTo>
                    <a:cubicBezTo>
                      <a:pt x="189" y="12"/>
                      <a:pt x="190" y="1"/>
                      <a:pt x="192" y="4"/>
                    </a:cubicBezTo>
                    <a:cubicBezTo>
                      <a:pt x="194" y="8"/>
                      <a:pt x="196" y="19"/>
                      <a:pt x="196" y="15"/>
                    </a:cubicBezTo>
                    <a:cubicBezTo>
                      <a:pt x="196" y="10"/>
                      <a:pt x="201" y="0"/>
                      <a:pt x="20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765">
                <a:extLst>
                  <a:ext uri="{FF2B5EF4-FFF2-40B4-BE49-F238E27FC236}">
                    <a16:creationId xmlns:a16="http://schemas.microsoft.com/office/drawing/2014/main" id="{6D37AB16-3446-1346-8928-47AABBD2632B}"/>
                  </a:ext>
                </a:extLst>
              </p:cNvPr>
              <p:cNvSpPr>
                <a:spLocks/>
              </p:cNvSpPr>
              <p:nvPr/>
            </p:nvSpPr>
            <p:spPr bwMode="auto">
              <a:xfrm>
                <a:off x="4377" y="2185"/>
                <a:ext cx="65" cy="36"/>
              </a:xfrm>
              <a:custGeom>
                <a:avLst/>
                <a:gdLst>
                  <a:gd name="T0" fmla="*/ 12 w 108"/>
                  <a:gd name="T1" fmla="*/ 45 h 60"/>
                  <a:gd name="T2" fmla="*/ 18 w 108"/>
                  <a:gd name="T3" fmla="*/ 33 h 60"/>
                  <a:gd name="T4" fmla="*/ 24 w 108"/>
                  <a:gd name="T5" fmla="*/ 26 h 60"/>
                  <a:gd name="T6" fmla="*/ 33 w 108"/>
                  <a:gd name="T7" fmla="*/ 26 h 60"/>
                  <a:gd name="T8" fmla="*/ 44 w 108"/>
                  <a:gd name="T9" fmla="*/ 19 h 60"/>
                  <a:gd name="T10" fmla="*/ 49 w 108"/>
                  <a:gd name="T11" fmla="*/ 11 h 60"/>
                  <a:gd name="T12" fmla="*/ 60 w 108"/>
                  <a:gd name="T13" fmla="*/ 7 h 60"/>
                  <a:gd name="T14" fmla="*/ 73 w 108"/>
                  <a:gd name="T15" fmla="*/ 5 h 60"/>
                  <a:gd name="T16" fmla="*/ 90 w 108"/>
                  <a:gd name="T17" fmla="*/ 4 h 60"/>
                  <a:gd name="T18" fmla="*/ 101 w 108"/>
                  <a:gd name="T19" fmla="*/ 0 h 60"/>
                  <a:gd name="T20" fmla="*/ 106 w 108"/>
                  <a:gd name="T21" fmla="*/ 7 h 60"/>
                  <a:gd name="T22" fmla="*/ 97 w 108"/>
                  <a:gd name="T23" fmla="*/ 11 h 60"/>
                  <a:gd name="T24" fmla="*/ 82 w 108"/>
                  <a:gd name="T25" fmla="*/ 20 h 60"/>
                  <a:gd name="T26" fmla="*/ 65 w 108"/>
                  <a:gd name="T27" fmla="*/ 26 h 60"/>
                  <a:gd name="T28" fmla="*/ 51 w 108"/>
                  <a:gd name="T29" fmla="*/ 30 h 60"/>
                  <a:gd name="T30" fmla="*/ 44 w 108"/>
                  <a:gd name="T31" fmla="*/ 41 h 60"/>
                  <a:gd name="T32" fmla="*/ 35 w 108"/>
                  <a:gd name="T33" fmla="*/ 53 h 60"/>
                  <a:gd name="T34" fmla="*/ 25 w 108"/>
                  <a:gd name="T35" fmla="*/ 56 h 60"/>
                  <a:gd name="T36" fmla="*/ 14 w 108"/>
                  <a:gd name="T37" fmla="*/ 60 h 60"/>
                  <a:gd name="T38" fmla="*/ 3 w 108"/>
                  <a:gd name="T39" fmla="*/ 58 h 60"/>
                  <a:gd name="T40" fmla="*/ 3 w 108"/>
                  <a:gd name="T41" fmla="*/ 52 h 60"/>
                  <a:gd name="T42" fmla="*/ 12 w 108"/>
                  <a:gd name="T43" fmla="*/ 50 h 60"/>
                  <a:gd name="T44" fmla="*/ 12 w 108"/>
                  <a:gd name="T4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60">
                    <a:moveTo>
                      <a:pt x="12" y="45"/>
                    </a:moveTo>
                    <a:cubicBezTo>
                      <a:pt x="14" y="37"/>
                      <a:pt x="13" y="39"/>
                      <a:pt x="18" y="33"/>
                    </a:cubicBezTo>
                    <a:cubicBezTo>
                      <a:pt x="22" y="28"/>
                      <a:pt x="17" y="26"/>
                      <a:pt x="24" y="26"/>
                    </a:cubicBezTo>
                    <a:cubicBezTo>
                      <a:pt x="31" y="26"/>
                      <a:pt x="24" y="31"/>
                      <a:pt x="33" y="26"/>
                    </a:cubicBezTo>
                    <a:cubicBezTo>
                      <a:pt x="43" y="21"/>
                      <a:pt x="40" y="25"/>
                      <a:pt x="44" y="19"/>
                    </a:cubicBezTo>
                    <a:cubicBezTo>
                      <a:pt x="48" y="12"/>
                      <a:pt x="41" y="14"/>
                      <a:pt x="49" y="11"/>
                    </a:cubicBezTo>
                    <a:cubicBezTo>
                      <a:pt x="57" y="8"/>
                      <a:pt x="49" y="8"/>
                      <a:pt x="60" y="7"/>
                    </a:cubicBezTo>
                    <a:cubicBezTo>
                      <a:pt x="72" y="5"/>
                      <a:pt x="61" y="6"/>
                      <a:pt x="73" y="5"/>
                    </a:cubicBezTo>
                    <a:cubicBezTo>
                      <a:pt x="86" y="4"/>
                      <a:pt x="83" y="6"/>
                      <a:pt x="90" y="4"/>
                    </a:cubicBezTo>
                    <a:cubicBezTo>
                      <a:pt x="97" y="2"/>
                      <a:pt x="98" y="1"/>
                      <a:pt x="101" y="0"/>
                    </a:cubicBezTo>
                    <a:cubicBezTo>
                      <a:pt x="105" y="0"/>
                      <a:pt x="108" y="6"/>
                      <a:pt x="106" y="7"/>
                    </a:cubicBezTo>
                    <a:cubicBezTo>
                      <a:pt x="104" y="8"/>
                      <a:pt x="103" y="6"/>
                      <a:pt x="97" y="11"/>
                    </a:cubicBezTo>
                    <a:cubicBezTo>
                      <a:pt x="90" y="16"/>
                      <a:pt x="91" y="16"/>
                      <a:pt x="82" y="20"/>
                    </a:cubicBezTo>
                    <a:cubicBezTo>
                      <a:pt x="74" y="23"/>
                      <a:pt x="71" y="24"/>
                      <a:pt x="65" y="26"/>
                    </a:cubicBezTo>
                    <a:cubicBezTo>
                      <a:pt x="60" y="27"/>
                      <a:pt x="53" y="27"/>
                      <a:pt x="51" y="30"/>
                    </a:cubicBezTo>
                    <a:cubicBezTo>
                      <a:pt x="50" y="33"/>
                      <a:pt x="48" y="36"/>
                      <a:pt x="44" y="41"/>
                    </a:cubicBezTo>
                    <a:cubicBezTo>
                      <a:pt x="39" y="47"/>
                      <a:pt x="36" y="51"/>
                      <a:pt x="35" y="53"/>
                    </a:cubicBezTo>
                    <a:cubicBezTo>
                      <a:pt x="33" y="54"/>
                      <a:pt x="28" y="53"/>
                      <a:pt x="25" y="56"/>
                    </a:cubicBezTo>
                    <a:cubicBezTo>
                      <a:pt x="21" y="58"/>
                      <a:pt x="18" y="60"/>
                      <a:pt x="14" y="60"/>
                    </a:cubicBezTo>
                    <a:cubicBezTo>
                      <a:pt x="9" y="60"/>
                      <a:pt x="4" y="59"/>
                      <a:pt x="3" y="58"/>
                    </a:cubicBezTo>
                    <a:cubicBezTo>
                      <a:pt x="3" y="56"/>
                      <a:pt x="0" y="52"/>
                      <a:pt x="3" y="52"/>
                    </a:cubicBezTo>
                    <a:cubicBezTo>
                      <a:pt x="7" y="52"/>
                      <a:pt x="11" y="51"/>
                      <a:pt x="12" y="50"/>
                    </a:cubicBezTo>
                    <a:cubicBezTo>
                      <a:pt x="12" y="49"/>
                      <a:pt x="7" y="45"/>
                      <a:pt x="12"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766">
                <a:extLst>
                  <a:ext uri="{FF2B5EF4-FFF2-40B4-BE49-F238E27FC236}">
                    <a16:creationId xmlns:a16="http://schemas.microsoft.com/office/drawing/2014/main" id="{1694657B-C52F-B94F-A6BC-A56DC76273BA}"/>
                  </a:ext>
                </a:extLst>
              </p:cNvPr>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767">
                <a:extLst>
                  <a:ext uri="{FF2B5EF4-FFF2-40B4-BE49-F238E27FC236}">
                    <a16:creationId xmlns:a16="http://schemas.microsoft.com/office/drawing/2014/main" id="{9537170C-A73B-F148-A3F1-23B43DC0F9C5}"/>
                  </a:ext>
                </a:extLst>
              </p:cNvPr>
              <p:cNvSpPr>
                <a:spLocks/>
              </p:cNvSpPr>
              <p:nvPr/>
            </p:nvSpPr>
            <p:spPr bwMode="auto">
              <a:xfrm>
                <a:off x="4287" y="1856"/>
                <a:ext cx="46" cy="53"/>
              </a:xfrm>
              <a:custGeom>
                <a:avLst/>
                <a:gdLst>
                  <a:gd name="T0" fmla="*/ 5 w 77"/>
                  <a:gd name="T1" fmla="*/ 72 h 89"/>
                  <a:gd name="T2" fmla="*/ 18 w 77"/>
                  <a:gd name="T3" fmla="*/ 61 h 89"/>
                  <a:gd name="T4" fmla="*/ 32 w 77"/>
                  <a:gd name="T5" fmla="*/ 43 h 89"/>
                  <a:gd name="T6" fmla="*/ 43 w 77"/>
                  <a:gd name="T7" fmla="*/ 33 h 89"/>
                  <a:gd name="T8" fmla="*/ 47 w 77"/>
                  <a:gd name="T9" fmla="*/ 27 h 89"/>
                  <a:gd name="T10" fmla="*/ 51 w 77"/>
                  <a:gd name="T11" fmla="*/ 19 h 89"/>
                  <a:gd name="T12" fmla="*/ 50 w 77"/>
                  <a:gd name="T13" fmla="*/ 10 h 89"/>
                  <a:gd name="T14" fmla="*/ 56 w 77"/>
                  <a:gd name="T15" fmla="*/ 5 h 89"/>
                  <a:gd name="T16" fmla="*/ 60 w 77"/>
                  <a:gd name="T17" fmla="*/ 18 h 89"/>
                  <a:gd name="T18" fmla="*/ 71 w 77"/>
                  <a:gd name="T19" fmla="*/ 22 h 89"/>
                  <a:gd name="T20" fmla="*/ 61 w 77"/>
                  <a:gd name="T21" fmla="*/ 26 h 89"/>
                  <a:gd name="T22" fmla="*/ 53 w 77"/>
                  <a:gd name="T23" fmla="*/ 33 h 89"/>
                  <a:gd name="T24" fmla="*/ 47 w 77"/>
                  <a:gd name="T25" fmla="*/ 40 h 89"/>
                  <a:gd name="T26" fmla="*/ 40 w 77"/>
                  <a:gd name="T27" fmla="*/ 47 h 89"/>
                  <a:gd name="T28" fmla="*/ 35 w 77"/>
                  <a:gd name="T29" fmla="*/ 58 h 89"/>
                  <a:gd name="T30" fmla="*/ 26 w 77"/>
                  <a:gd name="T31" fmla="*/ 65 h 89"/>
                  <a:gd name="T32" fmla="*/ 18 w 77"/>
                  <a:gd name="T33" fmla="*/ 72 h 89"/>
                  <a:gd name="T34" fmla="*/ 13 w 77"/>
                  <a:gd name="T35" fmla="*/ 80 h 89"/>
                  <a:gd name="T36" fmla="*/ 5 w 77"/>
                  <a:gd name="T37" fmla="*/ 83 h 89"/>
                  <a:gd name="T38" fmla="*/ 5 w 77"/>
                  <a:gd name="T39"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89">
                    <a:moveTo>
                      <a:pt x="5" y="72"/>
                    </a:moveTo>
                    <a:cubicBezTo>
                      <a:pt x="12" y="64"/>
                      <a:pt x="6" y="73"/>
                      <a:pt x="18" y="61"/>
                    </a:cubicBezTo>
                    <a:cubicBezTo>
                      <a:pt x="31" y="48"/>
                      <a:pt x="28" y="49"/>
                      <a:pt x="32" y="43"/>
                    </a:cubicBezTo>
                    <a:cubicBezTo>
                      <a:pt x="37" y="38"/>
                      <a:pt x="40" y="36"/>
                      <a:pt x="43" y="33"/>
                    </a:cubicBezTo>
                    <a:cubicBezTo>
                      <a:pt x="46" y="31"/>
                      <a:pt x="44" y="30"/>
                      <a:pt x="47" y="27"/>
                    </a:cubicBezTo>
                    <a:cubicBezTo>
                      <a:pt x="50" y="25"/>
                      <a:pt x="53" y="23"/>
                      <a:pt x="51" y="19"/>
                    </a:cubicBezTo>
                    <a:cubicBezTo>
                      <a:pt x="50" y="15"/>
                      <a:pt x="45" y="14"/>
                      <a:pt x="50" y="10"/>
                    </a:cubicBezTo>
                    <a:cubicBezTo>
                      <a:pt x="54" y="5"/>
                      <a:pt x="56" y="0"/>
                      <a:pt x="56" y="5"/>
                    </a:cubicBezTo>
                    <a:cubicBezTo>
                      <a:pt x="56" y="11"/>
                      <a:pt x="56" y="16"/>
                      <a:pt x="60" y="18"/>
                    </a:cubicBezTo>
                    <a:cubicBezTo>
                      <a:pt x="64" y="20"/>
                      <a:pt x="77" y="20"/>
                      <a:pt x="71" y="22"/>
                    </a:cubicBezTo>
                    <a:cubicBezTo>
                      <a:pt x="66" y="24"/>
                      <a:pt x="64" y="23"/>
                      <a:pt x="61" y="26"/>
                    </a:cubicBezTo>
                    <a:cubicBezTo>
                      <a:pt x="58" y="30"/>
                      <a:pt x="54" y="29"/>
                      <a:pt x="53" y="33"/>
                    </a:cubicBezTo>
                    <a:cubicBezTo>
                      <a:pt x="52" y="37"/>
                      <a:pt x="48" y="37"/>
                      <a:pt x="47" y="40"/>
                    </a:cubicBezTo>
                    <a:cubicBezTo>
                      <a:pt x="45" y="43"/>
                      <a:pt x="40" y="42"/>
                      <a:pt x="40" y="47"/>
                    </a:cubicBezTo>
                    <a:cubicBezTo>
                      <a:pt x="41" y="53"/>
                      <a:pt x="37" y="54"/>
                      <a:pt x="35" y="58"/>
                    </a:cubicBezTo>
                    <a:cubicBezTo>
                      <a:pt x="33" y="61"/>
                      <a:pt x="30" y="61"/>
                      <a:pt x="26" y="65"/>
                    </a:cubicBezTo>
                    <a:cubicBezTo>
                      <a:pt x="23" y="68"/>
                      <a:pt x="20" y="68"/>
                      <a:pt x="18" y="72"/>
                    </a:cubicBezTo>
                    <a:cubicBezTo>
                      <a:pt x="16" y="76"/>
                      <a:pt x="16" y="76"/>
                      <a:pt x="13" y="80"/>
                    </a:cubicBezTo>
                    <a:cubicBezTo>
                      <a:pt x="10" y="85"/>
                      <a:pt x="4" y="89"/>
                      <a:pt x="5" y="83"/>
                    </a:cubicBezTo>
                    <a:cubicBezTo>
                      <a:pt x="5" y="78"/>
                      <a:pt x="0" y="72"/>
                      <a:pt x="5" y="7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768">
                <a:extLst>
                  <a:ext uri="{FF2B5EF4-FFF2-40B4-BE49-F238E27FC236}">
                    <a16:creationId xmlns:a16="http://schemas.microsoft.com/office/drawing/2014/main" id="{38438D8C-5E01-A049-A520-188546117435}"/>
                  </a:ext>
                </a:extLst>
              </p:cNvPr>
              <p:cNvSpPr>
                <a:spLocks/>
              </p:cNvSpPr>
              <p:nvPr/>
            </p:nvSpPr>
            <p:spPr bwMode="auto">
              <a:xfrm>
                <a:off x="4328" y="1817"/>
                <a:ext cx="22" cy="25"/>
              </a:xfrm>
              <a:custGeom>
                <a:avLst/>
                <a:gdLst>
                  <a:gd name="T0" fmla="*/ 2 w 36"/>
                  <a:gd name="T1" fmla="*/ 5 h 41"/>
                  <a:gd name="T2" fmla="*/ 12 w 36"/>
                  <a:gd name="T3" fmla="*/ 18 h 41"/>
                  <a:gd name="T4" fmla="*/ 18 w 36"/>
                  <a:gd name="T5" fmla="*/ 27 h 41"/>
                  <a:gd name="T6" fmla="*/ 27 w 36"/>
                  <a:gd name="T7" fmla="*/ 36 h 41"/>
                  <a:gd name="T8" fmla="*/ 33 w 36"/>
                  <a:gd name="T9" fmla="*/ 35 h 41"/>
                  <a:gd name="T10" fmla="*/ 33 w 36"/>
                  <a:gd name="T11" fmla="*/ 18 h 41"/>
                  <a:gd name="T12" fmla="*/ 27 w 36"/>
                  <a:gd name="T13" fmla="*/ 7 h 41"/>
                  <a:gd name="T14" fmla="*/ 15 w 36"/>
                  <a:gd name="T15" fmla="*/ 2 h 41"/>
                  <a:gd name="T16" fmla="*/ 2 w 36"/>
                  <a:gd name="T1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1">
                    <a:moveTo>
                      <a:pt x="2" y="5"/>
                    </a:moveTo>
                    <a:cubicBezTo>
                      <a:pt x="6" y="11"/>
                      <a:pt x="12" y="14"/>
                      <a:pt x="12" y="18"/>
                    </a:cubicBezTo>
                    <a:cubicBezTo>
                      <a:pt x="12" y="22"/>
                      <a:pt x="15" y="21"/>
                      <a:pt x="18" y="27"/>
                    </a:cubicBezTo>
                    <a:cubicBezTo>
                      <a:pt x="21" y="33"/>
                      <a:pt x="25" y="32"/>
                      <a:pt x="27" y="36"/>
                    </a:cubicBezTo>
                    <a:cubicBezTo>
                      <a:pt x="30" y="41"/>
                      <a:pt x="32" y="39"/>
                      <a:pt x="33" y="35"/>
                    </a:cubicBezTo>
                    <a:cubicBezTo>
                      <a:pt x="35" y="30"/>
                      <a:pt x="36" y="23"/>
                      <a:pt x="33" y="18"/>
                    </a:cubicBezTo>
                    <a:cubicBezTo>
                      <a:pt x="31" y="14"/>
                      <a:pt x="30" y="8"/>
                      <a:pt x="27" y="7"/>
                    </a:cubicBezTo>
                    <a:cubicBezTo>
                      <a:pt x="24" y="5"/>
                      <a:pt x="18" y="2"/>
                      <a:pt x="15" y="2"/>
                    </a:cubicBezTo>
                    <a:cubicBezTo>
                      <a:pt x="12" y="2"/>
                      <a:pt x="0"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769">
                <a:extLst>
                  <a:ext uri="{FF2B5EF4-FFF2-40B4-BE49-F238E27FC236}">
                    <a16:creationId xmlns:a16="http://schemas.microsoft.com/office/drawing/2014/main" id="{D56D59B2-F191-B545-9098-D6F16216B9E3}"/>
                  </a:ext>
                </a:extLst>
              </p:cNvPr>
              <p:cNvSpPr>
                <a:spLocks/>
              </p:cNvSpPr>
              <p:nvPr/>
            </p:nvSpPr>
            <p:spPr bwMode="auto">
              <a:xfrm>
                <a:off x="4323" y="1835"/>
                <a:ext cx="11" cy="15"/>
              </a:xfrm>
              <a:custGeom>
                <a:avLst/>
                <a:gdLst>
                  <a:gd name="T0" fmla="*/ 1 w 18"/>
                  <a:gd name="T1" fmla="*/ 6 h 24"/>
                  <a:gd name="T2" fmla="*/ 3 w 18"/>
                  <a:gd name="T3" fmla="*/ 12 h 24"/>
                  <a:gd name="T4" fmla="*/ 5 w 18"/>
                  <a:gd name="T5" fmla="*/ 17 h 24"/>
                  <a:gd name="T6" fmla="*/ 11 w 18"/>
                  <a:gd name="T7" fmla="*/ 14 h 24"/>
                  <a:gd name="T8" fmla="*/ 17 w 18"/>
                  <a:gd name="T9" fmla="*/ 19 h 24"/>
                  <a:gd name="T10" fmla="*/ 15 w 18"/>
                  <a:gd name="T11" fmla="*/ 10 h 24"/>
                  <a:gd name="T12" fmla="*/ 7 w 18"/>
                  <a:gd name="T13" fmla="*/ 6 h 24"/>
                  <a:gd name="T14" fmla="*/ 1 w 18"/>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1" y="6"/>
                    </a:moveTo>
                    <a:cubicBezTo>
                      <a:pt x="2" y="10"/>
                      <a:pt x="2" y="12"/>
                      <a:pt x="3" y="12"/>
                    </a:cubicBezTo>
                    <a:cubicBezTo>
                      <a:pt x="5" y="13"/>
                      <a:pt x="3" y="15"/>
                      <a:pt x="5" y="17"/>
                    </a:cubicBezTo>
                    <a:cubicBezTo>
                      <a:pt x="7" y="20"/>
                      <a:pt x="10" y="14"/>
                      <a:pt x="11" y="14"/>
                    </a:cubicBezTo>
                    <a:cubicBezTo>
                      <a:pt x="12" y="14"/>
                      <a:pt x="15" y="24"/>
                      <a:pt x="17" y="19"/>
                    </a:cubicBezTo>
                    <a:cubicBezTo>
                      <a:pt x="18" y="14"/>
                      <a:pt x="17" y="12"/>
                      <a:pt x="15" y="10"/>
                    </a:cubicBezTo>
                    <a:cubicBezTo>
                      <a:pt x="14" y="8"/>
                      <a:pt x="10" y="6"/>
                      <a:pt x="7" y="6"/>
                    </a:cubicBezTo>
                    <a:cubicBezTo>
                      <a:pt x="7" y="6"/>
                      <a:pt x="0" y="0"/>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770">
                <a:extLst>
                  <a:ext uri="{FF2B5EF4-FFF2-40B4-BE49-F238E27FC236}">
                    <a16:creationId xmlns:a16="http://schemas.microsoft.com/office/drawing/2014/main" id="{129A56DA-CAA5-E041-9CB4-B304F7234F31}"/>
                  </a:ext>
                </a:extLst>
              </p:cNvPr>
              <p:cNvSpPr>
                <a:spLocks/>
              </p:cNvSpPr>
              <p:nvPr/>
            </p:nvSpPr>
            <p:spPr bwMode="auto">
              <a:xfrm>
                <a:off x="4356" y="1846"/>
                <a:ext cx="19" cy="26"/>
              </a:xfrm>
              <a:custGeom>
                <a:avLst/>
                <a:gdLst>
                  <a:gd name="T0" fmla="*/ 0 w 32"/>
                  <a:gd name="T1" fmla="*/ 1 h 44"/>
                  <a:gd name="T2" fmla="*/ 4 w 32"/>
                  <a:gd name="T3" fmla="*/ 12 h 44"/>
                  <a:gd name="T4" fmla="*/ 4 w 32"/>
                  <a:gd name="T5" fmla="*/ 29 h 44"/>
                  <a:gd name="T6" fmla="*/ 4 w 32"/>
                  <a:gd name="T7" fmla="*/ 38 h 44"/>
                  <a:gd name="T8" fmla="*/ 12 w 32"/>
                  <a:gd name="T9" fmla="*/ 38 h 44"/>
                  <a:gd name="T10" fmla="*/ 17 w 32"/>
                  <a:gd name="T11" fmla="*/ 34 h 44"/>
                  <a:gd name="T12" fmla="*/ 18 w 32"/>
                  <a:gd name="T13" fmla="*/ 41 h 44"/>
                  <a:gd name="T14" fmla="*/ 26 w 32"/>
                  <a:gd name="T15" fmla="*/ 35 h 44"/>
                  <a:gd name="T16" fmla="*/ 25 w 32"/>
                  <a:gd name="T17" fmla="*/ 28 h 44"/>
                  <a:gd name="T18" fmla="*/ 32 w 32"/>
                  <a:gd name="T19" fmla="*/ 21 h 44"/>
                  <a:gd name="T20" fmla="*/ 27 w 32"/>
                  <a:gd name="T21" fmla="*/ 11 h 44"/>
                  <a:gd name="T22" fmla="*/ 18 w 32"/>
                  <a:gd name="T23" fmla="*/ 9 h 44"/>
                  <a:gd name="T24" fmla="*/ 6 w 32"/>
                  <a:gd name="T25" fmla="*/ 1 h 44"/>
                  <a:gd name="T26" fmla="*/ 0 w 32"/>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4">
                    <a:moveTo>
                      <a:pt x="0" y="1"/>
                    </a:moveTo>
                    <a:cubicBezTo>
                      <a:pt x="1" y="6"/>
                      <a:pt x="5" y="5"/>
                      <a:pt x="4" y="12"/>
                    </a:cubicBezTo>
                    <a:cubicBezTo>
                      <a:pt x="3" y="18"/>
                      <a:pt x="7" y="27"/>
                      <a:pt x="4" y="29"/>
                    </a:cubicBezTo>
                    <a:cubicBezTo>
                      <a:pt x="2" y="32"/>
                      <a:pt x="2" y="35"/>
                      <a:pt x="4" y="38"/>
                    </a:cubicBezTo>
                    <a:cubicBezTo>
                      <a:pt x="5" y="40"/>
                      <a:pt x="9" y="40"/>
                      <a:pt x="12" y="38"/>
                    </a:cubicBezTo>
                    <a:cubicBezTo>
                      <a:pt x="15" y="35"/>
                      <a:pt x="16" y="31"/>
                      <a:pt x="17" y="34"/>
                    </a:cubicBezTo>
                    <a:cubicBezTo>
                      <a:pt x="18" y="36"/>
                      <a:pt x="13" y="44"/>
                      <a:pt x="18" y="41"/>
                    </a:cubicBezTo>
                    <a:cubicBezTo>
                      <a:pt x="23" y="39"/>
                      <a:pt x="26" y="38"/>
                      <a:pt x="26" y="35"/>
                    </a:cubicBezTo>
                    <a:cubicBezTo>
                      <a:pt x="26" y="32"/>
                      <a:pt x="22" y="30"/>
                      <a:pt x="25" y="28"/>
                    </a:cubicBezTo>
                    <a:cubicBezTo>
                      <a:pt x="27" y="25"/>
                      <a:pt x="32" y="25"/>
                      <a:pt x="32" y="21"/>
                    </a:cubicBezTo>
                    <a:cubicBezTo>
                      <a:pt x="32" y="18"/>
                      <a:pt x="29" y="11"/>
                      <a:pt x="27" y="11"/>
                    </a:cubicBezTo>
                    <a:cubicBezTo>
                      <a:pt x="24" y="11"/>
                      <a:pt x="22" y="13"/>
                      <a:pt x="18" y="9"/>
                    </a:cubicBezTo>
                    <a:cubicBezTo>
                      <a:pt x="14" y="6"/>
                      <a:pt x="10" y="2"/>
                      <a:pt x="6" y="1"/>
                    </a:cubicBezTo>
                    <a:cubicBezTo>
                      <a:pt x="1" y="0"/>
                      <a:pt x="0" y="0"/>
                      <a:pt x="0"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771">
                <a:extLst>
                  <a:ext uri="{FF2B5EF4-FFF2-40B4-BE49-F238E27FC236}">
                    <a16:creationId xmlns:a16="http://schemas.microsoft.com/office/drawing/2014/main" id="{126A4C44-5F56-9F43-8488-C183CA3F23D1}"/>
                  </a:ext>
                </a:extLst>
              </p:cNvPr>
              <p:cNvSpPr>
                <a:spLocks/>
              </p:cNvSpPr>
              <p:nvPr/>
            </p:nvSpPr>
            <p:spPr bwMode="auto">
              <a:xfrm>
                <a:off x="4366" y="1861"/>
                <a:ext cx="17" cy="33"/>
              </a:xfrm>
              <a:custGeom>
                <a:avLst/>
                <a:gdLst>
                  <a:gd name="T0" fmla="*/ 14 w 28"/>
                  <a:gd name="T1" fmla="*/ 3 h 55"/>
                  <a:gd name="T2" fmla="*/ 14 w 28"/>
                  <a:gd name="T3" fmla="*/ 11 h 55"/>
                  <a:gd name="T4" fmla="*/ 10 w 28"/>
                  <a:gd name="T5" fmla="*/ 19 h 55"/>
                  <a:gd name="T6" fmla="*/ 10 w 28"/>
                  <a:gd name="T7" fmla="*/ 26 h 55"/>
                  <a:gd name="T8" fmla="*/ 2 w 28"/>
                  <a:gd name="T9" fmla="*/ 32 h 55"/>
                  <a:gd name="T10" fmla="*/ 8 w 28"/>
                  <a:gd name="T11" fmla="*/ 44 h 55"/>
                  <a:gd name="T12" fmla="*/ 14 w 28"/>
                  <a:gd name="T13" fmla="*/ 52 h 55"/>
                  <a:gd name="T14" fmla="*/ 20 w 28"/>
                  <a:gd name="T15" fmla="*/ 55 h 55"/>
                  <a:gd name="T16" fmla="*/ 25 w 28"/>
                  <a:gd name="T17" fmla="*/ 47 h 55"/>
                  <a:gd name="T18" fmla="*/ 21 w 28"/>
                  <a:gd name="T19" fmla="*/ 41 h 55"/>
                  <a:gd name="T20" fmla="*/ 19 w 28"/>
                  <a:gd name="T21" fmla="*/ 29 h 55"/>
                  <a:gd name="T22" fmla="*/ 22 w 28"/>
                  <a:gd name="T23" fmla="*/ 18 h 55"/>
                  <a:gd name="T24" fmla="*/ 25 w 28"/>
                  <a:gd name="T25" fmla="*/ 10 h 55"/>
                  <a:gd name="T26" fmla="*/ 26 w 28"/>
                  <a:gd name="T27" fmla="*/ 2 h 55"/>
                  <a:gd name="T28" fmla="*/ 14 w 28"/>
                  <a:gd name="T29"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55">
                    <a:moveTo>
                      <a:pt x="14" y="3"/>
                    </a:moveTo>
                    <a:cubicBezTo>
                      <a:pt x="12" y="6"/>
                      <a:pt x="16" y="9"/>
                      <a:pt x="14" y="11"/>
                    </a:cubicBezTo>
                    <a:cubicBezTo>
                      <a:pt x="11" y="14"/>
                      <a:pt x="9" y="17"/>
                      <a:pt x="10" y="19"/>
                    </a:cubicBezTo>
                    <a:cubicBezTo>
                      <a:pt x="12" y="21"/>
                      <a:pt x="13" y="23"/>
                      <a:pt x="10" y="26"/>
                    </a:cubicBezTo>
                    <a:cubicBezTo>
                      <a:pt x="7" y="28"/>
                      <a:pt x="0" y="28"/>
                      <a:pt x="2" y="32"/>
                    </a:cubicBezTo>
                    <a:cubicBezTo>
                      <a:pt x="4" y="37"/>
                      <a:pt x="6" y="41"/>
                      <a:pt x="8" y="44"/>
                    </a:cubicBezTo>
                    <a:cubicBezTo>
                      <a:pt x="10" y="47"/>
                      <a:pt x="15" y="49"/>
                      <a:pt x="14" y="52"/>
                    </a:cubicBezTo>
                    <a:cubicBezTo>
                      <a:pt x="14" y="54"/>
                      <a:pt x="17" y="55"/>
                      <a:pt x="20" y="55"/>
                    </a:cubicBezTo>
                    <a:cubicBezTo>
                      <a:pt x="23" y="55"/>
                      <a:pt x="26" y="51"/>
                      <a:pt x="25" y="47"/>
                    </a:cubicBezTo>
                    <a:cubicBezTo>
                      <a:pt x="23" y="43"/>
                      <a:pt x="21" y="47"/>
                      <a:pt x="21" y="41"/>
                    </a:cubicBezTo>
                    <a:cubicBezTo>
                      <a:pt x="20" y="35"/>
                      <a:pt x="18" y="34"/>
                      <a:pt x="19" y="29"/>
                    </a:cubicBezTo>
                    <a:cubicBezTo>
                      <a:pt x="20" y="24"/>
                      <a:pt x="20" y="22"/>
                      <a:pt x="22" y="18"/>
                    </a:cubicBezTo>
                    <a:cubicBezTo>
                      <a:pt x="24" y="14"/>
                      <a:pt x="23" y="12"/>
                      <a:pt x="25" y="10"/>
                    </a:cubicBezTo>
                    <a:cubicBezTo>
                      <a:pt x="26" y="8"/>
                      <a:pt x="28" y="4"/>
                      <a:pt x="26" y="2"/>
                    </a:cubicBezTo>
                    <a:cubicBezTo>
                      <a:pt x="24" y="0"/>
                      <a:pt x="14" y="0"/>
                      <a:pt x="1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772">
                <a:extLst>
                  <a:ext uri="{FF2B5EF4-FFF2-40B4-BE49-F238E27FC236}">
                    <a16:creationId xmlns:a16="http://schemas.microsoft.com/office/drawing/2014/main" id="{CE89BB2C-B9CB-6C42-B0FD-144E32D8E9A9}"/>
                  </a:ext>
                </a:extLst>
              </p:cNvPr>
              <p:cNvSpPr>
                <a:spLocks/>
              </p:cNvSpPr>
              <p:nvPr/>
            </p:nvSpPr>
            <p:spPr bwMode="auto">
              <a:xfrm>
                <a:off x="4380" y="1855"/>
                <a:ext cx="11" cy="33"/>
              </a:xfrm>
              <a:custGeom>
                <a:avLst/>
                <a:gdLst>
                  <a:gd name="T0" fmla="*/ 16 w 19"/>
                  <a:gd name="T1" fmla="*/ 4 h 54"/>
                  <a:gd name="T2" fmla="*/ 15 w 19"/>
                  <a:gd name="T3" fmla="*/ 20 h 54"/>
                  <a:gd name="T4" fmla="*/ 15 w 19"/>
                  <a:gd name="T5" fmla="*/ 29 h 54"/>
                  <a:gd name="T6" fmla="*/ 8 w 19"/>
                  <a:gd name="T7" fmla="*/ 38 h 54"/>
                  <a:gd name="T8" fmla="*/ 7 w 19"/>
                  <a:gd name="T9" fmla="*/ 49 h 54"/>
                  <a:gd name="T10" fmla="*/ 2 w 19"/>
                  <a:gd name="T11" fmla="*/ 49 h 54"/>
                  <a:gd name="T12" fmla="*/ 2 w 19"/>
                  <a:gd name="T13" fmla="*/ 38 h 54"/>
                  <a:gd name="T14" fmla="*/ 5 w 19"/>
                  <a:gd name="T15" fmla="*/ 28 h 54"/>
                  <a:gd name="T16" fmla="*/ 11 w 19"/>
                  <a:gd name="T17" fmla="*/ 18 h 54"/>
                  <a:gd name="T18" fmla="*/ 12 w 19"/>
                  <a:gd name="T19" fmla="*/ 8 h 54"/>
                  <a:gd name="T20" fmla="*/ 16 w 19"/>
                  <a:gd name="T2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54">
                    <a:moveTo>
                      <a:pt x="16" y="4"/>
                    </a:moveTo>
                    <a:cubicBezTo>
                      <a:pt x="15" y="9"/>
                      <a:pt x="15" y="17"/>
                      <a:pt x="15" y="20"/>
                    </a:cubicBezTo>
                    <a:cubicBezTo>
                      <a:pt x="15" y="24"/>
                      <a:pt x="19" y="25"/>
                      <a:pt x="15" y="29"/>
                    </a:cubicBezTo>
                    <a:cubicBezTo>
                      <a:pt x="12" y="33"/>
                      <a:pt x="8" y="34"/>
                      <a:pt x="8" y="38"/>
                    </a:cubicBezTo>
                    <a:cubicBezTo>
                      <a:pt x="8" y="41"/>
                      <a:pt x="7" y="47"/>
                      <a:pt x="7" y="49"/>
                    </a:cubicBezTo>
                    <a:cubicBezTo>
                      <a:pt x="6" y="52"/>
                      <a:pt x="3" y="54"/>
                      <a:pt x="2" y="49"/>
                    </a:cubicBezTo>
                    <a:cubicBezTo>
                      <a:pt x="2" y="45"/>
                      <a:pt x="0" y="42"/>
                      <a:pt x="2" y="38"/>
                    </a:cubicBezTo>
                    <a:cubicBezTo>
                      <a:pt x="5" y="34"/>
                      <a:pt x="3" y="34"/>
                      <a:pt x="5" y="28"/>
                    </a:cubicBezTo>
                    <a:cubicBezTo>
                      <a:pt x="8" y="22"/>
                      <a:pt x="11" y="22"/>
                      <a:pt x="11" y="18"/>
                    </a:cubicBezTo>
                    <a:cubicBezTo>
                      <a:pt x="11" y="14"/>
                      <a:pt x="11" y="11"/>
                      <a:pt x="12" y="8"/>
                    </a:cubicBezTo>
                    <a:cubicBezTo>
                      <a:pt x="12" y="4"/>
                      <a:pt x="17" y="0"/>
                      <a:pt x="16"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773">
                <a:extLst>
                  <a:ext uri="{FF2B5EF4-FFF2-40B4-BE49-F238E27FC236}">
                    <a16:creationId xmlns:a16="http://schemas.microsoft.com/office/drawing/2014/main" id="{FEC3E582-795C-5049-97BF-15863D249637}"/>
                  </a:ext>
                </a:extLst>
              </p:cNvPr>
              <p:cNvSpPr>
                <a:spLocks/>
              </p:cNvSpPr>
              <p:nvPr/>
            </p:nvSpPr>
            <p:spPr bwMode="auto">
              <a:xfrm>
                <a:off x="4385" y="1874"/>
                <a:ext cx="15" cy="12"/>
              </a:xfrm>
              <a:custGeom>
                <a:avLst/>
                <a:gdLst>
                  <a:gd name="T0" fmla="*/ 10 w 25"/>
                  <a:gd name="T1" fmla="*/ 4 h 20"/>
                  <a:gd name="T2" fmla="*/ 5 w 25"/>
                  <a:gd name="T3" fmla="*/ 11 h 20"/>
                  <a:gd name="T4" fmla="*/ 5 w 25"/>
                  <a:gd name="T5" fmla="*/ 17 h 20"/>
                  <a:gd name="T6" fmla="*/ 14 w 25"/>
                  <a:gd name="T7" fmla="*/ 17 h 20"/>
                  <a:gd name="T8" fmla="*/ 24 w 25"/>
                  <a:gd name="T9" fmla="*/ 13 h 20"/>
                  <a:gd name="T10" fmla="*/ 22 w 25"/>
                  <a:gd name="T11" fmla="*/ 6 h 20"/>
                  <a:gd name="T12" fmla="*/ 14 w 25"/>
                  <a:gd name="T13" fmla="*/ 2 h 20"/>
                  <a:gd name="T14" fmla="*/ 10 w 2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0">
                    <a:moveTo>
                      <a:pt x="10" y="4"/>
                    </a:moveTo>
                    <a:cubicBezTo>
                      <a:pt x="9" y="6"/>
                      <a:pt x="6" y="7"/>
                      <a:pt x="5" y="11"/>
                    </a:cubicBezTo>
                    <a:cubicBezTo>
                      <a:pt x="4" y="14"/>
                      <a:pt x="0" y="18"/>
                      <a:pt x="5" y="17"/>
                    </a:cubicBezTo>
                    <a:cubicBezTo>
                      <a:pt x="10" y="17"/>
                      <a:pt x="11" y="20"/>
                      <a:pt x="14" y="17"/>
                    </a:cubicBezTo>
                    <a:cubicBezTo>
                      <a:pt x="17" y="15"/>
                      <a:pt x="23" y="17"/>
                      <a:pt x="24" y="13"/>
                    </a:cubicBezTo>
                    <a:cubicBezTo>
                      <a:pt x="25" y="10"/>
                      <a:pt x="23" y="10"/>
                      <a:pt x="22" y="6"/>
                    </a:cubicBezTo>
                    <a:cubicBezTo>
                      <a:pt x="21" y="2"/>
                      <a:pt x="20" y="2"/>
                      <a:pt x="14" y="2"/>
                    </a:cubicBezTo>
                    <a:cubicBezTo>
                      <a:pt x="9" y="2"/>
                      <a:pt x="10" y="0"/>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774">
                <a:extLst>
                  <a:ext uri="{FF2B5EF4-FFF2-40B4-BE49-F238E27FC236}">
                    <a16:creationId xmlns:a16="http://schemas.microsoft.com/office/drawing/2014/main" id="{5F761B16-47D2-9541-A39B-829A0D0BBA6C}"/>
                  </a:ext>
                </a:extLst>
              </p:cNvPr>
              <p:cNvSpPr>
                <a:spLocks/>
              </p:cNvSpPr>
              <p:nvPr/>
            </p:nvSpPr>
            <p:spPr bwMode="auto">
              <a:xfrm>
                <a:off x="4387" y="1835"/>
                <a:ext cx="30" cy="45"/>
              </a:xfrm>
              <a:custGeom>
                <a:avLst/>
                <a:gdLst>
                  <a:gd name="T0" fmla="*/ 4 w 49"/>
                  <a:gd name="T1" fmla="*/ 1 h 75"/>
                  <a:gd name="T2" fmla="*/ 23 w 49"/>
                  <a:gd name="T3" fmla="*/ 1 h 75"/>
                  <a:gd name="T4" fmla="*/ 29 w 49"/>
                  <a:gd name="T5" fmla="*/ 4 h 75"/>
                  <a:gd name="T6" fmla="*/ 35 w 49"/>
                  <a:gd name="T7" fmla="*/ 11 h 75"/>
                  <a:gd name="T8" fmla="*/ 36 w 49"/>
                  <a:gd name="T9" fmla="*/ 24 h 75"/>
                  <a:gd name="T10" fmla="*/ 40 w 49"/>
                  <a:gd name="T11" fmla="*/ 32 h 75"/>
                  <a:gd name="T12" fmla="*/ 46 w 49"/>
                  <a:gd name="T13" fmla="*/ 41 h 75"/>
                  <a:gd name="T14" fmla="*/ 39 w 49"/>
                  <a:gd name="T15" fmla="*/ 41 h 75"/>
                  <a:gd name="T16" fmla="*/ 31 w 49"/>
                  <a:gd name="T17" fmla="*/ 41 h 75"/>
                  <a:gd name="T18" fmla="*/ 26 w 49"/>
                  <a:gd name="T19" fmla="*/ 39 h 75"/>
                  <a:gd name="T20" fmla="*/ 27 w 49"/>
                  <a:gd name="T21" fmla="*/ 45 h 75"/>
                  <a:gd name="T22" fmla="*/ 31 w 49"/>
                  <a:gd name="T23" fmla="*/ 57 h 75"/>
                  <a:gd name="T24" fmla="*/ 35 w 49"/>
                  <a:gd name="T25" fmla="*/ 63 h 75"/>
                  <a:gd name="T26" fmla="*/ 30 w 49"/>
                  <a:gd name="T27" fmla="*/ 67 h 75"/>
                  <a:gd name="T28" fmla="*/ 27 w 49"/>
                  <a:gd name="T29" fmla="*/ 72 h 75"/>
                  <a:gd name="T30" fmla="*/ 23 w 49"/>
                  <a:gd name="T31" fmla="*/ 61 h 75"/>
                  <a:gd name="T32" fmla="*/ 19 w 49"/>
                  <a:gd name="T33" fmla="*/ 49 h 75"/>
                  <a:gd name="T34" fmla="*/ 13 w 49"/>
                  <a:gd name="T35" fmla="*/ 46 h 75"/>
                  <a:gd name="T36" fmla="*/ 8 w 49"/>
                  <a:gd name="T37" fmla="*/ 37 h 75"/>
                  <a:gd name="T38" fmla="*/ 8 w 49"/>
                  <a:gd name="T39" fmla="*/ 28 h 75"/>
                  <a:gd name="T40" fmla="*/ 13 w 49"/>
                  <a:gd name="T41" fmla="*/ 24 h 75"/>
                  <a:gd name="T42" fmla="*/ 14 w 49"/>
                  <a:gd name="T43" fmla="*/ 31 h 75"/>
                  <a:gd name="T44" fmla="*/ 18 w 49"/>
                  <a:gd name="T45" fmla="*/ 34 h 75"/>
                  <a:gd name="T46" fmla="*/ 21 w 49"/>
                  <a:gd name="T47" fmla="*/ 27 h 75"/>
                  <a:gd name="T48" fmla="*/ 20 w 49"/>
                  <a:gd name="T49" fmla="*/ 22 h 75"/>
                  <a:gd name="T50" fmla="*/ 13 w 49"/>
                  <a:gd name="T51" fmla="*/ 13 h 75"/>
                  <a:gd name="T52" fmla="*/ 3 w 49"/>
                  <a:gd name="T53" fmla="*/ 3 h 75"/>
                  <a:gd name="T54" fmla="*/ 4 w 49"/>
                  <a:gd name="T55"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5">
                    <a:moveTo>
                      <a:pt x="4" y="1"/>
                    </a:moveTo>
                    <a:cubicBezTo>
                      <a:pt x="8" y="1"/>
                      <a:pt x="20" y="0"/>
                      <a:pt x="23" y="1"/>
                    </a:cubicBezTo>
                    <a:cubicBezTo>
                      <a:pt x="27" y="1"/>
                      <a:pt x="29" y="3"/>
                      <a:pt x="29" y="4"/>
                    </a:cubicBezTo>
                    <a:cubicBezTo>
                      <a:pt x="29" y="6"/>
                      <a:pt x="36" y="9"/>
                      <a:pt x="35" y="11"/>
                    </a:cubicBezTo>
                    <a:cubicBezTo>
                      <a:pt x="34" y="13"/>
                      <a:pt x="34" y="22"/>
                      <a:pt x="36" y="24"/>
                    </a:cubicBezTo>
                    <a:cubicBezTo>
                      <a:pt x="39" y="27"/>
                      <a:pt x="39" y="31"/>
                      <a:pt x="40" y="32"/>
                    </a:cubicBezTo>
                    <a:cubicBezTo>
                      <a:pt x="41" y="34"/>
                      <a:pt x="49" y="39"/>
                      <a:pt x="46" y="41"/>
                    </a:cubicBezTo>
                    <a:cubicBezTo>
                      <a:pt x="43" y="43"/>
                      <a:pt x="41" y="42"/>
                      <a:pt x="39" y="41"/>
                    </a:cubicBezTo>
                    <a:cubicBezTo>
                      <a:pt x="36" y="40"/>
                      <a:pt x="34" y="42"/>
                      <a:pt x="31" y="41"/>
                    </a:cubicBezTo>
                    <a:cubicBezTo>
                      <a:pt x="29" y="39"/>
                      <a:pt x="25" y="36"/>
                      <a:pt x="26" y="39"/>
                    </a:cubicBezTo>
                    <a:cubicBezTo>
                      <a:pt x="27" y="42"/>
                      <a:pt x="25" y="40"/>
                      <a:pt x="27" y="45"/>
                    </a:cubicBezTo>
                    <a:cubicBezTo>
                      <a:pt x="29" y="49"/>
                      <a:pt x="30" y="56"/>
                      <a:pt x="31" y="57"/>
                    </a:cubicBezTo>
                    <a:cubicBezTo>
                      <a:pt x="32" y="59"/>
                      <a:pt x="36" y="61"/>
                      <a:pt x="35" y="63"/>
                    </a:cubicBezTo>
                    <a:cubicBezTo>
                      <a:pt x="34" y="64"/>
                      <a:pt x="30" y="65"/>
                      <a:pt x="30" y="67"/>
                    </a:cubicBezTo>
                    <a:cubicBezTo>
                      <a:pt x="30" y="69"/>
                      <a:pt x="29" y="75"/>
                      <a:pt x="27" y="72"/>
                    </a:cubicBezTo>
                    <a:cubicBezTo>
                      <a:pt x="25" y="69"/>
                      <a:pt x="22" y="68"/>
                      <a:pt x="23" y="61"/>
                    </a:cubicBezTo>
                    <a:cubicBezTo>
                      <a:pt x="23" y="55"/>
                      <a:pt x="19" y="49"/>
                      <a:pt x="19" y="49"/>
                    </a:cubicBezTo>
                    <a:cubicBezTo>
                      <a:pt x="19" y="49"/>
                      <a:pt x="16" y="52"/>
                      <a:pt x="13" y="46"/>
                    </a:cubicBezTo>
                    <a:cubicBezTo>
                      <a:pt x="11" y="41"/>
                      <a:pt x="9" y="42"/>
                      <a:pt x="8" y="37"/>
                    </a:cubicBezTo>
                    <a:cubicBezTo>
                      <a:pt x="8" y="31"/>
                      <a:pt x="8" y="31"/>
                      <a:pt x="8" y="28"/>
                    </a:cubicBezTo>
                    <a:cubicBezTo>
                      <a:pt x="8" y="24"/>
                      <a:pt x="11" y="23"/>
                      <a:pt x="13" y="24"/>
                    </a:cubicBezTo>
                    <a:cubicBezTo>
                      <a:pt x="14" y="25"/>
                      <a:pt x="13" y="29"/>
                      <a:pt x="14" y="31"/>
                    </a:cubicBezTo>
                    <a:cubicBezTo>
                      <a:pt x="15" y="34"/>
                      <a:pt x="16" y="36"/>
                      <a:pt x="18" y="34"/>
                    </a:cubicBezTo>
                    <a:cubicBezTo>
                      <a:pt x="20" y="32"/>
                      <a:pt x="20" y="28"/>
                      <a:pt x="21" y="27"/>
                    </a:cubicBezTo>
                    <a:cubicBezTo>
                      <a:pt x="23" y="25"/>
                      <a:pt x="22" y="24"/>
                      <a:pt x="20" y="22"/>
                    </a:cubicBezTo>
                    <a:cubicBezTo>
                      <a:pt x="18" y="20"/>
                      <a:pt x="16" y="15"/>
                      <a:pt x="13" y="13"/>
                    </a:cubicBezTo>
                    <a:cubicBezTo>
                      <a:pt x="10" y="11"/>
                      <a:pt x="3" y="5"/>
                      <a:pt x="3" y="3"/>
                    </a:cubicBezTo>
                    <a:cubicBezTo>
                      <a:pt x="3" y="2"/>
                      <a:pt x="0" y="1"/>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775">
                <a:extLst>
                  <a:ext uri="{FF2B5EF4-FFF2-40B4-BE49-F238E27FC236}">
                    <a16:creationId xmlns:a16="http://schemas.microsoft.com/office/drawing/2014/main" id="{4DA85615-7E1B-3A44-A6A6-CE08C786A671}"/>
                  </a:ext>
                </a:extLst>
              </p:cNvPr>
              <p:cNvSpPr>
                <a:spLocks/>
              </p:cNvSpPr>
              <p:nvPr/>
            </p:nvSpPr>
            <p:spPr bwMode="auto">
              <a:xfrm>
                <a:off x="4314" y="1732"/>
                <a:ext cx="73" cy="117"/>
              </a:xfrm>
              <a:custGeom>
                <a:avLst/>
                <a:gdLst>
                  <a:gd name="T0" fmla="*/ 12 w 122"/>
                  <a:gd name="T1" fmla="*/ 6 h 195"/>
                  <a:gd name="T2" fmla="*/ 12 w 122"/>
                  <a:gd name="T3" fmla="*/ 17 h 195"/>
                  <a:gd name="T4" fmla="*/ 12 w 122"/>
                  <a:gd name="T5" fmla="*/ 26 h 195"/>
                  <a:gd name="T6" fmla="*/ 10 w 122"/>
                  <a:gd name="T7" fmla="*/ 40 h 195"/>
                  <a:gd name="T8" fmla="*/ 14 w 122"/>
                  <a:gd name="T9" fmla="*/ 53 h 195"/>
                  <a:gd name="T10" fmla="*/ 16 w 122"/>
                  <a:gd name="T11" fmla="*/ 67 h 195"/>
                  <a:gd name="T12" fmla="*/ 12 w 122"/>
                  <a:gd name="T13" fmla="*/ 72 h 195"/>
                  <a:gd name="T14" fmla="*/ 5 w 122"/>
                  <a:gd name="T15" fmla="*/ 66 h 195"/>
                  <a:gd name="T16" fmla="*/ 2 w 122"/>
                  <a:gd name="T17" fmla="*/ 77 h 195"/>
                  <a:gd name="T18" fmla="*/ 7 w 122"/>
                  <a:gd name="T19" fmla="*/ 89 h 195"/>
                  <a:gd name="T20" fmla="*/ 11 w 122"/>
                  <a:gd name="T21" fmla="*/ 102 h 195"/>
                  <a:gd name="T22" fmla="*/ 19 w 122"/>
                  <a:gd name="T23" fmla="*/ 113 h 195"/>
                  <a:gd name="T24" fmla="*/ 28 w 122"/>
                  <a:gd name="T25" fmla="*/ 119 h 195"/>
                  <a:gd name="T26" fmla="*/ 28 w 122"/>
                  <a:gd name="T27" fmla="*/ 109 h 195"/>
                  <a:gd name="T28" fmla="*/ 34 w 122"/>
                  <a:gd name="T29" fmla="*/ 112 h 195"/>
                  <a:gd name="T30" fmla="*/ 33 w 122"/>
                  <a:gd name="T31" fmla="*/ 119 h 195"/>
                  <a:gd name="T32" fmla="*/ 30 w 122"/>
                  <a:gd name="T33" fmla="*/ 129 h 195"/>
                  <a:gd name="T34" fmla="*/ 32 w 122"/>
                  <a:gd name="T35" fmla="*/ 138 h 195"/>
                  <a:gd name="T36" fmla="*/ 39 w 122"/>
                  <a:gd name="T37" fmla="*/ 138 h 195"/>
                  <a:gd name="T38" fmla="*/ 47 w 122"/>
                  <a:gd name="T39" fmla="*/ 142 h 195"/>
                  <a:gd name="T40" fmla="*/ 54 w 122"/>
                  <a:gd name="T41" fmla="*/ 134 h 195"/>
                  <a:gd name="T42" fmla="*/ 63 w 122"/>
                  <a:gd name="T43" fmla="*/ 135 h 195"/>
                  <a:gd name="T44" fmla="*/ 71 w 122"/>
                  <a:gd name="T45" fmla="*/ 140 h 195"/>
                  <a:gd name="T46" fmla="*/ 76 w 122"/>
                  <a:gd name="T47" fmla="*/ 146 h 195"/>
                  <a:gd name="T48" fmla="*/ 81 w 122"/>
                  <a:gd name="T49" fmla="*/ 152 h 195"/>
                  <a:gd name="T50" fmla="*/ 84 w 122"/>
                  <a:gd name="T51" fmla="*/ 143 h 195"/>
                  <a:gd name="T52" fmla="*/ 83 w 122"/>
                  <a:gd name="T53" fmla="*/ 135 h 195"/>
                  <a:gd name="T54" fmla="*/ 95 w 122"/>
                  <a:gd name="T55" fmla="*/ 146 h 195"/>
                  <a:gd name="T56" fmla="*/ 100 w 122"/>
                  <a:gd name="T57" fmla="*/ 156 h 195"/>
                  <a:gd name="T58" fmla="*/ 92 w 122"/>
                  <a:gd name="T59" fmla="*/ 162 h 195"/>
                  <a:gd name="T60" fmla="*/ 103 w 122"/>
                  <a:gd name="T61" fmla="*/ 166 h 195"/>
                  <a:gd name="T62" fmla="*/ 110 w 122"/>
                  <a:gd name="T63" fmla="*/ 172 h 195"/>
                  <a:gd name="T64" fmla="*/ 101 w 122"/>
                  <a:gd name="T65" fmla="*/ 181 h 195"/>
                  <a:gd name="T66" fmla="*/ 107 w 122"/>
                  <a:gd name="T67" fmla="*/ 188 h 195"/>
                  <a:gd name="T68" fmla="*/ 116 w 122"/>
                  <a:gd name="T69" fmla="*/ 190 h 195"/>
                  <a:gd name="T70" fmla="*/ 122 w 122"/>
                  <a:gd name="T71" fmla="*/ 190 h 195"/>
                  <a:gd name="T72" fmla="*/ 117 w 122"/>
                  <a:gd name="T73" fmla="*/ 176 h 195"/>
                  <a:gd name="T74" fmla="*/ 122 w 122"/>
                  <a:gd name="T75" fmla="*/ 169 h 195"/>
                  <a:gd name="T76" fmla="*/ 119 w 122"/>
                  <a:gd name="T77" fmla="*/ 156 h 195"/>
                  <a:gd name="T78" fmla="*/ 115 w 122"/>
                  <a:gd name="T79" fmla="*/ 150 h 195"/>
                  <a:gd name="T80" fmla="*/ 106 w 122"/>
                  <a:gd name="T81" fmla="*/ 143 h 195"/>
                  <a:gd name="T82" fmla="*/ 114 w 122"/>
                  <a:gd name="T83" fmla="*/ 138 h 195"/>
                  <a:gd name="T84" fmla="*/ 96 w 122"/>
                  <a:gd name="T85" fmla="*/ 129 h 195"/>
                  <a:gd name="T86" fmla="*/ 92 w 122"/>
                  <a:gd name="T87" fmla="*/ 137 h 195"/>
                  <a:gd name="T88" fmla="*/ 83 w 122"/>
                  <a:gd name="T89" fmla="*/ 123 h 195"/>
                  <a:gd name="T90" fmla="*/ 75 w 122"/>
                  <a:gd name="T91" fmla="*/ 125 h 195"/>
                  <a:gd name="T92" fmla="*/ 63 w 122"/>
                  <a:gd name="T93" fmla="*/ 129 h 195"/>
                  <a:gd name="T94" fmla="*/ 57 w 122"/>
                  <a:gd name="T95" fmla="*/ 113 h 195"/>
                  <a:gd name="T96" fmla="*/ 51 w 122"/>
                  <a:gd name="T97" fmla="*/ 104 h 195"/>
                  <a:gd name="T98" fmla="*/ 47 w 122"/>
                  <a:gd name="T99" fmla="*/ 89 h 195"/>
                  <a:gd name="T100" fmla="*/ 53 w 122"/>
                  <a:gd name="T101" fmla="*/ 76 h 195"/>
                  <a:gd name="T102" fmla="*/ 63 w 122"/>
                  <a:gd name="T103" fmla="*/ 66 h 195"/>
                  <a:gd name="T104" fmla="*/ 67 w 122"/>
                  <a:gd name="T105" fmla="*/ 45 h 195"/>
                  <a:gd name="T106" fmla="*/ 58 w 122"/>
                  <a:gd name="T107" fmla="*/ 33 h 195"/>
                  <a:gd name="T108" fmla="*/ 53 w 122"/>
                  <a:gd name="T109" fmla="*/ 21 h 195"/>
                  <a:gd name="T110" fmla="*/ 58 w 122"/>
                  <a:gd name="T111" fmla="*/ 13 h 195"/>
                  <a:gd name="T112" fmla="*/ 51 w 122"/>
                  <a:gd name="T113" fmla="*/ 4 h 195"/>
                  <a:gd name="T114" fmla="*/ 45 w 122"/>
                  <a:gd name="T115" fmla="*/ 10 h 195"/>
                  <a:gd name="T116" fmla="*/ 34 w 122"/>
                  <a:gd name="T117" fmla="*/ 6 h 195"/>
                  <a:gd name="T118" fmla="*/ 21 w 122"/>
                  <a:gd name="T119" fmla="*/ 2 h 195"/>
                  <a:gd name="T120" fmla="*/ 12 w 122"/>
                  <a:gd name="T121" fmla="*/ 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195">
                    <a:moveTo>
                      <a:pt x="12" y="6"/>
                    </a:moveTo>
                    <a:cubicBezTo>
                      <a:pt x="11" y="9"/>
                      <a:pt x="12" y="16"/>
                      <a:pt x="12" y="17"/>
                    </a:cubicBezTo>
                    <a:cubicBezTo>
                      <a:pt x="11" y="19"/>
                      <a:pt x="11" y="21"/>
                      <a:pt x="12" y="26"/>
                    </a:cubicBezTo>
                    <a:cubicBezTo>
                      <a:pt x="13" y="31"/>
                      <a:pt x="7" y="36"/>
                      <a:pt x="10" y="40"/>
                    </a:cubicBezTo>
                    <a:cubicBezTo>
                      <a:pt x="12" y="44"/>
                      <a:pt x="14" y="49"/>
                      <a:pt x="14" y="53"/>
                    </a:cubicBezTo>
                    <a:cubicBezTo>
                      <a:pt x="14" y="58"/>
                      <a:pt x="15" y="63"/>
                      <a:pt x="16" y="67"/>
                    </a:cubicBezTo>
                    <a:cubicBezTo>
                      <a:pt x="16" y="71"/>
                      <a:pt x="18" y="74"/>
                      <a:pt x="12" y="72"/>
                    </a:cubicBezTo>
                    <a:cubicBezTo>
                      <a:pt x="7" y="71"/>
                      <a:pt x="8" y="61"/>
                      <a:pt x="5" y="66"/>
                    </a:cubicBezTo>
                    <a:cubicBezTo>
                      <a:pt x="2" y="70"/>
                      <a:pt x="0" y="72"/>
                      <a:pt x="2" y="77"/>
                    </a:cubicBezTo>
                    <a:cubicBezTo>
                      <a:pt x="4" y="81"/>
                      <a:pt x="7" y="88"/>
                      <a:pt x="7" y="89"/>
                    </a:cubicBezTo>
                    <a:cubicBezTo>
                      <a:pt x="7" y="90"/>
                      <a:pt x="8" y="96"/>
                      <a:pt x="11" y="102"/>
                    </a:cubicBezTo>
                    <a:cubicBezTo>
                      <a:pt x="14" y="107"/>
                      <a:pt x="16" y="110"/>
                      <a:pt x="19" y="113"/>
                    </a:cubicBezTo>
                    <a:cubicBezTo>
                      <a:pt x="21" y="116"/>
                      <a:pt x="26" y="120"/>
                      <a:pt x="28" y="119"/>
                    </a:cubicBezTo>
                    <a:cubicBezTo>
                      <a:pt x="30" y="119"/>
                      <a:pt x="27" y="112"/>
                      <a:pt x="28" y="109"/>
                    </a:cubicBezTo>
                    <a:cubicBezTo>
                      <a:pt x="29" y="106"/>
                      <a:pt x="33" y="110"/>
                      <a:pt x="34" y="112"/>
                    </a:cubicBezTo>
                    <a:cubicBezTo>
                      <a:pt x="36" y="114"/>
                      <a:pt x="36" y="115"/>
                      <a:pt x="33" y="119"/>
                    </a:cubicBezTo>
                    <a:cubicBezTo>
                      <a:pt x="30" y="124"/>
                      <a:pt x="30" y="125"/>
                      <a:pt x="30" y="129"/>
                    </a:cubicBezTo>
                    <a:cubicBezTo>
                      <a:pt x="30" y="132"/>
                      <a:pt x="28" y="137"/>
                      <a:pt x="32" y="138"/>
                    </a:cubicBezTo>
                    <a:cubicBezTo>
                      <a:pt x="37" y="138"/>
                      <a:pt x="37" y="133"/>
                      <a:pt x="39" y="138"/>
                    </a:cubicBezTo>
                    <a:cubicBezTo>
                      <a:pt x="42" y="142"/>
                      <a:pt x="42" y="142"/>
                      <a:pt x="47" y="142"/>
                    </a:cubicBezTo>
                    <a:cubicBezTo>
                      <a:pt x="51" y="142"/>
                      <a:pt x="49" y="136"/>
                      <a:pt x="54" y="134"/>
                    </a:cubicBezTo>
                    <a:cubicBezTo>
                      <a:pt x="58" y="133"/>
                      <a:pt x="60" y="133"/>
                      <a:pt x="63" y="135"/>
                    </a:cubicBezTo>
                    <a:cubicBezTo>
                      <a:pt x="65" y="137"/>
                      <a:pt x="66" y="135"/>
                      <a:pt x="71" y="140"/>
                    </a:cubicBezTo>
                    <a:cubicBezTo>
                      <a:pt x="76" y="145"/>
                      <a:pt x="74" y="142"/>
                      <a:pt x="76" y="146"/>
                    </a:cubicBezTo>
                    <a:cubicBezTo>
                      <a:pt x="79" y="151"/>
                      <a:pt x="78" y="154"/>
                      <a:pt x="81" y="152"/>
                    </a:cubicBezTo>
                    <a:cubicBezTo>
                      <a:pt x="85" y="150"/>
                      <a:pt x="86" y="148"/>
                      <a:pt x="84" y="143"/>
                    </a:cubicBezTo>
                    <a:cubicBezTo>
                      <a:pt x="82" y="137"/>
                      <a:pt x="78" y="132"/>
                      <a:pt x="83" y="135"/>
                    </a:cubicBezTo>
                    <a:cubicBezTo>
                      <a:pt x="87" y="138"/>
                      <a:pt x="92" y="143"/>
                      <a:pt x="95" y="146"/>
                    </a:cubicBezTo>
                    <a:cubicBezTo>
                      <a:pt x="98" y="150"/>
                      <a:pt x="100" y="156"/>
                      <a:pt x="100" y="156"/>
                    </a:cubicBezTo>
                    <a:cubicBezTo>
                      <a:pt x="100" y="156"/>
                      <a:pt x="88" y="159"/>
                      <a:pt x="92" y="162"/>
                    </a:cubicBezTo>
                    <a:cubicBezTo>
                      <a:pt x="96" y="165"/>
                      <a:pt x="103" y="171"/>
                      <a:pt x="103" y="166"/>
                    </a:cubicBezTo>
                    <a:cubicBezTo>
                      <a:pt x="102" y="161"/>
                      <a:pt x="115" y="171"/>
                      <a:pt x="110" y="172"/>
                    </a:cubicBezTo>
                    <a:cubicBezTo>
                      <a:pt x="105" y="174"/>
                      <a:pt x="100" y="177"/>
                      <a:pt x="101" y="181"/>
                    </a:cubicBezTo>
                    <a:cubicBezTo>
                      <a:pt x="102" y="185"/>
                      <a:pt x="105" y="190"/>
                      <a:pt x="107" y="188"/>
                    </a:cubicBezTo>
                    <a:cubicBezTo>
                      <a:pt x="109" y="185"/>
                      <a:pt x="114" y="188"/>
                      <a:pt x="116" y="190"/>
                    </a:cubicBezTo>
                    <a:cubicBezTo>
                      <a:pt x="118" y="192"/>
                      <a:pt x="122" y="195"/>
                      <a:pt x="122" y="190"/>
                    </a:cubicBezTo>
                    <a:cubicBezTo>
                      <a:pt x="122" y="185"/>
                      <a:pt x="115" y="181"/>
                      <a:pt x="117" y="176"/>
                    </a:cubicBezTo>
                    <a:cubicBezTo>
                      <a:pt x="118" y="171"/>
                      <a:pt x="121" y="175"/>
                      <a:pt x="122" y="169"/>
                    </a:cubicBezTo>
                    <a:cubicBezTo>
                      <a:pt x="122" y="162"/>
                      <a:pt x="119" y="160"/>
                      <a:pt x="119" y="156"/>
                    </a:cubicBezTo>
                    <a:cubicBezTo>
                      <a:pt x="119" y="152"/>
                      <a:pt x="117" y="150"/>
                      <a:pt x="115" y="150"/>
                    </a:cubicBezTo>
                    <a:cubicBezTo>
                      <a:pt x="114" y="150"/>
                      <a:pt x="102" y="145"/>
                      <a:pt x="106" y="143"/>
                    </a:cubicBezTo>
                    <a:cubicBezTo>
                      <a:pt x="110" y="141"/>
                      <a:pt x="118" y="142"/>
                      <a:pt x="114" y="138"/>
                    </a:cubicBezTo>
                    <a:cubicBezTo>
                      <a:pt x="110" y="135"/>
                      <a:pt x="96" y="129"/>
                      <a:pt x="96" y="129"/>
                    </a:cubicBezTo>
                    <a:cubicBezTo>
                      <a:pt x="96" y="129"/>
                      <a:pt x="93" y="140"/>
                      <a:pt x="92" y="137"/>
                    </a:cubicBezTo>
                    <a:cubicBezTo>
                      <a:pt x="92" y="134"/>
                      <a:pt x="87" y="122"/>
                      <a:pt x="83" y="123"/>
                    </a:cubicBezTo>
                    <a:cubicBezTo>
                      <a:pt x="78" y="123"/>
                      <a:pt x="76" y="122"/>
                      <a:pt x="75" y="125"/>
                    </a:cubicBezTo>
                    <a:cubicBezTo>
                      <a:pt x="74" y="129"/>
                      <a:pt x="68" y="134"/>
                      <a:pt x="63" y="129"/>
                    </a:cubicBezTo>
                    <a:cubicBezTo>
                      <a:pt x="57" y="124"/>
                      <a:pt x="58" y="119"/>
                      <a:pt x="57" y="113"/>
                    </a:cubicBezTo>
                    <a:cubicBezTo>
                      <a:pt x="56" y="108"/>
                      <a:pt x="54" y="109"/>
                      <a:pt x="51" y="104"/>
                    </a:cubicBezTo>
                    <a:cubicBezTo>
                      <a:pt x="47" y="98"/>
                      <a:pt x="45" y="99"/>
                      <a:pt x="47" y="89"/>
                    </a:cubicBezTo>
                    <a:cubicBezTo>
                      <a:pt x="49" y="80"/>
                      <a:pt x="49" y="80"/>
                      <a:pt x="53" y="76"/>
                    </a:cubicBezTo>
                    <a:cubicBezTo>
                      <a:pt x="57" y="72"/>
                      <a:pt x="60" y="78"/>
                      <a:pt x="63" y="66"/>
                    </a:cubicBezTo>
                    <a:cubicBezTo>
                      <a:pt x="66" y="53"/>
                      <a:pt x="70" y="50"/>
                      <a:pt x="67" y="45"/>
                    </a:cubicBezTo>
                    <a:cubicBezTo>
                      <a:pt x="63" y="41"/>
                      <a:pt x="62" y="37"/>
                      <a:pt x="58" y="33"/>
                    </a:cubicBezTo>
                    <a:cubicBezTo>
                      <a:pt x="54" y="30"/>
                      <a:pt x="54" y="25"/>
                      <a:pt x="53" y="21"/>
                    </a:cubicBezTo>
                    <a:cubicBezTo>
                      <a:pt x="52" y="17"/>
                      <a:pt x="58" y="18"/>
                      <a:pt x="58" y="13"/>
                    </a:cubicBezTo>
                    <a:cubicBezTo>
                      <a:pt x="58" y="8"/>
                      <a:pt x="52" y="0"/>
                      <a:pt x="51" y="4"/>
                    </a:cubicBezTo>
                    <a:cubicBezTo>
                      <a:pt x="50" y="8"/>
                      <a:pt x="51" y="12"/>
                      <a:pt x="45" y="10"/>
                    </a:cubicBezTo>
                    <a:cubicBezTo>
                      <a:pt x="40" y="9"/>
                      <a:pt x="39" y="8"/>
                      <a:pt x="34" y="6"/>
                    </a:cubicBezTo>
                    <a:cubicBezTo>
                      <a:pt x="29" y="4"/>
                      <a:pt x="26" y="1"/>
                      <a:pt x="21" y="2"/>
                    </a:cubicBezTo>
                    <a:cubicBezTo>
                      <a:pt x="16" y="3"/>
                      <a:pt x="9" y="2"/>
                      <a:pt x="1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776">
                <a:extLst>
                  <a:ext uri="{FF2B5EF4-FFF2-40B4-BE49-F238E27FC236}">
                    <a16:creationId xmlns:a16="http://schemas.microsoft.com/office/drawing/2014/main" id="{2147775E-98AD-2E43-B263-268B8111A365}"/>
                  </a:ext>
                </a:extLst>
              </p:cNvPr>
              <p:cNvSpPr>
                <a:spLocks/>
              </p:cNvSpPr>
              <p:nvPr/>
            </p:nvSpPr>
            <p:spPr bwMode="auto">
              <a:xfrm>
                <a:off x="4362" y="1881"/>
                <a:ext cx="70" cy="73"/>
              </a:xfrm>
              <a:custGeom>
                <a:avLst/>
                <a:gdLst>
                  <a:gd name="T0" fmla="*/ 0 w 117"/>
                  <a:gd name="T1" fmla="*/ 78 h 121"/>
                  <a:gd name="T2" fmla="*/ 5 w 117"/>
                  <a:gd name="T3" fmla="*/ 62 h 121"/>
                  <a:gd name="T4" fmla="*/ 11 w 117"/>
                  <a:gd name="T5" fmla="*/ 47 h 121"/>
                  <a:gd name="T6" fmla="*/ 23 w 117"/>
                  <a:gd name="T7" fmla="*/ 44 h 121"/>
                  <a:gd name="T8" fmla="*/ 30 w 117"/>
                  <a:gd name="T9" fmla="*/ 34 h 121"/>
                  <a:gd name="T10" fmla="*/ 44 w 117"/>
                  <a:gd name="T11" fmla="*/ 36 h 121"/>
                  <a:gd name="T12" fmla="*/ 46 w 117"/>
                  <a:gd name="T13" fmla="*/ 44 h 121"/>
                  <a:gd name="T14" fmla="*/ 55 w 117"/>
                  <a:gd name="T15" fmla="*/ 44 h 121"/>
                  <a:gd name="T16" fmla="*/ 59 w 117"/>
                  <a:gd name="T17" fmla="*/ 36 h 121"/>
                  <a:gd name="T18" fmla="*/ 66 w 117"/>
                  <a:gd name="T19" fmla="*/ 30 h 121"/>
                  <a:gd name="T20" fmla="*/ 66 w 117"/>
                  <a:gd name="T21" fmla="*/ 18 h 121"/>
                  <a:gd name="T22" fmla="*/ 76 w 117"/>
                  <a:gd name="T23" fmla="*/ 25 h 121"/>
                  <a:gd name="T24" fmla="*/ 79 w 117"/>
                  <a:gd name="T25" fmla="*/ 22 h 121"/>
                  <a:gd name="T26" fmla="*/ 87 w 117"/>
                  <a:gd name="T27" fmla="*/ 21 h 121"/>
                  <a:gd name="T28" fmla="*/ 84 w 117"/>
                  <a:gd name="T29" fmla="*/ 12 h 121"/>
                  <a:gd name="T30" fmla="*/ 82 w 117"/>
                  <a:gd name="T31" fmla="*/ 1 h 121"/>
                  <a:gd name="T32" fmla="*/ 86 w 117"/>
                  <a:gd name="T33" fmla="*/ 3 h 121"/>
                  <a:gd name="T34" fmla="*/ 91 w 117"/>
                  <a:gd name="T35" fmla="*/ 7 h 121"/>
                  <a:gd name="T36" fmla="*/ 98 w 117"/>
                  <a:gd name="T37" fmla="*/ 12 h 121"/>
                  <a:gd name="T38" fmla="*/ 103 w 117"/>
                  <a:gd name="T39" fmla="*/ 20 h 121"/>
                  <a:gd name="T40" fmla="*/ 107 w 117"/>
                  <a:gd name="T41" fmla="*/ 30 h 121"/>
                  <a:gd name="T42" fmla="*/ 106 w 117"/>
                  <a:gd name="T43" fmla="*/ 37 h 121"/>
                  <a:gd name="T44" fmla="*/ 111 w 117"/>
                  <a:gd name="T45" fmla="*/ 43 h 121"/>
                  <a:gd name="T46" fmla="*/ 113 w 117"/>
                  <a:gd name="T47" fmla="*/ 48 h 121"/>
                  <a:gd name="T48" fmla="*/ 112 w 117"/>
                  <a:gd name="T49" fmla="*/ 54 h 121"/>
                  <a:gd name="T50" fmla="*/ 116 w 117"/>
                  <a:gd name="T51" fmla="*/ 60 h 121"/>
                  <a:gd name="T52" fmla="*/ 117 w 117"/>
                  <a:gd name="T53" fmla="*/ 72 h 121"/>
                  <a:gd name="T54" fmla="*/ 111 w 117"/>
                  <a:gd name="T55" fmla="*/ 80 h 121"/>
                  <a:gd name="T56" fmla="*/ 108 w 117"/>
                  <a:gd name="T57" fmla="*/ 90 h 121"/>
                  <a:gd name="T58" fmla="*/ 108 w 117"/>
                  <a:gd name="T59" fmla="*/ 96 h 121"/>
                  <a:gd name="T60" fmla="*/ 102 w 117"/>
                  <a:gd name="T61" fmla="*/ 81 h 121"/>
                  <a:gd name="T62" fmla="*/ 99 w 117"/>
                  <a:gd name="T63" fmla="*/ 76 h 121"/>
                  <a:gd name="T64" fmla="*/ 92 w 117"/>
                  <a:gd name="T65" fmla="*/ 73 h 121"/>
                  <a:gd name="T66" fmla="*/ 91 w 117"/>
                  <a:gd name="T67" fmla="*/ 81 h 121"/>
                  <a:gd name="T68" fmla="*/ 89 w 117"/>
                  <a:gd name="T69" fmla="*/ 88 h 121"/>
                  <a:gd name="T70" fmla="*/ 96 w 117"/>
                  <a:gd name="T71" fmla="*/ 98 h 121"/>
                  <a:gd name="T72" fmla="*/ 96 w 117"/>
                  <a:gd name="T73" fmla="*/ 107 h 121"/>
                  <a:gd name="T74" fmla="*/ 94 w 117"/>
                  <a:gd name="T75" fmla="*/ 114 h 121"/>
                  <a:gd name="T76" fmla="*/ 91 w 117"/>
                  <a:gd name="T77" fmla="*/ 119 h 121"/>
                  <a:gd name="T78" fmla="*/ 85 w 117"/>
                  <a:gd name="T79" fmla="*/ 117 h 121"/>
                  <a:gd name="T80" fmla="*/ 86 w 117"/>
                  <a:gd name="T81" fmla="*/ 108 h 121"/>
                  <a:gd name="T82" fmla="*/ 83 w 117"/>
                  <a:gd name="T83" fmla="*/ 106 h 121"/>
                  <a:gd name="T84" fmla="*/ 77 w 117"/>
                  <a:gd name="T85" fmla="*/ 112 h 121"/>
                  <a:gd name="T86" fmla="*/ 69 w 117"/>
                  <a:gd name="T87" fmla="*/ 109 h 121"/>
                  <a:gd name="T88" fmla="*/ 59 w 117"/>
                  <a:gd name="T89" fmla="*/ 102 h 121"/>
                  <a:gd name="T90" fmla="*/ 53 w 117"/>
                  <a:gd name="T91" fmla="*/ 90 h 121"/>
                  <a:gd name="T92" fmla="*/ 53 w 117"/>
                  <a:gd name="T93" fmla="*/ 77 h 121"/>
                  <a:gd name="T94" fmla="*/ 54 w 117"/>
                  <a:gd name="T95" fmla="*/ 63 h 121"/>
                  <a:gd name="T96" fmla="*/ 48 w 117"/>
                  <a:gd name="T97" fmla="*/ 61 h 121"/>
                  <a:gd name="T98" fmla="*/ 39 w 117"/>
                  <a:gd name="T99" fmla="*/ 56 h 121"/>
                  <a:gd name="T100" fmla="*/ 37 w 117"/>
                  <a:gd name="T101" fmla="*/ 63 h 121"/>
                  <a:gd name="T102" fmla="*/ 37 w 117"/>
                  <a:gd name="T103" fmla="*/ 68 h 121"/>
                  <a:gd name="T104" fmla="*/ 29 w 117"/>
                  <a:gd name="T105" fmla="*/ 64 h 121"/>
                  <a:gd name="T106" fmla="*/ 24 w 117"/>
                  <a:gd name="T107" fmla="*/ 69 h 121"/>
                  <a:gd name="T108" fmla="*/ 21 w 117"/>
                  <a:gd name="T109" fmla="*/ 66 h 121"/>
                  <a:gd name="T110" fmla="*/ 18 w 117"/>
                  <a:gd name="T111" fmla="*/ 59 h 121"/>
                  <a:gd name="T112" fmla="*/ 14 w 117"/>
                  <a:gd name="T113" fmla="*/ 64 h 121"/>
                  <a:gd name="T114" fmla="*/ 12 w 117"/>
                  <a:gd name="T115" fmla="*/ 70 h 121"/>
                  <a:gd name="T116" fmla="*/ 9 w 117"/>
                  <a:gd name="T117" fmla="*/ 76 h 121"/>
                  <a:gd name="T118" fmla="*/ 5 w 117"/>
                  <a:gd name="T119" fmla="*/ 81 h 121"/>
                  <a:gd name="T120" fmla="*/ 0 w 117"/>
                  <a:gd name="T121" fmla="*/ 7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1">
                    <a:moveTo>
                      <a:pt x="0" y="78"/>
                    </a:moveTo>
                    <a:cubicBezTo>
                      <a:pt x="0" y="69"/>
                      <a:pt x="6" y="73"/>
                      <a:pt x="5" y="62"/>
                    </a:cubicBezTo>
                    <a:cubicBezTo>
                      <a:pt x="5" y="51"/>
                      <a:pt x="4" y="47"/>
                      <a:pt x="11" y="47"/>
                    </a:cubicBezTo>
                    <a:cubicBezTo>
                      <a:pt x="18" y="47"/>
                      <a:pt x="20" y="50"/>
                      <a:pt x="23" y="44"/>
                    </a:cubicBezTo>
                    <a:cubicBezTo>
                      <a:pt x="26" y="38"/>
                      <a:pt x="27" y="34"/>
                      <a:pt x="30" y="34"/>
                    </a:cubicBezTo>
                    <a:cubicBezTo>
                      <a:pt x="33" y="34"/>
                      <a:pt x="43" y="33"/>
                      <a:pt x="44" y="36"/>
                    </a:cubicBezTo>
                    <a:cubicBezTo>
                      <a:pt x="44" y="38"/>
                      <a:pt x="41" y="42"/>
                      <a:pt x="46" y="44"/>
                    </a:cubicBezTo>
                    <a:cubicBezTo>
                      <a:pt x="51" y="46"/>
                      <a:pt x="55" y="47"/>
                      <a:pt x="55" y="44"/>
                    </a:cubicBezTo>
                    <a:cubicBezTo>
                      <a:pt x="55" y="41"/>
                      <a:pt x="55" y="36"/>
                      <a:pt x="59" y="36"/>
                    </a:cubicBezTo>
                    <a:cubicBezTo>
                      <a:pt x="63" y="36"/>
                      <a:pt x="66" y="35"/>
                      <a:pt x="66" y="30"/>
                    </a:cubicBezTo>
                    <a:cubicBezTo>
                      <a:pt x="66" y="26"/>
                      <a:pt x="64" y="19"/>
                      <a:pt x="66" y="18"/>
                    </a:cubicBezTo>
                    <a:cubicBezTo>
                      <a:pt x="69" y="17"/>
                      <a:pt x="71" y="24"/>
                      <a:pt x="76" y="25"/>
                    </a:cubicBezTo>
                    <a:cubicBezTo>
                      <a:pt x="80" y="27"/>
                      <a:pt x="75" y="21"/>
                      <a:pt x="79" y="22"/>
                    </a:cubicBezTo>
                    <a:cubicBezTo>
                      <a:pt x="84" y="23"/>
                      <a:pt x="88" y="24"/>
                      <a:pt x="87" y="21"/>
                    </a:cubicBezTo>
                    <a:cubicBezTo>
                      <a:pt x="87" y="17"/>
                      <a:pt x="86" y="15"/>
                      <a:pt x="84" y="12"/>
                    </a:cubicBezTo>
                    <a:cubicBezTo>
                      <a:pt x="82" y="8"/>
                      <a:pt x="81" y="3"/>
                      <a:pt x="82" y="1"/>
                    </a:cubicBezTo>
                    <a:cubicBezTo>
                      <a:pt x="82" y="0"/>
                      <a:pt x="86" y="1"/>
                      <a:pt x="86" y="3"/>
                    </a:cubicBezTo>
                    <a:cubicBezTo>
                      <a:pt x="87" y="5"/>
                      <a:pt x="87" y="6"/>
                      <a:pt x="91" y="7"/>
                    </a:cubicBezTo>
                    <a:cubicBezTo>
                      <a:pt x="95" y="9"/>
                      <a:pt x="94" y="8"/>
                      <a:pt x="98" y="12"/>
                    </a:cubicBezTo>
                    <a:cubicBezTo>
                      <a:pt x="102" y="15"/>
                      <a:pt x="101" y="15"/>
                      <a:pt x="103" y="20"/>
                    </a:cubicBezTo>
                    <a:cubicBezTo>
                      <a:pt x="105" y="24"/>
                      <a:pt x="109" y="29"/>
                      <a:pt x="107" y="30"/>
                    </a:cubicBezTo>
                    <a:cubicBezTo>
                      <a:pt x="106" y="32"/>
                      <a:pt x="103" y="35"/>
                      <a:pt x="106" y="37"/>
                    </a:cubicBezTo>
                    <a:cubicBezTo>
                      <a:pt x="109" y="39"/>
                      <a:pt x="111" y="40"/>
                      <a:pt x="111" y="43"/>
                    </a:cubicBezTo>
                    <a:cubicBezTo>
                      <a:pt x="110" y="45"/>
                      <a:pt x="113" y="48"/>
                      <a:pt x="113" y="48"/>
                    </a:cubicBezTo>
                    <a:cubicBezTo>
                      <a:pt x="113" y="49"/>
                      <a:pt x="109" y="50"/>
                      <a:pt x="112" y="54"/>
                    </a:cubicBezTo>
                    <a:cubicBezTo>
                      <a:pt x="114" y="57"/>
                      <a:pt x="116" y="55"/>
                      <a:pt x="116" y="60"/>
                    </a:cubicBezTo>
                    <a:cubicBezTo>
                      <a:pt x="116" y="64"/>
                      <a:pt x="117" y="71"/>
                      <a:pt x="117" y="72"/>
                    </a:cubicBezTo>
                    <a:cubicBezTo>
                      <a:pt x="117" y="73"/>
                      <a:pt x="113" y="78"/>
                      <a:pt x="111" y="80"/>
                    </a:cubicBezTo>
                    <a:cubicBezTo>
                      <a:pt x="110" y="83"/>
                      <a:pt x="108" y="86"/>
                      <a:pt x="108" y="90"/>
                    </a:cubicBezTo>
                    <a:cubicBezTo>
                      <a:pt x="109" y="94"/>
                      <a:pt x="112" y="102"/>
                      <a:pt x="108" y="96"/>
                    </a:cubicBezTo>
                    <a:cubicBezTo>
                      <a:pt x="104" y="89"/>
                      <a:pt x="103" y="83"/>
                      <a:pt x="102" y="81"/>
                    </a:cubicBezTo>
                    <a:cubicBezTo>
                      <a:pt x="102" y="79"/>
                      <a:pt x="100" y="78"/>
                      <a:pt x="99" y="76"/>
                    </a:cubicBezTo>
                    <a:cubicBezTo>
                      <a:pt x="98" y="74"/>
                      <a:pt x="93" y="70"/>
                      <a:pt x="92" y="73"/>
                    </a:cubicBezTo>
                    <a:cubicBezTo>
                      <a:pt x="92" y="76"/>
                      <a:pt x="91" y="77"/>
                      <a:pt x="91" y="81"/>
                    </a:cubicBezTo>
                    <a:cubicBezTo>
                      <a:pt x="91" y="85"/>
                      <a:pt x="86" y="81"/>
                      <a:pt x="89" y="88"/>
                    </a:cubicBezTo>
                    <a:cubicBezTo>
                      <a:pt x="93" y="94"/>
                      <a:pt x="96" y="95"/>
                      <a:pt x="96" y="98"/>
                    </a:cubicBezTo>
                    <a:cubicBezTo>
                      <a:pt x="96" y="102"/>
                      <a:pt x="97" y="104"/>
                      <a:pt x="96" y="107"/>
                    </a:cubicBezTo>
                    <a:cubicBezTo>
                      <a:pt x="96" y="110"/>
                      <a:pt x="95" y="110"/>
                      <a:pt x="94" y="114"/>
                    </a:cubicBezTo>
                    <a:cubicBezTo>
                      <a:pt x="93" y="117"/>
                      <a:pt x="93" y="118"/>
                      <a:pt x="91" y="119"/>
                    </a:cubicBezTo>
                    <a:cubicBezTo>
                      <a:pt x="88" y="119"/>
                      <a:pt x="86" y="121"/>
                      <a:pt x="85" y="117"/>
                    </a:cubicBezTo>
                    <a:cubicBezTo>
                      <a:pt x="84" y="113"/>
                      <a:pt x="86" y="111"/>
                      <a:pt x="86" y="108"/>
                    </a:cubicBezTo>
                    <a:cubicBezTo>
                      <a:pt x="86" y="106"/>
                      <a:pt x="85" y="102"/>
                      <a:pt x="83" y="106"/>
                    </a:cubicBezTo>
                    <a:cubicBezTo>
                      <a:pt x="80" y="111"/>
                      <a:pt x="82" y="113"/>
                      <a:pt x="77" y="112"/>
                    </a:cubicBezTo>
                    <a:cubicBezTo>
                      <a:pt x="72" y="111"/>
                      <a:pt x="74" y="112"/>
                      <a:pt x="69" y="109"/>
                    </a:cubicBezTo>
                    <a:cubicBezTo>
                      <a:pt x="64" y="106"/>
                      <a:pt x="63" y="105"/>
                      <a:pt x="59" y="102"/>
                    </a:cubicBezTo>
                    <a:cubicBezTo>
                      <a:pt x="54" y="99"/>
                      <a:pt x="53" y="94"/>
                      <a:pt x="53" y="90"/>
                    </a:cubicBezTo>
                    <a:cubicBezTo>
                      <a:pt x="52" y="87"/>
                      <a:pt x="52" y="80"/>
                      <a:pt x="53" y="77"/>
                    </a:cubicBezTo>
                    <a:cubicBezTo>
                      <a:pt x="55" y="73"/>
                      <a:pt x="54" y="64"/>
                      <a:pt x="54" y="63"/>
                    </a:cubicBezTo>
                    <a:cubicBezTo>
                      <a:pt x="53" y="63"/>
                      <a:pt x="52" y="63"/>
                      <a:pt x="48" y="61"/>
                    </a:cubicBezTo>
                    <a:cubicBezTo>
                      <a:pt x="44" y="59"/>
                      <a:pt x="40" y="54"/>
                      <a:pt x="39" y="56"/>
                    </a:cubicBezTo>
                    <a:cubicBezTo>
                      <a:pt x="38" y="58"/>
                      <a:pt x="35" y="60"/>
                      <a:pt x="37" y="63"/>
                    </a:cubicBezTo>
                    <a:cubicBezTo>
                      <a:pt x="39" y="67"/>
                      <a:pt x="41" y="69"/>
                      <a:pt x="37" y="68"/>
                    </a:cubicBezTo>
                    <a:cubicBezTo>
                      <a:pt x="34" y="67"/>
                      <a:pt x="32" y="63"/>
                      <a:pt x="29" y="64"/>
                    </a:cubicBezTo>
                    <a:cubicBezTo>
                      <a:pt x="25" y="65"/>
                      <a:pt x="25" y="66"/>
                      <a:pt x="24" y="69"/>
                    </a:cubicBezTo>
                    <a:cubicBezTo>
                      <a:pt x="23" y="71"/>
                      <a:pt x="21" y="68"/>
                      <a:pt x="21" y="66"/>
                    </a:cubicBezTo>
                    <a:cubicBezTo>
                      <a:pt x="21" y="64"/>
                      <a:pt x="19" y="59"/>
                      <a:pt x="18" y="59"/>
                    </a:cubicBezTo>
                    <a:cubicBezTo>
                      <a:pt x="17" y="59"/>
                      <a:pt x="15" y="61"/>
                      <a:pt x="14" y="64"/>
                    </a:cubicBezTo>
                    <a:cubicBezTo>
                      <a:pt x="13" y="67"/>
                      <a:pt x="13" y="68"/>
                      <a:pt x="12" y="70"/>
                    </a:cubicBezTo>
                    <a:cubicBezTo>
                      <a:pt x="11" y="73"/>
                      <a:pt x="10" y="73"/>
                      <a:pt x="9" y="76"/>
                    </a:cubicBezTo>
                    <a:cubicBezTo>
                      <a:pt x="8" y="80"/>
                      <a:pt x="8" y="81"/>
                      <a:pt x="5" y="81"/>
                    </a:cubicBezTo>
                    <a:cubicBezTo>
                      <a:pt x="2" y="81"/>
                      <a:pt x="0" y="83"/>
                      <a:pt x="0" y="7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777">
                <a:extLst>
                  <a:ext uri="{FF2B5EF4-FFF2-40B4-BE49-F238E27FC236}">
                    <a16:creationId xmlns:a16="http://schemas.microsoft.com/office/drawing/2014/main" id="{54732033-73B7-C94B-B783-2A1E1BC1464A}"/>
                  </a:ext>
                </a:extLst>
              </p:cNvPr>
              <p:cNvSpPr>
                <a:spLocks/>
              </p:cNvSpPr>
              <p:nvPr/>
            </p:nvSpPr>
            <p:spPr bwMode="auto">
              <a:xfrm>
                <a:off x="4360" y="1931"/>
                <a:ext cx="9" cy="8"/>
              </a:xfrm>
              <a:custGeom>
                <a:avLst/>
                <a:gdLst>
                  <a:gd name="T0" fmla="*/ 1 w 14"/>
                  <a:gd name="T1" fmla="*/ 4 h 13"/>
                  <a:gd name="T2" fmla="*/ 3 w 14"/>
                  <a:gd name="T3" fmla="*/ 11 h 13"/>
                  <a:gd name="T4" fmla="*/ 10 w 14"/>
                  <a:gd name="T5" fmla="*/ 11 h 13"/>
                  <a:gd name="T6" fmla="*/ 13 w 14"/>
                  <a:gd name="T7" fmla="*/ 7 h 13"/>
                  <a:gd name="T8" fmla="*/ 11 w 14"/>
                  <a:gd name="T9" fmla="*/ 3 h 13"/>
                  <a:gd name="T10" fmla="*/ 3 w 14"/>
                  <a:gd name="T11" fmla="*/ 2 h 13"/>
                  <a:gd name="T12" fmla="*/ 1 w 14"/>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 y="4"/>
                    </a:moveTo>
                    <a:cubicBezTo>
                      <a:pt x="2" y="9"/>
                      <a:pt x="1" y="11"/>
                      <a:pt x="3" y="11"/>
                    </a:cubicBezTo>
                    <a:cubicBezTo>
                      <a:pt x="6" y="11"/>
                      <a:pt x="8" y="13"/>
                      <a:pt x="10" y="11"/>
                    </a:cubicBezTo>
                    <a:cubicBezTo>
                      <a:pt x="12" y="9"/>
                      <a:pt x="12" y="9"/>
                      <a:pt x="13" y="7"/>
                    </a:cubicBezTo>
                    <a:cubicBezTo>
                      <a:pt x="13" y="5"/>
                      <a:pt x="14" y="3"/>
                      <a:pt x="11" y="3"/>
                    </a:cubicBezTo>
                    <a:cubicBezTo>
                      <a:pt x="9" y="3"/>
                      <a:pt x="6" y="0"/>
                      <a:pt x="3" y="2"/>
                    </a:cubicBezTo>
                    <a:cubicBezTo>
                      <a:pt x="1" y="4"/>
                      <a:pt x="0" y="2"/>
                      <a:pt x="1"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778">
                <a:extLst>
                  <a:ext uri="{FF2B5EF4-FFF2-40B4-BE49-F238E27FC236}">
                    <a16:creationId xmlns:a16="http://schemas.microsoft.com/office/drawing/2014/main" id="{DB1BF746-07C0-EB44-944A-0ADCDA308888}"/>
                  </a:ext>
                </a:extLst>
              </p:cNvPr>
              <p:cNvSpPr>
                <a:spLocks/>
              </p:cNvSpPr>
              <p:nvPr/>
            </p:nvSpPr>
            <p:spPr bwMode="auto">
              <a:xfrm>
                <a:off x="4460" y="2000"/>
                <a:ext cx="7" cy="14"/>
              </a:xfrm>
              <a:custGeom>
                <a:avLst/>
                <a:gdLst>
                  <a:gd name="T0" fmla="*/ 2 w 12"/>
                  <a:gd name="T1" fmla="*/ 7 h 23"/>
                  <a:gd name="T2" fmla="*/ 4 w 12"/>
                  <a:gd name="T3" fmla="*/ 21 h 23"/>
                  <a:gd name="T4" fmla="*/ 8 w 12"/>
                  <a:gd name="T5" fmla="*/ 18 h 23"/>
                  <a:gd name="T6" fmla="*/ 12 w 12"/>
                  <a:gd name="T7" fmla="*/ 13 h 23"/>
                  <a:gd name="T8" fmla="*/ 11 w 12"/>
                  <a:gd name="T9" fmla="*/ 5 h 23"/>
                  <a:gd name="T10" fmla="*/ 8 w 12"/>
                  <a:gd name="T11" fmla="*/ 2 h 23"/>
                  <a:gd name="T12" fmla="*/ 3 w 12"/>
                  <a:gd name="T13" fmla="*/ 5 h 23"/>
                  <a:gd name="T14" fmla="*/ 2 w 12"/>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2" y="7"/>
                    </a:moveTo>
                    <a:cubicBezTo>
                      <a:pt x="2" y="7"/>
                      <a:pt x="1" y="23"/>
                      <a:pt x="4" y="21"/>
                    </a:cubicBezTo>
                    <a:cubicBezTo>
                      <a:pt x="6" y="20"/>
                      <a:pt x="5" y="20"/>
                      <a:pt x="8" y="18"/>
                    </a:cubicBezTo>
                    <a:cubicBezTo>
                      <a:pt x="10" y="16"/>
                      <a:pt x="12" y="17"/>
                      <a:pt x="12" y="13"/>
                    </a:cubicBezTo>
                    <a:cubicBezTo>
                      <a:pt x="12" y="10"/>
                      <a:pt x="11" y="7"/>
                      <a:pt x="11" y="5"/>
                    </a:cubicBezTo>
                    <a:cubicBezTo>
                      <a:pt x="11" y="3"/>
                      <a:pt x="10" y="0"/>
                      <a:pt x="8" y="2"/>
                    </a:cubicBezTo>
                    <a:cubicBezTo>
                      <a:pt x="7" y="5"/>
                      <a:pt x="4" y="5"/>
                      <a:pt x="3" y="5"/>
                    </a:cubicBezTo>
                    <a:cubicBezTo>
                      <a:pt x="1" y="6"/>
                      <a:pt x="0"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779">
                <a:extLst>
                  <a:ext uri="{FF2B5EF4-FFF2-40B4-BE49-F238E27FC236}">
                    <a16:creationId xmlns:a16="http://schemas.microsoft.com/office/drawing/2014/main" id="{5249559B-1970-4642-A3D0-C9A8EC2BD66B}"/>
                  </a:ext>
                </a:extLst>
              </p:cNvPr>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780">
                <a:extLst>
                  <a:ext uri="{FF2B5EF4-FFF2-40B4-BE49-F238E27FC236}">
                    <a16:creationId xmlns:a16="http://schemas.microsoft.com/office/drawing/2014/main" id="{CB0DA873-90C3-8441-875E-65E79A99E5B6}"/>
                  </a:ext>
                </a:extLst>
              </p:cNvPr>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781">
                <a:extLst>
                  <a:ext uri="{FF2B5EF4-FFF2-40B4-BE49-F238E27FC236}">
                    <a16:creationId xmlns:a16="http://schemas.microsoft.com/office/drawing/2014/main" id="{BA8D7E06-DE9A-C94D-BF40-67DB3F135F07}"/>
                  </a:ext>
                </a:extLst>
              </p:cNvPr>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782">
                <a:extLst>
                  <a:ext uri="{FF2B5EF4-FFF2-40B4-BE49-F238E27FC236}">
                    <a16:creationId xmlns:a16="http://schemas.microsoft.com/office/drawing/2014/main" id="{636A9390-A7BE-904A-A90B-7204998CCD8B}"/>
                  </a:ext>
                </a:extLst>
              </p:cNvPr>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783">
                <a:extLst>
                  <a:ext uri="{FF2B5EF4-FFF2-40B4-BE49-F238E27FC236}">
                    <a16:creationId xmlns:a16="http://schemas.microsoft.com/office/drawing/2014/main" id="{273EF6F6-2CA1-A047-B7CA-D86743BE794A}"/>
                  </a:ext>
                </a:extLst>
              </p:cNvPr>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784">
                <a:extLst>
                  <a:ext uri="{FF2B5EF4-FFF2-40B4-BE49-F238E27FC236}">
                    <a16:creationId xmlns:a16="http://schemas.microsoft.com/office/drawing/2014/main" id="{4597B296-BE9A-AB4D-B7FC-341E17D0B480}"/>
                  </a:ext>
                </a:extLst>
              </p:cNvPr>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785">
                <a:extLst>
                  <a:ext uri="{FF2B5EF4-FFF2-40B4-BE49-F238E27FC236}">
                    <a16:creationId xmlns:a16="http://schemas.microsoft.com/office/drawing/2014/main" id="{5DC64344-E0A7-1145-B217-32B46FE28B18}"/>
                  </a:ext>
                </a:extLst>
              </p:cNvPr>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786">
                <a:extLst>
                  <a:ext uri="{FF2B5EF4-FFF2-40B4-BE49-F238E27FC236}">
                    <a16:creationId xmlns:a16="http://schemas.microsoft.com/office/drawing/2014/main" id="{B7F3FB21-7F49-F349-954D-AAD1D7AD2EB9}"/>
                  </a:ext>
                </a:extLst>
              </p:cNvPr>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787">
                <a:extLst>
                  <a:ext uri="{FF2B5EF4-FFF2-40B4-BE49-F238E27FC236}">
                    <a16:creationId xmlns:a16="http://schemas.microsoft.com/office/drawing/2014/main" id="{5DD4134B-BE6A-6A45-9414-9833742DA385}"/>
                  </a:ext>
                </a:extLst>
              </p:cNvPr>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788">
                <a:extLst>
                  <a:ext uri="{FF2B5EF4-FFF2-40B4-BE49-F238E27FC236}">
                    <a16:creationId xmlns:a16="http://schemas.microsoft.com/office/drawing/2014/main" id="{4A63434A-3315-594B-A170-383CCC2B4ED3}"/>
                  </a:ext>
                </a:extLst>
              </p:cNvPr>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789">
                <a:extLst>
                  <a:ext uri="{FF2B5EF4-FFF2-40B4-BE49-F238E27FC236}">
                    <a16:creationId xmlns:a16="http://schemas.microsoft.com/office/drawing/2014/main" id="{063D5E60-1BFF-984E-9358-B9D4CC6ADCE4}"/>
                  </a:ext>
                </a:extLst>
              </p:cNvPr>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790">
                <a:extLst>
                  <a:ext uri="{FF2B5EF4-FFF2-40B4-BE49-F238E27FC236}">
                    <a16:creationId xmlns:a16="http://schemas.microsoft.com/office/drawing/2014/main" id="{F198F7AF-F3DC-D242-9DA7-AA54E02F817D}"/>
                  </a:ext>
                </a:extLst>
              </p:cNvPr>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791">
                <a:extLst>
                  <a:ext uri="{FF2B5EF4-FFF2-40B4-BE49-F238E27FC236}">
                    <a16:creationId xmlns:a16="http://schemas.microsoft.com/office/drawing/2014/main" id="{2DBC1BAA-F67C-0D4E-9B0A-3C2842EF8660}"/>
                  </a:ext>
                </a:extLst>
              </p:cNvPr>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792">
                <a:extLst>
                  <a:ext uri="{FF2B5EF4-FFF2-40B4-BE49-F238E27FC236}">
                    <a16:creationId xmlns:a16="http://schemas.microsoft.com/office/drawing/2014/main" id="{A80FC374-37FE-E641-AB21-D978C7A80F7F}"/>
                  </a:ext>
                </a:extLst>
              </p:cNvPr>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793">
                <a:extLst>
                  <a:ext uri="{FF2B5EF4-FFF2-40B4-BE49-F238E27FC236}">
                    <a16:creationId xmlns:a16="http://schemas.microsoft.com/office/drawing/2014/main" id="{06923AE2-81F8-7543-99E8-5EEBC7F4FFEE}"/>
                  </a:ext>
                </a:extLst>
              </p:cNvPr>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794">
                <a:extLst>
                  <a:ext uri="{FF2B5EF4-FFF2-40B4-BE49-F238E27FC236}">
                    <a16:creationId xmlns:a16="http://schemas.microsoft.com/office/drawing/2014/main" id="{E33A8033-D48B-3249-8EC6-CF3191212B3F}"/>
                  </a:ext>
                </a:extLst>
              </p:cNvPr>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 name="Freeform 795">
                <a:extLst>
                  <a:ext uri="{FF2B5EF4-FFF2-40B4-BE49-F238E27FC236}">
                    <a16:creationId xmlns:a16="http://schemas.microsoft.com/office/drawing/2014/main" id="{51A43758-1B8C-2843-B69F-94ACC83409C8}"/>
                  </a:ext>
                </a:extLst>
              </p:cNvPr>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796">
                <a:extLst>
                  <a:ext uri="{FF2B5EF4-FFF2-40B4-BE49-F238E27FC236}">
                    <a16:creationId xmlns:a16="http://schemas.microsoft.com/office/drawing/2014/main" id="{96FBEB5A-897D-2B44-852F-66B2EA8F6978}"/>
                  </a:ext>
                </a:extLst>
              </p:cNvPr>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797">
                <a:extLst>
                  <a:ext uri="{FF2B5EF4-FFF2-40B4-BE49-F238E27FC236}">
                    <a16:creationId xmlns:a16="http://schemas.microsoft.com/office/drawing/2014/main" id="{46BBEF4A-AEEC-5344-B11F-C7B5DEA1C688}"/>
                  </a:ext>
                </a:extLst>
              </p:cNvPr>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7" name="Freeform 798">
                <a:extLst>
                  <a:ext uri="{FF2B5EF4-FFF2-40B4-BE49-F238E27FC236}">
                    <a16:creationId xmlns:a16="http://schemas.microsoft.com/office/drawing/2014/main" id="{76661046-F7D9-DF42-A3BD-F7795D8B2573}"/>
                  </a:ext>
                </a:extLst>
              </p:cNvPr>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799">
                <a:extLst>
                  <a:ext uri="{FF2B5EF4-FFF2-40B4-BE49-F238E27FC236}">
                    <a16:creationId xmlns:a16="http://schemas.microsoft.com/office/drawing/2014/main" id="{C7887A53-39CA-8449-9D43-F6A8D9A92697}"/>
                  </a:ext>
                </a:extLst>
              </p:cNvPr>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800">
                <a:extLst>
                  <a:ext uri="{FF2B5EF4-FFF2-40B4-BE49-F238E27FC236}">
                    <a16:creationId xmlns:a16="http://schemas.microsoft.com/office/drawing/2014/main" id="{3F8EC705-E18D-E045-8325-6533F3085094}"/>
                  </a:ext>
                </a:extLst>
              </p:cNvPr>
              <p:cNvSpPr>
                <a:spLocks/>
              </p:cNvSpPr>
              <p:nvPr/>
            </p:nvSpPr>
            <p:spPr bwMode="auto">
              <a:xfrm>
                <a:off x="4449" y="2092"/>
                <a:ext cx="53" cy="21"/>
              </a:xfrm>
              <a:custGeom>
                <a:avLst/>
                <a:gdLst>
                  <a:gd name="T0" fmla="*/ 4 w 88"/>
                  <a:gd name="T1" fmla="*/ 13 h 34"/>
                  <a:gd name="T2" fmla="*/ 15 w 88"/>
                  <a:gd name="T3" fmla="*/ 8 h 34"/>
                  <a:gd name="T4" fmla="*/ 24 w 88"/>
                  <a:gd name="T5" fmla="*/ 3 h 34"/>
                  <a:gd name="T6" fmla="*/ 33 w 88"/>
                  <a:gd name="T7" fmla="*/ 1 h 34"/>
                  <a:gd name="T8" fmla="*/ 43 w 88"/>
                  <a:gd name="T9" fmla="*/ 4 h 34"/>
                  <a:gd name="T10" fmla="*/ 52 w 88"/>
                  <a:gd name="T11" fmla="*/ 3 h 34"/>
                  <a:gd name="T12" fmla="*/ 61 w 88"/>
                  <a:gd name="T13" fmla="*/ 4 h 34"/>
                  <a:gd name="T14" fmla="*/ 69 w 88"/>
                  <a:gd name="T15" fmla="*/ 7 h 34"/>
                  <a:gd name="T16" fmla="*/ 78 w 88"/>
                  <a:gd name="T17" fmla="*/ 8 h 34"/>
                  <a:gd name="T18" fmla="*/ 79 w 88"/>
                  <a:gd name="T19" fmla="*/ 16 h 34"/>
                  <a:gd name="T20" fmla="*/ 86 w 88"/>
                  <a:gd name="T21" fmla="*/ 22 h 34"/>
                  <a:gd name="T22" fmla="*/ 84 w 88"/>
                  <a:gd name="T23" fmla="*/ 30 h 34"/>
                  <a:gd name="T24" fmla="*/ 78 w 88"/>
                  <a:gd name="T25" fmla="*/ 30 h 34"/>
                  <a:gd name="T26" fmla="*/ 73 w 88"/>
                  <a:gd name="T27" fmla="*/ 25 h 34"/>
                  <a:gd name="T28" fmla="*/ 63 w 88"/>
                  <a:gd name="T29" fmla="*/ 23 h 34"/>
                  <a:gd name="T30" fmla="*/ 53 w 88"/>
                  <a:gd name="T31" fmla="*/ 17 h 34"/>
                  <a:gd name="T32" fmla="*/ 50 w 88"/>
                  <a:gd name="T33" fmla="*/ 19 h 34"/>
                  <a:gd name="T34" fmla="*/ 41 w 88"/>
                  <a:gd name="T35" fmla="*/ 19 h 34"/>
                  <a:gd name="T36" fmla="*/ 31 w 88"/>
                  <a:gd name="T37" fmla="*/ 14 h 34"/>
                  <a:gd name="T38" fmla="*/ 29 w 88"/>
                  <a:gd name="T39" fmla="*/ 20 h 34"/>
                  <a:gd name="T40" fmla="*/ 26 w 88"/>
                  <a:gd name="T41" fmla="*/ 24 h 34"/>
                  <a:gd name="T42" fmla="*/ 22 w 88"/>
                  <a:gd name="T43" fmla="*/ 17 h 34"/>
                  <a:gd name="T44" fmla="*/ 16 w 88"/>
                  <a:gd name="T45" fmla="*/ 13 h 34"/>
                  <a:gd name="T46" fmla="*/ 12 w 88"/>
                  <a:gd name="T47" fmla="*/ 16 h 34"/>
                  <a:gd name="T48" fmla="*/ 13 w 88"/>
                  <a:gd name="T49" fmla="*/ 22 h 34"/>
                  <a:gd name="T50" fmla="*/ 17 w 88"/>
                  <a:gd name="T51" fmla="*/ 25 h 34"/>
                  <a:gd name="T52" fmla="*/ 10 w 88"/>
                  <a:gd name="T53" fmla="*/ 27 h 34"/>
                  <a:gd name="T54" fmla="*/ 6 w 88"/>
                  <a:gd name="T55" fmla="*/ 20 h 34"/>
                  <a:gd name="T56" fmla="*/ 4 w 88"/>
                  <a:gd name="T5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34">
                    <a:moveTo>
                      <a:pt x="4" y="13"/>
                    </a:moveTo>
                    <a:cubicBezTo>
                      <a:pt x="11" y="12"/>
                      <a:pt x="7" y="11"/>
                      <a:pt x="15" y="8"/>
                    </a:cubicBezTo>
                    <a:cubicBezTo>
                      <a:pt x="22" y="5"/>
                      <a:pt x="19" y="3"/>
                      <a:pt x="24" y="3"/>
                    </a:cubicBezTo>
                    <a:cubicBezTo>
                      <a:pt x="30" y="2"/>
                      <a:pt x="27" y="0"/>
                      <a:pt x="33" y="1"/>
                    </a:cubicBezTo>
                    <a:cubicBezTo>
                      <a:pt x="38" y="3"/>
                      <a:pt x="38" y="3"/>
                      <a:pt x="43" y="4"/>
                    </a:cubicBezTo>
                    <a:cubicBezTo>
                      <a:pt x="48" y="4"/>
                      <a:pt x="47" y="2"/>
                      <a:pt x="52" y="3"/>
                    </a:cubicBezTo>
                    <a:cubicBezTo>
                      <a:pt x="57" y="4"/>
                      <a:pt x="59" y="3"/>
                      <a:pt x="61" y="4"/>
                    </a:cubicBezTo>
                    <a:cubicBezTo>
                      <a:pt x="64" y="5"/>
                      <a:pt x="62" y="6"/>
                      <a:pt x="69" y="7"/>
                    </a:cubicBezTo>
                    <a:cubicBezTo>
                      <a:pt x="76" y="8"/>
                      <a:pt x="76" y="5"/>
                      <a:pt x="78" y="8"/>
                    </a:cubicBezTo>
                    <a:cubicBezTo>
                      <a:pt x="79" y="12"/>
                      <a:pt x="78" y="11"/>
                      <a:pt x="79" y="16"/>
                    </a:cubicBezTo>
                    <a:cubicBezTo>
                      <a:pt x="81" y="20"/>
                      <a:pt x="87" y="18"/>
                      <a:pt x="86" y="22"/>
                    </a:cubicBezTo>
                    <a:cubicBezTo>
                      <a:pt x="85" y="25"/>
                      <a:pt x="88" y="30"/>
                      <a:pt x="84" y="30"/>
                    </a:cubicBezTo>
                    <a:cubicBezTo>
                      <a:pt x="80" y="31"/>
                      <a:pt x="82" y="34"/>
                      <a:pt x="78" y="30"/>
                    </a:cubicBezTo>
                    <a:cubicBezTo>
                      <a:pt x="75" y="26"/>
                      <a:pt x="77" y="25"/>
                      <a:pt x="73" y="25"/>
                    </a:cubicBezTo>
                    <a:cubicBezTo>
                      <a:pt x="68" y="25"/>
                      <a:pt x="68" y="25"/>
                      <a:pt x="63" y="23"/>
                    </a:cubicBezTo>
                    <a:cubicBezTo>
                      <a:pt x="58" y="20"/>
                      <a:pt x="54" y="17"/>
                      <a:pt x="53" y="17"/>
                    </a:cubicBezTo>
                    <a:cubicBezTo>
                      <a:pt x="53" y="17"/>
                      <a:pt x="56" y="18"/>
                      <a:pt x="50" y="19"/>
                    </a:cubicBezTo>
                    <a:cubicBezTo>
                      <a:pt x="45" y="20"/>
                      <a:pt x="43" y="20"/>
                      <a:pt x="41" y="19"/>
                    </a:cubicBezTo>
                    <a:cubicBezTo>
                      <a:pt x="38" y="18"/>
                      <a:pt x="33" y="13"/>
                      <a:pt x="31" y="14"/>
                    </a:cubicBezTo>
                    <a:cubicBezTo>
                      <a:pt x="30" y="16"/>
                      <a:pt x="28" y="18"/>
                      <a:pt x="29" y="20"/>
                    </a:cubicBezTo>
                    <a:cubicBezTo>
                      <a:pt x="29" y="22"/>
                      <a:pt x="27" y="29"/>
                      <a:pt x="26" y="24"/>
                    </a:cubicBezTo>
                    <a:cubicBezTo>
                      <a:pt x="25" y="19"/>
                      <a:pt x="25" y="17"/>
                      <a:pt x="22" y="17"/>
                    </a:cubicBezTo>
                    <a:cubicBezTo>
                      <a:pt x="20" y="17"/>
                      <a:pt x="20" y="12"/>
                      <a:pt x="16" y="13"/>
                    </a:cubicBezTo>
                    <a:cubicBezTo>
                      <a:pt x="13" y="14"/>
                      <a:pt x="12" y="13"/>
                      <a:pt x="12" y="16"/>
                    </a:cubicBezTo>
                    <a:cubicBezTo>
                      <a:pt x="13" y="18"/>
                      <a:pt x="11" y="21"/>
                      <a:pt x="13" y="22"/>
                    </a:cubicBezTo>
                    <a:cubicBezTo>
                      <a:pt x="16" y="23"/>
                      <a:pt x="21" y="22"/>
                      <a:pt x="17" y="25"/>
                    </a:cubicBezTo>
                    <a:cubicBezTo>
                      <a:pt x="14" y="27"/>
                      <a:pt x="14" y="31"/>
                      <a:pt x="10" y="27"/>
                    </a:cubicBezTo>
                    <a:cubicBezTo>
                      <a:pt x="7" y="23"/>
                      <a:pt x="8" y="22"/>
                      <a:pt x="6" y="20"/>
                    </a:cubicBezTo>
                    <a:cubicBezTo>
                      <a:pt x="3" y="18"/>
                      <a:pt x="0" y="12"/>
                      <a:pt x="4"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801">
                <a:extLst>
                  <a:ext uri="{FF2B5EF4-FFF2-40B4-BE49-F238E27FC236}">
                    <a16:creationId xmlns:a16="http://schemas.microsoft.com/office/drawing/2014/main" id="{5DA80E3A-86AD-E54B-9CA7-F6D0DE3D46F0}"/>
                  </a:ext>
                </a:extLst>
              </p:cNvPr>
              <p:cNvSpPr>
                <a:spLocks/>
              </p:cNvSpPr>
              <p:nvPr/>
            </p:nvSpPr>
            <p:spPr bwMode="auto">
              <a:xfrm>
                <a:off x="4426" y="2097"/>
                <a:ext cx="21" cy="15"/>
              </a:xfrm>
              <a:custGeom>
                <a:avLst/>
                <a:gdLst>
                  <a:gd name="T0" fmla="*/ 2 w 35"/>
                  <a:gd name="T1" fmla="*/ 6 h 26"/>
                  <a:gd name="T2" fmla="*/ 5 w 35"/>
                  <a:gd name="T3" fmla="*/ 15 h 26"/>
                  <a:gd name="T4" fmla="*/ 9 w 35"/>
                  <a:gd name="T5" fmla="*/ 21 h 26"/>
                  <a:gd name="T6" fmla="*/ 18 w 35"/>
                  <a:gd name="T7" fmla="*/ 24 h 26"/>
                  <a:gd name="T8" fmla="*/ 23 w 35"/>
                  <a:gd name="T9" fmla="*/ 24 h 26"/>
                  <a:gd name="T10" fmla="*/ 30 w 35"/>
                  <a:gd name="T11" fmla="*/ 18 h 26"/>
                  <a:gd name="T12" fmla="*/ 33 w 35"/>
                  <a:gd name="T13" fmla="*/ 12 h 26"/>
                  <a:gd name="T14" fmla="*/ 30 w 35"/>
                  <a:gd name="T15" fmla="*/ 7 h 26"/>
                  <a:gd name="T16" fmla="*/ 24 w 35"/>
                  <a:gd name="T17" fmla="*/ 3 h 26"/>
                  <a:gd name="T18" fmla="*/ 12 w 35"/>
                  <a:gd name="T19" fmla="*/ 1 h 26"/>
                  <a:gd name="T20" fmla="*/ 4 w 35"/>
                  <a:gd name="T21" fmla="*/ 4 h 26"/>
                  <a:gd name="T22" fmla="*/ 2 w 35"/>
                  <a:gd name="T2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6">
                    <a:moveTo>
                      <a:pt x="2" y="6"/>
                    </a:moveTo>
                    <a:cubicBezTo>
                      <a:pt x="2" y="10"/>
                      <a:pt x="2" y="13"/>
                      <a:pt x="5" y="15"/>
                    </a:cubicBezTo>
                    <a:cubicBezTo>
                      <a:pt x="7" y="18"/>
                      <a:pt x="6" y="19"/>
                      <a:pt x="9" y="21"/>
                    </a:cubicBezTo>
                    <a:cubicBezTo>
                      <a:pt x="11" y="24"/>
                      <a:pt x="14" y="24"/>
                      <a:pt x="18" y="24"/>
                    </a:cubicBezTo>
                    <a:cubicBezTo>
                      <a:pt x="21" y="24"/>
                      <a:pt x="19" y="26"/>
                      <a:pt x="23" y="24"/>
                    </a:cubicBezTo>
                    <a:cubicBezTo>
                      <a:pt x="27" y="21"/>
                      <a:pt x="27" y="22"/>
                      <a:pt x="30" y="18"/>
                    </a:cubicBezTo>
                    <a:cubicBezTo>
                      <a:pt x="33" y="14"/>
                      <a:pt x="35" y="15"/>
                      <a:pt x="33" y="12"/>
                    </a:cubicBezTo>
                    <a:cubicBezTo>
                      <a:pt x="31" y="9"/>
                      <a:pt x="35" y="11"/>
                      <a:pt x="30" y="7"/>
                    </a:cubicBezTo>
                    <a:cubicBezTo>
                      <a:pt x="25" y="4"/>
                      <a:pt x="27" y="3"/>
                      <a:pt x="24" y="3"/>
                    </a:cubicBezTo>
                    <a:cubicBezTo>
                      <a:pt x="20" y="2"/>
                      <a:pt x="15" y="0"/>
                      <a:pt x="12" y="1"/>
                    </a:cubicBezTo>
                    <a:cubicBezTo>
                      <a:pt x="8" y="2"/>
                      <a:pt x="5" y="3"/>
                      <a:pt x="4" y="4"/>
                    </a:cubicBezTo>
                    <a:cubicBezTo>
                      <a:pt x="3" y="4"/>
                      <a:pt x="0" y="5"/>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802">
                <a:extLst>
                  <a:ext uri="{FF2B5EF4-FFF2-40B4-BE49-F238E27FC236}">
                    <a16:creationId xmlns:a16="http://schemas.microsoft.com/office/drawing/2014/main" id="{42AEBF41-0EE7-F74E-88BF-16D695F888EF}"/>
                  </a:ext>
                </a:extLst>
              </p:cNvPr>
              <p:cNvSpPr>
                <a:spLocks/>
              </p:cNvSpPr>
              <p:nvPr/>
            </p:nvSpPr>
            <p:spPr bwMode="auto">
              <a:xfrm>
                <a:off x="4482" y="2073"/>
                <a:ext cx="13" cy="9"/>
              </a:xfrm>
              <a:custGeom>
                <a:avLst/>
                <a:gdLst>
                  <a:gd name="T0" fmla="*/ 16 w 22"/>
                  <a:gd name="T1" fmla="*/ 2 h 14"/>
                  <a:gd name="T2" fmla="*/ 21 w 22"/>
                  <a:gd name="T3" fmla="*/ 8 h 14"/>
                  <a:gd name="T4" fmla="*/ 16 w 22"/>
                  <a:gd name="T5" fmla="*/ 13 h 14"/>
                  <a:gd name="T6" fmla="*/ 9 w 22"/>
                  <a:gd name="T7" fmla="*/ 12 h 14"/>
                  <a:gd name="T8" fmla="*/ 3 w 22"/>
                  <a:gd name="T9" fmla="*/ 7 h 14"/>
                  <a:gd name="T10" fmla="*/ 12 w 22"/>
                  <a:gd name="T11" fmla="*/ 3 h 14"/>
                  <a:gd name="T12" fmla="*/ 16 w 2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16" y="2"/>
                    </a:moveTo>
                    <a:cubicBezTo>
                      <a:pt x="19" y="2"/>
                      <a:pt x="22" y="4"/>
                      <a:pt x="21" y="8"/>
                    </a:cubicBezTo>
                    <a:cubicBezTo>
                      <a:pt x="20" y="11"/>
                      <a:pt x="20" y="12"/>
                      <a:pt x="16" y="13"/>
                    </a:cubicBezTo>
                    <a:cubicBezTo>
                      <a:pt x="13" y="14"/>
                      <a:pt x="13" y="12"/>
                      <a:pt x="9" y="12"/>
                    </a:cubicBezTo>
                    <a:cubicBezTo>
                      <a:pt x="6" y="12"/>
                      <a:pt x="0" y="10"/>
                      <a:pt x="3" y="7"/>
                    </a:cubicBezTo>
                    <a:cubicBezTo>
                      <a:pt x="6" y="5"/>
                      <a:pt x="10" y="4"/>
                      <a:pt x="12" y="3"/>
                    </a:cubicBezTo>
                    <a:cubicBezTo>
                      <a:pt x="14" y="3"/>
                      <a:pt x="14" y="0"/>
                      <a:pt x="16"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803">
                <a:extLst>
                  <a:ext uri="{FF2B5EF4-FFF2-40B4-BE49-F238E27FC236}">
                    <a16:creationId xmlns:a16="http://schemas.microsoft.com/office/drawing/2014/main" id="{15988158-538F-4E41-98A3-F0B6B4367F85}"/>
                  </a:ext>
                </a:extLst>
              </p:cNvPr>
              <p:cNvSpPr>
                <a:spLocks/>
              </p:cNvSpPr>
              <p:nvPr/>
            </p:nvSpPr>
            <p:spPr bwMode="auto">
              <a:xfrm>
                <a:off x="4446" y="2067"/>
                <a:ext cx="14" cy="10"/>
              </a:xfrm>
              <a:custGeom>
                <a:avLst/>
                <a:gdLst>
                  <a:gd name="T0" fmla="*/ 20 w 23"/>
                  <a:gd name="T1" fmla="*/ 7 h 16"/>
                  <a:gd name="T2" fmla="*/ 13 w 23"/>
                  <a:gd name="T3" fmla="*/ 5 h 16"/>
                  <a:gd name="T4" fmla="*/ 8 w 23"/>
                  <a:gd name="T5" fmla="*/ 2 h 16"/>
                  <a:gd name="T6" fmla="*/ 5 w 23"/>
                  <a:gd name="T7" fmla="*/ 6 h 16"/>
                  <a:gd name="T8" fmla="*/ 4 w 23"/>
                  <a:gd name="T9" fmla="*/ 8 h 16"/>
                  <a:gd name="T10" fmla="*/ 6 w 23"/>
                  <a:gd name="T11" fmla="*/ 13 h 16"/>
                  <a:gd name="T12" fmla="*/ 14 w 23"/>
                  <a:gd name="T13" fmla="*/ 14 h 16"/>
                  <a:gd name="T14" fmla="*/ 17 w 23"/>
                  <a:gd name="T15" fmla="*/ 13 h 16"/>
                  <a:gd name="T16" fmla="*/ 21 w 23"/>
                  <a:gd name="T17" fmla="*/ 13 h 16"/>
                  <a:gd name="T18" fmla="*/ 20 w 23"/>
                  <a:gd name="T1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0" y="7"/>
                    </a:moveTo>
                    <a:cubicBezTo>
                      <a:pt x="16" y="5"/>
                      <a:pt x="14" y="5"/>
                      <a:pt x="13" y="5"/>
                    </a:cubicBezTo>
                    <a:cubicBezTo>
                      <a:pt x="13" y="4"/>
                      <a:pt x="10" y="0"/>
                      <a:pt x="8" y="2"/>
                    </a:cubicBezTo>
                    <a:cubicBezTo>
                      <a:pt x="7" y="4"/>
                      <a:pt x="5" y="6"/>
                      <a:pt x="5" y="6"/>
                    </a:cubicBezTo>
                    <a:cubicBezTo>
                      <a:pt x="5" y="6"/>
                      <a:pt x="3" y="6"/>
                      <a:pt x="4" y="8"/>
                    </a:cubicBezTo>
                    <a:cubicBezTo>
                      <a:pt x="5" y="11"/>
                      <a:pt x="0" y="12"/>
                      <a:pt x="6" y="13"/>
                    </a:cubicBezTo>
                    <a:cubicBezTo>
                      <a:pt x="11" y="14"/>
                      <a:pt x="11" y="15"/>
                      <a:pt x="14" y="14"/>
                    </a:cubicBezTo>
                    <a:cubicBezTo>
                      <a:pt x="16" y="13"/>
                      <a:pt x="16" y="11"/>
                      <a:pt x="17" y="13"/>
                    </a:cubicBezTo>
                    <a:cubicBezTo>
                      <a:pt x="19" y="14"/>
                      <a:pt x="20" y="16"/>
                      <a:pt x="21" y="13"/>
                    </a:cubicBezTo>
                    <a:cubicBezTo>
                      <a:pt x="22" y="10"/>
                      <a:pt x="23" y="7"/>
                      <a:pt x="20"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804">
                <a:extLst>
                  <a:ext uri="{FF2B5EF4-FFF2-40B4-BE49-F238E27FC236}">
                    <a16:creationId xmlns:a16="http://schemas.microsoft.com/office/drawing/2014/main" id="{E6371C87-5F64-D047-ABFF-214C9ACA7794}"/>
                  </a:ext>
                </a:extLst>
              </p:cNvPr>
              <p:cNvSpPr>
                <a:spLocks/>
              </p:cNvSpPr>
              <p:nvPr/>
            </p:nvSpPr>
            <p:spPr bwMode="auto">
              <a:xfrm>
                <a:off x="4400" y="2073"/>
                <a:ext cx="33" cy="17"/>
              </a:xfrm>
              <a:custGeom>
                <a:avLst/>
                <a:gdLst>
                  <a:gd name="T0" fmla="*/ 5 w 55"/>
                  <a:gd name="T1" fmla="*/ 4 h 29"/>
                  <a:gd name="T2" fmla="*/ 13 w 55"/>
                  <a:gd name="T3" fmla="*/ 2 h 29"/>
                  <a:gd name="T4" fmla="*/ 22 w 55"/>
                  <a:gd name="T5" fmla="*/ 4 h 29"/>
                  <a:gd name="T6" fmla="*/ 31 w 55"/>
                  <a:gd name="T7" fmla="*/ 6 h 29"/>
                  <a:gd name="T8" fmla="*/ 46 w 55"/>
                  <a:gd name="T9" fmla="*/ 7 h 29"/>
                  <a:gd name="T10" fmla="*/ 54 w 55"/>
                  <a:gd name="T11" fmla="*/ 8 h 29"/>
                  <a:gd name="T12" fmla="*/ 47 w 55"/>
                  <a:gd name="T13" fmla="*/ 12 h 29"/>
                  <a:gd name="T14" fmla="*/ 48 w 55"/>
                  <a:gd name="T15" fmla="*/ 20 h 29"/>
                  <a:gd name="T16" fmla="*/ 47 w 55"/>
                  <a:gd name="T17" fmla="*/ 27 h 29"/>
                  <a:gd name="T18" fmla="*/ 43 w 55"/>
                  <a:gd name="T19" fmla="*/ 22 h 29"/>
                  <a:gd name="T20" fmla="*/ 41 w 55"/>
                  <a:gd name="T21" fmla="*/ 15 h 29"/>
                  <a:gd name="T22" fmla="*/ 36 w 55"/>
                  <a:gd name="T23" fmla="*/ 9 h 29"/>
                  <a:gd name="T24" fmla="*/ 29 w 55"/>
                  <a:gd name="T25" fmla="*/ 9 h 29"/>
                  <a:gd name="T26" fmla="*/ 22 w 55"/>
                  <a:gd name="T27" fmla="*/ 10 h 29"/>
                  <a:gd name="T28" fmla="*/ 13 w 55"/>
                  <a:gd name="T29" fmla="*/ 12 h 29"/>
                  <a:gd name="T30" fmla="*/ 6 w 55"/>
                  <a:gd name="T31" fmla="*/ 11 h 29"/>
                  <a:gd name="T32" fmla="*/ 5 w 55"/>
                  <a:gd name="T3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29">
                    <a:moveTo>
                      <a:pt x="5" y="4"/>
                    </a:moveTo>
                    <a:cubicBezTo>
                      <a:pt x="7" y="2"/>
                      <a:pt x="10" y="0"/>
                      <a:pt x="13" y="2"/>
                    </a:cubicBezTo>
                    <a:cubicBezTo>
                      <a:pt x="17" y="3"/>
                      <a:pt x="19" y="3"/>
                      <a:pt x="22" y="4"/>
                    </a:cubicBezTo>
                    <a:cubicBezTo>
                      <a:pt x="25" y="6"/>
                      <a:pt x="26" y="5"/>
                      <a:pt x="31" y="6"/>
                    </a:cubicBezTo>
                    <a:cubicBezTo>
                      <a:pt x="37" y="6"/>
                      <a:pt x="40" y="7"/>
                      <a:pt x="46" y="7"/>
                    </a:cubicBezTo>
                    <a:cubicBezTo>
                      <a:pt x="51" y="7"/>
                      <a:pt x="55" y="6"/>
                      <a:pt x="54" y="8"/>
                    </a:cubicBezTo>
                    <a:cubicBezTo>
                      <a:pt x="52" y="10"/>
                      <a:pt x="47" y="9"/>
                      <a:pt x="47" y="12"/>
                    </a:cubicBezTo>
                    <a:cubicBezTo>
                      <a:pt x="46" y="14"/>
                      <a:pt x="47" y="17"/>
                      <a:pt x="48" y="20"/>
                    </a:cubicBezTo>
                    <a:cubicBezTo>
                      <a:pt x="49" y="23"/>
                      <a:pt x="49" y="29"/>
                      <a:pt x="47" y="27"/>
                    </a:cubicBezTo>
                    <a:cubicBezTo>
                      <a:pt x="45" y="25"/>
                      <a:pt x="46" y="25"/>
                      <a:pt x="43" y="22"/>
                    </a:cubicBezTo>
                    <a:cubicBezTo>
                      <a:pt x="41" y="19"/>
                      <a:pt x="41" y="17"/>
                      <a:pt x="41" y="15"/>
                    </a:cubicBezTo>
                    <a:cubicBezTo>
                      <a:pt x="41" y="13"/>
                      <a:pt x="38" y="9"/>
                      <a:pt x="36" y="9"/>
                    </a:cubicBezTo>
                    <a:cubicBezTo>
                      <a:pt x="34" y="9"/>
                      <a:pt x="33" y="9"/>
                      <a:pt x="29" y="9"/>
                    </a:cubicBezTo>
                    <a:cubicBezTo>
                      <a:pt x="25" y="9"/>
                      <a:pt x="27" y="9"/>
                      <a:pt x="22" y="10"/>
                    </a:cubicBezTo>
                    <a:cubicBezTo>
                      <a:pt x="18" y="12"/>
                      <a:pt x="15" y="11"/>
                      <a:pt x="13" y="12"/>
                    </a:cubicBezTo>
                    <a:cubicBezTo>
                      <a:pt x="11" y="13"/>
                      <a:pt x="9" y="15"/>
                      <a:pt x="6" y="11"/>
                    </a:cubicBezTo>
                    <a:cubicBezTo>
                      <a:pt x="6" y="11"/>
                      <a:pt x="0" y="3"/>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805">
                <a:extLst>
                  <a:ext uri="{FF2B5EF4-FFF2-40B4-BE49-F238E27FC236}">
                    <a16:creationId xmlns:a16="http://schemas.microsoft.com/office/drawing/2014/main" id="{D9B8C3DA-33F0-6A4C-BCD2-0E1D630218BA}"/>
                  </a:ext>
                </a:extLst>
              </p:cNvPr>
              <p:cNvSpPr>
                <a:spLocks/>
              </p:cNvSpPr>
              <p:nvPr/>
            </p:nvSpPr>
            <p:spPr bwMode="auto">
              <a:xfrm>
                <a:off x="4543" y="2137"/>
                <a:ext cx="14" cy="25"/>
              </a:xfrm>
              <a:custGeom>
                <a:avLst/>
                <a:gdLst>
                  <a:gd name="T0" fmla="*/ 22 w 23"/>
                  <a:gd name="T1" fmla="*/ 5 h 42"/>
                  <a:gd name="T2" fmla="*/ 20 w 23"/>
                  <a:gd name="T3" fmla="*/ 17 h 42"/>
                  <a:gd name="T4" fmla="*/ 22 w 23"/>
                  <a:gd name="T5" fmla="*/ 26 h 42"/>
                  <a:gd name="T6" fmla="*/ 16 w 23"/>
                  <a:gd name="T7" fmla="*/ 32 h 42"/>
                  <a:gd name="T8" fmla="*/ 12 w 23"/>
                  <a:gd name="T9" fmla="*/ 35 h 42"/>
                  <a:gd name="T10" fmla="*/ 8 w 23"/>
                  <a:gd name="T11" fmla="*/ 41 h 42"/>
                  <a:gd name="T12" fmla="*/ 1 w 23"/>
                  <a:gd name="T13" fmla="*/ 38 h 42"/>
                  <a:gd name="T14" fmla="*/ 6 w 23"/>
                  <a:gd name="T15" fmla="*/ 29 h 42"/>
                  <a:gd name="T16" fmla="*/ 5 w 23"/>
                  <a:gd name="T17" fmla="*/ 21 h 42"/>
                  <a:gd name="T18" fmla="*/ 10 w 23"/>
                  <a:gd name="T19" fmla="*/ 17 h 42"/>
                  <a:gd name="T20" fmla="*/ 10 w 23"/>
                  <a:gd name="T21" fmla="*/ 10 h 42"/>
                  <a:gd name="T22" fmla="*/ 14 w 23"/>
                  <a:gd name="T23" fmla="*/ 4 h 42"/>
                  <a:gd name="T24" fmla="*/ 18 w 23"/>
                  <a:gd name="T25" fmla="*/ 0 h 42"/>
                  <a:gd name="T26" fmla="*/ 22 w 23"/>
                  <a:gd name="T2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42">
                    <a:moveTo>
                      <a:pt x="22" y="5"/>
                    </a:moveTo>
                    <a:cubicBezTo>
                      <a:pt x="22" y="13"/>
                      <a:pt x="19" y="12"/>
                      <a:pt x="20" y="17"/>
                    </a:cubicBezTo>
                    <a:cubicBezTo>
                      <a:pt x="21" y="23"/>
                      <a:pt x="23" y="19"/>
                      <a:pt x="22" y="26"/>
                    </a:cubicBezTo>
                    <a:cubicBezTo>
                      <a:pt x="20" y="33"/>
                      <a:pt x="17" y="31"/>
                      <a:pt x="16" y="32"/>
                    </a:cubicBezTo>
                    <a:cubicBezTo>
                      <a:pt x="14" y="32"/>
                      <a:pt x="12" y="34"/>
                      <a:pt x="12" y="35"/>
                    </a:cubicBezTo>
                    <a:cubicBezTo>
                      <a:pt x="12" y="37"/>
                      <a:pt x="11" y="40"/>
                      <a:pt x="8" y="41"/>
                    </a:cubicBezTo>
                    <a:cubicBezTo>
                      <a:pt x="6" y="42"/>
                      <a:pt x="0" y="40"/>
                      <a:pt x="1" y="38"/>
                    </a:cubicBezTo>
                    <a:cubicBezTo>
                      <a:pt x="2" y="35"/>
                      <a:pt x="5" y="32"/>
                      <a:pt x="6" y="29"/>
                    </a:cubicBezTo>
                    <a:cubicBezTo>
                      <a:pt x="7" y="27"/>
                      <a:pt x="2" y="24"/>
                      <a:pt x="5" y="21"/>
                    </a:cubicBezTo>
                    <a:cubicBezTo>
                      <a:pt x="8" y="18"/>
                      <a:pt x="10" y="20"/>
                      <a:pt x="10" y="17"/>
                    </a:cubicBezTo>
                    <a:cubicBezTo>
                      <a:pt x="11" y="14"/>
                      <a:pt x="9" y="14"/>
                      <a:pt x="10" y="10"/>
                    </a:cubicBezTo>
                    <a:cubicBezTo>
                      <a:pt x="11" y="5"/>
                      <a:pt x="12" y="5"/>
                      <a:pt x="14" y="4"/>
                    </a:cubicBezTo>
                    <a:cubicBezTo>
                      <a:pt x="16" y="2"/>
                      <a:pt x="17" y="0"/>
                      <a:pt x="18" y="0"/>
                    </a:cubicBezTo>
                    <a:cubicBezTo>
                      <a:pt x="19" y="1"/>
                      <a:pt x="22" y="1"/>
                      <a:pt x="2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5" name="Freeform 806">
                <a:extLst>
                  <a:ext uri="{FF2B5EF4-FFF2-40B4-BE49-F238E27FC236}">
                    <a16:creationId xmlns:a16="http://schemas.microsoft.com/office/drawing/2014/main" id="{8CCE7D0C-E1F0-3945-B259-5D24940E53EE}"/>
                  </a:ext>
                </a:extLst>
              </p:cNvPr>
              <p:cNvSpPr>
                <a:spLocks/>
              </p:cNvSpPr>
              <p:nvPr/>
            </p:nvSpPr>
            <p:spPr bwMode="auto">
              <a:xfrm>
                <a:off x="4499" y="2165"/>
                <a:ext cx="10" cy="19"/>
              </a:xfrm>
              <a:custGeom>
                <a:avLst/>
                <a:gdLst>
                  <a:gd name="T0" fmla="*/ 9 w 17"/>
                  <a:gd name="T1" fmla="*/ 4 h 31"/>
                  <a:gd name="T2" fmla="*/ 6 w 17"/>
                  <a:gd name="T3" fmla="*/ 10 h 31"/>
                  <a:gd name="T4" fmla="*/ 2 w 17"/>
                  <a:gd name="T5" fmla="*/ 17 h 31"/>
                  <a:gd name="T6" fmla="*/ 0 w 17"/>
                  <a:gd name="T7" fmla="*/ 24 h 31"/>
                  <a:gd name="T8" fmla="*/ 3 w 17"/>
                  <a:gd name="T9" fmla="*/ 27 h 31"/>
                  <a:gd name="T10" fmla="*/ 9 w 17"/>
                  <a:gd name="T11" fmla="*/ 22 h 31"/>
                  <a:gd name="T12" fmla="*/ 14 w 17"/>
                  <a:gd name="T13" fmla="*/ 16 h 31"/>
                  <a:gd name="T14" fmla="*/ 14 w 17"/>
                  <a:gd name="T15" fmla="*/ 9 h 31"/>
                  <a:gd name="T16" fmla="*/ 16 w 17"/>
                  <a:gd name="T17" fmla="*/ 4 h 31"/>
                  <a:gd name="T18" fmla="*/ 10 w 17"/>
                  <a:gd name="T19" fmla="*/ 2 h 31"/>
                  <a:gd name="T20" fmla="*/ 9 w 1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1">
                    <a:moveTo>
                      <a:pt x="9" y="4"/>
                    </a:moveTo>
                    <a:cubicBezTo>
                      <a:pt x="7" y="8"/>
                      <a:pt x="7" y="7"/>
                      <a:pt x="6" y="10"/>
                    </a:cubicBezTo>
                    <a:cubicBezTo>
                      <a:pt x="4" y="13"/>
                      <a:pt x="2" y="14"/>
                      <a:pt x="2" y="17"/>
                    </a:cubicBezTo>
                    <a:cubicBezTo>
                      <a:pt x="1" y="19"/>
                      <a:pt x="0" y="21"/>
                      <a:pt x="0" y="24"/>
                    </a:cubicBezTo>
                    <a:cubicBezTo>
                      <a:pt x="1" y="26"/>
                      <a:pt x="0" y="31"/>
                      <a:pt x="3" y="27"/>
                    </a:cubicBezTo>
                    <a:cubicBezTo>
                      <a:pt x="7" y="24"/>
                      <a:pt x="4" y="26"/>
                      <a:pt x="9" y="22"/>
                    </a:cubicBezTo>
                    <a:cubicBezTo>
                      <a:pt x="13" y="18"/>
                      <a:pt x="14" y="21"/>
                      <a:pt x="14" y="16"/>
                    </a:cubicBezTo>
                    <a:cubicBezTo>
                      <a:pt x="15" y="12"/>
                      <a:pt x="13" y="12"/>
                      <a:pt x="14" y="9"/>
                    </a:cubicBezTo>
                    <a:cubicBezTo>
                      <a:pt x="16" y="6"/>
                      <a:pt x="17" y="5"/>
                      <a:pt x="16" y="4"/>
                    </a:cubicBezTo>
                    <a:cubicBezTo>
                      <a:pt x="14" y="3"/>
                      <a:pt x="11" y="2"/>
                      <a:pt x="10" y="2"/>
                    </a:cubicBezTo>
                    <a:cubicBezTo>
                      <a:pt x="10" y="2"/>
                      <a:pt x="7" y="0"/>
                      <a:pt x="9"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807">
                <a:extLst>
                  <a:ext uri="{FF2B5EF4-FFF2-40B4-BE49-F238E27FC236}">
                    <a16:creationId xmlns:a16="http://schemas.microsoft.com/office/drawing/2014/main" id="{0A9086C5-EEEE-9548-9B8E-1A452EEA0332}"/>
                  </a:ext>
                </a:extLst>
              </p:cNvPr>
              <p:cNvSpPr>
                <a:spLocks/>
              </p:cNvSpPr>
              <p:nvPr/>
            </p:nvSpPr>
            <p:spPr bwMode="auto">
              <a:xfrm>
                <a:off x="4449" y="2008"/>
                <a:ext cx="25" cy="55"/>
              </a:xfrm>
              <a:custGeom>
                <a:avLst/>
                <a:gdLst>
                  <a:gd name="T0" fmla="*/ 8 w 42"/>
                  <a:gd name="T1" fmla="*/ 5 h 92"/>
                  <a:gd name="T2" fmla="*/ 5 w 42"/>
                  <a:gd name="T3" fmla="*/ 15 h 92"/>
                  <a:gd name="T4" fmla="*/ 1 w 42"/>
                  <a:gd name="T5" fmla="*/ 25 h 92"/>
                  <a:gd name="T6" fmla="*/ 1 w 42"/>
                  <a:gd name="T7" fmla="*/ 32 h 92"/>
                  <a:gd name="T8" fmla="*/ 3 w 42"/>
                  <a:gd name="T9" fmla="*/ 43 h 92"/>
                  <a:gd name="T10" fmla="*/ 4 w 42"/>
                  <a:gd name="T11" fmla="*/ 52 h 92"/>
                  <a:gd name="T12" fmla="*/ 7 w 42"/>
                  <a:gd name="T13" fmla="*/ 62 h 92"/>
                  <a:gd name="T14" fmla="*/ 7 w 42"/>
                  <a:gd name="T15" fmla="*/ 73 h 92"/>
                  <a:gd name="T16" fmla="*/ 14 w 42"/>
                  <a:gd name="T17" fmla="*/ 84 h 92"/>
                  <a:gd name="T18" fmla="*/ 23 w 42"/>
                  <a:gd name="T19" fmla="*/ 89 h 92"/>
                  <a:gd name="T20" fmla="*/ 26 w 42"/>
                  <a:gd name="T21" fmla="*/ 86 h 92"/>
                  <a:gd name="T22" fmla="*/ 20 w 42"/>
                  <a:gd name="T23" fmla="*/ 78 h 92"/>
                  <a:gd name="T24" fmla="*/ 16 w 42"/>
                  <a:gd name="T25" fmla="*/ 66 h 92"/>
                  <a:gd name="T26" fmla="*/ 19 w 42"/>
                  <a:gd name="T27" fmla="*/ 52 h 92"/>
                  <a:gd name="T28" fmla="*/ 31 w 42"/>
                  <a:gd name="T29" fmla="*/ 56 h 92"/>
                  <a:gd name="T30" fmla="*/ 38 w 42"/>
                  <a:gd name="T31" fmla="*/ 53 h 92"/>
                  <a:gd name="T32" fmla="*/ 32 w 42"/>
                  <a:gd name="T33" fmla="*/ 47 h 92"/>
                  <a:gd name="T34" fmla="*/ 23 w 42"/>
                  <a:gd name="T35" fmla="*/ 42 h 92"/>
                  <a:gd name="T36" fmla="*/ 33 w 42"/>
                  <a:gd name="T37" fmla="*/ 34 h 92"/>
                  <a:gd name="T38" fmla="*/ 33 w 42"/>
                  <a:gd name="T39" fmla="*/ 27 h 92"/>
                  <a:gd name="T40" fmla="*/ 30 w 42"/>
                  <a:gd name="T41" fmla="*/ 19 h 92"/>
                  <a:gd name="T42" fmla="*/ 22 w 42"/>
                  <a:gd name="T43" fmla="*/ 24 h 92"/>
                  <a:gd name="T44" fmla="*/ 18 w 42"/>
                  <a:gd name="T45" fmla="*/ 32 h 92"/>
                  <a:gd name="T46" fmla="*/ 15 w 42"/>
                  <a:gd name="T47" fmla="*/ 39 h 92"/>
                  <a:gd name="T48" fmla="*/ 10 w 42"/>
                  <a:gd name="T49" fmla="*/ 38 h 92"/>
                  <a:gd name="T50" fmla="*/ 9 w 42"/>
                  <a:gd name="T51" fmla="*/ 33 h 92"/>
                  <a:gd name="T52" fmla="*/ 15 w 42"/>
                  <a:gd name="T53" fmla="*/ 23 h 92"/>
                  <a:gd name="T54" fmla="*/ 16 w 42"/>
                  <a:gd name="T55" fmla="*/ 16 h 92"/>
                  <a:gd name="T56" fmla="*/ 14 w 42"/>
                  <a:gd name="T57" fmla="*/ 10 h 92"/>
                  <a:gd name="T58" fmla="*/ 12 w 42"/>
                  <a:gd name="T59" fmla="*/ 1 h 92"/>
                  <a:gd name="T60" fmla="*/ 8 w 42"/>
                  <a:gd name="T61"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92">
                    <a:moveTo>
                      <a:pt x="8" y="5"/>
                    </a:moveTo>
                    <a:cubicBezTo>
                      <a:pt x="7" y="12"/>
                      <a:pt x="7" y="10"/>
                      <a:pt x="5" y="15"/>
                    </a:cubicBezTo>
                    <a:cubicBezTo>
                      <a:pt x="3" y="20"/>
                      <a:pt x="1" y="21"/>
                      <a:pt x="1" y="25"/>
                    </a:cubicBezTo>
                    <a:cubicBezTo>
                      <a:pt x="1" y="28"/>
                      <a:pt x="0" y="30"/>
                      <a:pt x="1" y="32"/>
                    </a:cubicBezTo>
                    <a:cubicBezTo>
                      <a:pt x="2" y="35"/>
                      <a:pt x="3" y="39"/>
                      <a:pt x="3" y="43"/>
                    </a:cubicBezTo>
                    <a:cubicBezTo>
                      <a:pt x="3" y="46"/>
                      <a:pt x="4" y="50"/>
                      <a:pt x="4" y="52"/>
                    </a:cubicBezTo>
                    <a:cubicBezTo>
                      <a:pt x="5" y="55"/>
                      <a:pt x="7" y="59"/>
                      <a:pt x="7" y="62"/>
                    </a:cubicBezTo>
                    <a:cubicBezTo>
                      <a:pt x="7" y="64"/>
                      <a:pt x="6" y="70"/>
                      <a:pt x="7" y="73"/>
                    </a:cubicBezTo>
                    <a:cubicBezTo>
                      <a:pt x="8" y="76"/>
                      <a:pt x="14" y="84"/>
                      <a:pt x="14" y="84"/>
                    </a:cubicBezTo>
                    <a:cubicBezTo>
                      <a:pt x="15" y="85"/>
                      <a:pt x="20" y="89"/>
                      <a:pt x="23" y="89"/>
                    </a:cubicBezTo>
                    <a:cubicBezTo>
                      <a:pt x="27" y="90"/>
                      <a:pt x="30" y="92"/>
                      <a:pt x="26" y="86"/>
                    </a:cubicBezTo>
                    <a:cubicBezTo>
                      <a:pt x="21" y="81"/>
                      <a:pt x="23" y="88"/>
                      <a:pt x="20" y="78"/>
                    </a:cubicBezTo>
                    <a:cubicBezTo>
                      <a:pt x="17" y="67"/>
                      <a:pt x="16" y="77"/>
                      <a:pt x="16" y="66"/>
                    </a:cubicBezTo>
                    <a:cubicBezTo>
                      <a:pt x="16" y="55"/>
                      <a:pt x="17" y="50"/>
                      <a:pt x="19" y="52"/>
                    </a:cubicBezTo>
                    <a:cubicBezTo>
                      <a:pt x="22" y="54"/>
                      <a:pt x="25" y="56"/>
                      <a:pt x="31" y="56"/>
                    </a:cubicBezTo>
                    <a:cubicBezTo>
                      <a:pt x="37" y="57"/>
                      <a:pt x="42" y="59"/>
                      <a:pt x="38" y="53"/>
                    </a:cubicBezTo>
                    <a:cubicBezTo>
                      <a:pt x="34" y="48"/>
                      <a:pt x="39" y="51"/>
                      <a:pt x="32" y="47"/>
                    </a:cubicBezTo>
                    <a:cubicBezTo>
                      <a:pt x="26" y="44"/>
                      <a:pt x="14" y="49"/>
                      <a:pt x="23" y="42"/>
                    </a:cubicBezTo>
                    <a:cubicBezTo>
                      <a:pt x="32" y="35"/>
                      <a:pt x="33" y="37"/>
                      <a:pt x="33" y="34"/>
                    </a:cubicBezTo>
                    <a:cubicBezTo>
                      <a:pt x="33" y="31"/>
                      <a:pt x="33" y="31"/>
                      <a:pt x="33" y="27"/>
                    </a:cubicBezTo>
                    <a:cubicBezTo>
                      <a:pt x="33" y="23"/>
                      <a:pt x="35" y="17"/>
                      <a:pt x="30" y="19"/>
                    </a:cubicBezTo>
                    <a:cubicBezTo>
                      <a:pt x="25" y="21"/>
                      <a:pt x="23" y="22"/>
                      <a:pt x="22" y="24"/>
                    </a:cubicBezTo>
                    <a:cubicBezTo>
                      <a:pt x="20" y="26"/>
                      <a:pt x="19" y="29"/>
                      <a:pt x="18" y="32"/>
                    </a:cubicBezTo>
                    <a:cubicBezTo>
                      <a:pt x="17" y="36"/>
                      <a:pt x="16" y="38"/>
                      <a:pt x="15" y="39"/>
                    </a:cubicBezTo>
                    <a:cubicBezTo>
                      <a:pt x="13" y="40"/>
                      <a:pt x="10" y="40"/>
                      <a:pt x="10" y="38"/>
                    </a:cubicBezTo>
                    <a:cubicBezTo>
                      <a:pt x="9" y="35"/>
                      <a:pt x="6" y="38"/>
                      <a:pt x="9" y="33"/>
                    </a:cubicBezTo>
                    <a:cubicBezTo>
                      <a:pt x="13" y="28"/>
                      <a:pt x="13" y="31"/>
                      <a:pt x="15" y="23"/>
                    </a:cubicBezTo>
                    <a:cubicBezTo>
                      <a:pt x="16" y="16"/>
                      <a:pt x="18" y="19"/>
                      <a:pt x="16" y="16"/>
                    </a:cubicBezTo>
                    <a:cubicBezTo>
                      <a:pt x="14" y="12"/>
                      <a:pt x="12" y="16"/>
                      <a:pt x="14" y="10"/>
                    </a:cubicBezTo>
                    <a:cubicBezTo>
                      <a:pt x="15" y="4"/>
                      <a:pt x="15" y="1"/>
                      <a:pt x="12" y="1"/>
                    </a:cubicBezTo>
                    <a:cubicBezTo>
                      <a:pt x="10" y="1"/>
                      <a:pt x="8" y="0"/>
                      <a:pt x="8"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808">
                <a:extLst>
                  <a:ext uri="{FF2B5EF4-FFF2-40B4-BE49-F238E27FC236}">
                    <a16:creationId xmlns:a16="http://schemas.microsoft.com/office/drawing/2014/main" id="{93DE7253-B439-DA45-AAB2-E9C4BE5D3167}"/>
                  </a:ext>
                </a:extLst>
              </p:cNvPr>
              <p:cNvSpPr>
                <a:spLocks/>
              </p:cNvSpPr>
              <p:nvPr/>
            </p:nvSpPr>
            <p:spPr bwMode="auto">
              <a:xfrm>
                <a:off x="4491" y="2046"/>
                <a:ext cx="16" cy="10"/>
              </a:xfrm>
              <a:custGeom>
                <a:avLst/>
                <a:gdLst>
                  <a:gd name="T0" fmla="*/ 22 w 26"/>
                  <a:gd name="T1" fmla="*/ 3 h 17"/>
                  <a:gd name="T2" fmla="*/ 14 w 26"/>
                  <a:gd name="T3" fmla="*/ 1 h 17"/>
                  <a:gd name="T4" fmla="*/ 6 w 26"/>
                  <a:gd name="T5" fmla="*/ 1 h 17"/>
                  <a:gd name="T6" fmla="*/ 2 w 26"/>
                  <a:gd name="T7" fmla="*/ 4 h 17"/>
                  <a:gd name="T8" fmla="*/ 6 w 26"/>
                  <a:gd name="T9" fmla="*/ 9 h 17"/>
                  <a:gd name="T10" fmla="*/ 8 w 26"/>
                  <a:gd name="T11" fmla="*/ 12 h 17"/>
                  <a:gd name="T12" fmla="*/ 13 w 26"/>
                  <a:gd name="T13" fmla="*/ 14 h 17"/>
                  <a:gd name="T14" fmla="*/ 17 w 26"/>
                  <a:gd name="T15" fmla="*/ 10 h 17"/>
                  <a:gd name="T16" fmla="*/ 23 w 26"/>
                  <a:gd name="T17" fmla="*/ 11 h 17"/>
                  <a:gd name="T18" fmla="*/ 26 w 26"/>
                  <a:gd name="T19" fmla="*/ 9 h 17"/>
                  <a:gd name="T20" fmla="*/ 25 w 26"/>
                  <a:gd name="T21" fmla="*/ 2 h 17"/>
                  <a:gd name="T22" fmla="*/ 22 w 2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7">
                    <a:moveTo>
                      <a:pt x="22" y="3"/>
                    </a:moveTo>
                    <a:cubicBezTo>
                      <a:pt x="18" y="3"/>
                      <a:pt x="18" y="1"/>
                      <a:pt x="14" y="1"/>
                    </a:cubicBezTo>
                    <a:cubicBezTo>
                      <a:pt x="10" y="1"/>
                      <a:pt x="8" y="0"/>
                      <a:pt x="6" y="1"/>
                    </a:cubicBezTo>
                    <a:cubicBezTo>
                      <a:pt x="4" y="2"/>
                      <a:pt x="0" y="1"/>
                      <a:pt x="2" y="4"/>
                    </a:cubicBezTo>
                    <a:cubicBezTo>
                      <a:pt x="4" y="7"/>
                      <a:pt x="5" y="7"/>
                      <a:pt x="6" y="9"/>
                    </a:cubicBezTo>
                    <a:cubicBezTo>
                      <a:pt x="7" y="10"/>
                      <a:pt x="5" y="10"/>
                      <a:pt x="8" y="12"/>
                    </a:cubicBezTo>
                    <a:cubicBezTo>
                      <a:pt x="11" y="15"/>
                      <a:pt x="10" y="17"/>
                      <a:pt x="13" y="14"/>
                    </a:cubicBezTo>
                    <a:cubicBezTo>
                      <a:pt x="16" y="12"/>
                      <a:pt x="14" y="10"/>
                      <a:pt x="17" y="10"/>
                    </a:cubicBezTo>
                    <a:cubicBezTo>
                      <a:pt x="19" y="11"/>
                      <a:pt x="20" y="11"/>
                      <a:pt x="23" y="11"/>
                    </a:cubicBezTo>
                    <a:cubicBezTo>
                      <a:pt x="25" y="10"/>
                      <a:pt x="25" y="11"/>
                      <a:pt x="26" y="9"/>
                    </a:cubicBezTo>
                    <a:cubicBezTo>
                      <a:pt x="26" y="6"/>
                      <a:pt x="25" y="2"/>
                      <a:pt x="25" y="2"/>
                    </a:cubicBezTo>
                    <a:cubicBezTo>
                      <a:pt x="24" y="2"/>
                      <a:pt x="22" y="1"/>
                      <a:pt x="2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809">
                <a:extLst>
                  <a:ext uri="{FF2B5EF4-FFF2-40B4-BE49-F238E27FC236}">
                    <a16:creationId xmlns:a16="http://schemas.microsoft.com/office/drawing/2014/main" id="{1AA6BEA2-BB04-CB4B-924F-6DC3D665D20B}"/>
                  </a:ext>
                </a:extLst>
              </p:cNvPr>
              <p:cNvSpPr>
                <a:spLocks/>
              </p:cNvSpPr>
              <p:nvPr/>
            </p:nvSpPr>
            <p:spPr bwMode="auto">
              <a:xfrm>
                <a:off x="3962" y="1949"/>
                <a:ext cx="166" cy="202"/>
              </a:xfrm>
              <a:custGeom>
                <a:avLst/>
                <a:gdLst>
                  <a:gd name="T0" fmla="*/ 18 w 276"/>
                  <a:gd name="T1" fmla="*/ 7 h 335"/>
                  <a:gd name="T2" fmla="*/ 49 w 276"/>
                  <a:gd name="T3" fmla="*/ 15 h 335"/>
                  <a:gd name="T4" fmla="*/ 79 w 276"/>
                  <a:gd name="T5" fmla="*/ 30 h 335"/>
                  <a:gd name="T6" fmla="*/ 94 w 276"/>
                  <a:gd name="T7" fmla="*/ 52 h 335"/>
                  <a:gd name="T8" fmla="*/ 114 w 276"/>
                  <a:gd name="T9" fmla="*/ 68 h 335"/>
                  <a:gd name="T10" fmla="*/ 127 w 276"/>
                  <a:gd name="T11" fmla="*/ 86 h 335"/>
                  <a:gd name="T12" fmla="*/ 146 w 276"/>
                  <a:gd name="T13" fmla="*/ 101 h 335"/>
                  <a:gd name="T14" fmla="*/ 161 w 276"/>
                  <a:gd name="T15" fmla="*/ 106 h 335"/>
                  <a:gd name="T16" fmla="*/ 172 w 276"/>
                  <a:gd name="T17" fmla="*/ 117 h 335"/>
                  <a:gd name="T18" fmla="*/ 192 w 276"/>
                  <a:gd name="T19" fmla="*/ 133 h 335"/>
                  <a:gd name="T20" fmla="*/ 207 w 276"/>
                  <a:gd name="T21" fmla="*/ 149 h 335"/>
                  <a:gd name="T22" fmla="*/ 216 w 276"/>
                  <a:gd name="T23" fmla="*/ 163 h 335"/>
                  <a:gd name="T24" fmla="*/ 214 w 276"/>
                  <a:gd name="T25" fmla="*/ 176 h 335"/>
                  <a:gd name="T26" fmla="*/ 234 w 276"/>
                  <a:gd name="T27" fmla="*/ 193 h 335"/>
                  <a:gd name="T28" fmla="*/ 242 w 276"/>
                  <a:gd name="T29" fmla="*/ 218 h 335"/>
                  <a:gd name="T30" fmla="*/ 259 w 276"/>
                  <a:gd name="T31" fmla="*/ 229 h 335"/>
                  <a:gd name="T32" fmla="*/ 272 w 276"/>
                  <a:gd name="T33" fmla="*/ 244 h 335"/>
                  <a:gd name="T34" fmla="*/ 270 w 276"/>
                  <a:gd name="T35" fmla="*/ 263 h 335"/>
                  <a:gd name="T36" fmla="*/ 270 w 276"/>
                  <a:gd name="T37" fmla="*/ 284 h 335"/>
                  <a:gd name="T38" fmla="*/ 268 w 276"/>
                  <a:gd name="T39" fmla="*/ 302 h 335"/>
                  <a:gd name="T40" fmla="*/ 265 w 276"/>
                  <a:gd name="T41" fmla="*/ 322 h 335"/>
                  <a:gd name="T42" fmla="*/ 254 w 276"/>
                  <a:gd name="T43" fmla="*/ 317 h 335"/>
                  <a:gd name="T44" fmla="*/ 238 w 276"/>
                  <a:gd name="T45" fmla="*/ 317 h 335"/>
                  <a:gd name="T46" fmla="*/ 221 w 276"/>
                  <a:gd name="T47" fmla="*/ 308 h 335"/>
                  <a:gd name="T48" fmla="*/ 194 w 276"/>
                  <a:gd name="T49" fmla="*/ 286 h 335"/>
                  <a:gd name="T50" fmla="*/ 176 w 276"/>
                  <a:gd name="T51" fmla="*/ 261 h 335"/>
                  <a:gd name="T52" fmla="*/ 159 w 276"/>
                  <a:gd name="T53" fmla="*/ 241 h 335"/>
                  <a:gd name="T54" fmla="*/ 147 w 276"/>
                  <a:gd name="T55" fmla="*/ 215 h 335"/>
                  <a:gd name="T56" fmla="*/ 135 w 276"/>
                  <a:gd name="T57" fmla="*/ 191 h 335"/>
                  <a:gd name="T58" fmla="*/ 123 w 276"/>
                  <a:gd name="T59" fmla="*/ 173 h 335"/>
                  <a:gd name="T60" fmla="*/ 103 w 276"/>
                  <a:gd name="T61" fmla="*/ 150 h 335"/>
                  <a:gd name="T62" fmla="*/ 95 w 276"/>
                  <a:gd name="T63" fmla="*/ 121 h 335"/>
                  <a:gd name="T64" fmla="*/ 81 w 276"/>
                  <a:gd name="T65" fmla="*/ 104 h 335"/>
                  <a:gd name="T66" fmla="*/ 64 w 276"/>
                  <a:gd name="T67" fmla="*/ 81 h 335"/>
                  <a:gd name="T68" fmla="*/ 51 w 276"/>
                  <a:gd name="T69" fmla="*/ 65 h 335"/>
                  <a:gd name="T70" fmla="*/ 33 w 276"/>
                  <a:gd name="T71" fmla="*/ 51 h 335"/>
                  <a:gd name="T72" fmla="*/ 8 w 276"/>
                  <a:gd name="T73" fmla="*/ 25 h 335"/>
                  <a:gd name="T74" fmla="*/ 5 w 276"/>
                  <a:gd name="T75" fmla="*/ 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335">
                    <a:moveTo>
                      <a:pt x="5" y="2"/>
                    </a:moveTo>
                    <a:cubicBezTo>
                      <a:pt x="12" y="4"/>
                      <a:pt x="12" y="1"/>
                      <a:pt x="18" y="7"/>
                    </a:cubicBezTo>
                    <a:cubicBezTo>
                      <a:pt x="24" y="13"/>
                      <a:pt x="13" y="14"/>
                      <a:pt x="28" y="15"/>
                    </a:cubicBezTo>
                    <a:cubicBezTo>
                      <a:pt x="43" y="15"/>
                      <a:pt x="45" y="14"/>
                      <a:pt x="49" y="15"/>
                    </a:cubicBezTo>
                    <a:cubicBezTo>
                      <a:pt x="54" y="15"/>
                      <a:pt x="61" y="7"/>
                      <a:pt x="64" y="15"/>
                    </a:cubicBezTo>
                    <a:cubicBezTo>
                      <a:pt x="67" y="23"/>
                      <a:pt x="79" y="23"/>
                      <a:pt x="79" y="30"/>
                    </a:cubicBezTo>
                    <a:cubicBezTo>
                      <a:pt x="79" y="37"/>
                      <a:pt x="76" y="37"/>
                      <a:pt x="82" y="43"/>
                    </a:cubicBezTo>
                    <a:cubicBezTo>
                      <a:pt x="89" y="49"/>
                      <a:pt x="91" y="49"/>
                      <a:pt x="94" y="52"/>
                    </a:cubicBezTo>
                    <a:cubicBezTo>
                      <a:pt x="97" y="56"/>
                      <a:pt x="99" y="57"/>
                      <a:pt x="103" y="61"/>
                    </a:cubicBezTo>
                    <a:cubicBezTo>
                      <a:pt x="108" y="64"/>
                      <a:pt x="108" y="61"/>
                      <a:pt x="114" y="68"/>
                    </a:cubicBezTo>
                    <a:cubicBezTo>
                      <a:pt x="119" y="74"/>
                      <a:pt x="123" y="76"/>
                      <a:pt x="124" y="79"/>
                    </a:cubicBezTo>
                    <a:cubicBezTo>
                      <a:pt x="125" y="81"/>
                      <a:pt x="124" y="83"/>
                      <a:pt x="127" y="86"/>
                    </a:cubicBezTo>
                    <a:cubicBezTo>
                      <a:pt x="130" y="89"/>
                      <a:pt x="134" y="96"/>
                      <a:pt x="139" y="100"/>
                    </a:cubicBezTo>
                    <a:cubicBezTo>
                      <a:pt x="144" y="103"/>
                      <a:pt x="146" y="105"/>
                      <a:pt x="146" y="101"/>
                    </a:cubicBezTo>
                    <a:cubicBezTo>
                      <a:pt x="147" y="97"/>
                      <a:pt x="152" y="97"/>
                      <a:pt x="155" y="99"/>
                    </a:cubicBezTo>
                    <a:cubicBezTo>
                      <a:pt x="159" y="101"/>
                      <a:pt x="155" y="108"/>
                      <a:pt x="161" y="106"/>
                    </a:cubicBezTo>
                    <a:cubicBezTo>
                      <a:pt x="166" y="104"/>
                      <a:pt x="172" y="106"/>
                      <a:pt x="172" y="109"/>
                    </a:cubicBezTo>
                    <a:cubicBezTo>
                      <a:pt x="173" y="112"/>
                      <a:pt x="165" y="115"/>
                      <a:pt x="172" y="117"/>
                    </a:cubicBezTo>
                    <a:cubicBezTo>
                      <a:pt x="180" y="120"/>
                      <a:pt x="185" y="117"/>
                      <a:pt x="186" y="121"/>
                    </a:cubicBezTo>
                    <a:cubicBezTo>
                      <a:pt x="187" y="125"/>
                      <a:pt x="190" y="128"/>
                      <a:pt x="192" y="133"/>
                    </a:cubicBezTo>
                    <a:cubicBezTo>
                      <a:pt x="194" y="138"/>
                      <a:pt x="194" y="141"/>
                      <a:pt x="200" y="143"/>
                    </a:cubicBezTo>
                    <a:cubicBezTo>
                      <a:pt x="205" y="145"/>
                      <a:pt x="204" y="152"/>
                      <a:pt x="207" y="149"/>
                    </a:cubicBezTo>
                    <a:cubicBezTo>
                      <a:pt x="210" y="146"/>
                      <a:pt x="219" y="150"/>
                      <a:pt x="220" y="154"/>
                    </a:cubicBezTo>
                    <a:cubicBezTo>
                      <a:pt x="221" y="157"/>
                      <a:pt x="219" y="158"/>
                      <a:pt x="216" y="163"/>
                    </a:cubicBezTo>
                    <a:cubicBezTo>
                      <a:pt x="213" y="167"/>
                      <a:pt x="212" y="166"/>
                      <a:pt x="214" y="169"/>
                    </a:cubicBezTo>
                    <a:cubicBezTo>
                      <a:pt x="217" y="171"/>
                      <a:pt x="216" y="174"/>
                      <a:pt x="214" y="176"/>
                    </a:cubicBezTo>
                    <a:cubicBezTo>
                      <a:pt x="211" y="178"/>
                      <a:pt x="206" y="179"/>
                      <a:pt x="212" y="183"/>
                    </a:cubicBezTo>
                    <a:cubicBezTo>
                      <a:pt x="218" y="188"/>
                      <a:pt x="232" y="188"/>
                      <a:pt x="234" y="193"/>
                    </a:cubicBezTo>
                    <a:cubicBezTo>
                      <a:pt x="235" y="198"/>
                      <a:pt x="241" y="201"/>
                      <a:pt x="241" y="207"/>
                    </a:cubicBezTo>
                    <a:cubicBezTo>
                      <a:pt x="241" y="214"/>
                      <a:pt x="237" y="215"/>
                      <a:pt x="242" y="218"/>
                    </a:cubicBezTo>
                    <a:cubicBezTo>
                      <a:pt x="247" y="222"/>
                      <a:pt x="245" y="223"/>
                      <a:pt x="248" y="225"/>
                    </a:cubicBezTo>
                    <a:cubicBezTo>
                      <a:pt x="252" y="227"/>
                      <a:pt x="254" y="227"/>
                      <a:pt x="259" y="229"/>
                    </a:cubicBezTo>
                    <a:cubicBezTo>
                      <a:pt x="265" y="231"/>
                      <a:pt x="266" y="230"/>
                      <a:pt x="268" y="235"/>
                    </a:cubicBezTo>
                    <a:cubicBezTo>
                      <a:pt x="270" y="240"/>
                      <a:pt x="268" y="238"/>
                      <a:pt x="272" y="244"/>
                    </a:cubicBezTo>
                    <a:cubicBezTo>
                      <a:pt x="276" y="250"/>
                      <a:pt x="276" y="250"/>
                      <a:pt x="274" y="254"/>
                    </a:cubicBezTo>
                    <a:cubicBezTo>
                      <a:pt x="271" y="258"/>
                      <a:pt x="268" y="260"/>
                      <a:pt x="270" y="263"/>
                    </a:cubicBezTo>
                    <a:cubicBezTo>
                      <a:pt x="272" y="267"/>
                      <a:pt x="273" y="267"/>
                      <a:pt x="272" y="273"/>
                    </a:cubicBezTo>
                    <a:cubicBezTo>
                      <a:pt x="270" y="279"/>
                      <a:pt x="268" y="279"/>
                      <a:pt x="270" y="284"/>
                    </a:cubicBezTo>
                    <a:cubicBezTo>
                      <a:pt x="272" y="288"/>
                      <a:pt x="272" y="290"/>
                      <a:pt x="271" y="293"/>
                    </a:cubicBezTo>
                    <a:cubicBezTo>
                      <a:pt x="270" y="296"/>
                      <a:pt x="268" y="297"/>
                      <a:pt x="268" y="302"/>
                    </a:cubicBezTo>
                    <a:cubicBezTo>
                      <a:pt x="268" y="306"/>
                      <a:pt x="269" y="304"/>
                      <a:pt x="268" y="310"/>
                    </a:cubicBezTo>
                    <a:cubicBezTo>
                      <a:pt x="268" y="317"/>
                      <a:pt x="266" y="321"/>
                      <a:pt x="265" y="322"/>
                    </a:cubicBezTo>
                    <a:cubicBezTo>
                      <a:pt x="265" y="323"/>
                      <a:pt x="261" y="328"/>
                      <a:pt x="258" y="322"/>
                    </a:cubicBezTo>
                    <a:cubicBezTo>
                      <a:pt x="256" y="316"/>
                      <a:pt x="255" y="311"/>
                      <a:pt x="254" y="317"/>
                    </a:cubicBezTo>
                    <a:cubicBezTo>
                      <a:pt x="253" y="322"/>
                      <a:pt x="252" y="325"/>
                      <a:pt x="249" y="324"/>
                    </a:cubicBezTo>
                    <a:cubicBezTo>
                      <a:pt x="246" y="322"/>
                      <a:pt x="237" y="312"/>
                      <a:pt x="238" y="317"/>
                    </a:cubicBezTo>
                    <a:cubicBezTo>
                      <a:pt x="239" y="323"/>
                      <a:pt x="244" y="335"/>
                      <a:pt x="236" y="326"/>
                    </a:cubicBezTo>
                    <a:cubicBezTo>
                      <a:pt x="227" y="316"/>
                      <a:pt x="224" y="311"/>
                      <a:pt x="221" y="308"/>
                    </a:cubicBezTo>
                    <a:cubicBezTo>
                      <a:pt x="218" y="304"/>
                      <a:pt x="220" y="302"/>
                      <a:pt x="212" y="299"/>
                    </a:cubicBezTo>
                    <a:cubicBezTo>
                      <a:pt x="204" y="296"/>
                      <a:pt x="195" y="286"/>
                      <a:pt x="194" y="286"/>
                    </a:cubicBezTo>
                    <a:cubicBezTo>
                      <a:pt x="193" y="285"/>
                      <a:pt x="186" y="277"/>
                      <a:pt x="183" y="272"/>
                    </a:cubicBezTo>
                    <a:cubicBezTo>
                      <a:pt x="180" y="268"/>
                      <a:pt x="181" y="265"/>
                      <a:pt x="176" y="261"/>
                    </a:cubicBezTo>
                    <a:cubicBezTo>
                      <a:pt x="171" y="256"/>
                      <a:pt x="166" y="256"/>
                      <a:pt x="164" y="251"/>
                    </a:cubicBezTo>
                    <a:cubicBezTo>
                      <a:pt x="162" y="246"/>
                      <a:pt x="163" y="244"/>
                      <a:pt x="159" y="241"/>
                    </a:cubicBezTo>
                    <a:cubicBezTo>
                      <a:pt x="156" y="237"/>
                      <a:pt x="152" y="233"/>
                      <a:pt x="149" y="230"/>
                    </a:cubicBezTo>
                    <a:cubicBezTo>
                      <a:pt x="147" y="227"/>
                      <a:pt x="148" y="221"/>
                      <a:pt x="147" y="215"/>
                    </a:cubicBezTo>
                    <a:cubicBezTo>
                      <a:pt x="147" y="208"/>
                      <a:pt x="142" y="204"/>
                      <a:pt x="139" y="199"/>
                    </a:cubicBezTo>
                    <a:cubicBezTo>
                      <a:pt x="136" y="195"/>
                      <a:pt x="134" y="195"/>
                      <a:pt x="135" y="191"/>
                    </a:cubicBezTo>
                    <a:cubicBezTo>
                      <a:pt x="135" y="187"/>
                      <a:pt x="136" y="187"/>
                      <a:pt x="132" y="182"/>
                    </a:cubicBezTo>
                    <a:cubicBezTo>
                      <a:pt x="127" y="178"/>
                      <a:pt x="129" y="176"/>
                      <a:pt x="123" y="173"/>
                    </a:cubicBezTo>
                    <a:cubicBezTo>
                      <a:pt x="118" y="169"/>
                      <a:pt x="119" y="160"/>
                      <a:pt x="115" y="158"/>
                    </a:cubicBezTo>
                    <a:cubicBezTo>
                      <a:pt x="110" y="156"/>
                      <a:pt x="104" y="153"/>
                      <a:pt x="103" y="150"/>
                    </a:cubicBezTo>
                    <a:cubicBezTo>
                      <a:pt x="103" y="148"/>
                      <a:pt x="104" y="139"/>
                      <a:pt x="101" y="135"/>
                    </a:cubicBezTo>
                    <a:cubicBezTo>
                      <a:pt x="98" y="130"/>
                      <a:pt x="95" y="125"/>
                      <a:pt x="95" y="121"/>
                    </a:cubicBezTo>
                    <a:cubicBezTo>
                      <a:pt x="95" y="117"/>
                      <a:pt x="94" y="113"/>
                      <a:pt x="92" y="111"/>
                    </a:cubicBezTo>
                    <a:cubicBezTo>
                      <a:pt x="89" y="109"/>
                      <a:pt x="88" y="108"/>
                      <a:pt x="81" y="104"/>
                    </a:cubicBezTo>
                    <a:cubicBezTo>
                      <a:pt x="74" y="100"/>
                      <a:pt x="65" y="95"/>
                      <a:pt x="64" y="92"/>
                    </a:cubicBezTo>
                    <a:cubicBezTo>
                      <a:pt x="64" y="88"/>
                      <a:pt x="67" y="83"/>
                      <a:pt x="64" y="81"/>
                    </a:cubicBezTo>
                    <a:cubicBezTo>
                      <a:pt x="62" y="79"/>
                      <a:pt x="60" y="79"/>
                      <a:pt x="58" y="75"/>
                    </a:cubicBezTo>
                    <a:cubicBezTo>
                      <a:pt x="55" y="71"/>
                      <a:pt x="55" y="70"/>
                      <a:pt x="51" y="65"/>
                    </a:cubicBezTo>
                    <a:cubicBezTo>
                      <a:pt x="47" y="60"/>
                      <a:pt x="48" y="56"/>
                      <a:pt x="44" y="55"/>
                    </a:cubicBezTo>
                    <a:cubicBezTo>
                      <a:pt x="40" y="54"/>
                      <a:pt x="38" y="57"/>
                      <a:pt x="33" y="51"/>
                    </a:cubicBezTo>
                    <a:cubicBezTo>
                      <a:pt x="27" y="46"/>
                      <a:pt x="24" y="42"/>
                      <a:pt x="21" y="39"/>
                    </a:cubicBezTo>
                    <a:cubicBezTo>
                      <a:pt x="19" y="36"/>
                      <a:pt x="9" y="27"/>
                      <a:pt x="8" y="25"/>
                    </a:cubicBezTo>
                    <a:cubicBezTo>
                      <a:pt x="7" y="22"/>
                      <a:pt x="1" y="15"/>
                      <a:pt x="1" y="11"/>
                    </a:cubicBezTo>
                    <a:cubicBezTo>
                      <a:pt x="1" y="7"/>
                      <a:pt x="0"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9" name="Freeform 810">
                <a:extLst>
                  <a:ext uri="{FF2B5EF4-FFF2-40B4-BE49-F238E27FC236}">
                    <a16:creationId xmlns:a16="http://schemas.microsoft.com/office/drawing/2014/main" id="{45F9DF7A-D349-7B47-917F-ABD3C815FE71}"/>
                  </a:ext>
                </a:extLst>
              </p:cNvPr>
              <p:cNvSpPr>
                <a:spLocks/>
              </p:cNvSpPr>
              <p:nvPr/>
            </p:nvSpPr>
            <p:spPr bwMode="auto">
              <a:xfrm>
                <a:off x="4318" y="2017"/>
                <a:ext cx="99" cy="125"/>
              </a:xfrm>
              <a:custGeom>
                <a:avLst/>
                <a:gdLst>
                  <a:gd name="T0" fmla="*/ 4 w 165"/>
                  <a:gd name="T1" fmla="*/ 147 h 208"/>
                  <a:gd name="T2" fmla="*/ 19 w 165"/>
                  <a:gd name="T3" fmla="*/ 150 h 208"/>
                  <a:gd name="T4" fmla="*/ 18 w 165"/>
                  <a:gd name="T5" fmla="*/ 183 h 208"/>
                  <a:gd name="T6" fmla="*/ 13 w 165"/>
                  <a:gd name="T7" fmla="*/ 199 h 208"/>
                  <a:gd name="T8" fmla="*/ 29 w 165"/>
                  <a:gd name="T9" fmla="*/ 206 h 208"/>
                  <a:gd name="T10" fmla="*/ 38 w 165"/>
                  <a:gd name="T11" fmla="*/ 197 h 208"/>
                  <a:gd name="T12" fmla="*/ 39 w 165"/>
                  <a:gd name="T13" fmla="*/ 181 h 208"/>
                  <a:gd name="T14" fmla="*/ 41 w 165"/>
                  <a:gd name="T15" fmla="*/ 152 h 208"/>
                  <a:gd name="T16" fmla="*/ 41 w 165"/>
                  <a:gd name="T17" fmla="*/ 128 h 208"/>
                  <a:gd name="T18" fmla="*/ 56 w 165"/>
                  <a:gd name="T19" fmla="*/ 128 h 208"/>
                  <a:gd name="T20" fmla="*/ 60 w 165"/>
                  <a:gd name="T21" fmla="*/ 155 h 208"/>
                  <a:gd name="T22" fmla="*/ 69 w 165"/>
                  <a:gd name="T23" fmla="*/ 179 h 208"/>
                  <a:gd name="T24" fmla="*/ 96 w 165"/>
                  <a:gd name="T25" fmla="*/ 173 h 208"/>
                  <a:gd name="T26" fmla="*/ 87 w 165"/>
                  <a:gd name="T27" fmla="*/ 189 h 208"/>
                  <a:gd name="T28" fmla="*/ 97 w 165"/>
                  <a:gd name="T29" fmla="*/ 206 h 208"/>
                  <a:gd name="T30" fmla="*/ 108 w 165"/>
                  <a:gd name="T31" fmla="*/ 193 h 208"/>
                  <a:gd name="T32" fmla="*/ 110 w 165"/>
                  <a:gd name="T33" fmla="*/ 175 h 208"/>
                  <a:gd name="T34" fmla="*/ 102 w 165"/>
                  <a:gd name="T35" fmla="*/ 159 h 208"/>
                  <a:gd name="T36" fmla="*/ 92 w 165"/>
                  <a:gd name="T37" fmla="*/ 141 h 208"/>
                  <a:gd name="T38" fmla="*/ 77 w 165"/>
                  <a:gd name="T39" fmla="*/ 112 h 208"/>
                  <a:gd name="T40" fmla="*/ 80 w 165"/>
                  <a:gd name="T41" fmla="*/ 98 h 208"/>
                  <a:gd name="T42" fmla="*/ 101 w 165"/>
                  <a:gd name="T43" fmla="*/ 79 h 208"/>
                  <a:gd name="T44" fmla="*/ 114 w 165"/>
                  <a:gd name="T45" fmla="*/ 77 h 208"/>
                  <a:gd name="T46" fmla="*/ 114 w 165"/>
                  <a:gd name="T47" fmla="*/ 63 h 208"/>
                  <a:gd name="T48" fmla="*/ 93 w 165"/>
                  <a:gd name="T49" fmla="*/ 69 h 208"/>
                  <a:gd name="T50" fmla="*/ 78 w 165"/>
                  <a:gd name="T51" fmla="*/ 73 h 208"/>
                  <a:gd name="T52" fmla="*/ 61 w 165"/>
                  <a:gd name="T53" fmla="*/ 83 h 208"/>
                  <a:gd name="T54" fmla="*/ 48 w 165"/>
                  <a:gd name="T55" fmla="*/ 79 h 208"/>
                  <a:gd name="T56" fmla="*/ 34 w 165"/>
                  <a:gd name="T57" fmla="*/ 54 h 208"/>
                  <a:gd name="T58" fmla="*/ 46 w 165"/>
                  <a:gd name="T59" fmla="*/ 35 h 208"/>
                  <a:gd name="T60" fmla="*/ 70 w 165"/>
                  <a:gd name="T61" fmla="*/ 35 h 208"/>
                  <a:gd name="T62" fmla="*/ 96 w 165"/>
                  <a:gd name="T63" fmla="*/ 34 h 208"/>
                  <a:gd name="T64" fmla="*/ 131 w 165"/>
                  <a:gd name="T65" fmla="*/ 41 h 208"/>
                  <a:gd name="T66" fmla="*/ 152 w 165"/>
                  <a:gd name="T67" fmla="*/ 25 h 208"/>
                  <a:gd name="T68" fmla="*/ 164 w 165"/>
                  <a:gd name="T69" fmla="*/ 5 h 208"/>
                  <a:gd name="T70" fmla="*/ 149 w 165"/>
                  <a:gd name="T71" fmla="*/ 9 h 208"/>
                  <a:gd name="T72" fmla="*/ 113 w 165"/>
                  <a:gd name="T73" fmla="*/ 24 h 208"/>
                  <a:gd name="T74" fmla="*/ 87 w 165"/>
                  <a:gd name="T75" fmla="*/ 18 h 208"/>
                  <a:gd name="T76" fmla="*/ 60 w 165"/>
                  <a:gd name="T77" fmla="*/ 11 h 208"/>
                  <a:gd name="T78" fmla="*/ 49 w 165"/>
                  <a:gd name="T79" fmla="*/ 22 h 208"/>
                  <a:gd name="T80" fmla="*/ 34 w 165"/>
                  <a:gd name="T81" fmla="*/ 29 h 208"/>
                  <a:gd name="T82" fmla="*/ 25 w 165"/>
                  <a:gd name="T83" fmla="*/ 52 h 208"/>
                  <a:gd name="T84" fmla="*/ 24 w 165"/>
                  <a:gd name="T85" fmla="*/ 71 h 208"/>
                  <a:gd name="T86" fmla="*/ 16 w 165"/>
                  <a:gd name="T87" fmla="*/ 97 h 208"/>
                  <a:gd name="T88" fmla="*/ 4 w 165"/>
                  <a:gd name="T89"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208">
                    <a:moveTo>
                      <a:pt x="2" y="133"/>
                    </a:moveTo>
                    <a:cubicBezTo>
                      <a:pt x="2" y="138"/>
                      <a:pt x="2" y="147"/>
                      <a:pt x="4" y="147"/>
                    </a:cubicBezTo>
                    <a:cubicBezTo>
                      <a:pt x="7" y="147"/>
                      <a:pt x="10" y="146"/>
                      <a:pt x="13" y="145"/>
                    </a:cubicBezTo>
                    <a:cubicBezTo>
                      <a:pt x="16" y="145"/>
                      <a:pt x="19" y="143"/>
                      <a:pt x="19" y="150"/>
                    </a:cubicBezTo>
                    <a:cubicBezTo>
                      <a:pt x="19" y="156"/>
                      <a:pt x="22" y="163"/>
                      <a:pt x="21" y="170"/>
                    </a:cubicBezTo>
                    <a:cubicBezTo>
                      <a:pt x="21" y="177"/>
                      <a:pt x="19" y="181"/>
                      <a:pt x="18" y="183"/>
                    </a:cubicBezTo>
                    <a:cubicBezTo>
                      <a:pt x="18" y="186"/>
                      <a:pt x="18" y="186"/>
                      <a:pt x="16" y="190"/>
                    </a:cubicBezTo>
                    <a:cubicBezTo>
                      <a:pt x="14" y="194"/>
                      <a:pt x="11" y="194"/>
                      <a:pt x="13" y="199"/>
                    </a:cubicBezTo>
                    <a:cubicBezTo>
                      <a:pt x="15" y="204"/>
                      <a:pt x="14" y="207"/>
                      <a:pt x="19" y="207"/>
                    </a:cubicBezTo>
                    <a:cubicBezTo>
                      <a:pt x="24" y="208"/>
                      <a:pt x="26" y="208"/>
                      <a:pt x="29" y="206"/>
                    </a:cubicBezTo>
                    <a:cubicBezTo>
                      <a:pt x="31" y="205"/>
                      <a:pt x="37" y="204"/>
                      <a:pt x="38" y="203"/>
                    </a:cubicBezTo>
                    <a:cubicBezTo>
                      <a:pt x="39" y="202"/>
                      <a:pt x="40" y="201"/>
                      <a:pt x="38" y="197"/>
                    </a:cubicBezTo>
                    <a:cubicBezTo>
                      <a:pt x="36" y="193"/>
                      <a:pt x="34" y="193"/>
                      <a:pt x="36" y="189"/>
                    </a:cubicBezTo>
                    <a:cubicBezTo>
                      <a:pt x="38" y="185"/>
                      <a:pt x="37" y="184"/>
                      <a:pt x="39" y="181"/>
                    </a:cubicBezTo>
                    <a:cubicBezTo>
                      <a:pt x="41" y="179"/>
                      <a:pt x="41" y="172"/>
                      <a:pt x="41" y="170"/>
                    </a:cubicBezTo>
                    <a:cubicBezTo>
                      <a:pt x="41" y="168"/>
                      <a:pt x="40" y="158"/>
                      <a:pt x="41" y="152"/>
                    </a:cubicBezTo>
                    <a:cubicBezTo>
                      <a:pt x="41" y="146"/>
                      <a:pt x="42" y="142"/>
                      <a:pt x="41" y="139"/>
                    </a:cubicBezTo>
                    <a:cubicBezTo>
                      <a:pt x="39" y="135"/>
                      <a:pt x="37" y="131"/>
                      <a:pt x="41" y="128"/>
                    </a:cubicBezTo>
                    <a:cubicBezTo>
                      <a:pt x="44" y="126"/>
                      <a:pt x="44" y="124"/>
                      <a:pt x="50" y="123"/>
                    </a:cubicBezTo>
                    <a:cubicBezTo>
                      <a:pt x="56" y="122"/>
                      <a:pt x="56" y="125"/>
                      <a:pt x="56" y="128"/>
                    </a:cubicBezTo>
                    <a:cubicBezTo>
                      <a:pt x="57" y="131"/>
                      <a:pt x="58" y="139"/>
                      <a:pt x="56" y="143"/>
                    </a:cubicBezTo>
                    <a:cubicBezTo>
                      <a:pt x="55" y="146"/>
                      <a:pt x="58" y="154"/>
                      <a:pt x="60" y="155"/>
                    </a:cubicBezTo>
                    <a:cubicBezTo>
                      <a:pt x="61" y="157"/>
                      <a:pt x="70" y="163"/>
                      <a:pt x="69" y="165"/>
                    </a:cubicBezTo>
                    <a:cubicBezTo>
                      <a:pt x="68" y="168"/>
                      <a:pt x="65" y="174"/>
                      <a:pt x="69" y="179"/>
                    </a:cubicBezTo>
                    <a:cubicBezTo>
                      <a:pt x="73" y="184"/>
                      <a:pt x="78" y="193"/>
                      <a:pt x="79" y="186"/>
                    </a:cubicBezTo>
                    <a:cubicBezTo>
                      <a:pt x="81" y="180"/>
                      <a:pt x="95" y="172"/>
                      <a:pt x="96" y="173"/>
                    </a:cubicBezTo>
                    <a:cubicBezTo>
                      <a:pt x="98" y="174"/>
                      <a:pt x="102" y="179"/>
                      <a:pt x="98" y="180"/>
                    </a:cubicBezTo>
                    <a:cubicBezTo>
                      <a:pt x="95" y="181"/>
                      <a:pt x="87" y="185"/>
                      <a:pt x="87" y="189"/>
                    </a:cubicBezTo>
                    <a:cubicBezTo>
                      <a:pt x="87" y="192"/>
                      <a:pt x="86" y="198"/>
                      <a:pt x="88" y="199"/>
                    </a:cubicBezTo>
                    <a:cubicBezTo>
                      <a:pt x="91" y="200"/>
                      <a:pt x="94" y="205"/>
                      <a:pt x="97" y="206"/>
                    </a:cubicBezTo>
                    <a:cubicBezTo>
                      <a:pt x="100" y="208"/>
                      <a:pt x="106" y="202"/>
                      <a:pt x="107" y="199"/>
                    </a:cubicBezTo>
                    <a:cubicBezTo>
                      <a:pt x="109" y="197"/>
                      <a:pt x="110" y="195"/>
                      <a:pt x="108" y="193"/>
                    </a:cubicBezTo>
                    <a:cubicBezTo>
                      <a:pt x="106" y="191"/>
                      <a:pt x="103" y="186"/>
                      <a:pt x="106" y="184"/>
                    </a:cubicBezTo>
                    <a:cubicBezTo>
                      <a:pt x="109" y="182"/>
                      <a:pt x="111" y="177"/>
                      <a:pt x="110" y="175"/>
                    </a:cubicBezTo>
                    <a:cubicBezTo>
                      <a:pt x="108" y="173"/>
                      <a:pt x="103" y="169"/>
                      <a:pt x="104" y="166"/>
                    </a:cubicBezTo>
                    <a:cubicBezTo>
                      <a:pt x="105" y="164"/>
                      <a:pt x="106" y="159"/>
                      <a:pt x="102" y="159"/>
                    </a:cubicBezTo>
                    <a:cubicBezTo>
                      <a:pt x="97" y="159"/>
                      <a:pt x="95" y="155"/>
                      <a:pt x="93" y="153"/>
                    </a:cubicBezTo>
                    <a:cubicBezTo>
                      <a:pt x="90" y="150"/>
                      <a:pt x="92" y="147"/>
                      <a:pt x="92" y="141"/>
                    </a:cubicBezTo>
                    <a:cubicBezTo>
                      <a:pt x="92" y="134"/>
                      <a:pt x="94" y="136"/>
                      <a:pt x="88" y="129"/>
                    </a:cubicBezTo>
                    <a:cubicBezTo>
                      <a:pt x="83" y="122"/>
                      <a:pt x="81" y="118"/>
                      <a:pt x="77" y="112"/>
                    </a:cubicBezTo>
                    <a:cubicBezTo>
                      <a:pt x="73" y="107"/>
                      <a:pt x="62" y="100"/>
                      <a:pt x="69" y="101"/>
                    </a:cubicBezTo>
                    <a:cubicBezTo>
                      <a:pt x="76" y="102"/>
                      <a:pt x="79" y="100"/>
                      <a:pt x="80" y="98"/>
                    </a:cubicBezTo>
                    <a:cubicBezTo>
                      <a:pt x="82" y="96"/>
                      <a:pt x="89" y="95"/>
                      <a:pt x="93" y="90"/>
                    </a:cubicBezTo>
                    <a:cubicBezTo>
                      <a:pt x="97" y="84"/>
                      <a:pt x="96" y="82"/>
                      <a:pt x="101" y="79"/>
                    </a:cubicBezTo>
                    <a:cubicBezTo>
                      <a:pt x="105" y="75"/>
                      <a:pt x="108" y="70"/>
                      <a:pt x="109" y="72"/>
                    </a:cubicBezTo>
                    <a:cubicBezTo>
                      <a:pt x="109" y="74"/>
                      <a:pt x="111" y="78"/>
                      <a:pt x="114" y="77"/>
                    </a:cubicBezTo>
                    <a:cubicBezTo>
                      <a:pt x="118" y="75"/>
                      <a:pt x="120" y="71"/>
                      <a:pt x="120" y="69"/>
                    </a:cubicBezTo>
                    <a:cubicBezTo>
                      <a:pt x="121" y="67"/>
                      <a:pt x="121" y="63"/>
                      <a:pt x="114" y="63"/>
                    </a:cubicBezTo>
                    <a:cubicBezTo>
                      <a:pt x="107" y="63"/>
                      <a:pt x="106" y="59"/>
                      <a:pt x="102" y="64"/>
                    </a:cubicBezTo>
                    <a:cubicBezTo>
                      <a:pt x="98" y="69"/>
                      <a:pt x="98" y="68"/>
                      <a:pt x="93" y="69"/>
                    </a:cubicBezTo>
                    <a:cubicBezTo>
                      <a:pt x="89" y="71"/>
                      <a:pt x="89" y="71"/>
                      <a:pt x="85" y="73"/>
                    </a:cubicBezTo>
                    <a:cubicBezTo>
                      <a:pt x="81" y="74"/>
                      <a:pt x="80" y="76"/>
                      <a:pt x="78" y="73"/>
                    </a:cubicBezTo>
                    <a:cubicBezTo>
                      <a:pt x="75" y="70"/>
                      <a:pt x="71" y="72"/>
                      <a:pt x="69" y="74"/>
                    </a:cubicBezTo>
                    <a:cubicBezTo>
                      <a:pt x="67" y="76"/>
                      <a:pt x="63" y="79"/>
                      <a:pt x="61" y="83"/>
                    </a:cubicBezTo>
                    <a:cubicBezTo>
                      <a:pt x="59" y="87"/>
                      <a:pt x="64" y="93"/>
                      <a:pt x="57" y="87"/>
                    </a:cubicBezTo>
                    <a:cubicBezTo>
                      <a:pt x="50" y="81"/>
                      <a:pt x="51" y="83"/>
                      <a:pt x="48" y="79"/>
                    </a:cubicBezTo>
                    <a:cubicBezTo>
                      <a:pt x="44" y="75"/>
                      <a:pt x="42" y="72"/>
                      <a:pt x="39" y="70"/>
                    </a:cubicBezTo>
                    <a:cubicBezTo>
                      <a:pt x="36" y="67"/>
                      <a:pt x="33" y="60"/>
                      <a:pt x="34" y="54"/>
                    </a:cubicBezTo>
                    <a:cubicBezTo>
                      <a:pt x="36" y="47"/>
                      <a:pt x="39" y="45"/>
                      <a:pt x="41" y="41"/>
                    </a:cubicBezTo>
                    <a:cubicBezTo>
                      <a:pt x="42" y="37"/>
                      <a:pt x="42" y="35"/>
                      <a:pt x="46" y="35"/>
                    </a:cubicBezTo>
                    <a:cubicBezTo>
                      <a:pt x="50" y="35"/>
                      <a:pt x="51" y="32"/>
                      <a:pt x="58" y="35"/>
                    </a:cubicBezTo>
                    <a:cubicBezTo>
                      <a:pt x="65" y="37"/>
                      <a:pt x="66" y="36"/>
                      <a:pt x="70" y="35"/>
                    </a:cubicBezTo>
                    <a:cubicBezTo>
                      <a:pt x="74" y="34"/>
                      <a:pt x="77" y="35"/>
                      <a:pt x="83" y="35"/>
                    </a:cubicBezTo>
                    <a:cubicBezTo>
                      <a:pt x="89" y="35"/>
                      <a:pt x="92" y="35"/>
                      <a:pt x="96" y="34"/>
                    </a:cubicBezTo>
                    <a:cubicBezTo>
                      <a:pt x="101" y="34"/>
                      <a:pt x="108" y="37"/>
                      <a:pt x="112" y="38"/>
                    </a:cubicBezTo>
                    <a:cubicBezTo>
                      <a:pt x="116" y="40"/>
                      <a:pt x="128" y="43"/>
                      <a:pt x="131" y="41"/>
                    </a:cubicBezTo>
                    <a:cubicBezTo>
                      <a:pt x="135" y="40"/>
                      <a:pt x="136" y="42"/>
                      <a:pt x="142" y="37"/>
                    </a:cubicBezTo>
                    <a:cubicBezTo>
                      <a:pt x="148" y="31"/>
                      <a:pt x="150" y="28"/>
                      <a:pt x="152" y="25"/>
                    </a:cubicBezTo>
                    <a:cubicBezTo>
                      <a:pt x="155" y="22"/>
                      <a:pt x="155" y="19"/>
                      <a:pt x="159" y="15"/>
                    </a:cubicBezTo>
                    <a:cubicBezTo>
                      <a:pt x="162" y="12"/>
                      <a:pt x="163" y="8"/>
                      <a:pt x="164" y="5"/>
                    </a:cubicBezTo>
                    <a:cubicBezTo>
                      <a:pt x="165" y="3"/>
                      <a:pt x="165" y="0"/>
                      <a:pt x="159" y="2"/>
                    </a:cubicBezTo>
                    <a:cubicBezTo>
                      <a:pt x="154" y="4"/>
                      <a:pt x="157" y="0"/>
                      <a:pt x="149" y="9"/>
                    </a:cubicBezTo>
                    <a:cubicBezTo>
                      <a:pt x="142" y="17"/>
                      <a:pt x="135" y="21"/>
                      <a:pt x="130" y="24"/>
                    </a:cubicBezTo>
                    <a:cubicBezTo>
                      <a:pt x="126" y="27"/>
                      <a:pt x="119" y="24"/>
                      <a:pt x="113" y="24"/>
                    </a:cubicBezTo>
                    <a:cubicBezTo>
                      <a:pt x="106" y="23"/>
                      <a:pt x="105" y="26"/>
                      <a:pt x="98" y="23"/>
                    </a:cubicBezTo>
                    <a:cubicBezTo>
                      <a:pt x="91" y="20"/>
                      <a:pt x="89" y="17"/>
                      <a:pt x="87" y="18"/>
                    </a:cubicBezTo>
                    <a:cubicBezTo>
                      <a:pt x="84" y="18"/>
                      <a:pt x="81" y="20"/>
                      <a:pt x="75" y="17"/>
                    </a:cubicBezTo>
                    <a:cubicBezTo>
                      <a:pt x="69" y="13"/>
                      <a:pt x="64" y="11"/>
                      <a:pt x="60" y="11"/>
                    </a:cubicBezTo>
                    <a:cubicBezTo>
                      <a:pt x="57" y="11"/>
                      <a:pt x="53" y="12"/>
                      <a:pt x="53" y="16"/>
                    </a:cubicBezTo>
                    <a:cubicBezTo>
                      <a:pt x="52" y="20"/>
                      <a:pt x="52" y="22"/>
                      <a:pt x="49" y="22"/>
                    </a:cubicBezTo>
                    <a:cubicBezTo>
                      <a:pt x="45" y="23"/>
                      <a:pt x="43" y="22"/>
                      <a:pt x="41" y="21"/>
                    </a:cubicBezTo>
                    <a:cubicBezTo>
                      <a:pt x="38" y="21"/>
                      <a:pt x="37" y="25"/>
                      <a:pt x="34" y="29"/>
                    </a:cubicBezTo>
                    <a:cubicBezTo>
                      <a:pt x="30" y="33"/>
                      <a:pt x="29" y="30"/>
                      <a:pt x="28" y="38"/>
                    </a:cubicBezTo>
                    <a:cubicBezTo>
                      <a:pt x="26" y="45"/>
                      <a:pt x="23" y="49"/>
                      <a:pt x="25" y="52"/>
                    </a:cubicBezTo>
                    <a:cubicBezTo>
                      <a:pt x="28" y="56"/>
                      <a:pt x="25" y="63"/>
                      <a:pt x="26" y="65"/>
                    </a:cubicBezTo>
                    <a:cubicBezTo>
                      <a:pt x="27" y="67"/>
                      <a:pt x="28" y="65"/>
                      <a:pt x="24" y="71"/>
                    </a:cubicBezTo>
                    <a:cubicBezTo>
                      <a:pt x="20" y="78"/>
                      <a:pt x="18" y="78"/>
                      <a:pt x="17" y="83"/>
                    </a:cubicBezTo>
                    <a:cubicBezTo>
                      <a:pt x="16" y="89"/>
                      <a:pt x="17" y="89"/>
                      <a:pt x="16" y="97"/>
                    </a:cubicBezTo>
                    <a:cubicBezTo>
                      <a:pt x="14" y="106"/>
                      <a:pt x="11" y="109"/>
                      <a:pt x="10" y="113"/>
                    </a:cubicBezTo>
                    <a:cubicBezTo>
                      <a:pt x="9" y="117"/>
                      <a:pt x="7" y="118"/>
                      <a:pt x="4" y="121"/>
                    </a:cubicBezTo>
                    <a:cubicBezTo>
                      <a:pt x="0" y="124"/>
                      <a:pt x="1" y="129"/>
                      <a:pt x="2" y="1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811">
                <a:extLst>
                  <a:ext uri="{FF2B5EF4-FFF2-40B4-BE49-F238E27FC236}">
                    <a16:creationId xmlns:a16="http://schemas.microsoft.com/office/drawing/2014/main" id="{00C894C8-8BF2-A849-BE95-A5D90E31E89F}"/>
                  </a:ext>
                </a:extLst>
              </p:cNvPr>
              <p:cNvSpPr>
                <a:spLocks/>
              </p:cNvSpPr>
              <p:nvPr/>
            </p:nvSpPr>
            <p:spPr bwMode="auto">
              <a:xfrm>
                <a:off x="4114" y="2142"/>
                <a:ext cx="155" cy="54"/>
              </a:xfrm>
              <a:custGeom>
                <a:avLst/>
                <a:gdLst>
                  <a:gd name="T0" fmla="*/ 14 w 259"/>
                  <a:gd name="T1" fmla="*/ 19 h 89"/>
                  <a:gd name="T2" fmla="*/ 22 w 259"/>
                  <a:gd name="T3" fmla="*/ 3 h 89"/>
                  <a:gd name="T4" fmla="*/ 39 w 259"/>
                  <a:gd name="T5" fmla="*/ 10 h 89"/>
                  <a:gd name="T6" fmla="*/ 49 w 259"/>
                  <a:gd name="T7" fmla="*/ 8 h 89"/>
                  <a:gd name="T8" fmla="*/ 71 w 259"/>
                  <a:gd name="T9" fmla="*/ 15 h 89"/>
                  <a:gd name="T10" fmla="*/ 83 w 259"/>
                  <a:gd name="T11" fmla="*/ 24 h 89"/>
                  <a:gd name="T12" fmla="*/ 93 w 259"/>
                  <a:gd name="T13" fmla="*/ 32 h 89"/>
                  <a:gd name="T14" fmla="*/ 117 w 259"/>
                  <a:gd name="T15" fmla="*/ 33 h 89"/>
                  <a:gd name="T16" fmla="*/ 129 w 259"/>
                  <a:gd name="T17" fmla="*/ 33 h 89"/>
                  <a:gd name="T18" fmla="*/ 137 w 259"/>
                  <a:gd name="T19" fmla="*/ 19 h 89"/>
                  <a:gd name="T20" fmla="*/ 152 w 259"/>
                  <a:gd name="T21" fmla="*/ 30 h 89"/>
                  <a:gd name="T22" fmla="*/ 166 w 259"/>
                  <a:gd name="T23" fmla="*/ 32 h 89"/>
                  <a:gd name="T24" fmla="*/ 182 w 259"/>
                  <a:gd name="T25" fmla="*/ 34 h 89"/>
                  <a:gd name="T26" fmla="*/ 216 w 259"/>
                  <a:gd name="T27" fmla="*/ 35 h 89"/>
                  <a:gd name="T28" fmla="*/ 199 w 259"/>
                  <a:gd name="T29" fmla="*/ 42 h 89"/>
                  <a:gd name="T30" fmla="*/ 186 w 259"/>
                  <a:gd name="T31" fmla="*/ 48 h 89"/>
                  <a:gd name="T32" fmla="*/ 199 w 259"/>
                  <a:gd name="T33" fmla="*/ 56 h 89"/>
                  <a:gd name="T34" fmla="*/ 226 w 259"/>
                  <a:gd name="T35" fmla="*/ 56 h 89"/>
                  <a:gd name="T36" fmla="*/ 229 w 259"/>
                  <a:gd name="T37" fmla="*/ 69 h 89"/>
                  <a:gd name="T38" fmla="*/ 258 w 259"/>
                  <a:gd name="T39" fmla="*/ 74 h 89"/>
                  <a:gd name="T40" fmla="*/ 250 w 259"/>
                  <a:gd name="T41" fmla="*/ 82 h 89"/>
                  <a:gd name="T42" fmla="*/ 241 w 259"/>
                  <a:gd name="T43" fmla="*/ 85 h 89"/>
                  <a:gd name="T44" fmla="*/ 226 w 259"/>
                  <a:gd name="T45" fmla="*/ 77 h 89"/>
                  <a:gd name="T46" fmla="*/ 217 w 259"/>
                  <a:gd name="T47" fmla="*/ 79 h 89"/>
                  <a:gd name="T48" fmla="*/ 202 w 259"/>
                  <a:gd name="T49" fmla="*/ 76 h 89"/>
                  <a:gd name="T50" fmla="*/ 189 w 259"/>
                  <a:gd name="T51" fmla="*/ 73 h 89"/>
                  <a:gd name="T52" fmla="*/ 174 w 259"/>
                  <a:gd name="T53" fmla="*/ 76 h 89"/>
                  <a:gd name="T54" fmla="*/ 150 w 259"/>
                  <a:gd name="T55" fmla="*/ 70 h 89"/>
                  <a:gd name="T56" fmla="*/ 127 w 259"/>
                  <a:gd name="T57" fmla="*/ 66 h 89"/>
                  <a:gd name="T58" fmla="*/ 98 w 259"/>
                  <a:gd name="T59" fmla="*/ 56 h 89"/>
                  <a:gd name="T60" fmla="*/ 84 w 259"/>
                  <a:gd name="T61" fmla="*/ 58 h 89"/>
                  <a:gd name="T62" fmla="*/ 67 w 259"/>
                  <a:gd name="T63" fmla="*/ 57 h 89"/>
                  <a:gd name="T64" fmla="*/ 43 w 259"/>
                  <a:gd name="T65" fmla="*/ 51 h 89"/>
                  <a:gd name="T66" fmla="*/ 28 w 259"/>
                  <a:gd name="T67" fmla="*/ 44 h 89"/>
                  <a:gd name="T68" fmla="*/ 25 w 259"/>
                  <a:gd name="T69" fmla="*/ 34 h 89"/>
                  <a:gd name="T70" fmla="*/ 7 w 259"/>
                  <a:gd name="T71" fmla="*/ 29 h 89"/>
                  <a:gd name="T72" fmla="*/ 5 w 259"/>
                  <a:gd name="T73" fmla="*/ 24 h 89"/>
                  <a:gd name="T74" fmla="*/ 14 w 259"/>
                  <a:gd name="T7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89">
                    <a:moveTo>
                      <a:pt x="14" y="19"/>
                    </a:moveTo>
                    <a:cubicBezTo>
                      <a:pt x="19" y="8"/>
                      <a:pt x="18" y="0"/>
                      <a:pt x="22" y="3"/>
                    </a:cubicBezTo>
                    <a:cubicBezTo>
                      <a:pt x="26" y="6"/>
                      <a:pt x="33" y="12"/>
                      <a:pt x="39" y="10"/>
                    </a:cubicBezTo>
                    <a:cubicBezTo>
                      <a:pt x="44" y="9"/>
                      <a:pt x="40" y="6"/>
                      <a:pt x="49" y="8"/>
                    </a:cubicBezTo>
                    <a:cubicBezTo>
                      <a:pt x="57" y="11"/>
                      <a:pt x="65" y="11"/>
                      <a:pt x="71" y="15"/>
                    </a:cubicBezTo>
                    <a:cubicBezTo>
                      <a:pt x="76" y="20"/>
                      <a:pt x="81" y="19"/>
                      <a:pt x="83" y="24"/>
                    </a:cubicBezTo>
                    <a:cubicBezTo>
                      <a:pt x="85" y="29"/>
                      <a:pt x="80" y="30"/>
                      <a:pt x="93" y="32"/>
                    </a:cubicBezTo>
                    <a:cubicBezTo>
                      <a:pt x="106" y="33"/>
                      <a:pt x="106" y="33"/>
                      <a:pt x="117" y="33"/>
                    </a:cubicBezTo>
                    <a:cubicBezTo>
                      <a:pt x="127" y="33"/>
                      <a:pt x="125" y="38"/>
                      <a:pt x="129" y="33"/>
                    </a:cubicBezTo>
                    <a:cubicBezTo>
                      <a:pt x="132" y="28"/>
                      <a:pt x="134" y="16"/>
                      <a:pt x="137" y="19"/>
                    </a:cubicBezTo>
                    <a:cubicBezTo>
                      <a:pt x="139" y="22"/>
                      <a:pt x="147" y="28"/>
                      <a:pt x="152" y="30"/>
                    </a:cubicBezTo>
                    <a:cubicBezTo>
                      <a:pt x="157" y="32"/>
                      <a:pt x="158" y="29"/>
                      <a:pt x="166" y="32"/>
                    </a:cubicBezTo>
                    <a:cubicBezTo>
                      <a:pt x="174" y="34"/>
                      <a:pt x="174" y="34"/>
                      <a:pt x="182" y="34"/>
                    </a:cubicBezTo>
                    <a:cubicBezTo>
                      <a:pt x="190" y="34"/>
                      <a:pt x="220" y="29"/>
                      <a:pt x="216" y="35"/>
                    </a:cubicBezTo>
                    <a:cubicBezTo>
                      <a:pt x="212" y="42"/>
                      <a:pt x="209" y="41"/>
                      <a:pt x="199" y="42"/>
                    </a:cubicBezTo>
                    <a:cubicBezTo>
                      <a:pt x="189" y="44"/>
                      <a:pt x="182" y="42"/>
                      <a:pt x="186" y="48"/>
                    </a:cubicBezTo>
                    <a:cubicBezTo>
                      <a:pt x="190" y="55"/>
                      <a:pt x="191" y="56"/>
                      <a:pt x="199" y="56"/>
                    </a:cubicBezTo>
                    <a:cubicBezTo>
                      <a:pt x="207" y="56"/>
                      <a:pt x="226" y="51"/>
                      <a:pt x="226" y="56"/>
                    </a:cubicBezTo>
                    <a:cubicBezTo>
                      <a:pt x="227" y="62"/>
                      <a:pt x="217" y="67"/>
                      <a:pt x="229" y="69"/>
                    </a:cubicBezTo>
                    <a:cubicBezTo>
                      <a:pt x="241" y="70"/>
                      <a:pt x="259" y="70"/>
                      <a:pt x="258" y="74"/>
                    </a:cubicBezTo>
                    <a:cubicBezTo>
                      <a:pt x="258" y="78"/>
                      <a:pt x="252" y="79"/>
                      <a:pt x="250" y="82"/>
                    </a:cubicBezTo>
                    <a:cubicBezTo>
                      <a:pt x="248" y="84"/>
                      <a:pt x="248" y="89"/>
                      <a:pt x="241" y="85"/>
                    </a:cubicBezTo>
                    <a:cubicBezTo>
                      <a:pt x="235" y="81"/>
                      <a:pt x="227" y="72"/>
                      <a:pt x="226" y="77"/>
                    </a:cubicBezTo>
                    <a:cubicBezTo>
                      <a:pt x="225" y="82"/>
                      <a:pt x="220" y="81"/>
                      <a:pt x="217" y="79"/>
                    </a:cubicBezTo>
                    <a:cubicBezTo>
                      <a:pt x="215" y="78"/>
                      <a:pt x="209" y="79"/>
                      <a:pt x="202" y="76"/>
                    </a:cubicBezTo>
                    <a:cubicBezTo>
                      <a:pt x="195" y="73"/>
                      <a:pt x="194" y="69"/>
                      <a:pt x="189" y="73"/>
                    </a:cubicBezTo>
                    <a:cubicBezTo>
                      <a:pt x="184" y="76"/>
                      <a:pt x="189" y="80"/>
                      <a:pt x="174" y="76"/>
                    </a:cubicBezTo>
                    <a:cubicBezTo>
                      <a:pt x="158" y="72"/>
                      <a:pt x="166" y="71"/>
                      <a:pt x="150" y="70"/>
                    </a:cubicBezTo>
                    <a:cubicBezTo>
                      <a:pt x="135" y="69"/>
                      <a:pt x="137" y="72"/>
                      <a:pt x="127" y="66"/>
                    </a:cubicBezTo>
                    <a:cubicBezTo>
                      <a:pt x="118" y="61"/>
                      <a:pt x="100" y="56"/>
                      <a:pt x="98" y="56"/>
                    </a:cubicBezTo>
                    <a:cubicBezTo>
                      <a:pt x="95" y="56"/>
                      <a:pt x="94" y="56"/>
                      <a:pt x="84" y="58"/>
                    </a:cubicBezTo>
                    <a:cubicBezTo>
                      <a:pt x="73" y="59"/>
                      <a:pt x="77" y="61"/>
                      <a:pt x="67" y="57"/>
                    </a:cubicBezTo>
                    <a:cubicBezTo>
                      <a:pt x="56" y="54"/>
                      <a:pt x="52" y="51"/>
                      <a:pt x="43" y="51"/>
                    </a:cubicBezTo>
                    <a:cubicBezTo>
                      <a:pt x="33" y="51"/>
                      <a:pt x="27" y="50"/>
                      <a:pt x="28" y="44"/>
                    </a:cubicBezTo>
                    <a:cubicBezTo>
                      <a:pt x="29" y="39"/>
                      <a:pt x="33" y="38"/>
                      <a:pt x="25" y="34"/>
                    </a:cubicBezTo>
                    <a:cubicBezTo>
                      <a:pt x="16" y="31"/>
                      <a:pt x="14" y="29"/>
                      <a:pt x="7" y="29"/>
                    </a:cubicBezTo>
                    <a:cubicBezTo>
                      <a:pt x="0" y="29"/>
                      <a:pt x="0" y="26"/>
                      <a:pt x="5" y="24"/>
                    </a:cubicBezTo>
                    <a:cubicBezTo>
                      <a:pt x="9" y="22"/>
                      <a:pt x="16" y="23"/>
                      <a:pt x="14"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812">
                <a:extLst>
                  <a:ext uri="{FF2B5EF4-FFF2-40B4-BE49-F238E27FC236}">
                    <a16:creationId xmlns:a16="http://schemas.microsoft.com/office/drawing/2014/main" id="{06296ABC-3946-7245-A2A7-B2036EC15F8A}"/>
                  </a:ext>
                </a:extLst>
              </p:cNvPr>
              <p:cNvSpPr>
                <a:spLocks/>
              </p:cNvSpPr>
              <p:nvPr/>
            </p:nvSpPr>
            <p:spPr bwMode="auto">
              <a:xfrm>
                <a:off x="4269" y="2184"/>
                <a:ext cx="15" cy="13"/>
              </a:xfrm>
              <a:custGeom>
                <a:avLst/>
                <a:gdLst>
                  <a:gd name="T0" fmla="*/ 3 w 25"/>
                  <a:gd name="T1" fmla="*/ 16 h 22"/>
                  <a:gd name="T2" fmla="*/ 7 w 25"/>
                  <a:gd name="T3" fmla="*/ 10 h 22"/>
                  <a:gd name="T4" fmla="*/ 10 w 25"/>
                  <a:gd name="T5" fmla="*/ 3 h 22"/>
                  <a:gd name="T6" fmla="*/ 16 w 25"/>
                  <a:gd name="T7" fmla="*/ 0 h 22"/>
                  <a:gd name="T8" fmla="*/ 21 w 25"/>
                  <a:gd name="T9" fmla="*/ 3 h 22"/>
                  <a:gd name="T10" fmla="*/ 23 w 25"/>
                  <a:gd name="T11" fmla="*/ 8 h 22"/>
                  <a:gd name="T12" fmla="*/ 18 w 25"/>
                  <a:gd name="T13" fmla="*/ 15 h 22"/>
                  <a:gd name="T14" fmla="*/ 15 w 25"/>
                  <a:gd name="T15" fmla="*/ 20 h 22"/>
                  <a:gd name="T16" fmla="*/ 6 w 25"/>
                  <a:gd name="T17" fmla="*/ 18 h 22"/>
                  <a:gd name="T18" fmla="*/ 3 w 25"/>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2">
                    <a:moveTo>
                      <a:pt x="3" y="16"/>
                    </a:moveTo>
                    <a:cubicBezTo>
                      <a:pt x="6" y="13"/>
                      <a:pt x="7" y="14"/>
                      <a:pt x="7" y="10"/>
                    </a:cubicBezTo>
                    <a:cubicBezTo>
                      <a:pt x="7" y="6"/>
                      <a:pt x="7" y="5"/>
                      <a:pt x="10" y="3"/>
                    </a:cubicBezTo>
                    <a:cubicBezTo>
                      <a:pt x="12" y="0"/>
                      <a:pt x="14" y="0"/>
                      <a:pt x="16" y="0"/>
                    </a:cubicBezTo>
                    <a:cubicBezTo>
                      <a:pt x="18" y="1"/>
                      <a:pt x="21" y="1"/>
                      <a:pt x="21" y="3"/>
                    </a:cubicBezTo>
                    <a:cubicBezTo>
                      <a:pt x="22" y="5"/>
                      <a:pt x="25" y="5"/>
                      <a:pt x="23" y="8"/>
                    </a:cubicBezTo>
                    <a:cubicBezTo>
                      <a:pt x="20" y="10"/>
                      <a:pt x="18" y="11"/>
                      <a:pt x="18" y="15"/>
                    </a:cubicBezTo>
                    <a:cubicBezTo>
                      <a:pt x="17" y="18"/>
                      <a:pt x="20" y="22"/>
                      <a:pt x="15" y="20"/>
                    </a:cubicBezTo>
                    <a:cubicBezTo>
                      <a:pt x="9" y="18"/>
                      <a:pt x="10" y="18"/>
                      <a:pt x="6" y="18"/>
                    </a:cubicBezTo>
                    <a:cubicBezTo>
                      <a:pt x="3" y="19"/>
                      <a:pt x="0" y="16"/>
                      <a:pt x="3"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2" name="Freeform 813">
                <a:extLst>
                  <a:ext uri="{FF2B5EF4-FFF2-40B4-BE49-F238E27FC236}">
                    <a16:creationId xmlns:a16="http://schemas.microsoft.com/office/drawing/2014/main" id="{19986AF1-0476-AC4A-B6B0-1A6F4DFE55F9}"/>
                  </a:ext>
                </a:extLst>
              </p:cNvPr>
              <p:cNvSpPr>
                <a:spLocks/>
              </p:cNvSpPr>
              <p:nvPr/>
            </p:nvSpPr>
            <p:spPr bwMode="auto">
              <a:xfrm>
                <a:off x="4281" y="2181"/>
                <a:ext cx="39" cy="18"/>
              </a:xfrm>
              <a:custGeom>
                <a:avLst/>
                <a:gdLst>
                  <a:gd name="T0" fmla="*/ 4 w 65"/>
                  <a:gd name="T1" fmla="*/ 26 h 30"/>
                  <a:gd name="T2" fmla="*/ 7 w 65"/>
                  <a:gd name="T3" fmla="*/ 15 h 30"/>
                  <a:gd name="T4" fmla="*/ 14 w 65"/>
                  <a:gd name="T5" fmla="*/ 12 h 30"/>
                  <a:gd name="T6" fmla="*/ 23 w 65"/>
                  <a:gd name="T7" fmla="*/ 10 h 30"/>
                  <a:gd name="T8" fmla="*/ 28 w 65"/>
                  <a:gd name="T9" fmla="*/ 4 h 30"/>
                  <a:gd name="T10" fmla="*/ 39 w 65"/>
                  <a:gd name="T11" fmla="*/ 3 h 30"/>
                  <a:gd name="T12" fmla="*/ 45 w 65"/>
                  <a:gd name="T13" fmla="*/ 10 h 30"/>
                  <a:gd name="T14" fmla="*/ 54 w 65"/>
                  <a:gd name="T15" fmla="*/ 8 h 30"/>
                  <a:gd name="T16" fmla="*/ 61 w 65"/>
                  <a:gd name="T17" fmla="*/ 7 h 30"/>
                  <a:gd name="T18" fmla="*/ 62 w 65"/>
                  <a:gd name="T19" fmla="*/ 15 h 30"/>
                  <a:gd name="T20" fmla="*/ 63 w 65"/>
                  <a:gd name="T21" fmla="*/ 19 h 30"/>
                  <a:gd name="T22" fmla="*/ 54 w 65"/>
                  <a:gd name="T23" fmla="*/ 22 h 30"/>
                  <a:gd name="T24" fmla="*/ 45 w 65"/>
                  <a:gd name="T25" fmla="*/ 19 h 30"/>
                  <a:gd name="T26" fmla="*/ 40 w 65"/>
                  <a:gd name="T27" fmla="*/ 19 h 30"/>
                  <a:gd name="T28" fmla="*/ 31 w 65"/>
                  <a:gd name="T29" fmla="*/ 24 h 30"/>
                  <a:gd name="T30" fmla="*/ 18 w 65"/>
                  <a:gd name="T31" fmla="*/ 29 h 30"/>
                  <a:gd name="T32" fmla="*/ 7 w 65"/>
                  <a:gd name="T33" fmla="*/ 29 h 30"/>
                  <a:gd name="T34" fmla="*/ 4 w 65"/>
                  <a:gd name="T35"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30">
                    <a:moveTo>
                      <a:pt x="4" y="26"/>
                    </a:moveTo>
                    <a:cubicBezTo>
                      <a:pt x="6" y="21"/>
                      <a:pt x="4" y="18"/>
                      <a:pt x="7" y="15"/>
                    </a:cubicBezTo>
                    <a:cubicBezTo>
                      <a:pt x="10" y="13"/>
                      <a:pt x="8" y="12"/>
                      <a:pt x="14" y="12"/>
                    </a:cubicBezTo>
                    <a:cubicBezTo>
                      <a:pt x="19" y="11"/>
                      <a:pt x="20" y="14"/>
                      <a:pt x="23" y="10"/>
                    </a:cubicBezTo>
                    <a:cubicBezTo>
                      <a:pt x="26" y="6"/>
                      <a:pt x="22" y="5"/>
                      <a:pt x="28" y="4"/>
                    </a:cubicBezTo>
                    <a:cubicBezTo>
                      <a:pt x="33" y="4"/>
                      <a:pt x="36" y="0"/>
                      <a:pt x="39" y="3"/>
                    </a:cubicBezTo>
                    <a:cubicBezTo>
                      <a:pt x="41" y="7"/>
                      <a:pt x="43" y="11"/>
                      <a:pt x="45" y="10"/>
                    </a:cubicBezTo>
                    <a:cubicBezTo>
                      <a:pt x="46" y="9"/>
                      <a:pt x="52" y="8"/>
                      <a:pt x="54" y="8"/>
                    </a:cubicBezTo>
                    <a:cubicBezTo>
                      <a:pt x="57" y="8"/>
                      <a:pt x="62" y="4"/>
                      <a:pt x="61" y="7"/>
                    </a:cubicBezTo>
                    <a:cubicBezTo>
                      <a:pt x="61" y="10"/>
                      <a:pt x="60" y="13"/>
                      <a:pt x="62" y="15"/>
                    </a:cubicBezTo>
                    <a:cubicBezTo>
                      <a:pt x="65" y="17"/>
                      <a:pt x="65" y="18"/>
                      <a:pt x="63" y="19"/>
                    </a:cubicBezTo>
                    <a:cubicBezTo>
                      <a:pt x="61" y="20"/>
                      <a:pt x="59" y="22"/>
                      <a:pt x="54" y="22"/>
                    </a:cubicBezTo>
                    <a:cubicBezTo>
                      <a:pt x="49" y="21"/>
                      <a:pt x="45" y="21"/>
                      <a:pt x="45" y="19"/>
                    </a:cubicBezTo>
                    <a:cubicBezTo>
                      <a:pt x="44" y="17"/>
                      <a:pt x="42" y="15"/>
                      <a:pt x="40" y="19"/>
                    </a:cubicBezTo>
                    <a:cubicBezTo>
                      <a:pt x="38" y="22"/>
                      <a:pt x="38" y="21"/>
                      <a:pt x="31" y="24"/>
                    </a:cubicBezTo>
                    <a:cubicBezTo>
                      <a:pt x="25" y="26"/>
                      <a:pt x="22" y="28"/>
                      <a:pt x="18" y="29"/>
                    </a:cubicBezTo>
                    <a:cubicBezTo>
                      <a:pt x="13" y="29"/>
                      <a:pt x="10" y="30"/>
                      <a:pt x="7" y="29"/>
                    </a:cubicBezTo>
                    <a:cubicBezTo>
                      <a:pt x="4" y="27"/>
                      <a:pt x="0" y="26"/>
                      <a:pt x="4" y="2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3" name="Freeform 814">
                <a:extLst>
                  <a:ext uri="{FF2B5EF4-FFF2-40B4-BE49-F238E27FC236}">
                    <a16:creationId xmlns:a16="http://schemas.microsoft.com/office/drawing/2014/main" id="{088BD402-9B40-FC41-8E0D-6B43341BF800}"/>
                  </a:ext>
                </a:extLst>
              </p:cNvPr>
              <p:cNvSpPr>
                <a:spLocks/>
              </p:cNvSpPr>
              <p:nvPr/>
            </p:nvSpPr>
            <p:spPr bwMode="auto">
              <a:xfrm>
                <a:off x="4312" y="2203"/>
                <a:ext cx="32" cy="18"/>
              </a:xfrm>
              <a:custGeom>
                <a:avLst/>
                <a:gdLst>
                  <a:gd name="T0" fmla="*/ 17 w 52"/>
                  <a:gd name="T1" fmla="*/ 2 h 29"/>
                  <a:gd name="T2" fmla="*/ 31 w 52"/>
                  <a:gd name="T3" fmla="*/ 1 h 29"/>
                  <a:gd name="T4" fmla="*/ 35 w 52"/>
                  <a:gd name="T5" fmla="*/ 4 h 29"/>
                  <a:gd name="T6" fmla="*/ 41 w 52"/>
                  <a:gd name="T7" fmla="*/ 9 h 29"/>
                  <a:gd name="T8" fmla="*/ 51 w 52"/>
                  <a:gd name="T9" fmla="*/ 18 h 29"/>
                  <a:gd name="T10" fmla="*/ 49 w 52"/>
                  <a:gd name="T11" fmla="*/ 24 h 29"/>
                  <a:gd name="T12" fmla="*/ 43 w 52"/>
                  <a:gd name="T13" fmla="*/ 26 h 29"/>
                  <a:gd name="T14" fmla="*/ 36 w 52"/>
                  <a:gd name="T15" fmla="*/ 25 h 29"/>
                  <a:gd name="T16" fmla="*/ 29 w 52"/>
                  <a:gd name="T17" fmla="*/ 20 h 29"/>
                  <a:gd name="T18" fmla="*/ 23 w 52"/>
                  <a:gd name="T19" fmla="*/ 13 h 29"/>
                  <a:gd name="T20" fmla="*/ 17 w 52"/>
                  <a:gd name="T21" fmla="*/ 11 h 29"/>
                  <a:gd name="T22" fmla="*/ 9 w 52"/>
                  <a:gd name="T23" fmla="*/ 9 h 29"/>
                  <a:gd name="T24" fmla="*/ 5 w 52"/>
                  <a:gd name="T25" fmla="*/ 5 h 29"/>
                  <a:gd name="T26" fmla="*/ 13 w 52"/>
                  <a:gd name="T27" fmla="*/ 1 h 29"/>
                  <a:gd name="T28" fmla="*/ 17 w 52"/>
                  <a:gd name="T2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29">
                    <a:moveTo>
                      <a:pt x="17" y="2"/>
                    </a:moveTo>
                    <a:cubicBezTo>
                      <a:pt x="22" y="1"/>
                      <a:pt x="29" y="1"/>
                      <a:pt x="31" y="1"/>
                    </a:cubicBezTo>
                    <a:cubicBezTo>
                      <a:pt x="34" y="1"/>
                      <a:pt x="34" y="1"/>
                      <a:pt x="35" y="4"/>
                    </a:cubicBezTo>
                    <a:cubicBezTo>
                      <a:pt x="37" y="7"/>
                      <a:pt x="33" y="3"/>
                      <a:pt x="41" y="9"/>
                    </a:cubicBezTo>
                    <a:cubicBezTo>
                      <a:pt x="49" y="14"/>
                      <a:pt x="50" y="14"/>
                      <a:pt x="51" y="18"/>
                    </a:cubicBezTo>
                    <a:cubicBezTo>
                      <a:pt x="51" y="21"/>
                      <a:pt x="52" y="23"/>
                      <a:pt x="49" y="24"/>
                    </a:cubicBezTo>
                    <a:cubicBezTo>
                      <a:pt x="47" y="26"/>
                      <a:pt x="45" y="26"/>
                      <a:pt x="43" y="26"/>
                    </a:cubicBezTo>
                    <a:cubicBezTo>
                      <a:pt x="40" y="26"/>
                      <a:pt x="41" y="29"/>
                      <a:pt x="36" y="25"/>
                    </a:cubicBezTo>
                    <a:cubicBezTo>
                      <a:pt x="30" y="22"/>
                      <a:pt x="34" y="28"/>
                      <a:pt x="29" y="20"/>
                    </a:cubicBezTo>
                    <a:cubicBezTo>
                      <a:pt x="23" y="13"/>
                      <a:pt x="26" y="14"/>
                      <a:pt x="23" y="13"/>
                    </a:cubicBezTo>
                    <a:cubicBezTo>
                      <a:pt x="19" y="12"/>
                      <a:pt x="21" y="11"/>
                      <a:pt x="17" y="11"/>
                    </a:cubicBezTo>
                    <a:cubicBezTo>
                      <a:pt x="13" y="11"/>
                      <a:pt x="11" y="12"/>
                      <a:pt x="9" y="9"/>
                    </a:cubicBezTo>
                    <a:cubicBezTo>
                      <a:pt x="6" y="7"/>
                      <a:pt x="0" y="7"/>
                      <a:pt x="5" y="5"/>
                    </a:cubicBezTo>
                    <a:cubicBezTo>
                      <a:pt x="10" y="2"/>
                      <a:pt x="13" y="1"/>
                      <a:pt x="13" y="1"/>
                    </a:cubicBezTo>
                    <a:cubicBezTo>
                      <a:pt x="14" y="1"/>
                      <a:pt x="15" y="0"/>
                      <a:pt x="1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4" name="Freeform 815">
                <a:extLst>
                  <a:ext uri="{FF2B5EF4-FFF2-40B4-BE49-F238E27FC236}">
                    <a16:creationId xmlns:a16="http://schemas.microsoft.com/office/drawing/2014/main" id="{ACA43EA8-C8ED-4845-B003-63DFF0245F50}"/>
                  </a:ext>
                </a:extLst>
              </p:cNvPr>
              <p:cNvSpPr>
                <a:spLocks/>
              </p:cNvSpPr>
              <p:nvPr/>
            </p:nvSpPr>
            <p:spPr bwMode="auto">
              <a:xfrm>
                <a:off x="4326" y="2182"/>
                <a:ext cx="82" cy="16"/>
              </a:xfrm>
              <a:custGeom>
                <a:avLst/>
                <a:gdLst>
                  <a:gd name="T0" fmla="*/ 3 w 137"/>
                  <a:gd name="T1" fmla="*/ 15 h 27"/>
                  <a:gd name="T2" fmla="*/ 12 w 137"/>
                  <a:gd name="T3" fmla="*/ 10 h 27"/>
                  <a:gd name="T4" fmla="*/ 18 w 137"/>
                  <a:gd name="T5" fmla="*/ 7 h 27"/>
                  <a:gd name="T6" fmla="*/ 29 w 137"/>
                  <a:gd name="T7" fmla="*/ 7 h 27"/>
                  <a:gd name="T8" fmla="*/ 37 w 137"/>
                  <a:gd name="T9" fmla="*/ 9 h 27"/>
                  <a:gd name="T10" fmla="*/ 48 w 137"/>
                  <a:gd name="T11" fmla="*/ 13 h 27"/>
                  <a:gd name="T12" fmla="*/ 55 w 137"/>
                  <a:gd name="T13" fmla="*/ 13 h 27"/>
                  <a:gd name="T14" fmla="*/ 69 w 137"/>
                  <a:gd name="T15" fmla="*/ 13 h 27"/>
                  <a:gd name="T16" fmla="*/ 78 w 137"/>
                  <a:gd name="T17" fmla="*/ 8 h 27"/>
                  <a:gd name="T18" fmla="*/ 82 w 137"/>
                  <a:gd name="T19" fmla="*/ 0 h 27"/>
                  <a:gd name="T20" fmla="*/ 91 w 137"/>
                  <a:gd name="T21" fmla="*/ 5 h 27"/>
                  <a:gd name="T22" fmla="*/ 97 w 137"/>
                  <a:gd name="T23" fmla="*/ 4 h 27"/>
                  <a:gd name="T24" fmla="*/ 104 w 137"/>
                  <a:gd name="T25" fmla="*/ 5 h 27"/>
                  <a:gd name="T26" fmla="*/ 113 w 137"/>
                  <a:gd name="T27" fmla="*/ 4 h 27"/>
                  <a:gd name="T28" fmla="*/ 122 w 137"/>
                  <a:gd name="T29" fmla="*/ 6 h 27"/>
                  <a:gd name="T30" fmla="*/ 137 w 137"/>
                  <a:gd name="T31" fmla="*/ 4 h 27"/>
                  <a:gd name="T32" fmla="*/ 130 w 137"/>
                  <a:gd name="T33" fmla="*/ 9 h 27"/>
                  <a:gd name="T34" fmla="*/ 121 w 137"/>
                  <a:gd name="T35" fmla="*/ 11 h 27"/>
                  <a:gd name="T36" fmla="*/ 111 w 137"/>
                  <a:gd name="T37" fmla="*/ 14 h 27"/>
                  <a:gd name="T38" fmla="*/ 105 w 137"/>
                  <a:gd name="T39" fmla="*/ 11 h 27"/>
                  <a:gd name="T40" fmla="*/ 96 w 137"/>
                  <a:gd name="T41" fmla="*/ 15 h 27"/>
                  <a:gd name="T42" fmla="*/ 89 w 137"/>
                  <a:gd name="T43" fmla="*/ 13 h 27"/>
                  <a:gd name="T44" fmla="*/ 80 w 137"/>
                  <a:gd name="T45" fmla="*/ 16 h 27"/>
                  <a:gd name="T46" fmla="*/ 69 w 137"/>
                  <a:gd name="T47" fmla="*/ 20 h 27"/>
                  <a:gd name="T48" fmla="*/ 54 w 137"/>
                  <a:gd name="T49" fmla="*/ 22 h 27"/>
                  <a:gd name="T50" fmla="*/ 45 w 137"/>
                  <a:gd name="T51" fmla="*/ 24 h 27"/>
                  <a:gd name="T52" fmla="*/ 32 w 137"/>
                  <a:gd name="T53" fmla="*/ 24 h 27"/>
                  <a:gd name="T54" fmla="*/ 20 w 137"/>
                  <a:gd name="T55" fmla="*/ 21 h 27"/>
                  <a:gd name="T56" fmla="*/ 10 w 137"/>
                  <a:gd name="T57" fmla="*/ 22 h 27"/>
                  <a:gd name="T58" fmla="*/ 1 w 137"/>
                  <a:gd name="T59" fmla="*/ 20 h 27"/>
                  <a:gd name="T60" fmla="*/ 3 w 137"/>
                  <a:gd name="T6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7" h="27">
                    <a:moveTo>
                      <a:pt x="3" y="15"/>
                    </a:moveTo>
                    <a:cubicBezTo>
                      <a:pt x="6" y="14"/>
                      <a:pt x="7" y="13"/>
                      <a:pt x="12" y="10"/>
                    </a:cubicBezTo>
                    <a:cubicBezTo>
                      <a:pt x="17" y="8"/>
                      <a:pt x="13" y="8"/>
                      <a:pt x="18" y="7"/>
                    </a:cubicBezTo>
                    <a:cubicBezTo>
                      <a:pt x="24" y="6"/>
                      <a:pt x="24" y="6"/>
                      <a:pt x="29" y="7"/>
                    </a:cubicBezTo>
                    <a:cubicBezTo>
                      <a:pt x="33" y="8"/>
                      <a:pt x="32" y="7"/>
                      <a:pt x="37" y="9"/>
                    </a:cubicBezTo>
                    <a:cubicBezTo>
                      <a:pt x="42" y="11"/>
                      <a:pt x="45" y="13"/>
                      <a:pt x="48" y="13"/>
                    </a:cubicBezTo>
                    <a:cubicBezTo>
                      <a:pt x="51" y="14"/>
                      <a:pt x="51" y="13"/>
                      <a:pt x="55" y="13"/>
                    </a:cubicBezTo>
                    <a:cubicBezTo>
                      <a:pt x="60" y="13"/>
                      <a:pt x="65" y="16"/>
                      <a:pt x="69" y="13"/>
                    </a:cubicBezTo>
                    <a:cubicBezTo>
                      <a:pt x="73" y="10"/>
                      <a:pt x="76" y="11"/>
                      <a:pt x="78" y="8"/>
                    </a:cubicBezTo>
                    <a:cubicBezTo>
                      <a:pt x="79" y="6"/>
                      <a:pt x="79" y="0"/>
                      <a:pt x="82" y="0"/>
                    </a:cubicBezTo>
                    <a:cubicBezTo>
                      <a:pt x="86" y="0"/>
                      <a:pt x="91" y="4"/>
                      <a:pt x="91" y="5"/>
                    </a:cubicBezTo>
                    <a:cubicBezTo>
                      <a:pt x="92" y="5"/>
                      <a:pt x="93" y="3"/>
                      <a:pt x="97" y="4"/>
                    </a:cubicBezTo>
                    <a:cubicBezTo>
                      <a:pt x="101" y="6"/>
                      <a:pt x="101" y="4"/>
                      <a:pt x="104" y="5"/>
                    </a:cubicBezTo>
                    <a:cubicBezTo>
                      <a:pt x="107" y="5"/>
                      <a:pt x="111" y="2"/>
                      <a:pt x="113" y="4"/>
                    </a:cubicBezTo>
                    <a:cubicBezTo>
                      <a:pt x="114" y="5"/>
                      <a:pt x="117" y="9"/>
                      <a:pt x="122" y="6"/>
                    </a:cubicBezTo>
                    <a:cubicBezTo>
                      <a:pt x="127" y="4"/>
                      <a:pt x="137" y="1"/>
                      <a:pt x="137" y="4"/>
                    </a:cubicBezTo>
                    <a:cubicBezTo>
                      <a:pt x="137" y="6"/>
                      <a:pt x="136" y="8"/>
                      <a:pt x="130" y="9"/>
                    </a:cubicBezTo>
                    <a:cubicBezTo>
                      <a:pt x="125" y="10"/>
                      <a:pt x="126" y="8"/>
                      <a:pt x="121" y="11"/>
                    </a:cubicBezTo>
                    <a:cubicBezTo>
                      <a:pt x="116" y="14"/>
                      <a:pt x="114" y="16"/>
                      <a:pt x="111" y="14"/>
                    </a:cubicBezTo>
                    <a:cubicBezTo>
                      <a:pt x="108" y="11"/>
                      <a:pt x="110" y="9"/>
                      <a:pt x="105" y="11"/>
                    </a:cubicBezTo>
                    <a:cubicBezTo>
                      <a:pt x="100" y="12"/>
                      <a:pt x="100" y="14"/>
                      <a:pt x="96" y="15"/>
                    </a:cubicBezTo>
                    <a:cubicBezTo>
                      <a:pt x="91" y="16"/>
                      <a:pt x="92" y="14"/>
                      <a:pt x="89" y="13"/>
                    </a:cubicBezTo>
                    <a:cubicBezTo>
                      <a:pt x="86" y="12"/>
                      <a:pt x="82" y="13"/>
                      <a:pt x="80" y="16"/>
                    </a:cubicBezTo>
                    <a:cubicBezTo>
                      <a:pt x="77" y="19"/>
                      <a:pt x="75" y="19"/>
                      <a:pt x="69" y="20"/>
                    </a:cubicBezTo>
                    <a:cubicBezTo>
                      <a:pt x="62" y="21"/>
                      <a:pt x="58" y="21"/>
                      <a:pt x="54" y="22"/>
                    </a:cubicBezTo>
                    <a:cubicBezTo>
                      <a:pt x="49" y="24"/>
                      <a:pt x="52" y="22"/>
                      <a:pt x="45" y="24"/>
                    </a:cubicBezTo>
                    <a:cubicBezTo>
                      <a:pt x="37" y="25"/>
                      <a:pt x="38" y="27"/>
                      <a:pt x="32" y="24"/>
                    </a:cubicBezTo>
                    <a:cubicBezTo>
                      <a:pt x="27" y="22"/>
                      <a:pt x="24" y="20"/>
                      <a:pt x="20" y="21"/>
                    </a:cubicBezTo>
                    <a:cubicBezTo>
                      <a:pt x="15" y="22"/>
                      <a:pt x="17" y="22"/>
                      <a:pt x="10" y="22"/>
                    </a:cubicBezTo>
                    <a:cubicBezTo>
                      <a:pt x="3" y="22"/>
                      <a:pt x="1" y="22"/>
                      <a:pt x="1" y="20"/>
                    </a:cubicBezTo>
                    <a:cubicBezTo>
                      <a:pt x="2" y="18"/>
                      <a:pt x="0" y="15"/>
                      <a:pt x="3"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5" name="Freeform 816">
                <a:extLst>
                  <a:ext uri="{FF2B5EF4-FFF2-40B4-BE49-F238E27FC236}">
                    <a16:creationId xmlns:a16="http://schemas.microsoft.com/office/drawing/2014/main" id="{F42AE8E7-669D-5B4C-A80A-4121DBF621BD}"/>
                  </a:ext>
                </a:extLst>
              </p:cNvPr>
              <p:cNvSpPr>
                <a:spLocks/>
              </p:cNvSpPr>
              <p:nvPr/>
            </p:nvSpPr>
            <p:spPr bwMode="auto">
              <a:xfrm>
                <a:off x="4419" y="2173"/>
                <a:ext cx="16" cy="9"/>
              </a:xfrm>
              <a:custGeom>
                <a:avLst/>
                <a:gdLst>
                  <a:gd name="T0" fmla="*/ 6 w 27"/>
                  <a:gd name="T1" fmla="*/ 5 h 16"/>
                  <a:gd name="T2" fmla="*/ 16 w 27"/>
                  <a:gd name="T3" fmla="*/ 3 h 16"/>
                  <a:gd name="T4" fmla="*/ 22 w 27"/>
                  <a:gd name="T5" fmla="*/ 1 h 16"/>
                  <a:gd name="T6" fmla="*/ 23 w 27"/>
                  <a:gd name="T7" fmla="*/ 4 h 16"/>
                  <a:gd name="T8" fmla="*/ 25 w 27"/>
                  <a:gd name="T9" fmla="*/ 6 h 16"/>
                  <a:gd name="T10" fmla="*/ 20 w 27"/>
                  <a:gd name="T11" fmla="*/ 8 h 16"/>
                  <a:gd name="T12" fmla="*/ 17 w 27"/>
                  <a:gd name="T13" fmla="*/ 12 h 16"/>
                  <a:gd name="T14" fmla="*/ 11 w 27"/>
                  <a:gd name="T15" fmla="*/ 11 h 16"/>
                  <a:gd name="T16" fmla="*/ 5 w 27"/>
                  <a:gd name="T17" fmla="*/ 11 h 16"/>
                  <a:gd name="T18" fmla="*/ 2 w 27"/>
                  <a:gd name="T19" fmla="*/ 13 h 16"/>
                  <a:gd name="T20" fmla="*/ 1 w 27"/>
                  <a:gd name="T21" fmla="*/ 7 h 16"/>
                  <a:gd name="T22" fmla="*/ 6 w 27"/>
                  <a:gd name="T2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6">
                    <a:moveTo>
                      <a:pt x="6" y="5"/>
                    </a:moveTo>
                    <a:cubicBezTo>
                      <a:pt x="10" y="8"/>
                      <a:pt x="14" y="4"/>
                      <a:pt x="16" y="3"/>
                    </a:cubicBezTo>
                    <a:cubicBezTo>
                      <a:pt x="19" y="2"/>
                      <a:pt x="21" y="0"/>
                      <a:pt x="22" y="1"/>
                    </a:cubicBezTo>
                    <a:cubicBezTo>
                      <a:pt x="22" y="2"/>
                      <a:pt x="20" y="3"/>
                      <a:pt x="23" y="4"/>
                    </a:cubicBezTo>
                    <a:cubicBezTo>
                      <a:pt x="25" y="5"/>
                      <a:pt x="27" y="5"/>
                      <a:pt x="25" y="6"/>
                    </a:cubicBezTo>
                    <a:cubicBezTo>
                      <a:pt x="24" y="7"/>
                      <a:pt x="22" y="6"/>
                      <a:pt x="20" y="8"/>
                    </a:cubicBezTo>
                    <a:cubicBezTo>
                      <a:pt x="18" y="10"/>
                      <a:pt x="19" y="12"/>
                      <a:pt x="17" y="12"/>
                    </a:cubicBezTo>
                    <a:cubicBezTo>
                      <a:pt x="14" y="12"/>
                      <a:pt x="14" y="12"/>
                      <a:pt x="11" y="11"/>
                    </a:cubicBezTo>
                    <a:cubicBezTo>
                      <a:pt x="7" y="10"/>
                      <a:pt x="7" y="9"/>
                      <a:pt x="5" y="11"/>
                    </a:cubicBezTo>
                    <a:cubicBezTo>
                      <a:pt x="4" y="13"/>
                      <a:pt x="4" y="16"/>
                      <a:pt x="2" y="13"/>
                    </a:cubicBezTo>
                    <a:cubicBezTo>
                      <a:pt x="0" y="10"/>
                      <a:pt x="0" y="9"/>
                      <a:pt x="1" y="7"/>
                    </a:cubicBezTo>
                    <a:cubicBezTo>
                      <a:pt x="3" y="6"/>
                      <a:pt x="4" y="4"/>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6" name="Freeform 817">
                <a:extLst>
                  <a:ext uri="{FF2B5EF4-FFF2-40B4-BE49-F238E27FC236}">
                    <a16:creationId xmlns:a16="http://schemas.microsoft.com/office/drawing/2014/main" id="{2154AEC9-1239-A244-9340-6FE10B4FF5A0}"/>
                  </a:ext>
                </a:extLst>
              </p:cNvPr>
              <p:cNvSpPr>
                <a:spLocks/>
              </p:cNvSpPr>
              <p:nvPr/>
            </p:nvSpPr>
            <p:spPr bwMode="auto">
              <a:xfrm>
                <a:off x="4380" y="2065"/>
                <a:ext cx="10" cy="11"/>
              </a:xfrm>
              <a:custGeom>
                <a:avLst/>
                <a:gdLst>
                  <a:gd name="T0" fmla="*/ 1 w 18"/>
                  <a:gd name="T1" fmla="*/ 9 h 18"/>
                  <a:gd name="T2" fmla="*/ 2 w 18"/>
                  <a:gd name="T3" fmla="*/ 3 h 18"/>
                  <a:gd name="T4" fmla="*/ 7 w 18"/>
                  <a:gd name="T5" fmla="*/ 2 h 18"/>
                  <a:gd name="T6" fmla="*/ 10 w 18"/>
                  <a:gd name="T7" fmla="*/ 2 h 18"/>
                  <a:gd name="T8" fmla="*/ 15 w 18"/>
                  <a:gd name="T9" fmla="*/ 5 h 18"/>
                  <a:gd name="T10" fmla="*/ 18 w 18"/>
                  <a:gd name="T11" fmla="*/ 6 h 18"/>
                  <a:gd name="T12" fmla="*/ 15 w 18"/>
                  <a:gd name="T13" fmla="*/ 11 h 18"/>
                  <a:gd name="T14" fmla="*/ 12 w 18"/>
                  <a:gd name="T15" fmla="*/ 13 h 18"/>
                  <a:gd name="T16" fmla="*/ 9 w 18"/>
                  <a:gd name="T17" fmla="*/ 15 h 18"/>
                  <a:gd name="T18" fmla="*/ 8 w 18"/>
                  <a:gd name="T19" fmla="*/ 12 h 18"/>
                  <a:gd name="T20" fmla="*/ 4 w 18"/>
                  <a:gd name="T21" fmla="*/ 15 h 18"/>
                  <a:gd name="T22" fmla="*/ 1 w 18"/>
                  <a:gd name="T23" fmla="*/ 12 h 18"/>
                  <a:gd name="T24" fmla="*/ 1 w 18"/>
                  <a:gd name="T2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 y="9"/>
                    </a:moveTo>
                    <a:cubicBezTo>
                      <a:pt x="1" y="6"/>
                      <a:pt x="0" y="4"/>
                      <a:pt x="2" y="3"/>
                    </a:cubicBezTo>
                    <a:cubicBezTo>
                      <a:pt x="5" y="2"/>
                      <a:pt x="4" y="3"/>
                      <a:pt x="7" y="2"/>
                    </a:cubicBezTo>
                    <a:cubicBezTo>
                      <a:pt x="9" y="1"/>
                      <a:pt x="8" y="0"/>
                      <a:pt x="10" y="2"/>
                    </a:cubicBezTo>
                    <a:cubicBezTo>
                      <a:pt x="12" y="4"/>
                      <a:pt x="14" y="5"/>
                      <a:pt x="15" y="5"/>
                    </a:cubicBezTo>
                    <a:cubicBezTo>
                      <a:pt x="17" y="6"/>
                      <a:pt x="18" y="4"/>
                      <a:pt x="18" y="6"/>
                    </a:cubicBezTo>
                    <a:cubicBezTo>
                      <a:pt x="18" y="8"/>
                      <a:pt x="17" y="9"/>
                      <a:pt x="15" y="11"/>
                    </a:cubicBezTo>
                    <a:cubicBezTo>
                      <a:pt x="13" y="12"/>
                      <a:pt x="12" y="11"/>
                      <a:pt x="12" y="13"/>
                    </a:cubicBezTo>
                    <a:cubicBezTo>
                      <a:pt x="11" y="15"/>
                      <a:pt x="11" y="18"/>
                      <a:pt x="9" y="15"/>
                    </a:cubicBezTo>
                    <a:cubicBezTo>
                      <a:pt x="8" y="12"/>
                      <a:pt x="9" y="10"/>
                      <a:pt x="8" y="12"/>
                    </a:cubicBezTo>
                    <a:cubicBezTo>
                      <a:pt x="6" y="13"/>
                      <a:pt x="6" y="16"/>
                      <a:pt x="4" y="15"/>
                    </a:cubicBezTo>
                    <a:cubicBezTo>
                      <a:pt x="1" y="14"/>
                      <a:pt x="1" y="14"/>
                      <a:pt x="1" y="12"/>
                    </a:cubicBezTo>
                    <a:cubicBezTo>
                      <a:pt x="1" y="11"/>
                      <a:pt x="0" y="9"/>
                      <a:pt x="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7" name="Freeform 818">
                <a:extLst>
                  <a:ext uri="{FF2B5EF4-FFF2-40B4-BE49-F238E27FC236}">
                    <a16:creationId xmlns:a16="http://schemas.microsoft.com/office/drawing/2014/main" id="{4F610C2D-7464-4A41-A4DB-179F40DD08BC}"/>
                  </a:ext>
                </a:extLst>
              </p:cNvPr>
              <p:cNvSpPr>
                <a:spLocks/>
              </p:cNvSpPr>
              <p:nvPr/>
            </p:nvSpPr>
            <p:spPr bwMode="auto">
              <a:xfrm>
                <a:off x="4113" y="2069"/>
                <a:ext cx="28" cy="31"/>
              </a:xfrm>
              <a:custGeom>
                <a:avLst/>
                <a:gdLst>
                  <a:gd name="T0" fmla="*/ 7 w 47"/>
                  <a:gd name="T1" fmla="*/ 13 h 51"/>
                  <a:gd name="T2" fmla="*/ 12 w 47"/>
                  <a:gd name="T3" fmla="*/ 3 h 51"/>
                  <a:gd name="T4" fmla="*/ 18 w 47"/>
                  <a:gd name="T5" fmla="*/ 8 h 51"/>
                  <a:gd name="T6" fmla="*/ 25 w 47"/>
                  <a:gd name="T7" fmla="*/ 6 h 51"/>
                  <a:gd name="T8" fmla="*/ 26 w 47"/>
                  <a:gd name="T9" fmla="*/ 15 h 51"/>
                  <a:gd name="T10" fmla="*/ 33 w 47"/>
                  <a:gd name="T11" fmla="*/ 26 h 51"/>
                  <a:gd name="T12" fmla="*/ 35 w 47"/>
                  <a:gd name="T13" fmla="*/ 33 h 51"/>
                  <a:gd name="T14" fmla="*/ 43 w 47"/>
                  <a:gd name="T15" fmla="*/ 36 h 51"/>
                  <a:gd name="T16" fmla="*/ 40 w 47"/>
                  <a:gd name="T17" fmla="*/ 43 h 51"/>
                  <a:gd name="T18" fmla="*/ 42 w 47"/>
                  <a:gd name="T19" fmla="*/ 48 h 51"/>
                  <a:gd name="T20" fmla="*/ 33 w 47"/>
                  <a:gd name="T21" fmla="*/ 48 h 51"/>
                  <a:gd name="T22" fmla="*/ 25 w 47"/>
                  <a:gd name="T23" fmla="*/ 43 h 51"/>
                  <a:gd name="T24" fmla="*/ 22 w 47"/>
                  <a:gd name="T25" fmla="*/ 34 h 51"/>
                  <a:gd name="T26" fmla="*/ 18 w 47"/>
                  <a:gd name="T27" fmla="*/ 26 h 51"/>
                  <a:gd name="T28" fmla="*/ 11 w 47"/>
                  <a:gd name="T29" fmla="*/ 24 h 51"/>
                  <a:gd name="T30" fmla="*/ 2 w 47"/>
                  <a:gd name="T31" fmla="*/ 21 h 51"/>
                  <a:gd name="T32" fmla="*/ 7 w 47"/>
                  <a:gd name="T3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1">
                    <a:moveTo>
                      <a:pt x="7" y="13"/>
                    </a:moveTo>
                    <a:cubicBezTo>
                      <a:pt x="9" y="7"/>
                      <a:pt x="10" y="0"/>
                      <a:pt x="12" y="3"/>
                    </a:cubicBezTo>
                    <a:cubicBezTo>
                      <a:pt x="15" y="7"/>
                      <a:pt x="17" y="10"/>
                      <a:pt x="18" y="8"/>
                    </a:cubicBezTo>
                    <a:cubicBezTo>
                      <a:pt x="20" y="5"/>
                      <a:pt x="24" y="4"/>
                      <a:pt x="25" y="6"/>
                    </a:cubicBezTo>
                    <a:cubicBezTo>
                      <a:pt x="25" y="9"/>
                      <a:pt x="24" y="10"/>
                      <a:pt x="26" y="15"/>
                    </a:cubicBezTo>
                    <a:cubicBezTo>
                      <a:pt x="29" y="20"/>
                      <a:pt x="33" y="23"/>
                      <a:pt x="33" y="26"/>
                    </a:cubicBezTo>
                    <a:cubicBezTo>
                      <a:pt x="33" y="29"/>
                      <a:pt x="32" y="32"/>
                      <a:pt x="35" y="33"/>
                    </a:cubicBezTo>
                    <a:cubicBezTo>
                      <a:pt x="39" y="33"/>
                      <a:pt x="44" y="34"/>
                      <a:pt x="43" y="36"/>
                    </a:cubicBezTo>
                    <a:cubicBezTo>
                      <a:pt x="42" y="38"/>
                      <a:pt x="39" y="43"/>
                      <a:pt x="40" y="43"/>
                    </a:cubicBezTo>
                    <a:cubicBezTo>
                      <a:pt x="41" y="43"/>
                      <a:pt x="47" y="46"/>
                      <a:pt x="42" y="48"/>
                    </a:cubicBezTo>
                    <a:cubicBezTo>
                      <a:pt x="37" y="50"/>
                      <a:pt x="37" y="51"/>
                      <a:pt x="33" y="48"/>
                    </a:cubicBezTo>
                    <a:cubicBezTo>
                      <a:pt x="29" y="44"/>
                      <a:pt x="31" y="49"/>
                      <a:pt x="25" y="43"/>
                    </a:cubicBezTo>
                    <a:cubicBezTo>
                      <a:pt x="19" y="37"/>
                      <a:pt x="24" y="41"/>
                      <a:pt x="22" y="34"/>
                    </a:cubicBezTo>
                    <a:cubicBezTo>
                      <a:pt x="19" y="27"/>
                      <a:pt x="20" y="29"/>
                      <a:pt x="18" y="26"/>
                    </a:cubicBezTo>
                    <a:cubicBezTo>
                      <a:pt x="16" y="24"/>
                      <a:pt x="15" y="24"/>
                      <a:pt x="11" y="24"/>
                    </a:cubicBezTo>
                    <a:cubicBezTo>
                      <a:pt x="7" y="24"/>
                      <a:pt x="0" y="25"/>
                      <a:pt x="2" y="21"/>
                    </a:cubicBezTo>
                    <a:cubicBezTo>
                      <a:pt x="5" y="16"/>
                      <a:pt x="2" y="12"/>
                      <a:pt x="7"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8" name="Freeform 819">
                <a:extLst>
                  <a:ext uri="{FF2B5EF4-FFF2-40B4-BE49-F238E27FC236}">
                    <a16:creationId xmlns:a16="http://schemas.microsoft.com/office/drawing/2014/main" id="{4228A98D-848F-3A41-AD20-C96140340D49}"/>
                  </a:ext>
                </a:extLst>
              </p:cNvPr>
              <p:cNvSpPr>
                <a:spLocks/>
              </p:cNvSpPr>
              <p:nvPr/>
            </p:nvSpPr>
            <p:spPr bwMode="auto">
              <a:xfrm>
                <a:off x="4150" y="2088"/>
                <a:ext cx="11" cy="13"/>
              </a:xfrm>
              <a:custGeom>
                <a:avLst/>
                <a:gdLst>
                  <a:gd name="T0" fmla="*/ 3 w 19"/>
                  <a:gd name="T1" fmla="*/ 12 h 22"/>
                  <a:gd name="T2" fmla="*/ 6 w 19"/>
                  <a:gd name="T3" fmla="*/ 2 h 22"/>
                  <a:gd name="T4" fmla="*/ 13 w 19"/>
                  <a:gd name="T5" fmla="*/ 2 h 22"/>
                  <a:gd name="T6" fmla="*/ 18 w 19"/>
                  <a:gd name="T7" fmla="*/ 9 h 22"/>
                  <a:gd name="T8" fmla="*/ 16 w 19"/>
                  <a:gd name="T9" fmla="*/ 18 h 22"/>
                  <a:gd name="T10" fmla="*/ 9 w 19"/>
                  <a:gd name="T11" fmla="*/ 20 h 22"/>
                  <a:gd name="T12" fmla="*/ 4 w 19"/>
                  <a:gd name="T13" fmla="*/ 19 h 22"/>
                  <a:gd name="T14" fmla="*/ 1 w 19"/>
                  <a:gd name="T15" fmla="*/ 16 h 22"/>
                  <a:gd name="T16" fmla="*/ 3 w 19"/>
                  <a:gd name="T1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3" y="12"/>
                    </a:moveTo>
                    <a:cubicBezTo>
                      <a:pt x="3" y="7"/>
                      <a:pt x="3" y="2"/>
                      <a:pt x="6" y="2"/>
                    </a:cubicBezTo>
                    <a:cubicBezTo>
                      <a:pt x="9" y="2"/>
                      <a:pt x="11" y="0"/>
                      <a:pt x="13" y="2"/>
                    </a:cubicBezTo>
                    <a:cubicBezTo>
                      <a:pt x="16" y="4"/>
                      <a:pt x="19" y="5"/>
                      <a:pt x="18" y="9"/>
                    </a:cubicBezTo>
                    <a:cubicBezTo>
                      <a:pt x="17" y="13"/>
                      <a:pt x="17" y="14"/>
                      <a:pt x="16" y="18"/>
                    </a:cubicBezTo>
                    <a:cubicBezTo>
                      <a:pt x="14" y="21"/>
                      <a:pt x="11" y="22"/>
                      <a:pt x="9" y="20"/>
                    </a:cubicBezTo>
                    <a:cubicBezTo>
                      <a:pt x="8" y="18"/>
                      <a:pt x="6" y="20"/>
                      <a:pt x="4" y="19"/>
                    </a:cubicBezTo>
                    <a:cubicBezTo>
                      <a:pt x="1" y="18"/>
                      <a:pt x="0" y="17"/>
                      <a:pt x="1" y="16"/>
                    </a:cubicBezTo>
                    <a:cubicBezTo>
                      <a:pt x="1" y="14"/>
                      <a:pt x="1" y="11"/>
                      <a:pt x="3"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9" name="Freeform 820">
                <a:extLst>
                  <a:ext uri="{FF2B5EF4-FFF2-40B4-BE49-F238E27FC236}">
                    <a16:creationId xmlns:a16="http://schemas.microsoft.com/office/drawing/2014/main" id="{B7D2709B-33CB-CA4E-9C23-10E93AF2FC34}"/>
                  </a:ext>
                </a:extLst>
              </p:cNvPr>
              <p:cNvSpPr>
                <a:spLocks/>
              </p:cNvSpPr>
              <p:nvPr/>
            </p:nvSpPr>
            <p:spPr bwMode="auto">
              <a:xfrm>
                <a:off x="3973" y="1996"/>
                <a:ext cx="13" cy="11"/>
              </a:xfrm>
              <a:custGeom>
                <a:avLst/>
                <a:gdLst>
                  <a:gd name="T0" fmla="*/ 4 w 22"/>
                  <a:gd name="T1" fmla="*/ 10 h 18"/>
                  <a:gd name="T2" fmla="*/ 1 w 22"/>
                  <a:gd name="T3" fmla="*/ 5 h 18"/>
                  <a:gd name="T4" fmla="*/ 4 w 22"/>
                  <a:gd name="T5" fmla="*/ 1 h 18"/>
                  <a:gd name="T6" fmla="*/ 6 w 22"/>
                  <a:gd name="T7" fmla="*/ 4 h 18"/>
                  <a:gd name="T8" fmla="*/ 10 w 22"/>
                  <a:gd name="T9" fmla="*/ 6 h 18"/>
                  <a:gd name="T10" fmla="*/ 16 w 22"/>
                  <a:gd name="T11" fmla="*/ 11 h 18"/>
                  <a:gd name="T12" fmla="*/ 19 w 22"/>
                  <a:gd name="T13" fmla="*/ 14 h 18"/>
                  <a:gd name="T14" fmla="*/ 17 w 22"/>
                  <a:gd name="T15" fmla="*/ 17 h 18"/>
                  <a:gd name="T16" fmla="*/ 12 w 22"/>
                  <a:gd name="T17" fmla="*/ 14 h 18"/>
                  <a:gd name="T18" fmla="*/ 8 w 22"/>
                  <a:gd name="T19" fmla="*/ 11 h 18"/>
                  <a:gd name="T20" fmla="*/ 4 w 22"/>
                  <a:gd name="T21"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8">
                    <a:moveTo>
                      <a:pt x="4" y="10"/>
                    </a:moveTo>
                    <a:cubicBezTo>
                      <a:pt x="2" y="7"/>
                      <a:pt x="0" y="7"/>
                      <a:pt x="1" y="5"/>
                    </a:cubicBezTo>
                    <a:cubicBezTo>
                      <a:pt x="2" y="2"/>
                      <a:pt x="3" y="0"/>
                      <a:pt x="4" y="1"/>
                    </a:cubicBezTo>
                    <a:cubicBezTo>
                      <a:pt x="5" y="3"/>
                      <a:pt x="3" y="3"/>
                      <a:pt x="6" y="4"/>
                    </a:cubicBezTo>
                    <a:cubicBezTo>
                      <a:pt x="8" y="5"/>
                      <a:pt x="8" y="4"/>
                      <a:pt x="10" y="6"/>
                    </a:cubicBezTo>
                    <a:cubicBezTo>
                      <a:pt x="12" y="9"/>
                      <a:pt x="14" y="11"/>
                      <a:pt x="16" y="11"/>
                    </a:cubicBezTo>
                    <a:cubicBezTo>
                      <a:pt x="18" y="12"/>
                      <a:pt x="19" y="12"/>
                      <a:pt x="19" y="14"/>
                    </a:cubicBezTo>
                    <a:cubicBezTo>
                      <a:pt x="20" y="16"/>
                      <a:pt x="22" y="18"/>
                      <a:pt x="17" y="17"/>
                    </a:cubicBezTo>
                    <a:cubicBezTo>
                      <a:pt x="13" y="15"/>
                      <a:pt x="14" y="16"/>
                      <a:pt x="12" y="14"/>
                    </a:cubicBezTo>
                    <a:cubicBezTo>
                      <a:pt x="10" y="12"/>
                      <a:pt x="10" y="11"/>
                      <a:pt x="8" y="11"/>
                    </a:cubicBezTo>
                    <a:cubicBezTo>
                      <a:pt x="5" y="11"/>
                      <a:pt x="6" y="9"/>
                      <a:pt x="4" y="1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821">
                <a:extLst>
                  <a:ext uri="{FF2B5EF4-FFF2-40B4-BE49-F238E27FC236}">
                    <a16:creationId xmlns:a16="http://schemas.microsoft.com/office/drawing/2014/main" id="{CDA1F7F5-07D6-3C44-B235-F25A308591E3}"/>
                  </a:ext>
                </a:extLst>
              </p:cNvPr>
              <p:cNvSpPr>
                <a:spLocks/>
              </p:cNvSpPr>
              <p:nvPr/>
            </p:nvSpPr>
            <p:spPr bwMode="auto">
              <a:xfrm>
                <a:off x="3994" y="2020"/>
                <a:ext cx="12" cy="18"/>
              </a:xfrm>
              <a:custGeom>
                <a:avLst/>
                <a:gdLst>
                  <a:gd name="T0" fmla="*/ 6 w 21"/>
                  <a:gd name="T1" fmla="*/ 1 h 29"/>
                  <a:gd name="T2" fmla="*/ 11 w 21"/>
                  <a:gd name="T3" fmla="*/ 2 h 29"/>
                  <a:gd name="T4" fmla="*/ 15 w 21"/>
                  <a:gd name="T5" fmla="*/ 5 h 29"/>
                  <a:gd name="T6" fmla="*/ 18 w 21"/>
                  <a:gd name="T7" fmla="*/ 10 h 29"/>
                  <a:gd name="T8" fmla="*/ 20 w 21"/>
                  <a:gd name="T9" fmla="*/ 16 h 29"/>
                  <a:gd name="T10" fmla="*/ 19 w 21"/>
                  <a:gd name="T11" fmla="*/ 23 h 29"/>
                  <a:gd name="T12" fmla="*/ 17 w 21"/>
                  <a:gd name="T13" fmla="*/ 27 h 29"/>
                  <a:gd name="T14" fmla="*/ 13 w 21"/>
                  <a:gd name="T15" fmla="*/ 22 h 29"/>
                  <a:gd name="T16" fmla="*/ 10 w 21"/>
                  <a:gd name="T17" fmla="*/ 18 h 29"/>
                  <a:gd name="T18" fmla="*/ 6 w 21"/>
                  <a:gd name="T19" fmla="*/ 13 h 29"/>
                  <a:gd name="T20" fmla="*/ 3 w 21"/>
                  <a:gd name="T21" fmla="*/ 10 h 29"/>
                  <a:gd name="T22" fmla="*/ 2 w 21"/>
                  <a:gd name="T23" fmla="*/ 4 h 29"/>
                  <a:gd name="T24" fmla="*/ 6 w 21"/>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6" y="1"/>
                    </a:moveTo>
                    <a:cubicBezTo>
                      <a:pt x="9" y="1"/>
                      <a:pt x="9" y="1"/>
                      <a:pt x="11" y="2"/>
                    </a:cubicBezTo>
                    <a:cubicBezTo>
                      <a:pt x="13" y="4"/>
                      <a:pt x="13" y="3"/>
                      <a:pt x="15" y="5"/>
                    </a:cubicBezTo>
                    <a:cubicBezTo>
                      <a:pt x="16" y="8"/>
                      <a:pt x="15" y="6"/>
                      <a:pt x="18" y="10"/>
                    </a:cubicBezTo>
                    <a:cubicBezTo>
                      <a:pt x="20" y="13"/>
                      <a:pt x="21" y="12"/>
                      <a:pt x="20" y="16"/>
                    </a:cubicBezTo>
                    <a:cubicBezTo>
                      <a:pt x="20" y="19"/>
                      <a:pt x="20" y="21"/>
                      <a:pt x="19" y="23"/>
                    </a:cubicBezTo>
                    <a:cubicBezTo>
                      <a:pt x="18" y="26"/>
                      <a:pt x="19" y="29"/>
                      <a:pt x="17" y="27"/>
                    </a:cubicBezTo>
                    <a:cubicBezTo>
                      <a:pt x="15" y="25"/>
                      <a:pt x="15" y="24"/>
                      <a:pt x="13" y="22"/>
                    </a:cubicBezTo>
                    <a:cubicBezTo>
                      <a:pt x="12" y="20"/>
                      <a:pt x="12" y="20"/>
                      <a:pt x="10" y="18"/>
                    </a:cubicBezTo>
                    <a:cubicBezTo>
                      <a:pt x="9" y="16"/>
                      <a:pt x="9" y="15"/>
                      <a:pt x="6" y="13"/>
                    </a:cubicBezTo>
                    <a:cubicBezTo>
                      <a:pt x="4" y="11"/>
                      <a:pt x="5" y="12"/>
                      <a:pt x="3" y="10"/>
                    </a:cubicBezTo>
                    <a:cubicBezTo>
                      <a:pt x="2" y="8"/>
                      <a:pt x="0" y="6"/>
                      <a:pt x="2" y="4"/>
                    </a:cubicBezTo>
                    <a:cubicBezTo>
                      <a:pt x="4" y="3"/>
                      <a:pt x="5"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1" name="Freeform 822">
                <a:extLst>
                  <a:ext uri="{FF2B5EF4-FFF2-40B4-BE49-F238E27FC236}">
                    <a16:creationId xmlns:a16="http://schemas.microsoft.com/office/drawing/2014/main" id="{100D0D9F-AE85-4F4D-802B-EF2DED145FA5}"/>
                  </a:ext>
                </a:extLst>
              </p:cNvPr>
              <p:cNvSpPr>
                <a:spLocks/>
              </p:cNvSpPr>
              <p:nvPr/>
            </p:nvSpPr>
            <p:spPr bwMode="auto">
              <a:xfrm>
                <a:off x="4012" y="2044"/>
                <a:ext cx="5" cy="14"/>
              </a:xfrm>
              <a:custGeom>
                <a:avLst/>
                <a:gdLst>
                  <a:gd name="T0" fmla="*/ 3 w 8"/>
                  <a:gd name="T1" fmla="*/ 3 h 23"/>
                  <a:gd name="T2" fmla="*/ 5 w 8"/>
                  <a:gd name="T3" fmla="*/ 7 h 23"/>
                  <a:gd name="T4" fmla="*/ 7 w 8"/>
                  <a:gd name="T5" fmla="*/ 15 h 23"/>
                  <a:gd name="T6" fmla="*/ 4 w 8"/>
                  <a:gd name="T7" fmla="*/ 22 h 23"/>
                  <a:gd name="T8" fmla="*/ 1 w 8"/>
                  <a:gd name="T9" fmla="*/ 17 h 23"/>
                  <a:gd name="T10" fmla="*/ 2 w 8"/>
                  <a:gd name="T11" fmla="*/ 11 h 23"/>
                  <a:gd name="T12" fmla="*/ 0 w 8"/>
                  <a:gd name="T13" fmla="*/ 5 h 23"/>
                  <a:gd name="T14" fmla="*/ 3 w 8"/>
                  <a:gd name="T15" fmla="*/ 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3" y="3"/>
                    </a:moveTo>
                    <a:cubicBezTo>
                      <a:pt x="5" y="4"/>
                      <a:pt x="5" y="5"/>
                      <a:pt x="5" y="7"/>
                    </a:cubicBezTo>
                    <a:cubicBezTo>
                      <a:pt x="5" y="10"/>
                      <a:pt x="8" y="12"/>
                      <a:pt x="7" y="15"/>
                    </a:cubicBezTo>
                    <a:cubicBezTo>
                      <a:pt x="6" y="18"/>
                      <a:pt x="6" y="23"/>
                      <a:pt x="4" y="22"/>
                    </a:cubicBezTo>
                    <a:cubicBezTo>
                      <a:pt x="2" y="21"/>
                      <a:pt x="0" y="20"/>
                      <a:pt x="1" y="17"/>
                    </a:cubicBezTo>
                    <a:cubicBezTo>
                      <a:pt x="1" y="15"/>
                      <a:pt x="2" y="14"/>
                      <a:pt x="2" y="11"/>
                    </a:cubicBezTo>
                    <a:cubicBezTo>
                      <a:pt x="2" y="9"/>
                      <a:pt x="0" y="7"/>
                      <a:pt x="0" y="5"/>
                    </a:cubicBezTo>
                    <a:cubicBezTo>
                      <a:pt x="0" y="3"/>
                      <a:pt x="1"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823">
                <a:extLst>
                  <a:ext uri="{FF2B5EF4-FFF2-40B4-BE49-F238E27FC236}">
                    <a16:creationId xmlns:a16="http://schemas.microsoft.com/office/drawing/2014/main" id="{330898B7-EF1F-E74D-A564-A580DC4B7C1D}"/>
                  </a:ext>
                </a:extLst>
              </p:cNvPr>
              <p:cNvSpPr>
                <a:spLocks/>
              </p:cNvSpPr>
              <p:nvPr/>
            </p:nvSpPr>
            <p:spPr bwMode="auto">
              <a:xfrm>
                <a:off x="4016" y="2061"/>
                <a:ext cx="11" cy="18"/>
              </a:xfrm>
              <a:custGeom>
                <a:avLst/>
                <a:gdLst>
                  <a:gd name="T0" fmla="*/ 7 w 18"/>
                  <a:gd name="T1" fmla="*/ 2 h 29"/>
                  <a:gd name="T2" fmla="*/ 10 w 18"/>
                  <a:gd name="T3" fmla="*/ 6 h 29"/>
                  <a:gd name="T4" fmla="*/ 14 w 18"/>
                  <a:gd name="T5" fmla="*/ 11 h 29"/>
                  <a:gd name="T6" fmla="*/ 16 w 18"/>
                  <a:gd name="T7" fmla="*/ 16 h 29"/>
                  <a:gd name="T8" fmla="*/ 18 w 18"/>
                  <a:gd name="T9" fmla="*/ 23 h 29"/>
                  <a:gd name="T10" fmla="*/ 14 w 18"/>
                  <a:gd name="T11" fmla="*/ 25 h 29"/>
                  <a:gd name="T12" fmla="*/ 9 w 18"/>
                  <a:gd name="T13" fmla="*/ 25 h 29"/>
                  <a:gd name="T14" fmla="*/ 5 w 18"/>
                  <a:gd name="T15" fmla="*/ 18 h 29"/>
                  <a:gd name="T16" fmla="*/ 1 w 18"/>
                  <a:gd name="T17" fmla="*/ 12 h 29"/>
                  <a:gd name="T18" fmla="*/ 1 w 18"/>
                  <a:gd name="T19" fmla="*/ 6 h 29"/>
                  <a:gd name="T20" fmla="*/ 3 w 18"/>
                  <a:gd name="T21" fmla="*/ 2 h 29"/>
                  <a:gd name="T22" fmla="*/ 7 w 18"/>
                  <a:gd name="T2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9">
                    <a:moveTo>
                      <a:pt x="7" y="2"/>
                    </a:moveTo>
                    <a:cubicBezTo>
                      <a:pt x="9" y="3"/>
                      <a:pt x="10" y="4"/>
                      <a:pt x="10" y="6"/>
                    </a:cubicBezTo>
                    <a:cubicBezTo>
                      <a:pt x="10" y="8"/>
                      <a:pt x="13" y="9"/>
                      <a:pt x="14" y="11"/>
                    </a:cubicBezTo>
                    <a:cubicBezTo>
                      <a:pt x="15" y="13"/>
                      <a:pt x="15" y="13"/>
                      <a:pt x="16" y="16"/>
                    </a:cubicBezTo>
                    <a:cubicBezTo>
                      <a:pt x="17" y="19"/>
                      <a:pt x="18" y="21"/>
                      <a:pt x="18" y="23"/>
                    </a:cubicBezTo>
                    <a:cubicBezTo>
                      <a:pt x="17" y="24"/>
                      <a:pt x="16" y="25"/>
                      <a:pt x="14" y="25"/>
                    </a:cubicBezTo>
                    <a:cubicBezTo>
                      <a:pt x="11" y="25"/>
                      <a:pt x="12" y="29"/>
                      <a:pt x="9" y="25"/>
                    </a:cubicBezTo>
                    <a:cubicBezTo>
                      <a:pt x="7" y="21"/>
                      <a:pt x="7" y="22"/>
                      <a:pt x="5" y="18"/>
                    </a:cubicBezTo>
                    <a:cubicBezTo>
                      <a:pt x="3" y="15"/>
                      <a:pt x="3" y="15"/>
                      <a:pt x="1" y="12"/>
                    </a:cubicBezTo>
                    <a:cubicBezTo>
                      <a:pt x="0" y="10"/>
                      <a:pt x="0" y="8"/>
                      <a:pt x="1" y="6"/>
                    </a:cubicBezTo>
                    <a:cubicBezTo>
                      <a:pt x="2" y="4"/>
                      <a:pt x="2" y="2"/>
                      <a:pt x="3" y="2"/>
                    </a:cubicBezTo>
                    <a:cubicBezTo>
                      <a:pt x="3" y="2"/>
                      <a:pt x="6"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824">
                <a:extLst>
                  <a:ext uri="{FF2B5EF4-FFF2-40B4-BE49-F238E27FC236}">
                    <a16:creationId xmlns:a16="http://schemas.microsoft.com/office/drawing/2014/main" id="{B92C5C80-0BBC-BC4F-B10E-E43F0E124A2A}"/>
                  </a:ext>
                </a:extLst>
              </p:cNvPr>
              <p:cNvSpPr>
                <a:spLocks/>
              </p:cNvSpPr>
              <p:nvPr/>
            </p:nvSpPr>
            <p:spPr bwMode="auto">
              <a:xfrm>
                <a:off x="4028" y="2079"/>
                <a:ext cx="7" cy="9"/>
              </a:xfrm>
              <a:custGeom>
                <a:avLst/>
                <a:gdLst>
                  <a:gd name="T0" fmla="*/ 7 w 12"/>
                  <a:gd name="T1" fmla="*/ 2 h 14"/>
                  <a:gd name="T2" fmla="*/ 10 w 12"/>
                  <a:gd name="T3" fmla="*/ 6 h 14"/>
                  <a:gd name="T4" fmla="*/ 12 w 12"/>
                  <a:gd name="T5" fmla="*/ 10 h 14"/>
                  <a:gd name="T6" fmla="*/ 8 w 12"/>
                  <a:gd name="T7" fmla="*/ 11 h 14"/>
                  <a:gd name="T8" fmla="*/ 4 w 12"/>
                  <a:gd name="T9" fmla="*/ 7 h 14"/>
                  <a:gd name="T10" fmla="*/ 2 w 12"/>
                  <a:gd name="T11" fmla="*/ 1 h 14"/>
                  <a:gd name="T12" fmla="*/ 7 w 1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7" y="2"/>
                    </a:moveTo>
                    <a:cubicBezTo>
                      <a:pt x="9" y="4"/>
                      <a:pt x="9" y="4"/>
                      <a:pt x="10" y="6"/>
                    </a:cubicBezTo>
                    <a:cubicBezTo>
                      <a:pt x="11" y="8"/>
                      <a:pt x="12" y="8"/>
                      <a:pt x="12" y="10"/>
                    </a:cubicBezTo>
                    <a:cubicBezTo>
                      <a:pt x="11" y="12"/>
                      <a:pt x="11" y="14"/>
                      <a:pt x="8" y="11"/>
                    </a:cubicBezTo>
                    <a:cubicBezTo>
                      <a:pt x="5" y="7"/>
                      <a:pt x="7" y="9"/>
                      <a:pt x="4" y="7"/>
                    </a:cubicBezTo>
                    <a:cubicBezTo>
                      <a:pt x="1" y="4"/>
                      <a:pt x="0" y="2"/>
                      <a:pt x="2" y="1"/>
                    </a:cubicBezTo>
                    <a:cubicBezTo>
                      <a:pt x="4" y="0"/>
                      <a:pt x="6"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4" name="Freeform 825">
                <a:extLst>
                  <a:ext uri="{FF2B5EF4-FFF2-40B4-BE49-F238E27FC236}">
                    <a16:creationId xmlns:a16="http://schemas.microsoft.com/office/drawing/2014/main" id="{3E91D4EC-B847-F549-91EE-CBCECCAF08EB}"/>
                  </a:ext>
                </a:extLst>
              </p:cNvPr>
              <p:cNvSpPr>
                <a:spLocks/>
              </p:cNvSpPr>
              <p:nvPr/>
            </p:nvSpPr>
            <p:spPr bwMode="auto">
              <a:xfrm>
                <a:off x="4036" y="2088"/>
                <a:ext cx="10" cy="15"/>
              </a:xfrm>
              <a:custGeom>
                <a:avLst/>
                <a:gdLst>
                  <a:gd name="T0" fmla="*/ 6 w 17"/>
                  <a:gd name="T1" fmla="*/ 5 h 26"/>
                  <a:gd name="T2" fmla="*/ 7 w 17"/>
                  <a:gd name="T3" fmla="*/ 9 h 26"/>
                  <a:gd name="T4" fmla="*/ 12 w 17"/>
                  <a:gd name="T5" fmla="*/ 12 h 26"/>
                  <a:gd name="T6" fmla="*/ 14 w 17"/>
                  <a:gd name="T7" fmla="*/ 18 h 26"/>
                  <a:gd name="T8" fmla="*/ 14 w 17"/>
                  <a:gd name="T9" fmla="*/ 24 h 26"/>
                  <a:gd name="T10" fmla="*/ 9 w 17"/>
                  <a:gd name="T11" fmla="*/ 21 h 26"/>
                  <a:gd name="T12" fmla="*/ 7 w 17"/>
                  <a:gd name="T13" fmla="*/ 17 h 26"/>
                  <a:gd name="T14" fmla="*/ 4 w 17"/>
                  <a:gd name="T15" fmla="*/ 11 h 26"/>
                  <a:gd name="T16" fmla="*/ 0 w 17"/>
                  <a:gd name="T17" fmla="*/ 4 h 26"/>
                  <a:gd name="T18" fmla="*/ 3 w 17"/>
                  <a:gd name="T19" fmla="*/ 0 h 26"/>
                  <a:gd name="T20" fmla="*/ 6 w 1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6">
                    <a:moveTo>
                      <a:pt x="6" y="5"/>
                    </a:moveTo>
                    <a:cubicBezTo>
                      <a:pt x="7" y="7"/>
                      <a:pt x="4" y="6"/>
                      <a:pt x="7" y="9"/>
                    </a:cubicBezTo>
                    <a:cubicBezTo>
                      <a:pt x="10" y="11"/>
                      <a:pt x="10" y="9"/>
                      <a:pt x="12" y="12"/>
                    </a:cubicBezTo>
                    <a:cubicBezTo>
                      <a:pt x="13" y="15"/>
                      <a:pt x="14" y="15"/>
                      <a:pt x="14" y="18"/>
                    </a:cubicBezTo>
                    <a:cubicBezTo>
                      <a:pt x="14" y="21"/>
                      <a:pt x="17" y="26"/>
                      <a:pt x="14" y="24"/>
                    </a:cubicBezTo>
                    <a:cubicBezTo>
                      <a:pt x="10" y="22"/>
                      <a:pt x="11" y="24"/>
                      <a:pt x="9" y="21"/>
                    </a:cubicBezTo>
                    <a:cubicBezTo>
                      <a:pt x="8" y="17"/>
                      <a:pt x="10" y="20"/>
                      <a:pt x="7" y="17"/>
                    </a:cubicBezTo>
                    <a:cubicBezTo>
                      <a:pt x="5" y="13"/>
                      <a:pt x="6" y="15"/>
                      <a:pt x="4" y="11"/>
                    </a:cubicBezTo>
                    <a:cubicBezTo>
                      <a:pt x="1" y="7"/>
                      <a:pt x="0" y="7"/>
                      <a:pt x="0" y="4"/>
                    </a:cubicBezTo>
                    <a:cubicBezTo>
                      <a:pt x="0" y="2"/>
                      <a:pt x="1" y="0"/>
                      <a:pt x="3" y="0"/>
                    </a:cubicBezTo>
                    <a:cubicBezTo>
                      <a:pt x="4" y="0"/>
                      <a:pt x="6" y="3"/>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 name="Freeform 826">
                <a:extLst>
                  <a:ext uri="{FF2B5EF4-FFF2-40B4-BE49-F238E27FC236}">
                    <a16:creationId xmlns:a16="http://schemas.microsoft.com/office/drawing/2014/main" id="{56D32D9A-2C4A-3049-BDC3-BF438399049B}"/>
                  </a:ext>
                </a:extLst>
              </p:cNvPr>
              <p:cNvSpPr>
                <a:spLocks/>
              </p:cNvSpPr>
              <p:nvPr/>
            </p:nvSpPr>
            <p:spPr bwMode="auto">
              <a:xfrm>
                <a:off x="4099" y="2042"/>
                <a:ext cx="16" cy="18"/>
              </a:xfrm>
              <a:custGeom>
                <a:avLst/>
                <a:gdLst>
                  <a:gd name="T0" fmla="*/ 14 w 26"/>
                  <a:gd name="T1" fmla="*/ 4 h 30"/>
                  <a:gd name="T2" fmla="*/ 16 w 26"/>
                  <a:gd name="T3" fmla="*/ 10 h 30"/>
                  <a:gd name="T4" fmla="*/ 23 w 26"/>
                  <a:gd name="T5" fmla="*/ 15 h 30"/>
                  <a:gd name="T6" fmla="*/ 20 w 26"/>
                  <a:gd name="T7" fmla="*/ 18 h 30"/>
                  <a:gd name="T8" fmla="*/ 11 w 26"/>
                  <a:gd name="T9" fmla="*/ 15 h 30"/>
                  <a:gd name="T10" fmla="*/ 11 w 26"/>
                  <a:gd name="T11" fmla="*/ 22 h 30"/>
                  <a:gd name="T12" fmla="*/ 4 w 26"/>
                  <a:gd name="T13" fmla="*/ 26 h 30"/>
                  <a:gd name="T14" fmla="*/ 4 w 26"/>
                  <a:gd name="T15" fmla="*/ 17 h 30"/>
                  <a:gd name="T16" fmla="*/ 9 w 26"/>
                  <a:gd name="T17" fmla="*/ 11 h 30"/>
                  <a:gd name="T18" fmla="*/ 6 w 26"/>
                  <a:gd name="T19" fmla="*/ 2 h 30"/>
                  <a:gd name="T20" fmla="*/ 14 w 26"/>
                  <a:gd name="T2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0">
                    <a:moveTo>
                      <a:pt x="14" y="4"/>
                    </a:moveTo>
                    <a:cubicBezTo>
                      <a:pt x="15" y="7"/>
                      <a:pt x="12" y="8"/>
                      <a:pt x="16" y="10"/>
                    </a:cubicBezTo>
                    <a:cubicBezTo>
                      <a:pt x="19" y="12"/>
                      <a:pt x="26" y="13"/>
                      <a:pt x="23" y="15"/>
                    </a:cubicBezTo>
                    <a:cubicBezTo>
                      <a:pt x="21" y="18"/>
                      <a:pt x="26" y="20"/>
                      <a:pt x="20" y="18"/>
                    </a:cubicBezTo>
                    <a:cubicBezTo>
                      <a:pt x="14" y="16"/>
                      <a:pt x="10" y="12"/>
                      <a:pt x="11" y="15"/>
                    </a:cubicBezTo>
                    <a:cubicBezTo>
                      <a:pt x="13" y="18"/>
                      <a:pt x="12" y="19"/>
                      <a:pt x="11" y="22"/>
                    </a:cubicBezTo>
                    <a:cubicBezTo>
                      <a:pt x="10" y="26"/>
                      <a:pt x="4" y="30"/>
                      <a:pt x="4" y="26"/>
                    </a:cubicBezTo>
                    <a:cubicBezTo>
                      <a:pt x="3" y="21"/>
                      <a:pt x="0" y="18"/>
                      <a:pt x="4" y="17"/>
                    </a:cubicBezTo>
                    <a:cubicBezTo>
                      <a:pt x="7" y="16"/>
                      <a:pt x="11" y="14"/>
                      <a:pt x="9" y="11"/>
                    </a:cubicBezTo>
                    <a:cubicBezTo>
                      <a:pt x="8" y="7"/>
                      <a:pt x="5" y="5"/>
                      <a:pt x="6" y="2"/>
                    </a:cubicBezTo>
                    <a:cubicBezTo>
                      <a:pt x="7" y="0"/>
                      <a:pt x="15" y="0"/>
                      <a:pt x="1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6" name="Freeform 827">
                <a:extLst>
                  <a:ext uri="{FF2B5EF4-FFF2-40B4-BE49-F238E27FC236}">
                    <a16:creationId xmlns:a16="http://schemas.microsoft.com/office/drawing/2014/main" id="{B8B7A3EF-3BDA-4945-8ED6-116F3DCEFB1E}"/>
                  </a:ext>
                </a:extLst>
              </p:cNvPr>
              <p:cNvSpPr>
                <a:spLocks/>
              </p:cNvSpPr>
              <p:nvPr/>
            </p:nvSpPr>
            <p:spPr bwMode="auto">
              <a:xfrm>
                <a:off x="4102" y="2027"/>
                <a:ext cx="9" cy="8"/>
              </a:xfrm>
              <a:custGeom>
                <a:avLst/>
                <a:gdLst>
                  <a:gd name="T0" fmla="*/ 4 w 15"/>
                  <a:gd name="T1" fmla="*/ 4 h 13"/>
                  <a:gd name="T2" fmla="*/ 10 w 15"/>
                  <a:gd name="T3" fmla="*/ 2 h 13"/>
                  <a:gd name="T4" fmla="*/ 13 w 15"/>
                  <a:gd name="T5" fmla="*/ 5 h 13"/>
                  <a:gd name="T6" fmla="*/ 12 w 15"/>
                  <a:gd name="T7" fmla="*/ 12 h 13"/>
                  <a:gd name="T8" fmla="*/ 8 w 15"/>
                  <a:gd name="T9" fmla="*/ 9 h 13"/>
                  <a:gd name="T10" fmla="*/ 4 w 15"/>
                  <a:gd name="T11" fmla="*/ 9 h 13"/>
                  <a:gd name="T12" fmla="*/ 4 w 15"/>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4" y="4"/>
                    </a:moveTo>
                    <a:cubicBezTo>
                      <a:pt x="7" y="1"/>
                      <a:pt x="8" y="0"/>
                      <a:pt x="10" y="2"/>
                    </a:cubicBezTo>
                    <a:cubicBezTo>
                      <a:pt x="12" y="4"/>
                      <a:pt x="14" y="2"/>
                      <a:pt x="13" y="5"/>
                    </a:cubicBezTo>
                    <a:cubicBezTo>
                      <a:pt x="12" y="9"/>
                      <a:pt x="15" y="13"/>
                      <a:pt x="12" y="12"/>
                    </a:cubicBezTo>
                    <a:cubicBezTo>
                      <a:pt x="9" y="11"/>
                      <a:pt x="10" y="10"/>
                      <a:pt x="8" y="9"/>
                    </a:cubicBezTo>
                    <a:cubicBezTo>
                      <a:pt x="6" y="9"/>
                      <a:pt x="5" y="9"/>
                      <a:pt x="4" y="9"/>
                    </a:cubicBezTo>
                    <a:cubicBezTo>
                      <a:pt x="4" y="9"/>
                      <a:pt x="0" y="4"/>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828">
                <a:extLst>
                  <a:ext uri="{FF2B5EF4-FFF2-40B4-BE49-F238E27FC236}">
                    <a16:creationId xmlns:a16="http://schemas.microsoft.com/office/drawing/2014/main" id="{E94D1CAD-F64C-6942-A4D0-64FC4D82256D}"/>
                  </a:ext>
                </a:extLst>
              </p:cNvPr>
              <p:cNvSpPr>
                <a:spLocks/>
              </p:cNvSpPr>
              <p:nvPr/>
            </p:nvSpPr>
            <p:spPr bwMode="auto">
              <a:xfrm>
                <a:off x="4366" y="2223"/>
                <a:ext cx="15" cy="9"/>
              </a:xfrm>
              <a:custGeom>
                <a:avLst/>
                <a:gdLst>
                  <a:gd name="T0" fmla="*/ 13 w 25"/>
                  <a:gd name="T1" fmla="*/ 1 h 15"/>
                  <a:gd name="T2" fmla="*/ 8 w 25"/>
                  <a:gd name="T3" fmla="*/ 14 h 15"/>
                  <a:gd name="T4" fmla="*/ 21 w 25"/>
                  <a:gd name="T5" fmla="*/ 9 h 15"/>
                  <a:gd name="T6" fmla="*/ 23 w 25"/>
                  <a:gd name="T7" fmla="*/ 1 h 15"/>
                  <a:gd name="T8" fmla="*/ 13 w 25"/>
                  <a:gd name="T9" fmla="*/ 1 h 15"/>
                </a:gdLst>
                <a:ahLst/>
                <a:cxnLst>
                  <a:cxn ang="0">
                    <a:pos x="T0" y="T1"/>
                  </a:cxn>
                  <a:cxn ang="0">
                    <a:pos x="T2" y="T3"/>
                  </a:cxn>
                  <a:cxn ang="0">
                    <a:pos x="T4" y="T5"/>
                  </a:cxn>
                  <a:cxn ang="0">
                    <a:pos x="T6" y="T7"/>
                  </a:cxn>
                  <a:cxn ang="0">
                    <a:pos x="T8" y="T9"/>
                  </a:cxn>
                </a:cxnLst>
                <a:rect l="0" t="0" r="r" b="b"/>
                <a:pathLst>
                  <a:path w="25" h="15">
                    <a:moveTo>
                      <a:pt x="13" y="1"/>
                    </a:moveTo>
                    <a:cubicBezTo>
                      <a:pt x="10" y="4"/>
                      <a:pt x="0" y="15"/>
                      <a:pt x="8" y="14"/>
                    </a:cubicBezTo>
                    <a:cubicBezTo>
                      <a:pt x="16" y="14"/>
                      <a:pt x="17" y="14"/>
                      <a:pt x="21" y="9"/>
                    </a:cubicBezTo>
                    <a:cubicBezTo>
                      <a:pt x="24" y="5"/>
                      <a:pt x="25" y="2"/>
                      <a:pt x="23" y="1"/>
                    </a:cubicBezTo>
                    <a:cubicBezTo>
                      <a:pt x="20" y="0"/>
                      <a:pt x="13" y="1"/>
                      <a:pt x="1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829">
                <a:extLst>
                  <a:ext uri="{FF2B5EF4-FFF2-40B4-BE49-F238E27FC236}">
                    <a16:creationId xmlns:a16="http://schemas.microsoft.com/office/drawing/2014/main" id="{56D54D8D-DF8D-A048-A575-0ADEE9580EC5}"/>
                  </a:ext>
                </a:extLst>
              </p:cNvPr>
              <p:cNvSpPr>
                <a:spLocks/>
              </p:cNvSpPr>
              <p:nvPr/>
            </p:nvSpPr>
            <p:spPr bwMode="auto">
              <a:xfrm>
                <a:off x="4570" y="2071"/>
                <a:ext cx="21" cy="8"/>
              </a:xfrm>
              <a:custGeom>
                <a:avLst/>
                <a:gdLst>
                  <a:gd name="T0" fmla="*/ 7 w 36"/>
                  <a:gd name="T1" fmla="*/ 2 h 13"/>
                  <a:gd name="T2" fmla="*/ 20 w 36"/>
                  <a:gd name="T3" fmla="*/ 5 h 13"/>
                  <a:gd name="T4" fmla="*/ 32 w 36"/>
                  <a:gd name="T5" fmla="*/ 9 h 13"/>
                  <a:gd name="T6" fmla="*/ 18 w 36"/>
                  <a:gd name="T7" fmla="*/ 12 h 13"/>
                  <a:gd name="T8" fmla="*/ 1 w 36"/>
                  <a:gd name="T9" fmla="*/ 4 h 13"/>
                  <a:gd name="T10" fmla="*/ 7 w 36"/>
                  <a:gd name="T11" fmla="*/ 2 h 13"/>
                </a:gdLst>
                <a:ahLst/>
                <a:cxnLst>
                  <a:cxn ang="0">
                    <a:pos x="T0" y="T1"/>
                  </a:cxn>
                  <a:cxn ang="0">
                    <a:pos x="T2" y="T3"/>
                  </a:cxn>
                  <a:cxn ang="0">
                    <a:pos x="T4" y="T5"/>
                  </a:cxn>
                  <a:cxn ang="0">
                    <a:pos x="T6" y="T7"/>
                  </a:cxn>
                  <a:cxn ang="0">
                    <a:pos x="T8" y="T9"/>
                  </a:cxn>
                  <a:cxn ang="0">
                    <a:pos x="T10" y="T11"/>
                  </a:cxn>
                </a:cxnLst>
                <a:rect l="0" t="0" r="r" b="b"/>
                <a:pathLst>
                  <a:path w="36" h="13">
                    <a:moveTo>
                      <a:pt x="7" y="2"/>
                    </a:moveTo>
                    <a:cubicBezTo>
                      <a:pt x="15" y="5"/>
                      <a:pt x="16" y="5"/>
                      <a:pt x="20" y="5"/>
                    </a:cubicBezTo>
                    <a:cubicBezTo>
                      <a:pt x="24" y="5"/>
                      <a:pt x="36" y="7"/>
                      <a:pt x="32" y="9"/>
                    </a:cubicBezTo>
                    <a:cubicBezTo>
                      <a:pt x="28" y="11"/>
                      <a:pt x="27" y="13"/>
                      <a:pt x="18" y="12"/>
                    </a:cubicBezTo>
                    <a:cubicBezTo>
                      <a:pt x="10" y="11"/>
                      <a:pt x="0" y="7"/>
                      <a:pt x="1" y="4"/>
                    </a:cubicBezTo>
                    <a:cubicBezTo>
                      <a:pt x="1" y="1"/>
                      <a:pt x="3"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830">
                <a:extLst>
                  <a:ext uri="{FF2B5EF4-FFF2-40B4-BE49-F238E27FC236}">
                    <a16:creationId xmlns:a16="http://schemas.microsoft.com/office/drawing/2014/main" id="{B57AF189-621F-1C40-8357-0FBE4DE87361}"/>
                  </a:ext>
                </a:extLst>
              </p:cNvPr>
              <p:cNvSpPr>
                <a:spLocks/>
              </p:cNvSpPr>
              <p:nvPr/>
            </p:nvSpPr>
            <p:spPr bwMode="auto">
              <a:xfrm>
                <a:off x="4567" y="2055"/>
                <a:ext cx="8" cy="8"/>
              </a:xfrm>
              <a:custGeom>
                <a:avLst/>
                <a:gdLst>
                  <a:gd name="T0" fmla="*/ 3 w 13"/>
                  <a:gd name="T1" fmla="*/ 7 h 13"/>
                  <a:gd name="T2" fmla="*/ 11 w 13"/>
                  <a:gd name="T3" fmla="*/ 10 h 13"/>
                  <a:gd name="T4" fmla="*/ 11 w 13"/>
                  <a:gd name="T5" fmla="*/ 3 h 13"/>
                  <a:gd name="T6" fmla="*/ 2 w 13"/>
                  <a:gd name="T7" fmla="*/ 2 h 13"/>
                  <a:gd name="T8" fmla="*/ 3 w 13"/>
                  <a:gd name="T9" fmla="*/ 7 h 13"/>
                </a:gdLst>
                <a:ahLst/>
                <a:cxnLst>
                  <a:cxn ang="0">
                    <a:pos x="T0" y="T1"/>
                  </a:cxn>
                  <a:cxn ang="0">
                    <a:pos x="T2" y="T3"/>
                  </a:cxn>
                  <a:cxn ang="0">
                    <a:pos x="T4" y="T5"/>
                  </a:cxn>
                  <a:cxn ang="0">
                    <a:pos x="T6" y="T7"/>
                  </a:cxn>
                  <a:cxn ang="0">
                    <a:pos x="T8" y="T9"/>
                  </a:cxn>
                </a:cxnLst>
                <a:rect l="0" t="0" r="r" b="b"/>
                <a:pathLst>
                  <a:path w="13" h="13">
                    <a:moveTo>
                      <a:pt x="3" y="7"/>
                    </a:moveTo>
                    <a:cubicBezTo>
                      <a:pt x="6" y="9"/>
                      <a:pt x="9" y="13"/>
                      <a:pt x="11" y="10"/>
                    </a:cubicBezTo>
                    <a:cubicBezTo>
                      <a:pt x="12" y="7"/>
                      <a:pt x="13" y="4"/>
                      <a:pt x="11" y="3"/>
                    </a:cubicBezTo>
                    <a:cubicBezTo>
                      <a:pt x="8" y="2"/>
                      <a:pt x="2" y="0"/>
                      <a:pt x="2" y="2"/>
                    </a:cubicBezTo>
                    <a:cubicBezTo>
                      <a:pt x="2" y="4"/>
                      <a:pt x="0" y="4"/>
                      <a:pt x="3"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831">
                <a:extLst>
                  <a:ext uri="{FF2B5EF4-FFF2-40B4-BE49-F238E27FC236}">
                    <a16:creationId xmlns:a16="http://schemas.microsoft.com/office/drawing/2014/main" id="{A7C49F4F-7365-2B48-831E-2D39450C8513}"/>
                  </a:ext>
                </a:extLst>
              </p:cNvPr>
              <p:cNvSpPr>
                <a:spLocks/>
              </p:cNvSpPr>
              <p:nvPr/>
            </p:nvSpPr>
            <p:spPr bwMode="auto">
              <a:xfrm>
                <a:off x="2618" y="2048"/>
                <a:ext cx="20" cy="19"/>
              </a:xfrm>
              <a:custGeom>
                <a:avLst/>
                <a:gdLst>
                  <a:gd name="T0" fmla="*/ 22 w 34"/>
                  <a:gd name="T1" fmla="*/ 2 h 32"/>
                  <a:gd name="T2" fmla="*/ 33 w 34"/>
                  <a:gd name="T3" fmla="*/ 11 h 32"/>
                  <a:gd name="T4" fmla="*/ 28 w 34"/>
                  <a:gd name="T5" fmla="*/ 25 h 32"/>
                  <a:gd name="T6" fmla="*/ 11 w 34"/>
                  <a:gd name="T7" fmla="*/ 32 h 32"/>
                  <a:gd name="T8" fmla="*/ 1 w 34"/>
                  <a:gd name="T9" fmla="*/ 26 h 32"/>
                  <a:gd name="T10" fmla="*/ 1 w 34"/>
                  <a:gd name="T11" fmla="*/ 6 h 32"/>
                  <a:gd name="T12" fmla="*/ 22 w 34"/>
                  <a:gd name="T13" fmla="*/ 2 h 32"/>
                </a:gdLst>
                <a:ahLst/>
                <a:cxnLst>
                  <a:cxn ang="0">
                    <a:pos x="T0" y="T1"/>
                  </a:cxn>
                  <a:cxn ang="0">
                    <a:pos x="T2" y="T3"/>
                  </a:cxn>
                  <a:cxn ang="0">
                    <a:pos x="T4" y="T5"/>
                  </a:cxn>
                  <a:cxn ang="0">
                    <a:pos x="T6" y="T7"/>
                  </a:cxn>
                  <a:cxn ang="0">
                    <a:pos x="T8" y="T9"/>
                  </a:cxn>
                  <a:cxn ang="0">
                    <a:pos x="T10" y="T11"/>
                  </a:cxn>
                  <a:cxn ang="0">
                    <a:pos x="T12" y="T13"/>
                  </a:cxn>
                </a:cxnLst>
                <a:rect l="0" t="0" r="r" b="b"/>
                <a:pathLst>
                  <a:path w="34" h="32">
                    <a:moveTo>
                      <a:pt x="22" y="2"/>
                    </a:moveTo>
                    <a:cubicBezTo>
                      <a:pt x="28" y="5"/>
                      <a:pt x="31" y="7"/>
                      <a:pt x="33" y="11"/>
                    </a:cubicBezTo>
                    <a:cubicBezTo>
                      <a:pt x="34" y="15"/>
                      <a:pt x="31" y="22"/>
                      <a:pt x="28" y="25"/>
                    </a:cubicBezTo>
                    <a:cubicBezTo>
                      <a:pt x="25" y="27"/>
                      <a:pt x="19" y="32"/>
                      <a:pt x="11" y="32"/>
                    </a:cubicBezTo>
                    <a:cubicBezTo>
                      <a:pt x="4" y="31"/>
                      <a:pt x="1" y="32"/>
                      <a:pt x="1" y="26"/>
                    </a:cubicBezTo>
                    <a:cubicBezTo>
                      <a:pt x="2" y="20"/>
                      <a:pt x="0" y="8"/>
                      <a:pt x="1" y="6"/>
                    </a:cubicBezTo>
                    <a:cubicBezTo>
                      <a:pt x="3" y="4"/>
                      <a:pt x="20" y="0"/>
                      <a:pt x="2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832">
                <a:extLst>
                  <a:ext uri="{FF2B5EF4-FFF2-40B4-BE49-F238E27FC236}">
                    <a16:creationId xmlns:a16="http://schemas.microsoft.com/office/drawing/2014/main" id="{C0798AE9-DC71-6641-AE64-906BEB8B91F1}"/>
                  </a:ext>
                </a:extLst>
              </p:cNvPr>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833">
                <a:extLst>
                  <a:ext uri="{FF2B5EF4-FFF2-40B4-BE49-F238E27FC236}">
                    <a16:creationId xmlns:a16="http://schemas.microsoft.com/office/drawing/2014/main" id="{2446558B-FB59-F54E-AB36-0E687FC4130F}"/>
                  </a:ext>
                </a:extLst>
              </p:cNvPr>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834">
                <a:extLst>
                  <a:ext uri="{FF2B5EF4-FFF2-40B4-BE49-F238E27FC236}">
                    <a16:creationId xmlns:a16="http://schemas.microsoft.com/office/drawing/2014/main" id="{A2ABF8D7-DBF1-4647-91F3-F2CFA9C1D5FF}"/>
                  </a:ext>
                </a:extLst>
              </p:cNvPr>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835">
                <a:extLst>
                  <a:ext uri="{FF2B5EF4-FFF2-40B4-BE49-F238E27FC236}">
                    <a16:creationId xmlns:a16="http://schemas.microsoft.com/office/drawing/2014/main" id="{A869780F-9FC9-564A-B1CB-7A2C0B2FD16F}"/>
                  </a:ext>
                </a:extLst>
              </p:cNvPr>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5" name="Freeform 836">
                <a:extLst>
                  <a:ext uri="{FF2B5EF4-FFF2-40B4-BE49-F238E27FC236}">
                    <a16:creationId xmlns:a16="http://schemas.microsoft.com/office/drawing/2014/main" id="{EF7925EC-B9C6-674D-8237-351B08C738F2}"/>
                  </a:ext>
                </a:extLst>
              </p:cNvPr>
              <p:cNvSpPr>
                <a:spLocks/>
              </p:cNvSpPr>
              <p:nvPr/>
            </p:nvSpPr>
            <p:spPr bwMode="auto">
              <a:xfrm>
                <a:off x="1437" y="1708"/>
                <a:ext cx="95" cy="44"/>
              </a:xfrm>
              <a:custGeom>
                <a:avLst/>
                <a:gdLst>
                  <a:gd name="T0" fmla="*/ 7 w 158"/>
                  <a:gd name="T1" fmla="*/ 41 h 73"/>
                  <a:gd name="T2" fmla="*/ 13 w 158"/>
                  <a:gd name="T3" fmla="*/ 41 h 73"/>
                  <a:gd name="T4" fmla="*/ 22 w 158"/>
                  <a:gd name="T5" fmla="*/ 44 h 73"/>
                  <a:gd name="T6" fmla="*/ 33 w 158"/>
                  <a:gd name="T7" fmla="*/ 45 h 73"/>
                  <a:gd name="T8" fmla="*/ 44 w 158"/>
                  <a:gd name="T9" fmla="*/ 45 h 73"/>
                  <a:gd name="T10" fmla="*/ 52 w 158"/>
                  <a:gd name="T11" fmla="*/ 42 h 73"/>
                  <a:gd name="T12" fmla="*/ 56 w 158"/>
                  <a:gd name="T13" fmla="*/ 40 h 73"/>
                  <a:gd name="T14" fmla="*/ 48 w 158"/>
                  <a:gd name="T15" fmla="*/ 31 h 73"/>
                  <a:gd name="T16" fmla="*/ 47 w 158"/>
                  <a:gd name="T17" fmla="*/ 17 h 73"/>
                  <a:gd name="T18" fmla="*/ 34 w 158"/>
                  <a:gd name="T19" fmla="*/ 10 h 73"/>
                  <a:gd name="T20" fmla="*/ 42 w 158"/>
                  <a:gd name="T21" fmla="*/ 5 h 73"/>
                  <a:gd name="T22" fmla="*/ 52 w 158"/>
                  <a:gd name="T23" fmla="*/ 3 h 73"/>
                  <a:gd name="T24" fmla="*/ 65 w 158"/>
                  <a:gd name="T25" fmla="*/ 8 h 73"/>
                  <a:gd name="T26" fmla="*/ 73 w 158"/>
                  <a:gd name="T27" fmla="*/ 8 h 73"/>
                  <a:gd name="T28" fmla="*/ 80 w 158"/>
                  <a:gd name="T29" fmla="*/ 5 h 73"/>
                  <a:gd name="T30" fmla="*/ 92 w 158"/>
                  <a:gd name="T31" fmla="*/ 5 h 73"/>
                  <a:gd name="T32" fmla="*/ 105 w 158"/>
                  <a:gd name="T33" fmla="*/ 8 h 73"/>
                  <a:gd name="T34" fmla="*/ 119 w 158"/>
                  <a:gd name="T35" fmla="*/ 14 h 73"/>
                  <a:gd name="T36" fmla="*/ 123 w 158"/>
                  <a:gd name="T37" fmla="*/ 22 h 73"/>
                  <a:gd name="T38" fmla="*/ 135 w 158"/>
                  <a:gd name="T39" fmla="*/ 20 h 73"/>
                  <a:gd name="T40" fmla="*/ 137 w 158"/>
                  <a:gd name="T41" fmla="*/ 25 h 73"/>
                  <a:gd name="T42" fmla="*/ 130 w 158"/>
                  <a:gd name="T43" fmla="*/ 30 h 73"/>
                  <a:gd name="T44" fmla="*/ 147 w 158"/>
                  <a:gd name="T45" fmla="*/ 31 h 73"/>
                  <a:gd name="T46" fmla="*/ 155 w 158"/>
                  <a:gd name="T47" fmla="*/ 41 h 73"/>
                  <a:gd name="T48" fmla="*/ 146 w 158"/>
                  <a:gd name="T49" fmla="*/ 51 h 73"/>
                  <a:gd name="T50" fmla="*/ 134 w 158"/>
                  <a:gd name="T51" fmla="*/ 47 h 73"/>
                  <a:gd name="T52" fmla="*/ 117 w 158"/>
                  <a:gd name="T53" fmla="*/ 46 h 73"/>
                  <a:gd name="T54" fmla="*/ 110 w 158"/>
                  <a:gd name="T55" fmla="*/ 53 h 73"/>
                  <a:gd name="T56" fmla="*/ 96 w 158"/>
                  <a:gd name="T57" fmla="*/ 48 h 73"/>
                  <a:gd name="T58" fmla="*/ 89 w 158"/>
                  <a:gd name="T59" fmla="*/ 51 h 73"/>
                  <a:gd name="T60" fmla="*/ 82 w 158"/>
                  <a:gd name="T61" fmla="*/ 61 h 73"/>
                  <a:gd name="T62" fmla="*/ 76 w 158"/>
                  <a:gd name="T63" fmla="*/ 68 h 73"/>
                  <a:gd name="T64" fmla="*/ 69 w 158"/>
                  <a:gd name="T65" fmla="*/ 65 h 73"/>
                  <a:gd name="T66" fmla="*/ 61 w 158"/>
                  <a:gd name="T67" fmla="*/ 54 h 73"/>
                  <a:gd name="T68" fmla="*/ 50 w 158"/>
                  <a:gd name="T69" fmla="*/ 53 h 73"/>
                  <a:gd name="T70" fmla="*/ 40 w 158"/>
                  <a:gd name="T71" fmla="*/ 55 h 73"/>
                  <a:gd name="T72" fmla="*/ 29 w 158"/>
                  <a:gd name="T73" fmla="*/ 51 h 73"/>
                  <a:gd name="T74" fmla="*/ 20 w 158"/>
                  <a:gd name="T75" fmla="*/ 53 h 73"/>
                  <a:gd name="T76" fmla="*/ 17 w 158"/>
                  <a:gd name="T77" fmla="*/ 58 h 73"/>
                  <a:gd name="T78" fmla="*/ 9 w 158"/>
                  <a:gd name="T79" fmla="*/ 53 h 73"/>
                  <a:gd name="T80" fmla="*/ 2 w 158"/>
                  <a:gd name="T81" fmla="*/ 45 h 73"/>
                  <a:gd name="T82" fmla="*/ 7 w 158"/>
                  <a:gd name="T83"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73">
                    <a:moveTo>
                      <a:pt x="7" y="41"/>
                    </a:move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6" y="6"/>
                      <a:pt x="58" y="7"/>
                      <a:pt x="65" y="8"/>
                    </a:cubicBezTo>
                    <a:cubicBezTo>
                      <a:pt x="71" y="8"/>
                      <a:pt x="69" y="9"/>
                      <a:pt x="73" y="8"/>
                    </a:cubicBezTo>
                    <a:cubicBezTo>
                      <a:pt x="77" y="6"/>
                      <a:pt x="76" y="5"/>
                      <a:pt x="80" y="5"/>
                    </a:cubicBezTo>
                    <a:cubicBezTo>
                      <a:pt x="85" y="5"/>
                      <a:pt x="87" y="3"/>
                      <a:pt x="92" y="5"/>
                    </a:cubicBezTo>
                    <a:cubicBezTo>
                      <a:pt x="97" y="7"/>
                      <a:pt x="100" y="4"/>
                      <a:pt x="105" y="8"/>
                    </a:cubicBezTo>
                    <a:cubicBezTo>
                      <a:pt x="110" y="11"/>
                      <a:pt x="117" y="11"/>
                      <a:pt x="119" y="14"/>
                    </a:cubicBezTo>
                    <a:cubicBezTo>
                      <a:pt x="121" y="17"/>
                      <a:pt x="121" y="19"/>
                      <a:pt x="123" y="22"/>
                    </a:cubicBezTo>
                    <a:cubicBezTo>
                      <a:pt x="125" y="25"/>
                      <a:pt x="131" y="19"/>
                      <a:pt x="135" y="20"/>
                    </a:cubicBezTo>
                    <a:cubicBezTo>
                      <a:pt x="138" y="21"/>
                      <a:pt x="142" y="24"/>
                      <a:pt x="137" y="25"/>
                    </a:cubicBezTo>
                    <a:cubicBezTo>
                      <a:pt x="133" y="25"/>
                      <a:pt x="126" y="29"/>
                      <a:pt x="130" y="30"/>
                    </a:cubicBezTo>
                    <a:cubicBezTo>
                      <a:pt x="134" y="30"/>
                      <a:pt x="142" y="27"/>
                      <a:pt x="147" y="31"/>
                    </a:cubicBezTo>
                    <a:cubicBezTo>
                      <a:pt x="151" y="35"/>
                      <a:pt x="158" y="35"/>
                      <a:pt x="155" y="41"/>
                    </a:cubicBezTo>
                    <a:cubicBezTo>
                      <a:pt x="153" y="46"/>
                      <a:pt x="149" y="47"/>
                      <a:pt x="146" y="51"/>
                    </a:cubicBezTo>
                    <a:cubicBezTo>
                      <a:pt x="142" y="54"/>
                      <a:pt x="141" y="47"/>
                      <a:pt x="134" y="47"/>
                    </a:cubicBezTo>
                    <a:cubicBezTo>
                      <a:pt x="127" y="47"/>
                      <a:pt x="120" y="43"/>
                      <a:pt x="117" y="46"/>
                    </a:cubicBezTo>
                    <a:cubicBezTo>
                      <a:pt x="114" y="49"/>
                      <a:pt x="120" y="53"/>
                      <a:pt x="110" y="53"/>
                    </a:cubicBezTo>
                    <a:cubicBezTo>
                      <a:pt x="100" y="52"/>
                      <a:pt x="97" y="50"/>
                      <a:pt x="96" y="48"/>
                    </a:cubicBezTo>
                    <a:cubicBezTo>
                      <a:pt x="95" y="46"/>
                      <a:pt x="91" y="47"/>
                      <a:pt x="89" y="51"/>
                    </a:cubicBezTo>
                    <a:cubicBezTo>
                      <a:pt x="87" y="54"/>
                      <a:pt x="81" y="55"/>
                      <a:pt x="82" y="61"/>
                    </a:cubicBezTo>
                    <a:cubicBezTo>
                      <a:pt x="82" y="67"/>
                      <a:pt x="81"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6" name="Freeform 837">
                <a:extLst>
                  <a:ext uri="{FF2B5EF4-FFF2-40B4-BE49-F238E27FC236}">
                    <a16:creationId xmlns:a16="http://schemas.microsoft.com/office/drawing/2014/main" id="{C5CBC86D-6903-A341-A2AD-9876F9BE1B7E}"/>
                  </a:ext>
                </a:extLst>
              </p:cNvPr>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838">
                <a:extLst>
                  <a:ext uri="{FF2B5EF4-FFF2-40B4-BE49-F238E27FC236}">
                    <a16:creationId xmlns:a16="http://schemas.microsoft.com/office/drawing/2014/main" id="{9D88838E-0EDA-1F44-A1F8-C49D9BA41D62}"/>
                  </a:ext>
                </a:extLst>
              </p:cNvPr>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8" name="Freeform 839">
                <a:extLst>
                  <a:ext uri="{FF2B5EF4-FFF2-40B4-BE49-F238E27FC236}">
                    <a16:creationId xmlns:a16="http://schemas.microsoft.com/office/drawing/2014/main" id="{6059E3A6-3CA2-BE4E-8DC9-F0388193B163}"/>
                  </a:ext>
                </a:extLst>
              </p:cNvPr>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9" name="Freeform 840">
                <a:extLst>
                  <a:ext uri="{FF2B5EF4-FFF2-40B4-BE49-F238E27FC236}">
                    <a16:creationId xmlns:a16="http://schemas.microsoft.com/office/drawing/2014/main" id="{A860EBB6-1D71-B048-B51E-57C48DF47FC0}"/>
                  </a:ext>
                </a:extLst>
              </p:cNvPr>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0" name="Freeform 841">
                <a:extLst>
                  <a:ext uri="{FF2B5EF4-FFF2-40B4-BE49-F238E27FC236}">
                    <a16:creationId xmlns:a16="http://schemas.microsoft.com/office/drawing/2014/main" id="{905F6A19-713A-724A-A411-33D25BAF2373}"/>
                  </a:ext>
                </a:extLst>
              </p:cNvPr>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842">
                <a:extLst>
                  <a:ext uri="{FF2B5EF4-FFF2-40B4-BE49-F238E27FC236}">
                    <a16:creationId xmlns:a16="http://schemas.microsoft.com/office/drawing/2014/main" id="{11417137-0EA5-D543-BFA7-2FCC55812D61}"/>
                  </a:ext>
                </a:extLst>
              </p:cNvPr>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843">
                <a:extLst>
                  <a:ext uri="{FF2B5EF4-FFF2-40B4-BE49-F238E27FC236}">
                    <a16:creationId xmlns:a16="http://schemas.microsoft.com/office/drawing/2014/main" id="{7398EC4C-81E2-444C-B4EC-A28503A27893}"/>
                  </a:ext>
                </a:extLst>
              </p:cNvPr>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844">
                <a:extLst>
                  <a:ext uri="{FF2B5EF4-FFF2-40B4-BE49-F238E27FC236}">
                    <a16:creationId xmlns:a16="http://schemas.microsoft.com/office/drawing/2014/main" id="{E067696C-34DC-6C4F-9A06-34AD131B3D38}"/>
                  </a:ext>
                </a:extLst>
              </p:cNvPr>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845">
                <a:extLst>
                  <a:ext uri="{FF2B5EF4-FFF2-40B4-BE49-F238E27FC236}">
                    <a16:creationId xmlns:a16="http://schemas.microsoft.com/office/drawing/2014/main" id="{A1D6EBAA-8074-EA4F-ABB2-39A990385B34}"/>
                  </a:ext>
                </a:extLst>
              </p:cNvPr>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846">
                <a:extLst>
                  <a:ext uri="{FF2B5EF4-FFF2-40B4-BE49-F238E27FC236}">
                    <a16:creationId xmlns:a16="http://schemas.microsoft.com/office/drawing/2014/main" id="{4C999294-04E1-F442-AF97-ADBC3859F22A}"/>
                  </a:ext>
                </a:extLst>
              </p:cNvPr>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6" name="Freeform 847">
                <a:extLst>
                  <a:ext uri="{FF2B5EF4-FFF2-40B4-BE49-F238E27FC236}">
                    <a16:creationId xmlns:a16="http://schemas.microsoft.com/office/drawing/2014/main" id="{DF1C4258-D1E8-2649-8706-420994526C66}"/>
                  </a:ext>
                </a:extLst>
              </p:cNvPr>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848">
                <a:extLst>
                  <a:ext uri="{FF2B5EF4-FFF2-40B4-BE49-F238E27FC236}">
                    <a16:creationId xmlns:a16="http://schemas.microsoft.com/office/drawing/2014/main" id="{8FE6D650-6F6C-DB45-BA5B-8D0D521941B8}"/>
                  </a:ext>
                </a:extLst>
              </p:cNvPr>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849">
                <a:extLst>
                  <a:ext uri="{FF2B5EF4-FFF2-40B4-BE49-F238E27FC236}">
                    <a16:creationId xmlns:a16="http://schemas.microsoft.com/office/drawing/2014/main" id="{E4295FFB-0A0F-FD4B-B873-6D295B74649C}"/>
                  </a:ext>
                </a:extLst>
              </p:cNvPr>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850">
                <a:extLst>
                  <a:ext uri="{FF2B5EF4-FFF2-40B4-BE49-F238E27FC236}">
                    <a16:creationId xmlns:a16="http://schemas.microsoft.com/office/drawing/2014/main" id="{81359726-9471-4C40-A73D-2440E224EAFB}"/>
                  </a:ext>
                </a:extLst>
              </p:cNvPr>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851">
                <a:extLst>
                  <a:ext uri="{FF2B5EF4-FFF2-40B4-BE49-F238E27FC236}">
                    <a16:creationId xmlns:a16="http://schemas.microsoft.com/office/drawing/2014/main" id="{3F933F37-A30A-2B42-A818-7F3DE9EE7412}"/>
                  </a:ext>
                </a:extLst>
              </p:cNvPr>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1" name="Freeform 852">
                <a:extLst>
                  <a:ext uri="{FF2B5EF4-FFF2-40B4-BE49-F238E27FC236}">
                    <a16:creationId xmlns:a16="http://schemas.microsoft.com/office/drawing/2014/main" id="{A68DEEFA-1EEC-AC40-815D-606AF4B1FA13}"/>
                  </a:ext>
                </a:extLst>
              </p:cNvPr>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2" name="Freeform 853">
                <a:extLst>
                  <a:ext uri="{FF2B5EF4-FFF2-40B4-BE49-F238E27FC236}">
                    <a16:creationId xmlns:a16="http://schemas.microsoft.com/office/drawing/2014/main" id="{7A87C40A-6FFA-084D-8393-47A712B97394}"/>
                  </a:ext>
                </a:extLst>
              </p:cNvPr>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3" name="Freeform 854">
                <a:extLst>
                  <a:ext uri="{FF2B5EF4-FFF2-40B4-BE49-F238E27FC236}">
                    <a16:creationId xmlns:a16="http://schemas.microsoft.com/office/drawing/2014/main" id="{D24F8005-CEA3-F745-B923-5EE809E7D95D}"/>
                  </a:ext>
                </a:extLst>
              </p:cNvPr>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855">
                <a:extLst>
                  <a:ext uri="{FF2B5EF4-FFF2-40B4-BE49-F238E27FC236}">
                    <a16:creationId xmlns:a16="http://schemas.microsoft.com/office/drawing/2014/main" id="{8CFB35F5-1496-3248-8EF2-7B527BA0E8D5}"/>
                  </a:ext>
                </a:extLst>
              </p:cNvPr>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5" name="Freeform 856">
                <a:extLst>
                  <a:ext uri="{FF2B5EF4-FFF2-40B4-BE49-F238E27FC236}">
                    <a16:creationId xmlns:a16="http://schemas.microsoft.com/office/drawing/2014/main" id="{8DA47C1E-290F-6949-B742-3C7E5A30F172}"/>
                  </a:ext>
                </a:extLst>
              </p:cNvPr>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 name="Freeform 857">
                <a:extLst>
                  <a:ext uri="{FF2B5EF4-FFF2-40B4-BE49-F238E27FC236}">
                    <a16:creationId xmlns:a16="http://schemas.microsoft.com/office/drawing/2014/main" id="{74CAF2EB-1866-F64D-8DD9-50F9D0D8885A}"/>
                  </a:ext>
                </a:extLst>
              </p:cNvPr>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858">
                <a:extLst>
                  <a:ext uri="{FF2B5EF4-FFF2-40B4-BE49-F238E27FC236}">
                    <a16:creationId xmlns:a16="http://schemas.microsoft.com/office/drawing/2014/main" id="{CE4413DB-BA7D-CB40-91FE-435B0A73AF8C}"/>
                  </a:ext>
                </a:extLst>
              </p:cNvPr>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859">
                <a:extLst>
                  <a:ext uri="{FF2B5EF4-FFF2-40B4-BE49-F238E27FC236}">
                    <a16:creationId xmlns:a16="http://schemas.microsoft.com/office/drawing/2014/main" id="{49BE848F-0894-5C42-87FE-85C70D1021F3}"/>
                  </a:ext>
                </a:extLst>
              </p:cNvPr>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9" name="Freeform 860">
                <a:extLst>
                  <a:ext uri="{FF2B5EF4-FFF2-40B4-BE49-F238E27FC236}">
                    <a16:creationId xmlns:a16="http://schemas.microsoft.com/office/drawing/2014/main" id="{361290B1-041C-3243-9B89-5190CA5A0CDC}"/>
                  </a:ext>
                </a:extLst>
              </p:cNvPr>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0" name="Freeform 861">
                <a:extLst>
                  <a:ext uri="{FF2B5EF4-FFF2-40B4-BE49-F238E27FC236}">
                    <a16:creationId xmlns:a16="http://schemas.microsoft.com/office/drawing/2014/main" id="{AB632E40-DA74-3F41-BCC9-2CE27283F6C9}"/>
                  </a:ext>
                </a:extLst>
              </p:cNvPr>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1" name="Freeform 862">
                <a:extLst>
                  <a:ext uri="{FF2B5EF4-FFF2-40B4-BE49-F238E27FC236}">
                    <a16:creationId xmlns:a16="http://schemas.microsoft.com/office/drawing/2014/main" id="{E4B36586-B837-1542-8636-985BD05795FA}"/>
                  </a:ext>
                </a:extLst>
              </p:cNvPr>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2" name="Freeform 863">
                <a:extLst>
                  <a:ext uri="{FF2B5EF4-FFF2-40B4-BE49-F238E27FC236}">
                    <a16:creationId xmlns:a16="http://schemas.microsoft.com/office/drawing/2014/main" id="{C9524A19-1E97-CC49-9B78-89B07DCED1C7}"/>
                  </a:ext>
                </a:extLst>
              </p:cNvPr>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3" name="Freeform 864">
                <a:extLst>
                  <a:ext uri="{FF2B5EF4-FFF2-40B4-BE49-F238E27FC236}">
                    <a16:creationId xmlns:a16="http://schemas.microsoft.com/office/drawing/2014/main" id="{6250BBE1-0634-554D-B099-396A265B4084}"/>
                  </a:ext>
                </a:extLst>
              </p:cNvPr>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865">
                <a:extLst>
                  <a:ext uri="{FF2B5EF4-FFF2-40B4-BE49-F238E27FC236}">
                    <a16:creationId xmlns:a16="http://schemas.microsoft.com/office/drawing/2014/main" id="{4D5D717C-B76E-3847-AB03-A8FF5AA2E965}"/>
                  </a:ext>
                </a:extLst>
              </p:cNvPr>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5" name="Freeform 866">
                <a:extLst>
                  <a:ext uri="{FF2B5EF4-FFF2-40B4-BE49-F238E27FC236}">
                    <a16:creationId xmlns:a16="http://schemas.microsoft.com/office/drawing/2014/main" id="{B169A9E1-AE86-1D44-94A0-8381C9196010}"/>
                  </a:ext>
                </a:extLst>
              </p:cNvPr>
              <p:cNvSpPr>
                <a:spLocks/>
              </p:cNvSpPr>
              <p:nvPr/>
            </p:nvSpPr>
            <p:spPr bwMode="auto">
              <a:xfrm>
                <a:off x="651" y="1710"/>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 name="Freeform 867">
                <a:extLst>
                  <a:ext uri="{FF2B5EF4-FFF2-40B4-BE49-F238E27FC236}">
                    <a16:creationId xmlns:a16="http://schemas.microsoft.com/office/drawing/2014/main" id="{7D392C82-B3E4-5144-88C0-1ADF557296D5}"/>
                  </a:ext>
                </a:extLst>
              </p:cNvPr>
              <p:cNvSpPr>
                <a:spLocks/>
              </p:cNvSpPr>
              <p:nvPr/>
            </p:nvSpPr>
            <p:spPr bwMode="auto">
              <a:xfrm>
                <a:off x="648" y="1693"/>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Freeform 868">
                <a:extLst>
                  <a:ext uri="{FF2B5EF4-FFF2-40B4-BE49-F238E27FC236}">
                    <a16:creationId xmlns:a16="http://schemas.microsoft.com/office/drawing/2014/main" id="{F978ECF4-24FA-EB45-A4A6-11283105628C}"/>
                  </a:ext>
                </a:extLst>
              </p:cNvPr>
              <p:cNvSpPr>
                <a:spLocks/>
              </p:cNvSpPr>
              <p:nvPr/>
            </p:nvSpPr>
            <p:spPr bwMode="auto">
              <a:xfrm>
                <a:off x="636" y="1680"/>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 name="Freeform 869">
                <a:extLst>
                  <a:ext uri="{FF2B5EF4-FFF2-40B4-BE49-F238E27FC236}">
                    <a16:creationId xmlns:a16="http://schemas.microsoft.com/office/drawing/2014/main" id="{970D5F09-8D00-7C40-A093-EF13FE9CDE10}"/>
                  </a:ext>
                </a:extLst>
              </p:cNvPr>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870">
                <a:extLst>
                  <a:ext uri="{FF2B5EF4-FFF2-40B4-BE49-F238E27FC236}">
                    <a16:creationId xmlns:a16="http://schemas.microsoft.com/office/drawing/2014/main" id="{8BAE75AE-EC69-DE4B-AFE4-EBA9380253E0}"/>
                  </a:ext>
                </a:extLst>
              </p:cNvPr>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871">
                <a:extLst>
                  <a:ext uri="{FF2B5EF4-FFF2-40B4-BE49-F238E27FC236}">
                    <a16:creationId xmlns:a16="http://schemas.microsoft.com/office/drawing/2014/main" id="{140C556D-AA5B-0B41-B329-1911C9EA8240}"/>
                  </a:ext>
                </a:extLst>
              </p:cNvPr>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872">
                <a:extLst>
                  <a:ext uri="{FF2B5EF4-FFF2-40B4-BE49-F238E27FC236}">
                    <a16:creationId xmlns:a16="http://schemas.microsoft.com/office/drawing/2014/main" id="{6B3DC064-6E61-9D4C-8D34-1DC3A5F2F52C}"/>
                  </a:ext>
                </a:extLst>
              </p:cNvPr>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873">
                <a:extLst>
                  <a:ext uri="{FF2B5EF4-FFF2-40B4-BE49-F238E27FC236}">
                    <a16:creationId xmlns:a16="http://schemas.microsoft.com/office/drawing/2014/main" id="{C2A10AA7-55C5-554D-A7B4-AD2A2114B583}"/>
                  </a:ext>
                </a:extLst>
              </p:cNvPr>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874">
                <a:extLst>
                  <a:ext uri="{FF2B5EF4-FFF2-40B4-BE49-F238E27FC236}">
                    <a16:creationId xmlns:a16="http://schemas.microsoft.com/office/drawing/2014/main" id="{61898655-BEE9-574F-A36B-98115C974C64}"/>
                  </a:ext>
                </a:extLst>
              </p:cNvPr>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875">
                <a:extLst>
                  <a:ext uri="{FF2B5EF4-FFF2-40B4-BE49-F238E27FC236}">
                    <a16:creationId xmlns:a16="http://schemas.microsoft.com/office/drawing/2014/main" id="{6F9179E1-3E94-4B4E-830E-93A664F03701}"/>
                  </a:ext>
                </a:extLst>
              </p:cNvPr>
              <p:cNvSpPr>
                <a:spLocks/>
              </p:cNvSpPr>
              <p:nvPr/>
            </p:nvSpPr>
            <p:spPr bwMode="auto">
              <a:xfrm>
                <a:off x="4852" y="2128"/>
                <a:ext cx="22" cy="35"/>
              </a:xfrm>
              <a:custGeom>
                <a:avLst/>
                <a:gdLst>
                  <a:gd name="T0" fmla="*/ 5 w 36"/>
                  <a:gd name="T1" fmla="*/ 6 h 58"/>
                  <a:gd name="T2" fmla="*/ 5 w 36"/>
                  <a:gd name="T3" fmla="*/ 14 h 58"/>
                  <a:gd name="T4" fmla="*/ 9 w 36"/>
                  <a:gd name="T5" fmla="*/ 18 h 58"/>
                  <a:gd name="T6" fmla="*/ 16 w 36"/>
                  <a:gd name="T7" fmla="*/ 23 h 58"/>
                  <a:gd name="T8" fmla="*/ 20 w 36"/>
                  <a:gd name="T9" fmla="*/ 27 h 58"/>
                  <a:gd name="T10" fmla="*/ 22 w 36"/>
                  <a:gd name="T11" fmla="*/ 35 h 58"/>
                  <a:gd name="T12" fmla="*/ 28 w 36"/>
                  <a:gd name="T13" fmla="*/ 39 h 58"/>
                  <a:gd name="T14" fmla="*/ 33 w 36"/>
                  <a:gd name="T15" fmla="*/ 47 h 58"/>
                  <a:gd name="T16" fmla="*/ 33 w 36"/>
                  <a:gd name="T17" fmla="*/ 56 h 58"/>
                  <a:gd name="T18" fmla="*/ 24 w 36"/>
                  <a:gd name="T19" fmla="*/ 54 h 58"/>
                  <a:gd name="T20" fmla="*/ 18 w 36"/>
                  <a:gd name="T21" fmla="*/ 54 h 58"/>
                  <a:gd name="T22" fmla="*/ 16 w 36"/>
                  <a:gd name="T23" fmla="*/ 47 h 58"/>
                  <a:gd name="T24" fmla="*/ 15 w 36"/>
                  <a:gd name="T25" fmla="*/ 42 h 58"/>
                  <a:gd name="T26" fmla="*/ 9 w 36"/>
                  <a:gd name="T27" fmla="*/ 37 h 58"/>
                  <a:gd name="T28" fmla="*/ 6 w 36"/>
                  <a:gd name="T29" fmla="*/ 31 h 58"/>
                  <a:gd name="T30" fmla="*/ 4 w 36"/>
                  <a:gd name="T31" fmla="*/ 21 h 58"/>
                  <a:gd name="T32" fmla="*/ 3 w 36"/>
                  <a:gd name="T33" fmla="*/ 17 h 58"/>
                  <a:gd name="T34" fmla="*/ 0 w 36"/>
                  <a:gd name="T35" fmla="*/ 8 h 58"/>
                  <a:gd name="T36" fmla="*/ 5 w 36"/>
                  <a:gd name="T37"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8">
                    <a:moveTo>
                      <a:pt x="5" y="6"/>
                    </a:moveTo>
                    <a:cubicBezTo>
                      <a:pt x="5" y="11"/>
                      <a:pt x="3" y="12"/>
                      <a:pt x="5" y="14"/>
                    </a:cubicBezTo>
                    <a:cubicBezTo>
                      <a:pt x="7" y="16"/>
                      <a:pt x="5" y="16"/>
                      <a:pt x="9" y="18"/>
                    </a:cubicBezTo>
                    <a:cubicBezTo>
                      <a:pt x="12" y="19"/>
                      <a:pt x="15" y="21"/>
                      <a:pt x="16" y="23"/>
                    </a:cubicBezTo>
                    <a:cubicBezTo>
                      <a:pt x="17" y="24"/>
                      <a:pt x="19" y="24"/>
                      <a:pt x="20" y="27"/>
                    </a:cubicBezTo>
                    <a:cubicBezTo>
                      <a:pt x="20" y="31"/>
                      <a:pt x="20" y="33"/>
                      <a:pt x="22" y="35"/>
                    </a:cubicBezTo>
                    <a:cubicBezTo>
                      <a:pt x="25" y="36"/>
                      <a:pt x="27" y="36"/>
                      <a:pt x="28" y="39"/>
                    </a:cubicBezTo>
                    <a:cubicBezTo>
                      <a:pt x="29" y="42"/>
                      <a:pt x="33" y="43"/>
                      <a:pt x="33" y="47"/>
                    </a:cubicBezTo>
                    <a:cubicBezTo>
                      <a:pt x="33" y="52"/>
                      <a:pt x="36" y="56"/>
                      <a:pt x="33" y="56"/>
                    </a:cubicBezTo>
                    <a:cubicBezTo>
                      <a:pt x="29" y="55"/>
                      <a:pt x="29" y="55"/>
                      <a:pt x="24" y="54"/>
                    </a:cubicBezTo>
                    <a:cubicBezTo>
                      <a:pt x="20" y="54"/>
                      <a:pt x="20" y="58"/>
                      <a:pt x="18" y="54"/>
                    </a:cubicBezTo>
                    <a:cubicBezTo>
                      <a:pt x="16" y="50"/>
                      <a:pt x="18" y="51"/>
                      <a:pt x="16" y="47"/>
                    </a:cubicBezTo>
                    <a:cubicBezTo>
                      <a:pt x="15" y="42"/>
                      <a:pt x="19" y="45"/>
                      <a:pt x="15" y="42"/>
                    </a:cubicBezTo>
                    <a:cubicBezTo>
                      <a:pt x="11" y="39"/>
                      <a:pt x="12" y="40"/>
                      <a:pt x="9" y="37"/>
                    </a:cubicBezTo>
                    <a:cubicBezTo>
                      <a:pt x="7" y="34"/>
                      <a:pt x="6" y="35"/>
                      <a:pt x="6" y="31"/>
                    </a:cubicBezTo>
                    <a:cubicBezTo>
                      <a:pt x="5" y="27"/>
                      <a:pt x="4" y="23"/>
                      <a:pt x="4" y="21"/>
                    </a:cubicBezTo>
                    <a:cubicBezTo>
                      <a:pt x="4" y="19"/>
                      <a:pt x="5" y="23"/>
                      <a:pt x="3" y="17"/>
                    </a:cubicBezTo>
                    <a:cubicBezTo>
                      <a:pt x="1" y="11"/>
                      <a:pt x="0" y="11"/>
                      <a:pt x="0" y="8"/>
                    </a:cubicBezTo>
                    <a:cubicBezTo>
                      <a:pt x="1" y="6"/>
                      <a:pt x="4"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876">
                <a:extLst>
                  <a:ext uri="{FF2B5EF4-FFF2-40B4-BE49-F238E27FC236}">
                    <a16:creationId xmlns:a16="http://schemas.microsoft.com/office/drawing/2014/main" id="{E6C62C53-981C-D741-82D8-6158F39D13D2}"/>
                  </a:ext>
                </a:extLst>
              </p:cNvPr>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6" name="Freeform 877">
                <a:extLst>
                  <a:ext uri="{FF2B5EF4-FFF2-40B4-BE49-F238E27FC236}">
                    <a16:creationId xmlns:a16="http://schemas.microsoft.com/office/drawing/2014/main" id="{46E83994-1879-7145-8C3D-FEA1BECFB53F}"/>
                  </a:ext>
                </a:extLst>
              </p:cNvPr>
              <p:cNvSpPr>
                <a:spLocks/>
              </p:cNvSpPr>
              <p:nvPr/>
            </p:nvSpPr>
            <p:spPr bwMode="auto">
              <a:xfrm>
                <a:off x="4759" y="2115"/>
                <a:ext cx="64" cy="39"/>
              </a:xfrm>
              <a:custGeom>
                <a:avLst/>
                <a:gdLst>
                  <a:gd name="T0" fmla="*/ 84 w 106"/>
                  <a:gd name="T1" fmla="*/ 5 h 66"/>
                  <a:gd name="T2" fmla="*/ 84 w 106"/>
                  <a:gd name="T3" fmla="*/ 9 h 66"/>
                  <a:gd name="T4" fmla="*/ 84 w 106"/>
                  <a:gd name="T5" fmla="*/ 18 h 66"/>
                  <a:gd name="T6" fmla="*/ 78 w 106"/>
                  <a:gd name="T7" fmla="*/ 26 h 66"/>
                  <a:gd name="T8" fmla="*/ 71 w 106"/>
                  <a:gd name="T9" fmla="*/ 26 h 66"/>
                  <a:gd name="T10" fmla="*/ 65 w 106"/>
                  <a:gd name="T11" fmla="*/ 33 h 66"/>
                  <a:gd name="T12" fmla="*/ 62 w 106"/>
                  <a:gd name="T13" fmla="*/ 40 h 66"/>
                  <a:gd name="T14" fmla="*/ 49 w 106"/>
                  <a:gd name="T15" fmla="*/ 40 h 66"/>
                  <a:gd name="T16" fmla="*/ 44 w 106"/>
                  <a:gd name="T17" fmla="*/ 36 h 66"/>
                  <a:gd name="T18" fmla="*/ 45 w 106"/>
                  <a:gd name="T19" fmla="*/ 29 h 66"/>
                  <a:gd name="T20" fmla="*/ 46 w 106"/>
                  <a:gd name="T21" fmla="*/ 26 h 66"/>
                  <a:gd name="T22" fmla="*/ 38 w 106"/>
                  <a:gd name="T23" fmla="*/ 31 h 66"/>
                  <a:gd name="T24" fmla="*/ 38 w 106"/>
                  <a:gd name="T25" fmla="*/ 38 h 66"/>
                  <a:gd name="T26" fmla="*/ 27 w 106"/>
                  <a:gd name="T27" fmla="*/ 41 h 66"/>
                  <a:gd name="T28" fmla="*/ 12 w 106"/>
                  <a:gd name="T29" fmla="*/ 41 h 66"/>
                  <a:gd name="T30" fmla="*/ 1 w 106"/>
                  <a:gd name="T31" fmla="*/ 41 h 66"/>
                  <a:gd name="T32" fmla="*/ 4 w 106"/>
                  <a:gd name="T33" fmla="*/ 49 h 66"/>
                  <a:gd name="T34" fmla="*/ 11 w 106"/>
                  <a:gd name="T35" fmla="*/ 52 h 66"/>
                  <a:gd name="T36" fmla="*/ 20 w 106"/>
                  <a:gd name="T37" fmla="*/ 58 h 66"/>
                  <a:gd name="T38" fmla="*/ 27 w 106"/>
                  <a:gd name="T39" fmla="*/ 59 h 66"/>
                  <a:gd name="T40" fmla="*/ 35 w 106"/>
                  <a:gd name="T41" fmla="*/ 62 h 66"/>
                  <a:gd name="T42" fmla="*/ 48 w 106"/>
                  <a:gd name="T43" fmla="*/ 62 h 66"/>
                  <a:gd name="T44" fmla="*/ 60 w 106"/>
                  <a:gd name="T45" fmla="*/ 57 h 66"/>
                  <a:gd name="T46" fmla="*/ 73 w 106"/>
                  <a:gd name="T47" fmla="*/ 52 h 66"/>
                  <a:gd name="T48" fmla="*/ 83 w 106"/>
                  <a:gd name="T49" fmla="*/ 46 h 66"/>
                  <a:gd name="T50" fmla="*/ 85 w 106"/>
                  <a:gd name="T51" fmla="*/ 39 h 66"/>
                  <a:gd name="T52" fmla="*/ 95 w 106"/>
                  <a:gd name="T53" fmla="*/ 39 h 66"/>
                  <a:gd name="T54" fmla="*/ 95 w 106"/>
                  <a:gd name="T55" fmla="*/ 33 h 66"/>
                  <a:gd name="T56" fmla="*/ 95 w 106"/>
                  <a:gd name="T57" fmla="*/ 26 h 66"/>
                  <a:gd name="T58" fmla="*/ 103 w 106"/>
                  <a:gd name="T59" fmla="*/ 23 h 66"/>
                  <a:gd name="T60" fmla="*/ 105 w 106"/>
                  <a:gd name="T61" fmla="*/ 15 h 66"/>
                  <a:gd name="T62" fmla="*/ 101 w 106"/>
                  <a:gd name="T63" fmla="*/ 5 h 66"/>
                  <a:gd name="T64" fmla="*/ 87 w 106"/>
                  <a:gd name="T65" fmla="*/ 2 h 66"/>
                  <a:gd name="T66" fmla="*/ 84 w 106"/>
                  <a:gd name="T6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66">
                    <a:moveTo>
                      <a:pt x="84" y="5"/>
                    </a:moveTo>
                    <a:cubicBezTo>
                      <a:pt x="84" y="5"/>
                      <a:pt x="83" y="4"/>
                      <a:pt x="84" y="9"/>
                    </a:cubicBezTo>
                    <a:cubicBezTo>
                      <a:pt x="85" y="14"/>
                      <a:pt x="84" y="16"/>
                      <a:pt x="84" y="18"/>
                    </a:cubicBezTo>
                    <a:cubicBezTo>
                      <a:pt x="85" y="21"/>
                      <a:pt x="81" y="27"/>
                      <a:pt x="78" y="26"/>
                    </a:cubicBezTo>
                    <a:cubicBezTo>
                      <a:pt x="76" y="24"/>
                      <a:pt x="73" y="22"/>
                      <a:pt x="71" y="26"/>
                    </a:cubicBezTo>
                    <a:cubicBezTo>
                      <a:pt x="69" y="30"/>
                      <a:pt x="67" y="31"/>
                      <a:pt x="65" y="33"/>
                    </a:cubicBezTo>
                    <a:cubicBezTo>
                      <a:pt x="63" y="34"/>
                      <a:pt x="68" y="40"/>
                      <a:pt x="62" y="40"/>
                    </a:cubicBezTo>
                    <a:cubicBezTo>
                      <a:pt x="56" y="41"/>
                      <a:pt x="51" y="41"/>
                      <a:pt x="49" y="40"/>
                    </a:cubicBezTo>
                    <a:cubicBezTo>
                      <a:pt x="47" y="40"/>
                      <a:pt x="44" y="41"/>
                      <a:pt x="44" y="36"/>
                    </a:cubicBezTo>
                    <a:cubicBezTo>
                      <a:pt x="44" y="31"/>
                      <a:pt x="44" y="31"/>
                      <a:pt x="45" y="29"/>
                    </a:cubicBezTo>
                    <a:cubicBezTo>
                      <a:pt x="47" y="28"/>
                      <a:pt x="50" y="24"/>
                      <a:pt x="46" y="26"/>
                    </a:cubicBezTo>
                    <a:cubicBezTo>
                      <a:pt x="42" y="27"/>
                      <a:pt x="38" y="27"/>
                      <a:pt x="38" y="31"/>
                    </a:cubicBezTo>
                    <a:cubicBezTo>
                      <a:pt x="38" y="35"/>
                      <a:pt x="43" y="37"/>
                      <a:pt x="38" y="38"/>
                    </a:cubicBezTo>
                    <a:cubicBezTo>
                      <a:pt x="33" y="40"/>
                      <a:pt x="33" y="41"/>
                      <a:pt x="27" y="41"/>
                    </a:cubicBezTo>
                    <a:cubicBezTo>
                      <a:pt x="21" y="41"/>
                      <a:pt x="17" y="40"/>
                      <a:pt x="12" y="41"/>
                    </a:cubicBezTo>
                    <a:cubicBezTo>
                      <a:pt x="8" y="41"/>
                      <a:pt x="2" y="37"/>
                      <a:pt x="1" y="41"/>
                    </a:cubicBezTo>
                    <a:cubicBezTo>
                      <a:pt x="0" y="45"/>
                      <a:pt x="2" y="48"/>
                      <a:pt x="4" y="49"/>
                    </a:cubicBezTo>
                    <a:cubicBezTo>
                      <a:pt x="7" y="50"/>
                      <a:pt x="8" y="48"/>
                      <a:pt x="11" y="52"/>
                    </a:cubicBezTo>
                    <a:cubicBezTo>
                      <a:pt x="14" y="55"/>
                      <a:pt x="14" y="56"/>
                      <a:pt x="20" y="58"/>
                    </a:cubicBezTo>
                    <a:cubicBezTo>
                      <a:pt x="25" y="59"/>
                      <a:pt x="25" y="56"/>
                      <a:pt x="27" y="59"/>
                    </a:cubicBezTo>
                    <a:cubicBezTo>
                      <a:pt x="28" y="61"/>
                      <a:pt x="28" y="62"/>
                      <a:pt x="35" y="62"/>
                    </a:cubicBezTo>
                    <a:cubicBezTo>
                      <a:pt x="42" y="62"/>
                      <a:pt x="38" y="66"/>
                      <a:pt x="48" y="62"/>
                    </a:cubicBezTo>
                    <a:cubicBezTo>
                      <a:pt x="57" y="59"/>
                      <a:pt x="53" y="59"/>
                      <a:pt x="60" y="57"/>
                    </a:cubicBezTo>
                    <a:cubicBezTo>
                      <a:pt x="66" y="55"/>
                      <a:pt x="64" y="56"/>
                      <a:pt x="73" y="52"/>
                    </a:cubicBezTo>
                    <a:cubicBezTo>
                      <a:pt x="82" y="47"/>
                      <a:pt x="84" y="51"/>
                      <a:pt x="83" y="46"/>
                    </a:cubicBezTo>
                    <a:cubicBezTo>
                      <a:pt x="82" y="40"/>
                      <a:pt x="78" y="39"/>
                      <a:pt x="85" y="39"/>
                    </a:cubicBezTo>
                    <a:cubicBezTo>
                      <a:pt x="91" y="39"/>
                      <a:pt x="94" y="42"/>
                      <a:pt x="95" y="39"/>
                    </a:cubicBezTo>
                    <a:cubicBezTo>
                      <a:pt x="96" y="36"/>
                      <a:pt x="97" y="38"/>
                      <a:pt x="95" y="33"/>
                    </a:cubicBezTo>
                    <a:cubicBezTo>
                      <a:pt x="93" y="27"/>
                      <a:pt x="90" y="26"/>
                      <a:pt x="95" y="26"/>
                    </a:cubicBezTo>
                    <a:cubicBezTo>
                      <a:pt x="100" y="25"/>
                      <a:pt x="101" y="27"/>
                      <a:pt x="103" y="23"/>
                    </a:cubicBezTo>
                    <a:cubicBezTo>
                      <a:pt x="104" y="18"/>
                      <a:pt x="106" y="22"/>
                      <a:pt x="105" y="15"/>
                    </a:cubicBezTo>
                    <a:cubicBezTo>
                      <a:pt x="104" y="7"/>
                      <a:pt x="106" y="4"/>
                      <a:pt x="101" y="5"/>
                    </a:cubicBezTo>
                    <a:cubicBezTo>
                      <a:pt x="96" y="5"/>
                      <a:pt x="87" y="2"/>
                      <a:pt x="87" y="2"/>
                    </a:cubicBezTo>
                    <a:cubicBezTo>
                      <a:pt x="87" y="2"/>
                      <a:pt x="83" y="0"/>
                      <a:pt x="8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7" name="Freeform 878">
                <a:extLst>
                  <a:ext uri="{FF2B5EF4-FFF2-40B4-BE49-F238E27FC236}">
                    <a16:creationId xmlns:a16="http://schemas.microsoft.com/office/drawing/2014/main" id="{CDAFA915-C024-BD42-BA4C-FF34EDF0D8ED}"/>
                  </a:ext>
                </a:extLst>
              </p:cNvPr>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1" name="Group 1080">
              <a:extLst>
                <a:ext uri="{FF2B5EF4-FFF2-40B4-BE49-F238E27FC236}">
                  <a16:creationId xmlns:a16="http://schemas.microsoft.com/office/drawing/2014/main" id="{CB6F9D04-17E6-344C-8CA2-E2C643D82F91}"/>
                </a:ext>
              </a:extLst>
            </p:cNvPr>
            <p:cNvGrpSpPr>
              <a:grpSpLocks/>
            </p:cNvGrpSpPr>
            <p:nvPr/>
          </p:nvGrpSpPr>
          <p:grpSpPr bwMode="auto">
            <a:xfrm>
              <a:off x="540" y="736"/>
              <a:ext cx="4598" cy="2239"/>
              <a:chOff x="540" y="736"/>
              <a:chExt cx="4598" cy="2239"/>
            </a:xfrm>
            <a:grpFill/>
          </p:grpSpPr>
          <p:sp>
            <p:nvSpPr>
              <p:cNvPr id="268" name="Freeform 880">
                <a:extLst>
                  <a:ext uri="{FF2B5EF4-FFF2-40B4-BE49-F238E27FC236}">
                    <a16:creationId xmlns:a16="http://schemas.microsoft.com/office/drawing/2014/main" id="{106DFADC-F5D6-3B42-B41A-AFC6F0DAED11}"/>
                  </a:ext>
                </a:extLst>
              </p:cNvPr>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881">
                <a:extLst>
                  <a:ext uri="{FF2B5EF4-FFF2-40B4-BE49-F238E27FC236}">
                    <a16:creationId xmlns:a16="http://schemas.microsoft.com/office/drawing/2014/main" id="{512775A8-495E-E643-97F1-D3663B4C4459}"/>
                  </a:ext>
                </a:extLst>
              </p:cNvPr>
              <p:cNvSpPr>
                <a:spLocks/>
              </p:cNvSpPr>
              <p:nvPr/>
            </p:nvSpPr>
            <p:spPr bwMode="auto">
              <a:xfrm>
                <a:off x="2351" y="1441"/>
                <a:ext cx="178" cy="139"/>
              </a:xfrm>
              <a:custGeom>
                <a:avLst/>
                <a:gdLst>
                  <a:gd name="T0" fmla="*/ 293 w 296"/>
                  <a:gd name="T1" fmla="*/ 103 h 232"/>
                  <a:gd name="T2" fmla="*/ 290 w 296"/>
                  <a:gd name="T3" fmla="*/ 109 h 232"/>
                  <a:gd name="T4" fmla="*/ 282 w 296"/>
                  <a:gd name="T5" fmla="*/ 109 h 232"/>
                  <a:gd name="T6" fmla="*/ 265 w 296"/>
                  <a:gd name="T7" fmla="*/ 107 h 232"/>
                  <a:gd name="T8" fmla="*/ 257 w 296"/>
                  <a:gd name="T9" fmla="*/ 107 h 232"/>
                  <a:gd name="T10" fmla="*/ 251 w 296"/>
                  <a:gd name="T11" fmla="*/ 110 h 232"/>
                  <a:gd name="T12" fmla="*/ 243 w 296"/>
                  <a:gd name="T13" fmla="*/ 121 h 232"/>
                  <a:gd name="T14" fmla="*/ 227 w 296"/>
                  <a:gd name="T15" fmla="*/ 121 h 232"/>
                  <a:gd name="T16" fmla="*/ 230 w 296"/>
                  <a:gd name="T17" fmla="*/ 129 h 232"/>
                  <a:gd name="T18" fmla="*/ 231 w 296"/>
                  <a:gd name="T19" fmla="*/ 140 h 232"/>
                  <a:gd name="T20" fmla="*/ 213 w 296"/>
                  <a:gd name="T21" fmla="*/ 150 h 232"/>
                  <a:gd name="T22" fmla="*/ 196 w 296"/>
                  <a:gd name="T23" fmla="*/ 157 h 232"/>
                  <a:gd name="T24" fmla="*/ 187 w 296"/>
                  <a:gd name="T25" fmla="*/ 170 h 232"/>
                  <a:gd name="T26" fmla="*/ 165 w 296"/>
                  <a:gd name="T27" fmla="*/ 174 h 232"/>
                  <a:gd name="T28" fmla="*/ 157 w 296"/>
                  <a:gd name="T29" fmla="*/ 181 h 232"/>
                  <a:gd name="T30" fmla="*/ 141 w 296"/>
                  <a:gd name="T31" fmla="*/ 181 h 232"/>
                  <a:gd name="T32" fmla="*/ 130 w 296"/>
                  <a:gd name="T33" fmla="*/ 188 h 232"/>
                  <a:gd name="T34" fmla="*/ 118 w 296"/>
                  <a:gd name="T35" fmla="*/ 196 h 232"/>
                  <a:gd name="T36" fmla="*/ 109 w 296"/>
                  <a:gd name="T37" fmla="*/ 207 h 232"/>
                  <a:gd name="T38" fmla="*/ 107 w 296"/>
                  <a:gd name="T39" fmla="*/ 232 h 232"/>
                  <a:gd name="T40" fmla="*/ 1 w 296"/>
                  <a:gd name="T41" fmla="*/ 231 h 232"/>
                  <a:gd name="T42" fmla="*/ 7 w 296"/>
                  <a:gd name="T43" fmla="*/ 224 h 232"/>
                  <a:gd name="T44" fmla="*/ 29 w 296"/>
                  <a:gd name="T45" fmla="*/ 219 h 232"/>
                  <a:gd name="T46" fmla="*/ 44 w 296"/>
                  <a:gd name="T47" fmla="*/ 212 h 232"/>
                  <a:gd name="T48" fmla="*/ 59 w 296"/>
                  <a:gd name="T49" fmla="*/ 200 h 232"/>
                  <a:gd name="T50" fmla="*/ 74 w 296"/>
                  <a:gd name="T51" fmla="*/ 184 h 232"/>
                  <a:gd name="T52" fmla="*/ 85 w 296"/>
                  <a:gd name="T53" fmla="*/ 169 h 232"/>
                  <a:gd name="T54" fmla="*/ 89 w 296"/>
                  <a:gd name="T55" fmla="*/ 159 h 232"/>
                  <a:gd name="T56" fmla="*/ 86 w 296"/>
                  <a:gd name="T57" fmla="*/ 151 h 232"/>
                  <a:gd name="T58" fmla="*/ 86 w 296"/>
                  <a:gd name="T59" fmla="*/ 132 h 232"/>
                  <a:gd name="T60" fmla="*/ 90 w 296"/>
                  <a:gd name="T61" fmla="*/ 118 h 232"/>
                  <a:gd name="T62" fmla="*/ 100 w 296"/>
                  <a:gd name="T63" fmla="*/ 105 h 232"/>
                  <a:gd name="T64" fmla="*/ 105 w 296"/>
                  <a:gd name="T65" fmla="*/ 88 h 232"/>
                  <a:gd name="T66" fmla="*/ 115 w 296"/>
                  <a:gd name="T67" fmla="*/ 79 h 232"/>
                  <a:gd name="T68" fmla="*/ 128 w 296"/>
                  <a:gd name="T69" fmla="*/ 72 h 232"/>
                  <a:gd name="T70" fmla="*/ 140 w 296"/>
                  <a:gd name="T71" fmla="*/ 67 h 232"/>
                  <a:gd name="T72" fmla="*/ 152 w 296"/>
                  <a:gd name="T73" fmla="*/ 59 h 232"/>
                  <a:gd name="T74" fmla="*/ 162 w 296"/>
                  <a:gd name="T75" fmla="*/ 50 h 232"/>
                  <a:gd name="T76" fmla="*/ 177 w 296"/>
                  <a:gd name="T77" fmla="*/ 32 h 232"/>
                  <a:gd name="T78" fmla="*/ 181 w 296"/>
                  <a:gd name="T79" fmla="*/ 15 h 232"/>
                  <a:gd name="T80" fmla="*/ 187 w 296"/>
                  <a:gd name="T81" fmla="*/ 4 h 232"/>
                  <a:gd name="T82" fmla="*/ 199 w 296"/>
                  <a:gd name="T83" fmla="*/ 2 h 232"/>
                  <a:gd name="T84" fmla="*/ 203 w 296"/>
                  <a:gd name="T85" fmla="*/ 11 h 232"/>
                  <a:gd name="T86" fmla="*/ 218 w 296"/>
                  <a:gd name="T87" fmla="*/ 23 h 232"/>
                  <a:gd name="T88" fmla="*/ 242 w 296"/>
                  <a:gd name="T89" fmla="*/ 23 h 232"/>
                  <a:gd name="T90" fmla="*/ 252 w 296"/>
                  <a:gd name="T91" fmla="*/ 17 h 232"/>
                  <a:gd name="T92" fmla="*/ 258 w 296"/>
                  <a:gd name="T93" fmla="*/ 13 h 232"/>
                  <a:gd name="T94" fmla="*/ 270 w 296"/>
                  <a:gd name="T95" fmla="*/ 24 h 232"/>
                  <a:gd name="T96" fmla="*/ 272 w 296"/>
                  <a:gd name="T97" fmla="*/ 24 h 232"/>
                  <a:gd name="T98" fmla="*/ 276 w 296"/>
                  <a:gd name="T99" fmla="*/ 28 h 232"/>
                  <a:gd name="T100" fmla="*/ 283 w 296"/>
                  <a:gd name="T101" fmla="*/ 40 h 232"/>
                  <a:gd name="T102" fmla="*/ 283 w 296"/>
                  <a:gd name="T103" fmla="*/ 59 h 232"/>
                  <a:gd name="T104" fmla="*/ 285 w 296"/>
                  <a:gd name="T105" fmla="*/ 71 h 232"/>
                  <a:gd name="T106" fmla="*/ 287 w 296"/>
                  <a:gd name="T107" fmla="*/ 84 h 232"/>
                  <a:gd name="T108" fmla="*/ 293 w 296"/>
                  <a:gd name="T109" fmla="*/ 93 h 232"/>
                  <a:gd name="T110" fmla="*/ 293 w 296"/>
                  <a:gd name="T111" fmla="*/ 1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232">
                    <a:moveTo>
                      <a:pt x="293" y="103"/>
                    </a:moveTo>
                    <a:cubicBezTo>
                      <a:pt x="291" y="105"/>
                      <a:pt x="295" y="109"/>
                      <a:pt x="290" y="109"/>
                    </a:cubicBezTo>
                    <a:cubicBezTo>
                      <a:pt x="284" y="110"/>
                      <a:pt x="289" y="111"/>
                      <a:pt x="282" y="109"/>
                    </a:cubicBezTo>
                    <a:cubicBezTo>
                      <a:pt x="276" y="108"/>
                      <a:pt x="268" y="107"/>
                      <a:pt x="265" y="107"/>
                    </a:cubicBezTo>
                    <a:cubicBezTo>
                      <a:pt x="262" y="107"/>
                      <a:pt x="259" y="105"/>
                      <a:pt x="257" y="107"/>
                    </a:cubicBezTo>
                    <a:cubicBezTo>
                      <a:pt x="256" y="109"/>
                      <a:pt x="252" y="105"/>
                      <a:pt x="251" y="110"/>
                    </a:cubicBezTo>
                    <a:cubicBezTo>
                      <a:pt x="250" y="115"/>
                      <a:pt x="245" y="120"/>
                      <a:pt x="243" y="121"/>
                    </a:cubicBezTo>
                    <a:cubicBezTo>
                      <a:pt x="241" y="122"/>
                      <a:pt x="228" y="119"/>
                      <a:pt x="227" y="121"/>
                    </a:cubicBezTo>
                    <a:cubicBezTo>
                      <a:pt x="227" y="123"/>
                      <a:pt x="230" y="124"/>
                      <a:pt x="230" y="129"/>
                    </a:cubicBezTo>
                    <a:cubicBezTo>
                      <a:pt x="230" y="134"/>
                      <a:pt x="239" y="138"/>
                      <a:pt x="231" y="140"/>
                    </a:cubicBezTo>
                    <a:cubicBezTo>
                      <a:pt x="222" y="142"/>
                      <a:pt x="217" y="148"/>
                      <a:pt x="213" y="150"/>
                    </a:cubicBezTo>
                    <a:cubicBezTo>
                      <a:pt x="210" y="152"/>
                      <a:pt x="203" y="149"/>
                      <a:pt x="196" y="157"/>
                    </a:cubicBezTo>
                    <a:cubicBezTo>
                      <a:pt x="190" y="164"/>
                      <a:pt x="196" y="168"/>
                      <a:pt x="187" y="170"/>
                    </a:cubicBezTo>
                    <a:cubicBezTo>
                      <a:pt x="178" y="172"/>
                      <a:pt x="166" y="171"/>
                      <a:pt x="165" y="174"/>
                    </a:cubicBezTo>
                    <a:cubicBezTo>
                      <a:pt x="163" y="178"/>
                      <a:pt x="162" y="181"/>
                      <a:pt x="157" y="181"/>
                    </a:cubicBezTo>
                    <a:cubicBezTo>
                      <a:pt x="153" y="180"/>
                      <a:pt x="146" y="179"/>
                      <a:pt x="141" y="181"/>
                    </a:cubicBezTo>
                    <a:cubicBezTo>
                      <a:pt x="136" y="183"/>
                      <a:pt x="137" y="184"/>
                      <a:pt x="130" y="188"/>
                    </a:cubicBezTo>
                    <a:cubicBezTo>
                      <a:pt x="122" y="192"/>
                      <a:pt x="124" y="192"/>
                      <a:pt x="118" y="196"/>
                    </a:cubicBezTo>
                    <a:cubicBezTo>
                      <a:pt x="113" y="201"/>
                      <a:pt x="109" y="207"/>
                      <a:pt x="109" y="207"/>
                    </a:cubicBezTo>
                    <a:cubicBezTo>
                      <a:pt x="107" y="232"/>
                      <a:pt x="107" y="232"/>
                      <a:pt x="107" y="232"/>
                    </a:cubicBezTo>
                    <a:cubicBezTo>
                      <a:pt x="1" y="231"/>
                      <a:pt x="1" y="231"/>
                      <a:pt x="1" y="231"/>
                    </a:cubicBezTo>
                    <a:cubicBezTo>
                      <a:pt x="4" y="226"/>
                      <a:pt x="0" y="224"/>
                      <a:pt x="7" y="224"/>
                    </a:cubicBezTo>
                    <a:cubicBezTo>
                      <a:pt x="16" y="224"/>
                      <a:pt x="22" y="222"/>
                      <a:pt x="29" y="219"/>
                    </a:cubicBezTo>
                    <a:cubicBezTo>
                      <a:pt x="37" y="216"/>
                      <a:pt x="39" y="217"/>
                      <a:pt x="44" y="212"/>
                    </a:cubicBezTo>
                    <a:cubicBezTo>
                      <a:pt x="50" y="207"/>
                      <a:pt x="51" y="203"/>
                      <a:pt x="59" y="200"/>
                    </a:cubicBezTo>
                    <a:cubicBezTo>
                      <a:pt x="67" y="197"/>
                      <a:pt x="68" y="194"/>
                      <a:pt x="74" y="184"/>
                    </a:cubicBezTo>
                    <a:cubicBezTo>
                      <a:pt x="79" y="174"/>
                      <a:pt x="81" y="175"/>
                      <a:pt x="85" y="169"/>
                    </a:cubicBezTo>
                    <a:cubicBezTo>
                      <a:pt x="88" y="164"/>
                      <a:pt x="89" y="163"/>
                      <a:pt x="89" y="159"/>
                    </a:cubicBezTo>
                    <a:cubicBezTo>
                      <a:pt x="89" y="154"/>
                      <a:pt x="88" y="163"/>
                      <a:pt x="86" y="151"/>
                    </a:cubicBezTo>
                    <a:cubicBezTo>
                      <a:pt x="84" y="140"/>
                      <a:pt x="86" y="139"/>
                      <a:pt x="86" y="132"/>
                    </a:cubicBezTo>
                    <a:cubicBezTo>
                      <a:pt x="87" y="126"/>
                      <a:pt x="86" y="122"/>
                      <a:pt x="90" y="118"/>
                    </a:cubicBezTo>
                    <a:cubicBezTo>
                      <a:pt x="95" y="113"/>
                      <a:pt x="98" y="109"/>
                      <a:pt x="100" y="105"/>
                    </a:cubicBezTo>
                    <a:cubicBezTo>
                      <a:pt x="102" y="101"/>
                      <a:pt x="101" y="92"/>
                      <a:pt x="105" y="88"/>
                    </a:cubicBezTo>
                    <a:cubicBezTo>
                      <a:pt x="109" y="84"/>
                      <a:pt x="108" y="83"/>
                      <a:pt x="115" y="79"/>
                    </a:cubicBezTo>
                    <a:cubicBezTo>
                      <a:pt x="123" y="75"/>
                      <a:pt x="119" y="76"/>
                      <a:pt x="128" y="72"/>
                    </a:cubicBezTo>
                    <a:cubicBezTo>
                      <a:pt x="137" y="68"/>
                      <a:pt x="133" y="69"/>
                      <a:pt x="140" y="67"/>
                    </a:cubicBezTo>
                    <a:cubicBezTo>
                      <a:pt x="147" y="64"/>
                      <a:pt x="146" y="64"/>
                      <a:pt x="152" y="59"/>
                    </a:cubicBezTo>
                    <a:cubicBezTo>
                      <a:pt x="158" y="54"/>
                      <a:pt x="154" y="57"/>
                      <a:pt x="162" y="50"/>
                    </a:cubicBezTo>
                    <a:cubicBezTo>
                      <a:pt x="171" y="43"/>
                      <a:pt x="174" y="39"/>
                      <a:pt x="177" y="32"/>
                    </a:cubicBezTo>
                    <a:cubicBezTo>
                      <a:pt x="180" y="25"/>
                      <a:pt x="181" y="20"/>
                      <a:pt x="181" y="15"/>
                    </a:cubicBezTo>
                    <a:cubicBezTo>
                      <a:pt x="182" y="9"/>
                      <a:pt x="181" y="4"/>
                      <a:pt x="187" y="4"/>
                    </a:cubicBezTo>
                    <a:cubicBezTo>
                      <a:pt x="192" y="4"/>
                      <a:pt x="195" y="0"/>
                      <a:pt x="199" y="2"/>
                    </a:cubicBezTo>
                    <a:cubicBezTo>
                      <a:pt x="203" y="4"/>
                      <a:pt x="196" y="3"/>
                      <a:pt x="203" y="11"/>
                    </a:cubicBezTo>
                    <a:cubicBezTo>
                      <a:pt x="210" y="19"/>
                      <a:pt x="212" y="23"/>
                      <a:pt x="218" y="23"/>
                    </a:cubicBezTo>
                    <a:cubicBezTo>
                      <a:pt x="223" y="23"/>
                      <a:pt x="236" y="25"/>
                      <a:pt x="242" y="23"/>
                    </a:cubicBezTo>
                    <a:cubicBezTo>
                      <a:pt x="249" y="20"/>
                      <a:pt x="252" y="19"/>
                      <a:pt x="252" y="17"/>
                    </a:cubicBezTo>
                    <a:cubicBezTo>
                      <a:pt x="252" y="14"/>
                      <a:pt x="258" y="9"/>
                      <a:pt x="258" y="13"/>
                    </a:cubicBezTo>
                    <a:cubicBezTo>
                      <a:pt x="259" y="18"/>
                      <a:pt x="266" y="23"/>
                      <a:pt x="270" y="24"/>
                    </a:cubicBezTo>
                    <a:cubicBezTo>
                      <a:pt x="270" y="24"/>
                      <a:pt x="271" y="24"/>
                      <a:pt x="272" y="24"/>
                    </a:cubicBezTo>
                    <a:cubicBezTo>
                      <a:pt x="273" y="25"/>
                      <a:pt x="274" y="26"/>
                      <a:pt x="276" y="28"/>
                    </a:cubicBezTo>
                    <a:cubicBezTo>
                      <a:pt x="279" y="32"/>
                      <a:pt x="284" y="32"/>
                      <a:pt x="283" y="40"/>
                    </a:cubicBezTo>
                    <a:cubicBezTo>
                      <a:pt x="282" y="48"/>
                      <a:pt x="281" y="51"/>
                      <a:pt x="283" y="59"/>
                    </a:cubicBezTo>
                    <a:cubicBezTo>
                      <a:pt x="285" y="66"/>
                      <a:pt x="284" y="64"/>
                      <a:pt x="285" y="71"/>
                    </a:cubicBezTo>
                    <a:cubicBezTo>
                      <a:pt x="285" y="78"/>
                      <a:pt x="281" y="76"/>
                      <a:pt x="287" y="84"/>
                    </a:cubicBezTo>
                    <a:cubicBezTo>
                      <a:pt x="293" y="91"/>
                      <a:pt x="291" y="91"/>
                      <a:pt x="293" y="93"/>
                    </a:cubicBezTo>
                    <a:cubicBezTo>
                      <a:pt x="296" y="96"/>
                      <a:pt x="295" y="101"/>
                      <a:pt x="293" y="10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882">
                <a:extLst>
                  <a:ext uri="{FF2B5EF4-FFF2-40B4-BE49-F238E27FC236}">
                    <a16:creationId xmlns:a16="http://schemas.microsoft.com/office/drawing/2014/main" id="{610AF426-48B6-4642-A818-725237BE370A}"/>
                  </a:ext>
                </a:extLst>
              </p:cNvPr>
              <p:cNvSpPr>
                <a:spLocks/>
              </p:cNvSpPr>
              <p:nvPr/>
            </p:nvSpPr>
            <p:spPr bwMode="auto">
              <a:xfrm>
                <a:off x="2290" y="1580"/>
                <a:ext cx="127" cy="108"/>
              </a:xfrm>
              <a:custGeom>
                <a:avLst/>
                <a:gdLst>
                  <a:gd name="T0" fmla="*/ 212 w 212"/>
                  <a:gd name="T1" fmla="*/ 1 h 181"/>
                  <a:gd name="T2" fmla="*/ 211 w 212"/>
                  <a:gd name="T3" fmla="*/ 10 h 181"/>
                  <a:gd name="T4" fmla="*/ 211 w 212"/>
                  <a:gd name="T5" fmla="*/ 11 h 181"/>
                  <a:gd name="T6" fmla="*/ 210 w 212"/>
                  <a:gd name="T7" fmla="*/ 47 h 181"/>
                  <a:gd name="T8" fmla="*/ 129 w 212"/>
                  <a:gd name="T9" fmla="*/ 49 h 181"/>
                  <a:gd name="T10" fmla="*/ 126 w 212"/>
                  <a:gd name="T11" fmla="*/ 73 h 181"/>
                  <a:gd name="T12" fmla="*/ 127 w 212"/>
                  <a:gd name="T13" fmla="*/ 115 h 181"/>
                  <a:gd name="T14" fmla="*/ 116 w 212"/>
                  <a:gd name="T15" fmla="*/ 122 h 181"/>
                  <a:gd name="T16" fmla="*/ 100 w 212"/>
                  <a:gd name="T17" fmla="*/ 134 h 181"/>
                  <a:gd name="T18" fmla="*/ 101 w 212"/>
                  <a:gd name="T19" fmla="*/ 146 h 181"/>
                  <a:gd name="T20" fmla="*/ 99 w 212"/>
                  <a:gd name="T21" fmla="*/ 181 h 181"/>
                  <a:gd name="T22" fmla="*/ 1 w 212"/>
                  <a:gd name="T23" fmla="*/ 178 h 181"/>
                  <a:gd name="T24" fmla="*/ 3 w 212"/>
                  <a:gd name="T25" fmla="*/ 165 h 181"/>
                  <a:gd name="T26" fmla="*/ 14 w 212"/>
                  <a:gd name="T27" fmla="*/ 149 h 181"/>
                  <a:gd name="T28" fmla="*/ 22 w 212"/>
                  <a:gd name="T29" fmla="*/ 133 h 181"/>
                  <a:gd name="T30" fmla="*/ 27 w 212"/>
                  <a:gd name="T31" fmla="*/ 122 h 181"/>
                  <a:gd name="T32" fmla="*/ 34 w 212"/>
                  <a:gd name="T33" fmla="*/ 111 h 181"/>
                  <a:gd name="T34" fmla="*/ 38 w 212"/>
                  <a:gd name="T35" fmla="*/ 100 h 181"/>
                  <a:gd name="T36" fmla="*/ 49 w 212"/>
                  <a:gd name="T37" fmla="*/ 90 h 181"/>
                  <a:gd name="T38" fmla="*/ 58 w 212"/>
                  <a:gd name="T39" fmla="*/ 73 h 181"/>
                  <a:gd name="T40" fmla="*/ 65 w 212"/>
                  <a:gd name="T41" fmla="*/ 51 h 181"/>
                  <a:gd name="T42" fmla="*/ 73 w 212"/>
                  <a:gd name="T43" fmla="*/ 39 h 181"/>
                  <a:gd name="T44" fmla="*/ 87 w 212"/>
                  <a:gd name="T45" fmla="*/ 29 h 181"/>
                  <a:gd name="T46" fmla="*/ 95 w 212"/>
                  <a:gd name="T47" fmla="*/ 19 h 181"/>
                  <a:gd name="T48" fmla="*/ 102 w 212"/>
                  <a:gd name="T49" fmla="*/ 1 h 181"/>
                  <a:gd name="T50" fmla="*/ 104 w 212"/>
                  <a:gd name="T51" fmla="*/ 0 h 181"/>
                  <a:gd name="T52" fmla="*/ 210 w 212"/>
                  <a:gd name="T53" fmla="*/ 1 h 181"/>
                  <a:gd name="T54" fmla="*/ 212 w 212"/>
                  <a:gd name="T55" fmla="*/ 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2" h="181">
                    <a:moveTo>
                      <a:pt x="212" y="1"/>
                    </a:moveTo>
                    <a:cubicBezTo>
                      <a:pt x="211" y="10"/>
                      <a:pt x="211" y="10"/>
                      <a:pt x="211" y="10"/>
                    </a:cubicBezTo>
                    <a:cubicBezTo>
                      <a:pt x="211" y="11"/>
                      <a:pt x="211" y="11"/>
                      <a:pt x="211" y="11"/>
                    </a:cubicBezTo>
                    <a:cubicBezTo>
                      <a:pt x="210" y="47"/>
                      <a:pt x="210" y="47"/>
                      <a:pt x="210" y="47"/>
                    </a:cubicBezTo>
                    <a:cubicBezTo>
                      <a:pt x="129" y="49"/>
                      <a:pt x="129" y="49"/>
                      <a:pt x="129" y="49"/>
                    </a:cubicBezTo>
                    <a:cubicBezTo>
                      <a:pt x="126" y="73"/>
                      <a:pt x="126" y="73"/>
                      <a:pt x="126" y="73"/>
                    </a:cubicBezTo>
                    <a:cubicBezTo>
                      <a:pt x="126" y="73"/>
                      <a:pt x="126" y="111"/>
                      <a:pt x="127" y="115"/>
                    </a:cubicBezTo>
                    <a:cubicBezTo>
                      <a:pt x="128" y="120"/>
                      <a:pt x="123" y="120"/>
                      <a:pt x="116" y="122"/>
                    </a:cubicBezTo>
                    <a:cubicBezTo>
                      <a:pt x="110" y="125"/>
                      <a:pt x="108" y="130"/>
                      <a:pt x="100" y="134"/>
                    </a:cubicBezTo>
                    <a:cubicBezTo>
                      <a:pt x="92" y="138"/>
                      <a:pt x="101" y="146"/>
                      <a:pt x="101" y="146"/>
                    </a:cubicBezTo>
                    <a:cubicBezTo>
                      <a:pt x="99" y="181"/>
                      <a:pt x="99" y="181"/>
                      <a:pt x="99" y="181"/>
                    </a:cubicBezTo>
                    <a:cubicBezTo>
                      <a:pt x="1" y="178"/>
                      <a:pt x="1" y="178"/>
                      <a:pt x="1" y="178"/>
                    </a:cubicBezTo>
                    <a:cubicBezTo>
                      <a:pt x="0" y="174"/>
                      <a:pt x="0" y="169"/>
                      <a:pt x="3" y="165"/>
                    </a:cubicBezTo>
                    <a:cubicBezTo>
                      <a:pt x="7" y="157"/>
                      <a:pt x="11" y="152"/>
                      <a:pt x="14" y="149"/>
                    </a:cubicBezTo>
                    <a:cubicBezTo>
                      <a:pt x="17" y="147"/>
                      <a:pt x="21" y="136"/>
                      <a:pt x="22" y="133"/>
                    </a:cubicBezTo>
                    <a:cubicBezTo>
                      <a:pt x="22" y="131"/>
                      <a:pt x="22" y="128"/>
                      <a:pt x="27" y="122"/>
                    </a:cubicBezTo>
                    <a:cubicBezTo>
                      <a:pt x="32" y="116"/>
                      <a:pt x="31" y="121"/>
                      <a:pt x="34" y="111"/>
                    </a:cubicBezTo>
                    <a:cubicBezTo>
                      <a:pt x="36" y="101"/>
                      <a:pt x="32" y="104"/>
                      <a:pt x="38" y="100"/>
                    </a:cubicBezTo>
                    <a:cubicBezTo>
                      <a:pt x="45" y="96"/>
                      <a:pt x="44" y="98"/>
                      <a:pt x="49" y="90"/>
                    </a:cubicBezTo>
                    <a:cubicBezTo>
                      <a:pt x="54" y="82"/>
                      <a:pt x="55" y="85"/>
                      <a:pt x="58" y="73"/>
                    </a:cubicBezTo>
                    <a:cubicBezTo>
                      <a:pt x="61" y="60"/>
                      <a:pt x="60" y="55"/>
                      <a:pt x="65" y="51"/>
                    </a:cubicBezTo>
                    <a:cubicBezTo>
                      <a:pt x="69" y="47"/>
                      <a:pt x="64" y="44"/>
                      <a:pt x="73" y="39"/>
                    </a:cubicBezTo>
                    <a:cubicBezTo>
                      <a:pt x="82" y="34"/>
                      <a:pt x="81" y="35"/>
                      <a:pt x="87" y="29"/>
                    </a:cubicBezTo>
                    <a:cubicBezTo>
                      <a:pt x="93" y="23"/>
                      <a:pt x="91" y="28"/>
                      <a:pt x="95" y="19"/>
                    </a:cubicBezTo>
                    <a:cubicBezTo>
                      <a:pt x="99" y="10"/>
                      <a:pt x="97" y="7"/>
                      <a:pt x="102" y="1"/>
                    </a:cubicBezTo>
                    <a:cubicBezTo>
                      <a:pt x="103" y="1"/>
                      <a:pt x="103" y="0"/>
                      <a:pt x="104" y="0"/>
                    </a:cubicBezTo>
                    <a:cubicBezTo>
                      <a:pt x="210" y="1"/>
                      <a:pt x="210" y="1"/>
                      <a:pt x="210" y="1"/>
                    </a:cubicBezTo>
                    <a:lnTo>
                      <a:pt x="212" y="1"/>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883">
                <a:extLst>
                  <a:ext uri="{FF2B5EF4-FFF2-40B4-BE49-F238E27FC236}">
                    <a16:creationId xmlns:a16="http://schemas.microsoft.com/office/drawing/2014/main" id="{8C51FEA1-D776-D049-AED2-BD16FE1ACE6F}"/>
                  </a:ext>
                </a:extLst>
              </p:cNvPr>
              <p:cNvSpPr>
                <a:spLocks/>
              </p:cNvSpPr>
              <p:nvPr/>
            </p:nvSpPr>
            <p:spPr bwMode="auto">
              <a:xfrm>
                <a:off x="2416" y="1421"/>
                <a:ext cx="300" cy="305"/>
              </a:xfrm>
              <a:custGeom>
                <a:avLst/>
                <a:gdLst>
                  <a:gd name="T0" fmla="*/ 498 w 500"/>
                  <a:gd name="T1" fmla="*/ 384 h 507"/>
                  <a:gd name="T2" fmla="*/ 332 w 500"/>
                  <a:gd name="T3" fmla="*/ 501 h 507"/>
                  <a:gd name="T4" fmla="*/ 303 w 500"/>
                  <a:gd name="T5" fmla="*/ 506 h 507"/>
                  <a:gd name="T6" fmla="*/ 286 w 500"/>
                  <a:gd name="T7" fmla="*/ 494 h 507"/>
                  <a:gd name="T8" fmla="*/ 270 w 500"/>
                  <a:gd name="T9" fmla="*/ 480 h 507"/>
                  <a:gd name="T10" fmla="*/ 253 w 500"/>
                  <a:gd name="T11" fmla="*/ 474 h 507"/>
                  <a:gd name="T12" fmla="*/ 238 w 500"/>
                  <a:gd name="T13" fmla="*/ 460 h 507"/>
                  <a:gd name="T14" fmla="*/ 91 w 500"/>
                  <a:gd name="T15" fmla="*/ 342 h 507"/>
                  <a:gd name="T16" fmla="*/ 1 w 500"/>
                  <a:gd name="T17" fmla="*/ 274 h 507"/>
                  <a:gd name="T18" fmla="*/ 0 w 500"/>
                  <a:gd name="T19" fmla="*/ 265 h 507"/>
                  <a:gd name="T20" fmla="*/ 11 w 500"/>
                  <a:gd name="T21" fmla="*/ 229 h 507"/>
                  <a:gd name="T22" fmla="*/ 34 w 500"/>
                  <a:gd name="T23" fmla="*/ 214 h 507"/>
                  <a:gd name="T24" fmla="*/ 58 w 500"/>
                  <a:gd name="T25" fmla="*/ 207 h 507"/>
                  <a:gd name="T26" fmla="*/ 89 w 500"/>
                  <a:gd name="T27" fmla="*/ 190 h 507"/>
                  <a:gd name="T28" fmla="*/ 124 w 500"/>
                  <a:gd name="T29" fmla="*/ 173 h 507"/>
                  <a:gd name="T30" fmla="*/ 120 w 500"/>
                  <a:gd name="T31" fmla="*/ 154 h 507"/>
                  <a:gd name="T32" fmla="*/ 144 w 500"/>
                  <a:gd name="T33" fmla="*/ 143 h 507"/>
                  <a:gd name="T34" fmla="*/ 158 w 500"/>
                  <a:gd name="T35" fmla="*/ 140 h 507"/>
                  <a:gd name="T36" fmla="*/ 183 w 500"/>
                  <a:gd name="T37" fmla="*/ 142 h 507"/>
                  <a:gd name="T38" fmla="*/ 186 w 500"/>
                  <a:gd name="T39" fmla="*/ 126 h 507"/>
                  <a:gd name="T40" fmla="*/ 178 w 500"/>
                  <a:gd name="T41" fmla="*/ 104 h 507"/>
                  <a:gd name="T42" fmla="*/ 176 w 500"/>
                  <a:gd name="T43" fmla="*/ 73 h 507"/>
                  <a:gd name="T44" fmla="*/ 165 w 500"/>
                  <a:gd name="T45" fmla="*/ 57 h 507"/>
                  <a:gd name="T46" fmla="*/ 195 w 500"/>
                  <a:gd name="T47" fmla="*/ 43 h 507"/>
                  <a:gd name="T48" fmla="*/ 221 w 500"/>
                  <a:gd name="T49" fmla="*/ 31 h 507"/>
                  <a:gd name="T50" fmla="*/ 254 w 500"/>
                  <a:gd name="T51" fmla="*/ 17 h 507"/>
                  <a:gd name="T52" fmla="*/ 292 w 500"/>
                  <a:gd name="T53" fmla="*/ 10 h 507"/>
                  <a:gd name="T54" fmla="*/ 335 w 500"/>
                  <a:gd name="T55" fmla="*/ 7 h 507"/>
                  <a:gd name="T56" fmla="*/ 356 w 500"/>
                  <a:gd name="T57" fmla="*/ 8 h 507"/>
                  <a:gd name="T58" fmla="*/ 385 w 500"/>
                  <a:gd name="T59" fmla="*/ 6 h 507"/>
                  <a:gd name="T60" fmla="*/ 412 w 500"/>
                  <a:gd name="T61" fmla="*/ 6 h 507"/>
                  <a:gd name="T62" fmla="*/ 419 w 500"/>
                  <a:gd name="T63" fmla="*/ 11 h 507"/>
                  <a:gd name="T64" fmla="*/ 413 w 500"/>
                  <a:gd name="T65" fmla="*/ 28 h 507"/>
                  <a:gd name="T66" fmla="*/ 413 w 500"/>
                  <a:gd name="T67" fmla="*/ 50 h 507"/>
                  <a:gd name="T68" fmla="*/ 406 w 500"/>
                  <a:gd name="T69" fmla="*/ 75 h 507"/>
                  <a:gd name="T70" fmla="*/ 395 w 500"/>
                  <a:gd name="T71" fmla="*/ 99 h 507"/>
                  <a:gd name="T72" fmla="*/ 414 w 500"/>
                  <a:gd name="T73" fmla="*/ 123 h 507"/>
                  <a:gd name="T74" fmla="*/ 431 w 500"/>
                  <a:gd name="T75" fmla="*/ 143 h 507"/>
                  <a:gd name="T76" fmla="*/ 438 w 500"/>
                  <a:gd name="T77" fmla="*/ 182 h 507"/>
                  <a:gd name="T78" fmla="*/ 443 w 500"/>
                  <a:gd name="T79" fmla="*/ 194 h 507"/>
                  <a:gd name="T80" fmla="*/ 447 w 500"/>
                  <a:gd name="T81" fmla="*/ 214 h 507"/>
                  <a:gd name="T82" fmla="*/ 450 w 500"/>
                  <a:gd name="T83" fmla="*/ 255 h 507"/>
                  <a:gd name="T84" fmla="*/ 450 w 500"/>
                  <a:gd name="T85" fmla="*/ 283 h 507"/>
                  <a:gd name="T86" fmla="*/ 448 w 500"/>
                  <a:gd name="T87" fmla="*/ 323 h 507"/>
                  <a:gd name="T88" fmla="*/ 461 w 500"/>
                  <a:gd name="T89" fmla="*/ 354 h 507"/>
                  <a:gd name="T90" fmla="*/ 492 w 500"/>
                  <a:gd name="T91" fmla="*/ 36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0" h="507">
                    <a:moveTo>
                      <a:pt x="500" y="382"/>
                    </a:moveTo>
                    <a:cubicBezTo>
                      <a:pt x="500" y="383"/>
                      <a:pt x="499" y="383"/>
                      <a:pt x="498" y="384"/>
                    </a:cubicBezTo>
                    <a:cubicBezTo>
                      <a:pt x="416" y="435"/>
                      <a:pt x="365" y="482"/>
                      <a:pt x="355" y="490"/>
                    </a:cubicBezTo>
                    <a:cubicBezTo>
                      <a:pt x="345" y="497"/>
                      <a:pt x="343" y="499"/>
                      <a:pt x="332" y="501"/>
                    </a:cubicBezTo>
                    <a:cubicBezTo>
                      <a:pt x="323" y="502"/>
                      <a:pt x="319" y="504"/>
                      <a:pt x="312" y="505"/>
                    </a:cubicBezTo>
                    <a:cubicBezTo>
                      <a:pt x="309" y="505"/>
                      <a:pt x="306" y="506"/>
                      <a:pt x="303" y="506"/>
                    </a:cubicBezTo>
                    <a:cubicBezTo>
                      <a:pt x="290" y="507"/>
                      <a:pt x="296" y="507"/>
                      <a:pt x="286" y="506"/>
                    </a:cubicBezTo>
                    <a:cubicBezTo>
                      <a:pt x="276" y="505"/>
                      <a:pt x="286" y="500"/>
                      <a:pt x="286" y="494"/>
                    </a:cubicBezTo>
                    <a:cubicBezTo>
                      <a:pt x="286" y="488"/>
                      <a:pt x="284" y="488"/>
                      <a:pt x="282" y="483"/>
                    </a:cubicBezTo>
                    <a:cubicBezTo>
                      <a:pt x="281" y="478"/>
                      <a:pt x="280" y="482"/>
                      <a:pt x="270" y="480"/>
                    </a:cubicBezTo>
                    <a:cubicBezTo>
                      <a:pt x="261" y="478"/>
                      <a:pt x="268" y="478"/>
                      <a:pt x="265" y="474"/>
                    </a:cubicBezTo>
                    <a:cubicBezTo>
                      <a:pt x="262" y="469"/>
                      <a:pt x="261" y="475"/>
                      <a:pt x="253" y="474"/>
                    </a:cubicBezTo>
                    <a:cubicBezTo>
                      <a:pt x="244" y="473"/>
                      <a:pt x="250" y="470"/>
                      <a:pt x="247" y="465"/>
                    </a:cubicBezTo>
                    <a:cubicBezTo>
                      <a:pt x="245" y="460"/>
                      <a:pt x="245" y="463"/>
                      <a:pt x="238" y="460"/>
                    </a:cubicBezTo>
                    <a:cubicBezTo>
                      <a:pt x="231" y="458"/>
                      <a:pt x="238" y="452"/>
                      <a:pt x="238" y="452"/>
                    </a:cubicBezTo>
                    <a:cubicBezTo>
                      <a:pt x="91" y="342"/>
                      <a:pt x="91" y="342"/>
                      <a:pt x="91" y="342"/>
                    </a:cubicBezTo>
                    <a:cubicBezTo>
                      <a:pt x="1" y="275"/>
                      <a:pt x="1" y="275"/>
                      <a:pt x="1" y="275"/>
                    </a:cubicBezTo>
                    <a:cubicBezTo>
                      <a:pt x="1" y="274"/>
                      <a:pt x="1" y="274"/>
                      <a:pt x="1" y="274"/>
                    </a:cubicBezTo>
                    <a:cubicBezTo>
                      <a:pt x="2" y="265"/>
                      <a:pt x="2" y="265"/>
                      <a:pt x="2" y="265"/>
                    </a:cubicBezTo>
                    <a:cubicBezTo>
                      <a:pt x="0" y="265"/>
                      <a:pt x="0" y="265"/>
                      <a:pt x="0" y="265"/>
                    </a:cubicBezTo>
                    <a:cubicBezTo>
                      <a:pt x="2" y="240"/>
                      <a:pt x="2" y="240"/>
                      <a:pt x="2" y="240"/>
                    </a:cubicBezTo>
                    <a:cubicBezTo>
                      <a:pt x="2" y="240"/>
                      <a:pt x="6" y="234"/>
                      <a:pt x="11" y="229"/>
                    </a:cubicBezTo>
                    <a:cubicBezTo>
                      <a:pt x="17" y="225"/>
                      <a:pt x="15" y="225"/>
                      <a:pt x="23" y="221"/>
                    </a:cubicBezTo>
                    <a:cubicBezTo>
                      <a:pt x="30" y="217"/>
                      <a:pt x="29" y="216"/>
                      <a:pt x="34" y="214"/>
                    </a:cubicBezTo>
                    <a:cubicBezTo>
                      <a:pt x="39" y="212"/>
                      <a:pt x="46" y="213"/>
                      <a:pt x="50" y="214"/>
                    </a:cubicBezTo>
                    <a:cubicBezTo>
                      <a:pt x="55" y="214"/>
                      <a:pt x="56" y="211"/>
                      <a:pt x="58" y="207"/>
                    </a:cubicBezTo>
                    <a:cubicBezTo>
                      <a:pt x="59" y="204"/>
                      <a:pt x="71" y="205"/>
                      <a:pt x="80" y="203"/>
                    </a:cubicBezTo>
                    <a:cubicBezTo>
                      <a:pt x="89" y="201"/>
                      <a:pt x="83" y="197"/>
                      <a:pt x="89" y="190"/>
                    </a:cubicBezTo>
                    <a:cubicBezTo>
                      <a:pt x="96" y="182"/>
                      <a:pt x="103" y="185"/>
                      <a:pt x="106" y="183"/>
                    </a:cubicBezTo>
                    <a:cubicBezTo>
                      <a:pt x="110" y="181"/>
                      <a:pt x="115" y="175"/>
                      <a:pt x="124" y="173"/>
                    </a:cubicBezTo>
                    <a:cubicBezTo>
                      <a:pt x="132" y="171"/>
                      <a:pt x="123" y="167"/>
                      <a:pt x="123" y="162"/>
                    </a:cubicBezTo>
                    <a:cubicBezTo>
                      <a:pt x="123" y="157"/>
                      <a:pt x="120" y="156"/>
                      <a:pt x="120" y="154"/>
                    </a:cubicBezTo>
                    <a:cubicBezTo>
                      <a:pt x="121" y="152"/>
                      <a:pt x="134" y="155"/>
                      <a:pt x="136" y="154"/>
                    </a:cubicBezTo>
                    <a:cubicBezTo>
                      <a:pt x="138" y="153"/>
                      <a:pt x="143" y="148"/>
                      <a:pt x="144" y="143"/>
                    </a:cubicBezTo>
                    <a:cubicBezTo>
                      <a:pt x="145" y="138"/>
                      <a:pt x="149" y="142"/>
                      <a:pt x="150" y="140"/>
                    </a:cubicBezTo>
                    <a:cubicBezTo>
                      <a:pt x="152" y="138"/>
                      <a:pt x="155" y="140"/>
                      <a:pt x="158" y="140"/>
                    </a:cubicBezTo>
                    <a:cubicBezTo>
                      <a:pt x="161" y="140"/>
                      <a:pt x="169" y="141"/>
                      <a:pt x="175" y="142"/>
                    </a:cubicBezTo>
                    <a:cubicBezTo>
                      <a:pt x="182" y="144"/>
                      <a:pt x="177" y="143"/>
                      <a:pt x="183" y="142"/>
                    </a:cubicBezTo>
                    <a:cubicBezTo>
                      <a:pt x="188" y="142"/>
                      <a:pt x="184" y="138"/>
                      <a:pt x="186" y="136"/>
                    </a:cubicBezTo>
                    <a:cubicBezTo>
                      <a:pt x="188" y="134"/>
                      <a:pt x="189" y="129"/>
                      <a:pt x="186" y="126"/>
                    </a:cubicBezTo>
                    <a:cubicBezTo>
                      <a:pt x="184" y="124"/>
                      <a:pt x="186" y="124"/>
                      <a:pt x="180" y="117"/>
                    </a:cubicBezTo>
                    <a:cubicBezTo>
                      <a:pt x="174" y="109"/>
                      <a:pt x="178" y="111"/>
                      <a:pt x="178" y="104"/>
                    </a:cubicBezTo>
                    <a:cubicBezTo>
                      <a:pt x="177" y="97"/>
                      <a:pt x="178" y="99"/>
                      <a:pt x="176" y="92"/>
                    </a:cubicBezTo>
                    <a:cubicBezTo>
                      <a:pt x="174" y="84"/>
                      <a:pt x="175" y="81"/>
                      <a:pt x="176" y="73"/>
                    </a:cubicBezTo>
                    <a:cubicBezTo>
                      <a:pt x="177" y="65"/>
                      <a:pt x="172" y="65"/>
                      <a:pt x="169" y="61"/>
                    </a:cubicBezTo>
                    <a:cubicBezTo>
                      <a:pt x="167" y="59"/>
                      <a:pt x="166" y="58"/>
                      <a:pt x="165" y="57"/>
                    </a:cubicBezTo>
                    <a:cubicBezTo>
                      <a:pt x="169" y="58"/>
                      <a:pt x="174" y="58"/>
                      <a:pt x="178" y="55"/>
                    </a:cubicBezTo>
                    <a:cubicBezTo>
                      <a:pt x="184" y="51"/>
                      <a:pt x="188" y="47"/>
                      <a:pt x="195" y="43"/>
                    </a:cubicBezTo>
                    <a:cubicBezTo>
                      <a:pt x="203" y="39"/>
                      <a:pt x="203" y="35"/>
                      <a:pt x="210" y="36"/>
                    </a:cubicBezTo>
                    <a:cubicBezTo>
                      <a:pt x="217" y="38"/>
                      <a:pt x="218" y="35"/>
                      <a:pt x="221" y="31"/>
                    </a:cubicBezTo>
                    <a:cubicBezTo>
                      <a:pt x="224" y="27"/>
                      <a:pt x="227" y="25"/>
                      <a:pt x="234" y="23"/>
                    </a:cubicBezTo>
                    <a:cubicBezTo>
                      <a:pt x="241" y="21"/>
                      <a:pt x="241" y="18"/>
                      <a:pt x="254" y="17"/>
                    </a:cubicBezTo>
                    <a:cubicBezTo>
                      <a:pt x="266" y="17"/>
                      <a:pt x="269" y="15"/>
                      <a:pt x="275" y="14"/>
                    </a:cubicBezTo>
                    <a:cubicBezTo>
                      <a:pt x="281" y="13"/>
                      <a:pt x="281" y="13"/>
                      <a:pt x="292" y="10"/>
                    </a:cubicBezTo>
                    <a:cubicBezTo>
                      <a:pt x="304" y="7"/>
                      <a:pt x="307" y="5"/>
                      <a:pt x="310" y="6"/>
                    </a:cubicBezTo>
                    <a:cubicBezTo>
                      <a:pt x="313" y="7"/>
                      <a:pt x="331" y="5"/>
                      <a:pt x="335" y="7"/>
                    </a:cubicBezTo>
                    <a:cubicBezTo>
                      <a:pt x="339" y="9"/>
                      <a:pt x="343" y="16"/>
                      <a:pt x="347" y="13"/>
                    </a:cubicBezTo>
                    <a:cubicBezTo>
                      <a:pt x="352" y="10"/>
                      <a:pt x="348" y="9"/>
                      <a:pt x="356" y="8"/>
                    </a:cubicBezTo>
                    <a:cubicBezTo>
                      <a:pt x="365" y="7"/>
                      <a:pt x="364" y="0"/>
                      <a:pt x="367" y="2"/>
                    </a:cubicBezTo>
                    <a:cubicBezTo>
                      <a:pt x="370" y="4"/>
                      <a:pt x="372" y="8"/>
                      <a:pt x="385" y="6"/>
                    </a:cubicBezTo>
                    <a:cubicBezTo>
                      <a:pt x="397" y="5"/>
                      <a:pt x="397" y="1"/>
                      <a:pt x="400" y="3"/>
                    </a:cubicBezTo>
                    <a:cubicBezTo>
                      <a:pt x="403" y="5"/>
                      <a:pt x="404" y="6"/>
                      <a:pt x="412" y="6"/>
                    </a:cubicBezTo>
                    <a:cubicBezTo>
                      <a:pt x="416" y="6"/>
                      <a:pt x="419" y="6"/>
                      <a:pt x="422" y="5"/>
                    </a:cubicBezTo>
                    <a:cubicBezTo>
                      <a:pt x="422" y="7"/>
                      <a:pt x="422" y="9"/>
                      <a:pt x="419" y="11"/>
                    </a:cubicBezTo>
                    <a:cubicBezTo>
                      <a:pt x="414" y="13"/>
                      <a:pt x="408" y="16"/>
                      <a:pt x="411" y="19"/>
                    </a:cubicBezTo>
                    <a:cubicBezTo>
                      <a:pt x="414" y="22"/>
                      <a:pt x="417" y="23"/>
                      <a:pt x="413" y="28"/>
                    </a:cubicBezTo>
                    <a:cubicBezTo>
                      <a:pt x="409" y="34"/>
                      <a:pt x="409" y="34"/>
                      <a:pt x="411" y="37"/>
                    </a:cubicBezTo>
                    <a:cubicBezTo>
                      <a:pt x="413" y="40"/>
                      <a:pt x="413" y="41"/>
                      <a:pt x="413" y="50"/>
                    </a:cubicBezTo>
                    <a:cubicBezTo>
                      <a:pt x="413" y="59"/>
                      <a:pt x="418" y="60"/>
                      <a:pt x="413" y="65"/>
                    </a:cubicBezTo>
                    <a:cubicBezTo>
                      <a:pt x="409" y="70"/>
                      <a:pt x="414" y="69"/>
                      <a:pt x="406" y="75"/>
                    </a:cubicBezTo>
                    <a:cubicBezTo>
                      <a:pt x="398" y="82"/>
                      <a:pt x="395" y="82"/>
                      <a:pt x="395" y="87"/>
                    </a:cubicBezTo>
                    <a:cubicBezTo>
                      <a:pt x="395" y="93"/>
                      <a:pt x="392" y="94"/>
                      <a:pt x="395" y="99"/>
                    </a:cubicBezTo>
                    <a:cubicBezTo>
                      <a:pt x="398" y="105"/>
                      <a:pt x="398" y="110"/>
                      <a:pt x="403" y="114"/>
                    </a:cubicBezTo>
                    <a:cubicBezTo>
                      <a:pt x="409" y="119"/>
                      <a:pt x="413" y="119"/>
                      <a:pt x="414" y="123"/>
                    </a:cubicBezTo>
                    <a:cubicBezTo>
                      <a:pt x="415" y="128"/>
                      <a:pt x="416" y="130"/>
                      <a:pt x="421" y="134"/>
                    </a:cubicBezTo>
                    <a:cubicBezTo>
                      <a:pt x="425" y="137"/>
                      <a:pt x="430" y="134"/>
                      <a:pt x="431" y="143"/>
                    </a:cubicBezTo>
                    <a:cubicBezTo>
                      <a:pt x="432" y="152"/>
                      <a:pt x="433" y="149"/>
                      <a:pt x="435" y="159"/>
                    </a:cubicBezTo>
                    <a:cubicBezTo>
                      <a:pt x="437" y="170"/>
                      <a:pt x="437" y="177"/>
                      <a:pt x="438" y="182"/>
                    </a:cubicBezTo>
                    <a:cubicBezTo>
                      <a:pt x="439" y="188"/>
                      <a:pt x="441" y="190"/>
                      <a:pt x="441" y="191"/>
                    </a:cubicBezTo>
                    <a:cubicBezTo>
                      <a:pt x="441" y="192"/>
                      <a:pt x="441" y="192"/>
                      <a:pt x="443" y="194"/>
                    </a:cubicBezTo>
                    <a:cubicBezTo>
                      <a:pt x="442" y="195"/>
                      <a:pt x="441" y="195"/>
                      <a:pt x="441" y="195"/>
                    </a:cubicBezTo>
                    <a:cubicBezTo>
                      <a:pt x="431" y="199"/>
                      <a:pt x="441" y="206"/>
                      <a:pt x="447" y="214"/>
                    </a:cubicBezTo>
                    <a:cubicBezTo>
                      <a:pt x="453" y="222"/>
                      <a:pt x="447" y="221"/>
                      <a:pt x="449" y="233"/>
                    </a:cubicBezTo>
                    <a:cubicBezTo>
                      <a:pt x="450" y="244"/>
                      <a:pt x="447" y="250"/>
                      <a:pt x="450" y="255"/>
                    </a:cubicBezTo>
                    <a:cubicBezTo>
                      <a:pt x="452" y="259"/>
                      <a:pt x="453" y="267"/>
                      <a:pt x="448" y="270"/>
                    </a:cubicBezTo>
                    <a:cubicBezTo>
                      <a:pt x="442" y="273"/>
                      <a:pt x="448" y="280"/>
                      <a:pt x="450" y="283"/>
                    </a:cubicBezTo>
                    <a:cubicBezTo>
                      <a:pt x="453" y="287"/>
                      <a:pt x="451" y="296"/>
                      <a:pt x="440" y="303"/>
                    </a:cubicBezTo>
                    <a:cubicBezTo>
                      <a:pt x="428" y="311"/>
                      <a:pt x="443" y="319"/>
                      <a:pt x="448" y="323"/>
                    </a:cubicBezTo>
                    <a:cubicBezTo>
                      <a:pt x="454" y="328"/>
                      <a:pt x="455" y="334"/>
                      <a:pt x="455" y="340"/>
                    </a:cubicBezTo>
                    <a:cubicBezTo>
                      <a:pt x="455" y="346"/>
                      <a:pt x="455" y="347"/>
                      <a:pt x="461" y="354"/>
                    </a:cubicBezTo>
                    <a:cubicBezTo>
                      <a:pt x="467" y="361"/>
                      <a:pt x="467" y="354"/>
                      <a:pt x="473" y="354"/>
                    </a:cubicBezTo>
                    <a:cubicBezTo>
                      <a:pt x="480" y="354"/>
                      <a:pt x="485" y="359"/>
                      <a:pt x="492" y="363"/>
                    </a:cubicBezTo>
                    <a:cubicBezTo>
                      <a:pt x="498" y="366"/>
                      <a:pt x="497" y="371"/>
                      <a:pt x="500" y="38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884">
                <a:extLst>
                  <a:ext uri="{FF2B5EF4-FFF2-40B4-BE49-F238E27FC236}">
                    <a16:creationId xmlns:a16="http://schemas.microsoft.com/office/drawing/2014/main" id="{FC2A293F-6B67-9E45-8968-F2B0DA8E7D37}"/>
                  </a:ext>
                </a:extLst>
              </p:cNvPr>
              <p:cNvSpPr>
                <a:spLocks/>
              </p:cNvSpPr>
              <p:nvPr/>
            </p:nvSpPr>
            <p:spPr bwMode="auto">
              <a:xfrm>
                <a:off x="2651" y="1418"/>
                <a:ext cx="60" cy="120"/>
              </a:xfrm>
              <a:custGeom>
                <a:avLst/>
                <a:gdLst>
                  <a:gd name="T0" fmla="*/ 85 w 100"/>
                  <a:gd name="T1" fmla="*/ 146 h 200"/>
                  <a:gd name="T2" fmla="*/ 71 w 100"/>
                  <a:gd name="T3" fmla="*/ 158 h 200"/>
                  <a:gd name="T4" fmla="*/ 68 w 100"/>
                  <a:gd name="T5" fmla="*/ 172 h 200"/>
                  <a:gd name="T6" fmla="*/ 65 w 100"/>
                  <a:gd name="T7" fmla="*/ 187 h 200"/>
                  <a:gd name="T8" fmla="*/ 51 w 100"/>
                  <a:gd name="T9" fmla="*/ 200 h 200"/>
                  <a:gd name="T10" fmla="*/ 49 w 100"/>
                  <a:gd name="T11" fmla="*/ 197 h 200"/>
                  <a:gd name="T12" fmla="*/ 46 w 100"/>
                  <a:gd name="T13" fmla="*/ 188 h 200"/>
                  <a:gd name="T14" fmla="*/ 43 w 100"/>
                  <a:gd name="T15" fmla="*/ 165 h 200"/>
                  <a:gd name="T16" fmla="*/ 39 w 100"/>
                  <a:gd name="T17" fmla="*/ 149 h 200"/>
                  <a:gd name="T18" fmla="*/ 29 w 100"/>
                  <a:gd name="T19" fmla="*/ 140 h 200"/>
                  <a:gd name="T20" fmla="*/ 22 w 100"/>
                  <a:gd name="T21" fmla="*/ 129 h 200"/>
                  <a:gd name="T22" fmla="*/ 11 w 100"/>
                  <a:gd name="T23" fmla="*/ 120 h 200"/>
                  <a:gd name="T24" fmla="*/ 3 w 100"/>
                  <a:gd name="T25" fmla="*/ 105 h 200"/>
                  <a:gd name="T26" fmla="*/ 3 w 100"/>
                  <a:gd name="T27" fmla="*/ 93 h 200"/>
                  <a:gd name="T28" fmla="*/ 14 w 100"/>
                  <a:gd name="T29" fmla="*/ 81 h 200"/>
                  <a:gd name="T30" fmla="*/ 21 w 100"/>
                  <a:gd name="T31" fmla="*/ 71 h 200"/>
                  <a:gd name="T32" fmla="*/ 21 w 100"/>
                  <a:gd name="T33" fmla="*/ 56 h 200"/>
                  <a:gd name="T34" fmla="*/ 19 w 100"/>
                  <a:gd name="T35" fmla="*/ 43 h 200"/>
                  <a:gd name="T36" fmla="*/ 21 w 100"/>
                  <a:gd name="T37" fmla="*/ 34 h 200"/>
                  <a:gd name="T38" fmla="*/ 19 w 100"/>
                  <a:gd name="T39" fmla="*/ 25 h 200"/>
                  <a:gd name="T40" fmla="*/ 27 w 100"/>
                  <a:gd name="T41" fmla="*/ 17 h 200"/>
                  <a:gd name="T42" fmla="*/ 30 w 100"/>
                  <a:gd name="T43" fmla="*/ 11 h 200"/>
                  <a:gd name="T44" fmla="*/ 40 w 100"/>
                  <a:gd name="T45" fmla="*/ 7 h 200"/>
                  <a:gd name="T46" fmla="*/ 51 w 100"/>
                  <a:gd name="T47" fmla="*/ 1 h 200"/>
                  <a:gd name="T48" fmla="*/ 58 w 100"/>
                  <a:gd name="T49" fmla="*/ 3 h 200"/>
                  <a:gd name="T50" fmla="*/ 67 w 100"/>
                  <a:gd name="T51" fmla="*/ 8 h 200"/>
                  <a:gd name="T52" fmla="*/ 70 w 100"/>
                  <a:gd name="T53" fmla="*/ 15 h 200"/>
                  <a:gd name="T54" fmla="*/ 83 w 100"/>
                  <a:gd name="T55" fmla="*/ 9 h 200"/>
                  <a:gd name="T56" fmla="*/ 87 w 100"/>
                  <a:gd name="T57" fmla="*/ 16 h 200"/>
                  <a:gd name="T58" fmla="*/ 77 w 100"/>
                  <a:gd name="T59" fmla="*/ 26 h 200"/>
                  <a:gd name="T60" fmla="*/ 72 w 100"/>
                  <a:gd name="T61" fmla="*/ 35 h 200"/>
                  <a:gd name="T62" fmla="*/ 75 w 100"/>
                  <a:gd name="T63" fmla="*/ 42 h 200"/>
                  <a:gd name="T64" fmla="*/ 86 w 100"/>
                  <a:gd name="T65" fmla="*/ 51 h 200"/>
                  <a:gd name="T66" fmla="*/ 82 w 100"/>
                  <a:gd name="T67" fmla="*/ 71 h 200"/>
                  <a:gd name="T68" fmla="*/ 74 w 100"/>
                  <a:gd name="T69" fmla="*/ 79 h 200"/>
                  <a:gd name="T70" fmla="*/ 63 w 100"/>
                  <a:gd name="T71" fmla="*/ 88 h 200"/>
                  <a:gd name="T72" fmla="*/ 63 w 100"/>
                  <a:gd name="T73" fmla="*/ 97 h 200"/>
                  <a:gd name="T74" fmla="*/ 74 w 100"/>
                  <a:gd name="T75" fmla="*/ 104 h 200"/>
                  <a:gd name="T76" fmla="*/ 78 w 100"/>
                  <a:gd name="T77" fmla="*/ 102 h 200"/>
                  <a:gd name="T78" fmla="*/ 82 w 100"/>
                  <a:gd name="T79" fmla="*/ 97 h 200"/>
                  <a:gd name="T80" fmla="*/ 85 w 100"/>
                  <a:gd name="T81" fmla="*/ 98 h 200"/>
                  <a:gd name="T82" fmla="*/ 84 w 100"/>
                  <a:gd name="T83" fmla="*/ 104 h 200"/>
                  <a:gd name="T84" fmla="*/ 90 w 100"/>
                  <a:gd name="T85" fmla="*/ 108 h 200"/>
                  <a:gd name="T86" fmla="*/ 95 w 100"/>
                  <a:gd name="T87" fmla="*/ 117 h 200"/>
                  <a:gd name="T88" fmla="*/ 96 w 100"/>
                  <a:gd name="T89" fmla="*/ 117 h 200"/>
                  <a:gd name="T90" fmla="*/ 98 w 100"/>
                  <a:gd name="T91" fmla="*/ 136 h 200"/>
                  <a:gd name="T92" fmla="*/ 85 w 100"/>
                  <a:gd name="T9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200">
                    <a:moveTo>
                      <a:pt x="85" y="146"/>
                    </a:moveTo>
                    <a:cubicBezTo>
                      <a:pt x="79" y="148"/>
                      <a:pt x="74" y="157"/>
                      <a:pt x="71" y="158"/>
                    </a:cubicBezTo>
                    <a:cubicBezTo>
                      <a:pt x="68" y="159"/>
                      <a:pt x="63" y="165"/>
                      <a:pt x="68" y="172"/>
                    </a:cubicBezTo>
                    <a:cubicBezTo>
                      <a:pt x="72" y="180"/>
                      <a:pt x="69" y="183"/>
                      <a:pt x="65" y="187"/>
                    </a:cubicBezTo>
                    <a:cubicBezTo>
                      <a:pt x="61" y="191"/>
                      <a:pt x="59" y="196"/>
                      <a:pt x="51" y="200"/>
                    </a:cubicBezTo>
                    <a:cubicBezTo>
                      <a:pt x="49" y="198"/>
                      <a:pt x="49" y="198"/>
                      <a:pt x="49" y="197"/>
                    </a:cubicBezTo>
                    <a:cubicBezTo>
                      <a:pt x="49" y="196"/>
                      <a:pt x="47" y="194"/>
                      <a:pt x="46" y="188"/>
                    </a:cubicBezTo>
                    <a:cubicBezTo>
                      <a:pt x="45" y="183"/>
                      <a:pt x="45" y="176"/>
                      <a:pt x="43" y="165"/>
                    </a:cubicBezTo>
                    <a:cubicBezTo>
                      <a:pt x="41" y="155"/>
                      <a:pt x="40" y="158"/>
                      <a:pt x="39" y="149"/>
                    </a:cubicBezTo>
                    <a:cubicBezTo>
                      <a:pt x="38" y="140"/>
                      <a:pt x="33" y="143"/>
                      <a:pt x="29" y="140"/>
                    </a:cubicBezTo>
                    <a:cubicBezTo>
                      <a:pt x="24" y="136"/>
                      <a:pt x="23" y="134"/>
                      <a:pt x="22" y="129"/>
                    </a:cubicBezTo>
                    <a:cubicBezTo>
                      <a:pt x="21" y="125"/>
                      <a:pt x="17" y="125"/>
                      <a:pt x="11" y="120"/>
                    </a:cubicBezTo>
                    <a:cubicBezTo>
                      <a:pt x="6" y="116"/>
                      <a:pt x="6" y="111"/>
                      <a:pt x="3" y="105"/>
                    </a:cubicBezTo>
                    <a:cubicBezTo>
                      <a:pt x="0" y="100"/>
                      <a:pt x="3" y="99"/>
                      <a:pt x="3" y="93"/>
                    </a:cubicBezTo>
                    <a:cubicBezTo>
                      <a:pt x="3" y="88"/>
                      <a:pt x="6" y="88"/>
                      <a:pt x="14" y="81"/>
                    </a:cubicBezTo>
                    <a:cubicBezTo>
                      <a:pt x="22" y="75"/>
                      <a:pt x="17" y="76"/>
                      <a:pt x="21" y="71"/>
                    </a:cubicBezTo>
                    <a:cubicBezTo>
                      <a:pt x="26" y="66"/>
                      <a:pt x="21" y="65"/>
                      <a:pt x="21" y="56"/>
                    </a:cubicBezTo>
                    <a:cubicBezTo>
                      <a:pt x="21" y="47"/>
                      <a:pt x="21" y="46"/>
                      <a:pt x="19" y="43"/>
                    </a:cubicBezTo>
                    <a:cubicBezTo>
                      <a:pt x="17" y="40"/>
                      <a:pt x="17" y="40"/>
                      <a:pt x="21" y="34"/>
                    </a:cubicBezTo>
                    <a:cubicBezTo>
                      <a:pt x="25" y="29"/>
                      <a:pt x="22" y="28"/>
                      <a:pt x="19" y="25"/>
                    </a:cubicBezTo>
                    <a:cubicBezTo>
                      <a:pt x="16" y="22"/>
                      <a:pt x="22" y="19"/>
                      <a:pt x="27" y="17"/>
                    </a:cubicBezTo>
                    <a:cubicBezTo>
                      <a:pt x="30" y="15"/>
                      <a:pt x="30" y="13"/>
                      <a:pt x="30" y="11"/>
                    </a:cubicBezTo>
                    <a:cubicBezTo>
                      <a:pt x="33" y="11"/>
                      <a:pt x="36" y="10"/>
                      <a:pt x="40" y="7"/>
                    </a:cubicBezTo>
                    <a:cubicBezTo>
                      <a:pt x="47" y="3"/>
                      <a:pt x="49" y="0"/>
                      <a:pt x="51" y="1"/>
                    </a:cubicBezTo>
                    <a:cubicBezTo>
                      <a:pt x="52" y="2"/>
                      <a:pt x="53" y="1"/>
                      <a:pt x="58" y="3"/>
                    </a:cubicBezTo>
                    <a:cubicBezTo>
                      <a:pt x="63" y="4"/>
                      <a:pt x="66" y="3"/>
                      <a:pt x="67" y="8"/>
                    </a:cubicBezTo>
                    <a:cubicBezTo>
                      <a:pt x="68" y="12"/>
                      <a:pt x="62" y="16"/>
                      <a:pt x="70" y="15"/>
                    </a:cubicBezTo>
                    <a:cubicBezTo>
                      <a:pt x="77" y="13"/>
                      <a:pt x="79" y="10"/>
                      <a:pt x="83" y="9"/>
                    </a:cubicBezTo>
                    <a:cubicBezTo>
                      <a:pt x="87" y="9"/>
                      <a:pt x="91" y="12"/>
                      <a:pt x="87" y="16"/>
                    </a:cubicBezTo>
                    <a:cubicBezTo>
                      <a:pt x="83" y="20"/>
                      <a:pt x="81" y="22"/>
                      <a:pt x="77" y="26"/>
                    </a:cubicBezTo>
                    <a:cubicBezTo>
                      <a:pt x="73" y="31"/>
                      <a:pt x="69" y="30"/>
                      <a:pt x="72" y="35"/>
                    </a:cubicBezTo>
                    <a:cubicBezTo>
                      <a:pt x="75" y="41"/>
                      <a:pt x="73" y="41"/>
                      <a:pt x="75" y="42"/>
                    </a:cubicBezTo>
                    <a:cubicBezTo>
                      <a:pt x="77" y="43"/>
                      <a:pt x="88" y="44"/>
                      <a:pt x="86" y="51"/>
                    </a:cubicBezTo>
                    <a:cubicBezTo>
                      <a:pt x="84" y="57"/>
                      <a:pt x="86" y="68"/>
                      <a:pt x="82" y="71"/>
                    </a:cubicBezTo>
                    <a:cubicBezTo>
                      <a:pt x="77" y="74"/>
                      <a:pt x="80" y="75"/>
                      <a:pt x="74" y="79"/>
                    </a:cubicBezTo>
                    <a:cubicBezTo>
                      <a:pt x="69" y="84"/>
                      <a:pt x="64" y="85"/>
                      <a:pt x="63" y="88"/>
                    </a:cubicBezTo>
                    <a:cubicBezTo>
                      <a:pt x="61" y="92"/>
                      <a:pt x="58" y="92"/>
                      <a:pt x="63" y="97"/>
                    </a:cubicBezTo>
                    <a:cubicBezTo>
                      <a:pt x="68" y="102"/>
                      <a:pt x="71" y="105"/>
                      <a:pt x="74" y="104"/>
                    </a:cubicBezTo>
                    <a:cubicBezTo>
                      <a:pt x="78" y="104"/>
                      <a:pt x="78" y="105"/>
                      <a:pt x="78" y="102"/>
                    </a:cubicBezTo>
                    <a:cubicBezTo>
                      <a:pt x="78" y="98"/>
                      <a:pt x="81" y="97"/>
                      <a:pt x="82" y="97"/>
                    </a:cubicBezTo>
                    <a:cubicBezTo>
                      <a:pt x="83" y="97"/>
                      <a:pt x="86" y="94"/>
                      <a:pt x="85" y="98"/>
                    </a:cubicBezTo>
                    <a:cubicBezTo>
                      <a:pt x="84" y="102"/>
                      <a:pt x="81" y="102"/>
                      <a:pt x="84" y="104"/>
                    </a:cubicBezTo>
                    <a:cubicBezTo>
                      <a:pt x="87" y="105"/>
                      <a:pt x="90" y="102"/>
                      <a:pt x="90" y="108"/>
                    </a:cubicBezTo>
                    <a:cubicBezTo>
                      <a:pt x="90" y="115"/>
                      <a:pt x="93" y="117"/>
                      <a:pt x="95" y="117"/>
                    </a:cubicBezTo>
                    <a:cubicBezTo>
                      <a:pt x="96" y="117"/>
                      <a:pt x="96" y="117"/>
                      <a:pt x="96" y="117"/>
                    </a:cubicBezTo>
                    <a:cubicBezTo>
                      <a:pt x="96" y="122"/>
                      <a:pt x="97" y="135"/>
                      <a:pt x="98" y="136"/>
                    </a:cubicBezTo>
                    <a:cubicBezTo>
                      <a:pt x="100" y="138"/>
                      <a:pt x="92" y="144"/>
                      <a:pt x="85" y="14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885">
                <a:extLst>
                  <a:ext uri="{FF2B5EF4-FFF2-40B4-BE49-F238E27FC236}">
                    <a16:creationId xmlns:a16="http://schemas.microsoft.com/office/drawing/2014/main" id="{3ACA4F7B-F297-C044-80E7-F9C35A2823E8}"/>
                  </a:ext>
                </a:extLst>
              </p:cNvPr>
              <p:cNvSpPr>
                <a:spLocks/>
              </p:cNvSpPr>
              <p:nvPr/>
            </p:nvSpPr>
            <p:spPr bwMode="auto">
              <a:xfrm>
                <a:off x="2672" y="1488"/>
                <a:ext cx="236" cy="230"/>
              </a:xfrm>
              <a:custGeom>
                <a:avLst/>
                <a:gdLst>
                  <a:gd name="T0" fmla="*/ 368 w 393"/>
                  <a:gd name="T1" fmla="*/ 383 h 384"/>
                  <a:gd name="T2" fmla="*/ 173 w 393"/>
                  <a:gd name="T3" fmla="*/ 273 h 384"/>
                  <a:gd name="T4" fmla="*/ 130 w 393"/>
                  <a:gd name="T5" fmla="*/ 296 h 384"/>
                  <a:gd name="T6" fmla="*/ 70 w 393"/>
                  <a:gd name="T7" fmla="*/ 273 h 384"/>
                  <a:gd name="T8" fmla="*/ 64 w 393"/>
                  <a:gd name="T9" fmla="*/ 252 h 384"/>
                  <a:gd name="T10" fmla="*/ 33 w 393"/>
                  <a:gd name="T11" fmla="*/ 243 h 384"/>
                  <a:gd name="T12" fmla="*/ 20 w 393"/>
                  <a:gd name="T13" fmla="*/ 212 h 384"/>
                  <a:gd name="T14" fmla="*/ 22 w 393"/>
                  <a:gd name="T15" fmla="*/ 172 h 384"/>
                  <a:gd name="T16" fmla="*/ 22 w 393"/>
                  <a:gd name="T17" fmla="*/ 144 h 384"/>
                  <a:gd name="T18" fmla="*/ 19 w 393"/>
                  <a:gd name="T19" fmla="*/ 103 h 384"/>
                  <a:gd name="T20" fmla="*/ 15 w 393"/>
                  <a:gd name="T21" fmla="*/ 83 h 384"/>
                  <a:gd name="T22" fmla="*/ 32 w 393"/>
                  <a:gd name="T23" fmla="*/ 55 h 384"/>
                  <a:gd name="T24" fmla="*/ 49 w 393"/>
                  <a:gd name="T25" fmla="*/ 29 h 384"/>
                  <a:gd name="T26" fmla="*/ 60 w 393"/>
                  <a:gd name="T27" fmla="*/ 0 h 384"/>
                  <a:gd name="T28" fmla="*/ 85 w 393"/>
                  <a:gd name="T29" fmla="*/ 9 h 384"/>
                  <a:gd name="T30" fmla="*/ 113 w 393"/>
                  <a:gd name="T31" fmla="*/ 8 h 384"/>
                  <a:gd name="T32" fmla="*/ 134 w 393"/>
                  <a:gd name="T33" fmla="*/ 19 h 384"/>
                  <a:gd name="T34" fmla="*/ 152 w 393"/>
                  <a:gd name="T35" fmla="*/ 30 h 384"/>
                  <a:gd name="T36" fmla="*/ 168 w 393"/>
                  <a:gd name="T37" fmla="*/ 52 h 384"/>
                  <a:gd name="T38" fmla="*/ 194 w 393"/>
                  <a:gd name="T39" fmla="*/ 54 h 384"/>
                  <a:gd name="T40" fmla="*/ 222 w 393"/>
                  <a:gd name="T41" fmla="*/ 67 h 384"/>
                  <a:gd name="T42" fmla="*/ 247 w 393"/>
                  <a:gd name="T43" fmla="*/ 82 h 384"/>
                  <a:gd name="T44" fmla="*/ 269 w 393"/>
                  <a:gd name="T45" fmla="*/ 62 h 384"/>
                  <a:gd name="T46" fmla="*/ 266 w 393"/>
                  <a:gd name="T47" fmla="*/ 26 h 384"/>
                  <a:gd name="T48" fmla="*/ 295 w 393"/>
                  <a:gd name="T49" fmla="*/ 10 h 384"/>
                  <a:gd name="T50" fmla="*/ 326 w 393"/>
                  <a:gd name="T51" fmla="*/ 12 h 384"/>
                  <a:gd name="T52" fmla="*/ 343 w 393"/>
                  <a:gd name="T53" fmla="*/ 27 h 384"/>
                  <a:gd name="T54" fmla="*/ 385 w 393"/>
                  <a:gd name="T55" fmla="*/ 33 h 384"/>
                  <a:gd name="T56" fmla="*/ 380 w 393"/>
                  <a:gd name="T57" fmla="*/ 47 h 384"/>
                  <a:gd name="T58" fmla="*/ 377 w 393"/>
                  <a:gd name="T59" fmla="*/ 84 h 384"/>
                  <a:gd name="T60" fmla="*/ 388 w 393"/>
                  <a:gd name="T61" fmla="*/ 134 h 384"/>
                  <a:gd name="T62" fmla="*/ 393 w 393"/>
                  <a:gd name="T63" fmla="*/ 315 h 384"/>
                  <a:gd name="T64" fmla="*/ 393 w 393"/>
                  <a:gd name="T65" fmla="*/ 3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84">
                    <a:moveTo>
                      <a:pt x="369" y="372"/>
                    </a:moveTo>
                    <a:cubicBezTo>
                      <a:pt x="369" y="372"/>
                      <a:pt x="373" y="384"/>
                      <a:pt x="368" y="383"/>
                    </a:cubicBezTo>
                    <a:cubicBezTo>
                      <a:pt x="367" y="383"/>
                      <a:pt x="367" y="383"/>
                      <a:pt x="366" y="382"/>
                    </a:cubicBezTo>
                    <a:cubicBezTo>
                      <a:pt x="358" y="378"/>
                      <a:pt x="180" y="272"/>
                      <a:pt x="173" y="273"/>
                    </a:cubicBezTo>
                    <a:cubicBezTo>
                      <a:pt x="169" y="274"/>
                      <a:pt x="157" y="281"/>
                      <a:pt x="146" y="287"/>
                    </a:cubicBezTo>
                    <a:cubicBezTo>
                      <a:pt x="139" y="292"/>
                      <a:pt x="132" y="296"/>
                      <a:pt x="130" y="296"/>
                    </a:cubicBezTo>
                    <a:cubicBezTo>
                      <a:pt x="127" y="296"/>
                      <a:pt x="110" y="275"/>
                      <a:pt x="85" y="273"/>
                    </a:cubicBezTo>
                    <a:cubicBezTo>
                      <a:pt x="78" y="273"/>
                      <a:pt x="74" y="273"/>
                      <a:pt x="70" y="273"/>
                    </a:cubicBezTo>
                    <a:cubicBezTo>
                      <a:pt x="71" y="272"/>
                      <a:pt x="72" y="272"/>
                      <a:pt x="72" y="271"/>
                    </a:cubicBezTo>
                    <a:cubicBezTo>
                      <a:pt x="69" y="260"/>
                      <a:pt x="70" y="255"/>
                      <a:pt x="64" y="252"/>
                    </a:cubicBezTo>
                    <a:cubicBezTo>
                      <a:pt x="57" y="248"/>
                      <a:pt x="52" y="243"/>
                      <a:pt x="45" y="243"/>
                    </a:cubicBezTo>
                    <a:cubicBezTo>
                      <a:pt x="39" y="243"/>
                      <a:pt x="39" y="250"/>
                      <a:pt x="33" y="243"/>
                    </a:cubicBezTo>
                    <a:cubicBezTo>
                      <a:pt x="27" y="236"/>
                      <a:pt x="27" y="235"/>
                      <a:pt x="27" y="229"/>
                    </a:cubicBezTo>
                    <a:cubicBezTo>
                      <a:pt x="27" y="223"/>
                      <a:pt x="26" y="217"/>
                      <a:pt x="20" y="212"/>
                    </a:cubicBezTo>
                    <a:cubicBezTo>
                      <a:pt x="15" y="208"/>
                      <a:pt x="0" y="200"/>
                      <a:pt x="12" y="192"/>
                    </a:cubicBezTo>
                    <a:cubicBezTo>
                      <a:pt x="23" y="185"/>
                      <a:pt x="25" y="176"/>
                      <a:pt x="22" y="172"/>
                    </a:cubicBezTo>
                    <a:cubicBezTo>
                      <a:pt x="20" y="169"/>
                      <a:pt x="14" y="162"/>
                      <a:pt x="20" y="159"/>
                    </a:cubicBezTo>
                    <a:cubicBezTo>
                      <a:pt x="25" y="156"/>
                      <a:pt x="24" y="148"/>
                      <a:pt x="22" y="144"/>
                    </a:cubicBezTo>
                    <a:cubicBezTo>
                      <a:pt x="19" y="139"/>
                      <a:pt x="22" y="133"/>
                      <a:pt x="21" y="122"/>
                    </a:cubicBezTo>
                    <a:cubicBezTo>
                      <a:pt x="19" y="110"/>
                      <a:pt x="25" y="111"/>
                      <a:pt x="19" y="103"/>
                    </a:cubicBezTo>
                    <a:cubicBezTo>
                      <a:pt x="13" y="95"/>
                      <a:pt x="3" y="88"/>
                      <a:pt x="13" y="84"/>
                    </a:cubicBezTo>
                    <a:cubicBezTo>
                      <a:pt x="13" y="84"/>
                      <a:pt x="14" y="84"/>
                      <a:pt x="15" y="83"/>
                    </a:cubicBezTo>
                    <a:cubicBezTo>
                      <a:pt x="23" y="79"/>
                      <a:pt x="25" y="74"/>
                      <a:pt x="29" y="70"/>
                    </a:cubicBezTo>
                    <a:cubicBezTo>
                      <a:pt x="33" y="66"/>
                      <a:pt x="36" y="63"/>
                      <a:pt x="32" y="55"/>
                    </a:cubicBezTo>
                    <a:cubicBezTo>
                      <a:pt x="27" y="48"/>
                      <a:pt x="32" y="42"/>
                      <a:pt x="35" y="41"/>
                    </a:cubicBezTo>
                    <a:cubicBezTo>
                      <a:pt x="38" y="40"/>
                      <a:pt x="43" y="31"/>
                      <a:pt x="49" y="29"/>
                    </a:cubicBezTo>
                    <a:cubicBezTo>
                      <a:pt x="56" y="27"/>
                      <a:pt x="64" y="21"/>
                      <a:pt x="62" y="19"/>
                    </a:cubicBezTo>
                    <a:cubicBezTo>
                      <a:pt x="61" y="18"/>
                      <a:pt x="60" y="5"/>
                      <a:pt x="60" y="0"/>
                    </a:cubicBezTo>
                    <a:cubicBezTo>
                      <a:pt x="62" y="0"/>
                      <a:pt x="65" y="1"/>
                      <a:pt x="70" y="4"/>
                    </a:cubicBezTo>
                    <a:cubicBezTo>
                      <a:pt x="77" y="7"/>
                      <a:pt x="78" y="9"/>
                      <a:pt x="85" y="9"/>
                    </a:cubicBezTo>
                    <a:cubicBezTo>
                      <a:pt x="93" y="8"/>
                      <a:pt x="94" y="9"/>
                      <a:pt x="101" y="7"/>
                    </a:cubicBezTo>
                    <a:cubicBezTo>
                      <a:pt x="108" y="5"/>
                      <a:pt x="110" y="7"/>
                      <a:pt x="113" y="8"/>
                    </a:cubicBezTo>
                    <a:cubicBezTo>
                      <a:pt x="116" y="10"/>
                      <a:pt x="120" y="9"/>
                      <a:pt x="126" y="12"/>
                    </a:cubicBezTo>
                    <a:cubicBezTo>
                      <a:pt x="132" y="14"/>
                      <a:pt x="127" y="19"/>
                      <a:pt x="134" y="19"/>
                    </a:cubicBezTo>
                    <a:cubicBezTo>
                      <a:pt x="142" y="19"/>
                      <a:pt x="145" y="17"/>
                      <a:pt x="147" y="20"/>
                    </a:cubicBezTo>
                    <a:cubicBezTo>
                      <a:pt x="150" y="24"/>
                      <a:pt x="152" y="23"/>
                      <a:pt x="152" y="30"/>
                    </a:cubicBezTo>
                    <a:cubicBezTo>
                      <a:pt x="152" y="37"/>
                      <a:pt x="152" y="34"/>
                      <a:pt x="156" y="43"/>
                    </a:cubicBezTo>
                    <a:cubicBezTo>
                      <a:pt x="161" y="52"/>
                      <a:pt x="162" y="52"/>
                      <a:pt x="168" y="52"/>
                    </a:cubicBezTo>
                    <a:cubicBezTo>
                      <a:pt x="174" y="53"/>
                      <a:pt x="168" y="53"/>
                      <a:pt x="179" y="53"/>
                    </a:cubicBezTo>
                    <a:cubicBezTo>
                      <a:pt x="189" y="54"/>
                      <a:pt x="191" y="52"/>
                      <a:pt x="194" y="54"/>
                    </a:cubicBezTo>
                    <a:cubicBezTo>
                      <a:pt x="198" y="56"/>
                      <a:pt x="204" y="58"/>
                      <a:pt x="208" y="60"/>
                    </a:cubicBezTo>
                    <a:cubicBezTo>
                      <a:pt x="213" y="62"/>
                      <a:pt x="216" y="61"/>
                      <a:pt x="222" y="67"/>
                    </a:cubicBezTo>
                    <a:cubicBezTo>
                      <a:pt x="228" y="72"/>
                      <a:pt x="229" y="71"/>
                      <a:pt x="233" y="77"/>
                    </a:cubicBezTo>
                    <a:cubicBezTo>
                      <a:pt x="238" y="82"/>
                      <a:pt x="240" y="89"/>
                      <a:pt x="247" y="82"/>
                    </a:cubicBezTo>
                    <a:cubicBezTo>
                      <a:pt x="253" y="75"/>
                      <a:pt x="255" y="79"/>
                      <a:pt x="259" y="75"/>
                    </a:cubicBezTo>
                    <a:cubicBezTo>
                      <a:pt x="262" y="70"/>
                      <a:pt x="269" y="66"/>
                      <a:pt x="269" y="62"/>
                    </a:cubicBezTo>
                    <a:cubicBezTo>
                      <a:pt x="268" y="57"/>
                      <a:pt x="262" y="56"/>
                      <a:pt x="262" y="47"/>
                    </a:cubicBezTo>
                    <a:cubicBezTo>
                      <a:pt x="262" y="37"/>
                      <a:pt x="262" y="33"/>
                      <a:pt x="266" y="26"/>
                    </a:cubicBezTo>
                    <a:cubicBezTo>
                      <a:pt x="270" y="20"/>
                      <a:pt x="266" y="20"/>
                      <a:pt x="276" y="17"/>
                    </a:cubicBezTo>
                    <a:cubicBezTo>
                      <a:pt x="285" y="14"/>
                      <a:pt x="286" y="10"/>
                      <a:pt x="295" y="10"/>
                    </a:cubicBezTo>
                    <a:cubicBezTo>
                      <a:pt x="304" y="10"/>
                      <a:pt x="311" y="6"/>
                      <a:pt x="313" y="7"/>
                    </a:cubicBezTo>
                    <a:cubicBezTo>
                      <a:pt x="316" y="8"/>
                      <a:pt x="321" y="9"/>
                      <a:pt x="326" y="12"/>
                    </a:cubicBezTo>
                    <a:cubicBezTo>
                      <a:pt x="331" y="15"/>
                      <a:pt x="340" y="14"/>
                      <a:pt x="340" y="18"/>
                    </a:cubicBezTo>
                    <a:cubicBezTo>
                      <a:pt x="340" y="21"/>
                      <a:pt x="336" y="25"/>
                      <a:pt x="343" y="27"/>
                    </a:cubicBezTo>
                    <a:cubicBezTo>
                      <a:pt x="350" y="29"/>
                      <a:pt x="360" y="29"/>
                      <a:pt x="366" y="31"/>
                    </a:cubicBezTo>
                    <a:cubicBezTo>
                      <a:pt x="372" y="33"/>
                      <a:pt x="384" y="26"/>
                      <a:pt x="385" y="33"/>
                    </a:cubicBezTo>
                    <a:cubicBezTo>
                      <a:pt x="386" y="37"/>
                      <a:pt x="385" y="39"/>
                      <a:pt x="385" y="41"/>
                    </a:cubicBezTo>
                    <a:cubicBezTo>
                      <a:pt x="384" y="42"/>
                      <a:pt x="382" y="45"/>
                      <a:pt x="380" y="47"/>
                    </a:cubicBezTo>
                    <a:cubicBezTo>
                      <a:pt x="378" y="50"/>
                      <a:pt x="384" y="65"/>
                      <a:pt x="386" y="67"/>
                    </a:cubicBezTo>
                    <a:cubicBezTo>
                      <a:pt x="387" y="69"/>
                      <a:pt x="383" y="74"/>
                      <a:pt x="377" y="84"/>
                    </a:cubicBezTo>
                    <a:cubicBezTo>
                      <a:pt x="371" y="95"/>
                      <a:pt x="381" y="96"/>
                      <a:pt x="384" y="101"/>
                    </a:cubicBezTo>
                    <a:cubicBezTo>
                      <a:pt x="386" y="106"/>
                      <a:pt x="385" y="124"/>
                      <a:pt x="388" y="134"/>
                    </a:cubicBezTo>
                    <a:cubicBezTo>
                      <a:pt x="392" y="143"/>
                      <a:pt x="391" y="310"/>
                      <a:pt x="391" y="314"/>
                    </a:cubicBezTo>
                    <a:cubicBezTo>
                      <a:pt x="391" y="314"/>
                      <a:pt x="392" y="315"/>
                      <a:pt x="393" y="315"/>
                    </a:cubicBezTo>
                    <a:cubicBezTo>
                      <a:pt x="391" y="326"/>
                      <a:pt x="391" y="326"/>
                      <a:pt x="391" y="326"/>
                    </a:cubicBezTo>
                    <a:cubicBezTo>
                      <a:pt x="393" y="369"/>
                      <a:pt x="393" y="369"/>
                      <a:pt x="393" y="369"/>
                    </a:cubicBezTo>
                    <a:lnTo>
                      <a:pt x="369" y="372"/>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886">
                <a:extLst>
                  <a:ext uri="{FF2B5EF4-FFF2-40B4-BE49-F238E27FC236}">
                    <a16:creationId xmlns:a16="http://schemas.microsoft.com/office/drawing/2014/main" id="{2841E012-8F44-F64F-8E08-8E4703D350CA}"/>
                  </a:ext>
                </a:extLst>
              </p:cNvPr>
              <p:cNvSpPr>
                <a:spLocks/>
              </p:cNvSpPr>
              <p:nvPr/>
            </p:nvSpPr>
            <p:spPr bwMode="auto">
              <a:xfrm>
                <a:off x="2895" y="1513"/>
                <a:ext cx="172" cy="169"/>
              </a:xfrm>
              <a:custGeom>
                <a:avLst/>
                <a:gdLst>
                  <a:gd name="T0" fmla="*/ 275 w 287"/>
                  <a:gd name="T1" fmla="*/ 221 h 282"/>
                  <a:gd name="T2" fmla="*/ 280 w 287"/>
                  <a:gd name="T3" fmla="*/ 239 h 282"/>
                  <a:gd name="T4" fmla="*/ 268 w 287"/>
                  <a:gd name="T5" fmla="*/ 250 h 282"/>
                  <a:gd name="T6" fmla="*/ 259 w 287"/>
                  <a:gd name="T7" fmla="*/ 261 h 282"/>
                  <a:gd name="T8" fmla="*/ 243 w 287"/>
                  <a:gd name="T9" fmla="*/ 272 h 282"/>
                  <a:gd name="T10" fmla="*/ 228 w 287"/>
                  <a:gd name="T11" fmla="*/ 277 h 282"/>
                  <a:gd name="T12" fmla="*/ 180 w 287"/>
                  <a:gd name="T13" fmla="*/ 273 h 282"/>
                  <a:gd name="T14" fmla="*/ 164 w 287"/>
                  <a:gd name="T15" fmla="*/ 274 h 282"/>
                  <a:gd name="T16" fmla="*/ 93 w 287"/>
                  <a:gd name="T17" fmla="*/ 273 h 282"/>
                  <a:gd name="T18" fmla="*/ 20 w 287"/>
                  <a:gd name="T19" fmla="*/ 273 h 282"/>
                  <a:gd name="T20" fmla="*/ 13 w 287"/>
                  <a:gd name="T21" fmla="*/ 60 h 282"/>
                  <a:gd name="T22" fmla="*/ 15 w 287"/>
                  <a:gd name="T23" fmla="*/ 26 h 282"/>
                  <a:gd name="T24" fmla="*/ 14 w 287"/>
                  <a:gd name="T25" fmla="*/ 0 h 282"/>
                  <a:gd name="T26" fmla="*/ 28 w 287"/>
                  <a:gd name="T27" fmla="*/ 5 h 282"/>
                  <a:gd name="T28" fmla="*/ 59 w 287"/>
                  <a:gd name="T29" fmla="*/ 9 h 282"/>
                  <a:gd name="T30" fmla="*/ 96 w 287"/>
                  <a:gd name="T31" fmla="*/ 20 h 282"/>
                  <a:gd name="T32" fmla="*/ 136 w 287"/>
                  <a:gd name="T33" fmla="*/ 10 h 282"/>
                  <a:gd name="T34" fmla="*/ 157 w 287"/>
                  <a:gd name="T35" fmla="*/ 4 h 282"/>
                  <a:gd name="T36" fmla="*/ 179 w 287"/>
                  <a:gd name="T37" fmla="*/ 14 h 282"/>
                  <a:gd name="T38" fmla="*/ 189 w 287"/>
                  <a:gd name="T39" fmla="*/ 11 h 282"/>
                  <a:gd name="T40" fmla="*/ 222 w 287"/>
                  <a:gd name="T41" fmla="*/ 16 h 282"/>
                  <a:gd name="T42" fmla="*/ 235 w 287"/>
                  <a:gd name="T43" fmla="*/ 16 h 282"/>
                  <a:gd name="T44" fmla="*/ 246 w 287"/>
                  <a:gd name="T45" fmla="*/ 45 h 282"/>
                  <a:gd name="T46" fmla="*/ 253 w 287"/>
                  <a:gd name="T47" fmla="*/ 61 h 282"/>
                  <a:gd name="T48" fmla="*/ 249 w 287"/>
                  <a:gd name="T49" fmla="*/ 68 h 282"/>
                  <a:gd name="T50" fmla="*/ 243 w 287"/>
                  <a:gd name="T51" fmla="*/ 97 h 282"/>
                  <a:gd name="T52" fmla="*/ 235 w 287"/>
                  <a:gd name="T53" fmla="*/ 111 h 282"/>
                  <a:gd name="T54" fmla="*/ 221 w 287"/>
                  <a:gd name="T55" fmla="*/ 95 h 282"/>
                  <a:gd name="T56" fmla="*/ 212 w 287"/>
                  <a:gd name="T57" fmla="*/ 76 h 282"/>
                  <a:gd name="T58" fmla="*/ 197 w 287"/>
                  <a:gd name="T59" fmla="*/ 51 h 282"/>
                  <a:gd name="T60" fmla="*/ 194 w 287"/>
                  <a:gd name="T61" fmla="*/ 64 h 282"/>
                  <a:gd name="T62" fmla="*/ 209 w 287"/>
                  <a:gd name="T63" fmla="*/ 91 h 282"/>
                  <a:gd name="T64" fmla="*/ 223 w 287"/>
                  <a:gd name="T65" fmla="*/ 117 h 282"/>
                  <a:gd name="T66" fmla="*/ 242 w 287"/>
                  <a:gd name="T67" fmla="*/ 155 h 282"/>
                  <a:gd name="T68" fmla="*/ 261 w 287"/>
                  <a:gd name="T69" fmla="*/ 190 h 282"/>
                  <a:gd name="T70" fmla="*/ 278 w 287"/>
                  <a:gd name="T71" fmla="*/ 2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282">
                    <a:moveTo>
                      <a:pt x="283" y="219"/>
                    </a:moveTo>
                    <a:cubicBezTo>
                      <a:pt x="279" y="220"/>
                      <a:pt x="273" y="217"/>
                      <a:pt x="275" y="221"/>
                    </a:cubicBezTo>
                    <a:cubicBezTo>
                      <a:pt x="276" y="225"/>
                      <a:pt x="277" y="225"/>
                      <a:pt x="278" y="230"/>
                    </a:cubicBezTo>
                    <a:cubicBezTo>
                      <a:pt x="279" y="234"/>
                      <a:pt x="278" y="233"/>
                      <a:pt x="280" y="239"/>
                    </a:cubicBezTo>
                    <a:cubicBezTo>
                      <a:pt x="279" y="241"/>
                      <a:pt x="278" y="244"/>
                      <a:pt x="276" y="246"/>
                    </a:cubicBezTo>
                    <a:cubicBezTo>
                      <a:pt x="274" y="249"/>
                      <a:pt x="272" y="250"/>
                      <a:pt x="268" y="250"/>
                    </a:cubicBezTo>
                    <a:cubicBezTo>
                      <a:pt x="265" y="250"/>
                      <a:pt x="263" y="249"/>
                      <a:pt x="262" y="253"/>
                    </a:cubicBezTo>
                    <a:cubicBezTo>
                      <a:pt x="262" y="258"/>
                      <a:pt x="261" y="258"/>
                      <a:pt x="259" y="261"/>
                    </a:cubicBezTo>
                    <a:cubicBezTo>
                      <a:pt x="257" y="265"/>
                      <a:pt x="256" y="265"/>
                      <a:pt x="252" y="266"/>
                    </a:cubicBezTo>
                    <a:cubicBezTo>
                      <a:pt x="247" y="267"/>
                      <a:pt x="243" y="268"/>
                      <a:pt x="243" y="272"/>
                    </a:cubicBezTo>
                    <a:cubicBezTo>
                      <a:pt x="243" y="276"/>
                      <a:pt x="242" y="282"/>
                      <a:pt x="238" y="281"/>
                    </a:cubicBezTo>
                    <a:cubicBezTo>
                      <a:pt x="234" y="280"/>
                      <a:pt x="231" y="279"/>
                      <a:pt x="228" y="277"/>
                    </a:cubicBezTo>
                    <a:cubicBezTo>
                      <a:pt x="226" y="275"/>
                      <a:pt x="224" y="272"/>
                      <a:pt x="216" y="272"/>
                    </a:cubicBezTo>
                    <a:cubicBezTo>
                      <a:pt x="208" y="272"/>
                      <a:pt x="180" y="275"/>
                      <a:pt x="180" y="273"/>
                    </a:cubicBezTo>
                    <a:cubicBezTo>
                      <a:pt x="180" y="272"/>
                      <a:pt x="176" y="267"/>
                      <a:pt x="175" y="268"/>
                    </a:cubicBezTo>
                    <a:cubicBezTo>
                      <a:pt x="173" y="270"/>
                      <a:pt x="170" y="274"/>
                      <a:pt x="164" y="274"/>
                    </a:cubicBezTo>
                    <a:cubicBezTo>
                      <a:pt x="158" y="273"/>
                      <a:pt x="137" y="272"/>
                      <a:pt x="134" y="273"/>
                    </a:cubicBezTo>
                    <a:cubicBezTo>
                      <a:pt x="131" y="273"/>
                      <a:pt x="113" y="273"/>
                      <a:pt x="93" y="273"/>
                    </a:cubicBezTo>
                    <a:cubicBezTo>
                      <a:pt x="76" y="273"/>
                      <a:pt x="31" y="276"/>
                      <a:pt x="22" y="274"/>
                    </a:cubicBezTo>
                    <a:cubicBezTo>
                      <a:pt x="21" y="274"/>
                      <a:pt x="20" y="273"/>
                      <a:pt x="20" y="273"/>
                    </a:cubicBezTo>
                    <a:cubicBezTo>
                      <a:pt x="20" y="269"/>
                      <a:pt x="21" y="102"/>
                      <a:pt x="17" y="93"/>
                    </a:cubicBezTo>
                    <a:cubicBezTo>
                      <a:pt x="14" y="83"/>
                      <a:pt x="15" y="65"/>
                      <a:pt x="13" y="60"/>
                    </a:cubicBezTo>
                    <a:cubicBezTo>
                      <a:pt x="10" y="55"/>
                      <a:pt x="0" y="54"/>
                      <a:pt x="6" y="43"/>
                    </a:cubicBezTo>
                    <a:cubicBezTo>
                      <a:pt x="12" y="33"/>
                      <a:pt x="16" y="28"/>
                      <a:pt x="15" y="26"/>
                    </a:cubicBezTo>
                    <a:cubicBezTo>
                      <a:pt x="13" y="24"/>
                      <a:pt x="7" y="9"/>
                      <a:pt x="9" y="6"/>
                    </a:cubicBezTo>
                    <a:cubicBezTo>
                      <a:pt x="11" y="4"/>
                      <a:pt x="13" y="1"/>
                      <a:pt x="14" y="0"/>
                    </a:cubicBezTo>
                    <a:cubicBezTo>
                      <a:pt x="14" y="1"/>
                      <a:pt x="15" y="2"/>
                      <a:pt x="18" y="3"/>
                    </a:cubicBezTo>
                    <a:cubicBezTo>
                      <a:pt x="24" y="6"/>
                      <a:pt x="17" y="5"/>
                      <a:pt x="28" y="5"/>
                    </a:cubicBezTo>
                    <a:cubicBezTo>
                      <a:pt x="38" y="5"/>
                      <a:pt x="40" y="4"/>
                      <a:pt x="45" y="5"/>
                    </a:cubicBezTo>
                    <a:cubicBezTo>
                      <a:pt x="50" y="7"/>
                      <a:pt x="56" y="7"/>
                      <a:pt x="59" y="9"/>
                    </a:cubicBezTo>
                    <a:cubicBezTo>
                      <a:pt x="61" y="11"/>
                      <a:pt x="79" y="13"/>
                      <a:pt x="80" y="13"/>
                    </a:cubicBezTo>
                    <a:cubicBezTo>
                      <a:pt x="80" y="14"/>
                      <a:pt x="85" y="18"/>
                      <a:pt x="96" y="20"/>
                    </a:cubicBezTo>
                    <a:cubicBezTo>
                      <a:pt x="106" y="22"/>
                      <a:pt x="117" y="31"/>
                      <a:pt x="123" y="23"/>
                    </a:cubicBezTo>
                    <a:cubicBezTo>
                      <a:pt x="130" y="16"/>
                      <a:pt x="130" y="8"/>
                      <a:pt x="136" y="10"/>
                    </a:cubicBezTo>
                    <a:cubicBezTo>
                      <a:pt x="142" y="12"/>
                      <a:pt x="142" y="4"/>
                      <a:pt x="147" y="5"/>
                    </a:cubicBezTo>
                    <a:cubicBezTo>
                      <a:pt x="151" y="7"/>
                      <a:pt x="150" y="3"/>
                      <a:pt x="157" y="4"/>
                    </a:cubicBezTo>
                    <a:cubicBezTo>
                      <a:pt x="164" y="6"/>
                      <a:pt x="161" y="5"/>
                      <a:pt x="171" y="6"/>
                    </a:cubicBezTo>
                    <a:cubicBezTo>
                      <a:pt x="182" y="8"/>
                      <a:pt x="176" y="13"/>
                      <a:pt x="179" y="14"/>
                    </a:cubicBezTo>
                    <a:cubicBezTo>
                      <a:pt x="181" y="16"/>
                      <a:pt x="186" y="21"/>
                      <a:pt x="187" y="17"/>
                    </a:cubicBezTo>
                    <a:cubicBezTo>
                      <a:pt x="188" y="12"/>
                      <a:pt x="187" y="9"/>
                      <a:pt x="189" y="11"/>
                    </a:cubicBezTo>
                    <a:cubicBezTo>
                      <a:pt x="192" y="13"/>
                      <a:pt x="196" y="18"/>
                      <a:pt x="203" y="18"/>
                    </a:cubicBezTo>
                    <a:cubicBezTo>
                      <a:pt x="210" y="18"/>
                      <a:pt x="215" y="19"/>
                      <a:pt x="222" y="16"/>
                    </a:cubicBezTo>
                    <a:cubicBezTo>
                      <a:pt x="228" y="12"/>
                      <a:pt x="228" y="13"/>
                      <a:pt x="233" y="7"/>
                    </a:cubicBezTo>
                    <a:cubicBezTo>
                      <a:pt x="234" y="9"/>
                      <a:pt x="235" y="13"/>
                      <a:pt x="235" y="16"/>
                    </a:cubicBezTo>
                    <a:cubicBezTo>
                      <a:pt x="237" y="21"/>
                      <a:pt x="237" y="22"/>
                      <a:pt x="240" y="29"/>
                    </a:cubicBezTo>
                    <a:cubicBezTo>
                      <a:pt x="243" y="37"/>
                      <a:pt x="244" y="41"/>
                      <a:pt x="246" y="45"/>
                    </a:cubicBezTo>
                    <a:cubicBezTo>
                      <a:pt x="248" y="49"/>
                      <a:pt x="251" y="53"/>
                      <a:pt x="251" y="55"/>
                    </a:cubicBezTo>
                    <a:cubicBezTo>
                      <a:pt x="252" y="57"/>
                      <a:pt x="252" y="59"/>
                      <a:pt x="253" y="61"/>
                    </a:cubicBezTo>
                    <a:cubicBezTo>
                      <a:pt x="253" y="61"/>
                      <a:pt x="253" y="61"/>
                      <a:pt x="253" y="61"/>
                    </a:cubicBezTo>
                    <a:cubicBezTo>
                      <a:pt x="252" y="62"/>
                      <a:pt x="250" y="65"/>
                      <a:pt x="249" y="68"/>
                    </a:cubicBezTo>
                    <a:cubicBezTo>
                      <a:pt x="248" y="72"/>
                      <a:pt x="248" y="78"/>
                      <a:pt x="246" y="85"/>
                    </a:cubicBezTo>
                    <a:cubicBezTo>
                      <a:pt x="244" y="91"/>
                      <a:pt x="243" y="92"/>
                      <a:pt x="243" y="97"/>
                    </a:cubicBezTo>
                    <a:cubicBezTo>
                      <a:pt x="243" y="102"/>
                      <a:pt x="243" y="107"/>
                      <a:pt x="242" y="109"/>
                    </a:cubicBezTo>
                    <a:cubicBezTo>
                      <a:pt x="241" y="111"/>
                      <a:pt x="237" y="112"/>
                      <a:pt x="235" y="111"/>
                    </a:cubicBezTo>
                    <a:cubicBezTo>
                      <a:pt x="233" y="109"/>
                      <a:pt x="231" y="110"/>
                      <a:pt x="227" y="104"/>
                    </a:cubicBezTo>
                    <a:cubicBezTo>
                      <a:pt x="223" y="98"/>
                      <a:pt x="226" y="98"/>
                      <a:pt x="221" y="95"/>
                    </a:cubicBezTo>
                    <a:cubicBezTo>
                      <a:pt x="217" y="93"/>
                      <a:pt x="214" y="90"/>
                      <a:pt x="214" y="86"/>
                    </a:cubicBezTo>
                    <a:cubicBezTo>
                      <a:pt x="214" y="82"/>
                      <a:pt x="214" y="78"/>
                      <a:pt x="212" y="76"/>
                    </a:cubicBezTo>
                    <a:cubicBezTo>
                      <a:pt x="211" y="74"/>
                      <a:pt x="206" y="69"/>
                      <a:pt x="204" y="65"/>
                    </a:cubicBezTo>
                    <a:cubicBezTo>
                      <a:pt x="201" y="60"/>
                      <a:pt x="199" y="55"/>
                      <a:pt x="197" y="51"/>
                    </a:cubicBezTo>
                    <a:cubicBezTo>
                      <a:pt x="195" y="48"/>
                      <a:pt x="193" y="50"/>
                      <a:pt x="192" y="53"/>
                    </a:cubicBezTo>
                    <a:cubicBezTo>
                      <a:pt x="190" y="57"/>
                      <a:pt x="194" y="61"/>
                      <a:pt x="194" y="64"/>
                    </a:cubicBezTo>
                    <a:cubicBezTo>
                      <a:pt x="195" y="67"/>
                      <a:pt x="197" y="72"/>
                      <a:pt x="199" y="77"/>
                    </a:cubicBezTo>
                    <a:cubicBezTo>
                      <a:pt x="200" y="83"/>
                      <a:pt x="208" y="86"/>
                      <a:pt x="209" y="91"/>
                    </a:cubicBezTo>
                    <a:cubicBezTo>
                      <a:pt x="210" y="97"/>
                      <a:pt x="215" y="97"/>
                      <a:pt x="218" y="103"/>
                    </a:cubicBezTo>
                    <a:cubicBezTo>
                      <a:pt x="220" y="109"/>
                      <a:pt x="217" y="106"/>
                      <a:pt x="223" y="117"/>
                    </a:cubicBezTo>
                    <a:cubicBezTo>
                      <a:pt x="228" y="129"/>
                      <a:pt x="234" y="131"/>
                      <a:pt x="234" y="136"/>
                    </a:cubicBezTo>
                    <a:cubicBezTo>
                      <a:pt x="235" y="141"/>
                      <a:pt x="240" y="146"/>
                      <a:pt x="242" y="155"/>
                    </a:cubicBezTo>
                    <a:cubicBezTo>
                      <a:pt x="245" y="163"/>
                      <a:pt x="251" y="166"/>
                      <a:pt x="253" y="173"/>
                    </a:cubicBezTo>
                    <a:cubicBezTo>
                      <a:pt x="254" y="181"/>
                      <a:pt x="259" y="185"/>
                      <a:pt x="261" y="190"/>
                    </a:cubicBezTo>
                    <a:cubicBezTo>
                      <a:pt x="263" y="196"/>
                      <a:pt x="266" y="195"/>
                      <a:pt x="269" y="202"/>
                    </a:cubicBezTo>
                    <a:cubicBezTo>
                      <a:pt x="273" y="209"/>
                      <a:pt x="274" y="211"/>
                      <a:pt x="278" y="214"/>
                    </a:cubicBezTo>
                    <a:cubicBezTo>
                      <a:pt x="282" y="217"/>
                      <a:pt x="287" y="219"/>
                      <a:pt x="283" y="2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887">
                <a:extLst>
                  <a:ext uri="{FF2B5EF4-FFF2-40B4-BE49-F238E27FC236}">
                    <a16:creationId xmlns:a16="http://schemas.microsoft.com/office/drawing/2014/main" id="{6BDE0123-0509-8B40-8FD2-CED924320D9B}"/>
                  </a:ext>
                </a:extLst>
              </p:cNvPr>
              <p:cNvSpPr>
                <a:spLocks/>
              </p:cNvSpPr>
              <p:nvPr/>
            </p:nvSpPr>
            <p:spPr bwMode="auto">
              <a:xfrm>
                <a:off x="2290" y="1586"/>
                <a:ext cx="180" cy="212"/>
              </a:xfrm>
              <a:custGeom>
                <a:avLst/>
                <a:gdLst>
                  <a:gd name="T0" fmla="*/ 279 w 300"/>
                  <a:gd name="T1" fmla="*/ 305 h 353"/>
                  <a:gd name="T2" fmla="*/ 283 w 300"/>
                  <a:gd name="T3" fmla="*/ 316 h 353"/>
                  <a:gd name="T4" fmla="*/ 281 w 300"/>
                  <a:gd name="T5" fmla="*/ 327 h 353"/>
                  <a:gd name="T6" fmla="*/ 277 w 300"/>
                  <a:gd name="T7" fmla="*/ 332 h 353"/>
                  <a:gd name="T8" fmla="*/ 185 w 300"/>
                  <a:gd name="T9" fmla="*/ 331 h 353"/>
                  <a:gd name="T10" fmla="*/ 175 w 300"/>
                  <a:gd name="T11" fmla="*/ 335 h 353"/>
                  <a:gd name="T12" fmla="*/ 161 w 300"/>
                  <a:gd name="T13" fmla="*/ 333 h 353"/>
                  <a:gd name="T14" fmla="*/ 149 w 300"/>
                  <a:gd name="T15" fmla="*/ 334 h 353"/>
                  <a:gd name="T16" fmla="*/ 144 w 300"/>
                  <a:gd name="T17" fmla="*/ 341 h 353"/>
                  <a:gd name="T18" fmla="*/ 130 w 300"/>
                  <a:gd name="T19" fmla="*/ 329 h 353"/>
                  <a:gd name="T20" fmla="*/ 123 w 300"/>
                  <a:gd name="T21" fmla="*/ 335 h 353"/>
                  <a:gd name="T22" fmla="*/ 121 w 300"/>
                  <a:gd name="T23" fmla="*/ 348 h 353"/>
                  <a:gd name="T24" fmla="*/ 113 w 300"/>
                  <a:gd name="T25" fmla="*/ 353 h 353"/>
                  <a:gd name="T26" fmla="*/ 106 w 300"/>
                  <a:gd name="T27" fmla="*/ 348 h 353"/>
                  <a:gd name="T28" fmla="*/ 92 w 300"/>
                  <a:gd name="T29" fmla="*/ 333 h 353"/>
                  <a:gd name="T30" fmla="*/ 88 w 300"/>
                  <a:gd name="T31" fmla="*/ 324 h 353"/>
                  <a:gd name="T32" fmla="*/ 80 w 300"/>
                  <a:gd name="T33" fmla="*/ 313 h 353"/>
                  <a:gd name="T34" fmla="*/ 70 w 300"/>
                  <a:gd name="T35" fmla="*/ 310 h 353"/>
                  <a:gd name="T36" fmla="*/ 59 w 300"/>
                  <a:gd name="T37" fmla="*/ 301 h 353"/>
                  <a:gd name="T38" fmla="*/ 47 w 300"/>
                  <a:gd name="T39" fmla="*/ 298 h 353"/>
                  <a:gd name="T40" fmla="*/ 39 w 300"/>
                  <a:gd name="T41" fmla="*/ 302 h 353"/>
                  <a:gd name="T42" fmla="*/ 30 w 300"/>
                  <a:gd name="T43" fmla="*/ 304 h 353"/>
                  <a:gd name="T44" fmla="*/ 21 w 300"/>
                  <a:gd name="T45" fmla="*/ 303 h 353"/>
                  <a:gd name="T46" fmla="*/ 13 w 300"/>
                  <a:gd name="T47" fmla="*/ 304 h 353"/>
                  <a:gd name="T48" fmla="*/ 8 w 300"/>
                  <a:gd name="T49" fmla="*/ 309 h 353"/>
                  <a:gd name="T50" fmla="*/ 8 w 300"/>
                  <a:gd name="T51" fmla="*/ 305 h 353"/>
                  <a:gd name="T52" fmla="*/ 14 w 300"/>
                  <a:gd name="T53" fmla="*/ 287 h 353"/>
                  <a:gd name="T54" fmla="*/ 21 w 300"/>
                  <a:gd name="T55" fmla="*/ 264 h 353"/>
                  <a:gd name="T56" fmla="*/ 18 w 300"/>
                  <a:gd name="T57" fmla="*/ 240 h 353"/>
                  <a:gd name="T58" fmla="*/ 15 w 300"/>
                  <a:gd name="T59" fmla="*/ 228 h 353"/>
                  <a:gd name="T60" fmla="*/ 13 w 300"/>
                  <a:gd name="T61" fmla="*/ 210 h 353"/>
                  <a:gd name="T62" fmla="*/ 19 w 300"/>
                  <a:gd name="T63" fmla="*/ 200 h 353"/>
                  <a:gd name="T64" fmla="*/ 12 w 300"/>
                  <a:gd name="T65" fmla="*/ 185 h 353"/>
                  <a:gd name="T66" fmla="*/ 4 w 300"/>
                  <a:gd name="T67" fmla="*/ 177 h 353"/>
                  <a:gd name="T68" fmla="*/ 0 w 300"/>
                  <a:gd name="T69" fmla="*/ 167 h 353"/>
                  <a:gd name="T70" fmla="*/ 98 w 300"/>
                  <a:gd name="T71" fmla="*/ 170 h 353"/>
                  <a:gd name="T72" fmla="*/ 100 w 300"/>
                  <a:gd name="T73" fmla="*/ 135 h 353"/>
                  <a:gd name="T74" fmla="*/ 99 w 300"/>
                  <a:gd name="T75" fmla="*/ 123 h 353"/>
                  <a:gd name="T76" fmla="*/ 115 w 300"/>
                  <a:gd name="T77" fmla="*/ 111 h 353"/>
                  <a:gd name="T78" fmla="*/ 126 w 300"/>
                  <a:gd name="T79" fmla="*/ 104 h 353"/>
                  <a:gd name="T80" fmla="*/ 125 w 300"/>
                  <a:gd name="T81" fmla="*/ 62 h 353"/>
                  <a:gd name="T82" fmla="*/ 128 w 300"/>
                  <a:gd name="T83" fmla="*/ 38 h 353"/>
                  <a:gd name="T84" fmla="*/ 209 w 300"/>
                  <a:gd name="T85" fmla="*/ 36 h 353"/>
                  <a:gd name="T86" fmla="*/ 210 w 300"/>
                  <a:gd name="T87" fmla="*/ 0 h 353"/>
                  <a:gd name="T88" fmla="*/ 300 w 300"/>
                  <a:gd name="T89" fmla="*/ 67 h 353"/>
                  <a:gd name="T90" fmla="*/ 258 w 300"/>
                  <a:gd name="T91" fmla="*/ 64 h 353"/>
                  <a:gd name="T92" fmla="*/ 259 w 300"/>
                  <a:gd name="T93" fmla="*/ 77 h 353"/>
                  <a:gd name="T94" fmla="*/ 261 w 300"/>
                  <a:gd name="T95" fmla="*/ 95 h 353"/>
                  <a:gd name="T96" fmla="*/ 262 w 300"/>
                  <a:gd name="T97" fmla="*/ 116 h 353"/>
                  <a:gd name="T98" fmla="*/ 264 w 300"/>
                  <a:gd name="T99" fmla="*/ 140 h 353"/>
                  <a:gd name="T100" fmla="*/ 266 w 300"/>
                  <a:gd name="T101" fmla="*/ 166 h 353"/>
                  <a:gd name="T102" fmla="*/ 268 w 300"/>
                  <a:gd name="T103" fmla="*/ 192 h 353"/>
                  <a:gd name="T104" fmla="*/ 271 w 300"/>
                  <a:gd name="T105" fmla="*/ 222 h 353"/>
                  <a:gd name="T106" fmla="*/ 272 w 300"/>
                  <a:gd name="T107" fmla="*/ 248 h 353"/>
                  <a:gd name="T108" fmla="*/ 274 w 300"/>
                  <a:gd name="T109" fmla="*/ 272 h 353"/>
                  <a:gd name="T110" fmla="*/ 274 w 300"/>
                  <a:gd name="T111" fmla="*/ 296 h 353"/>
                  <a:gd name="T112" fmla="*/ 279 w 300"/>
                  <a:gd name="T113"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53">
                    <a:moveTo>
                      <a:pt x="279" y="305"/>
                    </a:moveTo>
                    <a:cubicBezTo>
                      <a:pt x="281" y="308"/>
                      <a:pt x="285" y="311"/>
                      <a:pt x="283" y="316"/>
                    </a:cubicBezTo>
                    <a:cubicBezTo>
                      <a:pt x="281" y="320"/>
                      <a:pt x="281" y="323"/>
                      <a:pt x="281" y="327"/>
                    </a:cubicBezTo>
                    <a:cubicBezTo>
                      <a:pt x="280" y="331"/>
                      <a:pt x="281" y="331"/>
                      <a:pt x="277" y="332"/>
                    </a:cubicBezTo>
                    <a:cubicBezTo>
                      <a:pt x="274" y="332"/>
                      <a:pt x="185" y="331"/>
                      <a:pt x="185" y="331"/>
                    </a:cubicBezTo>
                    <a:cubicBezTo>
                      <a:pt x="185" y="331"/>
                      <a:pt x="181" y="334"/>
                      <a:pt x="175" y="335"/>
                    </a:cubicBezTo>
                    <a:cubicBezTo>
                      <a:pt x="168" y="336"/>
                      <a:pt x="162" y="335"/>
                      <a:pt x="161" y="333"/>
                    </a:cubicBezTo>
                    <a:cubicBezTo>
                      <a:pt x="159" y="332"/>
                      <a:pt x="153" y="330"/>
                      <a:pt x="149" y="334"/>
                    </a:cubicBezTo>
                    <a:cubicBezTo>
                      <a:pt x="146" y="337"/>
                      <a:pt x="148" y="344"/>
                      <a:pt x="144" y="341"/>
                    </a:cubicBezTo>
                    <a:cubicBezTo>
                      <a:pt x="140" y="337"/>
                      <a:pt x="137" y="330"/>
                      <a:pt x="130" y="329"/>
                    </a:cubicBezTo>
                    <a:cubicBezTo>
                      <a:pt x="123" y="328"/>
                      <a:pt x="124" y="327"/>
                      <a:pt x="123" y="335"/>
                    </a:cubicBezTo>
                    <a:cubicBezTo>
                      <a:pt x="122" y="343"/>
                      <a:pt x="126" y="347"/>
                      <a:pt x="121" y="348"/>
                    </a:cubicBezTo>
                    <a:cubicBezTo>
                      <a:pt x="118" y="349"/>
                      <a:pt x="116" y="352"/>
                      <a:pt x="113" y="353"/>
                    </a:cubicBezTo>
                    <a:cubicBezTo>
                      <a:pt x="111" y="353"/>
                      <a:pt x="109" y="353"/>
                      <a:pt x="106" y="348"/>
                    </a:cubicBezTo>
                    <a:cubicBezTo>
                      <a:pt x="99" y="339"/>
                      <a:pt x="95" y="338"/>
                      <a:pt x="92" y="333"/>
                    </a:cubicBezTo>
                    <a:cubicBezTo>
                      <a:pt x="89" y="328"/>
                      <a:pt x="90" y="331"/>
                      <a:pt x="88" y="324"/>
                    </a:cubicBezTo>
                    <a:cubicBezTo>
                      <a:pt x="87" y="316"/>
                      <a:pt x="86" y="313"/>
                      <a:pt x="80" y="313"/>
                    </a:cubicBezTo>
                    <a:cubicBezTo>
                      <a:pt x="73" y="313"/>
                      <a:pt x="73" y="315"/>
                      <a:pt x="70" y="310"/>
                    </a:cubicBezTo>
                    <a:cubicBezTo>
                      <a:pt x="67" y="306"/>
                      <a:pt x="68" y="304"/>
                      <a:pt x="59" y="301"/>
                    </a:cubicBezTo>
                    <a:cubicBezTo>
                      <a:pt x="50" y="298"/>
                      <a:pt x="53" y="296"/>
                      <a:pt x="47" y="298"/>
                    </a:cubicBezTo>
                    <a:cubicBezTo>
                      <a:pt x="42" y="300"/>
                      <a:pt x="42" y="300"/>
                      <a:pt x="39" y="302"/>
                    </a:cubicBezTo>
                    <a:cubicBezTo>
                      <a:pt x="36" y="304"/>
                      <a:pt x="36" y="304"/>
                      <a:pt x="30" y="304"/>
                    </a:cubicBezTo>
                    <a:cubicBezTo>
                      <a:pt x="24" y="304"/>
                      <a:pt x="25" y="303"/>
                      <a:pt x="21" y="303"/>
                    </a:cubicBezTo>
                    <a:cubicBezTo>
                      <a:pt x="18" y="304"/>
                      <a:pt x="14" y="303"/>
                      <a:pt x="13" y="304"/>
                    </a:cubicBezTo>
                    <a:cubicBezTo>
                      <a:pt x="11" y="305"/>
                      <a:pt x="10" y="307"/>
                      <a:pt x="8" y="309"/>
                    </a:cubicBezTo>
                    <a:cubicBezTo>
                      <a:pt x="8" y="307"/>
                      <a:pt x="8" y="306"/>
                      <a:pt x="8" y="305"/>
                    </a:cubicBezTo>
                    <a:cubicBezTo>
                      <a:pt x="8" y="295"/>
                      <a:pt x="11" y="292"/>
                      <a:pt x="14" y="287"/>
                    </a:cubicBezTo>
                    <a:cubicBezTo>
                      <a:pt x="17" y="281"/>
                      <a:pt x="21" y="271"/>
                      <a:pt x="21" y="264"/>
                    </a:cubicBezTo>
                    <a:cubicBezTo>
                      <a:pt x="21" y="257"/>
                      <a:pt x="19" y="250"/>
                      <a:pt x="18" y="240"/>
                    </a:cubicBezTo>
                    <a:cubicBezTo>
                      <a:pt x="17" y="231"/>
                      <a:pt x="22" y="237"/>
                      <a:pt x="15" y="228"/>
                    </a:cubicBezTo>
                    <a:cubicBezTo>
                      <a:pt x="8" y="218"/>
                      <a:pt x="10" y="212"/>
                      <a:pt x="13" y="210"/>
                    </a:cubicBezTo>
                    <a:cubicBezTo>
                      <a:pt x="15" y="208"/>
                      <a:pt x="19" y="206"/>
                      <a:pt x="19" y="200"/>
                    </a:cubicBezTo>
                    <a:cubicBezTo>
                      <a:pt x="20" y="194"/>
                      <a:pt x="16" y="191"/>
                      <a:pt x="12" y="185"/>
                    </a:cubicBezTo>
                    <a:cubicBezTo>
                      <a:pt x="8" y="179"/>
                      <a:pt x="7" y="181"/>
                      <a:pt x="4" y="177"/>
                    </a:cubicBezTo>
                    <a:cubicBezTo>
                      <a:pt x="2" y="175"/>
                      <a:pt x="1" y="171"/>
                      <a:pt x="0" y="167"/>
                    </a:cubicBezTo>
                    <a:cubicBezTo>
                      <a:pt x="98" y="170"/>
                      <a:pt x="98" y="170"/>
                      <a:pt x="98" y="170"/>
                    </a:cubicBezTo>
                    <a:cubicBezTo>
                      <a:pt x="100" y="135"/>
                      <a:pt x="100" y="135"/>
                      <a:pt x="100" y="135"/>
                    </a:cubicBezTo>
                    <a:cubicBezTo>
                      <a:pt x="100" y="135"/>
                      <a:pt x="91" y="127"/>
                      <a:pt x="99" y="123"/>
                    </a:cubicBezTo>
                    <a:cubicBezTo>
                      <a:pt x="107" y="119"/>
                      <a:pt x="109" y="114"/>
                      <a:pt x="115" y="111"/>
                    </a:cubicBezTo>
                    <a:cubicBezTo>
                      <a:pt x="122" y="109"/>
                      <a:pt x="127" y="109"/>
                      <a:pt x="126" y="104"/>
                    </a:cubicBezTo>
                    <a:cubicBezTo>
                      <a:pt x="125" y="100"/>
                      <a:pt x="125" y="62"/>
                      <a:pt x="125" y="62"/>
                    </a:cubicBezTo>
                    <a:cubicBezTo>
                      <a:pt x="128" y="38"/>
                      <a:pt x="128" y="38"/>
                      <a:pt x="128" y="38"/>
                    </a:cubicBezTo>
                    <a:cubicBezTo>
                      <a:pt x="209" y="36"/>
                      <a:pt x="209" y="36"/>
                      <a:pt x="209" y="36"/>
                    </a:cubicBezTo>
                    <a:cubicBezTo>
                      <a:pt x="210" y="0"/>
                      <a:pt x="210" y="0"/>
                      <a:pt x="210" y="0"/>
                    </a:cubicBezTo>
                    <a:cubicBezTo>
                      <a:pt x="300" y="67"/>
                      <a:pt x="300" y="67"/>
                      <a:pt x="300" y="67"/>
                    </a:cubicBezTo>
                    <a:cubicBezTo>
                      <a:pt x="258" y="64"/>
                      <a:pt x="258" y="64"/>
                      <a:pt x="258" y="64"/>
                    </a:cubicBezTo>
                    <a:cubicBezTo>
                      <a:pt x="259" y="77"/>
                      <a:pt x="259" y="77"/>
                      <a:pt x="259" y="77"/>
                    </a:cubicBezTo>
                    <a:cubicBezTo>
                      <a:pt x="261" y="95"/>
                      <a:pt x="261" y="95"/>
                      <a:pt x="261" y="95"/>
                    </a:cubicBezTo>
                    <a:cubicBezTo>
                      <a:pt x="262" y="116"/>
                      <a:pt x="262" y="116"/>
                      <a:pt x="262" y="116"/>
                    </a:cubicBezTo>
                    <a:cubicBezTo>
                      <a:pt x="264" y="140"/>
                      <a:pt x="264" y="140"/>
                      <a:pt x="264" y="140"/>
                    </a:cubicBezTo>
                    <a:cubicBezTo>
                      <a:pt x="266" y="166"/>
                      <a:pt x="266" y="166"/>
                      <a:pt x="266" y="166"/>
                    </a:cubicBezTo>
                    <a:cubicBezTo>
                      <a:pt x="268" y="192"/>
                      <a:pt x="268" y="192"/>
                      <a:pt x="268" y="192"/>
                    </a:cubicBezTo>
                    <a:cubicBezTo>
                      <a:pt x="271" y="222"/>
                      <a:pt x="271" y="222"/>
                      <a:pt x="271" y="222"/>
                    </a:cubicBezTo>
                    <a:cubicBezTo>
                      <a:pt x="272" y="248"/>
                      <a:pt x="272" y="248"/>
                      <a:pt x="272" y="248"/>
                    </a:cubicBezTo>
                    <a:cubicBezTo>
                      <a:pt x="274" y="272"/>
                      <a:pt x="274" y="272"/>
                      <a:pt x="274" y="272"/>
                    </a:cubicBezTo>
                    <a:cubicBezTo>
                      <a:pt x="274" y="272"/>
                      <a:pt x="274" y="295"/>
                      <a:pt x="274" y="296"/>
                    </a:cubicBezTo>
                    <a:cubicBezTo>
                      <a:pt x="274" y="297"/>
                      <a:pt x="276" y="302"/>
                      <a:pt x="279" y="30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888">
                <a:extLst>
                  <a:ext uri="{FF2B5EF4-FFF2-40B4-BE49-F238E27FC236}">
                    <a16:creationId xmlns:a16="http://schemas.microsoft.com/office/drawing/2014/main" id="{FC3AF90C-C0B3-3A42-864A-A3CD5515BA2C}"/>
                  </a:ext>
                </a:extLst>
              </p:cNvPr>
              <p:cNvSpPr>
                <a:spLocks/>
              </p:cNvSpPr>
              <p:nvPr/>
            </p:nvSpPr>
            <p:spPr bwMode="auto">
              <a:xfrm>
                <a:off x="2356" y="1625"/>
                <a:ext cx="247" cy="252"/>
              </a:xfrm>
              <a:custGeom>
                <a:avLst/>
                <a:gdLst>
                  <a:gd name="T0" fmla="*/ 409 w 411"/>
                  <a:gd name="T1" fmla="*/ 225 h 421"/>
                  <a:gd name="T2" fmla="*/ 402 w 411"/>
                  <a:gd name="T3" fmla="*/ 252 h 421"/>
                  <a:gd name="T4" fmla="*/ 391 w 411"/>
                  <a:gd name="T5" fmla="*/ 270 h 421"/>
                  <a:gd name="T6" fmla="*/ 363 w 411"/>
                  <a:gd name="T7" fmla="*/ 271 h 421"/>
                  <a:gd name="T8" fmla="*/ 338 w 411"/>
                  <a:gd name="T9" fmla="*/ 274 h 421"/>
                  <a:gd name="T10" fmla="*/ 321 w 411"/>
                  <a:gd name="T11" fmla="*/ 281 h 421"/>
                  <a:gd name="T12" fmla="*/ 308 w 411"/>
                  <a:gd name="T13" fmla="*/ 282 h 421"/>
                  <a:gd name="T14" fmla="*/ 285 w 411"/>
                  <a:gd name="T15" fmla="*/ 280 h 421"/>
                  <a:gd name="T16" fmla="*/ 258 w 411"/>
                  <a:gd name="T17" fmla="*/ 297 h 421"/>
                  <a:gd name="T18" fmla="*/ 237 w 411"/>
                  <a:gd name="T19" fmla="*/ 303 h 421"/>
                  <a:gd name="T20" fmla="*/ 227 w 411"/>
                  <a:gd name="T21" fmla="*/ 319 h 421"/>
                  <a:gd name="T22" fmla="*/ 221 w 411"/>
                  <a:gd name="T23" fmla="*/ 330 h 421"/>
                  <a:gd name="T24" fmla="*/ 203 w 411"/>
                  <a:gd name="T25" fmla="*/ 327 h 421"/>
                  <a:gd name="T26" fmla="*/ 199 w 411"/>
                  <a:gd name="T27" fmla="*/ 343 h 421"/>
                  <a:gd name="T28" fmla="*/ 192 w 411"/>
                  <a:gd name="T29" fmla="*/ 356 h 421"/>
                  <a:gd name="T30" fmla="*/ 170 w 411"/>
                  <a:gd name="T31" fmla="*/ 371 h 421"/>
                  <a:gd name="T32" fmla="*/ 167 w 411"/>
                  <a:gd name="T33" fmla="*/ 395 h 421"/>
                  <a:gd name="T34" fmla="*/ 166 w 411"/>
                  <a:gd name="T35" fmla="*/ 410 h 421"/>
                  <a:gd name="T36" fmla="*/ 149 w 411"/>
                  <a:gd name="T37" fmla="*/ 415 h 421"/>
                  <a:gd name="T38" fmla="*/ 141 w 411"/>
                  <a:gd name="T39" fmla="*/ 405 h 421"/>
                  <a:gd name="T40" fmla="*/ 128 w 411"/>
                  <a:gd name="T41" fmla="*/ 416 h 421"/>
                  <a:gd name="T42" fmla="*/ 110 w 411"/>
                  <a:gd name="T43" fmla="*/ 410 h 421"/>
                  <a:gd name="T44" fmla="*/ 105 w 411"/>
                  <a:gd name="T45" fmla="*/ 411 h 421"/>
                  <a:gd name="T46" fmla="*/ 88 w 411"/>
                  <a:gd name="T47" fmla="*/ 392 h 421"/>
                  <a:gd name="T48" fmla="*/ 89 w 411"/>
                  <a:gd name="T49" fmla="*/ 376 h 421"/>
                  <a:gd name="T50" fmla="*/ 81 w 411"/>
                  <a:gd name="T51" fmla="*/ 359 h 421"/>
                  <a:gd name="T52" fmla="*/ 70 w 411"/>
                  <a:gd name="T53" fmla="*/ 358 h 421"/>
                  <a:gd name="T54" fmla="*/ 54 w 411"/>
                  <a:gd name="T55" fmla="*/ 360 h 421"/>
                  <a:gd name="T56" fmla="*/ 38 w 411"/>
                  <a:gd name="T57" fmla="*/ 365 h 421"/>
                  <a:gd name="T58" fmla="*/ 28 w 411"/>
                  <a:gd name="T59" fmla="*/ 363 h 421"/>
                  <a:gd name="T60" fmla="*/ 18 w 411"/>
                  <a:gd name="T61" fmla="*/ 357 h 421"/>
                  <a:gd name="T62" fmla="*/ 21 w 411"/>
                  <a:gd name="T63" fmla="*/ 340 h 421"/>
                  <a:gd name="T64" fmla="*/ 5 w 411"/>
                  <a:gd name="T65" fmla="*/ 318 h 421"/>
                  <a:gd name="T66" fmla="*/ 2 w 411"/>
                  <a:gd name="T67" fmla="*/ 294 h 421"/>
                  <a:gd name="T68" fmla="*/ 11 w 411"/>
                  <a:gd name="T69" fmla="*/ 284 h 421"/>
                  <a:gd name="T70" fmla="*/ 20 w 411"/>
                  <a:gd name="T71" fmla="*/ 265 h 421"/>
                  <a:gd name="T72" fmla="*/ 39 w 411"/>
                  <a:gd name="T73" fmla="*/ 270 h 421"/>
                  <a:gd name="T74" fmla="*/ 65 w 411"/>
                  <a:gd name="T75" fmla="*/ 271 h 421"/>
                  <a:gd name="T76" fmla="*/ 167 w 411"/>
                  <a:gd name="T77" fmla="*/ 268 h 421"/>
                  <a:gd name="T78" fmla="*/ 173 w 411"/>
                  <a:gd name="T79" fmla="*/ 252 h 421"/>
                  <a:gd name="T80" fmla="*/ 164 w 411"/>
                  <a:gd name="T81" fmla="*/ 232 h 421"/>
                  <a:gd name="T82" fmla="*/ 162 w 411"/>
                  <a:gd name="T83" fmla="*/ 184 h 421"/>
                  <a:gd name="T84" fmla="*/ 158 w 411"/>
                  <a:gd name="T85" fmla="*/ 128 h 421"/>
                  <a:gd name="T86" fmla="*/ 154 w 411"/>
                  <a:gd name="T87" fmla="*/ 76 h 421"/>
                  <a:gd name="T88" fmla="*/ 151 w 411"/>
                  <a:gd name="T89" fmla="*/ 31 h 421"/>
                  <a:gd name="T90" fmla="*/ 148 w 411"/>
                  <a:gd name="T91" fmla="*/ 0 h 421"/>
                  <a:gd name="T92" fmla="*/ 337 w 411"/>
                  <a:gd name="T93" fmla="*/ 113 h 421"/>
                  <a:gd name="T94" fmla="*/ 346 w 411"/>
                  <a:gd name="T95" fmla="*/ 126 h 421"/>
                  <a:gd name="T96" fmla="*/ 364 w 411"/>
                  <a:gd name="T97" fmla="*/ 135 h 421"/>
                  <a:gd name="T98" fmla="*/ 381 w 411"/>
                  <a:gd name="T99" fmla="*/ 144 h 421"/>
                  <a:gd name="T100" fmla="*/ 385 w 411"/>
                  <a:gd name="T101" fmla="*/ 167 h 421"/>
                  <a:gd name="T102" fmla="*/ 411 w 411"/>
                  <a:gd name="T103" fmla="*/ 16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1" h="421">
                    <a:moveTo>
                      <a:pt x="411" y="183"/>
                    </a:moveTo>
                    <a:cubicBezTo>
                      <a:pt x="409" y="225"/>
                      <a:pt x="409" y="225"/>
                      <a:pt x="409" y="225"/>
                    </a:cubicBezTo>
                    <a:cubicBezTo>
                      <a:pt x="408" y="244"/>
                      <a:pt x="408" y="244"/>
                      <a:pt x="408" y="244"/>
                    </a:cubicBezTo>
                    <a:cubicBezTo>
                      <a:pt x="408" y="244"/>
                      <a:pt x="402" y="247"/>
                      <a:pt x="402" y="252"/>
                    </a:cubicBezTo>
                    <a:cubicBezTo>
                      <a:pt x="402" y="257"/>
                      <a:pt x="406" y="256"/>
                      <a:pt x="400" y="262"/>
                    </a:cubicBezTo>
                    <a:cubicBezTo>
                      <a:pt x="394" y="268"/>
                      <a:pt x="397" y="268"/>
                      <a:pt x="391" y="270"/>
                    </a:cubicBezTo>
                    <a:cubicBezTo>
                      <a:pt x="385" y="272"/>
                      <a:pt x="390" y="268"/>
                      <a:pt x="379" y="270"/>
                    </a:cubicBezTo>
                    <a:cubicBezTo>
                      <a:pt x="369" y="271"/>
                      <a:pt x="369" y="269"/>
                      <a:pt x="363" y="271"/>
                    </a:cubicBezTo>
                    <a:cubicBezTo>
                      <a:pt x="357" y="272"/>
                      <a:pt x="362" y="271"/>
                      <a:pt x="352" y="272"/>
                    </a:cubicBezTo>
                    <a:cubicBezTo>
                      <a:pt x="342" y="274"/>
                      <a:pt x="340" y="271"/>
                      <a:pt x="338" y="274"/>
                    </a:cubicBezTo>
                    <a:cubicBezTo>
                      <a:pt x="335" y="277"/>
                      <a:pt x="340" y="278"/>
                      <a:pt x="331" y="279"/>
                    </a:cubicBezTo>
                    <a:cubicBezTo>
                      <a:pt x="323" y="281"/>
                      <a:pt x="330" y="281"/>
                      <a:pt x="321" y="281"/>
                    </a:cubicBezTo>
                    <a:cubicBezTo>
                      <a:pt x="313" y="281"/>
                      <a:pt x="312" y="283"/>
                      <a:pt x="309" y="282"/>
                    </a:cubicBezTo>
                    <a:cubicBezTo>
                      <a:pt x="309" y="282"/>
                      <a:pt x="308" y="282"/>
                      <a:pt x="308" y="282"/>
                    </a:cubicBezTo>
                    <a:cubicBezTo>
                      <a:pt x="304" y="282"/>
                      <a:pt x="308" y="281"/>
                      <a:pt x="299" y="280"/>
                    </a:cubicBezTo>
                    <a:cubicBezTo>
                      <a:pt x="290" y="280"/>
                      <a:pt x="290" y="278"/>
                      <a:pt x="285" y="280"/>
                    </a:cubicBezTo>
                    <a:cubicBezTo>
                      <a:pt x="280" y="282"/>
                      <a:pt x="276" y="289"/>
                      <a:pt x="271" y="292"/>
                    </a:cubicBezTo>
                    <a:cubicBezTo>
                      <a:pt x="267" y="294"/>
                      <a:pt x="263" y="294"/>
                      <a:pt x="258" y="297"/>
                    </a:cubicBezTo>
                    <a:cubicBezTo>
                      <a:pt x="253" y="300"/>
                      <a:pt x="255" y="307"/>
                      <a:pt x="249" y="305"/>
                    </a:cubicBezTo>
                    <a:cubicBezTo>
                      <a:pt x="244" y="304"/>
                      <a:pt x="239" y="300"/>
                      <a:pt x="237" y="303"/>
                    </a:cubicBezTo>
                    <a:cubicBezTo>
                      <a:pt x="236" y="307"/>
                      <a:pt x="234" y="311"/>
                      <a:pt x="232" y="315"/>
                    </a:cubicBezTo>
                    <a:cubicBezTo>
                      <a:pt x="231" y="319"/>
                      <a:pt x="230" y="319"/>
                      <a:pt x="227" y="319"/>
                    </a:cubicBezTo>
                    <a:cubicBezTo>
                      <a:pt x="224" y="319"/>
                      <a:pt x="224" y="317"/>
                      <a:pt x="223" y="322"/>
                    </a:cubicBezTo>
                    <a:cubicBezTo>
                      <a:pt x="222" y="327"/>
                      <a:pt x="226" y="328"/>
                      <a:pt x="221" y="330"/>
                    </a:cubicBezTo>
                    <a:cubicBezTo>
                      <a:pt x="215" y="331"/>
                      <a:pt x="216" y="335"/>
                      <a:pt x="212" y="331"/>
                    </a:cubicBezTo>
                    <a:cubicBezTo>
                      <a:pt x="207" y="328"/>
                      <a:pt x="206" y="322"/>
                      <a:pt x="203" y="327"/>
                    </a:cubicBezTo>
                    <a:cubicBezTo>
                      <a:pt x="201" y="332"/>
                      <a:pt x="200" y="326"/>
                      <a:pt x="199" y="333"/>
                    </a:cubicBezTo>
                    <a:cubicBezTo>
                      <a:pt x="199" y="339"/>
                      <a:pt x="202" y="340"/>
                      <a:pt x="199" y="343"/>
                    </a:cubicBezTo>
                    <a:cubicBezTo>
                      <a:pt x="197" y="346"/>
                      <a:pt x="190" y="342"/>
                      <a:pt x="193" y="346"/>
                    </a:cubicBezTo>
                    <a:cubicBezTo>
                      <a:pt x="196" y="350"/>
                      <a:pt x="193" y="350"/>
                      <a:pt x="192" y="356"/>
                    </a:cubicBezTo>
                    <a:cubicBezTo>
                      <a:pt x="191" y="362"/>
                      <a:pt x="191" y="362"/>
                      <a:pt x="185" y="365"/>
                    </a:cubicBezTo>
                    <a:cubicBezTo>
                      <a:pt x="179" y="367"/>
                      <a:pt x="170" y="367"/>
                      <a:pt x="170" y="371"/>
                    </a:cubicBezTo>
                    <a:cubicBezTo>
                      <a:pt x="170" y="375"/>
                      <a:pt x="176" y="376"/>
                      <a:pt x="174" y="381"/>
                    </a:cubicBezTo>
                    <a:cubicBezTo>
                      <a:pt x="173" y="387"/>
                      <a:pt x="167" y="389"/>
                      <a:pt x="167" y="395"/>
                    </a:cubicBezTo>
                    <a:cubicBezTo>
                      <a:pt x="167" y="401"/>
                      <a:pt x="169" y="401"/>
                      <a:pt x="167" y="404"/>
                    </a:cubicBezTo>
                    <a:cubicBezTo>
                      <a:pt x="166" y="407"/>
                      <a:pt x="169" y="408"/>
                      <a:pt x="166" y="410"/>
                    </a:cubicBezTo>
                    <a:cubicBezTo>
                      <a:pt x="165" y="410"/>
                      <a:pt x="164" y="410"/>
                      <a:pt x="162" y="411"/>
                    </a:cubicBezTo>
                    <a:cubicBezTo>
                      <a:pt x="153" y="412"/>
                      <a:pt x="152" y="421"/>
                      <a:pt x="149" y="415"/>
                    </a:cubicBezTo>
                    <a:cubicBezTo>
                      <a:pt x="145" y="409"/>
                      <a:pt x="150" y="400"/>
                      <a:pt x="147" y="402"/>
                    </a:cubicBezTo>
                    <a:cubicBezTo>
                      <a:pt x="145" y="404"/>
                      <a:pt x="143" y="405"/>
                      <a:pt x="141" y="405"/>
                    </a:cubicBezTo>
                    <a:cubicBezTo>
                      <a:pt x="140" y="404"/>
                      <a:pt x="136" y="401"/>
                      <a:pt x="135" y="406"/>
                    </a:cubicBezTo>
                    <a:cubicBezTo>
                      <a:pt x="135" y="412"/>
                      <a:pt x="132" y="413"/>
                      <a:pt x="128" y="416"/>
                    </a:cubicBezTo>
                    <a:cubicBezTo>
                      <a:pt x="125" y="418"/>
                      <a:pt x="121" y="414"/>
                      <a:pt x="119" y="412"/>
                    </a:cubicBezTo>
                    <a:cubicBezTo>
                      <a:pt x="116" y="409"/>
                      <a:pt x="111" y="408"/>
                      <a:pt x="110" y="410"/>
                    </a:cubicBezTo>
                    <a:cubicBezTo>
                      <a:pt x="110" y="411"/>
                      <a:pt x="106" y="411"/>
                      <a:pt x="105" y="411"/>
                    </a:cubicBezTo>
                    <a:cubicBezTo>
                      <a:pt x="105" y="411"/>
                      <a:pt x="105" y="411"/>
                      <a:pt x="105" y="411"/>
                    </a:cubicBezTo>
                    <a:cubicBezTo>
                      <a:pt x="101" y="409"/>
                      <a:pt x="97" y="402"/>
                      <a:pt x="96" y="399"/>
                    </a:cubicBezTo>
                    <a:cubicBezTo>
                      <a:pt x="95" y="395"/>
                      <a:pt x="94" y="393"/>
                      <a:pt x="88" y="392"/>
                    </a:cubicBezTo>
                    <a:cubicBezTo>
                      <a:pt x="82" y="391"/>
                      <a:pt x="90" y="389"/>
                      <a:pt x="94" y="385"/>
                    </a:cubicBezTo>
                    <a:cubicBezTo>
                      <a:pt x="98" y="382"/>
                      <a:pt x="95" y="383"/>
                      <a:pt x="89" y="376"/>
                    </a:cubicBezTo>
                    <a:cubicBezTo>
                      <a:pt x="83" y="370"/>
                      <a:pt x="89" y="374"/>
                      <a:pt x="86" y="369"/>
                    </a:cubicBezTo>
                    <a:cubicBezTo>
                      <a:pt x="83" y="365"/>
                      <a:pt x="82" y="364"/>
                      <a:pt x="81" y="359"/>
                    </a:cubicBezTo>
                    <a:cubicBezTo>
                      <a:pt x="81" y="354"/>
                      <a:pt x="80" y="353"/>
                      <a:pt x="79" y="351"/>
                    </a:cubicBezTo>
                    <a:cubicBezTo>
                      <a:pt x="77" y="349"/>
                      <a:pt x="72" y="356"/>
                      <a:pt x="70" y="358"/>
                    </a:cubicBezTo>
                    <a:cubicBezTo>
                      <a:pt x="68" y="360"/>
                      <a:pt x="64" y="363"/>
                      <a:pt x="59" y="365"/>
                    </a:cubicBezTo>
                    <a:cubicBezTo>
                      <a:pt x="54" y="367"/>
                      <a:pt x="54" y="362"/>
                      <a:pt x="54" y="360"/>
                    </a:cubicBezTo>
                    <a:cubicBezTo>
                      <a:pt x="54" y="359"/>
                      <a:pt x="46" y="360"/>
                      <a:pt x="46" y="361"/>
                    </a:cubicBezTo>
                    <a:cubicBezTo>
                      <a:pt x="45" y="362"/>
                      <a:pt x="44" y="369"/>
                      <a:pt x="38" y="365"/>
                    </a:cubicBezTo>
                    <a:cubicBezTo>
                      <a:pt x="32" y="361"/>
                      <a:pt x="37" y="360"/>
                      <a:pt x="35" y="360"/>
                    </a:cubicBezTo>
                    <a:cubicBezTo>
                      <a:pt x="34" y="359"/>
                      <a:pt x="30" y="360"/>
                      <a:pt x="28" y="363"/>
                    </a:cubicBezTo>
                    <a:cubicBezTo>
                      <a:pt x="26" y="367"/>
                      <a:pt x="25" y="365"/>
                      <a:pt x="20" y="362"/>
                    </a:cubicBezTo>
                    <a:cubicBezTo>
                      <a:pt x="18" y="360"/>
                      <a:pt x="18" y="358"/>
                      <a:pt x="18" y="357"/>
                    </a:cubicBezTo>
                    <a:cubicBezTo>
                      <a:pt x="19" y="356"/>
                      <a:pt x="20" y="356"/>
                      <a:pt x="20" y="354"/>
                    </a:cubicBezTo>
                    <a:cubicBezTo>
                      <a:pt x="20" y="349"/>
                      <a:pt x="26" y="346"/>
                      <a:pt x="21" y="340"/>
                    </a:cubicBezTo>
                    <a:cubicBezTo>
                      <a:pt x="17" y="335"/>
                      <a:pt x="20" y="327"/>
                      <a:pt x="15" y="326"/>
                    </a:cubicBezTo>
                    <a:cubicBezTo>
                      <a:pt x="11" y="325"/>
                      <a:pt x="5" y="325"/>
                      <a:pt x="5" y="318"/>
                    </a:cubicBezTo>
                    <a:cubicBezTo>
                      <a:pt x="6" y="311"/>
                      <a:pt x="9" y="309"/>
                      <a:pt x="7" y="305"/>
                    </a:cubicBezTo>
                    <a:cubicBezTo>
                      <a:pt x="6" y="301"/>
                      <a:pt x="0" y="296"/>
                      <a:pt x="2" y="294"/>
                    </a:cubicBezTo>
                    <a:cubicBezTo>
                      <a:pt x="3" y="293"/>
                      <a:pt x="3" y="291"/>
                      <a:pt x="3" y="289"/>
                    </a:cubicBezTo>
                    <a:cubicBezTo>
                      <a:pt x="6" y="288"/>
                      <a:pt x="8" y="285"/>
                      <a:pt x="11" y="284"/>
                    </a:cubicBezTo>
                    <a:cubicBezTo>
                      <a:pt x="16" y="283"/>
                      <a:pt x="12" y="279"/>
                      <a:pt x="13" y="271"/>
                    </a:cubicBezTo>
                    <a:cubicBezTo>
                      <a:pt x="14" y="263"/>
                      <a:pt x="13" y="264"/>
                      <a:pt x="20" y="265"/>
                    </a:cubicBezTo>
                    <a:cubicBezTo>
                      <a:pt x="27" y="266"/>
                      <a:pt x="30" y="273"/>
                      <a:pt x="34" y="277"/>
                    </a:cubicBezTo>
                    <a:cubicBezTo>
                      <a:pt x="38" y="280"/>
                      <a:pt x="36" y="273"/>
                      <a:pt x="39" y="270"/>
                    </a:cubicBezTo>
                    <a:cubicBezTo>
                      <a:pt x="43" y="266"/>
                      <a:pt x="49" y="268"/>
                      <a:pt x="51" y="269"/>
                    </a:cubicBezTo>
                    <a:cubicBezTo>
                      <a:pt x="52" y="271"/>
                      <a:pt x="58" y="272"/>
                      <a:pt x="65" y="271"/>
                    </a:cubicBezTo>
                    <a:cubicBezTo>
                      <a:pt x="71" y="270"/>
                      <a:pt x="75" y="267"/>
                      <a:pt x="75" y="267"/>
                    </a:cubicBezTo>
                    <a:cubicBezTo>
                      <a:pt x="75" y="267"/>
                      <a:pt x="164" y="268"/>
                      <a:pt x="167" y="268"/>
                    </a:cubicBezTo>
                    <a:cubicBezTo>
                      <a:pt x="171" y="267"/>
                      <a:pt x="170" y="267"/>
                      <a:pt x="171" y="263"/>
                    </a:cubicBezTo>
                    <a:cubicBezTo>
                      <a:pt x="171" y="259"/>
                      <a:pt x="171" y="256"/>
                      <a:pt x="173" y="252"/>
                    </a:cubicBezTo>
                    <a:cubicBezTo>
                      <a:pt x="175" y="247"/>
                      <a:pt x="171" y="244"/>
                      <a:pt x="169" y="241"/>
                    </a:cubicBezTo>
                    <a:cubicBezTo>
                      <a:pt x="166" y="238"/>
                      <a:pt x="164" y="233"/>
                      <a:pt x="164" y="232"/>
                    </a:cubicBezTo>
                    <a:cubicBezTo>
                      <a:pt x="164" y="231"/>
                      <a:pt x="164" y="208"/>
                      <a:pt x="164" y="208"/>
                    </a:cubicBezTo>
                    <a:cubicBezTo>
                      <a:pt x="162" y="184"/>
                      <a:pt x="162" y="184"/>
                      <a:pt x="162" y="184"/>
                    </a:cubicBezTo>
                    <a:cubicBezTo>
                      <a:pt x="161" y="158"/>
                      <a:pt x="161" y="158"/>
                      <a:pt x="161" y="158"/>
                    </a:cubicBezTo>
                    <a:cubicBezTo>
                      <a:pt x="158" y="128"/>
                      <a:pt x="158" y="128"/>
                      <a:pt x="158" y="128"/>
                    </a:cubicBezTo>
                    <a:cubicBezTo>
                      <a:pt x="156" y="102"/>
                      <a:pt x="156" y="102"/>
                      <a:pt x="156" y="102"/>
                    </a:cubicBezTo>
                    <a:cubicBezTo>
                      <a:pt x="154" y="76"/>
                      <a:pt x="154" y="76"/>
                      <a:pt x="154" y="76"/>
                    </a:cubicBezTo>
                    <a:cubicBezTo>
                      <a:pt x="152" y="52"/>
                      <a:pt x="152" y="52"/>
                      <a:pt x="152" y="52"/>
                    </a:cubicBezTo>
                    <a:cubicBezTo>
                      <a:pt x="151" y="31"/>
                      <a:pt x="151" y="31"/>
                      <a:pt x="151" y="31"/>
                    </a:cubicBezTo>
                    <a:cubicBezTo>
                      <a:pt x="149" y="13"/>
                      <a:pt x="149" y="13"/>
                      <a:pt x="149" y="13"/>
                    </a:cubicBezTo>
                    <a:cubicBezTo>
                      <a:pt x="148" y="0"/>
                      <a:pt x="148" y="0"/>
                      <a:pt x="148" y="0"/>
                    </a:cubicBezTo>
                    <a:cubicBezTo>
                      <a:pt x="190" y="3"/>
                      <a:pt x="190" y="3"/>
                      <a:pt x="190" y="3"/>
                    </a:cubicBezTo>
                    <a:cubicBezTo>
                      <a:pt x="337" y="113"/>
                      <a:pt x="337" y="113"/>
                      <a:pt x="337" y="113"/>
                    </a:cubicBezTo>
                    <a:cubicBezTo>
                      <a:pt x="337" y="113"/>
                      <a:pt x="330" y="119"/>
                      <a:pt x="337" y="121"/>
                    </a:cubicBezTo>
                    <a:cubicBezTo>
                      <a:pt x="344" y="124"/>
                      <a:pt x="344" y="121"/>
                      <a:pt x="346" y="126"/>
                    </a:cubicBezTo>
                    <a:cubicBezTo>
                      <a:pt x="349" y="131"/>
                      <a:pt x="343" y="134"/>
                      <a:pt x="352" y="135"/>
                    </a:cubicBezTo>
                    <a:cubicBezTo>
                      <a:pt x="360" y="136"/>
                      <a:pt x="361" y="130"/>
                      <a:pt x="364" y="135"/>
                    </a:cubicBezTo>
                    <a:cubicBezTo>
                      <a:pt x="367" y="139"/>
                      <a:pt x="360" y="139"/>
                      <a:pt x="369" y="141"/>
                    </a:cubicBezTo>
                    <a:cubicBezTo>
                      <a:pt x="379" y="143"/>
                      <a:pt x="380" y="139"/>
                      <a:pt x="381" y="144"/>
                    </a:cubicBezTo>
                    <a:cubicBezTo>
                      <a:pt x="383" y="149"/>
                      <a:pt x="385" y="149"/>
                      <a:pt x="385" y="155"/>
                    </a:cubicBezTo>
                    <a:cubicBezTo>
                      <a:pt x="385" y="161"/>
                      <a:pt x="375" y="166"/>
                      <a:pt x="385" y="167"/>
                    </a:cubicBezTo>
                    <a:cubicBezTo>
                      <a:pt x="395" y="168"/>
                      <a:pt x="389" y="168"/>
                      <a:pt x="402" y="167"/>
                    </a:cubicBezTo>
                    <a:cubicBezTo>
                      <a:pt x="405" y="167"/>
                      <a:pt x="408" y="166"/>
                      <a:pt x="411" y="166"/>
                    </a:cubicBezTo>
                    <a:cubicBezTo>
                      <a:pt x="411" y="171"/>
                      <a:pt x="411" y="183"/>
                      <a:pt x="411" y="18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889">
                <a:extLst>
                  <a:ext uri="{FF2B5EF4-FFF2-40B4-BE49-F238E27FC236}">
                    <a16:creationId xmlns:a16="http://schemas.microsoft.com/office/drawing/2014/main" id="{DFDE5AAC-D90B-4F41-8FC3-6584CF96410F}"/>
                  </a:ext>
                </a:extLst>
              </p:cNvPr>
              <p:cNvSpPr>
                <a:spLocks/>
              </p:cNvSpPr>
              <p:nvPr/>
            </p:nvSpPr>
            <p:spPr bwMode="auto">
              <a:xfrm>
                <a:off x="2539" y="1652"/>
                <a:ext cx="238" cy="196"/>
              </a:xfrm>
              <a:custGeom>
                <a:avLst/>
                <a:gdLst>
                  <a:gd name="T0" fmla="*/ 385 w 397"/>
                  <a:gd name="T1" fmla="*/ 123 h 327"/>
                  <a:gd name="T2" fmla="*/ 371 w 397"/>
                  <a:gd name="T3" fmla="*/ 196 h 327"/>
                  <a:gd name="T4" fmla="*/ 340 w 397"/>
                  <a:gd name="T5" fmla="*/ 244 h 327"/>
                  <a:gd name="T6" fmla="*/ 336 w 397"/>
                  <a:gd name="T7" fmla="*/ 272 h 327"/>
                  <a:gd name="T8" fmla="*/ 323 w 397"/>
                  <a:gd name="T9" fmla="*/ 277 h 327"/>
                  <a:gd name="T10" fmla="*/ 298 w 397"/>
                  <a:gd name="T11" fmla="*/ 288 h 327"/>
                  <a:gd name="T12" fmla="*/ 264 w 397"/>
                  <a:gd name="T13" fmla="*/ 281 h 327"/>
                  <a:gd name="T14" fmla="*/ 234 w 397"/>
                  <a:gd name="T15" fmla="*/ 298 h 327"/>
                  <a:gd name="T16" fmla="*/ 197 w 397"/>
                  <a:gd name="T17" fmla="*/ 283 h 327"/>
                  <a:gd name="T18" fmla="*/ 173 w 397"/>
                  <a:gd name="T19" fmla="*/ 292 h 327"/>
                  <a:gd name="T20" fmla="*/ 153 w 397"/>
                  <a:gd name="T21" fmla="*/ 273 h 327"/>
                  <a:gd name="T22" fmla="*/ 129 w 397"/>
                  <a:gd name="T23" fmla="*/ 270 h 327"/>
                  <a:gd name="T24" fmla="*/ 108 w 397"/>
                  <a:gd name="T25" fmla="*/ 276 h 327"/>
                  <a:gd name="T26" fmla="*/ 96 w 397"/>
                  <a:gd name="T27" fmla="*/ 302 h 327"/>
                  <a:gd name="T28" fmla="*/ 88 w 397"/>
                  <a:gd name="T29" fmla="*/ 327 h 327"/>
                  <a:gd name="T30" fmla="*/ 75 w 397"/>
                  <a:gd name="T31" fmla="*/ 313 h 327"/>
                  <a:gd name="T32" fmla="*/ 58 w 397"/>
                  <a:gd name="T33" fmla="*/ 314 h 327"/>
                  <a:gd name="T34" fmla="*/ 51 w 397"/>
                  <a:gd name="T35" fmla="*/ 318 h 327"/>
                  <a:gd name="T36" fmla="*/ 54 w 397"/>
                  <a:gd name="T37" fmla="*/ 302 h 327"/>
                  <a:gd name="T38" fmla="*/ 36 w 397"/>
                  <a:gd name="T39" fmla="*/ 300 h 327"/>
                  <a:gd name="T40" fmla="*/ 26 w 397"/>
                  <a:gd name="T41" fmla="*/ 282 h 327"/>
                  <a:gd name="T42" fmla="*/ 12 w 397"/>
                  <a:gd name="T43" fmla="*/ 268 h 327"/>
                  <a:gd name="T44" fmla="*/ 6 w 397"/>
                  <a:gd name="T45" fmla="*/ 246 h 327"/>
                  <a:gd name="T46" fmla="*/ 16 w 397"/>
                  <a:gd name="T47" fmla="*/ 236 h 327"/>
                  <a:gd name="T48" fmla="*/ 33 w 397"/>
                  <a:gd name="T49" fmla="*/ 229 h 327"/>
                  <a:gd name="T50" fmla="*/ 58 w 397"/>
                  <a:gd name="T51" fmla="*/ 226 h 327"/>
                  <a:gd name="T52" fmla="*/ 86 w 397"/>
                  <a:gd name="T53" fmla="*/ 225 h 327"/>
                  <a:gd name="T54" fmla="*/ 97 w 397"/>
                  <a:gd name="T55" fmla="*/ 207 h 327"/>
                  <a:gd name="T56" fmla="*/ 104 w 397"/>
                  <a:gd name="T57" fmla="*/ 180 h 327"/>
                  <a:gd name="T58" fmla="*/ 106 w 397"/>
                  <a:gd name="T59" fmla="*/ 121 h 327"/>
                  <a:gd name="T60" fmla="*/ 149 w 397"/>
                  <a:gd name="T61" fmla="*/ 106 h 327"/>
                  <a:gd name="T62" fmla="*/ 307 w 397"/>
                  <a:gd name="T63" fmla="*/ 0 h 327"/>
                  <a:gd name="T64" fmla="*/ 368 w 397"/>
                  <a:gd name="T65" fmla="*/ 14 h 327"/>
                  <a:gd name="T66" fmla="*/ 381 w 397"/>
                  <a:gd name="T67" fmla="*/ 65 h 327"/>
                  <a:gd name="T68" fmla="*/ 392 w 397"/>
                  <a:gd name="T69" fmla="*/ 9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327">
                    <a:moveTo>
                      <a:pt x="392" y="94"/>
                    </a:moveTo>
                    <a:cubicBezTo>
                      <a:pt x="386" y="102"/>
                      <a:pt x="386" y="105"/>
                      <a:pt x="385" y="123"/>
                    </a:cubicBezTo>
                    <a:cubicBezTo>
                      <a:pt x="385" y="140"/>
                      <a:pt x="381" y="167"/>
                      <a:pt x="381" y="173"/>
                    </a:cubicBezTo>
                    <a:cubicBezTo>
                      <a:pt x="381" y="179"/>
                      <a:pt x="379" y="188"/>
                      <a:pt x="371" y="196"/>
                    </a:cubicBezTo>
                    <a:cubicBezTo>
                      <a:pt x="363" y="204"/>
                      <a:pt x="357" y="217"/>
                      <a:pt x="352" y="224"/>
                    </a:cubicBezTo>
                    <a:cubicBezTo>
                      <a:pt x="347" y="232"/>
                      <a:pt x="343" y="236"/>
                      <a:pt x="340" y="244"/>
                    </a:cubicBezTo>
                    <a:cubicBezTo>
                      <a:pt x="336" y="251"/>
                      <a:pt x="329" y="260"/>
                      <a:pt x="333" y="267"/>
                    </a:cubicBezTo>
                    <a:cubicBezTo>
                      <a:pt x="334" y="269"/>
                      <a:pt x="335" y="271"/>
                      <a:pt x="336" y="272"/>
                    </a:cubicBezTo>
                    <a:cubicBezTo>
                      <a:pt x="336" y="273"/>
                      <a:pt x="335" y="273"/>
                      <a:pt x="335" y="274"/>
                    </a:cubicBezTo>
                    <a:cubicBezTo>
                      <a:pt x="333" y="275"/>
                      <a:pt x="331" y="276"/>
                      <a:pt x="323" y="277"/>
                    </a:cubicBezTo>
                    <a:cubicBezTo>
                      <a:pt x="316" y="278"/>
                      <a:pt x="317" y="280"/>
                      <a:pt x="315" y="283"/>
                    </a:cubicBezTo>
                    <a:cubicBezTo>
                      <a:pt x="312" y="286"/>
                      <a:pt x="309" y="290"/>
                      <a:pt x="298" y="288"/>
                    </a:cubicBezTo>
                    <a:cubicBezTo>
                      <a:pt x="288" y="286"/>
                      <a:pt x="294" y="287"/>
                      <a:pt x="280" y="281"/>
                    </a:cubicBezTo>
                    <a:cubicBezTo>
                      <a:pt x="266" y="275"/>
                      <a:pt x="278" y="281"/>
                      <a:pt x="264" y="281"/>
                    </a:cubicBezTo>
                    <a:cubicBezTo>
                      <a:pt x="249" y="281"/>
                      <a:pt x="250" y="286"/>
                      <a:pt x="246" y="289"/>
                    </a:cubicBezTo>
                    <a:cubicBezTo>
                      <a:pt x="241" y="292"/>
                      <a:pt x="240" y="296"/>
                      <a:pt x="234" y="298"/>
                    </a:cubicBezTo>
                    <a:cubicBezTo>
                      <a:pt x="229" y="299"/>
                      <a:pt x="224" y="296"/>
                      <a:pt x="216" y="293"/>
                    </a:cubicBezTo>
                    <a:cubicBezTo>
                      <a:pt x="207" y="289"/>
                      <a:pt x="203" y="286"/>
                      <a:pt x="197" y="283"/>
                    </a:cubicBezTo>
                    <a:cubicBezTo>
                      <a:pt x="191" y="280"/>
                      <a:pt x="191" y="284"/>
                      <a:pt x="185" y="288"/>
                    </a:cubicBezTo>
                    <a:cubicBezTo>
                      <a:pt x="179" y="292"/>
                      <a:pt x="179" y="292"/>
                      <a:pt x="173" y="292"/>
                    </a:cubicBezTo>
                    <a:cubicBezTo>
                      <a:pt x="168" y="292"/>
                      <a:pt x="169" y="289"/>
                      <a:pt x="164" y="284"/>
                    </a:cubicBezTo>
                    <a:cubicBezTo>
                      <a:pt x="159" y="278"/>
                      <a:pt x="162" y="275"/>
                      <a:pt x="153" y="273"/>
                    </a:cubicBezTo>
                    <a:cubicBezTo>
                      <a:pt x="143" y="272"/>
                      <a:pt x="142" y="268"/>
                      <a:pt x="141" y="268"/>
                    </a:cubicBezTo>
                    <a:cubicBezTo>
                      <a:pt x="140" y="267"/>
                      <a:pt x="132" y="268"/>
                      <a:pt x="129" y="270"/>
                    </a:cubicBezTo>
                    <a:cubicBezTo>
                      <a:pt x="125" y="272"/>
                      <a:pt x="122" y="271"/>
                      <a:pt x="115" y="270"/>
                    </a:cubicBezTo>
                    <a:cubicBezTo>
                      <a:pt x="109" y="269"/>
                      <a:pt x="111" y="274"/>
                      <a:pt x="108" y="276"/>
                    </a:cubicBezTo>
                    <a:cubicBezTo>
                      <a:pt x="105" y="278"/>
                      <a:pt x="102" y="282"/>
                      <a:pt x="102" y="286"/>
                    </a:cubicBezTo>
                    <a:cubicBezTo>
                      <a:pt x="102" y="290"/>
                      <a:pt x="101" y="299"/>
                      <a:pt x="96" y="302"/>
                    </a:cubicBezTo>
                    <a:cubicBezTo>
                      <a:pt x="91" y="305"/>
                      <a:pt x="90" y="316"/>
                      <a:pt x="90" y="320"/>
                    </a:cubicBezTo>
                    <a:cubicBezTo>
                      <a:pt x="90" y="323"/>
                      <a:pt x="89" y="326"/>
                      <a:pt x="88" y="327"/>
                    </a:cubicBezTo>
                    <a:cubicBezTo>
                      <a:pt x="88" y="326"/>
                      <a:pt x="87" y="325"/>
                      <a:pt x="86" y="324"/>
                    </a:cubicBezTo>
                    <a:cubicBezTo>
                      <a:pt x="81" y="322"/>
                      <a:pt x="80" y="316"/>
                      <a:pt x="75" y="313"/>
                    </a:cubicBezTo>
                    <a:cubicBezTo>
                      <a:pt x="69" y="310"/>
                      <a:pt x="71" y="308"/>
                      <a:pt x="67" y="310"/>
                    </a:cubicBezTo>
                    <a:cubicBezTo>
                      <a:pt x="62" y="312"/>
                      <a:pt x="58" y="308"/>
                      <a:pt x="58" y="314"/>
                    </a:cubicBezTo>
                    <a:cubicBezTo>
                      <a:pt x="58" y="319"/>
                      <a:pt x="58" y="319"/>
                      <a:pt x="58" y="322"/>
                    </a:cubicBezTo>
                    <a:cubicBezTo>
                      <a:pt x="56" y="321"/>
                      <a:pt x="53" y="319"/>
                      <a:pt x="51" y="318"/>
                    </a:cubicBezTo>
                    <a:cubicBezTo>
                      <a:pt x="48" y="316"/>
                      <a:pt x="53" y="310"/>
                      <a:pt x="54" y="310"/>
                    </a:cubicBezTo>
                    <a:cubicBezTo>
                      <a:pt x="55" y="309"/>
                      <a:pt x="54" y="306"/>
                      <a:pt x="54" y="302"/>
                    </a:cubicBezTo>
                    <a:cubicBezTo>
                      <a:pt x="54" y="298"/>
                      <a:pt x="50" y="300"/>
                      <a:pt x="45" y="301"/>
                    </a:cubicBezTo>
                    <a:cubicBezTo>
                      <a:pt x="41" y="303"/>
                      <a:pt x="42" y="301"/>
                      <a:pt x="36" y="300"/>
                    </a:cubicBezTo>
                    <a:cubicBezTo>
                      <a:pt x="30" y="299"/>
                      <a:pt x="30" y="297"/>
                      <a:pt x="27" y="292"/>
                    </a:cubicBezTo>
                    <a:cubicBezTo>
                      <a:pt x="23" y="288"/>
                      <a:pt x="24" y="285"/>
                      <a:pt x="26" y="282"/>
                    </a:cubicBezTo>
                    <a:cubicBezTo>
                      <a:pt x="28" y="279"/>
                      <a:pt x="26" y="278"/>
                      <a:pt x="23" y="276"/>
                    </a:cubicBezTo>
                    <a:cubicBezTo>
                      <a:pt x="19" y="273"/>
                      <a:pt x="18" y="276"/>
                      <a:pt x="12" y="268"/>
                    </a:cubicBezTo>
                    <a:cubicBezTo>
                      <a:pt x="6" y="260"/>
                      <a:pt x="11" y="264"/>
                      <a:pt x="6" y="255"/>
                    </a:cubicBezTo>
                    <a:cubicBezTo>
                      <a:pt x="0" y="246"/>
                      <a:pt x="6" y="248"/>
                      <a:pt x="6" y="246"/>
                    </a:cubicBezTo>
                    <a:cubicBezTo>
                      <a:pt x="6" y="243"/>
                      <a:pt x="4" y="240"/>
                      <a:pt x="4" y="237"/>
                    </a:cubicBezTo>
                    <a:cubicBezTo>
                      <a:pt x="7" y="238"/>
                      <a:pt x="8" y="236"/>
                      <a:pt x="16" y="236"/>
                    </a:cubicBezTo>
                    <a:cubicBezTo>
                      <a:pt x="25" y="236"/>
                      <a:pt x="18" y="236"/>
                      <a:pt x="26" y="234"/>
                    </a:cubicBezTo>
                    <a:cubicBezTo>
                      <a:pt x="35" y="233"/>
                      <a:pt x="30" y="232"/>
                      <a:pt x="33" y="229"/>
                    </a:cubicBezTo>
                    <a:cubicBezTo>
                      <a:pt x="35" y="226"/>
                      <a:pt x="37" y="229"/>
                      <a:pt x="47" y="227"/>
                    </a:cubicBezTo>
                    <a:cubicBezTo>
                      <a:pt x="57" y="226"/>
                      <a:pt x="52" y="227"/>
                      <a:pt x="58" y="226"/>
                    </a:cubicBezTo>
                    <a:cubicBezTo>
                      <a:pt x="64" y="224"/>
                      <a:pt x="64" y="226"/>
                      <a:pt x="74" y="225"/>
                    </a:cubicBezTo>
                    <a:cubicBezTo>
                      <a:pt x="85" y="223"/>
                      <a:pt x="80" y="227"/>
                      <a:pt x="86" y="225"/>
                    </a:cubicBezTo>
                    <a:cubicBezTo>
                      <a:pt x="92" y="223"/>
                      <a:pt x="89" y="223"/>
                      <a:pt x="95" y="217"/>
                    </a:cubicBezTo>
                    <a:cubicBezTo>
                      <a:pt x="101" y="211"/>
                      <a:pt x="97" y="212"/>
                      <a:pt x="97" y="207"/>
                    </a:cubicBezTo>
                    <a:cubicBezTo>
                      <a:pt x="97" y="202"/>
                      <a:pt x="103" y="199"/>
                      <a:pt x="103" y="199"/>
                    </a:cubicBezTo>
                    <a:cubicBezTo>
                      <a:pt x="104" y="180"/>
                      <a:pt x="104" y="180"/>
                      <a:pt x="104" y="180"/>
                    </a:cubicBezTo>
                    <a:cubicBezTo>
                      <a:pt x="106" y="138"/>
                      <a:pt x="106" y="138"/>
                      <a:pt x="106" y="138"/>
                    </a:cubicBezTo>
                    <a:cubicBezTo>
                      <a:pt x="106" y="138"/>
                      <a:pt x="106" y="126"/>
                      <a:pt x="106" y="121"/>
                    </a:cubicBezTo>
                    <a:cubicBezTo>
                      <a:pt x="113" y="120"/>
                      <a:pt x="117" y="118"/>
                      <a:pt x="126" y="117"/>
                    </a:cubicBezTo>
                    <a:cubicBezTo>
                      <a:pt x="137" y="115"/>
                      <a:pt x="139" y="113"/>
                      <a:pt x="149" y="106"/>
                    </a:cubicBezTo>
                    <a:cubicBezTo>
                      <a:pt x="159" y="98"/>
                      <a:pt x="210" y="51"/>
                      <a:pt x="292" y="0"/>
                    </a:cubicBezTo>
                    <a:cubicBezTo>
                      <a:pt x="296" y="0"/>
                      <a:pt x="300" y="0"/>
                      <a:pt x="307" y="0"/>
                    </a:cubicBezTo>
                    <a:cubicBezTo>
                      <a:pt x="332" y="2"/>
                      <a:pt x="349" y="23"/>
                      <a:pt x="352" y="23"/>
                    </a:cubicBezTo>
                    <a:cubicBezTo>
                      <a:pt x="354" y="23"/>
                      <a:pt x="361" y="19"/>
                      <a:pt x="368" y="14"/>
                    </a:cubicBezTo>
                    <a:cubicBezTo>
                      <a:pt x="370" y="21"/>
                      <a:pt x="373" y="37"/>
                      <a:pt x="373" y="43"/>
                    </a:cubicBezTo>
                    <a:cubicBezTo>
                      <a:pt x="373" y="51"/>
                      <a:pt x="374" y="52"/>
                      <a:pt x="381" y="65"/>
                    </a:cubicBezTo>
                    <a:cubicBezTo>
                      <a:pt x="388" y="77"/>
                      <a:pt x="384" y="78"/>
                      <a:pt x="389" y="84"/>
                    </a:cubicBezTo>
                    <a:cubicBezTo>
                      <a:pt x="393" y="90"/>
                      <a:pt x="397" y="86"/>
                      <a:pt x="392" y="9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890">
                <a:extLst>
                  <a:ext uri="{FF2B5EF4-FFF2-40B4-BE49-F238E27FC236}">
                    <a16:creationId xmlns:a16="http://schemas.microsoft.com/office/drawing/2014/main" id="{D770EECB-1028-7D40-B318-CC41008CC2AB}"/>
                  </a:ext>
                </a:extLst>
              </p:cNvPr>
              <p:cNvSpPr>
                <a:spLocks/>
              </p:cNvSpPr>
              <p:nvPr/>
            </p:nvSpPr>
            <p:spPr bwMode="auto">
              <a:xfrm>
                <a:off x="2737" y="1651"/>
                <a:ext cx="158" cy="269"/>
              </a:xfrm>
              <a:custGeom>
                <a:avLst/>
                <a:gdLst>
                  <a:gd name="T0" fmla="*/ 246 w 265"/>
                  <a:gd name="T1" fmla="*/ 220 h 448"/>
                  <a:gd name="T2" fmla="*/ 232 w 265"/>
                  <a:gd name="T3" fmla="*/ 244 h 448"/>
                  <a:gd name="T4" fmla="*/ 228 w 265"/>
                  <a:gd name="T5" fmla="*/ 263 h 448"/>
                  <a:gd name="T6" fmla="*/ 221 w 265"/>
                  <a:gd name="T7" fmla="*/ 283 h 448"/>
                  <a:gd name="T8" fmla="*/ 226 w 265"/>
                  <a:gd name="T9" fmla="*/ 305 h 448"/>
                  <a:gd name="T10" fmla="*/ 230 w 265"/>
                  <a:gd name="T11" fmla="*/ 330 h 448"/>
                  <a:gd name="T12" fmla="*/ 242 w 265"/>
                  <a:gd name="T13" fmla="*/ 346 h 448"/>
                  <a:gd name="T14" fmla="*/ 233 w 265"/>
                  <a:gd name="T15" fmla="*/ 350 h 448"/>
                  <a:gd name="T16" fmla="*/ 211 w 265"/>
                  <a:gd name="T17" fmla="*/ 362 h 448"/>
                  <a:gd name="T18" fmla="*/ 192 w 265"/>
                  <a:gd name="T19" fmla="*/ 389 h 448"/>
                  <a:gd name="T20" fmla="*/ 156 w 265"/>
                  <a:gd name="T21" fmla="*/ 405 h 448"/>
                  <a:gd name="T22" fmla="*/ 144 w 265"/>
                  <a:gd name="T23" fmla="*/ 413 h 448"/>
                  <a:gd name="T24" fmla="*/ 128 w 265"/>
                  <a:gd name="T25" fmla="*/ 434 h 448"/>
                  <a:gd name="T26" fmla="*/ 98 w 265"/>
                  <a:gd name="T27" fmla="*/ 440 h 448"/>
                  <a:gd name="T28" fmla="*/ 83 w 265"/>
                  <a:gd name="T29" fmla="*/ 437 h 448"/>
                  <a:gd name="T30" fmla="*/ 61 w 265"/>
                  <a:gd name="T31" fmla="*/ 448 h 448"/>
                  <a:gd name="T32" fmla="*/ 56 w 265"/>
                  <a:gd name="T33" fmla="*/ 442 h 448"/>
                  <a:gd name="T34" fmla="*/ 43 w 265"/>
                  <a:gd name="T35" fmla="*/ 418 h 448"/>
                  <a:gd name="T36" fmla="*/ 22 w 265"/>
                  <a:gd name="T37" fmla="*/ 393 h 448"/>
                  <a:gd name="T38" fmla="*/ 59 w 265"/>
                  <a:gd name="T39" fmla="*/ 378 h 448"/>
                  <a:gd name="T40" fmla="*/ 45 w 265"/>
                  <a:gd name="T41" fmla="*/ 352 h 448"/>
                  <a:gd name="T42" fmla="*/ 42 w 265"/>
                  <a:gd name="T43" fmla="*/ 318 h 448"/>
                  <a:gd name="T44" fmla="*/ 32 w 265"/>
                  <a:gd name="T45" fmla="*/ 299 h 448"/>
                  <a:gd name="T46" fmla="*/ 18 w 265"/>
                  <a:gd name="T47" fmla="*/ 290 h 448"/>
                  <a:gd name="T48" fmla="*/ 7 w 265"/>
                  <a:gd name="T49" fmla="*/ 273 h 448"/>
                  <a:gd name="T50" fmla="*/ 11 w 265"/>
                  <a:gd name="T51" fmla="*/ 245 h 448"/>
                  <a:gd name="T52" fmla="*/ 42 w 265"/>
                  <a:gd name="T53" fmla="*/ 197 h 448"/>
                  <a:gd name="T54" fmla="*/ 56 w 265"/>
                  <a:gd name="T55" fmla="*/ 124 h 448"/>
                  <a:gd name="T56" fmla="*/ 60 w 265"/>
                  <a:gd name="T57" fmla="*/ 85 h 448"/>
                  <a:gd name="T58" fmla="*/ 44 w 265"/>
                  <a:gd name="T59" fmla="*/ 44 h 448"/>
                  <a:gd name="T60" fmla="*/ 66 w 265"/>
                  <a:gd name="T61" fmla="*/ 1 h 448"/>
                  <a:gd name="T62" fmla="*/ 261 w 265"/>
                  <a:gd name="T63" fmla="*/ 11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448">
                    <a:moveTo>
                      <a:pt x="265" y="216"/>
                    </a:moveTo>
                    <a:cubicBezTo>
                      <a:pt x="265" y="216"/>
                      <a:pt x="252" y="216"/>
                      <a:pt x="246" y="220"/>
                    </a:cubicBezTo>
                    <a:cubicBezTo>
                      <a:pt x="239" y="224"/>
                      <a:pt x="239" y="223"/>
                      <a:pt x="238" y="230"/>
                    </a:cubicBezTo>
                    <a:cubicBezTo>
                      <a:pt x="237" y="237"/>
                      <a:pt x="235" y="241"/>
                      <a:pt x="232" y="244"/>
                    </a:cubicBezTo>
                    <a:cubicBezTo>
                      <a:pt x="228" y="247"/>
                      <a:pt x="226" y="249"/>
                      <a:pt x="227" y="254"/>
                    </a:cubicBezTo>
                    <a:cubicBezTo>
                      <a:pt x="227" y="258"/>
                      <a:pt x="234" y="261"/>
                      <a:pt x="228" y="263"/>
                    </a:cubicBezTo>
                    <a:cubicBezTo>
                      <a:pt x="223" y="266"/>
                      <a:pt x="216" y="268"/>
                      <a:pt x="217" y="273"/>
                    </a:cubicBezTo>
                    <a:cubicBezTo>
                      <a:pt x="219" y="279"/>
                      <a:pt x="226" y="276"/>
                      <a:pt x="221" y="283"/>
                    </a:cubicBezTo>
                    <a:cubicBezTo>
                      <a:pt x="216" y="291"/>
                      <a:pt x="202" y="301"/>
                      <a:pt x="213" y="301"/>
                    </a:cubicBezTo>
                    <a:cubicBezTo>
                      <a:pt x="223" y="301"/>
                      <a:pt x="226" y="298"/>
                      <a:pt x="226" y="305"/>
                    </a:cubicBezTo>
                    <a:cubicBezTo>
                      <a:pt x="226" y="312"/>
                      <a:pt x="227" y="316"/>
                      <a:pt x="230" y="320"/>
                    </a:cubicBezTo>
                    <a:cubicBezTo>
                      <a:pt x="232" y="325"/>
                      <a:pt x="230" y="326"/>
                      <a:pt x="230" y="330"/>
                    </a:cubicBezTo>
                    <a:cubicBezTo>
                      <a:pt x="230" y="335"/>
                      <a:pt x="233" y="339"/>
                      <a:pt x="237" y="341"/>
                    </a:cubicBezTo>
                    <a:cubicBezTo>
                      <a:pt x="241" y="342"/>
                      <a:pt x="246" y="342"/>
                      <a:pt x="242" y="346"/>
                    </a:cubicBezTo>
                    <a:cubicBezTo>
                      <a:pt x="238" y="350"/>
                      <a:pt x="240" y="351"/>
                      <a:pt x="242" y="355"/>
                    </a:cubicBezTo>
                    <a:cubicBezTo>
                      <a:pt x="242" y="355"/>
                      <a:pt x="237" y="353"/>
                      <a:pt x="233" y="350"/>
                    </a:cubicBezTo>
                    <a:cubicBezTo>
                      <a:pt x="228" y="346"/>
                      <a:pt x="224" y="352"/>
                      <a:pt x="217" y="353"/>
                    </a:cubicBezTo>
                    <a:cubicBezTo>
                      <a:pt x="210" y="355"/>
                      <a:pt x="214" y="357"/>
                      <a:pt x="211" y="362"/>
                    </a:cubicBezTo>
                    <a:cubicBezTo>
                      <a:pt x="207" y="367"/>
                      <a:pt x="209" y="370"/>
                      <a:pt x="205" y="373"/>
                    </a:cubicBezTo>
                    <a:cubicBezTo>
                      <a:pt x="202" y="377"/>
                      <a:pt x="199" y="381"/>
                      <a:pt x="192" y="389"/>
                    </a:cubicBezTo>
                    <a:cubicBezTo>
                      <a:pt x="185" y="397"/>
                      <a:pt x="182" y="395"/>
                      <a:pt x="178" y="401"/>
                    </a:cubicBezTo>
                    <a:cubicBezTo>
                      <a:pt x="174" y="406"/>
                      <a:pt x="172" y="405"/>
                      <a:pt x="156" y="405"/>
                    </a:cubicBezTo>
                    <a:cubicBezTo>
                      <a:pt x="139" y="405"/>
                      <a:pt x="146" y="406"/>
                      <a:pt x="141" y="407"/>
                    </a:cubicBezTo>
                    <a:cubicBezTo>
                      <a:pt x="135" y="407"/>
                      <a:pt x="141" y="408"/>
                      <a:pt x="144" y="413"/>
                    </a:cubicBezTo>
                    <a:cubicBezTo>
                      <a:pt x="148" y="417"/>
                      <a:pt x="143" y="417"/>
                      <a:pt x="141" y="424"/>
                    </a:cubicBezTo>
                    <a:cubicBezTo>
                      <a:pt x="138" y="431"/>
                      <a:pt x="137" y="430"/>
                      <a:pt x="128" y="434"/>
                    </a:cubicBezTo>
                    <a:cubicBezTo>
                      <a:pt x="119" y="437"/>
                      <a:pt x="123" y="435"/>
                      <a:pt x="110" y="435"/>
                    </a:cubicBezTo>
                    <a:cubicBezTo>
                      <a:pt x="96" y="435"/>
                      <a:pt x="106" y="436"/>
                      <a:pt x="98" y="440"/>
                    </a:cubicBezTo>
                    <a:cubicBezTo>
                      <a:pt x="89" y="445"/>
                      <a:pt x="94" y="448"/>
                      <a:pt x="86" y="445"/>
                    </a:cubicBezTo>
                    <a:cubicBezTo>
                      <a:pt x="77" y="442"/>
                      <a:pt x="82" y="442"/>
                      <a:pt x="83" y="437"/>
                    </a:cubicBezTo>
                    <a:cubicBezTo>
                      <a:pt x="83" y="432"/>
                      <a:pt x="81" y="439"/>
                      <a:pt x="75" y="442"/>
                    </a:cubicBezTo>
                    <a:cubicBezTo>
                      <a:pt x="69" y="446"/>
                      <a:pt x="71" y="448"/>
                      <a:pt x="61" y="448"/>
                    </a:cubicBezTo>
                    <a:cubicBezTo>
                      <a:pt x="58" y="448"/>
                      <a:pt x="57" y="447"/>
                      <a:pt x="56" y="447"/>
                    </a:cubicBezTo>
                    <a:cubicBezTo>
                      <a:pt x="54" y="446"/>
                      <a:pt x="56" y="445"/>
                      <a:pt x="56" y="442"/>
                    </a:cubicBezTo>
                    <a:cubicBezTo>
                      <a:pt x="56" y="439"/>
                      <a:pt x="52" y="436"/>
                      <a:pt x="51" y="428"/>
                    </a:cubicBezTo>
                    <a:cubicBezTo>
                      <a:pt x="50" y="420"/>
                      <a:pt x="47" y="423"/>
                      <a:pt x="43" y="418"/>
                    </a:cubicBezTo>
                    <a:cubicBezTo>
                      <a:pt x="39" y="412"/>
                      <a:pt x="38" y="412"/>
                      <a:pt x="33" y="407"/>
                    </a:cubicBezTo>
                    <a:cubicBezTo>
                      <a:pt x="28" y="402"/>
                      <a:pt x="28" y="401"/>
                      <a:pt x="22" y="393"/>
                    </a:cubicBezTo>
                    <a:cubicBezTo>
                      <a:pt x="15" y="386"/>
                      <a:pt x="21" y="385"/>
                      <a:pt x="24" y="378"/>
                    </a:cubicBezTo>
                    <a:cubicBezTo>
                      <a:pt x="28" y="372"/>
                      <a:pt x="55" y="379"/>
                      <a:pt x="59" y="378"/>
                    </a:cubicBezTo>
                    <a:cubicBezTo>
                      <a:pt x="62" y="378"/>
                      <a:pt x="54" y="374"/>
                      <a:pt x="50" y="369"/>
                    </a:cubicBezTo>
                    <a:cubicBezTo>
                      <a:pt x="47" y="364"/>
                      <a:pt x="48" y="362"/>
                      <a:pt x="45" y="352"/>
                    </a:cubicBezTo>
                    <a:cubicBezTo>
                      <a:pt x="42" y="342"/>
                      <a:pt x="45" y="341"/>
                      <a:pt x="45" y="332"/>
                    </a:cubicBezTo>
                    <a:cubicBezTo>
                      <a:pt x="45" y="324"/>
                      <a:pt x="45" y="325"/>
                      <a:pt x="42" y="318"/>
                    </a:cubicBezTo>
                    <a:cubicBezTo>
                      <a:pt x="39" y="312"/>
                      <a:pt x="42" y="315"/>
                      <a:pt x="40" y="307"/>
                    </a:cubicBezTo>
                    <a:cubicBezTo>
                      <a:pt x="38" y="299"/>
                      <a:pt x="33" y="302"/>
                      <a:pt x="32" y="299"/>
                    </a:cubicBezTo>
                    <a:cubicBezTo>
                      <a:pt x="30" y="295"/>
                      <a:pt x="30" y="291"/>
                      <a:pt x="28" y="291"/>
                    </a:cubicBezTo>
                    <a:cubicBezTo>
                      <a:pt x="27" y="290"/>
                      <a:pt x="21" y="290"/>
                      <a:pt x="18" y="290"/>
                    </a:cubicBezTo>
                    <a:cubicBezTo>
                      <a:pt x="17" y="289"/>
                      <a:pt x="17" y="287"/>
                      <a:pt x="16" y="286"/>
                    </a:cubicBezTo>
                    <a:cubicBezTo>
                      <a:pt x="13" y="282"/>
                      <a:pt x="10" y="278"/>
                      <a:pt x="7" y="273"/>
                    </a:cubicBezTo>
                    <a:cubicBezTo>
                      <a:pt x="6" y="272"/>
                      <a:pt x="5" y="270"/>
                      <a:pt x="4" y="268"/>
                    </a:cubicBezTo>
                    <a:cubicBezTo>
                      <a:pt x="0" y="261"/>
                      <a:pt x="7" y="252"/>
                      <a:pt x="11" y="245"/>
                    </a:cubicBezTo>
                    <a:cubicBezTo>
                      <a:pt x="14" y="237"/>
                      <a:pt x="18" y="233"/>
                      <a:pt x="23" y="225"/>
                    </a:cubicBezTo>
                    <a:cubicBezTo>
                      <a:pt x="28" y="218"/>
                      <a:pt x="34" y="205"/>
                      <a:pt x="42" y="197"/>
                    </a:cubicBezTo>
                    <a:cubicBezTo>
                      <a:pt x="50" y="189"/>
                      <a:pt x="52" y="180"/>
                      <a:pt x="52" y="174"/>
                    </a:cubicBezTo>
                    <a:cubicBezTo>
                      <a:pt x="52" y="168"/>
                      <a:pt x="56" y="141"/>
                      <a:pt x="56" y="124"/>
                    </a:cubicBezTo>
                    <a:cubicBezTo>
                      <a:pt x="57" y="106"/>
                      <a:pt x="57" y="103"/>
                      <a:pt x="63" y="95"/>
                    </a:cubicBezTo>
                    <a:cubicBezTo>
                      <a:pt x="68" y="87"/>
                      <a:pt x="64" y="91"/>
                      <a:pt x="60" y="85"/>
                    </a:cubicBezTo>
                    <a:cubicBezTo>
                      <a:pt x="55" y="79"/>
                      <a:pt x="59" y="78"/>
                      <a:pt x="52" y="66"/>
                    </a:cubicBezTo>
                    <a:cubicBezTo>
                      <a:pt x="45" y="53"/>
                      <a:pt x="44" y="52"/>
                      <a:pt x="44" y="44"/>
                    </a:cubicBezTo>
                    <a:cubicBezTo>
                      <a:pt x="44" y="38"/>
                      <a:pt x="41" y="22"/>
                      <a:pt x="39" y="15"/>
                    </a:cubicBezTo>
                    <a:cubicBezTo>
                      <a:pt x="50" y="9"/>
                      <a:pt x="62" y="2"/>
                      <a:pt x="66" y="1"/>
                    </a:cubicBezTo>
                    <a:cubicBezTo>
                      <a:pt x="73" y="0"/>
                      <a:pt x="251" y="106"/>
                      <a:pt x="259" y="110"/>
                    </a:cubicBezTo>
                    <a:cubicBezTo>
                      <a:pt x="260" y="111"/>
                      <a:pt x="260" y="111"/>
                      <a:pt x="261" y="111"/>
                    </a:cubicBezTo>
                    <a:lnTo>
                      <a:pt x="265" y="216"/>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891">
                <a:extLst>
                  <a:ext uri="{FF2B5EF4-FFF2-40B4-BE49-F238E27FC236}">
                    <a16:creationId xmlns:a16="http://schemas.microsoft.com/office/drawing/2014/main" id="{BF9671D1-AB59-4945-87C2-6DB0398950CE}"/>
                  </a:ext>
                </a:extLst>
              </p:cNvPr>
              <p:cNvSpPr>
                <a:spLocks/>
              </p:cNvSpPr>
              <p:nvPr/>
            </p:nvSpPr>
            <p:spPr bwMode="auto">
              <a:xfrm>
                <a:off x="2858" y="1656"/>
                <a:ext cx="253" cy="244"/>
              </a:xfrm>
              <a:custGeom>
                <a:avLst/>
                <a:gdLst>
                  <a:gd name="T0" fmla="*/ 419 w 422"/>
                  <a:gd name="T1" fmla="*/ 148 h 406"/>
                  <a:gd name="T2" fmla="*/ 397 w 422"/>
                  <a:gd name="T3" fmla="*/ 166 h 406"/>
                  <a:gd name="T4" fmla="*/ 383 w 422"/>
                  <a:gd name="T5" fmla="*/ 176 h 406"/>
                  <a:gd name="T6" fmla="*/ 378 w 422"/>
                  <a:gd name="T7" fmla="*/ 203 h 406"/>
                  <a:gd name="T8" fmla="*/ 372 w 422"/>
                  <a:gd name="T9" fmla="*/ 235 h 406"/>
                  <a:gd name="T10" fmla="*/ 372 w 422"/>
                  <a:gd name="T11" fmla="*/ 249 h 406"/>
                  <a:gd name="T12" fmla="*/ 367 w 422"/>
                  <a:gd name="T13" fmla="*/ 273 h 406"/>
                  <a:gd name="T14" fmla="*/ 360 w 422"/>
                  <a:gd name="T15" fmla="*/ 294 h 406"/>
                  <a:gd name="T16" fmla="*/ 340 w 422"/>
                  <a:gd name="T17" fmla="*/ 317 h 406"/>
                  <a:gd name="T18" fmla="*/ 335 w 422"/>
                  <a:gd name="T19" fmla="*/ 351 h 406"/>
                  <a:gd name="T20" fmla="*/ 321 w 422"/>
                  <a:gd name="T21" fmla="*/ 350 h 406"/>
                  <a:gd name="T22" fmla="*/ 308 w 422"/>
                  <a:gd name="T23" fmla="*/ 349 h 406"/>
                  <a:gd name="T24" fmla="*/ 272 w 422"/>
                  <a:gd name="T25" fmla="*/ 357 h 406"/>
                  <a:gd name="T26" fmla="*/ 248 w 422"/>
                  <a:gd name="T27" fmla="*/ 347 h 406"/>
                  <a:gd name="T28" fmla="*/ 251 w 422"/>
                  <a:gd name="T29" fmla="*/ 314 h 406"/>
                  <a:gd name="T30" fmla="*/ 233 w 422"/>
                  <a:gd name="T31" fmla="*/ 321 h 406"/>
                  <a:gd name="T32" fmla="*/ 208 w 422"/>
                  <a:gd name="T33" fmla="*/ 343 h 406"/>
                  <a:gd name="T34" fmla="*/ 202 w 422"/>
                  <a:gd name="T35" fmla="*/ 365 h 406"/>
                  <a:gd name="T36" fmla="*/ 177 w 422"/>
                  <a:gd name="T37" fmla="*/ 380 h 406"/>
                  <a:gd name="T38" fmla="*/ 150 w 422"/>
                  <a:gd name="T39" fmla="*/ 376 h 406"/>
                  <a:gd name="T40" fmla="*/ 143 w 422"/>
                  <a:gd name="T41" fmla="*/ 366 h 406"/>
                  <a:gd name="T42" fmla="*/ 128 w 422"/>
                  <a:gd name="T43" fmla="*/ 377 h 406"/>
                  <a:gd name="T44" fmla="*/ 120 w 422"/>
                  <a:gd name="T45" fmla="*/ 378 h 406"/>
                  <a:gd name="T46" fmla="*/ 108 w 422"/>
                  <a:gd name="T47" fmla="*/ 373 h 406"/>
                  <a:gd name="T48" fmla="*/ 89 w 422"/>
                  <a:gd name="T49" fmla="*/ 381 h 406"/>
                  <a:gd name="T50" fmla="*/ 80 w 422"/>
                  <a:gd name="T51" fmla="*/ 390 h 406"/>
                  <a:gd name="T52" fmla="*/ 67 w 422"/>
                  <a:gd name="T53" fmla="*/ 406 h 406"/>
                  <a:gd name="T54" fmla="*/ 57 w 422"/>
                  <a:gd name="T55" fmla="*/ 383 h 406"/>
                  <a:gd name="T56" fmla="*/ 42 w 422"/>
                  <a:gd name="T57" fmla="*/ 349 h 406"/>
                  <a:gd name="T58" fmla="*/ 40 w 422"/>
                  <a:gd name="T59" fmla="*/ 338 h 406"/>
                  <a:gd name="T60" fmla="*/ 28 w 422"/>
                  <a:gd name="T61" fmla="*/ 322 h 406"/>
                  <a:gd name="T62" fmla="*/ 24 w 422"/>
                  <a:gd name="T63" fmla="*/ 297 h 406"/>
                  <a:gd name="T64" fmla="*/ 19 w 422"/>
                  <a:gd name="T65" fmla="*/ 275 h 406"/>
                  <a:gd name="T66" fmla="*/ 26 w 422"/>
                  <a:gd name="T67" fmla="*/ 255 h 406"/>
                  <a:gd name="T68" fmla="*/ 30 w 422"/>
                  <a:gd name="T69" fmla="*/ 236 h 406"/>
                  <a:gd name="T70" fmla="*/ 44 w 422"/>
                  <a:gd name="T71" fmla="*/ 212 h 406"/>
                  <a:gd name="T72" fmla="*/ 59 w 422"/>
                  <a:gd name="T73" fmla="*/ 103 h 406"/>
                  <a:gd name="T74" fmla="*/ 84 w 422"/>
                  <a:gd name="T75" fmla="*/ 89 h 406"/>
                  <a:gd name="T76" fmla="*/ 84 w 422"/>
                  <a:gd name="T77" fmla="*/ 35 h 406"/>
                  <a:gd name="T78" fmla="*/ 196 w 422"/>
                  <a:gd name="T79" fmla="*/ 34 h 406"/>
                  <a:gd name="T80" fmla="*/ 237 w 422"/>
                  <a:gd name="T81" fmla="*/ 29 h 406"/>
                  <a:gd name="T82" fmla="*/ 278 w 422"/>
                  <a:gd name="T83" fmla="*/ 33 h 406"/>
                  <a:gd name="T84" fmla="*/ 300 w 422"/>
                  <a:gd name="T85" fmla="*/ 42 h 406"/>
                  <a:gd name="T86" fmla="*/ 314 w 422"/>
                  <a:gd name="T87" fmla="*/ 27 h 406"/>
                  <a:gd name="T88" fmla="*/ 324 w 422"/>
                  <a:gd name="T89" fmla="*/ 14 h 406"/>
                  <a:gd name="T90" fmla="*/ 338 w 422"/>
                  <a:gd name="T91" fmla="*/ 7 h 406"/>
                  <a:gd name="T92" fmla="*/ 343 w 422"/>
                  <a:gd name="T93" fmla="*/ 3 h 406"/>
                  <a:gd name="T94" fmla="*/ 366 w 422"/>
                  <a:gd name="T95" fmla="*/ 24 h 406"/>
                  <a:gd name="T96" fmla="*/ 382 w 422"/>
                  <a:gd name="T97" fmla="*/ 53 h 406"/>
                  <a:gd name="T98" fmla="*/ 383 w 422"/>
                  <a:gd name="T99" fmla="*/ 64 h 406"/>
                  <a:gd name="T100" fmla="*/ 386 w 422"/>
                  <a:gd name="T101" fmla="*/ 106 h 406"/>
                  <a:gd name="T102" fmla="*/ 409 w 422"/>
                  <a:gd name="T103" fmla="*/ 134 h 406"/>
                  <a:gd name="T104" fmla="*/ 422 w 422"/>
                  <a:gd name="T105" fmla="*/ 1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2" h="406">
                    <a:moveTo>
                      <a:pt x="422" y="145"/>
                    </a:moveTo>
                    <a:cubicBezTo>
                      <a:pt x="421" y="146"/>
                      <a:pt x="420" y="147"/>
                      <a:pt x="419" y="148"/>
                    </a:cubicBezTo>
                    <a:cubicBezTo>
                      <a:pt x="417" y="151"/>
                      <a:pt x="416" y="156"/>
                      <a:pt x="409" y="159"/>
                    </a:cubicBezTo>
                    <a:cubicBezTo>
                      <a:pt x="402" y="162"/>
                      <a:pt x="398" y="165"/>
                      <a:pt x="397" y="166"/>
                    </a:cubicBezTo>
                    <a:cubicBezTo>
                      <a:pt x="396" y="167"/>
                      <a:pt x="394" y="171"/>
                      <a:pt x="391" y="173"/>
                    </a:cubicBezTo>
                    <a:cubicBezTo>
                      <a:pt x="387" y="175"/>
                      <a:pt x="384" y="173"/>
                      <a:pt x="383" y="176"/>
                    </a:cubicBezTo>
                    <a:cubicBezTo>
                      <a:pt x="382" y="179"/>
                      <a:pt x="382" y="184"/>
                      <a:pt x="383" y="192"/>
                    </a:cubicBezTo>
                    <a:cubicBezTo>
                      <a:pt x="383" y="200"/>
                      <a:pt x="380" y="198"/>
                      <a:pt x="378" y="203"/>
                    </a:cubicBezTo>
                    <a:cubicBezTo>
                      <a:pt x="377" y="208"/>
                      <a:pt x="377" y="214"/>
                      <a:pt x="373" y="224"/>
                    </a:cubicBezTo>
                    <a:cubicBezTo>
                      <a:pt x="368" y="234"/>
                      <a:pt x="372" y="229"/>
                      <a:pt x="372" y="235"/>
                    </a:cubicBezTo>
                    <a:cubicBezTo>
                      <a:pt x="373" y="240"/>
                      <a:pt x="373" y="246"/>
                      <a:pt x="373" y="248"/>
                    </a:cubicBezTo>
                    <a:cubicBezTo>
                      <a:pt x="372" y="249"/>
                      <a:pt x="372" y="249"/>
                      <a:pt x="372" y="249"/>
                    </a:cubicBezTo>
                    <a:cubicBezTo>
                      <a:pt x="371" y="250"/>
                      <a:pt x="373" y="253"/>
                      <a:pt x="372" y="259"/>
                    </a:cubicBezTo>
                    <a:cubicBezTo>
                      <a:pt x="371" y="264"/>
                      <a:pt x="371" y="269"/>
                      <a:pt x="367" y="273"/>
                    </a:cubicBezTo>
                    <a:cubicBezTo>
                      <a:pt x="363" y="277"/>
                      <a:pt x="367" y="283"/>
                      <a:pt x="367" y="289"/>
                    </a:cubicBezTo>
                    <a:cubicBezTo>
                      <a:pt x="367" y="295"/>
                      <a:pt x="366" y="294"/>
                      <a:pt x="360" y="294"/>
                    </a:cubicBezTo>
                    <a:cubicBezTo>
                      <a:pt x="355" y="294"/>
                      <a:pt x="355" y="297"/>
                      <a:pt x="351" y="302"/>
                    </a:cubicBezTo>
                    <a:cubicBezTo>
                      <a:pt x="347" y="307"/>
                      <a:pt x="347" y="307"/>
                      <a:pt x="340" y="317"/>
                    </a:cubicBezTo>
                    <a:cubicBezTo>
                      <a:pt x="334" y="328"/>
                      <a:pt x="338" y="339"/>
                      <a:pt x="338" y="340"/>
                    </a:cubicBezTo>
                    <a:cubicBezTo>
                      <a:pt x="338" y="341"/>
                      <a:pt x="336" y="349"/>
                      <a:pt x="335" y="351"/>
                    </a:cubicBezTo>
                    <a:cubicBezTo>
                      <a:pt x="334" y="353"/>
                      <a:pt x="331" y="348"/>
                      <a:pt x="329" y="345"/>
                    </a:cubicBezTo>
                    <a:cubicBezTo>
                      <a:pt x="327" y="342"/>
                      <a:pt x="324" y="346"/>
                      <a:pt x="321" y="350"/>
                    </a:cubicBezTo>
                    <a:cubicBezTo>
                      <a:pt x="320" y="351"/>
                      <a:pt x="320" y="353"/>
                      <a:pt x="320" y="354"/>
                    </a:cubicBezTo>
                    <a:cubicBezTo>
                      <a:pt x="317" y="351"/>
                      <a:pt x="313" y="346"/>
                      <a:pt x="308" y="349"/>
                    </a:cubicBezTo>
                    <a:cubicBezTo>
                      <a:pt x="301" y="353"/>
                      <a:pt x="298" y="358"/>
                      <a:pt x="294" y="352"/>
                    </a:cubicBezTo>
                    <a:cubicBezTo>
                      <a:pt x="290" y="347"/>
                      <a:pt x="280" y="355"/>
                      <a:pt x="272" y="357"/>
                    </a:cubicBezTo>
                    <a:cubicBezTo>
                      <a:pt x="264" y="359"/>
                      <a:pt x="252" y="370"/>
                      <a:pt x="245" y="364"/>
                    </a:cubicBezTo>
                    <a:cubicBezTo>
                      <a:pt x="239" y="358"/>
                      <a:pt x="248" y="352"/>
                      <a:pt x="248" y="347"/>
                    </a:cubicBezTo>
                    <a:cubicBezTo>
                      <a:pt x="248" y="341"/>
                      <a:pt x="251" y="331"/>
                      <a:pt x="251" y="331"/>
                    </a:cubicBezTo>
                    <a:cubicBezTo>
                      <a:pt x="251" y="331"/>
                      <a:pt x="252" y="319"/>
                      <a:pt x="251" y="314"/>
                    </a:cubicBezTo>
                    <a:cubicBezTo>
                      <a:pt x="250" y="309"/>
                      <a:pt x="248" y="305"/>
                      <a:pt x="246" y="304"/>
                    </a:cubicBezTo>
                    <a:cubicBezTo>
                      <a:pt x="244" y="303"/>
                      <a:pt x="237" y="315"/>
                      <a:pt x="233" y="321"/>
                    </a:cubicBezTo>
                    <a:cubicBezTo>
                      <a:pt x="230" y="327"/>
                      <a:pt x="227" y="326"/>
                      <a:pt x="222" y="329"/>
                    </a:cubicBezTo>
                    <a:cubicBezTo>
                      <a:pt x="216" y="332"/>
                      <a:pt x="216" y="335"/>
                      <a:pt x="208" y="343"/>
                    </a:cubicBezTo>
                    <a:cubicBezTo>
                      <a:pt x="201" y="352"/>
                      <a:pt x="207" y="353"/>
                      <a:pt x="205" y="356"/>
                    </a:cubicBezTo>
                    <a:cubicBezTo>
                      <a:pt x="203" y="359"/>
                      <a:pt x="204" y="362"/>
                      <a:pt x="202" y="365"/>
                    </a:cubicBezTo>
                    <a:cubicBezTo>
                      <a:pt x="201" y="369"/>
                      <a:pt x="196" y="371"/>
                      <a:pt x="191" y="373"/>
                    </a:cubicBezTo>
                    <a:cubicBezTo>
                      <a:pt x="186" y="376"/>
                      <a:pt x="182" y="378"/>
                      <a:pt x="177" y="380"/>
                    </a:cubicBezTo>
                    <a:cubicBezTo>
                      <a:pt x="171" y="383"/>
                      <a:pt x="167" y="384"/>
                      <a:pt x="165" y="386"/>
                    </a:cubicBezTo>
                    <a:cubicBezTo>
                      <a:pt x="164" y="387"/>
                      <a:pt x="160" y="383"/>
                      <a:pt x="150" y="376"/>
                    </a:cubicBezTo>
                    <a:cubicBezTo>
                      <a:pt x="140" y="370"/>
                      <a:pt x="150" y="376"/>
                      <a:pt x="148" y="371"/>
                    </a:cubicBezTo>
                    <a:cubicBezTo>
                      <a:pt x="147" y="366"/>
                      <a:pt x="146" y="365"/>
                      <a:pt x="143" y="366"/>
                    </a:cubicBezTo>
                    <a:cubicBezTo>
                      <a:pt x="140" y="366"/>
                      <a:pt x="137" y="365"/>
                      <a:pt x="128" y="366"/>
                    </a:cubicBezTo>
                    <a:cubicBezTo>
                      <a:pt x="120" y="366"/>
                      <a:pt x="130" y="370"/>
                      <a:pt x="128" y="377"/>
                    </a:cubicBezTo>
                    <a:cubicBezTo>
                      <a:pt x="127" y="384"/>
                      <a:pt x="127" y="383"/>
                      <a:pt x="122" y="382"/>
                    </a:cubicBezTo>
                    <a:cubicBezTo>
                      <a:pt x="117" y="382"/>
                      <a:pt x="122" y="382"/>
                      <a:pt x="120" y="378"/>
                    </a:cubicBezTo>
                    <a:cubicBezTo>
                      <a:pt x="118" y="374"/>
                      <a:pt x="117" y="372"/>
                      <a:pt x="114" y="373"/>
                    </a:cubicBezTo>
                    <a:cubicBezTo>
                      <a:pt x="110" y="373"/>
                      <a:pt x="110" y="372"/>
                      <a:pt x="108" y="373"/>
                    </a:cubicBezTo>
                    <a:cubicBezTo>
                      <a:pt x="106" y="373"/>
                      <a:pt x="105" y="382"/>
                      <a:pt x="103" y="383"/>
                    </a:cubicBezTo>
                    <a:cubicBezTo>
                      <a:pt x="100" y="385"/>
                      <a:pt x="93" y="383"/>
                      <a:pt x="89" y="381"/>
                    </a:cubicBezTo>
                    <a:cubicBezTo>
                      <a:pt x="85" y="379"/>
                      <a:pt x="85" y="382"/>
                      <a:pt x="84" y="383"/>
                    </a:cubicBezTo>
                    <a:cubicBezTo>
                      <a:pt x="82" y="385"/>
                      <a:pt x="82" y="387"/>
                      <a:pt x="80" y="390"/>
                    </a:cubicBezTo>
                    <a:cubicBezTo>
                      <a:pt x="77" y="393"/>
                      <a:pt x="77" y="394"/>
                      <a:pt x="70" y="397"/>
                    </a:cubicBezTo>
                    <a:cubicBezTo>
                      <a:pt x="63" y="399"/>
                      <a:pt x="73" y="403"/>
                      <a:pt x="67" y="406"/>
                    </a:cubicBezTo>
                    <a:cubicBezTo>
                      <a:pt x="62" y="405"/>
                      <a:pt x="54" y="404"/>
                      <a:pt x="53" y="402"/>
                    </a:cubicBezTo>
                    <a:cubicBezTo>
                      <a:pt x="51" y="400"/>
                      <a:pt x="57" y="384"/>
                      <a:pt x="57" y="383"/>
                    </a:cubicBezTo>
                    <a:cubicBezTo>
                      <a:pt x="57" y="381"/>
                      <a:pt x="56" y="373"/>
                      <a:pt x="51" y="364"/>
                    </a:cubicBezTo>
                    <a:cubicBezTo>
                      <a:pt x="45" y="355"/>
                      <a:pt x="44" y="355"/>
                      <a:pt x="42" y="349"/>
                    </a:cubicBezTo>
                    <a:cubicBezTo>
                      <a:pt x="41" y="348"/>
                      <a:pt x="41" y="347"/>
                      <a:pt x="40" y="347"/>
                    </a:cubicBezTo>
                    <a:cubicBezTo>
                      <a:pt x="38" y="343"/>
                      <a:pt x="36" y="342"/>
                      <a:pt x="40" y="338"/>
                    </a:cubicBezTo>
                    <a:cubicBezTo>
                      <a:pt x="44" y="334"/>
                      <a:pt x="39" y="334"/>
                      <a:pt x="35" y="333"/>
                    </a:cubicBezTo>
                    <a:cubicBezTo>
                      <a:pt x="31" y="331"/>
                      <a:pt x="28" y="327"/>
                      <a:pt x="28" y="322"/>
                    </a:cubicBezTo>
                    <a:cubicBezTo>
                      <a:pt x="28" y="318"/>
                      <a:pt x="30" y="317"/>
                      <a:pt x="28" y="312"/>
                    </a:cubicBezTo>
                    <a:cubicBezTo>
                      <a:pt x="25" y="308"/>
                      <a:pt x="24" y="304"/>
                      <a:pt x="24" y="297"/>
                    </a:cubicBezTo>
                    <a:cubicBezTo>
                      <a:pt x="24" y="290"/>
                      <a:pt x="21" y="293"/>
                      <a:pt x="11" y="293"/>
                    </a:cubicBezTo>
                    <a:cubicBezTo>
                      <a:pt x="0" y="293"/>
                      <a:pt x="14" y="283"/>
                      <a:pt x="19" y="275"/>
                    </a:cubicBezTo>
                    <a:cubicBezTo>
                      <a:pt x="24" y="268"/>
                      <a:pt x="17" y="271"/>
                      <a:pt x="15" y="265"/>
                    </a:cubicBezTo>
                    <a:cubicBezTo>
                      <a:pt x="14" y="260"/>
                      <a:pt x="21" y="258"/>
                      <a:pt x="26" y="255"/>
                    </a:cubicBezTo>
                    <a:cubicBezTo>
                      <a:pt x="32" y="253"/>
                      <a:pt x="25" y="250"/>
                      <a:pt x="25" y="246"/>
                    </a:cubicBezTo>
                    <a:cubicBezTo>
                      <a:pt x="24" y="241"/>
                      <a:pt x="26" y="239"/>
                      <a:pt x="30" y="236"/>
                    </a:cubicBezTo>
                    <a:cubicBezTo>
                      <a:pt x="33" y="233"/>
                      <a:pt x="35" y="229"/>
                      <a:pt x="36" y="222"/>
                    </a:cubicBezTo>
                    <a:cubicBezTo>
                      <a:pt x="37" y="215"/>
                      <a:pt x="37" y="216"/>
                      <a:pt x="44" y="212"/>
                    </a:cubicBezTo>
                    <a:cubicBezTo>
                      <a:pt x="50" y="208"/>
                      <a:pt x="63" y="208"/>
                      <a:pt x="63" y="208"/>
                    </a:cubicBezTo>
                    <a:cubicBezTo>
                      <a:pt x="59" y="103"/>
                      <a:pt x="59" y="103"/>
                      <a:pt x="59" y="103"/>
                    </a:cubicBezTo>
                    <a:cubicBezTo>
                      <a:pt x="64" y="104"/>
                      <a:pt x="60" y="92"/>
                      <a:pt x="60" y="92"/>
                    </a:cubicBezTo>
                    <a:cubicBezTo>
                      <a:pt x="84" y="89"/>
                      <a:pt x="84" y="89"/>
                      <a:pt x="84" y="89"/>
                    </a:cubicBezTo>
                    <a:cubicBezTo>
                      <a:pt x="82" y="46"/>
                      <a:pt x="82" y="46"/>
                      <a:pt x="82" y="46"/>
                    </a:cubicBezTo>
                    <a:cubicBezTo>
                      <a:pt x="84" y="35"/>
                      <a:pt x="84" y="35"/>
                      <a:pt x="84" y="35"/>
                    </a:cubicBezTo>
                    <a:cubicBezTo>
                      <a:pt x="93" y="37"/>
                      <a:pt x="138" y="34"/>
                      <a:pt x="155" y="34"/>
                    </a:cubicBezTo>
                    <a:cubicBezTo>
                      <a:pt x="175" y="34"/>
                      <a:pt x="193" y="34"/>
                      <a:pt x="196" y="34"/>
                    </a:cubicBezTo>
                    <a:cubicBezTo>
                      <a:pt x="199" y="33"/>
                      <a:pt x="220" y="34"/>
                      <a:pt x="226" y="35"/>
                    </a:cubicBezTo>
                    <a:cubicBezTo>
                      <a:pt x="232" y="35"/>
                      <a:pt x="235" y="31"/>
                      <a:pt x="237" y="29"/>
                    </a:cubicBezTo>
                    <a:cubicBezTo>
                      <a:pt x="238" y="28"/>
                      <a:pt x="242" y="33"/>
                      <a:pt x="242" y="34"/>
                    </a:cubicBezTo>
                    <a:cubicBezTo>
                      <a:pt x="242" y="36"/>
                      <a:pt x="270" y="33"/>
                      <a:pt x="278" y="33"/>
                    </a:cubicBezTo>
                    <a:cubicBezTo>
                      <a:pt x="286" y="33"/>
                      <a:pt x="288" y="36"/>
                      <a:pt x="290" y="38"/>
                    </a:cubicBezTo>
                    <a:cubicBezTo>
                      <a:pt x="293" y="40"/>
                      <a:pt x="296" y="41"/>
                      <a:pt x="300" y="42"/>
                    </a:cubicBezTo>
                    <a:cubicBezTo>
                      <a:pt x="304" y="43"/>
                      <a:pt x="305" y="37"/>
                      <a:pt x="305" y="33"/>
                    </a:cubicBezTo>
                    <a:cubicBezTo>
                      <a:pt x="305" y="29"/>
                      <a:pt x="309" y="28"/>
                      <a:pt x="314" y="27"/>
                    </a:cubicBezTo>
                    <a:cubicBezTo>
                      <a:pt x="318" y="26"/>
                      <a:pt x="319" y="26"/>
                      <a:pt x="321" y="22"/>
                    </a:cubicBezTo>
                    <a:cubicBezTo>
                      <a:pt x="323" y="19"/>
                      <a:pt x="324" y="19"/>
                      <a:pt x="324" y="14"/>
                    </a:cubicBezTo>
                    <a:cubicBezTo>
                      <a:pt x="325" y="10"/>
                      <a:pt x="327" y="11"/>
                      <a:pt x="330" y="11"/>
                    </a:cubicBezTo>
                    <a:cubicBezTo>
                      <a:pt x="334" y="11"/>
                      <a:pt x="336" y="10"/>
                      <a:pt x="338" y="7"/>
                    </a:cubicBezTo>
                    <a:cubicBezTo>
                      <a:pt x="340" y="5"/>
                      <a:pt x="341" y="2"/>
                      <a:pt x="342" y="0"/>
                    </a:cubicBezTo>
                    <a:cubicBezTo>
                      <a:pt x="343" y="1"/>
                      <a:pt x="343" y="2"/>
                      <a:pt x="343" y="3"/>
                    </a:cubicBezTo>
                    <a:cubicBezTo>
                      <a:pt x="346" y="12"/>
                      <a:pt x="349" y="12"/>
                      <a:pt x="353" y="15"/>
                    </a:cubicBezTo>
                    <a:cubicBezTo>
                      <a:pt x="357" y="18"/>
                      <a:pt x="363" y="18"/>
                      <a:pt x="366" y="24"/>
                    </a:cubicBezTo>
                    <a:cubicBezTo>
                      <a:pt x="369" y="30"/>
                      <a:pt x="372" y="31"/>
                      <a:pt x="374" y="37"/>
                    </a:cubicBezTo>
                    <a:cubicBezTo>
                      <a:pt x="376" y="43"/>
                      <a:pt x="378" y="51"/>
                      <a:pt x="382" y="53"/>
                    </a:cubicBezTo>
                    <a:cubicBezTo>
                      <a:pt x="386" y="55"/>
                      <a:pt x="389" y="54"/>
                      <a:pt x="387" y="57"/>
                    </a:cubicBezTo>
                    <a:cubicBezTo>
                      <a:pt x="385" y="60"/>
                      <a:pt x="382" y="54"/>
                      <a:pt x="383" y="64"/>
                    </a:cubicBezTo>
                    <a:cubicBezTo>
                      <a:pt x="385" y="74"/>
                      <a:pt x="384" y="73"/>
                      <a:pt x="385" y="83"/>
                    </a:cubicBezTo>
                    <a:cubicBezTo>
                      <a:pt x="386" y="92"/>
                      <a:pt x="383" y="98"/>
                      <a:pt x="386" y="106"/>
                    </a:cubicBezTo>
                    <a:cubicBezTo>
                      <a:pt x="390" y="115"/>
                      <a:pt x="391" y="118"/>
                      <a:pt x="395" y="124"/>
                    </a:cubicBezTo>
                    <a:cubicBezTo>
                      <a:pt x="399" y="130"/>
                      <a:pt x="406" y="132"/>
                      <a:pt x="409" y="134"/>
                    </a:cubicBezTo>
                    <a:cubicBezTo>
                      <a:pt x="412" y="137"/>
                      <a:pt x="415" y="137"/>
                      <a:pt x="419" y="141"/>
                    </a:cubicBezTo>
                    <a:cubicBezTo>
                      <a:pt x="420" y="142"/>
                      <a:pt x="421" y="144"/>
                      <a:pt x="422" y="14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892">
                <a:extLst>
                  <a:ext uri="{FF2B5EF4-FFF2-40B4-BE49-F238E27FC236}">
                    <a16:creationId xmlns:a16="http://schemas.microsoft.com/office/drawing/2014/main" id="{90433977-789F-594B-A065-047758AE19A3}"/>
                  </a:ext>
                </a:extLst>
              </p:cNvPr>
              <p:cNvSpPr>
                <a:spLocks/>
              </p:cNvSpPr>
              <p:nvPr/>
            </p:nvSpPr>
            <p:spPr bwMode="auto">
              <a:xfrm>
                <a:off x="2892" y="1838"/>
                <a:ext cx="185" cy="148"/>
              </a:xfrm>
              <a:custGeom>
                <a:avLst/>
                <a:gdLst>
                  <a:gd name="T0" fmla="*/ 305 w 309"/>
                  <a:gd name="T1" fmla="*/ 218 h 247"/>
                  <a:gd name="T2" fmla="*/ 261 w 309"/>
                  <a:gd name="T3" fmla="*/ 225 h 247"/>
                  <a:gd name="T4" fmla="*/ 249 w 309"/>
                  <a:gd name="T5" fmla="*/ 240 h 247"/>
                  <a:gd name="T6" fmla="*/ 226 w 309"/>
                  <a:gd name="T7" fmla="*/ 241 h 247"/>
                  <a:gd name="T8" fmla="*/ 207 w 309"/>
                  <a:gd name="T9" fmla="*/ 243 h 247"/>
                  <a:gd name="T10" fmla="*/ 191 w 309"/>
                  <a:gd name="T11" fmla="*/ 241 h 247"/>
                  <a:gd name="T12" fmla="*/ 181 w 309"/>
                  <a:gd name="T13" fmla="*/ 245 h 247"/>
                  <a:gd name="T14" fmla="*/ 173 w 309"/>
                  <a:gd name="T15" fmla="*/ 242 h 247"/>
                  <a:gd name="T16" fmla="*/ 161 w 309"/>
                  <a:gd name="T17" fmla="*/ 229 h 247"/>
                  <a:gd name="T18" fmla="*/ 141 w 309"/>
                  <a:gd name="T19" fmla="*/ 222 h 247"/>
                  <a:gd name="T20" fmla="*/ 119 w 309"/>
                  <a:gd name="T21" fmla="*/ 225 h 247"/>
                  <a:gd name="T22" fmla="*/ 97 w 309"/>
                  <a:gd name="T23" fmla="*/ 207 h 247"/>
                  <a:gd name="T24" fmla="*/ 90 w 309"/>
                  <a:gd name="T25" fmla="*/ 196 h 247"/>
                  <a:gd name="T26" fmla="*/ 71 w 309"/>
                  <a:gd name="T27" fmla="*/ 168 h 247"/>
                  <a:gd name="T28" fmla="*/ 57 w 309"/>
                  <a:gd name="T29" fmla="*/ 149 h 247"/>
                  <a:gd name="T30" fmla="*/ 40 w 309"/>
                  <a:gd name="T31" fmla="*/ 131 h 247"/>
                  <a:gd name="T32" fmla="*/ 13 w 309"/>
                  <a:gd name="T33" fmla="*/ 115 h 247"/>
                  <a:gd name="T34" fmla="*/ 10 w 309"/>
                  <a:gd name="T35" fmla="*/ 103 h 247"/>
                  <a:gd name="T36" fmla="*/ 23 w 309"/>
                  <a:gd name="T37" fmla="*/ 87 h 247"/>
                  <a:gd name="T38" fmla="*/ 32 w 309"/>
                  <a:gd name="T39" fmla="*/ 78 h 247"/>
                  <a:gd name="T40" fmla="*/ 51 w 309"/>
                  <a:gd name="T41" fmla="*/ 70 h 247"/>
                  <a:gd name="T42" fmla="*/ 63 w 309"/>
                  <a:gd name="T43" fmla="*/ 75 h 247"/>
                  <a:gd name="T44" fmla="*/ 71 w 309"/>
                  <a:gd name="T45" fmla="*/ 74 h 247"/>
                  <a:gd name="T46" fmla="*/ 86 w 309"/>
                  <a:gd name="T47" fmla="*/ 63 h 247"/>
                  <a:gd name="T48" fmla="*/ 93 w 309"/>
                  <a:gd name="T49" fmla="*/ 73 h 247"/>
                  <a:gd name="T50" fmla="*/ 120 w 309"/>
                  <a:gd name="T51" fmla="*/ 77 h 247"/>
                  <a:gd name="T52" fmla="*/ 145 w 309"/>
                  <a:gd name="T53" fmla="*/ 62 h 247"/>
                  <a:gd name="T54" fmla="*/ 151 w 309"/>
                  <a:gd name="T55" fmla="*/ 40 h 247"/>
                  <a:gd name="T56" fmla="*/ 176 w 309"/>
                  <a:gd name="T57" fmla="*/ 18 h 247"/>
                  <a:gd name="T58" fmla="*/ 194 w 309"/>
                  <a:gd name="T59" fmla="*/ 11 h 247"/>
                  <a:gd name="T60" fmla="*/ 191 w 309"/>
                  <a:gd name="T61" fmla="*/ 44 h 247"/>
                  <a:gd name="T62" fmla="*/ 215 w 309"/>
                  <a:gd name="T63" fmla="*/ 54 h 247"/>
                  <a:gd name="T64" fmla="*/ 251 w 309"/>
                  <a:gd name="T65" fmla="*/ 46 h 247"/>
                  <a:gd name="T66" fmla="*/ 264 w 309"/>
                  <a:gd name="T67" fmla="*/ 61 h 247"/>
                  <a:gd name="T68" fmla="*/ 258 w 309"/>
                  <a:gd name="T69" fmla="*/ 81 h 247"/>
                  <a:gd name="T70" fmla="*/ 261 w 309"/>
                  <a:gd name="T71" fmla="*/ 97 h 247"/>
                  <a:gd name="T72" fmla="*/ 246 w 309"/>
                  <a:gd name="T73" fmla="*/ 109 h 247"/>
                  <a:gd name="T74" fmla="*/ 232 w 309"/>
                  <a:gd name="T75" fmla="*/ 122 h 247"/>
                  <a:gd name="T76" fmla="*/ 250 w 309"/>
                  <a:gd name="T77" fmla="*/ 131 h 247"/>
                  <a:gd name="T78" fmla="*/ 266 w 309"/>
                  <a:gd name="T79" fmla="*/ 152 h 247"/>
                  <a:gd name="T80" fmla="*/ 286 w 309"/>
                  <a:gd name="T81" fmla="*/ 189 h 247"/>
                  <a:gd name="T82" fmla="*/ 303 w 309"/>
                  <a:gd name="T83" fmla="*/ 205 h 247"/>
                  <a:gd name="T84" fmla="*/ 306 w 309"/>
                  <a:gd name="T85"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9" h="247">
                    <a:moveTo>
                      <a:pt x="306" y="218"/>
                    </a:moveTo>
                    <a:cubicBezTo>
                      <a:pt x="306" y="218"/>
                      <a:pt x="306" y="218"/>
                      <a:pt x="305" y="218"/>
                    </a:cubicBezTo>
                    <a:cubicBezTo>
                      <a:pt x="301" y="218"/>
                      <a:pt x="271" y="217"/>
                      <a:pt x="269" y="217"/>
                    </a:cubicBezTo>
                    <a:cubicBezTo>
                      <a:pt x="268" y="218"/>
                      <a:pt x="265" y="222"/>
                      <a:pt x="261" y="225"/>
                    </a:cubicBezTo>
                    <a:cubicBezTo>
                      <a:pt x="260" y="226"/>
                      <a:pt x="259" y="227"/>
                      <a:pt x="258" y="228"/>
                    </a:cubicBezTo>
                    <a:cubicBezTo>
                      <a:pt x="254" y="232"/>
                      <a:pt x="251" y="237"/>
                      <a:pt x="249" y="240"/>
                    </a:cubicBezTo>
                    <a:cubicBezTo>
                      <a:pt x="247" y="244"/>
                      <a:pt x="242" y="242"/>
                      <a:pt x="239" y="240"/>
                    </a:cubicBezTo>
                    <a:cubicBezTo>
                      <a:pt x="236" y="238"/>
                      <a:pt x="232" y="240"/>
                      <a:pt x="226" y="241"/>
                    </a:cubicBezTo>
                    <a:cubicBezTo>
                      <a:pt x="221" y="242"/>
                      <a:pt x="216" y="245"/>
                      <a:pt x="215" y="246"/>
                    </a:cubicBezTo>
                    <a:cubicBezTo>
                      <a:pt x="213" y="247"/>
                      <a:pt x="209" y="245"/>
                      <a:pt x="207" y="243"/>
                    </a:cubicBezTo>
                    <a:cubicBezTo>
                      <a:pt x="205" y="240"/>
                      <a:pt x="202" y="242"/>
                      <a:pt x="201" y="243"/>
                    </a:cubicBezTo>
                    <a:cubicBezTo>
                      <a:pt x="199" y="245"/>
                      <a:pt x="195" y="243"/>
                      <a:pt x="191" y="241"/>
                    </a:cubicBezTo>
                    <a:cubicBezTo>
                      <a:pt x="187" y="239"/>
                      <a:pt x="186" y="242"/>
                      <a:pt x="184" y="244"/>
                    </a:cubicBezTo>
                    <a:cubicBezTo>
                      <a:pt x="182" y="245"/>
                      <a:pt x="182" y="245"/>
                      <a:pt x="181" y="245"/>
                    </a:cubicBezTo>
                    <a:cubicBezTo>
                      <a:pt x="180" y="245"/>
                      <a:pt x="178" y="245"/>
                      <a:pt x="176" y="245"/>
                    </a:cubicBezTo>
                    <a:cubicBezTo>
                      <a:pt x="172" y="244"/>
                      <a:pt x="174" y="244"/>
                      <a:pt x="173" y="242"/>
                    </a:cubicBezTo>
                    <a:cubicBezTo>
                      <a:pt x="173" y="240"/>
                      <a:pt x="173" y="239"/>
                      <a:pt x="170" y="238"/>
                    </a:cubicBezTo>
                    <a:cubicBezTo>
                      <a:pt x="168" y="236"/>
                      <a:pt x="165" y="234"/>
                      <a:pt x="161" y="229"/>
                    </a:cubicBezTo>
                    <a:cubicBezTo>
                      <a:pt x="156" y="224"/>
                      <a:pt x="154" y="223"/>
                      <a:pt x="150" y="218"/>
                    </a:cubicBezTo>
                    <a:cubicBezTo>
                      <a:pt x="146" y="213"/>
                      <a:pt x="143" y="219"/>
                      <a:pt x="141" y="222"/>
                    </a:cubicBezTo>
                    <a:cubicBezTo>
                      <a:pt x="139" y="225"/>
                      <a:pt x="134" y="224"/>
                      <a:pt x="133" y="222"/>
                    </a:cubicBezTo>
                    <a:cubicBezTo>
                      <a:pt x="132" y="220"/>
                      <a:pt x="124" y="224"/>
                      <a:pt x="119" y="225"/>
                    </a:cubicBezTo>
                    <a:cubicBezTo>
                      <a:pt x="113" y="227"/>
                      <a:pt x="112" y="226"/>
                      <a:pt x="107" y="219"/>
                    </a:cubicBezTo>
                    <a:cubicBezTo>
                      <a:pt x="101" y="212"/>
                      <a:pt x="101" y="212"/>
                      <a:pt x="97" y="207"/>
                    </a:cubicBezTo>
                    <a:cubicBezTo>
                      <a:pt x="95" y="204"/>
                      <a:pt x="93" y="203"/>
                      <a:pt x="91" y="202"/>
                    </a:cubicBezTo>
                    <a:cubicBezTo>
                      <a:pt x="91" y="200"/>
                      <a:pt x="90" y="198"/>
                      <a:pt x="90" y="196"/>
                    </a:cubicBezTo>
                    <a:cubicBezTo>
                      <a:pt x="90" y="193"/>
                      <a:pt x="83" y="187"/>
                      <a:pt x="78" y="183"/>
                    </a:cubicBezTo>
                    <a:cubicBezTo>
                      <a:pt x="72" y="178"/>
                      <a:pt x="71" y="175"/>
                      <a:pt x="71" y="168"/>
                    </a:cubicBezTo>
                    <a:cubicBezTo>
                      <a:pt x="71" y="161"/>
                      <a:pt x="69" y="164"/>
                      <a:pt x="66" y="160"/>
                    </a:cubicBezTo>
                    <a:cubicBezTo>
                      <a:pt x="63" y="156"/>
                      <a:pt x="62" y="153"/>
                      <a:pt x="57" y="149"/>
                    </a:cubicBezTo>
                    <a:cubicBezTo>
                      <a:pt x="52" y="145"/>
                      <a:pt x="53" y="147"/>
                      <a:pt x="40" y="142"/>
                    </a:cubicBezTo>
                    <a:cubicBezTo>
                      <a:pt x="27" y="137"/>
                      <a:pt x="40" y="135"/>
                      <a:pt x="40" y="131"/>
                    </a:cubicBezTo>
                    <a:cubicBezTo>
                      <a:pt x="40" y="126"/>
                      <a:pt x="35" y="123"/>
                      <a:pt x="31" y="120"/>
                    </a:cubicBezTo>
                    <a:cubicBezTo>
                      <a:pt x="27" y="116"/>
                      <a:pt x="26" y="120"/>
                      <a:pt x="13" y="115"/>
                    </a:cubicBezTo>
                    <a:cubicBezTo>
                      <a:pt x="0" y="111"/>
                      <a:pt x="16" y="106"/>
                      <a:pt x="13" y="104"/>
                    </a:cubicBezTo>
                    <a:cubicBezTo>
                      <a:pt x="12" y="104"/>
                      <a:pt x="11" y="103"/>
                      <a:pt x="10" y="103"/>
                    </a:cubicBezTo>
                    <a:cubicBezTo>
                      <a:pt x="16" y="100"/>
                      <a:pt x="6" y="96"/>
                      <a:pt x="13" y="94"/>
                    </a:cubicBezTo>
                    <a:cubicBezTo>
                      <a:pt x="20" y="91"/>
                      <a:pt x="20" y="90"/>
                      <a:pt x="23" y="87"/>
                    </a:cubicBezTo>
                    <a:cubicBezTo>
                      <a:pt x="25" y="84"/>
                      <a:pt x="25" y="82"/>
                      <a:pt x="27" y="80"/>
                    </a:cubicBezTo>
                    <a:cubicBezTo>
                      <a:pt x="28" y="79"/>
                      <a:pt x="28" y="76"/>
                      <a:pt x="32" y="78"/>
                    </a:cubicBezTo>
                    <a:cubicBezTo>
                      <a:pt x="36" y="80"/>
                      <a:pt x="43" y="82"/>
                      <a:pt x="46" y="80"/>
                    </a:cubicBezTo>
                    <a:cubicBezTo>
                      <a:pt x="48" y="79"/>
                      <a:pt x="49" y="70"/>
                      <a:pt x="51" y="70"/>
                    </a:cubicBezTo>
                    <a:cubicBezTo>
                      <a:pt x="53" y="69"/>
                      <a:pt x="53" y="70"/>
                      <a:pt x="57" y="70"/>
                    </a:cubicBezTo>
                    <a:cubicBezTo>
                      <a:pt x="60" y="69"/>
                      <a:pt x="61" y="71"/>
                      <a:pt x="63" y="75"/>
                    </a:cubicBezTo>
                    <a:cubicBezTo>
                      <a:pt x="65" y="79"/>
                      <a:pt x="60" y="79"/>
                      <a:pt x="65" y="79"/>
                    </a:cubicBezTo>
                    <a:cubicBezTo>
                      <a:pt x="70" y="80"/>
                      <a:pt x="70" y="81"/>
                      <a:pt x="71" y="74"/>
                    </a:cubicBezTo>
                    <a:cubicBezTo>
                      <a:pt x="73" y="67"/>
                      <a:pt x="63" y="63"/>
                      <a:pt x="71" y="63"/>
                    </a:cubicBezTo>
                    <a:cubicBezTo>
                      <a:pt x="80" y="62"/>
                      <a:pt x="83" y="63"/>
                      <a:pt x="86" y="63"/>
                    </a:cubicBezTo>
                    <a:cubicBezTo>
                      <a:pt x="89" y="62"/>
                      <a:pt x="90" y="63"/>
                      <a:pt x="91" y="68"/>
                    </a:cubicBezTo>
                    <a:cubicBezTo>
                      <a:pt x="93" y="73"/>
                      <a:pt x="83" y="67"/>
                      <a:pt x="93" y="73"/>
                    </a:cubicBezTo>
                    <a:cubicBezTo>
                      <a:pt x="103" y="80"/>
                      <a:pt x="107" y="84"/>
                      <a:pt x="108" y="83"/>
                    </a:cubicBezTo>
                    <a:cubicBezTo>
                      <a:pt x="110" y="81"/>
                      <a:pt x="114" y="80"/>
                      <a:pt x="120" y="77"/>
                    </a:cubicBezTo>
                    <a:cubicBezTo>
                      <a:pt x="125" y="75"/>
                      <a:pt x="129" y="73"/>
                      <a:pt x="134" y="70"/>
                    </a:cubicBezTo>
                    <a:cubicBezTo>
                      <a:pt x="139" y="68"/>
                      <a:pt x="144" y="66"/>
                      <a:pt x="145" y="62"/>
                    </a:cubicBezTo>
                    <a:cubicBezTo>
                      <a:pt x="147" y="59"/>
                      <a:pt x="146" y="56"/>
                      <a:pt x="148" y="53"/>
                    </a:cubicBezTo>
                    <a:cubicBezTo>
                      <a:pt x="150" y="50"/>
                      <a:pt x="144" y="49"/>
                      <a:pt x="151" y="40"/>
                    </a:cubicBezTo>
                    <a:cubicBezTo>
                      <a:pt x="159" y="32"/>
                      <a:pt x="159" y="29"/>
                      <a:pt x="165" y="26"/>
                    </a:cubicBezTo>
                    <a:cubicBezTo>
                      <a:pt x="170" y="23"/>
                      <a:pt x="173" y="24"/>
                      <a:pt x="176" y="18"/>
                    </a:cubicBezTo>
                    <a:cubicBezTo>
                      <a:pt x="180" y="12"/>
                      <a:pt x="187" y="0"/>
                      <a:pt x="189" y="1"/>
                    </a:cubicBezTo>
                    <a:cubicBezTo>
                      <a:pt x="191" y="2"/>
                      <a:pt x="193" y="6"/>
                      <a:pt x="194" y="11"/>
                    </a:cubicBezTo>
                    <a:cubicBezTo>
                      <a:pt x="195" y="16"/>
                      <a:pt x="194" y="28"/>
                      <a:pt x="194" y="28"/>
                    </a:cubicBezTo>
                    <a:cubicBezTo>
                      <a:pt x="194" y="28"/>
                      <a:pt x="191" y="38"/>
                      <a:pt x="191" y="44"/>
                    </a:cubicBezTo>
                    <a:cubicBezTo>
                      <a:pt x="191" y="49"/>
                      <a:pt x="182" y="55"/>
                      <a:pt x="188" y="61"/>
                    </a:cubicBezTo>
                    <a:cubicBezTo>
                      <a:pt x="195" y="67"/>
                      <a:pt x="207" y="56"/>
                      <a:pt x="215" y="54"/>
                    </a:cubicBezTo>
                    <a:cubicBezTo>
                      <a:pt x="223" y="52"/>
                      <a:pt x="233" y="44"/>
                      <a:pt x="237" y="49"/>
                    </a:cubicBezTo>
                    <a:cubicBezTo>
                      <a:pt x="241" y="55"/>
                      <a:pt x="244" y="50"/>
                      <a:pt x="251" y="46"/>
                    </a:cubicBezTo>
                    <a:cubicBezTo>
                      <a:pt x="256" y="43"/>
                      <a:pt x="260" y="48"/>
                      <a:pt x="263" y="51"/>
                    </a:cubicBezTo>
                    <a:cubicBezTo>
                      <a:pt x="263" y="55"/>
                      <a:pt x="264" y="58"/>
                      <a:pt x="264" y="61"/>
                    </a:cubicBezTo>
                    <a:cubicBezTo>
                      <a:pt x="264" y="65"/>
                      <a:pt x="263" y="67"/>
                      <a:pt x="261" y="70"/>
                    </a:cubicBezTo>
                    <a:cubicBezTo>
                      <a:pt x="260" y="73"/>
                      <a:pt x="258" y="76"/>
                      <a:pt x="258" y="81"/>
                    </a:cubicBezTo>
                    <a:cubicBezTo>
                      <a:pt x="258" y="86"/>
                      <a:pt x="260" y="88"/>
                      <a:pt x="261" y="89"/>
                    </a:cubicBezTo>
                    <a:cubicBezTo>
                      <a:pt x="262" y="89"/>
                      <a:pt x="261" y="92"/>
                      <a:pt x="261" y="97"/>
                    </a:cubicBezTo>
                    <a:cubicBezTo>
                      <a:pt x="261" y="102"/>
                      <a:pt x="260" y="105"/>
                      <a:pt x="258" y="107"/>
                    </a:cubicBezTo>
                    <a:cubicBezTo>
                      <a:pt x="256" y="108"/>
                      <a:pt x="252" y="109"/>
                      <a:pt x="246" y="109"/>
                    </a:cubicBezTo>
                    <a:cubicBezTo>
                      <a:pt x="241" y="109"/>
                      <a:pt x="237" y="112"/>
                      <a:pt x="237" y="114"/>
                    </a:cubicBezTo>
                    <a:cubicBezTo>
                      <a:pt x="237" y="116"/>
                      <a:pt x="233" y="120"/>
                      <a:pt x="232" y="122"/>
                    </a:cubicBezTo>
                    <a:cubicBezTo>
                      <a:pt x="231" y="124"/>
                      <a:pt x="237" y="128"/>
                      <a:pt x="237" y="128"/>
                    </a:cubicBezTo>
                    <a:cubicBezTo>
                      <a:pt x="237" y="128"/>
                      <a:pt x="243" y="130"/>
                      <a:pt x="250" y="131"/>
                    </a:cubicBezTo>
                    <a:cubicBezTo>
                      <a:pt x="256" y="133"/>
                      <a:pt x="255" y="139"/>
                      <a:pt x="257" y="141"/>
                    </a:cubicBezTo>
                    <a:cubicBezTo>
                      <a:pt x="259" y="142"/>
                      <a:pt x="263" y="149"/>
                      <a:pt x="266" y="152"/>
                    </a:cubicBezTo>
                    <a:cubicBezTo>
                      <a:pt x="270" y="155"/>
                      <a:pt x="275" y="162"/>
                      <a:pt x="279" y="169"/>
                    </a:cubicBezTo>
                    <a:cubicBezTo>
                      <a:pt x="282" y="175"/>
                      <a:pt x="283" y="182"/>
                      <a:pt x="286" y="189"/>
                    </a:cubicBezTo>
                    <a:cubicBezTo>
                      <a:pt x="288" y="197"/>
                      <a:pt x="299" y="194"/>
                      <a:pt x="303" y="198"/>
                    </a:cubicBezTo>
                    <a:cubicBezTo>
                      <a:pt x="306" y="201"/>
                      <a:pt x="304" y="201"/>
                      <a:pt x="303" y="205"/>
                    </a:cubicBezTo>
                    <a:cubicBezTo>
                      <a:pt x="302" y="209"/>
                      <a:pt x="303" y="208"/>
                      <a:pt x="306" y="213"/>
                    </a:cubicBezTo>
                    <a:cubicBezTo>
                      <a:pt x="309" y="219"/>
                      <a:pt x="306" y="218"/>
                      <a:pt x="306" y="21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893">
                <a:extLst>
                  <a:ext uri="{FF2B5EF4-FFF2-40B4-BE49-F238E27FC236}">
                    <a16:creationId xmlns:a16="http://schemas.microsoft.com/office/drawing/2014/main" id="{AB18FEB7-4149-9946-99AA-5677A1A47947}"/>
                  </a:ext>
                </a:extLst>
              </p:cNvPr>
              <p:cNvSpPr>
                <a:spLocks/>
              </p:cNvSpPr>
              <p:nvPr/>
            </p:nvSpPr>
            <p:spPr bwMode="auto">
              <a:xfrm>
                <a:off x="3030" y="1796"/>
                <a:ext cx="228" cy="194"/>
              </a:xfrm>
              <a:custGeom>
                <a:avLst/>
                <a:gdLst>
                  <a:gd name="T0" fmla="*/ 334 w 380"/>
                  <a:gd name="T1" fmla="*/ 240 h 323"/>
                  <a:gd name="T2" fmla="*/ 296 w 380"/>
                  <a:gd name="T3" fmla="*/ 277 h 323"/>
                  <a:gd name="T4" fmla="*/ 250 w 380"/>
                  <a:gd name="T5" fmla="*/ 292 h 323"/>
                  <a:gd name="T6" fmla="*/ 225 w 380"/>
                  <a:gd name="T7" fmla="*/ 305 h 323"/>
                  <a:gd name="T8" fmla="*/ 207 w 380"/>
                  <a:gd name="T9" fmla="*/ 305 h 323"/>
                  <a:gd name="T10" fmla="*/ 179 w 380"/>
                  <a:gd name="T11" fmla="*/ 307 h 323"/>
                  <a:gd name="T12" fmla="*/ 155 w 380"/>
                  <a:gd name="T13" fmla="*/ 318 h 323"/>
                  <a:gd name="T14" fmla="*/ 131 w 380"/>
                  <a:gd name="T15" fmla="*/ 316 h 323"/>
                  <a:gd name="T16" fmla="*/ 104 w 380"/>
                  <a:gd name="T17" fmla="*/ 295 h 323"/>
                  <a:gd name="T18" fmla="*/ 77 w 380"/>
                  <a:gd name="T19" fmla="*/ 291 h 323"/>
                  <a:gd name="T20" fmla="*/ 75 w 380"/>
                  <a:gd name="T21" fmla="*/ 288 h 323"/>
                  <a:gd name="T22" fmla="*/ 72 w 380"/>
                  <a:gd name="T23" fmla="*/ 275 h 323"/>
                  <a:gd name="T24" fmla="*/ 55 w 380"/>
                  <a:gd name="T25" fmla="*/ 259 h 323"/>
                  <a:gd name="T26" fmla="*/ 35 w 380"/>
                  <a:gd name="T27" fmla="*/ 222 h 323"/>
                  <a:gd name="T28" fmla="*/ 19 w 380"/>
                  <a:gd name="T29" fmla="*/ 201 h 323"/>
                  <a:gd name="T30" fmla="*/ 1 w 380"/>
                  <a:gd name="T31" fmla="*/ 192 h 323"/>
                  <a:gd name="T32" fmla="*/ 15 w 380"/>
                  <a:gd name="T33" fmla="*/ 179 h 323"/>
                  <a:gd name="T34" fmla="*/ 30 w 380"/>
                  <a:gd name="T35" fmla="*/ 167 h 323"/>
                  <a:gd name="T36" fmla="*/ 27 w 380"/>
                  <a:gd name="T37" fmla="*/ 151 h 323"/>
                  <a:gd name="T38" fmla="*/ 33 w 380"/>
                  <a:gd name="T39" fmla="*/ 131 h 323"/>
                  <a:gd name="T40" fmla="*/ 33 w 380"/>
                  <a:gd name="T41" fmla="*/ 117 h 323"/>
                  <a:gd name="T42" fmla="*/ 47 w 380"/>
                  <a:gd name="T43" fmla="*/ 118 h 323"/>
                  <a:gd name="T44" fmla="*/ 52 w 380"/>
                  <a:gd name="T45" fmla="*/ 84 h 323"/>
                  <a:gd name="T46" fmla="*/ 72 w 380"/>
                  <a:gd name="T47" fmla="*/ 61 h 323"/>
                  <a:gd name="T48" fmla="*/ 79 w 380"/>
                  <a:gd name="T49" fmla="*/ 40 h 323"/>
                  <a:gd name="T50" fmla="*/ 84 w 380"/>
                  <a:gd name="T51" fmla="*/ 16 h 323"/>
                  <a:gd name="T52" fmla="*/ 96 w 380"/>
                  <a:gd name="T53" fmla="*/ 17 h 323"/>
                  <a:gd name="T54" fmla="*/ 112 w 380"/>
                  <a:gd name="T55" fmla="*/ 20 h 323"/>
                  <a:gd name="T56" fmla="*/ 123 w 380"/>
                  <a:gd name="T57" fmla="*/ 5 h 323"/>
                  <a:gd name="T58" fmla="*/ 145 w 380"/>
                  <a:gd name="T59" fmla="*/ 10 h 323"/>
                  <a:gd name="T60" fmla="*/ 172 w 380"/>
                  <a:gd name="T61" fmla="*/ 13 h 323"/>
                  <a:gd name="T62" fmla="*/ 198 w 380"/>
                  <a:gd name="T63" fmla="*/ 25 h 323"/>
                  <a:gd name="T64" fmla="*/ 214 w 380"/>
                  <a:gd name="T65" fmla="*/ 47 h 323"/>
                  <a:gd name="T66" fmla="*/ 233 w 380"/>
                  <a:gd name="T67" fmla="*/ 66 h 323"/>
                  <a:gd name="T68" fmla="*/ 228 w 380"/>
                  <a:gd name="T69" fmla="*/ 77 h 323"/>
                  <a:gd name="T70" fmla="*/ 219 w 380"/>
                  <a:gd name="T71" fmla="*/ 89 h 323"/>
                  <a:gd name="T72" fmla="*/ 220 w 380"/>
                  <a:gd name="T73" fmla="*/ 109 h 323"/>
                  <a:gd name="T74" fmla="*/ 233 w 380"/>
                  <a:gd name="T75" fmla="*/ 108 h 323"/>
                  <a:gd name="T76" fmla="*/ 247 w 380"/>
                  <a:gd name="T77" fmla="*/ 107 h 323"/>
                  <a:gd name="T78" fmla="*/ 245 w 380"/>
                  <a:gd name="T79" fmla="*/ 115 h 323"/>
                  <a:gd name="T80" fmla="*/ 245 w 380"/>
                  <a:gd name="T81" fmla="*/ 129 h 323"/>
                  <a:gd name="T82" fmla="*/ 316 w 380"/>
                  <a:gd name="T83" fmla="*/ 179 h 323"/>
                  <a:gd name="T84" fmla="*/ 369 w 380"/>
                  <a:gd name="T85" fmla="*/ 1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0" h="323">
                    <a:moveTo>
                      <a:pt x="369" y="200"/>
                    </a:moveTo>
                    <a:cubicBezTo>
                      <a:pt x="358" y="210"/>
                      <a:pt x="337" y="235"/>
                      <a:pt x="334" y="240"/>
                    </a:cubicBezTo>
                    <a:cubicBezTo>
                      <a:pt x="331" y="244"/>
                      <a:pt x="310" y="262"/>
                      <a:pt x="308" y="266"/>
                    </a:cubicBezTo>
                    <a:cubicBezTo>
                      <a:pt x="307" y="271"/>
                      <a:pt x="309" y="277"/>
                      <a:pt x="296" y="277"/>
                    </a:cubicBezTo>
                    <a:cubicBezTo>
                      <a:pt x="283" y="277"/>
                      <a:pt x="271" y="277"/>
                      <a:pt x="264" y="280"/>
                    </a:cubicBezTo>
                    <a:cubicBezTo>
                      <a:pt x="258" y="284"/>
                      <a:pt x="255" y="288"/>
                      <a:pt x="250" y="292"/>
                    </a:cubicBezTo>
                    <a:cubicBezTo>
                      <a:pt x="246" y="296"/>
                      <a:pt x="241" y="294"/>
                      <a:pt x="234" y="297"/>
                    </a:cubicBezTo>
                    <a:cubicBezTo>
                      <a:pt x="228" y="300"/>
                      <a:pt x="231" y="304"/>
                      <a:pt x="225" y="305"/>
                    </a:cubicBezTo>
                    <a:cubicBezTo>
                      <a:pt x="225" y="305"/>
                      <a:pt x="224" y="305"/>
                      <a:pt x="224" y="305"/>
                    </a:cubicBezTo>
                    <a:cubicBezTo>
                      <a:pt x="216" y="305"/>
                      <a:pt x="213" y="309"/>
                      <a:pt x="207" y="305"/>
                    </a:cubicBezTo>
                    <a:cubicBezTo>
                      <a:pt x="200" y="301"/>
                      <a:pt x="201" y="295"/>
                      <a:pt x="194" y="298"/>
                    </a:cubicBezTo>
                    <a:cubicBezTo>
                      <a:pt x="187" y="302"/>
                      <a:pt x="186" y="302"/>
                      <a:pt x="179" y="307"/>
                    </a:cubicBezTo>
                    <a:cubicBezTo>
                      <a:pt x="172" y="312"/>
                      <a:pt x="174" y="316"/>
                      <a:pt x="168" y="318"/>
                    </a:cubicBezTo>
                    <a:cubicBezTo>
                      <a:pt x="162" y="320"/>
                      <a:pt x="164" y="319"/>
                      <a:pt x="155" y="318"/>
                    </a:cubicBezTo>
                    <a:cubicBezTo>
                      <a:pt x="146" y="317"/>
                      <a:pt x="148" y="316"/>
                      <a:pt x="141" y="316"/>
                    </a:cubicBezTo>
                    <a:cubicBezTo>
                      <a:pt x="134" y="317"/>
                      <a:pt x="139" y="323"/>
                      <a:pt x="131" y="316"/>
                    </a:cubicBezTo>
                    <a:cubicBezTo>
                      <a:pt x="123" y="310"/>
                      <a:pt x="127" y="312"/>
                      <a:pt x="119" y="307"/>
                    </a:cubicBezTo>
                    <a:cubicBezTo>
                      <a:pt x="112" y="302"/>
                      <a:pt x="109" y="297"/>
                      <a:pt x="104" y="295"/>
                    </a:cubicBezTo>
                    <a:cubicBezTo>
                      <a:pt x="99" y="293"/>
                      <a:pt x="96" y="292"/>
                      <a:pt x="93" y="292"/>
                    </a:cubicBezTo>
                    <a:cubicBezTo>
                      <a:pt x="90" y="292"/>
                      <a:pt x="78" y="292"/>
                      <a:pt x="77" y="291"/>
                    </a:cubicBezTo>
                    <a:cubicBezTo>
                      <a:pt x="76" y="291"/>
                      <a:pt x="75" y="289"/>
                      <a:pt x="74" y="288"/>
                    </a:cubicBezTo>
                    <a:cubicBezTo>
                      <a:pt x="75" y="288"/>
                      <a:pt x="75" y="288"/>
                      <a:pt x="75" y="288"/>
                    </a:cubicBezTo>
                    <a:cubicBezTo>
                      <a:pt x="75" y="288"/>
                      <a:pt x="78" y="289"/>
                      <a:pt x="75" y="283"/>
                    </a:cubicBezTo>
                    <a:cubicBezTo>
                      <a:pt x="72" y="278"/>
                      <a:pt x="71" y="279"/>
                      <a:pt x="72" y="275"/>
                    </a:cubicBezTo>
                    <a:cubicBezTo>
                      <a:pt x="73" y="271"/>
                      <a:pt x="75" y="271"/>
                      <a:pt x="72" y="268"/>
                    </a:cubicBezTo>
                    <a:cubicBezTo>
                      <a:pt x="68" y="264"/>
                      <a:pt x="57" y="267"/>
                      <a:pt x="55" y="259"/>
                    </a:cubicBezTo>
                    <a:cubicBezTo>
                      <a:pt x="52" y="252"/>
                      <a:pt x="51" y="245"/>
                      <a:pt x="48" y="239"/>
                    </a:cubicBezTo>
                    <a:cubicBezTo>
                      <a:pt x="44" y="232"/>
                      <a:pt x="39" y="225"/>
                      <a:pt x="35" y="222"/>
                    </a:cubicBezTo>
                    <a:cubicBezTo>
                      <a:pt x="32" y="219"/>
                      <a:pt x="28" y="212"/>
                      <a:pt x="26" y="211"/>
                    </a:cubicBezTo>
                    <a:cubicBezTo>
                      <a:pt x="24" y="209"/>
                      <a:pt x="25" y="203"/>
                      <a:pt x="19" y="201"/>
                    </a:cubicBezTo>
                    <a:cubicBezTo>
                      <a:pt x="12" y="200"/>
                      <a:pt x="6" y="198"/>
                      <a:pt x="6" y="198"/>
                    </a:cubicBezTo>
                    <a:cubicBezTo>
                      <a:pt x="6" y="198"/>
                      <a:pt x="0" y="194"/>
                      <a:pt x="1" y="192"/>
                    </a:cubicBezTo>
                    <a:cubicBezTo>
                      <a:pt x="2" y="190"/>
                      <a:pt x="6" y="186"/>
                      <a:pt x="6" y="184"/>
                    </a:cubicBezTo>
                    <a:cubicBezTo>
                      <a:pt x="6" y="182"/>
                      <a:pt x="10" y="179"/>
                      <a:pt x="15" y="179"/>
                    </a:cubicBezTo>
                    <a:cubicBezTo>
                      <a:pt x="21" y="179"/>
                      <a:pt x="25" y="178"/>
                      <a:pt x="27" y="177"/>
                    </a:cubicBezTo>
                    <a:cubicBezTo>
                      <a:pt x="29" y="175"/>
                      <a:pt x="30" y="172"/>
                      <a:pt x="30" y="167"/>
                    </a:cubicBezTo>
                    <a:cubicBezTo>
                      <a:pt x="30" y="162"/>
                      <a:pt x="31" y="159"/>
                      <a:pt x="30" y="159"/>
                    </a:cubicBezTo>
                    <a:cubicBezTo>
                      <a:pt x="29" y="158"/>
                      <a:pt x="27" y="156"/>
                      <a:pt x="27" y="151"/>
                    </a:cubicBezTo>
                    <a:cubicBezTo>
                      <a:pt x="27" y="146"/>
                      <a:pt x="29" y="143"/>
                      <a:pt x="30" y="140"/>
                    </a:cubicBezTo>
                    <a:cubicBezTo>
                      <a:pt x="32" y="137"/>
                      <a:pt x="33" y="135"/>
                      <a:pt x="33" y="131"/>
                    </a:cubicBezTo>
                    <a:cubicBezTo>
                      <a:pt x="33" y="128"/>
                      <a:pt x="32" y="125"/>
                      <a:pt x="32" y="121"/>
                    </a:cubicBezTo>
                    <a:cubicBezTo>
                      <a:pt x="32" y="120"/>
                      <a:pt x="32" y="118"/>
                      <a:pt x="33" y="117"/>
                    </a:cubicBezTo>
                    <a:cubicBezTo>
                      <a:pt x="36" y="113"/>
                      <a:pt x="39" y="109"/>
                      <a:pt x="41" y="112"/>
                    </a:cubicBezTo>
                    <a:cubicBezTo>
                      <a:pt x="43" y="115"/>
                      <a:pt x="46" y="120"/>
                      <a:pt x="47" y="118"/>
                    </a:cubicBezTo>
                    <a:cubicBezTo>
                      <a:pt x="48" y="116"/>
                      <a:pt x="50" y="108"/>
                      <a:pt x="50" y="107"/>
                    </a:cubicBezTo>
                    <a:cubicBezTo>
                      <a:pt x="50" y="106"/>
                      <a:pt x="46" y="95"/>
                      <a:pt x="52" y="84"/>
                    </a:cubicBezTo>
                    <a:cubicBezTo>
                      <a:pt x="59" y="74"/>
                      <a:pt x="59" y="74"/>
                      <a:pt x="63" y="69"/>
                    </a:cubicBezTo>
                    <a:cubicBezTo>
                      <a:pt x="67" y="64"/>
                      <a:pt x="67" y="61"/>
                      <a:pt x="72" y="61"/>
                    </a:cubicBezTo>
                    <a:cubicBezTo>
                      <a:pt x="78" y="61"/>
                      <a:pt x="79" y="62"/>
                      <a:pt x="79" y="56"/>
                    </a:cubicBezTo>
                    <a:cubicBezTo>
                      <a:pt x="79" y="50"/>
                      <a:pt x="75" y="44"/>
                      <a:pt x="79" y="40"/>
                    </a:cubicBezTo>
                    <a:cubicBezTo>
                      <a:pt x="83" y="36"/>
                      <a:pt x="83" y="31"/>
                      <a:pt x="84" y="26"/>
                    </a:cubicBezTo>
                    <a:cubicBezTo>
                      <a:pt x="85" y="20"/>
                      <a:pt x="83" y="17"/>
                      <a:pt x="84" y="16"/>
                    </a:cubicBezTo>
                    <a:cubicBezTo>
                      <a:pt x="84" y="16"/>
                      <a:pt x="84" y="16"/>
                      <a:pt x="85" y="15"/>
                    </a:cubicBezTo>
                    <a:cubicBezTo>
                      <a:pt x="88" y="16"/>
                      <a:pt x="90" y="18"/>
                      <a:pt x="96" y="17"/>
                    </a:cubicBezTo>
                    <a:cubicBezTo>
                      <a:pt x="104" y="16"/>
                      <a:pt x="106" y="10"/>
                      <a:pt x="107" y="13"/>
                    </a:cubicBezTo>
                    <a:cubicBezTo>
                      <a:pt x="108" y="16"/>
                      <a:pt x="110" y="26"/>
                      <a:pt x="112" y="20"/>
                    </a:cubicBezTo>
                    <a:cubicBezTo>
                      <a:pt x="113" y="14"/>
                      <a:pt x="116" y="10"/>
                      <a:pt x="118" y="5"/>
                    </a:cubicBezTo>
                    <a:cubicBezTo>
                      <a:pt x="120" y="0"/>
                      <a:pt x="122" y="4"/>
                      <a:pt x="123" y="5"/>
                    </a:cubicBezTo>
                    <a:cubicBezTo>
                      <a:pt x="124" y="6"/>
                      <a:pt x="125" y="11"/>
                      <a:pt x="132" y="11"/>
                    </a:cubicBezTo>
                    <a:cubicBezTo>
                      <a:pt x="140" y="11"/>
                      <a:pt x="140" y="13"/>
                      <a:pt x="145" y="10"/>
                    </a:cubicBezTo>
                    <a:cubicBezTo>
                      <a:pt x="150" y="7"/>
                      <a:pt x="145" y="6"/>
                      <a:pt x="155" y="9"/>
                    </a:cubicBezTo>
                    <a:cubicBezTo>
                      <a:pt x="164" y="12"/>
                      <a:pt x="164" y="13"/>
                      <a:pt x="172" y="13"/>
                    </a:cubicBezTo>
                    <a:cubicBezTo>
                      <a:pt x="179" y="12"/>
                      <a:pt x="178" y="12"/>
                      <a:pt x="184" y="16"/>
                    </a:cubicBezTo>
                    <a:cubicBezTo>
                      <a:pt x="190" y="20"/>
                      <a:pt x="193" y="20"/>
                      <a:pt x="198" y="25"/>
                    </a:cubicBezTo>
                    <a:cubicBezTo>
                      <a:pt x="202" y="30"/>
                      <a:pt x="201" y="35"/>
                      <a:pt x="204" y="37"/>
                    </a:cubicBezTo>
                    <a:cubicBezTo>
                      <a:pt x="207" y="40"/>
                      <a:pt x="212" y="44"/>
                      <a:pt x="214" y="47"/>
                    </a:cubicBezTo>
                    <a:cubicBezTo>
                      <a:pt x="216" y="50"/>
                      <a:pt x="222" y="59"/>
                      <a:pt x="226" y="62"/>
                    </a:cubicBezTo>
                    <a:cubicBezTo>
                      <a:pt x="228" y="64"/>
                      <a:pt x="230" y="65"/>
                      <a:pt x="233" y="66"/>
                    </a:cubicBezTo>
                    <a:cubicBezTo>
                      <a:pt x="232" y="68"/>
                      <a:pt x="230" y="70"/>
                      <a:pt x="230" y="71"/>
                    </a:cubicBezTo>
                    <a:cubicBezTo>
                      <a:pt x="230" y="73"/>
                      <a:pt x="228" y="73"/>
                      <a:pt x="228" y="77"/>
                    </a:cubicBezTo>
                    <a:cubicBezTo>
                      <a:pt x="227" y="80"/>
                      <a:pt x="225" y="80"/>
                      <a:pt x="224" y="83"/>
                    </a:cubicBezTo>
                    <a:cubicBezTo>
                      <a:pt x="222" y="85"/>
                      <a:pt x="219" y="89"/>
                      <a:pt x="219" y="89"/>
                    </a:cubicBezTo>
                    <a:cubicBezTo>
                      <a:pt x="219" y="90"/>
                      <a:pt x="219" y="97"/>
                      <a:pt x="219" y="100"/>
                    </a:cubicBezTo>
                    <a:cubicBezTo>
                      <a:pt x="219" y="102"/>
                      <a:pt x="219" y="108"/>
                      <a:pt x="220" y="109"/>
                    </a:cubicBezTo>
                    <a:cubicBezTo>
                      <a:pt x="221" y="109"/>
                      <a:pt x="220" y="110"/>
                      <a:pt x="224" y="110"/>
                    </a:cubicBezTo>
                    <a:cubicBezTo>
                      <a:pt x="229" y="110"/>
                      <a:pt x="228" y="109"/>
                      <a:pt x="233" y="108"/>
                    </a:cubicBezTo>
                    <a:cubicBezTo>
                      <a:pt x="237" y="107"/>
                      <a:pt x="236" y="107"/>
                      <a:pt x="240" y="107"/>
                    </a:cubicBezTo>
                    <a:cubicBezTo>
                      <a:pt x="243" y="107"/>
                      <a:pt x="245" y="107"/>
                      <a:pt x="247" y="107"/>
                    </a:cubicBezTo>
                    <a:cubicBezTo>
                      <a:pt x="247" y="108"/>
                      <a:pt x="247" y="109"/>
                      <a:pt x="247" y="110"/>
                    </a:cubicBezTo>
                    <a:cubicBezTo>
                      <a:pt x="247" y="111"/>
                      <a:pt x="247" y="112"/>
                      <a:pt x="245" y="115"/>
                    </a:cubicBezTo>
                    <a:cubicBezTo>
                      <a:pt x="244" y="117"/>
                      <a:pt x="241" y="116"/>
                      <a:pt x="242" y="120"/>
                    </a:cubicBezTo>
                    <a:cubicBezTo>
                      <a:pt x="244" y="124"/>
                      <a:pt x="243" y="127"/>
                      <a:pt x="245" y="129"/>
                    </a:cubicBezTo>
                    <a:cubicBezTo>
                      <a:pt x="246" y="130"/>
                      <a:pt x="260" y="153"/>
                      <a:pt x="271" y="160"/>
                    </a:cubicBezTo>
                    <a:cubicBezTo>
                      <a:pt x="282" y="167"/>
                      <a:pt x="304" y="176"/>
                      <a:pt x="316" y="179"/>
                    </a:cubicBezTo>
                    <a:cubicBezTo>
                      <a:pt x="329" y="183"/>
                      <a:pt x="339" y="188"/>
                      <a:pt x="346" y="190"/>
                    </a:cubicBezTo>
                    <a:cubicBezTo>
                      <a:pt x="353" y="192"/>
                      <a:pt x="366" y="192"/>
                      <a:pt x="369" y="192"/>
                    </a:cubicBezTo>
                    <a:cubicBezTo>
                      <a:pt x="372" y="192"/>
                      <a:pt x="380" y="190"/>
                      <a:pt x="369" y="20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894">
                <a:extLst>
                  <a:ext uri="{FF2B5EF4-FFF2-40B4-BE49-F238E27FC236}">
                    <a16:creationId xmlns:a16="http://schemas.microsoft.com/office/drawing/2014/main" id="{463A8F19-C15E-9B45-B3F3-4FD23A878BE1}"/>
                  </a:ext>
                </a:extLst>
              </p:cNvPr>
              <p:cNvSpPr>
                <a:spLocks/>
              </p:cNvSpPr>
              <p:nvPr/>
            </p:nvSpPr>
            <p:spPr bwMode="auto">
              <a:xfrm>
                <a:off x="3151" y="1844"/>
                <a:ext cx="151" cy="230"/>
              </a:xfrm>
              <a:custGeom>
                <a:avLst/>
                <a:gdLst>
                  <a:gd name="T0" fmla="*/ 251 w 251"/>
                  <a:gd name="T1" fmla="*/ 38 h 383"/>
                  <a:gd name="T2" fmla="*/ 245 w 251"/>
                  <a:gd name="T3" fmla="*/ 65 h 383"/>
                  <a:gd name="T4" fmla="*/ 227 w 251"/>
                  <a:gd name="T5" fmla="*/ 100 h 383"/>
                  <a:gd name="T6" fmla="*/ 220 w 251"/>
                  <a:gd name="T7" fmla="*/ 125 h 383"/>
                  <a:gd name="T8" fmla="*/ 202 w 251"/>
                  <a:gd name="T9" fmla="*/ 157 h 383"/>
                  <a:gd name="T10" fmla="*/ 187 w 251"/>
                  <a:gd name="T11" fmla="*/ 193 h 383"/>
                  <a:gd name="T12" fmla="*/ 162 w 251"/>
                  <a:gd name="T13" fmla="*/ 230 h 383"/>
                  <a:gd name="T14" fmla="*/ 131 w 251"/>
                  <a:gd name="T15" fmla="*/ 264 h 383"/>
                  <a:gd name="T16" fmla="*/ 93 w 251"/>
                  <a:gd name="T17" fmla="*/ 292 h 383"/>
                  <a:gd name="T18" fmla="*/ 58 w 251"/>
                  <a:gd name="T19" fmla="*/ 326 h 383"/>
                  <a:gd name="T20" fmla="*/ 26 w 251"/>
                  <a:gd name="T21" fmla="*/ 369 h 383"/>
                  <a:gd name="T22" fmla="*/ 16 w 251"/>
                  <a:gd name="T23" fmla="*/ 379 h 383"/>
                  <a:gd name="T24" fmla="*/ 0 w 251"/>
                  <a:gd name="T25" fmla="*/ 274 h 383"/>
                  <a:gd name="T26" fmla="*/ 12 w 251"/>
                  <a:gd name="T27" fmla="*/ 244 h 383"/>
                  <a:gd name="T28" fmla="*/ 24 w 251"/>
                  <a:gd name="T29" fmla="*/ 225 h 383"/>
                  <a:gd name="T30" fmla="*/ 49 w 251"/>
                  <a:gd name="T31" fmla="*/ 212 h 383"/>
                  <a:gd name="T32" fmla="*/ 95 w 251"/>
                  <a:gd name="T33" fmla="*/ 197 h 383"/>
                  <a:gd name="T34" fmla="*/ 133 w 251"/>
                  <a:gd name="T35" fmla="*/ 160 h 383"/>
                  <a:gd name="T36" fmla="*/ 168 w 251"/>
                  <a:gd name="T37" fmla="*/ 112 h 383"/>
                  <a:gd name="T38" fmla="*/ 115 w 251"/>
                  <a:gd name="T39" fmla="*/ 99 h 383"/>
                  <a:gd name="T40" fmla="*/ 44 w 251"/>
                  <a:gd name="T41" fmla="*/ 49 h 383"/>
                  <a:gd name="T42" fmla="*/ 44 w 251"/>
                  <a:gd name="T43" fmla="*/ 35 h 383"/>
                  <a:gd name="T44" fmla="*/ 46 w 251"/>
                  <a:gd name="T45" fmla="*/ 27 h 383"/>
                  <a:gd name="T46" fmla="*/ 53 w 251"/>
                  <a:gd name="T47" fmla="*/ 19 h 383"/>
                  <a:gd name="T48" fmla="*/ 63 w 251"/>
                  <a:gd name="T49" fmla="*/ 26 h 383"/>
                  <a:gd name="T50" fmla="*/ 81 w 251"/>
                  <a:gd name="T51" fmla="*/ 42 h 383"/>
                  <a:gd name="T52" fmla="*/ 116 w 251"/>
                  <a:gd name="T53" fmla="*/ 33 h 383"/>
                  <a:gd name="T54" fmla="*/ 146 w 251"/>
                  <a:gd name="T55" fmla="*/ 29 h 383"/>
                  <a:gd name="T56" fmla="*/ 178 w 251"/>
                  <a:gd name="T57" fmla="*/ 22 h 383"/>
                  <a:gd name="T58" fmla="*/ 204 w 251"/>
                  <a:gd name="T59" fmla="*/ 20 h 383"/>
                  <a:gd name="T60" fmla="*/ 226 w 251"/>
                  <a:gd name="T61" fmla="*/ 13 h 383"/>
                  <a:gd name="T62" fmla="*/ 249 w 251"/>
                  <a:gd name="T63" fmla="*/ 3 h 383"/>
                  <a:gd name="T64" fmla="*/ 249 w 251"/>
                  <a:gd name="T65" fmla="*/ 2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 h="383">
                    <a:moveTo>
                      <a:pt x="249" y="27"/>
                    </a:moveTo>
                    <a:cubicBezTo>
                      <a:pt x="251" y="30"/>
                      <a:pt x="251" y="35"/>
                      <a:pt x="251" y="38"/>
                    </a:cubicBezTo>
                    <a:cubicBezTo>
                      <a:pt x="251" y="42"/>
                      <a:pt x="247" y="48"/>
                      <a:pt x="247" y="50"/>
                    </a:cubicBezTo>
                    <a:cubicBezTo>
                      <a:pt x="246" y="52"/>
                      <a:pt x="245" y="61"/>
                      <a:pt x="245" y="65"/>
                    </a:cubicBezTo>
                    <a:cubicBezTo>
                      <a:pt x="245" y="68"/>
                      <a:pt x="242" y="80"/>
                      <a:pt x="240" y="82"/>
                    </a:cubicBezTo>
                    <a:cubicBezTo>
                      <a:pt x="239" y="85"/>
                      <a:pt x="228" y="98"/>
                      <a:pt x="227" y="100"/>
                    </a:cubicBezTo>
                    <a:cubicBezTo>
                      <a:pt x="226" y="102"/>
                      <a:pt x="223" y="110"/>
                      <a:pt x="222" y="112"/>
                    </a:cubicBezTo>
                    <a:cubicBezTo>
                      <a:pt x="220" y="115"/>
                      <a:pt x="220" y="119"/>
                      <a:pt x="220" y="125"/>
                    </a:cubicBezTo>
                    <a:cubicBezTo>
                      <a:pt x="220" y="131"/>
                      <a:pt x="211" y="135"/>
                      <a:pt x="209" y="139"/>
                    </a:cubicBezTo>
                    <a:cubicBezTo>
                      <a:pt x="207" y="142"/>
                      <a:pt x="202" y="149"/>
                      <a:pt x="202" y="157"/>
                    </a:cubicBezTo>
                    <a:cubicBezTo>
                      <a:pt x="201" y="165"/>
                      <a:pt x="206" y="167"/>
                      <a:pt x="200" y="175"/>
                    </a:cubicBezTo>
                    <a:cubicBezTo>
                      <a:pt x="194" y="183"/>
                      <a:pt x="191" y="185"/>
                      <a:pt x="187" y="193"/>
                    </a:cubicBezTo>
                    <a:cubicBezTo>
                      <a:pt x="183" y="201"/>
                      <a:pt x="173" y="204"/>
                      <a:pt x="172" y="212"/>
                    </a:cubicBezTo>
                    <a:cubicBezTo>
                      <a:pt x="171" y="220"/>
                      <a:pt x="165" y="225"/>
                      <a:pt x="162" y="230"/>
                    </a:cubicBezTo>
                    <a:cubicBezTo>
                      <a:pt x="159" y="234"/>
                      <a:pt x="155" y="241"/>
                      <a:pt x="149" y="248"/>
                    </a:cubicBezTo>
                    <a:cubicBezTo>
                      <a:pt x="143" y="255"/>
                      <a:pt x="137" y="258"/>
                      <a:pt x="131" y="264"/>
                    </a:cubicBezTo>
                    <a:cubicBezTo>
                      <a:pt x="125" y="269"/>
                      <a:pt x="118" y="272"/>
                      <a:pt x="112" y="277"/>
                    </a:cubicBezTo>
                    <a:cubicBezTo>
                      <a:pt x="106" y="282"/>
                      <a:pt x="106" y="284"/>
                      <a:pt x="93" y="292"/>
                    </a:cubicBezTo>
                    <a:cubicBezTo>
                      <a:pt x="81" y="300"/>
                      <a:pt x="74" y="303"/>
                      <a:pt x="71" y="310"/>
                    </a:cubicBezTo>
                    <a:cubicBezTo>
                      <a:pt x="67" y="317"/>
                      <a:pt x="62" y="316"/>
                      <a:pt x="58" y="326"/>
                    </a:cubicBezTo>
                    <a:cubicBezTo>
                      <a:pt x="53" y="336"/>
                      <a:pt x="52" y="341"/>
                      <a:pt x="42" y="349"/>
                    </a:cubicBezTo>
                    <a:cubicBezTo>
                      <a:pt x="33" y="357"/>
                      <a:pt x="32" y="360"/>
                      <a:pt x="26" y="369"/>
                    </a:cubicBezTo>
                    <a:cubicBezTo>
                      <a:pt x="21" y="376"/>
                      <a:pt x="20" y="379"/>
                      <a:pt x="17" y="383"/>
                    </a:cubicBezTo>
                    <a:cubicBezTo>
                      <a:pt x="17" y="382"/>
                      <a:pt x="16" y="381"/>
                      <a:pt x="16" y="379"/>
                    </a:cubicBezTo>
                    <a:cubicBezTo>
                      <a:pt x="15" y="374"/>
                      <a:pt x="3" y="358"/>
                      <a:pt x="3" y="358"/>
                    </a:cubicBezTo>
                    <a:cubicBezTo>
                      <a:pt x="3" y="358"/>
                      <a:pt x="0" y="281"/>
                      <a:pt x="0" y="274"/>
                    </a:cubicBezTo>
                    <a:cubicBezTo>
                      <a:pt x="0" y="267"/>
                      <a:pt x="3" y="258"/>
                      <a:pt x="4" y="254"/>
                    </a:cubicBezTo>
                    <a:cubicBezTo>
                      <a:pt x="5" y="250"/>
                      <a:pt x="8" y="250"/>
                      <a:pt x="12" y="244"/>
                    </a:cubicBezTo>
                    <a:cubicBezTo>
                      <a:pt x="16" y="238"/>
                      <a:pt x="17" y="235"/>
                      <a:pt x="19" y="234"/>
                    </a:cubicBezTo>
                    <a:cubicBezTo>
                      <a:pt x="21" y="233"/>
                      <a:pt x="23" y="229"/>
                      <a:pt x="24" y="225"/>
                    </a:cubicBezTo>
                    <a:cubicBezTo>
                      <a:pt x="30" y="224"/>
                      <a:pt x="27" y="220"/>
                      <a:pt x="33" y="217"/>
                    </a:cubicBezTo>
                    <a:cubicBezTo>
                      <a:pt x="40" y="214"/>
                      <a:pt x="45" y="216"/>
                      <a:pt x="49" y="212"/>
                    </a:cubicBezTo>
                    <a:cubicBezTo>
                      <a:pt x="54" y="208"/>
                      <a:pt x="57" y="204"/>
                      <a:pt x="63" y="200"/>
                    </a:cubicBezTo>
                    <a:cubicBezTo>
                      <a:pt x="70" y="197"/>
                      <a:pt x="82" y="197"/>
                      <a:pt x="95" y="197"/>
                    </a:cubicBezTo>
                    <a:cubicBezTo>
                      <a:pt x="108" y="197"/>
                      <a:pt x="106" y="191"/>
                      <a:pt x="107" y="186"/>
                    </a:cubicBezTo>
                    <a:cubicBezTo>
                      <a:pt x="109" y="182"/>
                      <a:pt x="130" y="164"/>
                      <a:pt x="133" y="160"/>
                    </a:cubicBezTo>
                    <a:cubicBezTo>
                      <a:pt x="136" y="155"/>
                      <a:pt x="157" y="130"/>
                      <a:pt x="168" y="120"/>
                    </a:cubicBezTo>
                    <a:cubicBezTo>
                      <a:pt x="179" y="110"/>
                      <a:pt x="171" y="112"/>
                      <a:pt x="168" y="112"/>
                    </a:cubicBezTo>
                    <a:cubicBezTo>
                      <a:pt x="165" y="112"/>
                      <a:pt x="152" y="112"/>
                      <a:pt x="145" y="110"/>
                    </a:cubicBezTo>
                    <a:cubicBezTo>
                      <a:pt x="138" y="108"/>
                      <a:pt x="128" y="103"/>
                      <a:pt x="115" y="99"/>
                    </a:cubicBezTo>
                    <a:cubicBezTo>
                      <a:pt x="103" y="96"/>
                      <a:pt x="81" y="87"/>
                      <a:pt x="70" y="80"/>
                    </a:cubicBezTo>
                    <a:cubicBezTo>
                      <a:pt x="59" y="73"/>
                      <a:pt x="45" y="50"/>
                      <a:pt x="44" y="49"/>
                    </a:cubicBezTo>
                    <a:cubicBezTo>
                      <a:pt x="42" y="47"/>
                      <a:pt x="43" y="44"/>
                      <a:pt x="41" y="40"/>
                    </a:cubicBezTo>
                    <a:cubicBezTo>
                      <a:pt x="40" y="36"/>
                      <a:pt x="43" y="37"/>
                      <a:pt x="44" y="35"/>
                    </a:cubicBezTo>
                    <a:cubicBezTo>
                      <a:pt x="46" y="32"/>
                      <a:pt x="46" y="31"/>
                      <a:pt x="46" y="30"/>
                    </a:cubicBezTo>
                    <a:cubicBezTo>
                      <a:pt x="46" y="29"/>
                      <a:pt x="46" y="28"/>
                      <a:pt x="46" y="27"/>
                    </a:cubicBezTo>
                    <a:cubicBezTo>
                      <a:pt x="47" y="27"/>
                      <a:pt x="48" y="26"/>
                      <a:pt x="48" y="26"/>
                    </a:cubicBezTo>
                    <a:cubicBezTo>
                      <a:pt x="51" y="23"/>
                      <a:pt x="53" y="20"/>
                      <a:pt x="53" y="19"/>
                    </a:cubicBezTo>
                    <a:cubicBezTo>
                      <a:pt x="53" y="18"/>
                      <a:pt x="53" y="16"/>
                      <a:pt x="53" y="15"/>
                    </a:cubicBezTo>
                    <a:cubicBezTo>
                      <a:pt x="60" y="18"/>
                      <a:pt x="63" y="23"/>
                      <a:pt x="63" y="26"/>
                    </a:cubicBezTo>
                    <a:cubicBezTo>
                      <a:pt x="64" y="29"/>
                      <a:pt x="70" y="28"/>
                      <a:pt x="72" y="34"/>
                    </a:cubicBezTo>
                    <a:cubicBezTo>
                      <a:pt x="73" y="40"/>
                      <a:pt x="70" y="39"/>
                      <a:pt x="81" y="42"/>
                    </a:cubicBezTo>
                    <a:cubicBezTo>
                      <a:pt x="93" y="46"/>
                      <a:pt x="88" y="53"/>
                      <a:pt x="98" y="43"/>
                    </a:cubicBezTo>
                    <a:cubicBezTo>
                      <a:pt x="108" y="33"/>
                      <a:pt x="112" y="33"/>
                      <a:pt x="116" y="33"/>
                    </a:cubicBezTo>
                    <a:cubicBezTo>
                      <a:pt x="120" y="33"/>
                      <a:pt x="129" y="35"/>
                      <a:pt x="133" y="35"/>
                    </a:cubicBezTo>
                    <a:cubicBezTo>
                      <a:pt x="136" y="35"/>
                      <a:pt x="142" y="34"/>
                      <a:pt x="146" y="29"/>
                    </a:cubicBezTo>
                    <a:cubicBezTo>
                      <a:pt x="150" y="25"/>
                      <a:pt x="158" y="23"/>
                      <a:pt x="161" y="24"/>
                    </a:cubicBezTo>
                    <a:cubicBezTo>
                      <a:pt x="164" y="24"/>
                      <a:pt x="174" y="26"/>
                      <a:pt x="178" y="22"/>
                    </a:cubicBezTo>
                    <a:cubicBezTo>
                      <a:pt x="182" y="19"/>
                      <a:pt x="181" y="17"/>
                      <a:pt x="188" y="19"/>
                    </a:cubicBezTo>
                    <a:cubicBezTo>
                      <a:pt x="195" y="21"/>
                      <a:pt x="201" y="22"/>
                      <a:pt x="204" y="20"/>
                    </a:cubicBezTo>
                    <a:cubicBezTo>
                      <a:pt x="207" y="17"/>
                      <a:pt x="205" y="16"/>
                      <a:pt x="212" y="15"/>
                    </a:cubicBezTo>
                    <a:cubicBezTo>
                      <a:pt x="219" y="14"/>
                      <a:pt x="223" y="15"/>
                      <a:pt x="226" y="13"/>
                    </a:cubicBezTo>
                    <a:cubicBezTo>
                      <a:pt x="229" y="11"/>
                      <a:pt x="228" y="10"/>
                      <a:pt x="235" y="5"/>
                    </a:cubicBezTo>
                    <a:cubicBezTo>
                      <a:pt x="241" y="0"/>
                      <a:pt x="247" y="3"/>
                      <a:pt x="249" y="3"/>
                    </a:cubicBezTo>
                    <a:cubicBezTo>
                      <a:pt x="251" y="4"/>
                      <a:pt x="251" y="11"/>
                      <a:pt x="251" y="13"/>
                    </a:cubicBezTo>
                    <a:cubicBezTo>
                      <a:pt x="250" y="16"/>
                      <a:pt x="248" y="23"/>
                      <a:pt x="249"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895">
                <a:extLst>
                  <a:ext uri="{FF2B5EF4-FFF2-40B4-BE49-F238E27FC236}">
                    <a16:creationId xmlns:a16="http://schemas.microsoft.com/office/drawing/2014/main" id="{3D44E77A-D026-A84B-902D-CCF76591F25B}"/>
                  </a:ext>
                </a:extLst>
              </p:cNvPr>
              <p:cNvSpPr>
                <a:spLocks/>
              </p:cNvSpPr>
              <p:nvPr/>
            </p:nvSpPr>
            <p:spPr bwMode="auto">
              <a:xfrm>
                <a:off x="3078" y="1743"/>
                <a:ext cx="102" cy="94"/>
              </a:xfrm>
              <a:custGeom>
                <a:avLst/>
                <a:gdLst>
                  <a:gd name="T0" fmla="*/ 170 w 170"/>
                  <a:gd name="T1" fmla="*/ 149 h 157"/>
                  <a:gd name="T2" fmla="*/ 166 w 170"/>
                  <a:gd name="T3" fmla="*/ 153 h 157"/>
                  <a:gd name="T4" fmla="*/ 158 w 170"/>
                  <a:gd name="T5" fmla="*/ 156 h 157"/>
                  <a:gd name="T6" fmla="*/ 153 w 170"/>
                  <a:gd name="T7" fmla="*/ 154 h 157"/>
                  <a:gd name="T8" fmla="*/ 146 w 170"/>
                  <a:gd name="T9" fmla="*/ 150 h 157"/>
                  <a:gd name="T10" fmla="*/ 134 w 170"/>
                  <a:gd name="T11" fmla="*/ 135 h 157"/>
                  <a:gd name="T12" fmla="*/ 124 w 170"/>
                  <a:gd name="T13" fmla="*/ 125 h 157"/>
                  <a:gd name="T14" fmla="*/ 118 w 170"/>
                  <a:gd name="T15" fmla="*/ 113 h 157"/>
                  <a:gd name="T16" fmla="*/ 104 w 170"/>
                  <a:gd name="T17" fmla="*/ 104 h 157"/>
                  <a:gd name="T18" fmla="*/ 92 w 170"/>
                  <a:gd name="T19" fmla="*/ 101 h 157"/>
                  <a:gd name="T20" fmla="*/ 75 w 170"/>
                  <a:gd name="T21" fmla="*/ 97 h 157"/>
                  <a:gd name="T22" fmla="*/ 65 w 170"/>
                  <a:gd name="T23" fmla="*/ 98 h 157"/>
                  <a:gd name="T24" fmla="*/ 52 w 170"/>
                  <a:gd name="T25" fmla="*/ 99 h 157"/>
                  <a:gd name="T26" fmla="*/ 43 w 170"/>
                  <a:gd name="T27" fmla="*/ 93 h 157"/>
                  <a:gd name="T28" fmla="*/ 38 w 170"/>
                  <a:gd name="T29" fmla="*/ 93 h 157"/>
                  <a:gd name="T30" fmla="*/ 32 w 170"/>
                  <a:gd name="T31" fmla="*/ 108 h 157"/>
                  <a:gd name="T32" fmla="*/ 27 w 170"/>
                  <a:gd name="T33" fmla="*/ 101 h 157"/>
                  <a:gd name="T34" fmla="*/ 16 w 170"/>
                  <a:gd name="T35" fmla="*/ 105 h 157"/>
                  <a:gd name="T36" fmla="*/ 5 w 170"/>
                  <a:gd name="T37" fmla="*/ 103 h 157"/>
                  <a:gd name="T38" fmla="*/ 4 w 170"/>
                  <a:gd name="T39" fmla="*/ 90 h 157"/>
                  <a:gd name="T40" fmla="*/ 5 w 170"/>
                  <a:gd name="T41" fmla="*/ 79 h 157"/>
                  <a:gd name="T42" fmla="*/ 10 w 170"/>
                  <a:gd name="T43" fmla="*/ 58 h 157"/>
                  <a:gd name="T44" fmla="*/ 15 w 170"/>
                  <a:gd name="T45" fmla="*/ 47 h 157"/>
                  <a:gd name="T46" fmla="*/ 15 w 170"/>
                  <a:gd name="T47" fmla="*/ 31 h 157"/>
                  <a:gd name="T48" fmla="*/ 23 w 170"/>
                  <a:gd name="T49" fmla="*/ 28 h 157"/>
                  <a:gd name="T50" fmla="*/ 29 w 170"/>
                  <a:gd name="T51" fmla="*/ 21 h 157"/>
                  <a:gd name="T52" fmla="*/ 41 w 170"/>
                  <a:gd name="T53" fmla="*/ 14 h 157"/>
                  <a:gd name="T54" fmla="*/ 51 w 170"/>
                  <a:gd name="T55" fmla="*/ 3 h 157"/>
                  <a:gd name="T56" fmla="*/ 54 w 170"/>
                  <a:gd name="T57" fmla="*/ 0 h 157"/>
                  <a:gd name="T58" fmla="*/ 59 w 170"/>
                  <a:gd name="T59" fmla="*/ 9 h 157"/>
                  <a:gd name="T60" fmla="*/ 65 w 170"/>
                  <a:gd name="T61" fmla="*/ 27 h 157"/>
                  <a:gd name="T62" fmla="*/ 70 w 170"/>
                  <a:gd name="T63" fmla="*/ 41 h 157"/>
                  <a:gd name="T64" fmla="*/ 73 w 170"/>
                  <a:gd name="T65" fmla="*/ 56 h 157"/>
                  <a:gd name="T66" fmla="*/ 81 w 170"/>
                  <a:gd name="T67" fmla="*/ 76 h 157"/>
                  <a:gd name="T68" fmla="*/ 86 w 170"/>
                  <a:gd name="T69" fmla="*/ 80 h 157"/>
                  <a:gd name="T70" fmla="*/ 92 w 170"/>
                  <a:gd name="T71" fmla="*/ 73 h 157"/>
                  <a:gd name="T72" fmla="*/ 96 w 170"/>
                  <a:gd name="T73" fmla="*/ 86 h 157"/>
                  <a:gd name="T74" fmla="*/ 106 w 170"/>
                  <a:gd name="T75" fmla="*/ 85 h 157"/>
                  <a:gd name="T76" fmla="*/ 117 w 170"/>
                  <a:gd name="T77" fmla="*/ 96 h 157"/>
                  <a:gd name="T78" fmla="*/ 127 w 170"/>
                  <a:gd name="T79" fmla="*/ 102 h 157"/>
                  <a:gd name="T80" fmla="*/ 133 w 170"/>
                  <a:gd name="T81" fmla="*/ 113 h 157"/>
                  <a:gd name="T82" fmla="*/ 143 w 170"/>
                  <a:gd name="T83" fmla="*/ 121 h 157"/>
                  <a:gd name="T84" fmla="*/ 153 w 170"/>
                  <a:gd name="T85" fmla="*/ 133 h 157"/>
                  <a:gd name="T86" fmla="*/ 163 w 170"/>
                  <a:gd name="T87" fmla="*/ 144 h 157"/>
                  <a:gd name="T88" fmla="*/ 170 w 170"/>
                  <a:gd name="T89"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57">
                    <a:moveTo>
                      <a:pt x="170" y="149"/>
                    </a:moveTo>
                    <a:cubicBezTo>
                      <a:pt x="169" y="149"/>
                      <a:pt x="167" y="151"/>
                      <a:pt x="166" y="153"/>
                    </a:cubicBezTo>
                    <a:cubicBezTo>
                      <a:pt x="164" y="157"/>
                      <a:pt x="162" y="156"/>
                      <a:pt x="158" y="156"/>
                    </a:cubicBezTo>
                    <a:cubicBezTo>
                      <a:pt x="156" y="156"/>
                      <a:pt x="154" y="155"/>
                      <a:pt x="153" y="154"/>
                    </a:cubicBezTo>
                    <a:cubicBezTo>
                      <a:pt x="150" y="153"/>
                      <a:pt x="148" y="152"/>
                      <a:pt x="146" y="150"/>
                    </a:cubicBezTo>
                    <a:cubicBezTo>
                      <a:pt x="142" y="147"/>
                      <a:pt x="136" y="138"/>
                      <a:pt x="134" y="135"/>
                    </a:cubicBezTo>
                    <a:cubicBezTo>
                      <a:pt x="132" y="132"/>
                      <a:pt x="127" y="128"/>
                      <a:pt x="124" y="125"/>
                    </a:cubicBezTo>
                    <a:cubicBezTo>
                      <a:pt x="121" y="123"/>
                      <a:pt x="122" y="118"/>
                      <a:pt x="118" y="113"/>
                    </a:cubicBezTo>
                    <a:cubicBezTo>
                      <a:pt x="113" y="108"/>
                      <a:pt x="110" y="108"/>
                      <a:pt x="104" y="104"/>
                    </a:cubicBezTo>
                    <a:cubicBezTo>
                      <a:pt x="98" y="100"/>
                      <a:pt x="99" y="100"/>
                      <a:pt x="92" y="101"/>
                    </a:cubicBezTo>
                    <a:cubicBezTo>
                      <a:pt x="84" y="101"/>
                      <a:pt x="84" y="100"/>
                      <a:pt x="75" y="97"/>
                    </a:cubicBezTo>
                    <a:cubicBezTo>
                      <a:pt x="65" y="94"/>
                      <a:pt x="70" y="95"/>
                      <a:pt x="65" y="98"/>
                    </a:cubicBezTo>
                    <a:cubicBezTo>
                      <a:pt x="60" y="101"/>
                      <a:pt x="60" y="99"/>
                      <a:pt x="52" y="99"/>
                    </a:cubicBezTo>
                    <a:cubicBezTo>
                      <a:pt x="45" y="99"/>
                      <a:pt x="44" y="94"/>
                      <a:pt x="43" y="93"/>
                    </a:cubicBezTo>
                    <a:cubicBezTo>
                      <a:pt x="42" y="92"/>
                      <a:pt x="40" y="88"/>
                      <a:pt x="38" y="93"/>
                    </a:cubicBezTo>
                    <a:cubicBezTo>
                      <a:pt x="36" y="98"/>
                      <a:pt x="33" y="102"/>
                      <a:pt x="32" y="108"/>
                    </a:cubicBezTo>
                    <a:cubicBezTo>
                      <a:pt x="30" y="114"/>
                      <a:pt x="28" y="104"/>
                      <a:pt x="27" y="101"/>
                    </a:cubicBezTo>
                    <a:cubicBezTo>
                      <a:pt x="26" y="98"/>
                      <a:pt x="24" y="104"/>
                      <a:pt x="16" y="105"/>
                    </a:cubicBezTo>
                    <a:cubicBezTo>
                      <a:pt x="9" y="106"/>
                      <a:pt x="8" y="104"/>
                      <a:pt x="5" y="103"/>
                    </a:cubicBezTo>
                    <a:cubicBezTo>
                      <a:pt x="5" y="101"/>
                      <a:pt x="5" y="95"/>
                      <a:pt x="4" y="90"/>
                    </a:cubicBezTo>
                    <a:cubicBezTo>
                      <a:pt x="4" y="84"/>
                      <a:pt x="0" y="89"/>
                      <a:pt x="5" y="79"/>
                    </a:cubicBezTo>
                    <a:cubicBezTo>
                      <a:pt x="9" y="69"/>
                      <a:pt x="9" y="63"/>
                      <a:pt x="10" y="58"/>
                    </a:cubicBezTo>
                    <a:cubicBezTo>
                      <a:pt x="12" y="53"/>
                      <a:pt x="15" y="55"/>
                      <a:pt x="15" y="47"/>
                    </a:cubicBezTo>
                    <a:cubicBezTo>
                      <a:pt x="14" y="39"/>
                      <a:pt x="14" y="34"/>
                      <a:pt x="15" y="31"/>
                    </a:cubicBezTo>
                    <a:cubicBezTo>
                      <a:pt x="16" y="28"/>
                      <a:pt x="19" y="30"/>
                      <a:pt x="23" y="28"/>
                    </a:cubicBezTo>
                    <a:cubicBezTo>
                      <a:pt x="26" y="26"/>
                      <a:pt x="28" y="22"/>
                      <a:pt x="29" y="21"/>
                    </a:cubicBezTo>
                    <a:cubicBezTo>
                      <a:pt x="30" y="20"/>
                      <a:pt x="34" y="17"/>
                      <a:pt x="41" y="14"/>
                    </a:cubicBezTo>
                    <a:cubicBezTo>
                      <a:pt x="48" y="11"/>
                      <a:pt x="49" y="6"/>
                      <a:pt x="51" y="3"/>
                    </a:cubicBezTo>
                    <a:cubicBezTo>
                      <a:pt x="53" y="1"/>
                      <a:pt x="53" y="0"/>
                      <a:pt x="54" y="0"/>
                    </a:cubicBezTo>
                    <a:cubicBezTo>
                      <a:pt x="56" y="3"/>
                      <a:pt x="57" y="5"/>
                      <a:pt x="59" y="9"/>
                    </a:cubicBezTo>
                    <a:cubicBezTo>
                      <a:pt x="61" y="13"/>
                      <a:pt x="64" y="21"/>
                      <a:pt x="65" y="27"/>
                    </a:cubicBezTo>
                    <a:cubicBezTo>
                      <a:pt x="66" y="33"/>
                      <a:pt x="70" y="34"/>
                      <a:pt x="70" y="41"/>
                    </a:cubicBezTo>
                    <a:cubicBezTo>
                      <a:pt x="71" y="48"/>
                      <a:pt x="67" y="43"/>
                      <a:pt x="73" y="56"/>
                    </a:cubicBezTo>
                    <a:cubicBezTo>
                      <a:pt x="79" y="68"/>
                      <a:pt x="77" y="67"/>
                      <a:pt x="81" y="76"/>
                    </a:cubicBezTo>
                    <a:cubicBezTo>
                      <a:pt x="85" y="84"/>
                      <a:pt x="86" y="85"/>
                      <a:pt x="86" y="80"/>
                    </a:cubicBezTo>
                    <a:cubicBezTo>
                      <a:pt x="86" y="74"/>
                      <a:pt x="90" y="69"/>
                      <a:pt x="92" y="73"/>
                    </a:cubicBezTo>
                    <a:cubicBezTo>
                      <a:pt x="94" y="77"/>
                      <a:pt x="88" y="84"/>
                      <a:pt x="96" y="86"/>
                    </a:cubicBezTo>
                    <a:cubicBezTo>
                      <a:pt x="103" y="88"/>
                      <a:pt x="99" y="78"/>
                      <a:pt x="106" y="85"/>
                    </a:cubicBezTo>
                    <a:cubicBezTo>
                      <a:pt x="113" y="92"/>
                      <a:pt x="116" y="96"/>
                      <a:pt x="117" y="96"/>
                    </a:cubicBezTo>
                    <a:cubicBezTo>
                      <a:pt x="119" y="96"/>
                      <a:pt x="124" y="98"/>
                      <a:pt x="127" y="102"/>
                    </a:cubicBezTo>
                    <a:cubicBezTo>
                      <a:pt x="129" y="106"/>
                      <a:pt x="127" y="106"/>
                      <a:pt x="133" y="113"/>
                    </a:cubicBezTo>
                    <a:cubicBezTo>
                      <a:pt x="139" y="120"/>
                      <a:pt x="139" y="116"/>
                      <a:pt x="143" y="121"/>
                    </a:cubicBezTo>
                    <a:cubicBezTo>
                      <a:pt x="147" y="127"/>
                      <a:pt x="147" y="128"/>
                      <a:pt x="153" y="133"/>
                    </a:cubicBezTo>
                    <a:cubicBezTo>
                      <a:pt x="159" y="138"/>
                      <a:pt x="159" y="140"/>
                      <a:pt x="163" y="144"/>
                    </a:cubicBezTo>
                    <a:cubicBezTo>
                      <a:pt x="166" y="147"/>
                      <a:pt x="168" y="146"/>
                      <a:pt x="170" y="14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896">
                <a:extLst>
                  <a:ext uri="{FF2B5EF4-FFF2-40B4-BE49-F238E27FC236}">
                    <a16:creationId xmlns:a16="http://schemas.microsoft.com/office/drawing/2014/main" id="{C76BC076-7233-2E41-8F3E-FC444C66F0A8}"/>
                  </a:ext>
                </a:extLst>
              </p:cNvPr>
              <p:cNvSpPr>
                <a:spLocks/>
              </p:cNvSpPr>
              <p:nvPr/>
            </p:nvSpPr>
            <p:spPr bwMode="auto">
              <a:xfrm>
                <a:off x="3162" y="1832"/>
                <a:ext cx="26" cy="30"/>
              </a:xfrm>
              <a:custGeom>
                <a:avLst/>
                <a:gdLst>
                  <a:gd name="T0" fmla="*/ 38 w 44"/>
                  <a:gd name="T1" fmla="*/ 22 h 49"/>
                  <a:gd name="T2" fmla="*/ 27 w 44"/>
                  <a:gd name="T3" fmla="*/ 26 h 49"/>
                  <a:gd name="T4" fmla="*/ 22 w 44"/>
                  <a:gd name="T5" fmla="*/ 32 h 49"/>
                  <a:gd name="T6" fmla="*/ 35 w 44"/>
                  <a:gd name="T7" fmla="*/ 34 h 49"/>
                  <a:gd name="T8" fmla="*/ 35 w 44"/>
                  <a:gd name="T9" fmla="*/ 34 h 49"/>
                  <a:gd name="T10" fmla="*/ 35 w 44"/>
                  <a:gd name="T11" fmla="*/ 38 h 49"/>
                  <a:gd name="T12" fmla="*/ 30 w 44"/>
                  <a:gd name="T13" fmla="*/ 45 h 49"/>
                  <a:gd name="T14" fmla="*/ 28 w 44"/>
                  <a:gd name="T15" fmla="*/ 46 h 49"/>
                  <a:gd name="T16" fmla="*/ 21 w 44"/>
                  <a:gd name="T17" fmla="*/ 46 h 49"/>
                  <a:gd name="T18" fmla="*/ 14 w 44"/>
                  <a:gd name="T19" fmla="*/ 47 h 49"/>
                  <a:gd name="T20" fmla="*/ 5 w 44"/>
                  <a:gd name="T21" fmla="*/ 49 h 49"/>
                  <a:gd name="T22" fmla="*/ 1 w 44"/>
                  <a:gd name="T23" fmla="*/ 48 h 49"/>
                  <a:gd name="T24" fmla="*/ 0 w 44"/>
                  <a:gd name="T25" fmla="*/ 39 h 49"/>
                  <a:gd name="T26" fmla="*/ 0 w 44"/>
                  <a:gd name="T27" fmla="*/ 28 h 49"/>
                  <a:gd name="T28" fmla="*/ 5 w 44"/>
                  <a:gd name="T29" fmla="*/ 22 h 49"/>
                  <a:gd name="T30" fmla="*/ 9 w 44"/>
                  <a:gd name="T31" fmla="*/ 16 h 49"/>
                  <a:gd name="T32" fmla="*/ 11 w 44"/>
                  <a:gd name="T33" fmla="*/ 10 h 49"/>
                  <a:gd name="T34" fmla="*/ 14 w 44"/>
                  <a:gd name="T35" fmla="*/ 5 h 49"/>
                  <a:gd name="T36" fmla="*/ 19 w 44"/>
                  <a:gd name="T37" fmla="*/ 7 h 49"/>
                  <a:gd name="T38" fmla="*/ 27 w 44"/>
                  <a:gd name="T39" fmla="*/ 4 h 49"/>
                  <a:gd name="T40" fmla="*/ 31 w 44"/>
                  <a:gd name="T41" fmla="*/ 0 h 49"/>
                  <a:gd name="T42" fmla="*/ 33 w 44"/>
                  <a:gd name="T43" fmla="*/ 2 h 49"/>
                  <a:gd name="T44" fmla="*/ 41 w 44"/>
                  <a:gd name="T45" fmla="*/ 11 h 49"/>
                  <a:gd name="T46" fmla="*/ 38 w 44"/>
                  <a:gd name="T47"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9">
                    <a:moveTo>
                      <a:pt x="38" y="22"/>
                    </a:moveTo>
                    <a:cubicBezTo>
                      <a:pt x="31" y="23"/>
                      <a:pt x="30" y="24"/>
                      <a:pt x="27" y="26"/>
                    </a:cubicBezTo>
                    <a:cubicBezTo>
                      <a:pt x="23" y="28"/>
                      <a:pt x="20" y="31"/>
                      <a:pt x="22" y="32"/>
                    </a:cubicBezTo>
                    <a:cubicBezTo>
                      <a:pt x="24" y="34"/>
                      <a:pt x="27" y="31"/>
                      <a:pt x="35" y="34"/>
                    </a:cubicBezTo>
                    <a:cubicBezTo>
                      <a:pt x="35" y="34"/>
                      <a:pt x="35" y="34"/>
                      <a:pt x="35" y="34"/>
                    </a:cubicBezTo>
                    <a:cubicBezTo>
                      <a:pt x="35" y="35"/>
                      <a:pt x="35" y="37"/>
                      <a:pt x="35" y="38"/>
                    </a:cubicBezTo>
                    <a:cubicBezTo>
                      <a:pt x="35" y="39"/>
                      <a:pt x="33" y="42"/>
                      <a:pt x="30" y="45"/>
                    </a:cubicBezTo>
                    <a:cubicBezTo>
                      <a:pt x="30" y="45"/>
                      <a:pt x="29" y="46"/>
                      <a:pt x="28" y="46"/>
                    </a:cubicBezTo>
                    <a:cubicBezTo>
                      <a:pt x="26" y="46"/>
                      <a:pt x="24" y="46"/>
                      <a:pt x="21" y="46"/>
                    </a:cubicBezTo>
                    <a:cubicBezTo>
                      <a:pt x="17" y="46"/>
                      <a:pt x="18" y="46"/>
                      <a:pt x="14" y="47"/>
                    </a:cubicBezTo>
                    <a:cubicBezTo>
                      <a:pt x="9" y="48"/>
                      <a:pt x="10" y="49"/>
                      <a:pt x="5" y="49"/>
                    </a:cubicBezTo>
                    <a:cubicBezTo>
                      <a:pt x="1" y="49"/>
                      <a:pt x="2" y="48"/>
                      <a:pt x="1" y="48"/>
                    </a:cubicBezTo>
                    <a:cubicBezTo>
                      <a:pt x="0" y="47"/>
                      <a:pt x="0" y="41"/>
                      <a:pt x="0" y="39"/>
                    </a:cubicBezTo>
                    <a:cubicBezTo>
                      <a:pt x="0" y="36"/>
                      <a:pt x="0" y="29"/>
                      <a:pt x="0" y="28"/>
                    </a:cubicBezTo>
                    <a:cubicBezTo>
                      <a:pt x="0" y="28"/>
                      <a:pt x="3" y="24"/>
                      <a:pt x="5" y="22"/>
                    </a:cubicBezTo>
                    <a:cubicBezTo>
                      <a:pt x="6" y="19"/>
                      <a:pt x="8" y="19"/>
                      <a:pt x="9" y="16"/>
                    </a:cubicBezTo>
                    <a:cubicBezTo>
                      <a:pt x="9" y="12"/>
                      <a:pt x="11" y="12"/>
                      <a:pt x="11" y="10"/>
                    </a:cubicBezTo>
                    <a:cubicBezTo>
                      <a:pt x="11" y="8"/>
                      <a:pt x="13" y="7"/>
                      <a:pt x="14" y="5"/>
                    </a:cubicBezTo>
                    <a:cubicBezTo>
                      <a:pt x="15" y="6"/>
                      <a:pt x="17" y="7"/>
                      <a:pt x="19" y="7"/>
                    </a:cubicBezTo>
                    <a:cubicBezTo>
                      <a:pt x="23" y="7"/>
                      <a:pt x="25" y="8"/>
                      <a:pt x="27" y="4"/>
                    </a:cubicBezTo>
                    <a:cubicBezTo>
                      <a:pt x="28" y="2"/>
                      <a:pt x="30" y="0"/>
                      <a:pt x="31" y="0"/>
                    </a:cubicBezTo>
                    <a:cubicBezTo>
                      <a:pt x="32" y="0"/>
                      <a:pt x="32" y="1"/>
                      <a:pt x="33" y="2"/>
                    </a:cubicBezTo>
                    <a:cubicBezTo>
                      <a:pt x="36" y="7"/>
                      <a:pt x="43" y="5"/>
                      <a:pt x="41" y="11"/>
                    </a:cubicBezTo>
                    <a:cubicBezTo>
                      <a:pt x="39" y="17"/>
                      <a:pt x="44" y="20"/>
                      <a:pt x="38" y="2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97">
                <a:extLst>
                  <a:ext uri="{FF2B5EF4-FFF2-40B4-BE49-F238E27FC236}">
                    <a16:creationId xmlns:a16="http://schemas.microsoft.com/office/drawing/2014/main" id="{5F84BD89-9DC4-8543-86A0-79BA60A05920}"/>
                  </a:ext>
                </a:extLst>
              </p:cNvPr>
              <p:cNvSpPr>
                <a:spLocks/>
              </p:cNvSpPr>
              <p:nvPr/>
            </p:nvSpPr>
            <p:spPr bwMode="auto">
              <a:xfrm>
                <a:off x="3165" y="1846"/>
                <a:ext cx="27" cy="7"/>
              </a:xfrm>
              <a:custGeom>
                <a:avLst/>
                <a:gdLst>
                  <a:gd name="T0" fmla="*/ 27 w 27"/>
                  <a:gd name="T1" fmla="*/ 4 h 7"/>
                  <a:gd name="T2" fmla="*/ 27 w 27"/>
                  <a:gd name="T3" fmla="*/ 1 h 7"/>
                  <a:gd name="T4" fmla="*/ 8 w 27"/>
                  <a:gd name="T5" fmla="*/ 3 h 7"/>
                  <a:gd name="T6" fmla="*/ 9 w 27"/>
                  <a:gd name="T7" fmla="*/ 0 h 7"/>
                  <a:gd name="T8" fmla="*/ 0 w 27"/>
                  <a:gd name="T9" fmla="*/ 4 h 7"/>
                  <a:gd name="T10" fmla="*/ 9 w 27"/>
                  <a:gd name="T11" fmla="*/ 7 h 7"/>
                  <a:gd name="T12" fmla="*/ 8 w 27"/>
                  <a:gd name="T13" fmla="*/ 5 h 7"/>
                  <a:gd name="T14" fmla="*/ 27 w 2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7">
                    <a:moveTo>
                      <a:pt x="27" y="4"/>
                    </a:moveTo>
                    <a:lnTo>
                      <a:pt x="27" y="1"/>
                    </a:lnTo>
                    <a:lnTo>
                      <a:pt x="8" y="3"/>
                    </a:lnTo>
                    <a:lnTo>
                      <a:pt x="9" y="0"/>
                    </a:lnTo>
                    <a:lnTo>
                      <a:pt x="0" y="4"/>
                    </a:lnTo>
                    <a:lnTo>
                      <a:pt x="9" y="7"/>
                    </a:lnTo>
                    <a:lnTo>
                      <a:pt x="8" y="5"/>
                    </a:lnTo>
                    <a:lnTo>
                      <a:pt x="27" y="4"/>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898">
                <a:extLst>
                  <a:ext uri="{FF2B5EF4-FFF2-40B4-BE49-F238E27FC236}">
                    <a16:creationId xmlns:a16="http://schemas.microsoft.com/office/drawing/2014/main" id="{EC301858-3218-9B4F-A697-5D99D54D0C53}"/>
                  </a:ext>
                </a:extLst>
              </p:cNvPr>
              <p:cNvSpPr>
                <a:spLocks noEditPoints="1"/>
              </p:cNvSpPr>
              <p:nvPr/>
            </p:nvSpPr>
            <p:spPr bwMode="auto">
              <a:xfrm>
                <a:off x="2781" y="2418"/>
                <a:ext cx="240" cy="214"/>
              </a:xfrm>
              <a:custGeom>
                <a:avLst/>
                <a:gdLst>
                  <a:gd name="T0" fmla="*/ 378 w 400"/>
                  <a:gd name="T1" fmla="*/ 134 h 357"/>
                  <a:gd name="T2" fmla="*/ 373 w 400"/>
                  <a:gd name="T3" fmla="*/ 146 h 357"/>
                  <a:gd name="T4" fmla="*/ 353 w 400"/>
                  <a:gd name="T5" fmla="*/ 139 h 357"/>
                  <a:gd name="T6" fmla="*/ 353 w 400"/>
                  <a:gd name="T7" fmla="*/ 117 h 357"/>
                  <a:gd name="T8" fmla="*/ 367 w 400"/>
                  <a:gd name="T9" fmla="*/ 103 h 357"/>
                  <a:gd name="T10" fmla="*/ 380 w 400"/>
                  <a:gd name="T11" fmla="*/ 109 h 357"/>
                  <a:gd name="T12" fmla="*/ 379 w 400"/>
                  <a:gd name="T13" fmla="*/ 80 h 357"/>
                  <a:gd name="T14" fmla="*/ 372 w 400"/>
                  <a:gd name="T15" fmla="*/ 46 h 357"/>
                  <a:gd name="T16" fmla="*/ 367 w 400"/>
                  <a:gd name="T17" fmla="*/ 15 h 357"/>
                  <a:gd name="T18" fmla="*/ 348 w 400"/>
                  <a:gd name="T19" fmla="*/ 7 h 357"/>
                  <a:gd name="T20" fmla="*/ 314 w 400"/>
                  <a:gd name="T21" fmla="*/ 1 h 357"/>
                  <a:gd name="T22" fmla="*/ 309 w 400"/>
                  <a:gd name="T23" fmla="*/ 7 h 357"/>
                  <a:gd name="T24" fmla="*/ 282 w 400"/>
                  <a:gd name="T25" fmla="*/ 23 h 357"/>
                  <a:gd name="T26" fmla="*/ 258 w 400"/>
                  <a:gd name="T27" fmla="*/ 45 h 357"/>
                  <a:gd name="T28" fmla="*/ 239 w 400"/>
                  <a:gd name="T29" fmla="*/ 74 h 357"/>
                  <a:gd name="T30" fmla="*/ 212 w 400"/>
                  <a:gd name="T31" fmla="*/ 103 h 357"/>
                  <a:gd name="T32" fmla="*/ 180 w 400"/>
                  <a:gd name="T33" fmla="*/ 98 h 357"/>
                  <a:gd name="T34" fmla="*/ 150 w 400"/>
                  <a:gd name="T35" fmla="*/ 109 h 357"/>
                  <a:gd name="T36" fmla="*/ 126 w 400"/>
                  <a:gd name="T37" fmla="*/ 133 h 357"/>
                  <a:gd name="T38" fmla="*/ 106 w 400"/>
                  <a:gd name="T39" fmla="*/ 104 h 357"/>
                  <a:gd name="T40" fmla="*/ 90 w 400"/>
                  <a:gd name="T41" fmla="*/ 86 h 357"/>
                  <a:gd name="T42" fmla="*/ 72 w 400"/>
                  <a:gd name="T43" fmla="*/ 181 h 357"/>
                  <a:gd name="T44" fmla="*/ 45 w 400"/>
                  <a:gd name="T45" fmla="*/ 190 h 357"/>
                  <a:gd name="T46" fmla="*/ 18 w 400"/>
                  <a:gd name="T47" fmla="*/ 168 h 357"/>
                  <a:gd name="T48" fmla="*/ 2 w 400"/>
                  <a:gd name="T49" fmla="*/ 180 h 357"/>
                  <a:gd name="T50" fmla="*/ 9 w 400"/>
                  <a:gd name="T51" fmla="*/ 200 h 357"/>
                  <a:gd name="T52" fmla="*/ 24 w 400"/>
                  <a:gd name="T53" fmla="*/ 243 h 357"/>
                  <a:gd name="T54" fmla="*/ 39 w 400"/>
                  <a:gd name="T55" fmla="*/ 276 h 357"/>
                  <a:gd name="T56" fmla="*/ 37 w 400"/>
                  <a:gd name="T57" fmla="*/ 298 h 357"/>
                  <a:gd name="T58" fmla="*/ 34 w 400"/>
                  <a:gd name="T59" fmla="*/ 311 h 357"/>
                  <a:gd name="T60" fmla="*/ 39 w 400"/>
                  <a:gd name="T61" fmla="*/ 331 h 357"/>
                  <a:gd name="T62" fmla="*/ 47 w 400"/>
                  <a:gd name="T63" fmla="*/ 335 h 357"/>
                  <a:gd name="T64" fmla="*/ 59 w 400"/>
                  <a:gd name="T65" fmla="*/ 342 h 357"/>
                  <a:gd name="T66" fmla="*/ 71 w 400"/>
                  <a:gd name="T67" fmla="*/ 354 h 357"/>
                  <a:gd name="T68" fmla="*/ 93 w 400"/>
                  <a:gd name="T69" fmla="*/ 349 h 357"/>
                  <a:gd name="T70" fmla="*/ 117 w 400"/>
                  <a:gd name="T71" fmla="*/ 347 h 357"/>
                  <a:gd name="T72" fmla="*/ 135 w 400"/>
                  <a:gd name="T73" fmla="*/ 339 h 357"/>
                  <a:gd name="T74" fmla="*/ 160 w 400"/>
                  <a:gd name="T75" fmla="*/ 335 h 357"/>
                  <a:gd name="T76" fmla="*/ 182 w 400"/>
                  <a:gd name="T77" fmla="*/ 339 h 357"/>
                  <a:gd name="T78" fmla="*/ 201 w 400"/>
                  <a:gd name="T79" fmla="*/ 334 h 357"/>
                  <a:gd name="T80" fmla="*/ 216 w 400"/>
                  <a:gd name="T81" fmla="*/ 329 h 357"/>
                  <a:gd name="T82" fmla="*/ 239 w 400"/>
                  <a:gd name="T83" fmla="*/ 325 h 357"/>
                  <a:gd name="T84" fmla="*/ 262 w 400"/>
                  <a:gd name="T85" fmla="*/ 310 h 357"/>
                  <a:gd name="T86" fmla="*/ 289 w 400"/>
                  <a:gd name="T87" fmla="*/ 289 h 357"/>
                  <a:gd name="T88" fmla="*/ 309 w 400"/>
                  <a:gd name="T89" fmla="*/ 269 h 357"/>
                  <a:gd name="T90" fmla="*/ 331 w 400"/>
                  <a:gd name="T91" fmla="*/ 243 h 357"/>
                  <a:gd name="T92" fmla="*/ 351 w 400"/>
                  <a:gd name="T93" fmla="*/ 218 h 357"/>
                  <a:gd name="T94" fmla="*/ 366 w 400"/>
                  <a:gd name="T95" fmla="*/ 193 h 357"/>
                  <a:gd name="T96" fmla="*/ 385 w 400"/>
                  <a:gd name="T97" fmla="*/ 176 h 357"/>
                  <a:gd name="T98" fmla="*/ 398 w 400"/>
                  <a:gd name="T99" fmla="*/ 141 h 357"/>
                  <a:gd name="T100" fmla="*/ 379 w 400"/>
                  <a:gd name="T101" fmla="*/ 134 h 357"/>
                  <a:gd name="T102" fmla="*/ 306 w 400"/>
                  <a:gd name="T103" fmla="*/ 216 h 357"/>
                  <a:gd name="T104" fmla="*/ 285 w 400"/>
                  <a:gd name="T105" fmla="*/ 227 h 357"/>
                  <a:gd name="T106" fmla="*/ 272 w 400"/>
                  <a:gd name="T107" fmla="*/ 238 h 357"/>
                  <a:gd name="T108" fmla="*/ 258 w 400"/>
                  <a:gd name="T109" fmla="*/ 222 h 357"/>
                  <a:gd name="T110" fmla="*/ 255 w 400"/>
                  <a:gd name="T111" fmla="*/ 210 h 357"/>
                  <a:gd name="T112" fmla="*/ 268 w 400"/>
                  <a:gd name="T113" fmla="*/ 192 h 357"/>
                  <a:gd name="T114" fmla="*/ 291 w 400"/>
                  <a:gd name="T115" fmla="*/ 181 h 357"/>
                  <a:gd name="T116" fmla="*/ 306 w 400"/>
                  <a:gd name="T117" fmla="*/ 193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57">
                    <a:moveTo>
                      <a:pt x="379" y="134"/>
                    </a:moveTo>
                    <a:cubicBezTo>
                      <a:pt x="378" y="134"/>
                      <a:pt x="378" y="134"/>
                      <a:pt x="378" y="134"/>
                    </a:cubicBezTo>
                    <a:cubicBezTo>
                      <a:pt x="377" y="135"/>
                      <a:pt x="376" y="136"/>
                      <a:pt x="376" y="137"/>
                    </a:cubicBezTo>
                    <a:cubicBezTo>
                      <a:pt x="376" y="139"/>
                      <a:pt x="376" y="147"/>
                      <a:pt x="373" y="146"/>
                    </a:cubicBezTo>
                    <a:cubicBezTo>
                      <a:pt x="371" y="146"/>
                      <a:pt x="367" y="146"/>
                      <a:pt x="359" y="144"/>
                    </a:cubicBezTo>
                    <a:cubicBezTo>
                      <a:pt x="352" y="142"/>
                      <a:pt x="356" y="141"/>
                      <a:pt x="353" y="139"/>
                    </a:cubicBezTo>
                    <a:cubicBezTo>
                      <a:pt x="350" y="136"/>
                      <a:pt x="348" y="135"/>
                      <a:pt x="348" y="129"/>
                    </a:cubicBezTo>
                    <a:cubicBezTo>
                      <a:pt x="348" y="124"/>
                      <a:pt x="352" y="123"/>
                      <a:pt x="353" y="117"/>
                    </a:cubicBezTo>
                    <a:cubicBezTo>
                      <a:pt x="354" y="111"/>
                      <a:pt x="355" y="112"/>
                      <a:pt x="355" y="109"/>
                    </a:cubicBezTo>
                    <a:cubicBezTo>
                      <a:pt x="356" y="106"/>
                      <a:pt x="361" y="103"/>
                      <a:pt x="367" y="103"/>
                    </a:cubicBezTo>
                    <a:cubicBezTo>
                      <a:pt x="372" y="102"/>
                      <a:pt x="371" y="107"/>
                      <a:pt x="373" y="108"/>
                    </a:cubicBezTo>
                    <a:cubicBezTo>
                      <a:pt x="374" y="110"/>
                      <a:pt x="378" y="109"/>
                      <a:pt x="380" y="109"/>
                    </a:cubicBezTo>
                    <a:cubicBezTo>
                      <a:pt x="379" y="105"/>
                      <a:pt x="378" y="106"/>
                      <a:pt x="379" y="103"/>
                    </a:cubicBezTo>
                    <a:cubicBezTo>
                      <a:pt x="380" y="99"/>
                      <a:pt x="380" y="91"/>
                      <a:pt x="379" y="80"/>
                    </a:cubicBezTo>
                    <a:cubicBezTo>
                      <a:pt x="379" y="70"/>
                      <a:pt x="379" y="72"/>
                      <a:pt x="379" y="66"/>
                    </a:cubicBezTo>
                    <a:cubicBezTo>
                      <a:pt x="379" y="60"/>
                      <a:pt x="377" y="55"/>
                      <a:pt x="372" y="46"/>
                    </a:cubicBezTo>
                    <a:cubicBezTo>
                      <a:pt x="368" y="38"/>
                      <a:pt x="372" y="40"/>
                      <a:pt x="372" y="33"/>
                    </a:cubicBezTo>
                    <a:cubicBezTo>
                      <a:pt x="371" y="25"/>
                      <a:pt x="370" y="22"/>
                      <a:pt x="367" y="15"/>
                    </a:cubicBezTo>
                    <a:cubicBezTo>
                      <a:pt x="365" y="12"/>
                      <a:pt x="365" y="9"/>
                      <a:pt x="366" y="7"/>
                    </a:cubicBezTo>
                    <a:cubicBezTo>
                      <a:pt x="362" y="5"/>
                      <a:pt x="359" y="9"/>
                      <a:pt x="348" y="7"/>
                    </a:cubicBezTo>
                    <a:cubicBezTo>
                      <a:pt x="338" y="4"/>
                      <a:pt x="338" y="3"/>
                      <a:pt x="330" y="2"/>
                    </a:cubicBezTo>
                    <a:cubicBezTo>
                      <a:pt x="324" y="1"/>
                      <a:pt x="317" y="0"/>
                      <a:pt x="314" y="1"/>
                    </a:cubicBezTo>
                    <a:cubicBezTo>
                      <a:pt x="314" y="1"/>
                      <a:pt x="313" y="1"/>
                      <a:pt x="313" y="2"/>
                    </a:cubicBezTo>
                    <a:cubicBezTo>
                      <a:pt x="310" y="4"/>
                      <a:pt x="312" y="4"/>
                      <a:pt x="309" y="7"/>
                    </a:cubicBezTo>
                    <a:cubicBezTo>
                      <a:pt x="307" y="11"/>
                      <a:pt x="301" y="13"/>
                      <a:pt x="297" y="15"/>
                    </a:cubicBezTo>
                    <a:cubicBezTo>
                      <a:pt x="293" y="17"/>
                      <a:pt x="288" y="16"/>
                      <a:pt x="282" y="23"/>
                    </a:cubicBezTo>
                    <a:cubicBezTo>
                      <a:pt x="277" y="29"/>
                      <a:pt x="271" y="36"/>
                      <a:pt x="268" y="40"/>
                    </a:cubicBezTo>
                    <a:cubicBezTo>
                      <a:pt x="265" y="43"/>
                      <a:pt x="262" y="37"/>
                      <a:pt x="258" y="45"/>
                    </a:cubicBezTo>
                    <a:cubicBezTo>
                      <a:pt x="254" y="53"/>
                      <a:pt x="253" y="61"/>
                      <a:pt x="252" y="64"/>
                    </a:cubicBezTo>
                    <a:cubicBezTo>
                      <a:pt x="250" y="68"/>
                      <a:pt x="243" y="73"/>
                      <a:pt x="239" y="74"/>
                    </a:cubicBezTo>
                    <a:cubicBezTo>
                      <a:pt x="234" y="75"/>
                      <a:pt x="231" y="75"/>
                      <a:pt x="229" y="82"/>
                    </a:cubicBezTo>
                    <a:cubicBezTo>
                      <a:pt x="228" y="89"/>
                      <a:pt x="217" y="101"/>
                      <a:pt x="212" y="103"/>
                    </a:cubicBezTo>
                    <a:cubicBezTo>
                      <a:pt x="207" y="104"/>
                      <a:pt x="207" y="103"/>
                      <a:pt x="199" y="103"/>
                    </a:cubicBezTo>
                    <a:cubicBezTo>
                      <a:pt x="191" y="102"/>
                      <a:pt x="187" y="102"/>
                      <a:pt x="180" y="98"/>
                    </a:cubicBezTo>
                    <a:cubicBezTo>
                      <a:pt x="174" y="94"/>
                      <a:pt x="168" y="84"/>
                      <a:pt x="161" y="91"/>
                    </a:cubicBezTo>
                    <a:cubicBezTo>
                      <a:pt x="155" y="97"/>
                      <a:pt x="155" y="103"/>
                      <a:pt x="150" y="109"/>
                    </a:cubicBezTo>
                    <a:cubicBezTo>
                      <a:pt x="146" y="116"/>
                      <a:pt x="143" y="120"/>
                      <a:pt x="136" y="126"/>
                    </a:cubicBezTo>
                    <a:cubicBezTo>
                      <a:pt x="130" y="133"/>
                      <a:pt x="139" y="133"/>
                      <a:pt x="126" y="133"/>
                    </a:cubicBezTo>
                    <a:cubicBezTo>
                      <a:pt x="113" y="133"/>
                      <a:pt x="100" y="142"/>
                      <a:pt x="101" y="129"/>
                    </a:cubicBezTo>
                    <a:cubicBezTo>
                      <a:pt x="102" y="117"/>
                      <a:pt x="113" y="115"/>
                      <a:pt x="106" y="104"/>
                    </a:cubicBezTo>
                    <a:cubicBezTo>
                      <a:pt x="99" y="92"/>
                      <a:pt x="98" y="84"/>
                      <a:pt x="92" y="81"/>
                    </a:cubicBezTo>
                    <a:cubicBezTo>
                      <a:pt x="92" y="80"/>
                      <a:pt x="91" y="82"/>
                      <a:pt x="90" y="86"/>
                    </a:cubicBezTo>
                    <a:cubicBezTo>
                      <a:pt x="87" y="105"/>
                      <a:pt x="86" y="166"/>
                      <a:pt x="86" y="173"/>
                    </a:cubicBezTo>
                    <a:cubicBezTo>
                      <a:pt x="86" y="181"/>
                      <a:pt x="80" y="174"/>
                      <a:pt x="72" y="181"/>
                    </a:cubicBezTo>
                    <a:cubicBezTo>
                      <a:pt x="65" y="187"/>
                      <a:pt x="70" y="194"/>
                      <a:pt x="59" y="193"/>
                    </a:cubicBezTo>
                    <a:cubicBezTo>
                      <a:pt x="48" y="192"/>
                      <a:pt x="55" y="195"/>
                      <a:pt x="45" y="190"/>
                    </a:cubicBezTo>
                    <a:cubicBezTo>
                      <a:pt x="35" y="186"/>
                      <a:pt x="25" y="189"/>
                      <a:pt x="24" y="181"/>
                    </a:cubicBezTo>
                    <a:cubicBezTo>
                      <a:pt x="23" y="173"/>
                      <a:pt x="18" y="168"/>
                      <a:pt x="18" y="168"/>
                    </a:cubicBezTo>
                    <a:cubicBezTo>
                      <a:pt x="18" y="168"/>
                      <a:pt x="6" y="169"/>
                      <a:pt x="6" y="173"/>
                    </a:cubicBezTo>
                    <a:cubicBezTo>
                      <a:pt x="5" y="176"/>
                      <a:pt x="4" y="178"/>
                      <a:pt x="2" y="180"/>
                    </a:cubicBezTo>
                    <a:cubicBezTo>
                      <a:pt x="10" y="185"/>
                      <a:pt x="0" y="181"/>
                      <a:pt x="1" y="189"/>
                    </a:cubicBezTo>
                    <a:cubicBezTo>
                      <a:pt x="2" y="197"/>
                      <a:pt x="9" y="200"/>
                      <a:pt x="9" y="200"/>
                    </a:cubicBezTo>
                    <a:cubicBezTo>
                      <a:pt x="9" y="200"/>
                      <a:pt x="12" y="209"/>
                      <a:pt x="15" y="219"/>
                    </a:cubicBezTo>
                    <a:cubicBezTo>
                      <a:pt x="17" y="230"/>
                      <a:pt x="19" y="229"/>
                      <a:pt x="24" y="243"/>
                    </a:cubicBezTo>
                    <a:cubicBezTo>
                      <a:pt x="29" y="256"/>
                      <a:pt x="28" y="250"/>
                      <a:pt x="35" y="259"/>
                    </a:cubicBezTo>
                    <a:cubicBezTo>
                      <a:pt x="42" y="267"/>
                      <a:pt x="38" y="264"/>
                      <a:pt x="39" y="276"/>
                    </a:cubicBezTo>
                    <a:cubicBezTo>
                      <a:pt x="39" y="287"/>
                      <a:pt x="44" y="285"/>
                      <a:pt x="43" y="289"/>
                    </a:cubicBezTo>
                    <a:cubicBezTo>
                      <a:pt x="43" y="293"/>
                      <a:pt x="41" y="297"/>
                      <a:pt x="37" y="298"/>
                    </a:cubicBezTo>
                    <a:cubicBezTo>
                      <a:pt x="33" y="300"/>
                      <a:pt x="33" y="295"/>
                      <a:pt x="31" y="297"/>
                    </a:cubicBezTo>
                    <a:cubicBezTo>
                      <a:pt x="30" y="298"/>
                      <a:pt x="28" y="302"/>
                      <a:pt x="34" y="311"/>
                    </a:cubicBezTo>
                    <a:cubicBezTo>
                      <a:pt x="39" y="320"/>
                      <a:pt x="38" y="317"/>
                      <a:pt x="41" y="323"/>
                    </a:cubicBezTo>
                    <a:cubicBezTo>
                      <a:pt x="43" y="329"/>
                      <a:pt x="41" y="327"/>
                      <a:pt x="39" y="331"/>
                    </a:cubicBezTo>
                    <a:cubicBezTo>
                      <a:pt x="37" y="336"/>
                      <a:pt x="38" y="335"/>
                      <a:pt x="41" y="342"/>
                    </a:cubicBezTo>
                    <a:cubicBezTo>
                      <a:pt x="43" y="349"/>
                      <a:pt x="43" y="340"/>
                      <a:pt x="47" y="335"/>
                    </a:cubicBezTo>
                    <a:cubicBezTo>
                      <a:pt x="50" y="330"/>
                      <a:pt x="47" y="338"/>
                      <a:pt x="52" y="342"/>
                    </a:cubicBezTo>
                    <a:cubicBezTo>
                      <a:pt x="58" y="347"/>
                      <a:pt x="54" y="343"/>
                      <a:pt x="59" y="342"/>
                    </a:cubicBezTo>
                    <a:cubicBezTo>
                      <a:pt x="64" y="341"/>
                      <a:pt x="59" y="342"/>
                      <a:pt x="64" y="350"/>
                    </a:cubicBezTo>
                    <a:cubicBezTo>
                      <a:pt x="69" y="357"/>
                      <a:pt x="66" y="352"/>
                      <a:pt x="71" y="354"/>
                    </a:cubicBezTo>
                    <a:cubicBezTo>
                      <a:pt x="77" y="355"/>
                      <a:pt x="76" y="355"/>
                      <a:pt x="82" y="353"/>
                    </a:cubicBezTo>
                    <a:cubicBezTo>
                      <a:pt x="89" y="350"/>
                      <a:pt x="89" y="353"/>
                      <a:pt x="93" y="349"/>
                    </a:cubicBezTo>
                    <a:cubicBezTo>
                      <a:pt x="97" y="345"/>
                      <a:pt x="97" y="348"/>
                      <a:pt x="105" y="347"/>
                    </a:cubicBezTo>
                    <a:cubicBezTo>
                      <a:pt x="113" y="345"/>
                      <a:pt x="111" y="347"/>
                      <a:pt x="117" y="347"/>
                    </a:cubicBezTo>
                    <a:cubicBezTo>
                      <a:pt x="123" y="346"/>
                      <a:pt x="122" y="346"/>
                      <a:pt x="128" y="343"/>
                    </a:cubicBezTo>
                    <a:cubicBezTo>
                      <a:pt x="134" y="339"/>
                      <a:pt x="130" y="341"/>
                      <a:pt x="135" y="339"/>
                    </a:cubicBezTo>
                    <a:cubicBezTo>
                      <a:pt x="139" y="337"/>
                      <a:pt x="145" y="336"/>
                      <a:pt x="152" y="336"/>
                    </a:cubicBezTo>
                    <a:cubicBezTo>
                      <a:pt x="158" y="336"/>
                      <a:pt x="155" y="338"/>
                      <a:pt x="160" y="335"/>
                    </a:cubicBezTo>
                    <a:cubicBezTo>
                      <a:pt x="164" y="333"/>
                      <a:pt x="164" y="334"/>
                      <a:pt x="169" y="334"/>
                    </a:cubicBezTo>
                    <a:cubicBezTo>
                      <a:pt x="174" y="333"/>
                      <a:pt x="171" y="334"/>
                      <a:pt x="182" y="339"/>
                    </a:cubicBezTo>
                    <a:cubicBezTo>
                      <a:pt x="192" y="343"/>
                      <a:pt x="185" y="341"/>
                      <a:pt x="191" y="339"/>
                    </a:cubicBezTo>
                    <a:cubicBezTo>
                      <a:pt x="196" y="336"/>
                      <a:pt x="198" y="336"/>
                      <a:pt x="201" y="334"/>
                    </a:cubicBezTo>
                    <a:cubicBezTo>
                      <a:pt x="205" y="332"/>
                      <a:pt x="208" y="336"/>
                      <a:pt x="214" y="336"/>
                    </a:cubicBezTo>
                    <a:cubicBezTo>
                      <a:pt x="221" y="336"/>
                      <a:pt x="215" y="331"/>
                      <a:pt x="216" y="329"/>
                    </a:cubicBezTo>
                    <a:cubicBezTo>
                      <a:pt x="217" y="327"/>
                      <a:pt x="220" y="328"/>
                      <a:pt x="231" y="326"/>
                    </a:cubicBezTo>
                    <a:cubicBezTo>
                      <a:pt x="241" y="325"/>
                      <a:pt x="233" y="326"/>
                      <a:pt x="239" y="325"/>
                    </a:cubicBezTo>
                    <a:cubicBezTo>
                      <a:pt x="244" y="323"/>
                      <a:pt x="245" y="322"/>
                      <a:pt x="252" y="318"/>
                    </a:cubicBezTo>
                    <a:cubicBezTo>
                      <a:pt x="259" y="314"/>
                      <a:pt x="258" y="313"/>
                      <a:pt x="262" y="310"/>
                    </a:cubicBezTo>
                    <a:cubicBezTo>
                      <a:pt x="265" y="308"/>
                      <a:pt x="266" y="309"/>
                      <a:pt x="270" y="306"/>
                    </a:cubicBezTo>
                    <a:cubicBezTo>
                      <a:pt x="274" y="302"/>
                      <a:pt x="283" y="298"/>
                      <a:pt x="289" y="289"/>
                    </a:cubicBezTo>
                    <a:cubicBezTo>
                      <a:pt x="296" y="280"/>
                      <a:pt x="295" y="285"/>
                      <a:pt x="296" y="282"/>
                    </a:cubicBezTo>
                    <a:cubicBezTo>
                      <a:pt x="297" y="279"/>
                      <a:pt x="301" y="277"/>
                      <a:pt x="309" y="269"/>
                    </a:cubicBezTo>
                    <a:cubicBezTo>
                      <a:pt x="317" y="261"/>
                      <a:pt x="318" y="263"/>
                      <a:pt x="320" y="260"/>
                    </a:cubicBezTo>
                    <a:cubicBezTo>
                      <a:pt x="323" y="257"/>
                      <a:pt x="328" y="253"/>
                      <a:pt x="331" y="243"/>
                    </a:cubicBezTo>
                    <a:cubicBezTo>
                      <a:pt x="334" y="234"/>
                      <a:pt x="335" y="237"/>
                      <a:pt x="342" y="230"/>
                    </a:cubicBezTo>
                    <a:cubicBezTo>
                      <a:pt x="349" y="222"/>
                      <a:pt x="349" y="221"/>
                      <a:pt x="351" y="218"/>
                    </a:cubicBezTo>
                    <a:cubicBezTo>
                      <a:pt x="353" y="214"/>
                      <a:pt x="355" y="207"/>
                      <a:pt x="357" y="201"/>
                    </a:cubicBezTo>
                    <a:cubicBezTo>
                      <a:pt x="358" y="195"/>
                      <a:pt x="362" y="196"/>
                      <a:pt x="366" y="193"/>
                    </a:cubicBezTo>
                    <a:cubicBezTo>
                      <a:pt x="369" y="190"/>
                      <a:pt x="369" y="191"/>
                      <a:pt x="378" y="188"/>
                    </a:cubicBezTo>
                    <a:cubicBezTo>
                      <a:pt x="387" y="186"/>
                      <a:pt x="385" y="183"/>
                      <a:pt x="385" y="176"/>
                    </a:cubicBezTo>
                    <a:cubicBezTo>
                      <a:pt x="386" y="168"/>
                      <a:pt x="386" y="172"/>
                      <a:pt x="392" y="159"/>
                    </a:cubicBezTo>
                    <a:cubicBezTo>
                      <a:pt x="398" y="147"/>
                      <a:pt x="394" y="150"/>
                      <a:pt x="398" y="141"/>
                    </a:cubicBezTo>
                    <a:cubicBezTo>
                      <a:pt x="399" y="139"/>
                      <a:pt x="399" y="137"/>
                      <a:pt x="400" y="136"/>
                    </a:cubicBezTo>
                    <a:cubicBezTo>
                      <a:pt x="395" y="135"/>
                      <a:pt x="383" y="134"/>
                      <a:pt x="379" y="134"/>
                    </a:cubicBezTo>
                    <a:close/>
                    <a:moveTo>
                      <a:pt x="313" y="203"/>
                    </a:moveTo>
                    <a:cubicBezTo>
                      <a:pt x="312" y="207"/>
                      <a:pt x="308" y="211"/>
                      <a:pt x="306" y="216"/>
                    </a:cubicBezTo>
                    <a:cubicBezTo>
                      <a:pt x="305" y="220"/>
                      <a:pt x="300" y="222"/>
                      <a:pt x="296" y="223"/>
                    </a:cubicBezTo>
                    <a:cubicBezTo>
                      <a:pt x="292" y="224"/>
                      <a:pt x="287" y="222"/>
                      <a:pt x="285" y="227"/>
                    </a:cubicBezTo>
                    <a:cubicBezTo>
                      <a:pt x="284" y="231"/>
                      <a:pt x="281" y="231"/>
                      <a:pt x="281" y="235"/>
                    </a:cubicBezTo>
                    <a:cubicBezTo>
                      <a:pt x="281" y="239"/>
                      <a:pt x="274" y="239"/>
                      <a:pt x="272" y="238"/>
                    </a:cubicBezTo>
                    <a:cubicBezTo>
                      <a:pt x="269" y="237"/>
                      <a:pt x="267" y="238"/>
                      <a:pt x="263" y="232"/>
                    </a:cubicBezTo>
                    <a:cubicBezTo>
                      <a:pt x="259" y="226"/>
                      <a:pt x="261" y="226"/>
                      <a:pt x="258" y="222"/>
                    </a:cubicBezTo>
                    <a:cubicBezTo>
                      <a:pt x="255" y="217"/>
                      <a:pt x="252" y="214"/>
                      <a:pt x="252" y="213"/>
                    </a:cubicBezTo>
                    <a:cubicBezTo>
                      <a:pt x="252" y="211"/>
                      <a:pt x="252" y="209"/>
                      <a:pt x="255" y="210"/>
                    </a:cubicBezTo>
                    <a:cubicBezTo>
                      <a:pt x="260" y="206"/>
                      <a:pt x="259" y="209"/>
                      <a:pt x="263" y="202"/>
                    </a:cubicBezTo>
                    <a:cubicBezTo>
                      <a:pt x="267" y="194"/>
                      <a:pt x="266" y="192"/>
                      <a:pt x="268" y="192"/>
                    </a:cubicBezTo>
                    <a:cubicBezTo>
                      <a:pt x="271" y="192"/>
                      <a:pt x="279" y="192"/>
                      <a:pt x="281" y="188"/>
                    </a:cubicBezTo>
                    <a:cubicBezTo>
                      <a:pt x="283" y="185"/>
                      <a:pt x="288" y="180"/>
                      <a:pt x="291" y="181"/>
                    </a:cubicBezTo>
                    <a:cubicBezTo>
                      <a:pt x="293" y="181"/>
                      <a:pt x="290" y="182"/>
                      <a:pt x="297" y="186"/>
                    </a:cubicBezTo>
                    <a:cubicBezTo>
                      <a:pt x="304" y="190"/>
                      <a:pt x="304" y="188"/>
                      <a:pt x="306" y="193"/>
                    </a:cubicBezTo>
                    <a:cubicBezTo>
                      <a:pt x="309" y="198"/>
                      <a:pt x="314" y="199"/>
                      <a:pt x="313" y="20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99">
                <a:extLst>
                  <a:ext uri="{FF2B5EF4-FFF2-40B4-BE49-F238E27FC236}">
                    <a16:creationId xmlns:a16="http://schemas.microsoft.com/office/drawing/2014/main" id="{9A6F2E96-807F-2648-A531-E1FF3EC3387E}"/>
                  </a:ext>
                </a:extLst>
              </p:cNvPr>
              <p:cNvSpPr>
                <a:spLocks/>
              </p:cNvSpPr>
              <p:nvPr/>
            </p:nvSpPr>
            <p:spPr bwMode="auto">
              <a:xfrm>
                <a:off x="3175" y="2247"/>
                <a:ext cx="115" cy="229"/>
              </a:xfrm>
              <a:custGeom>
                <a:avLst/>
                <a:gdLst>
                  <a:gd name="T0" fmla="*/ 161 w 192"/>
                  <a:gd name="T1" fmla="*/ 162 h 382"/>
                  <a:gd name="T2" fmla="*/ 171 w 192"/>
                  <a:gd name="T3" fmla="*/ 136 h 382"/>
                  <a:gd name="T4" fmla="*/ 170 w 192"/>
                  <a:gd name="T5" fmla="*/ 115 h 382"/>
                  <a:gd name="T6" fmla="*/ 175 w 192"/>
                  <a:gd name="T7" fmla="*/ 102 h 382"/>
                  <a:gd name="T8" fmla="*/ 189 w 192"/>
                  <a:gd name="T9" fmla="*/ 105 h 382"/>
                  <a:gd name="T10" fmla="*/ 184 w 192"/>
                  <a:gd name="T11" fmla="*/ 79 h 382"/>
                  <a:gd name="T12" fmla="*/ 182 w 192"/>
                  <a:gd name="T13" fmla="*/ 39 h 382"/>
                  <a:gd name="T14" fmla="*/ 170 w 192"/>
                  <a:gd name="T15" fmla="*/ 12 h 382"/>
                  <a:gd name="T16" fmla="*/ 159 w 192"/>
                  <a:gd name="T17" fmla="*/ 4 h 382"/>
                  <a:gd name="T18" fmla="*/ 151 w 192"/>
                  <a:gd name="T19" fmla="*/ 18 h 382"/>
                  <a:gd name="T20" fmla="*/ 147 w 192"/>
                  <a:gd name="T21" fmla="*/ 36 h 382"/>
                  <a:gd name="T22" fmla="*/ 135 w 192"/>
                  <a:gd name="T23" fmla="*/ 49 h 382"/>
                  <a:gd name="T24" fmla="*/ 127 w 192"/>
                  <a:gd name="T25" fmla="*/ 54 h 382"/>
                  <a:gd name="T26" fmla="*/ 123 w 192"/>
                  <a:gd name="T27" fmla="*/ 72 h 382"/>
                  <a:gd name="T28" fmla="*/ 116 w 192"/>
                  <a:gd name="T29" fmla="*/ 86 h 382"/>
                  <a:gd name="T30" fmla="*/ 106 w 192"/>
                  <a:gd name="T31" fmla="*/ 87 h 382"/>
                  <a:gd name="T32" fmla="*/ 99 w 192"/>
                  <a:gd name="T33" fmla="*/ 91 h 382"/>
                  <a:gd name="T34" fmla="*/ 85 w 192"/>
                  <a:gd name="T35" fmla="*/ 108 h 382"/>
                  <a:gd name="T36" fmla="*/ 66 w 192"/>
                  <a:gd name="T37" fmla="*/ 109 h 382"/>
                  <a:gd name="T38" fmla="*/ 53 w 192"/>
                  <a:gd name="T39" fmla="*/ 116 h 382"/>
                  <a:gd name="T40" fmla="*/ 35 w 192"/>
                  <a:gd name="T41" fmla="*/ 138 h 382"/>
                  <a:gd name="T42" fmla="*/ 23 w 192"/>
                  <a:gd name="T43" fmla="*/ 161 h 382"/>
                  <a:gd name="T44" fmla="*/ 28 w 192"/>
                  <a:gd name="T45" fmla="*/ 192 h 382"/>
                  <a:gd name="T46" fmla="*/ 32 w 192"/>
                  <a:gd name="T47" fmla="*/ 220 h 382"/>
                  <a:gd name="T48" fmla="*/ 23 w 192"/>
                  <a:gd name="T49" fmla="*/ 243 h 382"/>
                  <a:gd name="T50" fmla="*/ 13 w 192"/>
                  <a:gd name="T51" fmla="*/ 261 h 382"/>
                  <a:gd name="T52" fmla="*/ 1 w 192"/>
                  <a:gd name="T53" fmla="*/ 278 h 382"/>
                  <a:gd name="T54" fmla="*/ 1 w 192"/>
                  <a:gd name="T55" fmla="*/ 304 h 382"/>
                  <a:gd name="T56" fmla="*/ 9 w 192"/>
                  <a:gd name="T57" fmla="*/ 329 h 382"/>
                  <a:gd name="T58" fmla="*/ 13 w 192"/>
                  <a:gd name="T59" fmla="*/ 356 h 382"/>
                  <a:gd name="T60" fmla="*/ 26 w 192"/>
                  <a:gd name="T61" fmla="*/ 376 h 382"/>
                  <a:gd name="T62" fmla="*/ 44 w 192"/>
                  <a:gd name="T63" fmla="*/ 381 h 382"/>
                  <a:gd name="T64" fmla="*/ 69 w 192"/>
                  <a:gd name="T65" fmla="*/ 371 h 382"/>
                  <a:gd name="T66" fmla="*/ 89 w 192"/>
                  <a:gd name="T67" fmla="*/ 3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82">
                    <a:moveTo>
                      <a:pt x="89" y="366"/>
                    </a:moveTo>
                    <a:cubicBezTo>
                      <a:pt x="89" y="364"/>
                      <a:pt x="159" y="176"/>
                      <a:pt x="161" y="162"/>
                    </a:cubicBezTo>
                    <a:cubicBezTo>
                      <a:pt x="163" y="147"/>
                      <a:pt x="157" y="148"/>
                      <a:pt x="161" y="142"/>
                    </a:cubicBezTo>
                    <a:cubicBezTo>
                      <a:pt x="165" y="135"/>
                      <a:pt x="169" y="133"/>
                      <a:pt x="171" y="136"/>
                    </a:cubicBezTo>
                    <a:cubicBezTo>
                      <a:pt x="172" y="139"/>
                      <a:pt x="172" y="134"/>
                      <a:pt x="171" y="129"/>
                    </a:cubicBezTo>
                    <a:cubicBezTo>
                      <a:pt x="170" y="123"/>
                      <a:pt x="171" y="123"/>
                      <a:pt x="170" y="115"/>
                    </a:cubicBezTo>
                    <a:cubicBezTo>
                      <a:pt x="168" y="107"/>
                      <a:pt x="166" y="102"/>
                      <a:pt x="168" y="98"/>
                    </a:cubicBezTo>
                    <a:cubicBezTo>
                      <a:pt x="170" y="94"/>
                      <a:pt x="173" y="97"/>
                      <a:pt x="175" y="102"/>
                    </a:cubicBezTo>
                    <a:cubicBezTo>
                      <a:pt x="176" y="106"/>
                      <a:pt x="173" y="112"/>
                      <a:pt x="178" y="112"/>
                    </a:cubicBezTo>
                    <a:cubicBezTo>
                      <a:pt x="182" y="112"/>
                      <a:pt x="186" y="113"/>
                      <a:pt x="189" y="105"/>
                    </a:cubicBezTo>
                    <a:cubicBezTo>
                      <a:pt x="192" y="98"/>
                      <a:pt x="192" y="95"/>
                      <a:pt x="189" y="90"/>
                    </a:cubicBezTo>
                    <a:cubicBezTo>
                      <a:pt x="185" y="85"/>
                      <a:pt x="184" y="89"/>
                      <a:pt x="184" y="79"/>
                    </a:cubicBezTo>
                    <a:cubicBezTo>
                      <a:pt x="184" y="70"/>
                      <a:pt x="182" y="64"/>
                      <a:pt x="182" y="58"/>
                    </a:cubicBezTo>
                    <a:cubicBezTo>
                      <a:pt x="182" y="52"/>
                      <a:pt x="183" y="44"/>
                      <a:pt x="182" y="39"/>
                    </a:cubicBezTo>
                    <a:cubicBezTo>
                      <a:pt x="180" y="34"/>
                      <a:pt x="182" y="31"/>
                      <a:pt x="176" y="25"/>
                    </a:cubicBezTo>
                    <a:cubicBezTo>
                      <a:pt x="171" y="20"/>
                      <a:pt x="171" y="17"/>
                      <a:pt x="170" y="12"/>
                    </a:cubicBezTo>
                    <a:cubicBezTo>
                      <a:pt x="168" y="7"/>
                      <a:pt x="166" y="4"/>
                      <a:pt x="165" y="2"/>
                    </a:cubicBezTo>
                    <a:cubicBezTo>
                      <a:pt x="164" y="0"/>
                      <a:pt x="160" y="0"/>
                      <a:pt x="159" y="4"/>
                    </a:cubicBezTo>
                    <a:cubicBezTo>
                      <a:pt x="159" y="9"/>
                      <a:pt x="155" y="10"/>
                      <a:pt x="154" y="11"/>
                    </a:cubicBezTo>
                    <a:cubicBezTo>
                      <a:pt x="152" y="13"/>
                      <a:pt x="149" y="15"/>
                      <a:pt x="151" y="18"/>
                    </a:cubicBezTo>
                    <a:cubicBezTo>
                      <a:pt x="153" y="21"/>
                      <a:pt x="154" y="25"/>
                      <a:pt x="153" y="26"/>
                    </a:cubicBezTo>
                    <a:cubicBezTo>
                      <a:pt x="152" y="27"/>
                      <a:pt x="150" y="32"/>
                      <a:pt x="147" y="36"/>
                    </a:cubicBezTo>
                    <a:cubicBezTo>
                      <a:pt x="145" y="40"/>
                      <a:pt x="143" y="40"/>
                      <a:pt x="140" y="44"/>
                    </a:cubicBezTo>
                    <a:cubicBezTo>
                      <a:pt x="137" y="47"/>
                      <a:pt x="140" y="53"/>
                      <a:pt x="135" y="49"/>
                    </a:cubicBezTo>
                    <a:cubicBezTo>
                      <a:pt x="130" y="45"/>
                      <a:pt x="130" y="38"/>
                      <a:pt x="128" y="42"/>
                    </a:cubicBezTo>
                    <a:cubicBezTo>
                      <a:pt x="125" y="46"/>
                      <a:pt x="125" y="51"/>
                      <a:pt x="127" y="54"/>
                    </a:cubicBezTo>
                    <a:cubicBezTo>
                      <a:pt x="128" y="58"/>
                      <a:pt x="136" y="59"/>
                      <a:pt x="129" y="62"/>
                    </a:cubicBezTo>
                    <a:cubicBezTo>
                      <a:pt x="123" y="65"/>
                      <a:pt x="122" y="70"/>
                      <a:pt x="123" y="72"/>
                    </a:cubicBezTo>
                    <a:cubicBezTo>
                      <a:pt x="125" y="74"/>
                      <a:pt x="121" y="72"/>
                      <a:pt x="120" y="77"/>
                    </a:cubicBezTo>
                    <a:cubicBezTo>
                      <a:pt x="119" y="82"/>
                      <a:pt x="117" y="92"/>
                      <a:pt x="116" y="86"/>
                    </a:cubicBezTo>
                    <a:cubicBezTo>
                      <a:pt x="115" y="80"/>
                      <a:pt x="116" y="72"/>
                      <a:pt x="113" y="77"/>
                    </a:cubicBezTo>
                    <a:cubicBezTo>
                      <a:pt x="109" y="82"/>
                      <a:pt x="106" y="83"/>
                      <a:pt x="106" y="87"/>
                    </a:cubicBezTo>
                    <a:cubicBezTo>
                      <a:pt x="106" y="92"/>
                      <a:pt x="107" y="102"/>
                      <a:pt x="104" y="99"/>
                    </a:cubicBezTo>
                    <a:cubicBezTo>
                      <a:pt x="101" y="97"/>
                      <a:pt x="102" y="90"/>
                      <a:pt x="99" y="91"/>
                    </a:cubicBezTo>
                    <a:cubicBezTo>
                      <a:pt x="96" y="91"/>
                      <a:pt x="88" y="97"/>
                      <a:pt x="87" y="101"/>
                    </a:cubicBezTo>
                    <a:cubicBezTo>
                      <a:pt x="86" y="104"/>
                      <a:pt x="89" y="109"/>
                      <a:pt x="85" y="108"/>
                    </a:cubicBezTo>
                    <a:cubicBezTo>
                      <a:pt x="82" y="108"/>
                      <a:pt x="79" y="106"/>
                      <a:pt x="77" y="107"/>
                    </a:cubicBezTo>
                    <a:cubicBezTo>
                      <a:pt x="74" y="108"/>
                      <a:pt x="68" y="107"/>
                      <a:pt x="66" y="109"/>
                    </a:cubicBezTo>
                    <a:cubicBezTo>
                      <a:pt x="64" y="112"/>
                      <a:pt x="68" y="112"/>
                      <a:pt x="62" y="112"/>
                    </a:cubicBezTo>
                    <a:cubicBezTo>
                      <a:pt x="56" y="112"/>
                      <a:pt x="54" y="115"/>
                      <a:pt x="53" y="116"/>
                    </a:cubicBezTo>
                    <a:cubicBezTo>
                      <a:pt x="51" y="117"/>
                      <a:pt x="39" y="117"/>
                      <a:pt x="38" y="121"/>
                    </a:cubicBezTo>
                    <a:cubicBezTo>
                      <a:pt x="38" y="124"/>
                      <a:pt x="38" y="135"/>
                      <a:pt x="35" y="138"/>
                    </a:cubicBezTo>
                    <a:cubicBezTo>
                      <a:pt x="33" y="140"/>
                      <a:pt x="28" y="143"/>
                      <a:pt x="26" y="148"/>
                    </a:cubicBezTo>
                    <a:cubicBezTo>
                      <a:pt x="24" y="153"/>
                      <a:pt x="21" y="153"/>
                      <a:pt x="23" y="161"/>
                    </a:cubicBezTo>
                    <a:cubicBezTo>
                      <a:pt x="25" y="168"/>
                      <a:pt x="23" y="168"/>
                      <a:pt x="26" y="176"/>
                    </a:cubicBezTo>
                    <a:cubicBezTo>
                      <a:pt x="28" y="184"/>
                      <a:pt x="27" y="187"/>
                      <a:pt x="28" y="192"/>
                    </a:cubicBezTo>
                    <a:cubicBezTo>
                      <a:pt x="30" y="198"/>
                      <a:pt x="30" y="203"/>
                      <a:pt x="32" y="207"/>
                    </a:cubicBezTo>
                    <a:cubicBezTo>
                      <a:pt x="33" y="210"/>
                      <a:pt x="32" y="218"/>
                      <a:pt x="32" y="220"/>
                    </a:cubicBezTo>
                    <a:cubicBezTo>
                      <a:pt x="32" y="223"/>
                      <a:pt x="32" y="228"/>
                      <a:pt x="30" y="230"/>
                    </a:cubicBezTo>
                    <a:cubicBezTo>
                      <a:pt x="28" y="232"/>
                      <a:pt x="25" y="239"/>
                      <a:pt x="23" y="243"/>
                    </a:cubicBezTo>
                    <a:cubicBezTo>
                      <a:pt x="20" y="246"/>
                      <a:pt x="18" y="250"/>
                      <a:pt x="18" y="253"/>
                    </a:cubicBezTo>
                    <a:cubicBezTo>
                      <a:pt x="18" y="257"/>
                      <a:pt x="18" y="259"/>
                      <a:pt x="13" y="261"/>
                    </a:cubicBezTo>
                    <a:cubicBezTo>
                      <a:pt x="8" y="263"/>
                      <a:pt x="6" y="266"/>
                      <a:pt x="6" y="268"/>
                    </a:cubicBezTo>
                    <a:cubicBezTo>
                      <a:pt x="6" y="269"/>
                      <a:pt x="2" y="276"/>
                      <a:pt x="1" y="278"/>
                    </a:cubicBezTo>
                    <a:cubicBezTo>
                      <a:pt x="1" y="281"/>
                      <a:pt x="0" y="290"/>
                      <a:pt x="1" y="291"/>
                    </a:cubicBezTo>
                    <a:cubicBezTo>
                      <a:pt x="3" y="293"/>
                      <a:pt x="0" y="299"/>
                      <a:pt x="1" y="304"/>
                    </a:cubicBezTo>
                    <a:cubicBezTo>
                      <a:pt x="1" y="309"/>
                      <a:pt x="5" y="311"/>
                      <a:pt x="6" y="316"/>
                    </a:cubicBezTo>
                    <a:cubicBezTo>
                      <a:pt x="7" y="322"/>
                      <a:pt x="12" y="322"/>
                      <a:pt x="9" y="329"/>
                    </a:cubicBezTo>
                    <a:cubicBezTo>
                      <a:pt x="6" y="336"/>
                      <a:pt x="5" y="342"/>
                      <a:pt x="6" y="345"/>
                    </a:cubicBezTo>
                    <a:cubicBezTo>
                      <a:pt x="7" y="349"/>
                      <a:pt x="12" y="349"/>
                      <a:pt x="13" y="356"/>
                    </a:cubicBezTo>
                    <a:cubicBezTo>
                      <a:pt x="14" y="362"/>
                      <a:pt x="16" y="366"/>
                      <a:pt x="20" y="368"/>
                    </a:cubicBezTo>
                    <a:cubicBezTo>
                      <a:pt x="24" y="370"/>
                      <a:pt x="20" y="376"/>
                      <a:pt x="26" y="376"/>
                    </a:cubicBezTo>
                    <a:cubicBezTo>
                      <a:pt x="32" y="376"/>
                      <a:pt x="33" y="372"/>
                      <a:pt x="35" y="376"/>
                    </a:cubicBezTo>
                    <a:cubicBezTo>
                      <a:pt x="37" y="380"/>
                      <a:pt x="38" y="380"/>
                      <a:pt x="44" y="381"/>
                    </a:cubicBezTo>
                    <a:cubicBezTo>
                      <a:pt x="51" y="382"/>
                      <a:pt x="49" y="382"/>
                      <a:pt x="57" y="378"/>
                    </a:cubicBezTo>
                    <a:cubicBezTo>
                      <a:pt x="64" y="374"/>
                      <a:pt x="58" y="373"/>
                      <a:pt x="69" y="371"/>
                    </a:cubicBezTo>
                    <a:cubicBezTo>
                      <a:pt x="80" y="370"/>
                      <a:pt x="79" y="371"/>
                      <a:pt x="84" y="370"/>
                    </a:cubicBezTo>
                    <a:cubicBezTo>
                      <a:pt x="88" y="368"/>
                      <a:pt x="88" y="370"/>
                      <a:pt x="89" y="3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900">
                <a:extLst>
                  <a:ext uri="{FF2B5EF4-FFF2-40B4-BE49-F238E27FC236}">
                    <a16:creationId xmlns:a16="http://schemas.microsoft.com/office/drawing/2014/main" id="{6206C001-4971-6C44-806E-C5EFCFB8468D}"/>
                  </a:ext>
                </a:extLst>
              </p:cNvPr>
              <p:cNvSpPr>
                <a:spLocks/>
              </p:cNvSpPr>
              <p:nvPr/>
            </p:nvSpPr>
            <p:spPr bwMode="auto">
              <a:xfrm>
                <a:off x="2932" y="2526"/>
                <a:ext cx="37" cy="35"/>
              </a:xfrm>
              <a:custGeom>
                <a:avLst/>
                <a:gdLst>
                  <a:gd name="T0" fmla="*/ 61 w 62"/>
                  <a:gd name="T1" fmla="*/ 23 h 59"/>
                  <a:gd name="T2" fmla="*/ 54 w 62"/>
                  <a:gd name="T3" fmla="*/ 36 h 59"/>
                  <a:gd name="T4" fmla="*/ 44 w 62"/>
                  <a:gd name="T5" fmla="*/ 43 h 59"/>
                  <a:gd name="T6" fmla="*/ 33 w 62"/>
                  <a:gd name="T7" fmla="*/ 47 h 59"/>
                  <a:gd name="T8" fmla="*/ 29 w 62"/>
                  <a:gd name="T9" fmla="*/ 55 h 59"/>
                  <a:gd name="T10" fmla="*/ 20 w 62"/>
                  <a:gd name="T11" fmla="*/ 58 h 59"/>
                  <a:gd name="T12" fmla="*/ 11 w 62"/>
                  <a:gd name="T13" fmla="*/ 52 h 59"/>
                  <a:gd name="T14" fmla="*/ 6 w 62"/>
                  <a:gd name="T15" fmla="*/ 42 h 59"/>
                  <a:gd name="T16" fmla="*/ 0 w 62"/>
                  <a:gd name="T17" fmla="*/ 33 h 59"/>
                  <a:gd name="T18" fmla="*/ 3 w 62"/>
                  <a:gd name="T19" fmla="*/ 30 h 59"/>
                  <a:gd name="T20" fmla="*/ 11 w 62"/>
                  <a:gd name="T21" fmla="*/ 22 h 59"/>
                  <a:gd name="T22" fmla="*/ 16 w 62"/>
                  <a:gd name="T23" fmla="*/ 12 h 59"/>
                  <a:gd name="T24" fmla="*/ 29 w 62"/>
                  <a:gd name="T25" fmla="*/ 8 h 59"/>
                  <a:gd name="T26" fmla="*/ 39 w 62"/>
                  <a:gd name="T27" fmla="*/ 1 h 59"/>
                  <a:gd name="T28" fmla="*/ 45 w 62"/>
                  <a:gd name="T29" fmla="*/ 6 h 59"/>
                  <a:gd name="T30" fmla="*/ 54 w 62"/>
                  <a:gd name="T31" fmla="*/ 13 h 59"/>
                  <a:gd name="T32" fmla="*/ 61 w 62"/>
                  <a:gd name="T33"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9">
                    <a:moveTo>
                      <a:pt x="61" y="23"/>
                    </a:moveTo>
                    <a:cubicBezTo>
                      <a:pt x="60" y="27"/>
                      <a:pt x="56" y="31"/>
                      <a:pt x="54" y="36"/>
                    </a:cubicBezTo>
                    <a:cubicBezTo>
                      <a:pt x="53" y="40"/>
                      <a:pt x="48" y="42"/>
                      <a:pt x="44" y="43"/>
                    </a:cubicBezTo>
                    <a:cubicBezTo>
                      <a:pt x="40" y="44"/>
                      <a:pt x="35" y="42"/>
                      <a:pt x="33" y="47"/>
                    </a:cubicBezTo>
                    <a:cubicBezTo>
                      <a:pt x="32" y="51"/>
                      <a:pt x="29" y="51"/>
                      <a:pt x="29" y="55"/>
                    </a:cubicBezTo>
                    <a:cubicBezTo>
                      <a:pt x="29" y="59"/>
                      <a:pt x="22" y="59"/>
                      <a:pt x="20" y="58"/>
                    </a:cubicBezTo>
                    <a:cubicBezTo>
                      <a:pt x="17" y="57"/>
                      <a:pt x="15" y="58"/>
                      <a:pt x="11" y="52"/>
                    </a:cubicBezTo>
                    <a:cubicBezTo>
                      <a:pt x="7" y="46"/>
                      <a:pt x="9" y="46"/>
                      <a:pt x="6" y="42"/>
                    </a:cubicBezTo>
                    <a:cubicBezTo>
                      <a:pt x="3" y="37"/>
                      <a:pt x="0" y="34"/>
                      <a:pt x="0" y="33"/>
                    </a:cubicBezTo>
                    <a:cubicBezTo>
                      <a:pt x="0" y="31"/>
                      <a:pt x="0" y="29"/>
                      <a:pt x="3" y="30"/>
                    </a:cubicBezTo>
                    <a:cubicBezTo>
                      <a:pt x="8" y="26"/>
                      <a:pt x="7" y="29"/>
                      <a:pt x="11" y="22"/>
                    </a:cubicBezTo>
                    <a:cubicBezTo>
                      <a:pt x="15" y="14"/>
                      <a:pt x="14" y="12"/>
                      <a:pt x="16" y="12"/>
                    </a:cubicBezTo>
                    <a:cubicBezTo>
                      <a:pt x="19" y="12"/>
                      <a:pt x="27" y="12"/>
                      <a:pt x="29" y="8"/>
                    </a:cubicBezTo>
                    <a:cubicBezTo>
                      <a:pt x="31" y="5"/>
                      <a:pt x="36" y="0"/>
                      <a:pt x="39" y="1"/>
                    </a:cubicBezTo>
                    <a:cubicBezTo>
                      <a:pt x="41" y="1"/>
                      <a:pt x="38" y="2"/>
                      <a:pt x="45" y="6"/>
                    </a:cubicBezTo>
                    <a:cubicBezTo>
                      <a:pt x="52" y="10"/>
                      <a:pt x="52" y="8"/>
                      <a:pt x="54" y="13"/>
                    </a:cubicBezTo>
                    <a:cubicBezTo>
                      <a:pt x="57" y="18"/>
                      <a:pt x="62" y="19"/>
                      <a:pt x="61" y="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901">
                <a:extLst>
                  <a:ext uri="{FF2B5EF4-FFF2-40B4-BE49-F238E27FC236}">
                    <a16:creationId xmlns:a16="http://schemas.microsoft.com/office/drawing/2014/main" id="{0546ECF8-FE65-684E-AB12-ABFD125346FA}"/>
                  </a:ext>
                </a:extLst>
              </p:cNvPr>
              <p:cNvSpPr>
                <a:spLocks/>
              </p:cNvSpPr>
              <p:nvPr/>
            </p:nvSpPr>
            <p:spPr bwMode="auto">
              <a:xfrm>
                <a:off x="2990" y="2479"/>
                <a:ext cx="22" cy="27"/>
              </a:xfrm>
              <a:custGeom>
                <a:avLst/>
                <a:gdLst>
                  <a:gd name="T0" fmla="*/ 34 w 38"/>
                  <a:gd name="T1" fmla="*/ 21 h 45"/>
                  <a:gd name="T2" fmla="*/ 30 w 38"/>
                  <a:gd name="T3" fmla="*/ 32 h 45"/>
                  <a:gd name="T4" fmla="*/ 28 w 38"/>
                  <a:gd name="T5" fmla="*/ 35 h 45"/>
                  <a:gd name="T6" fmla="*/ 25 w 38"/>
                  <a:gd name="T7" fmla="*/ 44 h 45"/>
                  <a:gd name="T8" fmla="*/ 11 w 38"/>
                  <a:gd name="T9" fmla="*/ 42 h 45"/>
                  <a:gd name="T10" fmla="*/ 5 w 38"/>
                  <a:gd name="T11" fmla="*/ 37 h 45"/>
                  <a:gd name="T12" fmla="*/ 0 w 38"/>
                  <a:gd name="T13" fmla="*/ 27 h 45"/>
                  <a:gd name="T14" fmla="*/ 5 w 38"/>
                  <a:gd name="T15" fmla="*/ 15 h 45"/>
                  <a:gd name="T16" fmla="*/ 7 w 38"/>
                  <a:gd name="T17" fmla="*/ 7 h 45"/>
                  <a:gd name="T18" fmla="*/ 19 w 38"/>
                  <a:gd name="T19" fmla="*/ 1 h 45"/>
                  <a:gd name="T20" fmla="*/ 25 w 38"/>
                  <a:gd name="T21" fmla="*/ 6 h 45"/>
                  <a:gd name="T22" fmla="*/ 32 w 38"/>
                  <a:gd name="T23" fmla="*/ 7 h 45"/>
                  <a:gd name="T24" fmla="*/ 33 w 38"/>
                  <a:gd name="T25" fmla="*/ 9 h 45"/>
                  <a:gd name="T26" fmla="*/ 34 w 38"/>
                  <a:gd name="T27"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5">
                    <a:moveTo>
                      <a:pt x="34" y="21"/>
                    </a:moveTo>
                    <a:cubicBezTo>
                      <a:pt x="31" y="28"/>
                      <a:pt x="28" y="31"/>
                      <a:pt x="30" y="32"/>
                    </a:cubicBezTo>
                    <a:cubicBezTo>
                      <a:pt x="29" y="33"/>
                      <a:pt x="28" y="34"/>
                      <a:pt x="28" y="35"/>
                    </a:cubicBezTo>
                    <a:cubicBezTo>
                      <a:pt x="28" y="37"/>
                      <a:pt x="28" y="45"/>
                      <a:pt x="25" y="44"/>
                    </a:cubicBezTo>
                    <a:cubicBezTo>
                      <a:pt x="23" y="44"/>
                      <a:pt x="19" y="44"/>
                      <a:pt x="11" y="42"/>
                    </a:cubicBezTo>
                    <a:cubicBezTo>
                      <a:pt x="4" y="40"/>
                      <a:pt x="8" y="39"/>
                      <a:pt x="5" y="37"/>
                    </a:cubicBezTo>
                    <a:cubicBezTo>
                      <a:pt x="2" y="34"/>
                      <a:pt x="0" y="33"/>
                      <a:pt x="0" y="27"/>
                    </a:cubicBezTo>
                    <a:cubicBezTo>
                      <a:pt x="0" y="22"/>
                      <a:pt x="4" y="21"/>
                      <a:pt x="5" y="15"/>
                    </a:cubicBezTo>
                    <a:cubicBezTo>
                      <a:pt x="6" y="9"/>
                      <a:pt x="7" y="10"/>
                      <a:pt x="7" y="7"/>
                    </a:cubicBezTo>
                    <a:cubicBezTo>
                      <a:pt x="8" y="4"/>
                      <a:pt x="13" y="1"/>
                      <a:pt x="19" y="1"/>
                    </a:cubicBezTo>
                    <a:cubicBezTo>
                      <a:pt x="24" y="0"/>
                      <a:pt x="23" y="5"/>
                      <a:pt x="25" y="6"/>
                    </a:cubicBezTo>
                    <a:cubicBezTo>
                      <a:pt x="26" y="8"/>
                      <a:pt x="30" y="7"/>
                      <a:pt x="32" y="7"/>
                    </a:cubicBezTo>
                    <a:cubicBezTo>
                      <a:pt x="33" y="7"/>
                      <a:pt x="33" y="8"/>
                      <a:pt x="33" y="9"/>
                    </a:cubicBezTo>
                    <a:cubicBezTo>
                      <a:pt x="35" y="14"/>
                      <a:pt x="38" y="14"/>
                      <a:pt x="34"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902">
                <a:extLst>
                  <a:ext uri="{FF2B5EF4-FFF2-40B4-BE49-F238E27FC236}">
                    <a16:creationId xmlns:a16="http://schemas.microsoft.com/office/drawing/2014/main" id="{5FAF5E58-3863-F942-A7A6-B9EAE1432F57}"/>
                  </a:ext>
                </a:extLst>
              </p:cNvPr>
              <p:cNvSpPr>
                <a:spLocks/>
              </p:cNvSpPr>
              <p:nvPr/>
            </p:nvSpPr>
            <p:spPr bwMode="auto">
              <a:xfrm>
                <a:off x="2833" y="2346"/>
                <a:ext cx="137" cy="157"/>
              </a:xfrm>
              <a:custGeom>
                <a:avLst/>
                <a:gdLst>
                  <a:gd name="T0" fmla="*/ 228 w 229"/>
                  <a:gd name="T1" fmla="*/ 121 h 262"/>
                  <a:gd name="T2" fmla="*/ 227 w 229"/>
                  <a:gd name="T3" fmla="*/ 122 h 262"/>
                  <a:gd name="T4" fmla="*/ 223 w 229"/>
                  <a:gd name="T5" fmla="*/ 127 h 262"/>
                  <a:gd name="T6" fmla="*/ 211 w 229"/>
                  <a:gd name="T7" fmla="*/ 135 h 262"/>
                  <a:gd name="T8" fmla="*/ 196 w 229"/>
                  <a:gd name="T9" fmla="*/ 143 h 262"/>
                  <a:gd name="T10" fmla="*/ 182 w 229"/>
                  <a:gd name="T11" fmla="*/ 160 h 262"/>
                  <a:gd name="T12" fmla="*/ 172 w 229"/>
                  <a:gd name="T13" fmla="*/ 165 h 262"/>
                  <a:gd name="T14" fmla="*/ 166 w 229"/>
                  <a:gd name="T15" fmla="*/ 184 h 262"/>
                  <a:gd name="T16" fmla="*/ 153 w 229"/>
                  <a:gd name="T17" fmla="*/ 194 h 262"/>
                  <a:gd name="T18" fmla="*/ 143 w 229"/>
                  <a:gd name="T19" fmla="*/ 202 h 262"/>
                  <a:gd name="T20" fmla="*/ 126 w 229"/>
                  <a:gd name="T21" fmla="*/ 223 h 262"/>
                  <a:gd name="T22" fmla="*/ 113 w 229"/>
                  <a:gd name="T23" fmla="*/ 223 h 262"/>
                  <a:gd name="T24" fmla="*/ 94 w 229"/>
                  <a:gd name="T25" fmla="*/ 218 h 262"/>
                  <a:gd name="T26" fmla="*/ 75 w 229"/>
                  <a:gd name="T27" fmla="*/ 211 h 262"/>
                  <a:gd name="T28" fmla="*/ 64 w 229"/>
                  <a:gd name="T29" fmla="*/ 229 h 262"/>
                  <a:gd name="T30" fmla="*/ 50 w 229"/>
                  <a:gd name="T31" fmla="*/ 246 h 262"/>
                  <a:gd name="T32" fmla="*/ 40 w 229"/>
                  <a:gd name="T33" fmla="*/ 253 h 262"/>
                  <a:gd name="T34" fmla="*/ 15 w 229"/>
                  <a:gd name="T35" fmla="*/ 249 h 262"/>
                  <a:gd name="T36" fmla="*/ 20 w 229"/>
                  <a:gd name="T37" fmla="*/ 224 h 262"/>
                  <a:gd name="T38" fmla="*/ 6 w 229"/>
                  <a:gd name="T39" fmla="*/ 201 h 262"/>
                  <a:gd name="T40" fmla="*/ 4 w 229"/>
                  <a:gd name="T41" fmla="*/ 206 h 262"/>
                  <a:gd name="T42" fmla="*/ 3 w 229"/>
                  <a:gd name="T43" fmla="*/ 123 h 262"/>
                  <a:gd name="T44" fmla="*/ 28 w 229"/>
                  <a:gd name="T45" fmla="*/ 117 h 262"/>
                  <a:gd name="T46" fmla="*/ 28 w 229"/>
                  <a:gd name="T47" fmla="*/ 18 h 262"/>
                  <a:gd name="T48" fmla="*/ 71 w 229"/>
                  <a:gd name="T49" fmla="*/ 6 h 262"/>
                  <a:gd name="T50" fmla="*/ 94 w 229"/>
                  <a:gd name="T51" fmla="*/ 18 h 262"/>
                  <a:gd name="T52" fmla="*/ 103 w 229"/>
                  <a:gd name="T53" fmla="*/ 9 h 262"/>
                  <a:gd name="T54" fmla="*/ 116 w 229"/>
                  <a:gd name="T55" fmla="*/ 5 h 262"/>
                  <a:gd name="T56" fmla="*/ 126 w 229"/>
                  <a:gd name="T57" fmla="*/ 1 h 262"/>
                  <a:gd name="T58" fmla="*/ 131 w 229"/>
                  <a:gd name="T59" fmla="*/ 0 h 262"/>
                  <a:gd name="T60" fmla="*/ 132 w 229"/>
                  <a:gd name="T61" fmla="*/ 2 h 262"/>
                  <a:gd name="T62" fmla="*/ 144 w 229"/>
                  <a:gd name="T63" fmla="*/ 22 h 262"/>
                  <a:gd name="T64" fmla="*/ 153 w 229"/>
                  <a:gd name="T65" fmla="*/ 42 h 262"/>
                  <a:gd name="T66" fmla="*/ 166 w 229"/>
                  <a:gd name="T67" fmla="*/ 54 h 262"/>
                  <a:gd name="T68" fmla="*/ 180 w 229"/>
                  <a:gd name="T69" fmla="*/ 64 h 262"/>
                  <a:gd name="T70" fmla="*/ 191 w 229"/>
                  <a:gd name="T71" fmla="*/ 73 h 262"/>
                  <a:gd name="T72" fmla="*/ 194 w 229"/>
                  <a:gd name="T73" fmla="*/ 94 h 262"/>
                  <a:gd name="T74" fmla="*/ 222 w 229"/>
                  <a:gd name="T75" fmla="*/ 111 h 262"/>
                  <a:gd name="T76" fmla="*/ 228 w 229"/>
                  <a:gd name="T77" fmla="*/ 12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9" h="262">
                    <a:moveTo>
                      <a:pt x="228" y="121"/>
                    </a:moveTo>
                    <a:cubicBezTo>
                      <a:pt x="228" y="121"/>
                      <a:pt x="227" y="121"/>
                      <a:pt x="227" y="122"/>
                    </a:cubicBezTo>
                    <a:cubicBezTo>
                      <a:pt x="224" y="124"/>
                      <a:pt x="226" y="124"/>
                      <a:pt x="223" y="127"/>
                    </a:cubicBezTo>
                    <a:cubicBezTo>
                      <a:pt x="221" y="131"/>
                      <a:pt x="215" y="133"/>
                      <a:pt x="211" y="135"/>
                    </a:cubicBezTo>
                    <a:cubicBezTo>
                      <a:pt x="207" y="137"/>
                      <a:pt x="202" y="136"/>
                      <a:pt x="196" y="143"/>
                    </a:cubicBezTo>
                    <a:cubicBezTo>
                      <a:pt x="191" y="149"/>
                      <a:pt x="185" y="156"/>
                      <a:pt x="182" y="160"/>
                    </a:cubicBezTo>
                    <a:cubicBezTo>
                      <a:pt x="179" y="163"/>
                      <a:pt x="176" y="157"/>
                      <a:pt x="172" y="165"/>
                    </a:cubicBezTo>
                    <a:cubicBezTo>
                      <a:pt x="168" y="173"/>
                      <a:pt x="167" y="181"/>
                      <a:pt x="166" y="184"/>
                    </a:cubicBezTo>
                    <a:cubicBezTo>
                      <a:pt x="164" y="188"/>
                      <a:pt x="157" y="193"/>
                      <a:pt x="153" y="194"/>
                    </a:cubicBezTo>
                    <a:cubicBezTo>
                      <a:pt x="148" y="195"/>
                      <a:pt x="145" y="195"/>
                      <a:pt x="143" y="202"/>
                    </a:cubicBezTo>
                    <a:cubicBezTo>
                      <a:pt x="142" y="209"/>
                      <a:pt x="131" y="221"/>
                      <a:pt x="126" y="223"/>
                    </a:cubicBezTo>
                    <a:cubicBezTo>
                      <a:pt x="121" y="224"/>
                      <a:pt x="121" y="223"/>
                      <a:pt x="113" y="223"/>
                    </a:cubicBezTo>
                    <a:cubicBezTo>
                      <a:pt x="105" y="222"/>
                      <a:pt x="101" y="222"/>
                      <a:pt x="94" y="218"/>
                    </a:cubicBezTo>
                    <a:cubicBezTo>
                      <a:pt x="88" y="214"/>
                      <a:pt x="82" y="204"/>
                      <a:pt x="75" y="211"/>
                    </a:cubicBezTo>
                    <a:cubicBezTo>
                      <a:pt x="69" y="217"/>
                      <a:pt x="69" y="223"/>
                      <a:pt x="64" y="229"/>
                    </a:cubicBezTo>
                    <a:cubicBezTo>
                      <a:pt x="60" y="236"/>
                      <a:pt x="57" y="240"/>
                      <a:pt x="50" y="246"/>
                    </a:cubicBezTo>
                    <a:cubicBezTo>
                      <a:pt x="44" y="253"/>
                      <a:pt x="53" y="253"/>
                      <a:pt x="40" y="253"/>
                    </a:cubicBezTo>
                    <a:cubicBezTo>
                      <a:pt x="27" y="253"/>
                      <a:pt x="14" y="262"/>
                      <a:pt x="15" y="249"/>
                    </a:cubicBezTo>
                    <a:cubicBezTo>
                      <a:pt x="16" y="237"/>
                      <a:pt x="27" y="235"/>
                      <a:pt x="20" y="224"/>
                    </a:cubicBezTo>
                    <a:cubicBezTo>
                      <a:pt x="13" y="212"/>
                      <a:pt x="12" y="204"/>
                      <a:pt x="6" y="201"/>
                    </a:cubicBezTo>
                    <a:cubicBezTo>
                      <a:pt x="6" y="200"/>
                      <a:pt x="5" y="202"/>
                      <a:pt x="4" y="206"/>
                    </a:cubicBezTo>
                    <a:cubicBezTo>
                      <a:pt x="0" y="195"/>
                      <a:pt x="2" y="135"/>
                      <a:pt x="3" y="123"/>
                    </a:cubicBezTo>
                    <a:cubicBezTo>
                      <a:pt x="3" y="109"/>
                      <a:pt x="25" y="118"/>
                      <a:pt x="28" y="117"/>
                    </a:cubicBezTo>
                    <a:cubicBezTo>
                      <a:pt x="31" y="117"/>
                      <a:pt x="27" y="28"/>
                      <a:pt x="28" y="18"/>
                    </a:cubicBezTo>
                    <a:cubicBezTo>
                      <a:pt x="29" y="9"/>
                      <a:pt x="47" y="11"/>
                      <a:pt x="71" y="6"/>
                    </a:cubicBezTo>
                    <a:cubicBezTo>
                      <a:pt x="94" y="2"/>
                      <a:pt x="91" y="15"/>
                      <a:pt x="94" y="18"/>
                    </a:cubicBezTo>
                    <a:cubicBezTo>
                      <a:pt x="97" y="20"/>
                      <a:pt x="101" y="16"/>
                      <a:pt x="103" y="9"/>
                    </a:cubicBezTo>
                    <a:cubicBezTo>
                      <a:pt x="105" y="3"/>
                      <a:pt x="112" y="7"/>
                      <a:pt x="116" y="5"/>
                    </a:cubicBezTo>
                    <a:cubicBezTo>
                      <a:pt x="121" y="3"/>
                      <a:pt x="123" y="3"/>
                      <a:pt x="126" y="1"/>
                    </a:cubicBezTo>
                    <a:cubicBezTo>
                      <a:pt x="127" y="0"/>
                      <a:pt x="129" y="0"/>
                      <a:pt x="131" y="0"/>
                    </a:cubicBezTo>
                    <a:cubicBezTo>
                      <a:pt x="132" y="1"/>
                      <a:pt x="132" y="2"/>
                      <a:pt x="132" y="2"/>
                    </a:cubicBezTo>
                    <a:cubicBezTo>
                      <a:pt x="132" y="2"/>
                      <a:pt x="139" y="10"/>
                      <a:pt x="144" y="22"/>
                    </a:cubicBezTo>
                    <a:cubicBezTo>
                      <a:pt x="149" y="35"/>
                      <a:pt x="149" y="33"/>
                      <a:pt x="153" y="42"/>
                    </a:cubicBezTo>
                    <a:cubicBezTo>
                      <a:pt x="157" y="50"/>
                      <a:pt x="159" y="50"/>
                      <a:pt x="166" y="54"/>
                    </a:cubicBezTo>
                    <a:cubicBezTo>
                      <a:pt x="172" y="58"/>
                      <a:pt x="179" y="60"/>
                      <a:pt x="180" y="64"/>
                    </a:cubicBezTo>
                    <a:cubicBezTo>
                      <a:pt x="181" y="69"/>
                      <a:pt x="181" y="70"/>
                      <a:pt x="191" y="73"/>
                    </a:cubicBezTo>
                    <a:cubicBezTo>
                      <a:pt x="200" y="76"/>
                      <a:pt x="191" y="83"/>
                      <a:pt x="194" y="94"/>
                    </a:cubicBezTo>
                    <a:cubicBezTo>
                      <a:pt x="196" y="106"/>
                      <a:pt x="211" y="107"/>
                      <a:pt x="222" y="111"/>
                    </a:cubicBezTo>
                    <a:cubicBezTo>
                      <a:pt x="229" y="113"/>
                      <a:pt x="229" y="117"/>
                      <a:pt x="228" y="12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903">
                <a:extLst>
                  <a:ext uri="{FF2B5EF4-FFF2-40B4-BE49-F238E27FC236}">
                    <a16:creationId xmlns:a16="http://schemas.microsoft.com/office/drawing/2014/main" id="{7A32B473-791F-A945-AE94-EC831E7D5F34}"/>
                  </a:ext>
                </a:extLst>
              </p:cNvPr>
              <p:cNvSpPr>
                <a:spLocks/>
              </p:cNvSpPr>
              <p:nvPr/>
            </p:nvSpPr>
            <p:spPr bwMode="auto">
              <a:xfrm>
                <a:off x="2710" y="2328"/>
                <a:ext cx="201" cy="207"/>
              </a:xfrm>
              <a:custGeom>
                <a:avLst/>
                <a:gdLst>
                  <a:gd name="T0" fmla="*/ 335 w 335"/>
                  <a:gd name="T1" fmla="*/ 29 h 344"/>
                  <a:gd name="T2" fmla="*/ 330 w 335"/>
                  <a:gd name="T3" fmla="*/ 30 h 344"/>
                  <a:gd name="T4" fmla="*/ 320 w 335"/>
                  <a:gd name="T5" fmla="*/ 34 h 344"/>
                  <a:gd name="T6" fmla="*/ 307 w 335"/>
                  <a:gd name="T7" fmla="*/ 38 h 344"/>
                  <a:gd name="T8" fmla="*/ 298 w 335"/>
                  <a:gd name="T9" fmla="*/ 47 h 344"/>
                  <a:gd name="T10" fmla="*/ 275 w 335"/>
                  <a:gd name="T11" fmla="*/ 35 h 344"/>
                  <a:gd name="T12" fmla="*/ 232 w 335"/>
                  <a:gd name="T13" fmla="*/ 47 h 344"/>
                  <a:gd name="T14" fmla="*/ 232 w 335"/>
                  <a:gd name="T15" fmla="*/ 146 h 344"/>
                  <a:gd name="T16" fmla="*/ 207 w 335"/>
                  <a:gd name="T17" fmla="*/ 152 h 344"/>
                  <a:gd name="T18" fmla="*/ 208 w 335"/>
                  <a:gd name="T19" fmla="*/ 235 h 344"/>
                  <a:gd name="T20" fmla="*/ 204 w 335"/>
                  <a:gd name="T21" fmla="*/ 322 h 344"/>
                  <a:gd name="T22" fmla="*/ 190 w 335"/>
                  <a:gd name="T23" fmla="*/ 330 h 344"/>
                  <a:gd name="T24" fmla="*/ 177 w 335"/>
                  <a:gd name="T25" fmla="*/ 342 h 344"/>
                  <a:gd name="T26" fmla="*/ 163 w 335"/>
                  <a:gd name="T27" fmla="*/ 339 h 344"/>
                  <a:gd name="T28" fmla="*/ 142 w 335"/>
                  <a:gd name="T29" fmla="*/ 330 h 344"/>
                  <a:gd name="T30" fmla="*/ 136 w 335"/>
                  <a:gd name="T31" fmla="*/ 317 h 344"/>
                  <a:gd name="T32" fmla="*/ 124 w 335"/>
                  <a:gd name="T33" fmla="*/ 322 h 344"/>
                  <a:gd name="T34" fmla="*/ 120 w 335"/>
                  <a:gd name="T35" fmla="*/ 329 h 344"/>
                  <a:gd name="T36" fmla="*/ 118 w 335"/>
                  <a:gd name="T37" fmla="*/ 328 h 344"/>
                  <a:gd name="T38" fmla="*/ 104 w 335"/>
                  <a:gd name="T39" fmla="*/ 318 h 344"/>
                  <a:gd name="T40" fmla="*/ 93 w 335"/>
                  <a:gd name="T41" fmla="*/ 300 h 344"/>
                  <a:gd name="T42" fmla="*/ 87 w 335"/>
                  <a:gd name="T43" fmla="*/ 282 h 344"/>
                  <a:gd name="T44" fmla="*/ 83 w 335"/>
                  <a:gd name="T45" fmla="*/ 263 h 344"/>
                  <a:gd name="T46" fmla="*/ 81 w 335"/>
                  <a:gd name="T47" fmla="*/ 247 h 344"/>
                  <a:gd name="T48" fmla="*/ 79 w 335"/>
                  <a:gd name="T49" fmla="*/ 233 h 344"/>
                  <a:gd name="T50" fmla="*/ 75 w 335"/>
                  <a:gd name="T51" fmla="*/ 222 h 344"/>
                  <a:gd name="T52" fmla="*/ 72 w 335"/>
                  <a:gd name="T53" fmla="*/ 207 h 344"/>
                  <a:gd name="T54" fmla="*/ 71 w 335"/>
                  <a:gd name="T55" fmla="*/ 158 h 344"/>
                  <a:gd name="T56" fmla="*/ 60 w 335"/>
                  <a:gd name="T57" fmla="*/ 138 h 344"/>
                  <a:gd name="T58" fmla="*/ 47 w 335"/>
                  <a:gd name="T59" fmla="*/ 117 h 344"/>
                  <a:gd name="T60" fmla="*/ 40 w 335"/>
                  <a:gd name="T61" fmla="*/ 99 h 344"/>
                  <a:gd name="T62" fmla="*/ 30 w 335"/>
                  <a:gd name="T63" fmla="*/ 74 h 344"/>
                  <a:gd name="T64" fmla="*/ 23 w 335"/>
                  <a:gd name="T65" fmla="*/ 58 h 344"/>
                  <a:gd name="T66" fmla="*/ 12 w 335"/>
                  <a:gd name="T67" fmla="*/ 47 h 344"/>
                  <a:gd name="T68" fmla="*/ 8 w 335"/>
                  <a:gd name="T69" fmla="*/ 33 h 344"/>
                  <a:gd name="T70" fmla="*/ 3 w 335"/>
                  <a:gd name="T71" fmla="*/ 18 h 344"/>
                  <a:gd name="T72" fmla="*/ 4 w 335"/>
                  <a:gd name="T73" fmla="*/ 12 h 344"/>
                  <a:gd name="T74" fmla="*/ 9 w 335"/>
                  <a:gd name="T75" fmla="*/ 10 h 344"/>
                  <a:gd name="T76" fmla="*/ 20 w 335"/>
                  <a:gd name="T77" fmla="*/ 12 h 344"/>
                  <a:gd name="T78" fmla="*/ 32 w 335"/>
                  <a:gd name="T79" fmla="*/ 6 h 344"/>
                  <a:gd name="T80" fmla="*/ 45 w 335"/>
                  <a:gd name="T81" fmla="*/ 6 h 344"/>
                  <a:gd name="T82" fmla="*/ 59 w 335"/>
                  <a:gd name="T83" fmla="*/ 17 h 344"/>
                  <a:gd name="T84" fmla="*/ 97 w 335"/>
                  <a:gd name="T85" fmla="*/ 18 h 344"/>
                  <a:gd name="T86" fmla="*/ 140 w 335"/>
                  <a:gd name="T87" fmla="*/ 17 h 344"/>
                  <a:gd name="T88" fmla="*/ 159 w 335"/>
                  <a:gd name="T89" fmla="*/ 16 h 344"/>
                  <a:gd name="T90" fmla="*/ 170 w 335"/>
                  <a:gd name="T91" fmla="*/ 16 h 344"/>
                  <a:gd name="T92" fmla="*/ 180 w 335"/>
                  <a:gd name="T93" fmla="*/ 27 h 344"/>
                  <a:gd name="T94" fmla="*/ 201 w 335"/>
                  <a:gd name="T95" fmla="*/ 29 h 344"/>
                  <a:gd name="T96" fmla="*/ 229 w 335"/>
                  <a:gd name="T97" fmla="*/ 33 h 344"/>
                  <a:gd name="T98" fmla="*/ 244 w 335"/>
                  <a:gd name="T99" fmla="*/ 33 h 344"/>
                  <a:gd name="T100" fmla="*/ 271 w 335"/>
                  <a:gd name="T101" fmla="*/ 29 h 344"/>
                  <a:gd name="T102" fmla="*/ 286 w 335"/>
                  <a:gd name="T103" fmla="*/ 26 h 344"/>
                  <a:gd name="T104" fmla="*/ 293 w 335"/>
                  <a:gd name="T105" fmla="*/ 24 h 344"/>
                  <a:gd name="T106" fmla="*/ 302 w 335"/>
                  <a:gd name="T107" fmla="*/ 22 h 344"/>
                  <a:gd name="T108" fmla="*/ 319 w 335"/>
                  <a:gd name="T109" fmla="*/ 18 h 344"/>
                  <a:gd name="T110" fmla="*/ 331 w 335"/>
                  <a:gd name="T111" fmla="*/ 21 h 344"/>
                  <a:gd name="T112" fmla="*/ 335 w 335"/>
                  <a:gd name="T113" fmla="*/ 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5" h="344">
                    <a:moveTo>
                      <a:pt x="335" y="29"/>
                    </a:moveTo>
                    <a:cubicBezTo>
                      <a:pt x="333" y="29"/>
                      <a:pt x="331" y="29"/>
                      <a:pt x="330" y="30"/>
                    </a:cubicBezTo>
                    <a:cubicBezTo>
                      <a:pt x="327" y="32"/>
                      <a:pt x="325" y="32"/>
                      <a:pt x="320" y="34"/>
                    </a:cubicBezTo>
                    <a:cubicBezTo>
                      <a:pt x="316" y="36"/>
                      <a:pt x="309" y="32"/>
                      <a:pt x="307" y="38"/>
                    </a:cubicBezTo>
                    <a:cubicBezTo>
                      <a:pt x="305" y="45"/>
                      <a:pt x="301" y="49"/>
                      <a:pt x="298" y="47"/>
                    </a:cubicBezTo>
                    <a:cubicBezTo>
                      <a:pt x="295" y="44"/>
                      <a:pt x="298" y="31"/>
                      <a:pt x="275" y="35"/>
                    </a:cubicBezTo>
                    <a:cubicBezTo>
                      <a:pt x="251" y="40"/>
                      <a:pt x="233" y="38"/>
                      <a:pt x="232" y="47"/>
                    </a:cubicBezTo>
                    <a:cubicBezTo>
                      <a:pt x="231" y="57"/>
                      <a:pt x="235" y="146"/>
                      <a:pt x="232" y="146"/>
                    </a:cubicBezTo>
                    <a:cubicBezTo>
                      <a:pt x="229" y="147"/>
                      <a:pt x="207" y="138"/>
                      <a:pt x="207" y="152"/>
                    </a:cubicBezTo>
                    <a:cubicBezTo>
                      <a:pt x="206" y="164"/>
                      <a:pt x="204" y="224"/>
                      <a:pt x="208" y="235"/>
                    </a:cubicBezTo>
                    <a:cubicBezTo>
                      <a:pt x="205" y="254"/>
                      <a:pt x="204" y="315"/>
                      <a:pt x="204" y="322"/>
                    </a:cubicBezTo>
                    <a:cubicBezTo>
                      <a:pt x="204" y="330"/>
                      <a:pt x="198" y="323"/>
                      <a:pt x="190" y="330"/>
                    </a:cubicBezTo>
                    <a:cubicBezTo>
                      <a:pt x="183" y="336"/>
                      <a:pt x="188" y="343"/>
                      <a:pt x="177" y="342"/>
                    </a:cubicBezTo>
                    <a:cubicBezTo>
                      <a:pt x="166" y="341"/>
                      <a:pt x="173" y="344"/>
                      <a:pt x="163" y="339"/>
                    </a:cubicBezTo>
                    <a:cubicBezTo>
                      <a:pt x="153" y="335"/>
                      <a:pt x="143" y="338"/>
                      <a:pt x="142" y="330"/>
                    </a:cubicBezTo>
                    <a:cubicBezTo>
                      <a:pt x="141" y="322"/>
                      <a:pt x="136" y="317"/>
                      <a:pt x="136" y="317"/>
                    </a:cubicBezTo>
                    <a:cubicBezTo>
                      <a:pt x="136" y="317"/>
                      <a:pt x="124" y="318"/>
                      <a:pt x="124" y="322"/>
                    </a:cubicBezTo>
                    <a:cubicBezTo>
                      <a:pt x="123" y="325"/>
                      <a:pt x="122" y="327"/>
                      <a:pt x="120" y="329"/>
                    </a:cubicBezTo>
                    <a:cubicBezTo>
                      <a:pt x="119" y="329"/>
                      <a:pt x="119" y="329"/>
                      <a:pt x="118" y="328"/>
                    </a:cubicBezTo>
                    <a:cubicBezTo>
                      <a:pt x="106" y="322"/>
                      <a:pt x="110" y="328"/>
                      <a:pt x="104" y="318"/>
                    </a:cubicBezTo>
                    <a:cubicBezTo>
                      <a:pt x="97" y="307"/>
                      <a:pt x="97" y="310"/>
                      <a:pt x="93" y="300"/>
                    </a:cubicBezTo>
                    <a:cubicBezTo>
                      <a:pt x="89" y="290"/>
                      <a:pt x="87" y="290"/>
                      <a:pt x="87" y="282"/>
                    </a:cubicBezTo>
                    <a:cubicBezTo>
                      <a:pt x="87" y="275"/>
                      <a:pt x="82" y="273"/>
                      <a:pt x="83" y="263"/>
                    </a:cubicBezTo>
                    <a:cubicBezTo>
                      <a:pt x="84" y="253"/>
                      <a:pt x="82" y="255"/>
                      <a:pt x="81" y="247"/>
                    </a:cubicBezTo>
                    <a:cubicBezTo>
                      <a:pt x="80" y="239"/>
                      <a:pt x="81" y="239"/>
                      <a:pt x="79" y="233"/>
                    </a:cubicBezTo>
                    <a:cubicBezTo>
                      <a:pt x="77" y="226"/>
                      <a:pt x="78" y="227"/>
                      <a:pt x="75" y="222"/>
                    </a:cubicBezTo>
                    <a:cubicBezTo>
                      <a:pt x="72" y="217"/>
                      <a:pt x="70" y="213"/>
                      <a:pt x="72" y="207"/>
                    </a:cubicBezTo>
                    <a:cubicBezTo>
                      <a:pt x="74" y="201"/>
                      <a:pt x="71" y="159"/>
                      <a:pt x="71" y="158"/>
                    </a:cubicBezTo>
                    <a:cubicBezTo>
                      <a:pt x="71" y="157"/>
                      <a:pt x="65" y="147"/>
                      <a:pt x="60" y="138"/>
                    </a:cubicBezTo>
                    <a:cubicBezTo>
                      <a:pt x="54" y="130"/>
                      <a:pt x="51" y="127"/>
                      <a:pt x="47" y="117"/>
                    </a:cubicBezTo>
                    <a:cubicBezTo>
                      <a:pt x="44" y="107"/>
                      <a:pt x="41" y="106"/>
                      <a:pt x="40" y="99"/>
                    </a:cubicBezTo>
                    <a:cubicBezTo>
                      <a:pt x="38" y="91"/>
                      <a:pt x="31" y="81"/>
                      <a:pt x="30" y="74"/>
                    </a:cubicBezTo>
                    <a:cubicBezTo>
                      <a:pt x="28" y="67"/>
                      <a:pt x="30" y="64"/>
                      <a:pt x="23" y="58"/>
                    </a:cubicBezTo>
                    <a:cubicBezTo>
                      <a:pt x="17" y="52"/>
                      <a:pt x="16" y="54"/>
                      <a:pt x="12" y="47"/>
                    </a:cubicBezTo>
                    <a:cubicBezTo>
                      <a:pt x="8" y="40"/>
                      <a:pt x="8" y="40"/>
                      <a:pt x="8" y="33"/>
                    </a:cubicBezTo>
                    <a:cubicBezTo>
                      <a:pt x="7" y="26"/>
                      <a:pt x="0" y="24"/>
                      <a:pt x="3" y="18"/>
                    </a:cubicBezTo>
                    <a:cubicBezTo>
                      <a:pt x="4" y="16"/>
                      <a:pt x="4" y="14"/>
                      <a:pt x="4" y="12"/>
                    </a:cubicBezTo>
                    <a:cubicBezTo>
                      <a:pt x="5" y="12"/>
                      <a:pt x="7" y="11"/>
                      <a:pt x="9" y="10"/>
                    </a:cubicBezTo>
                    <a:cubicBezTo>
                      <a:pt x="12" y="9"/>
                      <a:pt x="16" y="10"/>
                      <a:pt x="20" y="12"/>
                    </a:cubicBezTo>
                    <a:cubicBezTo>
                      <a:pt x="24" y="13"/>
                      <a:pt x="26" y="12"/>
                      <a:pt x="32" y="6"/>
                    </a:cubicBezTo>
                    <a:cubicBezTo>
                      <a:pt x="38" y="0"/>
                      <a:pt x="40" y="5"/>
                      <a:pt x="45" y="6"/>
                    </a:cubicBezTo>
                    <a:cubicBezTo>
                      <a:pt x="50" y="7"/>
                      <a:pt x="55" y="14"/>
                      <a:pt x="59" y="17"/>
                    </a:cubicBezTo>
                    <a:cubicBezTo>
                      <a:pt x="62" y="21"/>
                      <a:pt x="83" y="18"/>
                      <a:pt x="97" y="18"/>
                    </a:cubicBezTo>
                    <a:cubicBezTo>
                      <a:pt x="110" y="18"/>
                      <a:pt x="123" y="17"/>
                      <a:pt x="140" y="17"/>
                    </a:cubicBezTo>
                    <a:cubicBezTo>
                      <a:pt x="157" y="17"/>
                      <a:pt x="150" y="17"/>
                      <a:pt x="159" y="16"/>
                    </a:cubicBezTo>
                    <a:cubicBezTo>
                      <a:pt x="168" y="15"/>
                      <a:pt x="163" y="16"/>
                      <a:pt x="170" y="16"/>
                    </a:cubicBezTo>
                    <a:cubicBezTo>
                      <a:pt x="177" y="17"/>
                      <a:pt x="176" y="23"/>
                      <a:pt x="180" y="27"/>
                    </a:cubicBezTo>
                    <a:cubicBezTo>
                      <a:pt x="183" y="31"/>
                      <a:pt x="190" y="30"/>
                      <a:pt x="201" y="29"/>
                    </a:cubicBezTo>
                    <a:cubicBezTo>
                      <a:pt x="212" y="29"/>
                      <a:pt x="225" y="33"/>
                      <a:pt x="229" y="33"/>
                    </a:cubicBezTo>
                    <a:cubicBezTo>
                      <a:pt x="233" y="33"/>
                      <a:pt x="240" y="33"/>
                      <a:pt x="244" y="33"/>
                    </a:cubicBezTo>
                    <a:cubicBezTo>
                      <a:pt x="248" y="33"/>
                      <a:pt x="259" y="33"/>
                      <a:pt x="271" y="29"/>
                    </a:cubicBezTo>
                    <a:cubicBezTo>
                      <a:pt x="282" y="26"/>
                      <a:pt x="277" y="28"/>
                      <a:pt x="286" y="26"/>
                    </a:cubicBezTo>
                    <a:cubicBezTo>
                      <a:pt x="289" y="25"/>
                      <a:pt x="292" y="24"/>
                      <a:pt x="293" y="24"/>
                    </a:cubicBezTo>
                    <a:cubicBezTo>
                      <a:pt x="296" y="24"/>
                      <a:pt x="299" y="24"/>
                      <a:pt x="302" y="22"/>
                    </a:cubicBezTo>
                    <a:cubicBezTo>
                      <a:pt x="309" y="18"/>
                      <a:pt x="310" y="20"/>
                      <a:pt x="319" y="18"/>
                    </a:cubicBezTo>
                    <a:cubicBezTo>
                      <a:pt x="328" y="17"/>
                      <a:pt x="328" y="20"/>
                      <a:pt x="331" y="21"/>
                    </a:cubicBezTo>
                    <a:cubicBezTo>
                      <a:pt x="333" y="22"/>
                      <a:pt x="334" y="26"/>
                      <a:pt x="335" y="2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904">
                <a:extLst>
                  <a:ext uri="{FF2B5EF4-FFF2-40B4-BE49-F238E27FC236}">
                    <a16:creationId xmlns:a16="http://schemas.microsoft.com/office/drawing/2014/main" id="{B26DE553-33D2-0C45-B4EB-242B82C2AAC1}"/>
                  </a:ext>
                </a:extLst>
              </p:cNvPr>
              <p:cNvSpPr>
                <a:spLocks/>
              </p:cNvSpPr>
              <p:nvPr/>
            </p:nvSpPr>
            <p:spPr bwMode="auto">
              <a:xfrm>
                <a:off x="2712" y="2143"/>
                <a:ext cx="187" cy="205"/>
              </a:xfrm>
              <a:custGeom>
                <a:avLst/>
                <a:gdLst>
                  <a:gd name="T0" fmla="*/ 307 w 312"/>
                  <a:gd name="T1" fmla="*/ 176 h 342"/>
                  <a:gd name="T2" fmla="*/ 307 w 312"/>
                  <a:gd name="T3" fmla="*/ 203 h 342"/>
                  <a:gd name="T4" fmla="*/ 258 w 312"/>
                  <a:gd name="T5" fmla="*/ 297 h 342"/>
                  <a:gd name="T6" fmla="*/ 283 w 312"/>
                  <a:gd name="T7" fmla="*/ 335 h 342"/>
                  <a:gd name="T8" fmla="*/ 241 w 312"/>
                  <a:gd name="T9" fmla="*/ 342 h 342"/>
                  <a:gd name="T10" fmla="*/ 198 w 312"/>
                  <a:gd name="T11" fmla="*/ 338 h 342"/>
                  <a:gd name="T12" fmla="*/ 167 w 312"/>
                  <a:gd name="T13" fmla="*/ 325 h 342"/>
                  <a:gd name="T14" fmla="*/ 137 w 312"/>
                  <a:gd name="T15" fmla="*/ 326 h 342"/>
                  <a:gd name="T16" fmla="*/ 56 w 312"/>
                  <a:gd name="T17" fmla="*/ 326 h 342"/>
                  <a:gd name="T18" fmla="*/ 29 w 312"/>
                  <a:gd name="T19" fmla="*/ 315 h 342"/>
                  <a:gd name="T20" fmla="*/ 6 w 312"/>
                  <a:gd name="T21" fmla="*/ 319 h 342"/>
                  <a:gd name="T22" fmla="*/ 2 w 312"/>
                  <a:gd name="T23" fmla="*/ 313 h 342"/>
                  <a:gd name="T24" fmla="*/ 6 w 312"/>
                  <a:gd name="T25" fmla="*/ 276 h 342"/>
                  <a:gd name="T26" fmla="*/ 15 w 312"/>
                  <a:gd name="T27" fmla="*/ 245 h 342"/>
                  <a:gd name="T28" fmla="*/ 25 w 312"/>
                  <a:gd name="T29" fmla="*/ 209 h 342"/>
                  <a:gd name="T30" fmla="*/ 40 w 312"/>
                  <a:gd name="T31" fmla="*/ 189 h 342"/>
                  <a:gd name="T32" fmla="*/ 54 w 312"/>
                  <a:gd name="T33" fmla="*/ 149 h 342"/>
                  <a:gd name="T34" fmla="*/ 43 w 312"/>
                  <a:gd name="T35" fmla="*/ 119 h 342"/>
                  <a:gd name="T36" fmla="*/ 39 w 312"/>
                  <a:gd name="T37" fmla="*/ 85 h 342"/>
                  <a:gd name="T38" fmla="*/ 37 w 312"/>
                  <a:gd name="T39" fmla="*/ 56 h 342"/>
                  <a:gd name="T40" fmla="*/ 24 w 312"/>
                  <a:gd name="T41" fmla="*/ 26 h 342"/>
                  <a:gd name="T42" fmla="*/ 16 w 312"/>
                  <a:gd name="T43" fmla="*/ 8 h 342"/>
                  <a:gd name="T44" fmla="*/ 48 w 312"/>
                  <a:gd name="T45" fmla="*/ 4 h 342"/>
                  <a:gd name="T46" fmla="*/ 128 w 312"/>
                  <a:gd name="T47" fmla="*/ 26 h 342"/>
                  <a:gd name="T48" fmla="*/ 142 w 312"/>
                  <a:gd name="T49" fmla="*/ 56 h 342"/>
                  <a:gd name="T50" fmla="*/ 178 w 312"/>
                  <a:gd name="T51" fmla="*/ 63 h 342"/>
                  <a:gd name="T52" fmla="*/ 194 w 312"/>
                  <a:gd name="T53" fmla="*/ 52 h 342"/>
                  <a:gd name="T54" fmla="*/ 217 w 312"/>
                  <a:gd name="T55" fmla="*/ 34 h 342"/>
                  <a:gd name="T56" fmla="*/ 238 w 312"/>
                  <a:gd name="T57" fmla="*/ 43 h 342"/>
                  <a:gd name="T58" fmla="*/ 255 w 312"/>
                  <a:gd name="T59" fmla="*/ 65 h 342"/>
                  <a:gd name="T60" fmla="*/ 253 w 312"/>
                  <a:gd name="T61" fmla="*/ 97 h 342"/>
                  <a:gd name="T62" fmla="*/ 266 w 312"/>
                  <a:gd name="T63" fmla="*/ 132 h 342"/>
                  <a:gd name="T64" fmla="*/ 265 w 312"/>
                  <a:gd name="T65" fmla="*/ 151 h 342"/>
                  <a:gd name="T66" fmla="*/ 291 w 312"/>
                  <a:gd name="T67" fmla="*/ 149 h 342"/>
                  <a:gd name="T68" fmla="*/ 309 w 312"/>
                  <a:gd name="T69" fmla="*/ 14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2" h="342">
                    <a:moveTo>
                      <a:pt x="309" y="166"/>
                    </a:moveTo>
                    <a:cubicBezTo>
                      <a:pt x="309" y="170"/>
                      <a:pt x="307" y="173"/>
                      <a:pt x="307" y="176"/>
                    </a:cubicBezTo>
                    <a:cubicBezTo>
                      <a:pt x="308" y="179"/>
                      <a:pt x="312" y="184"/>
                      <a:pt x="305" y="189"/>
                    </a:cubicBezTo>
                    <a:cubicBezTo>
                      <a:pt x="297" y="193"/>
                      <a:pt x="304" y="201"/>
                      <a:pt x="307" y="203"/>
                    </a:cubicBezTo>
                    <a:cubicBezTo>
                      <a:pt x="310" y="206"/>
                      <a:pt x="262" y="203"/>
                      <a:pt x="258" y="203"/>
                    </a:cubicBezTo>
                    <a:cubicBezTo>
                      <a:pt x="253" y="204"/>
                      <a:pt x="256" y="288"/>
                      <a:pt x="258" y="297"/>
                    </a:cubicBezTo>
                    <a:cubicBezTo>
                      <a:pt x="259" y="304"/>
                      <a:pt x="283" y="326"/>
                      <a:pt x="290" y="333"/>
                    </a:cubicBezTo>
                    <a:cubicBezTo>
                      <a:pt x="289" y="333"/>
                      <a:pt x="286" y="334"/>
                      <a:pt x="283" y="335"/>
                    </a:cubicBezTo>
                    <a:cubicBezTo>
                      <a:pt x="274" y="337"/>
                      <a:pt x="279" y="335"/>
                      <a:pt x="268" y="338"/>
                    </a:cubicBezTo>
                    <a:cubicBezTo>
                      <a:pt x="256" y="342"/>
                      <a:pt x="245" y="342"/>
                      <a:pt x="241" y="342"/>
                    </a:cubicBezTo>
                    <a:cubicBezTo>
                      <a:pt x="237" y="342"/>
                      <a:pt x="230" y="342"/>
                      <a:pt x="226" y="342"/>
                    </a:cubicBezTo>
                    <a:cubicBezTo>
                      <a:pt x="222" y="342"/>
                      <a:pt x="209" y="338"/>
                      <a:pt x="198" y="338"/>
                    </a:cubicBezTo>
                    <a:cubicBezTo>
                      <a:pt x="187" y="339"/>
                      <a:pt x="180" y="340"/>
                      <a:pt x="177" y="336"/>
                    </a:cubicBezTo>
                    <a:cubicBezTo>
                      <a:pt x="173" y="332"/>
                      <a:pt x="174" y="326"/>
                      <a:pt x="167" y="325"/>
                    </a:cubicBezTo>
                    <a:cubicBezTo>
                      <a:pt x="160" y="325"/>
                      <a:pt x="165" y="324"/>
                      <a:pt x="156" y="325"/>
                    </a:cubicBezTo>
                    <a:cubicBezTo>
                      <a:pt x="147" y="326"/>
                      <a:pt x="154" y="326"/>
                      <a:pt x="137" y="326"/>
                    </a:cubicBezTo>
                    <a:cubicBezTo>
                      <a:pt x="120" y="326"/>
                      <a:pt x="107" y="327"/>
                      <a:pt x="94" y="327"/>
                    </a:cubicBezTo>
                    <a:cubicBezTo>
                      <a:pt x="80" y="327"/>
                      <a:pt x="59" y="330"/>
                      <a:pt x="56" y="326"/>
                    </a:cubicBezTo>
                    <a:cubicBezTo>
                      <a:pt x="52" y="323"/>
                      <a:pt x="47" y="316"/>
                      <a:pt x="42" y="315"/>
                    </a:cubicBezTo>
                    <a:cubicBezTo>
                      <a:pt x="37" y="314"/>
                      <a:pt x="35" y="309"/>
                      <a:pt x="29" y="315"/>
                    </a:cubicBezTo>
                    <a:cubicBezTo>
                      <a:pt x="23" y="321"/>
                      <a:pt x="21" y="322"/>
                      <a:pt x="17" y="321"/>
                    </a:cubicBezTo>
                    <a:cubicBezTo>
                      <a:pt x="13" y="319"/>
                      <a:pt x="9" y="318"/>
                      <a:pt x="6" y="319"/>
                    </a:cubicBezTo>
                    <a:cubicBezTo>
                      <a:pt x="4" y="320"/>
                      <a:pt x="2" y="321"/>
                      <a:pt x="1" y="321"/>
                    </a:cubicBezTo>
                    <a:cubicBezTo>
                      <a:pt x="1" y="318"/>
                      <a:pt x="0" y="315"/>
                      <a:pt x="2" y="313"/>
                    </a:cubicBezTo>
                    <a:cubicBezTo>
                      <a:pt x="5" y="309"/>
                      <a:pt x="3" y="307"/>
                      <a:pt x="3" y="296"/>
                    </a:cubicBezTo>
                    <a:cubicBezTo>
                      <a:pt x="3" y="286"/>
                      <a:pt x="3" y="278"/>
                      <a:pt x="6" y="276"/>
                    </a:cubicBezTo>
                    <a:cubicBezTo>
                      <a:pt x="8" y="274"/>
                      <a:pt x="9" y="272"/>
                      <a:pt x="10" y="266"/>
                    </a:cubicBezTo>
                    <a:cubicBezTo>
                      <a:pt x="12" y="261"/>
                      <a:pt x="12" y="253"/>
                      <a:pt x="15" y="245"/>
                    </a:cubicBezTo>
                    <a:cubicBezTo>
                      <a:pt x="18" y="236"/>
                      <a:pt x="14" y="240"/>
                      <a:pt x="18" y="227"/>
                    </a:cubicBezTo>
                    <a:cubicBezTo>
                      <a:pt x="22" y="214"/>
                      <a:pt x="19" y="213"/>
                      <a:pt x="25" y="209"/>
                    </a:cubicBezTo>
                    <a:cubicBezTo>
                      <a:pt x="31" y="205"/>
                      <a:pt x="30" y="209"/>
                      <a:pt x="33" y="201"/>
                    </a:cubicBezTo>
                    <a:cubicBezTo>
                      <a:pt x="37" y="193"/>
                      <a:pt x="36" y="190"/>
                      <a:pt x="40" y="189"/>
                    </a:cubicBezTo>
                    <a:cubicBezTo>
                      <a:pt x="43" y="187"/>
                      <a:pt x="44" y="192"/>
                      <a:pt x="49" y="178"/>
                    </a:cubicBezTo>
                    <a:cubicBezTo>
                      <a:pt x="55" y="165"/>
                      <a:pt x="54" y="154"/>
                      <a:pt x="54" y="149"/>
                    </a:cubicBezTo>
                    <a:cubicBezTo>
                      <a:pt x="53" y="143"/>
                      <a:pt x="56" y="147"/>
                      <a:pt x="51" y="137"/>
                    </a:cubicBezTo>
                    <a:cubicBezTo>
                      <a:pt x="46" y="127"/>
                      <a:pt x="46" y="128"/>
                      <a:pt x="43" y="119"/>
                    </a:cubicBezTo>
                    <a:cubicBezTo>
                      <a:pt x="41" y="110"/>
                      <a:pt x="39" y="104"/>
                      <a:pt x="38" y="100"/>
                    </a:cubicBezTo>
                    <a:cubicBezTo>
                      <a:pt x="37" y="96"/>
                      <a:pt x="35" y="90"/>
                      <a:pt x="39" y="85"/>
                    </a:cubicBezTo>
                    <a:cubicBezTo>
                      <a:pt x="44" y="79"/>
                      <a:pt x="45" y="81"/>
                      <a:pt x="43" y="72"/>
                    </a:cubicBezTo>
                    <a:cubicBezTo>
                      <a:pt x="41" y="63"/>
                      <a:pt x="43" y="66"/>
                      <a:pt x="37" y="56"/>
                    </a:cubicBezTo>
                    <a:cubicBezTo>
                      <a:pt x="32" y="47"/>
                      <a:pt x="36" y="49"/>
                      <a:pt x="31" y="40"/>
                    </a:cubicBezTo>
                    <a:cubicBezTo>
                      <a:pt x="26" y="30"/>
                      <a:pt x="27" y="31"/>
                      <a:pt x="24" y="26"/>
                    </a:cubicBezTo>
                    <a:cubicBezTo>
                      <a:pt x="20" y="21"/>
                      <a:pt x="17" y="18"/>
                      <a:pt x="17" y="15"/>
                    </a:cubicBezTo>
                    <a:cubicBezTo>
                      <a:pt x="17" y="13"/>
                      <a:pt x="17" y="11"/>
                      <a:pt x="16" y="8"/>
                    </a:cubicBezTo>
                    <a:cubicBezTo>
                      <a:pt x="20" y="8"/>
                      <a:pt x="24" y="8"/>
                      <a:pt x="30" y="6"/>
                    </a:cubicBezTo>
                    <a:cubicBezTo>
                      <a:pt x="38" y="4"/>
                      <a:pt x="38" y="3"/>
                      <a:pt x="48" y="4"/>
                    </a:cubicBezTo>
                    <a:cubicBezTo>
                      <a:pt x="58" y="5"/>
                      <a:pt x="120" y="0"/>
                      <a:pt x="122" y="3"/>
                    </a:cubicBezTo>
                    <a:cubicBezTo>
                      <a:pt x="124" y="6"/>
                      <a:pt x="126" y="20"/>
                      <a:pt x="128" y="26"/>
                    </a:cubicBezTo>
                    <a:cubicBezTo>
                      <a:pt x="129" y="31"/>
                      <a:pt x="133" y="35"/>
                      <a:pt x="135" y="43"/>
                    </a:cubicBezTo>
                    <a:cubicBezTo>
                      <a:pt x="137" y="50"/>
                      <a:pt x="139" y="48"/>
                      <a:pt x="142" y="56"/>
                    </a:cubicBezTo>
                    <a:cubicBezTo>
                      <a:pt x="145" y="64"/>
                      <a:pt x="148" y="65"/>
                      <a:pt x="158" y="65"/>
                    </a:cubicBezTo>
                    <a:cubicBezTo>
                      <a:pt x="168" y="65"/>
                      <a:pt x="173" y="62"/>
                      <a:pt x="178" y="63"/>
                    </a:cubicBezTo>
                    <a:cubicBezTo>
                      <a:pt x="183" y="64"/>
                      <a:pt x="193" y="68"/>
                      <a:pt x="193" y="63"/>
                    </a:cubicBezTo>
                    <a:cubicBezTo>
                      <a:pt x="193" y="58"/>
                      <a:pt x="190" y="55"/>
                      <a:pt x="194" y="52"/>
                    </a:cubicBezTo>
                    <a:cubicBezTo>
                      <a:pt x="199" y="49"/>
                      <a:pt x="195" y="33"/>
                      <a:pt x="198" y="34"/>
                    </a:cubicBezTo>
                    <a:cubicBezTo>
                      <a:pt x="202" y="35"/>
                      <a:pt x="214" y="38"/>
                      <a:pt x="217" y="34"/>
                    </a:cubicBezTo>
                    <a:cubicBezTo>
                      <a:pt x="219" y="30"/>
                      <a:pt x="224" y="32"/>
                      <a:pt x="224" y="36"/>
                    </a:cubicBezTo>
                    <a:cubicBezTo>
                      <a:pt x="224" y="40"/>
                      <a:pt x="224" y="42"/>
                      <a:pt x="238" y="43"/>
                    </a:cubicBezTo>
                    <a:cubicBezTo>
                      <a:pt x="253" y="43"/>
                      <a:pt x="257" y="46"/>
                      <a:pt x="254" y="50"/>
                    </a:cubicBezTo>
                    <a:cubicBezTo>
                      <a:pt x="252" y="54"/>
                      <a:pt x="253" y="62"/>
                      <a:pt x="255" y="65"/>
                    </a:cubicBezTo>
                    <a:cubicBezTo>
                      <a:pt x="257" y="69"/>
                      <a:pt x="260" y="67"/>
                      <a:pt x="258" y="75"/>
                    </a:cubicBezTo>
                    <a:cubicBezTo>
                      <a:pt x="256" y="83"/>
                      <a:pt x="253" y="92"/>
                      <a:pt x="253" y="97"/>
                    </a:cubicBezTo>
                    <a:cubicBezTo>
                      <a:pt x="253" y="103"/>
                      <a:pt x="250" y="105"/>
                      <a:pt x="256" y="112"/>
                    </a:cubicBezTo>
                    <a:cubicBezTo>
                      <a:pt x="261" y="119"/>
                      <a:pt x="266" y="128"/>
                      <a:pt x="266" y="132"/>
                    </a:cubicBezTo>
                    <a:cubicBezTo>
                      <a:pt x="266" y="136"/>
                      <a:pt x="264" y="141"/>
                      <a:pt x="263" y="144"/>
                    </a:cubicBezTo>
                    <a:cubicBezTo>
                      <a:pt x="263" y="147"/>
                      <a:pt x="258" y="149"/>
                      <a:pt x="265" y="151"/>
                    </a:cubicBezTo>
                    <a:cubicBezTo>
                      <a:pt x="271" y="152"/>
                      <a:pt x="265" y="152"/>
                      <a:pt x="273" y="151"/>
                    </a:cubicBezTo>
                    <a:cubicBezTo>
                      <a:pt x="281" y="149"/>
                      <a:pt x="283" y="149"/>
                      <a:pt x="291" y="149"/>
                    </a:cubicBezTo>
                    <a:cubicBezTo>
                      <a:pt x="300" y="148"/>
                      <a:pt x="303" y="145"/>
                      <a:pt x="308" y="146"/>
                    </a:cubicBezTo>
                    <a:cubicBezTo>
                      <a:pt x="308" y="147"/>
                      <a:pt x="309" y="147"/>
                      <a:pt x="309" y="147"/>
                    </a:cubicBezTo>
                    <a:cubicBezTo>
                      <a:pt x="308" y="152"/>
                      <a:pt x="309" y="162"/>
                      <a:pt x="309" y="1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905">
                <a:extLst>
                  <a:ext uri="{FF2B5EF4-FFF2-40B4-BE49-F238E27FC236}">
                    <a16:creationId xmlns:a16="http://schemas.microsoft.com/office/drawing/2014/main" id="{90A9CB89-D727-5D4A-A5A5-0197F797B631}"/>
                  </a:ext>
                </a:extLst>
              </p:cNvPr>
              <p:cNvSpPr>
                <a:spLocks/>
              </p:cNvSpPr>
              <p:nvPr/>
            </p:nvSpPr>
            <p:spPr bwMode="auto">
              <a:xfrm>
                <a:off x="2718" y="2121"/>
                <a:ext cx="16" cy="23"/>
              </a:xfrm>
              <a:custGeom>
                <a:avLst/>
                <a:gdLst>
                  <a:gd name="T0" fmla="*/ 27 w 27"/>
                  <a:gd name="T1" fmla="*/ 4 h 39"/>
                  <a:gd name="T2" fmla="*/ 21 w 27"/>
                  <a:gd name="T3" fmla="*/ 10 h 39"/>
                  <a:gd name="T4" fmla="*/ 16 w 27"/>
                  <a:gd name="T5" fmla="*/ 19 h 39"/>
                  <a:gd name="T6" fmla="*/ 11 w 27"/>
                  <a:gd name="T7" fmla="*/ 37 h 39"/>
                  <a:gd name="T8" fmla="*/ 4 w 27"/>
                  <a:gd name="T9" fmla="*/ 39 h 39"/>
                  <a:gd name="T10" fmla="*/ 2 w 27"/>
                  <a:gd name="T11" fmla="*/ 22 h 39"/>
                  <a:gd name="T12" fmla="*/ 0 w 27"/>
                  <a:gd name="T13" fmla="*/ 14 h 39"/>
                  <a:gd name="T14" fmla="*/ 2 w 27"/>
                  <a:gd name="T15" fmla="*/ 9 h 39"/>
                  <a:gd name="T16" fmla="*/ 12 w 27"/>
                  <a:gd name="T17" fmla="*/ 5 h 39"/>
                  <a:gd name="T18" fmla="*/ 19 w 27"/>
                  <a:gd name="T19" fmla="*/ 1 h 39"/>
                  <a:gd name="T20" fmla="*/ 27 w 27"/>
                  <a:gd name="T2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9">
                    <a:moveTo>
                      <a:pt x="27" y="4"/>
                    </a:moveTo>
                    <a:cubicBezTo>
                      <a:pt x="26" y="6"/>
                      <a:pt x="24" y="9"/>
                      <a:pt x="21" y="10"/>
                    </a:cubicBezTo>
                    <a:cubicBezTo>
                      <a:pt x="13" y="14"/>
                      <a:pt x="14" y="14"/>
                      <a:pt x="16" y="19"/>
                    </a:cubicBezTo>
                    <a:cubicBezTo>
                      <a:pt x="18" y="24"/>
                      <a:pt x="14" y="31"/>
                      <a:pt x="11" y="37"/>
                    </a:cubicBezTo>
                    <a:cubicBezTo>
                      <a:pt x="11" y="38"/>
                      <a:pt x="8" y="39"/>
                      <a:pt x="4" y="39"/>
                    </a:cubicBezTo>
                    <a:cubicBezTo>
                      <a:pt x="2" y="31"/>
                      <a:pt x="3" y="29"/>
                      <a:pt x="2" y="22"/>
                    </a:cubicBezTo>
                    <a:cubicBezTo>
                      <a:pt x="2" y="18"/>
                      <a:pt x="1" y="16"/>
                      <a:pt x="0" y="14"/>
                    </a:cubicBezTo>
                    <a:cubicBezTo>
                      <a:pt x="0" y="13"/>
                      <a:pt x="1" y="11"/>
                      <a:pt x="2" y="9"/>
                    </a:cubicBezTo>
                    <a:cubicBezTo>
                      <a:pt x="5" y="5"/>
                      <a:pt x="6" y="8"/>
                      <a:pt x="12" y="5"/>
                    </a:cubicBezTo>
                    <a:cubicBezTo>
                      <a:pt x="17" y="2"/>
                      <a:pt x="15" y="1"/>
                      <a:pt x="19" y="1"/>
                    </a:cubicBezTo>
                    <a:cubicBezTo>
                      <a:pt x="22" y="0"/>
                      <a:pt x="24" y="1"/>
                      <a:pt x="2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906">
                <a:extLst>
                  <a:ext uri="{FF2B5EF4-FFF2-40B4-BE49-F238E27FC236}">
                    <a16:creationId xmlns:a16="http://schemas.microsoft.com/office/drawing/2014/main" id="{260EBA26-E994-F849-BD36-A61BAF42F253}"/>
                  </a:ext>
                </a:extLst>
              </p:cNvPr>
              <p:cNvSpPr>
                <a:spLocks/>
              </p:cNvSpPr>
              <p:nvPr/>
            </p:nvSpPr>
            <p:spPr bwMode="auto">
              <a:xfrm>
                <a:off x="2911" y="2309"/>
                <a:ext cx="118" cy="114"/>
              </a:xfrm>
              <a:custGeom>
                <a:avLst/>
                <a:gdLst>
                  <a:gd name="T0" fmla="*/ 196 w 197"/>
                  <a:gd name="T1" fmla="*/ 65 h 190"/>
                  <a:gd name="T2" fmla="*/ 194 w 197"/>
                  <a:gd name="T3" fmla="*/ 79 h 190"/>
                  <a:gd name="T4" fmla="*/ 190 w 197"/>
                  <a:gd name="T5" fmla="*/ 91 h 190"/>
                  <a:gd name="T6" fmla="*/ 190 w 197"/>
                  <a:gd name="T7" fmla="*/ 103 h 190"/>
                  <a:gd name="T8" fmla="*/ 189 w 197"/>
                  <a:gd name="T9" fmla="*/ 114 h 190"/>
                  <a:gd name="T10" fmla="*/ 192 w 197"/>
                  <a:gd name="T11" fmla="*/ 122 h 190"/>
                  <a:gd name="T12" fmla="*/ 181 w 197"/>
                  <a:gd name="T13" fmla="*/ 138 h 190"/>
                  <a:gd name="T14" fmla="*/ 177 w 197"/>
                  <a:gd name="T15" fmla="*/ 160 h 190"/>
                  <a:gd name="T16" fmla="*/ 170 w 197"/>
                  <a:gd name="T17" fmla="*/ 166 h 190"/>
                  <a:gd name="T18" fmla="*/ 154 w 197"/>
                  <a:gd name="T19" fmla="*/ 182 h 190"/>
                  <a:gd name="T20" fmla="*/ 149 w 197"/>
                  <a:gd name="T21" fmla="*/ 188 h 190"/>
                  <a:gd name="T22" fmla="*/ 131 w 197"/>
                  <a:gd name="T23" fmla="*/ 188 h 190"/>
                  <a:gd name="T24" fmla="*/ 113 w 197"/>
                  <a:gd name="T25" fmla="*/ 183 h 190"/>
                  <a:gd name="T26" fmla="*/ 97 w 197"/>
                  <a:gd name="T27" fmla="*/ 182 h 190"/>
                  <a:gd name="T28" fmla="*/ 91 w 197"/>
                  <a:gd name="T29" fmla="*/ 172 h 190"/>
                  <a:gd name="T30" fmla="*/ 63 w 197"/>
                  <a:gd name="T31" fmla="*/ 155 h 190"/>
                  <a:gd name="T32" fmla="*/ 60 w 197"/>
                  <a:gd name="T33" fmla="*/ 134 h 190"/>
                  <a:gd name="T34" fmla="*/ 49 w 197"/>
                  <a:gd name="T35" fmla="*/ 125 h 190"/>
                  <a:gd name="T36" fmla="*/ 35 w 197"/>
                  <a:gd name="T37" fmla="*/ 115 h 190"/>
                  <a:gd name="T38" fmla="*/ 22 w 197"/>
                  <a:gd name="T39" fmla="*/ 103 h 190"/>
                  <a:gd name="T40" fmla="*/ 13 w 197"/>
                  <a:gd name="T41" fmla="*/ 83 h 190"/>
                  <a:gd name="T42" fmla="*/ 1 w 197"/>
                  <a:gd name="T43" fmla="*/ 63 h 190"/>
                  <a:gd name="T44" fmla="*/ 0 w 197"/>
                  <a:gd name="T45" fmla="*/ 61 h 190"/>
                  <a:gd name="T46" fmla="*/ 8 w 197"/>
                  <a:gd name="T47" fmla="*/ 61 h 190"/>
                  <a:gd name="T48" fmla="*/ 22 w 197"/>
                  <a:gd name="T49" fmla="*/ 65 h 190"/>
                  <a:gd name="T50" fmla="*/ 38 w 197"/>
                  <a:gd name="T51" fmla="*/ 69 h 190"/>
                  <a:gd name="T52" fmla="*/ 53 w 197"/>
                  <a:gd name="T53" fmla="*/ 58 h 190"/>
                  <a:gd name="T54" fmla="*/ 62 w 197"/>
                  <a:gd name="T55" fmla="*/ 46 h 190"/>
                  <a:gd name="T56" fmla="*/ 71 w 197"/>
                  <a:gd name="T57" fmla="*/ 35 h 190"/>
                  <a:gd name="T58" fmla="*/ 86 w 197"/>
                  <a:gd name="T59" fmla="*/ 29 h 190"/>
                  <a:gd name="T60" fmla="*/ 90 w 197"/>
                  <a:gd name="T61" fmla="*/ 16 h 190"/>
                  <a:gd name="T62" fmla="*/ 99 w 197"/>
                  <a:gd name="T63" fmla="*/ 5 h 190"/>
                  <a:gd name="T64" fmla="*/ 121 w 197"/>
                  <a:gd name="T65" fmla="*/ 0 h 190"/>
                  <a:gd name="T66" fmla="*/ 130 w 197"/>
                  <a:gd name="T67" fmla="*/ 0 h 190"/>
                  <a:gd name="T68" fmla="*/ 131 w 197"/>
                  <a:gd name="T69" fmla="*/ 7 h 190"/>
                  <a:gd name="T70" fmla="*/ 151 w 197"/>
                  <a:gd name="T71" fmla="*/ 11 h 190"/>
                  <a:gd name="T72" fmla="*/ 168 w 197"/>
                  <a:gd name="T73" fmla="*/ 19 h 190"/>
                  <a:gd name="T74" fmla="*/ 184 w 197"/>
                  <a:gd name="T75" fmla="*/ 25 h 190"/>
                  <a:gd name="T76" fmla="*/ 194 w 197"/>
                  <a:gd name="T77" fmla="*/ 33 h 190"/>
                  <a:gd name="T78" fmla="*/ 194 w 197"/>
                  <a:gd name="T79" fmla="*/ 43 h 190"/>
                  <a:gd name="T80" fmla="*/ 196 w 197"/>
                  <a:gd name="T81" fmla="*/ 6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 h="190">
                    <a:moveTo>
                      <a:pt x="196" y="65"/>
                    </a:moveTo>
                    <a:cubicBezTo>
                      <a:pt x="195" y="72"/>
                      <a:pt x="196" y="73"/>
                      <a:pt x="194" y="79"/>
                    </a:cubicBezTo>
                    <a:cubicBezTo>
                      <a:pt x="193" y="84"/>
                      <a:pt x="191" y="85"/>
                      <a:pt x="190" y="91"/>
                    </a:cubicBezTo>
                    <a:cubicBezTo>
                      <a:pt x="189" y="97"/>
                      <a:pt x="190" y="99"/>
                      <a:pt x="190" y="103"/>
                    </a:cubicBezTo>
                    <a:cubicBezTo>
                      <a:pt x="190" y="107"/>
                      <a:pt x="186" y="111"/>
                      <a:pt x="189" y="114"/>
                    </a:cubicBezTo>
                    <a:cubicBezTo>
                      <a:pt x="192" y="116"/>
                      <a:pt x="195" y="117"/>
                      <a:pt x="192" y="122"/>
                    </a:cubicBezTo>
                    <a:cubicBezTo>
                      <a:pt x="189" y="127"/>
                      <a:pt x="182" y="133"/>
                      <a:pt x="181" y="138"/>
                    </a:cubicBezTo>
                    <a:cubicBezTo>
                      <a:pt x="180" y="142"/>
                      <a:pt x="176" y="157"/>
                      <a:pt x="177" y="160"/>
                    </a:cubicBezTo>
                    <a:cubicBezTo>
                      <a:pt x="177" y="163"/>
                      <a:pt x="177" y="161"/>
                      <a:pt x="170" y="166"/>
                    </a:cubicBezTo>
                    <a:cubicBezTo>
                      <a:pt x="163" y="171"/>
                      <a:pt x="157" y="178"/>
                      <a:pt x="154" y="182"/>
                    </a:cubicBezTo>
                    <a:cubicBezTo>
                      <a:pt x="152" y="183"/>
                      <a:pt x="151" y="185"/>
                      <a:pt x="149" y="188"/>
                    </a:cubicBezTo>
                    <a:cubicBezTo>
                      <a:pt x="145" y="186"/>
                      <a:pt x="142" y="190"/>
                      <a:pt x="131" y="188"/>
                    </a:cubicBezTo>
                    <a:cubicBezTo>
                      <a:pt x="121" y="185"/>
                      <a:pt x="121" y="184"/>
                      <a:pt x="113" y="183"/>
                    </a:cubicBezTo>
                    <a:cubicBezTo>
                      <a:pt x="107" y="182"/>
                      <a:pt x="100" y="181"/>
                      <a:pt x="97" y="182"/>
                    </a:cubicBezTo>
                    <a:cubicBezTo>
                      <a:pt x="98" y="178"/>
                      <a:pt x="98" y="174"/>
                      <a:pt x="91" y="172"/>
                    </a:cubicBezTo>
                    <a:cubicBezTo>
                      <a:pt x="80" y="168"/>
                      <a:pt x="65" y="167"/>
                      <a:pt x="63" y="155"/>
                    </a:cubicBezTo>
                    <a:cubicBezTo>
                      <a:pt x="60" y="144"/>
                      <a:pt x="69" y="137"/>
                      <a:pt x="60" y="134"/>
                    </a:cubicBezTo>
                    <a:cubicBezTo>
                      <a:pt x="50" y="131"/>
                      <a:pt x="50" y="130"/>
                      <a:pt x="49" y="125"/>
                    </a:cubicBezTo>
                    <a:cubicBezTo>
                      <a:pt x="48" y="121"/>
                      <a:pt x="41" y="119"/>
                      <a:pt x="35" y="115"/>
                    </a:cubicBezTo>
                    <a:cubicBezTo>
                      <a:pt x="28" y="111"/>
                      <a:pt x="26" y="111"/>
                      <a:pt x="22" y="103"/>
                    </a:cubicBezTo>
                    <a:cubicBezTo>
                      <a:pt x="18" y="94"/>
                      <a:pt x="18" y="96"/>
                      <a:pt x="13" y="83"/>
                    </a:cubicBezTo>
                    <a:cubicBezTo>
                      <a:pt x="8" y="71"/>
                      <a:pt x="1" y="63"/>
                      <a:pt x="1" y="63"/>
                    </a:cubicBezTo>
                    <a:cubicBezTo>
                      <a:pt x="1" y="63"/>
                      <a:pt x="1" y="62"/>
                      <a:pt x="0" y="61"/>
                    </a:cubicBezTo>
                    <a:cubicBezTo>
                      <a:pt x="3" y="60"/>
                      <a:pt x="6" y="61"/>
                      <a:pt x="8" y="61"/>
                    </a:cubicBezTo>
                    <a:cubicBezTo>
                      <a:pt x="13" y="61"/>
                      <a:pt x="16" y="63"/>
                      <a:pt x="22" y="65"/>
                    </a:cubicBezTo>
                    <a:cubicBezTo>
                      <a:pt x="28" y="67"/>
                      <a:pt x="34" y="69"/>
                      <a:pt x="38" y="69"/>
                    </a:cubicBezTo>
                    <a:cubicBezTo>
                      <a:pt x="42" y="69"/>
                      <a:pt x="45" y="64"/>
                      <a:pt x="53" y="58"/>
                    </a:cubicBezTo>
                    <a:cubicBezTo>
                      <a:pt x="61" y="53"/>
                      <a:pt x="59" y="53"/>
                      <a:pt x="62" y="46"/>
                    </a:cubicBezTo>
                    <a:cubicBezTo>
                      <a:pt x="65" y="38"/>
                      <a:pt x="67" y="39"/>
                      <a:pt x="71" y="35"/>
                    </a:cubicBezTo>
                    <a:cubicBezTo>
                      <a:pt x="74" y="31"/>
                      <a:pt x="82" y="31"/>
                      <a:pt x="86" y="29"/>
                    </a:cubicBezTo>
                    <a:cubicBezTo>
                      <a:pt x="91" y="27"/>
                      <a:pt x="90" y="22"/>
                      <a:pt x="90" y="16"/>
                    </a:cubicBezTo>
                    <a:cubicBezTo>
                      <a:pt x="90" y="10"/>
                      <a:pt x="97" y="9"/>
                      <a:pt x="99" y="5"/>
                    </a:cubicBezTo>
                    <a:cubicBezTo>
                      <a:pt x="101" y="0"/>
                      <a:pt x="115" y="0"/>
                      <a:pt x="121" y="0"/>
                    </a:cubicBezTo>
                    <a:cubicBezTo>
                      <a:pt x="125" y="0"/>
                      <a:pt x="128" y="0"/>
                      <a:pt x="130" y="0"/>
                    </a:cubicBezTo>
                    <a:cubicBezTo>
                      <a:pt x="129" y="3"/>
                      <a:pt x="128" y="5"/>
                      <a:pt x="131" y="7"/>
                    </a:cubicBezTo>
                    <a:cubicBezTo>
                      <a:pt x="137" y="10"/>
                      <a:pt x="140" y="7"/>
                      <a:pt x="151" y="11"/>
                    </a:cubicBezTo>
                    <a:cubicBezTo>
                      <a:pt x="161" y="15"/>
                      <a:pt x="161" y="17"/>
                      <a:pt x="168" y="19"/>
                    </a:cubicBezTo>
                    <a:cubicBezTo>
                      <a:pt x="175" y="22"/>
                      <a:pt x="177" y="20"/>
                      <a:pt x="184" y="25"/>
                    </a:cubicBezTo>
                    <a:cubicBezTo>
                      <a:pt x="192" y="30"/>
                      <a:pt x="194" y="30"/>
                      <a:pt x="194" y="33"/>
                    </a:cubicBezTo>
                    <a:cubicBezTo>
                      <a:pt x="194" y="36"/>
                      <a:pt x="191" y="36"/>
                      <a:pt x="194" y="43"/>
                    </a:cubicBezTo>
                    <a:cubicBezTo>
                      <a:pt x="197" y="51"/>
                      <a:pt x="196" y="59"/>
                      <a:pt x="196" y="6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07">
                <a:extLst>
                  <a:ext uri="{FF2B5EF4-FFF2-40B4-BE49-F238E27FC236}">
                    <a16:creationId xmlns:a16="http://schemas.microsoft.com/office/drawing/2014/main" id="{1F0535DD-B42C-744F-9B70-7E18C39493DD}"/>
                  </a:ext>
                </a:extLst>
              </p:cNvPr>
              <p:cNvSpPr>
                <a:spLocks/>
              </p:cNvSpPr>
              <p:nvPr/>
            </p:nvSpPr>
            <p:spPr bwMode="auto">
              <a:xfrm>
                <a:off x="2864" y="2183"/>
                <a:ext cx="177" cy="167"/>
              </a:xfrm>
              <a:custGeom>
                <a:avLst/>
                <a:gdLst>
                  <a:gd name="T0" fmla="*/ 286 w 296"/>
                  <a:gd name="T1" fmla="*/ 75 h 279"/>
                  <a:gd name="T2" fmla="*/ 286 w 296"/>
                  <a:gd name="T3" fmla="*/ 107 h 279"/>
                  <a:gd name="T4" fmla="*/ 278 w 296"/>
                  <a:gd name="T5" fmla="*/ 127 h 279"/>
                  <a:gd name="T6" fmla="*/ 270 w 296"/>
                  <a:gd name="T7" fmla="*/ 152 h 279"/>
                  <a:gd name="T8" fmla="*/ 277 w 296"/>
                  <a:gd name="T9" fmla="*/ 164 h 279"/>
                  <a:gd name="T10" fmla="*/ 211 w 296"/>
                  <a:gd name="T11" fmla="*/ 205 h 279"/>
                  <a:gd name="T12" fmla="*/ 200 w 296"/>
                  <a:gd name="T13" fmla="*/ 210 h 279"/>
                  <a:gd name="T14" fmla="*/ 169 w 296"/>
                  <a:gd name="T15" fmla="*/ 226 h 279"/>
                  <a:gd name="T16" fmla="*/ 150 w 296"/>
                  <a:gd name="T17" fmla="*/ 245 h 279"/>
                  <a:gd name="T18" fmla="*/ 132 w 296"/>
                  <a:gd name="T19" fmla="*/ 268 h 279"/>
                  <a:gd name="T20" fmla="*/ 101 w 296"/>
                  <a:gd name="T21" fmla="*/ 275 h 279"/>
                  <a:gd name="T22" fmla="*/ 79 w 296"/>
                  <a:gd name="T23" fmla="*/ 271 h 279"/>
                  <a:gd name="T24" fmla="*/ 63 w 296"/>
                  <a:gd name="T25" fmla="*/ 260 h 279"/>
                  <a:gd name="T26" fmla="*/ 37 w 296"/>
                  <a:gd name="T27" fmla="*/ 266 h 279"/>
                  <a:gd name="T28" fmla="*/ 5 w 296"/>
                  <a:gd name="T29" fmla="*/ 136 h 279"/>
                  <a:gd name="T30" fmla="*/ 52 w 296"/>
                  <a:gd name="T31" fmla="*/ 122 h 279"/>
                  <a:gd name="T32" fmla="*/ 56 w 296"/>
                  <a:gd name="T33" fmla="*/ 99 h 279"/>
                  <a:gd name="T34" fmla="*/ 62 w 296"/>
                  <a:gd name="T35" fmla="*/ 81 h 279"/>
                  <a:gd name="T36" fmla="*/ 72 w 296"/>
                  <a:gd name="T37" fmla="*/ 88 h 279"/>
                  <a:gd name="T38" fmla="*/ 91 w 296"/>
                  <a:gd name="T39" fmla="*/ 99 h 279"/>
                  <a:gd name="T40" fmla="*/ 126 w 296"/>
                  <a:gd name="T41" fmla="*/ 106 h 279"/>
                  <a:gd name="T42" fmla="*/ 139 w 296"/>
                  <a:gd name="T43" fmla="*/ 106 h 279"/>
                  <a:gd name="T44" fmla="*/ 152 w 296"/>
                  <a:gd name="T45" fmla="*/ 116 h 279"/>
                  <a:gd name="T46" fmla="*/ 167 w 296"/>
                  <a:gd name="T47" fmla="*/ 129 h 279"/>
                  <a:gd name="T48" fmla="*/ 182 w 296"/>
                  <a:gd name="T49" fmla="*/ 147 h 279"/>
                  <a:gd name="T50" fmla="*/ 194 w 296"/>
                  <a:gd name="T51" fmla="*/ 145 h 279"/>
                  <a:gd name="T52" fmla="*/ 196 w 296"/>
                  <a:gd name="T53" fmla="*/ 112 h 279"/>
                  <a:gd name="T54" fmla="*/ 176 w 296"/>
                  <a:gd name="T55" fmla="*/ 114 h 279"/>
                  <a:gd name="T56" fmla="*/ 164 w 296"/>
                  <a:gd name="T57" fmla="*/ 91 h 279"/>
                  <a:gd name="T58" fmla="*/ 171 w 296"/>
                  <a:gd name="T59" fmla="*/ 62 h 279"/>
                  <a:gd name="T60" fmla="*/ 168 w 296"/>
                  <a:gd name="T61" fmla="*/ 34 h 279"/>
                  <a:gd name="T62" fmla="*/ 178 w 296"/>
                  <a:gd name="T63" fmla="*/ 20 h 279"/>
                  <a:gd name="T64" fmla="*/ 193 w 296"/>
                  <a:gd name="T65" fmla="*/ 6 h 279"/>
                  <a:gd name="T66" fmla="*/ 224 w 296"/>
                  <a:gd name="T67" fmla="*/ 0 h 279"/>
                  <a:gd name="T68" fmla="*/ 249 w 296"/>
                  <a:gd name="T69" fmla="*/ 20 h 279"/>
                  <a:gd name="T70" fmla="*/ 279 w 296"/>
                  <a:gd name="T71" fmla="*/ 37 h 279"/>
                  <a:gd name="T72" fmla="*/ 287 w 296"/>
                  <a:gd name="T73" fmla="*/ 48 h 279"/>
                  <a:gd name="T74" fmla="*/ 294 w 296"/>
                  <a:gd name="T75" fmla="*/ 6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79">
                    <a:moveTo>
                      <a:pt x="294" y="69"/>
                    </a:moveTo>
                    <a:cubicBezTo>
                      <a:pt x="293" y="72"/>
                      <a:pt x="285" y="68"/>
                      <a:pt x="286" y="75"/>
                    </a:cubicBezTo>
                    <a:cubicBezTo>
                      <a:pt x="286" y="83"/>
                      <a:pt x="289" y="86"/>
                      <a:pt x="288" y="93"/>
                    </a:cubicBezTo>
                    <a:cubicBezTo>
                      <a:pt x="286" y="99"/>
                      <a:pt x="284" y="100"/>
                      <a:pt x="286" y="107"/>
                    </a:cubicBezTo>
                    <a:cubicBezTo>
                      <a:pt x="288" y="113"/>
                      <a:pt x="295" y="119"/>
                      <a:pt x="290" y="120"/>
                    </a:cubicBezTo>
                    <a:cubicBezTo>
                      <a:pt x="285" y="122"/>
                      <a:pt x="279" y="124"/>
                      <a:pt x="278" y="127"/>
                    </a:cubicBezTo>
                    <a:cubicBezTo>
                      <a:pt x="277" y="131"/>
                      <a:pt x="281" y="133"/>
                      <a:pt x="277" y="139"/>
                    </a:cubicBezTo>
                    <a:cubicBezTo>
                      <a:pt x="272" y="146"/>
                      <a:pt x="269" y="147"/>
                      <a:pt x="270" y="152"/>
                    </a:cubicBezTo>
                    <a:cubicBezTo>
                      <a:pt x="271" y="157"/>
                      <a:pt x="270" y="158"/>
                      <a:pt x="276" y="163"/>
                    </a:cubicBezTo>
                    <a:cubicBezTo>
                      <a:pt x="277" y="163"/>
                      <a:pt x="277" y="163"/>
                      <a:pt x="277" y="164"/>
                    </a:cubicBezTo>
                    <a:cubicBezTo>
                      <a:pt x="261" y="170"/>
                      <a:pt x="208" y="192"/>
                      <a:pt x="207" y="194"/>
                    </a:cubicBezTo>
                    <a:cubicBezTo>
                      <a:pt x="205" y="197"/>
                      <a:pt x="210" y="200"/>
                      <a:pt x="211" y="205"/>
                    </a:cubicBezTo>
                    <a:cubicBezTo>
                      <a:pt x="211" y="207"/>
                      <a:pt x="210" y="209"/>
                      <a:pt x="209" y="210"/>
                    </a:cubicBezTo>
                    <a:cubicBezTo>
                      <a:pt x="207" y="210"/>
                      <a:pt x="204" y="210"/>
                      <a:pt x="200" y="210"/>
                    </a:cubicBezTo>
                    <a:cubicBezTo>
                      <a:pt x="194" y="210"/>
                      <a:pt x="180" y="210"/>
                      <a:pt x="178" y="215"/>
                    </a:cubicBezTo>
                    <a:cubicBezTo>
                      <a:pt x="176" y="219"/>
                      <a:pt x="169" y="220"/>
                      <a:pt x="169" y="226"/>
                    </a:cubicBezTo>
                    <a:cubicBezTo>
                      <a:pt x="169" y="232"/>
                      <a:pt x="170" y="237"/>
                      <a:pt x="165" y="239"/>
                    </a:cubicBezTo>
                    <a:cubicBezTo>
                      <a:pt x="161" y="241"/>
                      <a:pt x="153" y="241"/>
                      <a:pt x="150" y="245"/>
                    </a:cubicBezTo>
                    <a:cubicBezTo>
                      <a:pt x="146" y="249"/>
                      <a:pt x="144" y="248"/>
                      <a:pt x="141" y="256"/>
                    </a:cubicBezTo>
                    <a:cubicBezTo>
                      <a:pt x="138" y="263"/>
                      <a:pt x="140" y="263"/>
                      <a:pt x="132" y="268"/>
                    </a:cubicBezTo>
                    <a:cubicBezTo>
                      <a:pt x="124" y="274"/>
                      <a:pt x="121" y="279"/>
                      <a:pt x="117" y="279"/>
                    </a:cubicBezTo>
                    <a:cubicBezTo>
                      <a:pt x="113" y="279"/>
                      <a:pt x="107" y="277"/>
                      <a:pt x="101" y="275"/>
                    </a:cubicBezTo>
                    <a:cubicBezTo>
                      <a:pt x="95" y="273"/>
                      <a:pt x="92" y="271"/>
                      <a:pt x="87" y="271"/>
                    </a:cubicBezTo>
                    <a:cubicBezTo>
                      <a:pt x="85" y="271"/>
                      <a:pt x="82" y="270"/>
                      <a:pt x="79" y="271"/>
                    </a:cubicBezTo>
                    <a:cubicBezTo>
                      <a:pt x="78" y="268"/>
                      <a:pt x="77" y="264"/>
                      <a:pt x="75" y="263"/>
                    </a:cubicBezTo>
                    <a:cubicBezTo>
                      <a:pt x="72" y="262"/>
                      <a:pt x="72" y="259"/>
                      <a:pt x="63" y="260"/>
                    </a:cubicBezTo>
                    <a:cubicBezTo>
                      <a:pt x="54" y="262"/>
                      <a:pt x="53" y="260"/>
                      <a:pt x="46" y="264"/>
                    </a:cubicBezTo>
                    <a:cubicBezTo>
                      <a:pt x="43" y="266"/>
                      <a:pt x="40" y="266"/>
                      <a:pt x="37" y="266"/>
                    </a:cubicBezTo>
                    <a:cubicBezTo>
                      <a:pt x="30" y="259"/>
                      <a:pt x="6" y="237"/>
                      <a:pt x="5" y="230"/>
                    </a:cubicBezTo>
                    <a:cubicBezTo>
                      <a:pt x="3" y="221"/>
                      <a:pt x="0" y="137"/>
                      <a:pt x="5" y="136"/>
                    </a:cubicBezTo>
                    <a:cubicBezTo>
                      <a:pt x="9" y="136"/>
                      <a:pt x="57" y="139"/>
                      <a:pt x="54" y="136"/>
                    </a:cubicBezTo>
                    <a:cubicBezTo>
                      <a:pt x="51" y="134"/>
                      <a:pt x="44" y="126"/>
                      <a:pt x="52" y="122"/>
                    </a:cubicBezTo>
                    <a:cubicBezTo>
                      <a:pt x="59" y="117"/>
                      <a:pt x="55" y="112"/>
                      <a:pt x="54" y="109"/>
                    </a:cubicBezTo>
                    <a:cubicBezTo>
                      <a:pt x="54" y="106"/>
                      <a:pt x="56" y="103"/>
                      <a:pt x="56" y="99"/>
                    </a:cubicBezTo>
                    <a:cubicBezTo>
                      <a:pt x="56" y="95"/>
                      <a:pt x="55" y="85"/>
                      <a:pt x="56" y="80"/>
                    </a:cubicBezTo>
                    <a:cubicBezTo>
                      <a:pt x="59" y="80"/>
                      <a:pt x="59" y="77"/>
                      <a:pt x="62" y="81"/>
                    </a:cubicBezTo>
                    <a:cubicBezTo>
                      <a:pt x="65" y="85"/>
                      <a:pt x="60" y="93"/>
                      <a:pt x="65" y="91"/>
                    </a:cubicBezTo>
                    <a:cubicBezTo>
                      <a:pt x="70" y="90"/>
                      <a:pt x="61" y="88"/>
                      <a:pt x="72" y="88"/>
                    </a:cubicBezTo>
                    <a:cubicBezTo>
                      <a:pt x="83" y="88"/>
                      <a:pt x="87" y="83"/>
                      <a:pt x="88" y="88"/>
                    </a:cubicBezTo>
                    <a:cubicBezTo>
                      <a:pt x="88" y="94"/>
                      <a:pt x="84" y="95"/>
                      <a:pt x="91" y="99"/>
                    </a:cubicBezTo>
                    <a:cubicBezTo>
                      <a:pt x="97" y="102"/>
                      <a:pt x="99" y="104"/>
                      <a:pt x="107" y="106"/>
                    </a:cubicBezTo>
                    <a:cubicBezTo>
                      <a:pt x="116" y="107"/>
                      <a:pt x="125" y="110"/>
                      <a:pt x="126" y="106"/>
                    </a:cubicBezTo>
                    <a:cubicBezTo>
                      <a:pt x="127" y="101"/>
                      <a:pt x="128" y="97"/>
                      <a:pt x="130" y="98"/>
                    </a:cubicBezTo>
                    <a:cubicBezTo>
                      <a:pt x="133" y="99"/>
                      <a:pt x="137" y="103"/>
                      <a:pt x="139" y="106"/>
                    </a:cubicBezTo>
                    <a:cubicBezTo>
                      <a:pt x="141" y="108"/>
                      <a:pt x="140" y="112"/>
                      <a:pt x="142" y="114"/>
                    </a:cubicBezTo>
                    <a:cubicBezTo>
                      <a:pt x="145" y="116"/>
                      <a:pt x="149" y="115"/>
                      <a:pt x="152" y="116"/>
                    </a:cubicBezTo>
                    <a:cubicBezTo>
                      <a:pt x="155" y="117"/>
                      <a:pt x="155" y="117"/>
                      <a:pt x="159" y="120"/>
                    </a:cubicBezTo>
                    <a:cubicBezTo>
                      <a:pt x="164" y="124"/>
                      <a:pt x="166" y="124"/>
                      <a:pt x="167" y="129"/>
                    </a:cubicBezTo>
                    <a:cubicBezTo>
                      <a:pt x="168" y="134"/>
                      <a:pt x="173" y="136"/>
                      <a:pt x="174" y="140"/>
                    </a:cubicBezTo>
                    <a:cubicBezTo>
                      <a:pt x="175" y="144"/>
                      <a:pt x="178" y="148"/>
                      <a:pt x="182" y="147"/>
                    </a:cubicBezTo>
                    <a:cubicBezTo>
                      <a:pt x="186" y="147"/>
                      <a:pt x="186" y="143"/>
                      <a:pt x="189" y="143"/>
                    </a:cubicBezTo>
                    <a:cubicBezTo>
                      <a:pt x="191" y="143"/>
                      <a:pt x="194" y="141"/>
                      <a:pt x="194" y="145"/>
                    </a:cubicBezTo>
                    <a:cubicBezTo>
                      <a:pt x="195" y="148"/>
                      <a:pt x="198" y="147"/>
                      <a:pt x="198" y="147"/>
                    </a:cubicBezTo>
                    <a:cubicBezTo>
                      <a:pt x="198" y="147"/>
                      <a:pt x="200" y="108"/>
                      <a:pt x="196" y="112"/>
                    </a:cubicBezTo>
                    <a:cubicBezTo>
                      <a:pt x="191" y="116"/>
                      <a:pt x="192" y="119"/>
                      <a:pt x="186" y="119"/>
                    </a:cubicBezTo>
                    <a:cubicBezTo>
                      <a:pt x="181" y="119"/>
                      <a:pt x="177" y="116"/>
                      <a:pt x="176" y="114"/>
                    </a:cubicBezTo>
                    <a:cubicBezTo>
                      <a:pt x="175" y="112"/>
                      <a:pt x="173" y="112"/>
                      <a:pt x="168" y="105"/>
                    </a:cubicBezTo>
                    <a:cubicBezTo>
                      <a:pt x="163" y="97"/>
                      <a:pt x="160" y="96"/>
                      <a:pt x="164" y="91"/>
                    </a:cubicBezTo>
                    <a:cubicBezTo>
                      <a:pt x="168" y="86"/>
                      <a:pt x="168" y="82"/>
                      <a:pt x="169" y="76"/>
                    </a:cubicBezTo>
                    <a:cubicBezTo>
                      <a:pt x="171" y="70"/>
                      <a:pt x="172" y="64"/>
                      <a:pt x="171" y="62"/>
                    </a:cubicBezTo>
                    <a:cubicBezTo>
                      <a:pt x="170" y="60"/>
                      <a:pt x="170" y="51"/>
                      <a:pt x="169" y="47"/>
                    </a:cubicBezTo>
                    <a:cubicBezTo>
                      <a:pt x="169" y="42"/>
                      <a:pt x="170" y="35"/>
                      <a:pt x="168" y="34"/>
                    </a:cubicBezTo>
                    <a:cubicBezTo>
                      <a:pt x="165" y="32"/>
                      <a:pt x="159" y="33"/>
                      <a:pt x="164" y="29"/>
                    </a:cubicBezTo>
                    <a:cubicBezTo>
                      <a:pt x="169" y="25"/>
                      <a:pt x="178" y="24"/>
                      <a:pt x="178" y="20"/>
                    </a:cubicBezTo>
                    <a:cubicBezTo>
                      <a:pt x="178" y="16"/>
                      <a:pt x="174" y="11"/>
                      <a:pt x="179" y="10"/>
                    </a:cubicBezTo>
                    <a:cubicBezTo>
                      <a:pt x="183" y="9"/>
                      <a:pt x="181" y="6"/>
                      <a:pt x="193" y="6"/>
                    </a:cubicBezTo>
                    <a:cubicBezTo>
                      <a:pt x="205" y="6"/>
                      <a:pt x="209" y="4"/>
                      <a:pt x="210" y="4"/>
                    </a:cubicBezTo>
                    <a:cubicBezTo>
                      <a:pt x="211" y="3"/>
                      <a:pt x="220" y="1"/>
                      <a:pt x="224" y="0"/>
                    </a:cubicBezTo>
                    <a:cubicBezTo>
                      <a:pt x="225" y="4"/>
                      <a:pt x="227" y="7"/>
                      <a:pt x="228" y="8"/>
                    </a:cubicBezTo>
                    <a:cubicBezTo>
                      <a:pt x="233" y="14"/>
                      <a:pt x="242" y="15"/>
                      <a:pt x="249" y="20"/>
                    </a:cubicBezTo>
                    <a:cubicBezTo>
                      <a:pt x="249" y="20"/>
                      <a:pt x="262" y="26"/>
                      <a:pt x="267" y="29"/>
                    </a:cubicBezTo>
                    <a:cubicBezTo>
                      <a:pt x="272" y="31"/>
                      <a:pt x="276" y="29"/>
                      <a:pt x="279" y="37"/>
                    </a:cubicBezTo>
                    <a:cubicBezTo>
                      <a:pt x="279" y="37"/>
                      <a:pt x="279" y="37"/>
                      <a:pt x="279" y="37"/>
                    </a:cubicBezTo>
                    <a:cubicBezTo>
                      <a:pt x="283" y="45"/>
                      <a:pt x="287" y="42"/>
                      <a:pt x="287" y="48"/>
                    </a:cubicBezTo>
                    <a:cubicBezTo>
                      <a:pt x="288" y="54"/>
                      <a:pt x="288" y="54"/>
                      <a:pt x="291" y="57"/>
                    </a:cubicBezTo>
                    <a:cubicBezTo>
                      <a:pt x="293" y="60"/>
                      <a:pt x="296" y="65"/>
                      <a:pt x="294" y="6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908">
                <a:extLst>
                  <a:ext uri="{FF2B5EF4-FFF2-40B4-BE49-F238E27FC236}">
                    <a16:creationId xmlns:a16="http://schemas.microsoft.com/office/drawing/2014/main" id="{936947AC-70CD-ED46-BF02-E838C81A6816}"/>
                  </a:ext>
                </a:extLst>
              </p:cNvPr>
              <p:cNvSpPr>
                <a:spLocks/>
              </p:cNvSpPr>
              <p:nvPr/>
            </p:nvSpPr>
            <p:spPr bwMode="auto">
              <a:xfrm>
                <a:off x="2987" y="2224"/>
                <a:ext cx="159" cy="275"/>
              </a:xfrm>
              <a:custGeom>
                <a:avLst/>
                <a:gdLst>
                  <a:gd name="T0" fmla="*/ 258 w 265"/>
                  <a:gd name="T1" fmla="*/ 133 h 459"/>
                  <a:gd name="T2" fmla="*/ 246 w 265"/>
                  <a:gd name="T3" fmla="*/ 156 h 459"/>
                  <a:gd name="T4" fmla="*/ 224 w 265"/>
                  <a:gd name="T5" fmla="*/ 177 h 459"/>
                  <a:gd name="T6" fmla="*/ 202 w 265"/>
                  <a:gd name="T7" fmla="*/ 189 h 459"/>
                  <a:gd name="T8" fmla="*/ 180 w 265"/>
                  <a:gd name="T9" fmla="*/ 196 h 459"/>
                  <a:gd name="T10" fmla="*/ 164 w 265"/>
                  <a:gd name="T11" fmla="*/ 215 h 459"/>
                  <a:gd name="T12" fmla="*/ 150 w 265"/>
                  <a:gd name="T13" fmla="*/ 226 h 459"/>
                  <a:gd name="T14" fmla="*/ 127 w 265"/>
                  <a:gd name="T15" fmla="*/ 246 h 459"/>
                  <a:gd name="T16" fmla="*/ 113 w 265"/>
                  <a:gd name="T17" fmla="*/ 261 h 459"/>
                  <a:gd name="T18" fmla="*/ 108 w 265"/>
                  <a:gd name="T19" fmla="*/ 278 h 459"/>
                  <a:gd name="T20" fmla="*/ 118 w 265"/>
                  <a:gd name="T21" fmla="*/ 299 h 459"/>
                  <a:gd name="T22" fmla="*/ 122 w 265"/>
                  <a:gd name="T23" fmla="*/ 319 h 459"/>
                  <a:gd name="T24" fmla="*/ 127 w 265"/>
                  <a:gd name="T25" fmla="*/ 344 h 459"/>
                  <a:gd name="T26" fmla="*/ 121 w 265"/>
                  <a:gd name="T27" fmla="*/ 368 h 459"/>
                  <a:gd name="T28" fmla="*/ 112 w 265"/>
                  <a:gd name="T29" fmla="*/ 394 h 459"/>
                  <a:gd name="T30" fmla="*/ 88 w 265"/>
                  <a:gd name="T31" fmla="*/ 405 h 459"/>
                  <a:gd name="T32" fmla="*/ 61 w 265"/>
                  <a:gd name="T33" fmla="*/ 415 h 459"/>
                  <a:gd name="T34" fmla="*/ 52 w 265"/>
                  <a:gd name="T35" fmla="*/ 437 h 459"/>
                  <a:gd name="T36" fmla="*/ 57 w 265"/>
                  <a:gd name="T37" fmla="*/ 459 h 459"/>
                  <a:gd name="T38" fmla="*/ 35 w 265"/>
                  <a:gd name="T39" fmla="*/ 457 h 459"/>
                  <a:gd name="T40" fmla="*/ 38 w 265"/>
                  <a:gd name="T41" fmla="*/ 434 h 459"/>
                  <a:gd name="T42" fmla="*/ 36 w 265"/>
                  <a:gd name="T43" fmla="*/ 426 h 459"/>
                  <a:gd name="T44" fmla="*/ 36 w 265"/>
                  <a:gd name="T45" fmla="*/ 389 h 459"/>
                  <a:gd name="T46" fmla="*/ 29 w 265"/>
                  <a:gd name="T47" fmla="*/ 356 h 459"/>
                  <a:gd name="T48" fmla="*/ 23 w 265"/>
                  <a:gd name="T49" fmla="*/ 330 h 459"/>
                  <a:gd name="T50" fmla="*/ 44 w 265"/>
                  <a:gd name="T51" fmla="*/ 308 h 459"/>
                  <a:gd name="T52" fmla="*/ 55 w 265"/>
                  <a:gd name="T53" fmla="*/ 280 h 459"/>
                  <a:gd name="T54" fmla="*/ 63 w 265"/>
                  <a:gd name="T55" fmla="*/ 256 h 459"/>
                  <a:gd name="T56" fmla="*/ 64 w 265"/>
                  <a:gd name="T57" fmla="*/ 233 h 459"/>
                  <a:gd name="T58" fmla="*/ 70 w 265"/>
                  <a:gd name="T59" fmla="*/ 207 h 459"/>
                  <a:gd name="T60" fmla="*/ 68 w 265"/>
                  <a:gd name="T61" fmla="*/ 175 h 459"/>
                  <a:gd name="T62" fmla="*/ 42 w 265"/>
                  <a:gd name="T63" fmla="*/ 161 h 459"/>
                  <a:gd name="T64" fmla="*/ 5 w 265"/>
                  <a:gd name="T65" fmla="*/ 149 h 459"/>
                  <a:gd name="T66" fmla="*/ 6 w 265"/>
                  <a:gd name="T67" fmla="*/ 137 h 459"/>
                  <a:gd name="T68" fmla="*/ 72 w 265"/>
                  <a:gd name="T69" fmla="*/ 96 h 459"/>
                  <a:gd name="T70" fmla="*/ 92 w 265"/>
                  <a:gd name="T71" fmla="*/ 110 h 459"/>
                  <a:gd name="T72" fmla="*/ 111 w 265"/>
                  <a:gd name="T73" fmla="*/ 127 h 459"/>
                  <a:gd name="T74" fmla="*/ 103 w 265"/>
                  <a:gd name="T75" fmla="*/ 155 h 459"/>
                  <a:gd name="T76" fmla="*/ 120 w 265"/>
                  <a:gd name="T77" fmla="*/ 182 h 459"/>
                  <a:gd name="T78" fmla="*/ 126 w 265"/>
                  <a:gd name="T79" fmla="*/ 171 h 459"/>
                  <a:gd name="T80" fmla="*/ 135 w 265"/>
                  <a:gd name="T81" fmla="*/ 154 h 459"/>
                  <a:gd name="T82" fmla="*/ 140 w 265"/>
                  <a:gd name="T83" fmla="*/ 122 h 459"/>
                  <a:gd name="T84" fmla="*/ 119 w 265"/>
                  <a:gd name="T85" fmla="*/ 85 h 459"/>
                  <a:gd name="T86" fmla="*/ 116 w 265"/>
                  <a:gd name="T87" fmla="*/ 75 h 459"/>
                  <a:gd name="T88" fmla="*/ 116 w 265"/>
                  <a:gd name="T89" fmla="*/ 47 h 459"/>
                  <a:gd name="T90" fmla="*/ 122 w 265"/>
                  <a:gd name="T91" fmla="*/ 29 h 459"/>
                  <a:gd name="T92" fmla="*/ 152 w 265"/>
                  <a:gd name="T93" fmla="*/ 27 h 459"/>
                  <a:gd name="T94" fmla="*/ 179 w 265"/>
                  <a:gd name="T95" fmla="*/ 31 h 459"/>
                  <a:gd name="T96" fmla="*/ 201 w 265"/>
                  <a:gd name="T97" fmla="*/ 18 h 459"/>
                  <a:gd name="T98" fmla="*/ 227 w 265"/>
                  <a:gd name="T99" fmla="*/ 17 h 459"/>
                  <a:gd name="T100" fmla="*/ 259 w 265"/>
                  <a:gd name="T101" fmla="*/ 0 h 459"/>
                  <a:gd name="T102" fmla="*/ 259 w 265"/>
                  <a:gd name="T103" fmla="*/ 18 h 459"/>
                  <a:gd name="T104" fmla="*/ 259 w 265"/>
                  <a:gd name="T105" fmla="*/ 49 h 459"/>
                  <a:gd name="T106" fmla="*/ 259 w 265"/>
                  <a:gd name="T107" fmla="*/ 88 h 459"/>
                  <a:gd name="T108" fmla="*/ 264 w 265"/>
                  <a:gd name="T109" fmla="*/ 11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459">
                    <a:moveTo>
                      <a:pt x="263" y="121"/>
                    </a:moveTo>
                    <a:cubicBezTo>
                      <a:pt x="261" y="129"/>
                      <a:pt x="258" y="129"/>
                      <a:pt x="258" y="133"/>
                    </a:cubicBezTo>
                    <a:cubicBezTo>
                      <a:pt x="257" y="137"/>
                      <a:pt x="259" y="141"/>
                      <a:pt x="255" y="145"/>
                    </a:cubicBezTo>
                    <a:cubicBezTo>
                      <a:pt x="251" y="150"/>
                      <a:pt x="249" y="152"/>
                      <a:pt x="246" y="156"/>
                    </a:cubicBezTo>
                    <a:cubicBezTo>
                      <a:pt x="243" y="161"/>
                      <a:pt x="237" y="163"/>
                      <a:pt x="234" y="167"/>
                    </a:cubicBezTo>
                    <a:cubicBezTo>
                      <a:pt x="231" y="171"/>
                      <a:pt x="228" y="176"/>
                      <a:pt x="224" y="177"/>
                    </a:cubicBezTo>
                    <a:cubicBezTo>
                      <a:pt x="220" y="178"/>
                      <a:pt x="217" y="180"/>
                      <a:pt x="215" y="182"/>
                    </a:cubicBezTo>
                    <a:cubicBezTo>
                      <a:pt x="212" y="184"/>
                      <a:pt x="206" y="187"/>
                      <a:pt x="202" y="189"/>
                    </a:cubicBezTo>
                    <a:cubicBezTo>
                      <a:pt x="198" y="190"/>
                      <a:pt x="192" y="190"/>
                      <a:pt x="192" y="191"/>
                    </a:cubicBezTo>
                    <a:cubicBezTo>
                      <a:pt x="192" y="192"/>
                      <a:pt x="184" y="192"/>
                      <a:pt x="180" y="196"/>
                    </a:cubicBezTo>
                    <a:cubicBezTo>
                      <a:pt x="176" y="200"/>
                      <a:pt x="174" y="201"/>
                      <a:pt x="169" y="205"/>
                    </a:cubicBezTo>
                    <a:cubicBezTo>
                      <a:pt x="163" y="209"/>
                      <a:pt x="164" y="214"/>
                      <a:pt x="164" y="215"/>
                    </a:cubicBezTo>
                    <a:cubicBezTo>
                      <a:pt x="164" y="217"/>
                      <a:pt x="161" y="216"/>
                      <a:pt x="158" y="219"/>
                    </a:cubicBezTo>
                    <a:cubicBezTo>
                      <a:pt x="155" y="222"/>
                      <a:pt x="151" y="222"/>
                      <a:pt x="150" y="226"/>
                    </a:cubicBezTo>
                    <a:cubicBezTo>
                      <a:pt x="148" y="230"/>
                      <a:pt x="146" y="232"/>
                      <a:pt x="140" y="236"/>
                    </a:cubicBezTo>
                    <a:cubicBezTo>
                      <a:pt x="134" y="240"/>
                      <a:pt x="129" y="241"/>
                      <a:pt x="127" y="246"/>
                    </a:cubicBezTo>
                    <a:cubicBezTo>
                      <a:pt x="125" y="250"/>
                      <a:pt x="126" y="253"/>
                      <a:pt x="121" y="257"/>
                    </a:cubicBezTo>
                    <a:cubicBezTo>
                      <a:pt x="116" y="261"/>
                      <a:pt x="118" y="257"/>
                      <a:pt x="113" y="261"/>
                    </a:cubicBezTo>
                    <a:cubicBezTo>
                      <a:pt x="108" y="264"/>
                      <a:pt x="107" y="262"/>
                      <a:pt x="107" y="268"/>
                    </a:cubicBezTo>
                    <a:cubicBezTo>
                      <a:pt x="108" y="274"/>
                      <a:pt x="107" y="274"/>
                      <a:pt x="108" y="278"/>
                    </a:cubicBezTo>
                    <a:cubicBezTo>
                      <a:pt x="109" y="282"/>
                      <a:pt x="114" y="284"/>
                      <a:pt x="116" y="288"/>
                    </a:cubicBezTo>
                    <a:cubicBezTo>
                      <a:pt x="118" y="292"/>
                      <a:pt x="118" y="295"/>
                      <a:pt x="118" y="299"/>
                    </a:cubicBezTo>
                    <a:cubicBezTo>
                      <a:pt x="117" y="303"/>
                      <a:pt x="119" y="306"/>
                      <a:pt x="121" y="309"/>
                    </a:cubicBezTo>
                    <a:cubicBezTo>
                      <a:pt x="122" y="312"/>
                      <a:pt x="122" y="315"/>
                      <a:pt x="122" y="319"/>
                    </a:cubicBezTo>
                    <a:cubicBezTo>
                      <a:pt x="122" y="324"/>
                      <a:pt x="121" y="319"/>
                      <a:pt x="124" y="329"/>
                    </a:cubicBezTo>
                    <a:cubicBezTo>
                      <a:pt x="128" y="338"/>
                      <a:pt x="128" y="340"/>
                      <a:pt x="127" y="344"/>
                    </a:cubicBezTo>
                    <a:cubicBezTo>
                      <a:pt x="127" y="349"/>
                      <a:pt x="128" y="356"/>
                      <a:pt x="126" y="358"/>
                    </a:cubicBezTo>
                    <a:cubicBezTo>
                      <a:pt x="124" y="359"/>
                      <a:pt x="120" y="362"/>
                      <a:pt x="121" y="368"/>
                    </a:cubicBezTo>
                    <a:cubicBezTo>
                      <a:pt x="122" y="373"/>
                      <a:pt x="126" y="376"/>
                      <a:pt x="123" y="381"/>
                    </a:cubicBezTo>
                    <a:cubicBezTo>
                      <a:pt x="120" y="385"/>
                      <a:pt x="117" y="392"/>
                      <a:pt x="112" y="394"/>
                    </a:cubicBezTo>
                    <a:cubicBezTo>
                      <a:pt x="107" y="397"/>
                      <a:pt x="108" y="393"/>
                      <a:pt x="102" y="398"/>
                    </a:cubicBezTo>
                    <a:cubicBezTo>
                      <a:pt x="95" y="402"/>
                      <a:pt x="96" y="402"/>
                      <a:pt x="88" y="405"/>
                    </a:cubicBezTo>
                    <a:cubicBezTo>
                      <a:pt x="81" y="408"/>
                      <a:pt x="83" y="408"/>
                      <a:pt x="74" y="411"/>
                    </a:cubicBezTo>
                    <a:cubicBezTo>
                      <a:pt x="66" y="414"/>
                      <a:pt x="66" y="410"/>
                      <a:pt x="61" y="415"/>
                    </a:cubicBezTo>
                    <a:cubicBezTo>
                      <a:pt x="56" y="420"/>
                      <a:pt x="51" y="419"/>
                      <a:pt x="51" y="424"/>
                    </a:cubicBezTo>
                    <a:cubicBezTo>
                      <a:pt x="50" y="429"/>
                      <a:pt x="49" y="434"/>
                      <a:pt x="52" y="437"/>
                    </a:cubicBezTo>
                    <a:cubicBezTo>
                      <a:pt x="55" y="440"/>
                      <a:pt x="57" y="445"/>
                      <a:pt x="57" y="449"/>
                    </a:cubicBezTo>
                    <a:cubicBezTo>
                      <a:pt x="57" y="452"/>
                      <a:pt x="58" y="454"/>
                      <a:pt x="57" y="459"/>
                    </a:cubicBezTo>
                    <a:cubicBezTo>
                      <a:pt x="52" y="458"/>
                      <a:pt x="40" y="457"/>
                      <a:pt x="36" y="457"/>
                    </a:cubicBezTo>
                    <a:cubicBezTo>
                      <a:pt x="35" y="457"/>
                      <a:pt x="35" y="457"/>
                      <a:pt x="35" y="457"/>
                    </a:cubicBezTo>
                    <a:cubicBezTo>
                      <a:pt x="33" y="456"/>
                      <a:pt x="36" y="453"/>
                      <a:pt x="39" y="446"/>
                    </a:cubicBezTo>
                    <a:cubicBezTo>
                      <a:pt x="43" y="439"/>
                      <a:pt x="40" y="439"/>
                      <a:pt x="38" y="434"/>
                    </a:cubicBezTo>
                    <a:cubicBezTo>
                      <a:pt x="38" y="433"/>
                      <a:pt x="38" y="432"/>
                      <a:pt x="37" y="432"/>
                    </a:cubicBezTo>
                    <a:cubicBezTo>
                      <a:pt x="36" y="428"/>
                      <a:pt x="35" y="429"/>
                      <a:pt x="36" y="426"/>
                    </a:cubicBezTo>
                    <a:cubicBezTo>
                      <a:pt x="37" y="422"/>
                      <a:pt x="37" y="414"/>
                      <a:pt x="36" y="403"/>
                    </a:cubicBezTo>
                    <a:cubicBezTo>
                      <a:pt x="36" y="393"/>
                      <a:pt x="36" y="395"/>
                      <a:pt x="36" y="389"/>
                    </a:cubicBezTo>
                    <a:cubicBezTo>
                      <a:pt x="36" y="383"/>
                      <a:pt x="34" y="378"/>
                      <a:pt x="29" y="369"/>
                    </a:cubicBezTo>
                    <a:cubicBezTo>
                      <a:pt x="25" y="361"/>
                      <a:pt x="29" y="363"/>
                      <a:pt x="29" y="356"/>
                    </a:cubicBezTo>
                    <a:cubicBezTo>
                      <a:pt x="28" y="348"/>
                      <a:pt x="27" y="345"/>
                      <a:pt x="24" y="338"/>
                    </a:cubicBezTo>
                    <a:cubicBezTo>
                      <a:pt x="22" y="335"/>
                      <a:pt x="22" y="332"/>
                      <a:pt x="23" y="330"/>
                    </a:cubicBezTo>
                    <a:cubicBezTo>
                      <a:pt x="25" y="327"/>
                      <a:pt x="26" y="325"/>
                      <a:pt x="28" y="324"/>
                    </a:cubicBezTo>
                    <a:cubicBezTo>
                      <a:pt x="31" y="320"/>
                      <a:pt x="37" y="313"/>
                      <a:pt x="44" y="308"/>
                    </a:cubicBezTo>
                    <a:cubicBezTo>
                      <a:pt x="51" y="303"/>
                      <a:pt x="51" y="305"/>
                      <a:pt x="51" y="302"/>
                    </a:cubicBezTo>
                    <a:cubicBezTo>
                      <a:pt x="50" y="299"/>
                      <a:pt x="54" y="284"/>
                      <a:pt x="55" y="280"/>
                    </a:cubicBezTo>
                    <a:cubicBezTo>
                      <a:pt x="56" y="275"/>
                      <a:pt x="63" y="269"/>
                      <a:pt x="66" y="264"/>
                    </a:cubicBezTo>
                    <a:cubicBezTo>
                      <a:pt x="69" y="259"/>
                      <a:pt x="66" y="258"/>
                      <a:pt x="63" y="256"/>
                    </a:cubicBezTo>
                    <a:cubicBezTo>
                      <a:pt x="60" y="253"/>
                      <a:pt x="64" y="249"/>
                      <a:pt x="64" y="245"/>
                    </a:cubicBezTo>
                    <a:cubicBezTo>
                      <a:pt x="64" y="241"/>
                      <a:pt x="63" y="239"/>
                      <a:pt x="64" y="233"/>
                    </a:cubicBezTo>
                    <a:cubicBezTo>
                      <a:pt x="65" y="227"/>
                      <a:pt x="67" y="226"/>
                      <a:pt x="68" y="221"/>
                    </a:cubicBezTo>
                    <a:cubicBezTo>
                      <a:pt x="70" y="215"/>
                      <a:pt x="69" y="214"/>
                      <a:pt x="70" y="207"/>
                    </a:cubicBezTo>
                    <a:cubicBezTo>
                      <a:pt x="70" y="201"/>
                      <a:pt x="71" y="193"/>
                      <a:pt x="68" y="185"/>
                    </a:cubicBezTo>
                    <a:cubicBezTo>
                      <a:pt x="65" y="178"/>
                      <a:pt x="68" y="178"/>
                      <a:pt x="68" y="175"/>
                    </a:cubicBezTo>
                    <a:cubicBezTo>
                      <a:pt x="68" y="172"/>
                      <a:pt x="66" y="172"/>
                      <a:pt x="58" y="167"/>
                    </a:cubicBezTo>
                    <a:cubicBezTo>
                      <a:pt x="51" y="162"/>
                      <a:pt x="49" y="164"/>
                      <a:pt x="42" y="161"/>
                    </a:cubicBezTo>
                    <a:cubicBezTo>
                      <a:pt x="35" y="159"/>
                      <a:pt x="35" y="157"/>
                      <a:pt x="25" y="153"/>
                    </a:cubicBezTo>
                    <a:cubicBezTo>
                      <a:pt x="14" y="149"/>
                      <a:pt x="11" y="152"/>
                      <a:pt x="5" y="149"/>
                    </a:cubicBezTo>
                    <a:cubicBezTo>
                      <a:pt x="2" y="147"/>
                      <a:pt x="3" y="145"/>
                      <a:pt x="4" y="142"/>
                    </a:cubicBezTo>
                    <a:cubicBezTo>
                      <a:pt x="5" y="141"/>
                      <a:pt x="6" y="139"/>
                      <a:pt x="6" y="137"/>
                    </a:cubicBezTo>
                    <a:cubicBezTo>
                      <a:pt x="5" y="132"/>
                      <a:pt x="0" y="129"/>
                      <a:pt x="2" y="126"/>
                    </a:cubicBezTo>
                    <a:cubicBezTo>
                      <a:pt x="3" y="124"/>
                      <a:pt x="56" y="102"/>
                      <a:pt x="72" y="96"/>
                    </a:cubicBezTo>
                    <a:cubicBezTo>
                      <a:pt x="78" y="100"/>
                      <a:pt x="82" y="104"/>
                      <a:pt x="84" y="107"/>
                    </a:cubicBezTo>
                    <a:cubicBezTo>
                      <a:pt x="86" y="110"/>
                      <a:pt x="82" y="110"/>
                      <a:pt x="92" y="110"/>
                    </a:cubicBezTo>
                    <a:cubicBezTo>
                      <a:pt x="101" y="110"/>
                      <a:pt x="103" y="105"/>
                      <a:pt x="108" y="110"/>
                    </a:cubicBezTo>
                    <a:cubicBezTo>
                      <a:pt x="112" y="115"/>
                      <a:pt x="112" y="120"/>
                      <a:pt x="111" y="127"/>
                    </a:cubicBezTo>
                    <a:cubicBezTo>
                      <a:pt x="109" y="133"/>
                      <a:pt x="106" y="134"/>
                      <a:pt x="105" y="140"/>
                    </a:cubicBezTo>
                    <a:cubicBezTo>
                      <a:pt x="104" y="147"/>
                      <a:pt x="96" y="145"/>
                      <a:pt x="103" y="155"/>
                    </a:cubicBezTo>
                    <a:cubicBezTo>
                      <a:pt x="110" y="164"/>
                      <a:pt x="110" y="164"/>
                      <a:pt x="114" y="171"/>
                    </a:cubicBezTo>
                    <a:cubicBezTo>
                      <a:pt x="117" y="177"/>
                      <a:pt x="117" y="179"/>
                      <a:pt x="120" y="182"/>
                    </a:cubicBezTo>
                    <a:cubicBezTo>
                      <a:pt x="122" y="185"/>
                      <a:pt x="125" y="191"/>
                      <a:pt x="126" y="184"/>
                    </a:cubicBezTo>
                    <a:cubicBezTo>
                      <a:pt x="127" y="177"/>
                      <a:pt x="127" y="177"/>
                      <a:pt x="126" y="171"/>
                    </a:cubicBezTo>
                    <a:cubicBezTo>
                      <a:pt x="125" y="166"/>
                      <a:pt x="121" y="167"/>
                      <a:pt x="125" y="162"/>
                    </a:cubicBezTo>
                    <a:cubicBezTo>
                      <a:pt x="129" y="157"/>
                      <a:pt x="129" y="153"/>
                      <a:pt x="135" y="154"/>
                    </a:cubicBezTo>
                    <a:cubicBezTo>
                      <a:pt x="142" y="154"/>
                      <a:pt x="140" y="151"/>
                      <a:pt x="140" y="143"/>
                    </a:cubicBezTo>
                    <a:cubicBezTo>
                      <a:pt x="140" y="136"/>
                      <a:pt x="136" y="126"/>
                      <a:pt x="140" y="122"/>
                    </a:cubicBezTo>
                    <a:cubicBezTo>
                      <a:pt x="144" y="118"/>
                      <a:pt x="148" y="122"/>
                      <a:pt x="140" y="108"/>
                    </a:cubicBezTo>
                    <a:cubicBezTo>
                      <a:pt x="132" y="94"/>
                      <a:pt x="122" y="88"/>
                      <a:pt x="119" y="85"/>
                    </a:cubicBezTo>
                    <a:cubicBezTo>
                      <a:pt x="119" y="85"/>
                      <a:pt x="119" y="85"/>
                      <a:pt x="119" y="85"/>
                    </a:cubicBezTo>
                    <a:cubicBezTo>
                      <a:pt x="117" y="82"/>
                      <a:pt x="116" y="79"/>
                      <a:pt x="116" y="75"/>
                    </a:cubicBezTo>
                    <a:cubicBezTo>
                      <a:pt x="115" y="71"/>
                      <a:pt x="116" y="65"/>
                      <a:pt x="115" y="59"/>
                    </a:cubicBezTo>
                    <a:cubicBezTo>
                      <a:pt x="114" y="52"/>
                      <a:pt x="115" y="49"/>
                      <a:pt x="116" y="47"/>
                    </a:cubicBezTo>
                    <a:cubicBezTo>
                      <a:pt x="117" y="44"/>
                      <a:pt x="123" y="38"/>
                      <a:pt x="123" y="35"/>
                    </a:cubicBezTo>
                    <a:cubicBezTo>
                      <a:pt x="123" y="33"/>
                      <a:pt x="123" y="31"/>
                      <a:pt x="122" y="29"/>
                    </a:cubicBezTo>
                    <a:cubicBezTo>
                      <a:pt x="127" y="31"/>
                      <a:pt x="131" y="30"/>
                      <a:pt x="135" y="28"/>
                    </a:cubicBezTo>
                    <a:cubicBezTo>
                      <a:pt x="142" y="24"/>
                      <a:pt x="147" y="21"/>
                      <a:pt x="152" y="27"/>
                    </a:cubicBezTo>
                    <a:cubicBezTo>
                      <a:pt x="156" y="32"/>
                      <a:pt x="163" y="38"/>
                      <a:pt x="167" y="32"/>
                    </a:cubicBezTo>
                    <a:cubicBezTo>
                      <a:pt x="171" y="27"/>
                      <a:pt x="175" y="29"/>
                      <a:pt x="179" y="31"/>
                    </a:cubicBezTo>
                    <a:cubicBezTo>
                      <a:pt x="183" y="33"/>
                      <a:pt x="193" y="26"/>
                      <a:pt x="195" y="23"/>
                    </a:cubicBezTo>
                    <a:cubicBezTo>
                      <a:pt x="197" y="19"/>
                      <a:pt x="196" y="14"/>
                      <a:pt x="201" y="18"/>
                    </a:cubicBezTo>
                    <a:cubicBezTo>
                      <a:pt x="205" y="23"/>
                      <a:pt x="202" y="26"/>
                      <a:pt x="212" y="22"/>
                    </a:cubicBezTo>
                    <a:cubicBezTo>
                      <a:pt x="221" y="18"/>
                      <a:pt x="220" y="19"/>
                      <a:pt x="227" y="17"/>
                    </a:cubicBezTo>
                    <a:cubicBezTo>
                      <a:pt x="234" y="15"/>
                      <a:pt x="237" y="8"/>
                      <a:pt x="243" y="6"/>
                    </a:cubicBezTo>
                    <a:cubicBezTo>
                      <a:pt x="248" y="4"/>
                      <a:pt x="256" y="1"/>
                      <a:pt x="259" y="0"/>
                    </a:cubicBezTo>
                    <a:cubicBezTo>
                      <a:pt x="262" y="2"/>
                      <a:pt x="264" y="2"/>
                      <a:pt x="263" y="7"/>
                    </a:cubicBezTo>
                    <a:cubicBezTo>
                      <a:pt x="263" y="12"/>
                      <a:pt x="260" y="13"/>
                      <a:pt x="259" y="18"/>
                    </a:cubicBezTo>
                    <a:cubicBezTo>
                      <a:pt x="259" y="24"/>
                      <a:pt x="256" y="30"/>
                      <a:pt x="258" y="36"/>
                    </a:cubicBezTo>
                    <a:cubicBezTo>
                      <a:pt x="260" y="43"/>
                      <a:pt x="258" y="40"/>
                      <a:pt x="259" y="49"/>
                    </a:cubicBezTo>
                    <a:cubicBezTo>
                      <a:pt x="259" y="58"/>
                      <a:pt x="261" y="59"/>
                      <a:pt x="259" y="70"/>
                    </a:cubicBezTo>
                    <a:cubicBezTo>
                      <a:pt x="258" y="80"/>
                      <a:pt x="259" y="81"/>
                      <a:pt x="259" y="88"/>
                    </a:cubicBezTo>
                    <a:cubicBezTo>
                      <a:pt x="259" y="94"/>
                      <a:pt x="261" y="92"/>
                      <a:pt x="262" y="100"/>
                    </a:cubicBezTo>
                    <a:cubicBezTo>
                      <a:pt x="263" y="107"/>
                      <a:pt x="264" y="105"/>
                      <a:pt x="264" y="110"/>
                    </a:cubicBezTo>
                    <a:cubicBezTo>
                      <a:pt x="265" y="115"/>
                      <a:pt x="264" y="113"/>
                      <a:pt x="263" y="12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909">
                <a:extLst>
                  <a:ext uri="{FF2B5EF4-FFF2-40B4-BE49-F238E27FC236}">
                    <a16:creationId xmlns:a16="http://schemas.microsoft.com/office/drawing/2014/main" id="{7C0CDC89-9566-6942-984B-60F818587E03}"/>
                  </a:ext>
                </a:extLst>
              </p:cNvPr>
              <p:cNvSpPr>
                <a:spLocks/>
              </p:cNvSpPr>
              <p:nvPr/>
            </p:nvSpPr>
            <p:spPr bwMode="auto">
              <a:xfrm>
                <a:off x="3025" y="2205"/>
                <a:ext cx="50" cy="133"/>
              </a:xfrm>
              <a:custGeom>
                <a:avLst/>
                <a:gdLst>
                  <a:gd name="T0" fmla="*/ 76 w 84"/>
                  <a:gd name="T1" fmla="*/ 153 h 222"/>
                  <a:gd name="T2" fmla="*/ 76 w 84"/>
                  <a:gd name="T3" fmla="*/ 174 h 222"/>
                  <a:gd name="T4" fmla="*/ 71 w 84"/>
                  <a:gd name="T5" fmla="*/ 185 h 222"/>
                  <a:gd name="T6" fmla="*/ 61 w 84"/>
                  <a:gd name="T7" fmla="*/ 193 h 222"/>
                  <a:gd name="T8" fmla="*/ 62 w 84"/>
                  <a:gd name="T9" fmla="*/ 202 h 222"/>
                  <a:gd name="T10" fmla="*/ 62 w 84"/>
                  <a:gd name="T11" fmla="*/ 215 h 222"/>
                  <a:gd name="T12" fmla="*/ 56 w 84"/>
                  <a:gd name="T13" fmla="*/ 213 h 222"/>
                  <a:gd name="T14" fmla="*/ 50 w 84"/>
                  <a:gd name="T15" fmla="*/ 202 h 222"/>
                  <a:gd name="T16" fmla="*/ 39 w 84"/>
                  <a:gd name="T17" fmla="*/ 186 h 222"/>
                  <a:gd name="T18" fmla="*/ 41 w 84"/>
                  <a:gd name="T19" fmla="*/ 171 h 222"/>
                  <a:gd name="T20" fmla="*/ 47 w 84"/>
                  <a:gd name="T21" fmla="*/ 158 h 222"/>
                  <a:gd name="T22" fmla="*/ 44 w 84"/>
                  <a:gd name="T23" fmla="*/ 141 h 222"/>
                  <a:gd name="T24" fmla="*/ 28 w 84"/>
                  <a:gd name="T25" fmla="*/ 141 h 222"/>
                  <a:gd name="T26" fmla="*/ 20 w 84"/>
                  <a:gd name="T27" fmla="*/ 138 h 222"/>
                  <a:gd name="T28" fmla="*/ 8 w 84"/>
                  <a:gd name="T29" fmla="*/ 127 h 222"/>
                  <a:gd name="T30" fmla="*/ 7 w 84"/>
                  <a:gd name="T31" fmla="*/ 126 h 222"/>
                  <a:gd name="T32" fmla="*/ 1 w 84"/>
                  <a:gd name="T33" fmla="*/ 115 h 222"/>
                  <a:gd name="T34" fmla="*/ 8 w 84"/>
                  <a:gd name="T35" fmla="*/ 102 h 222"/>
                  <a:gd name="T36" fmla="*/ 9 w 84"/>
                  <a:gd name="T37" fmla="*/ 90 h 222"/>
                  <a:gd name="T38" fmla="*/ 21 w 84"/>
                  <a:gd name="T39" fmla="*/ 83 h 222"/>
                  <a:gd name="T40" fmla="*/ 17 w 84"/>
                  <a:gd name="T41" fmla="*/ 70 h 222"/>
                  <a:gd name="T42" fmla="*/ 19 w 84"/>
                  <a:gd name="T43" fmla="*/ 56 h 222"/>
                  <a:gd name="T44" fmla="*/ 17 w 84"/>
                  <a:gd name="T45" fmla="*/ 38 h 222"/>
                  <a:gd name="T46" fmla="*/ 25 w 84"/>
                  <a:gd name="T47" fmla="*/ 32 h 222"/>
                  <a:gd name="T48" fmla="*/ 22 w 84"/>
                  <a:gd name="T49" fmla="*/ 20 h 222"/>
                  <a:gd name="T50" fmla="*/ 18 w 84"/>
                  <a:gd name="T51" fmla="*/ 11 h 222"/>
                  <a:gd name="T52" fmla="*/ 10 w 84"/>
                  <a:gd name="T53" fmla="*/ 0 h 222"/>
                  <a:gd name="T54" fmla="*/ 10 w 84"/>
                  <a:gd name="T55" fmla="*/ 0 h 222"/>
                  <a:gd name="T56" fmla="*/ 27 w 84"/>
                  <a:gd name="T57" fmla="*/ 2 h 222"/>
                  <a:gd name="T58" fmla="*/ 33 w 84"/>
                  <a:gd name="T59" fmla="*/ 4 h 222"/>
                  <a:gd name="T60" fmla="*/ 36 w 84"/>
                  <a:gd name="T61" fmla="*/ 21 h 222"/>
                  <a:gd name="T62" fmla="*/ 40 w 84"/>
                  <a:gd name="T63" fmla="*/ 30 h 222"/>
                  <a:gd name="T64" fmla="*/ 40 w 84"/>
                  <a:gd name="T65" fmla="*/ 39 h 222"/>
                  <a:gd name="T66" fmla="*/ 42 w 84"/>
                  <a:gd name="T67" fmla="*/ 56 h 222"/>
                  <a:gd name="T68" fmla="*/ 35 w 84"/>
                  <a:gd name="T69" fmla="*/ 70 h 222"/>
                  <a:gd name="T70" fmla="*/ 38 w 84"/>
                  <a:gd name="T71" fmla="*/ 85 h 222"/>
                  <a:gd name="T72" fmla="*/ 38 w 84"/>
                  <a:gd name="T73" fmla="*/ 101 h 222"/>
                  <a:gd name="T74" fmla="*/ 46 w 84"/>
                  <a:gd name="T75" fmla="*/ 118 h 222"/>
                  <a:gd name="T76" fmla="*/ 45 w 84"/>
                  <a:gd name="T77" fmla="*/ 130 h 222"/>
                  <a:gd name="T78" fmla="*/ 54 w 84"/>
                  <a:gd name="T79" fmla="*/ 129 h 222"/>
                  <a:gd name="T80" fmla="*/ 63 w 84"/>
                  <a:gd name="T81" fmla="*/ 138 h 222"/>
                  <a:gd name="T82" fmla="*/ 63 w 84"/>
                  <a:gd name="T83" fmla="*/ 128 h 222"/>
                  <a:gd name="T84" fmla="*/ 55 w 84"/>
                  <a:gd name="T85" fmla="*/ 116 h 222"/>
                  <a:gd name="T86" fmla="*/ 55 w 84"/>
                  <a:gd name="T87" fmla="*/ 116 h 222"/>
                  <a:gd name="T88" fmla="*/ 76 w 84"/>
                  <a:gd name="T89" fmla="*/ 139 h 222"/>
                  <a:gd name="T90" fmla="*/ 76 w 84"/>
                  <a:gd name="T91" fmla="*/ 15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222">
                    <a:moveTo>
                      <a:pt x="76" y="153"/>
                    </a:moveTo>
                    <a:cubicBezTo>
                      <a:pt x="72" y="157"/>
                      <a:pt x="76" y="167"/>
                      <a:pt x="76" y="174"/>
                    </a:cubicBezTo>
                    <a:cubicBezTo>
                      <a:pt x="76" y="182"/>
                      <a:pt x="78" y="185"/>
                      <a:pt x="71" y="185"/>
                    </a:cubicBezTo>
                    <a:cubicBezTo>
                      <a:pt x="65" y="184"/>
                      <a:pt x="65" y="188"/>
                      <a:pt x="61" y="193"/>
                    </a:cubicBezTo>
                    <a:cubicBezTo>
                      <a:pt x="57" y="198"/>
                      <a:pt x="61" y="197"/>
                      <a:pt x="62" y="202"/>
                    </a:cubicBezTo>
                    <a:cubicBezTo>
                      <a:pt x="63" y="208"/>
                      <a:pt x="63" y="208"/>
                      <a:pt x="62" y="215"/>
                    </a:cubicBezTo>
                    <a:cubicBezTo>
                      <a:pt x="61" y="222"/>
                      <a:pt x="58" y="216"/>
                      <a:pt x="56" y="213"/>
                    </a:cubicBezTo>
                    <a:cubicBezTo>
                      <a:pt x="53" y="210"/>
                      <a:pt x="53" y="208"/>
                      <a:pt x="50" y="202"/>
                    </a:cubicBezTo>
                    <a:cubicBezTo>
                      <a:pt x="46" y="195"/>
                      <a:pt x="46" y="195"/>
                      <a:pt x="39" y="186"/>
                    </a:cubicBezTo>
                    <a:cubicBezTo>
                      <a:pt x="32" y="176"/>
                      <a:pt x="40" y="178"/>
                      <a:pt x="41" y="171"/>
                    </a:cubicBezTo>
                    <a:cubicBezTo>
                      <a:pt x="42" y="165"/>
                      <a:pt x="45" y="164"/>
                      <a:pt x="47" y="158"/>
                    </a:cubicBezTo>
                    <a:cubicBezTo>
                      <a:pt x="48" y="151"/>
                      <a:pt x="48" y="146"/>
                      <a:pt x="44" y="141"/>
                    </a:cubicBezTo>
                    <a:cubicBezTo>
                      <a:pt x="39" y="136"/>
                      <a:pt x="37" y="141"/>
                      <a:pt x="28" y="141"/>
                    </a:cubicBezTo>
                    <a:cubicBezTo>
                      <a:pt x="18" y="141"/>
                      <a:pt x="22" y="141"/>
                      <a:pt x="20" y="138"/>
                    </a:cubicBezTo>
                    <a:cubicBezTo>
                      <a:pt x="18" y="135"/>
                      <a:pt x="14" y="131"/>
                      <a:pt x="8" y="127"/>
                    </a:cubicBezTo>
                    <a:cubicBezTo>
                      <a:pt x="8" y="126"/>
                      <a:pt x="8" y="126"/>
                      <a:pt x="7" y="126"/>
                    </a:cubicBezTo>
                    <a:cubicBezTo>
                      <a:pt x="1" y="121"/>
                      <a:pt x="2" y="120"/>
                      <a:pt x="1" y="115"/>
                    </a:cubicBezTo>
                    <a:cubicBezTo>
                      <a:pt x="0" y="110"/>
                      <a:pt x="3" y="109"/>
                      <a:pt x="8" y="102"/>
                    </a:cubicBezTo>
                    <a:cubicBezTo>
                      <a:pt x="12" y="96"/>
                      <a:pt x="8" y="94"/>
                      <a:pt x="9" y="90"/>
                    </a:cubicBezTo>
                    <a:cubicBezTo>
                      <a:pt x="10" y="87"/>
                      <a:pt x="16" y="85"/>
                      <a:pt x="21" y="83"/>
                    </a:cubicBezTo>
                    <a:cubicBezTo>
                      <a:pt x="26" y="82"/>
                      <a:pt x="19" y="76"/>
                      <a:pt x="17" y="70"/>
                    </a:cubicBezTo>
                    <a:cubicBezTo>
                      <a:pt x="15" y="63"/>
                      <a:pt x="17" y="62"/>
                      <a:pt x="19" y="56"/>
                    </a:cubicBezTo>
                    <a:cubicBezTo>
                      <a:pt x="20" y="49"/>
                      <a:pt x="17" y="46"/>
                      <a:pt x="17" y="38"/>
                    </a:cubicBezTo>
                    <a:cubicBezTo>
                      <a:pt x="16" y="31"/>
                      <a:pt x="24" y="35"/>
                      <a:pt x="25" y="32"/>
                    </a:cubicBezTo>
                    <a:cubicBezTo>
                      <a:pt x="27" y="28"/>
                      <a:pt x="24" y="23"/>
                      <a:pt x="22" y="20"/>
                    </a:cubicBezTo>
                    <a:cubicBezTo>
                      <a:pt x="19" y="17"/>
                      <a:pt x="19" y="17"/>
                      <a:pt x="18" y="11"/>
                    </a:cubicBezTo>
                    <a:cubicBezTo>
                      <a:pt x="18" y="5"/>
                      <a:pt x="14" y="8"/>
                      <a:pt x="10" y="0"/>
                    </a:cubicBezTo>
                    <a:cubicBezTo>
                      <a:pt x="10" y="0"/>
                      <a:pt x="10" y="0"/>
                      <a:pt x="10" y="0"/>
                    </a:cubicBezTo>
                    <a:cubicBezTo>
                      <a:pt x="14" y="0"/>
                      <a:pt x="22" y="2"/>
                      <a:pt x="27" y="2"/>
                    </a:cubicBezTo>
                    <a:cubicBezTo>
                      <a:pt x="29" y="2"/>
                      <a:pt x="31" y="3"/>
                      <a:pt x="33" y="4"/>
                    </a:cubicBezTo>
                    <a:cubicBezTo>
                      <a:pt x="33" y="9"/>
                      <a:pt x="35" y="19"/>
                      <a:pt x="36" y="21"/>
                    </a:cubicBezTo>
                    <a:cubicBezTo>
                      <a:pt x="37" y="23"/>
                      <a:pt x="40" y="27"/>
                      <a:pt x="40" y="30"/>
                    </a:cubicBezTo>
                    <a:cubicBezTo>
                      <a:pt x="40" y="33"/>
                      <a:pt x="40" y="36"/>
                      <a:pt x="40" y="39"/>
                    </a:cubicBezTo>
                    <a:cubicBezTo>
                      <a:pt x="39" y="43"/>
                      <a:pt x="40" y="48"/>
                      <a:pt x="42" y="56"/>
                    </a:cubicBezTo>
                    <a:cubicBezTo>
                      <a:pt x="44" y="64"/>
                      <a:pt x="37" y="66"/>
                      <a:pt x="35" y="70"/>
                    </a:cubicBezTo>
                    <a:cubicBezTo>
                      <a:pt x="32" y="75"/>
                      <a:pt x="33" y="79"/>
                      <a:pt x="38" y="85"/>
                    </a:cubicBezTo>
                    <a:cubicBezTo>
                      <a:pt x="43" y="90"/>
                      <a:pt x="39" y="94"/>
                      <a:pt x="38" y="101"/>
                    </a:cubicBezTo>
                    <a:cubicBezTo>
                      <a:pt x="37" y="109"/>
                      <a:pt x="41" y="111"/>
                      <a:pt x="46" y="118"/>
                    </a:cubicBezTo>
                    <a:cubicBezTo>
                      <a:pt x="51" y="124"/>
                      <a:pt x="45" y="124"/>
                      <a:pt x="45" y="130"/>
                    </a:cubicBezTo>
                    <a:cubicBezTo>
                      <a:pt x="45" y="135"/>
                      <a:pt x="52" y="133"/>
                      <a:pt x="54" y="129"/>
                    </a:cubicBezTo>
                    <a:cubicBezTo>
                      <a:pt x="57" y="126"/>
                      <a:pt x="56" y="133"/>
                      <a:pt x="63" y="138"/>
                    </a:cubicBezTo>
                    <a:cubicBezTo>
                      <a:pt x="70" y="143"/>
                      <a:pt x="64" y="133"/>
                      <a:pt x="63" y="128"/>
                    </a:cubicBezTo>
                    <a:cubicBezTo>
                      <a:pt x="62" y="122"/>
                      <a:pt x="57" y="119"/>
                      <a:pt x="55" y="116"/>
                    </a:cubicBezTo>
                    <a:cubicBezTo>
                      <a:pt x="55" y="116"/>
                      <a:pt x="55" y="116"/>
                      <a:pt x="55" y="116"/>
                    </a:cubicBezTo>
                    <a:cubicBezTo>
                      <a:pt x="58" y="119"/>
                      <a:pt x="68" y="125"/>
                      <a:pt x="76" y="139"/>
                    </a:cubicBezTo>
                    <a:cubicBezTo>
                      <a:pt x="84" y="153"/>
                      <a:pt x="80" y="149"/>
                      <a:pt x="76" y="15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910">
                <a:extLst>
                  <a:ext uri="{FF2B5EF4-FFF2-40B4-BE49-F238E27FC236}">
                    <a16:creationId xmlns:a16="http://schemas.microsoft.com/office/drawing/2014/main" id="{E9790982-EA03-F944-A719-5B94F5CC87C6}"/>
                  </a:ext>
                </a:extLst>
              </p:cNvPr>
              <p:cNvSpPr>
                <a:spLocks/>
              </p:cNvSpPr>
              <p:nvPr/>
            </p:nvSpPr>
            <p:spPr bwMode="auto">
              <a:xfrm>
                <a:off x="2982" y="2062"/>
                <a:ext cx="160" cy="185"/>
              </a:xfrm>
              <a:custGeom>
                <a:avLst/>
                <a:gdLst>
                  <a:gd name="T0" fmla="*/ 251 w 267"/>
                  <a:gd name="T1" fmla="*/ 275 h 307"/>
                  <a:gd name="T2" fmla="*/ 220 w 267"/>
                  <a:gd name="T3" fmla="*/ 291 h 307"/>
                  <a:gd name="T4" fmla="*/ 203 w 267"/>
                  <a:gd name="T5" fmla="*/ 292 h 307"/>
                  <a:gd name="T6" fmla="*/ 175 w 267"/>
                  <a:gd name="T7" fmla="*/ 301 h 307"/>
                  <a:gd name="T8" fmla="*/ 143 w 267"/>
                  <a:gd name="T9" fmla="*/ 297 h 307"/>
                  <a:gd name="T10" fmla="*/ 127 w 267"/>
                  <a:gd name="T11" fmla="*/ 290 h 307"/>
                  <a:gd name="T12" fmla="*/ 122 w 267"/>
                  <a:gd name="T13" fmla="*/ 272 h 307"/>
                  <a:gd name="T14" fmla="*/ 119 w 267"/>
                  <a:gd name="T15" fmla="*/ 250 h 307"/>
                  <a:gd name="T16" fmla="*/ 105 w 267"/>
                  <a:gd name="T17" fmla="*/ 239 h 307"/>
                  <a:gd name="T18" fmla="*/ 99 w 267"/>
                  <a:gd name="T19" fmla="*/ 240 h 307"/>
                  <a:gd name="T20" fmla="*/ 70 w 267"/>
                  <a:gd name="T21" fmla="*/ 230 h 307"/>
                  <a:gd name="T22" fmla="*/ 36 w 267"/>
                  <a:gd name="T23" fmla="*/ 213 h 307"/>
                  <a:gd name="T24" fmla="*/ 24 w 267"/>
                  <a:gd name="T25" fmla="*/ 181 h 307"/>
                  <a:gd name="T26" fmla="*/ 3 w 267"/>
                  <a:gd name="T27" fmla="*/ 148 h 307"/>
                  <a:gd name="T28" fmla="*/ 3 w 267"/>
                  <a:gd name="T29" fmla="*/ 116 h 307"/>
                  <a:gd name="T30" fmla="*/ 0 w 267"/>
                  <a:gd name="T31" fmla="*/ 97 h 307"/>
                  <a:gd name="T32" fmla="*/ 14 w 267"/>
                  <a:gd name="T33" fmla="*/ 82 h 307"/>
                  <a:gd name="T34" fmla="*/ 28 w 267"/>
                  <a:gd name="T35" fmla="*/ 56 h 307"/>
                  <a:gd name="T36" fmla="*/ 24 w 267"/>
                  <a:gd name="T37" fmla="*/ 40 h 307"/>
                  <a:gd name="T38" fmla="*/ 31 w 267"/>
                  <a:gd name="T39" fmla="*/ 32 h 307"/>
                  <a:gd name="T40" fmla="*/ 26 w 267"/>
                  <a:gd name="T41" fmla="*/ 11 h 307"/>
                  <a:gd name="T42" fmla="*/ 19 w 267"/>
                  <a:gd name="T43" fmla="*/ 0 h 307"/>
                  <a:gd name="T44" fmla="*/ 56 w 267"/>
                  <a:gd name="T45" fmla="*/ 1 h 307"/>
                  <a:gd name="T46" fmla="*/ 52 w 267"/>
                  <a:gd name="T47" fmla="*/ 20 h 307"/>
                  <a:gd name="T48" fmla="*/ 57 w 267"/>
                  <a:gd name="T49" fmla="*/ 51 h 307"/>
                  <a:gd name="T50" fmla="*/ 77 w 267"/>
                  <a:gd name="T51" fmla="*/ 44 h 307"/>
                  <a:gd name="T52" fmla="*/ 101 w 267"/>
                  <a:gd name="T53" fmla="*/ 37 h 307"/>
                  <a:gd name="T54" fmla="*/ 90 w 267"/>
                  <a:gd name="T55" fmla="*/ 28 h 307"/>
                  <a:gd name="T56" fmla="*/ 109 w 267"/>
                  <a:gd name="T57" fmla="*/ 11 h 307"/>
                  <a:gd name="T58" fmla="*/ 200 w 267"/>
                  <a:gd name="T59" fmla="*/ 62 h 307"/>
                  <a:gd name="T60" fmla="*/ 239 w 267"/>
                  <a:gd name="T61" fmla="*/ 104 h 307"/>
                  <a:gd name="T62" fmla="*/ 231 w 267"/>
                  <a:gd name="T63" fmla="*/ 127 h 307"/>
                  <a:gd name="T64" fmla="*/ 234 w 267"/>
                  <a:gd name="T65" fmla="*/ 154 h 307"/>
                  <a:gd name="T66" fmla="*/ 245 w 267"/>
                  <a:gd name="T67" fmla="*/ 170 h 307"/>
                  <a:gd name="T68" fmla="*/ 241 w 267"/>
                  <a:gd name="T69" fmla="*/ 204 h 307"/>
                  <a:gd name="T70" fmla="*/ 247 w 267"/>
                  <a:gd name="T71" fmla="*/ 234 h 307"/>
                  <a:gd name="T72" fmla="*/ 262 w 267"/>
                  <a:gd name="T73" fmla="*/ 260 h 307"/>
                  <a:gd name="T74" fmla="*/ 267 w 267"/>
                  <a:gd name="T75" fmla="*/ 2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 h="307">
                    <a:moveTo>
                      <a:pt x="267" y="269"/>
                    </a:moveTo>
                    <a:cubicBezTo>
                      <a:pt x="264" y="270"/>
                      <a:pt x="256" y="273"/>
                      <a:pt x="251" y="275"/>
                    </a:cubicBezTo>
                    <a:cubicBezTo>
                      <a:pt x="245" y="277"/>
                      <a:pt x="242" y="284"/>
                      <a:pt x="235" y="286"/>
                    </a:cubicBezTo>
                    <a:cubicBezTo>
                      <a:pt x="228" y="288"/>
                      <a:pt x="229" y="287"/>
                      <a:pt x="220" y="291"/>
                    </a:cubicBezTo>
                    <a:cubicBezTo>
                      <a:pt x="210" y="295"/>
                      <a:pt x="213" y="292"/>
                      <a:pt x="209" y="287"/>
                    </a:cubicBezTo>
                    <a:cubicBezTo>
                      <a:pt x="204" y="283"/>
                      <a:pt x="205" y="288"/>
                      <a:pt x="203" y="292"/>
                    </a:cubicBezTo>
                    <a:cubicBezTo>
                      <a:pt x="201" y="295"/>
                      <a:pt x="191" y="302"/>
                      <a:pt x="187" y="300"/>
                    </a:cubicBezTo>
                    <a:cubicBezTo>
                      <a:pt x="183" y="298"/>
                      <a:pt x="179" y="296"/>
                      <a:pt x="175" y="301"/>
                    </a:cubicBezTo>
                    <a:cubicBezTo>
                      <a:pt x="171" y="307"/>
                      <a:pt x="164" y="301"/>
                      <a:pt x="160" y="296"/>
                    </a:cubicBezTo>
                    <a:cubicBezTo>
                      <a:pt x="155" y="290"/>
                      <a:pt x="150" y="293"/>
                      <a:pt x="143" y="297"/>
                    </a:cubicBezTo>
                    <a:cubicBezTo>
                      <a:pt x="139" y="299"/>
                      <a:pt x="135" y="300"/>
                      <a:pt x="130" y="298"/>
                    </a:cubicBezTo>
                    <a:cubicBezTo>
                      <a:pt x="130" y="296"/>
                      <a:pt x="129" y="293"/>
                      <a:pt x="127" y="290"/>
                    </a:cubicBezTo>
                    <a:cubicBezTo>
                      <a:pt x="123" y="285"/>
                      <a:pt x="125" y="284"/>
                      <a:pt x="124" y="277"/>
                    </a:cubicBezTo>
                    <a:cubicBezTo>
                      <a:pt x="123" y="275"/>
                      <a:pt x="123" y="273"/>
                      <a:pt x="122" y="272"/>
                    </a:cubicBezTo>
                    <a:cubicBezTo>
                      <a:pt x="123" y="267"/>
                      <a:pt x="124" y="263"/>
                      <a:pt x="122" y="258"/>
                    </a:cubicBezTo>
                    <a:cubicBezTo>
                      <a:pt x="121" y="255"/>
                      <a:pt x="121" y="254"/>
                      <a:pt x="119" y="250"/>
                    </a:cubicBezTo>
                    <a:cubicBezTo>
                      <a:pt x="117" y="245"/>
                      <a:pt x="112" y="241"/>
                      <a:pt x="110" y="239"/>
                    </a:cubicBezTo>
                    <a:cubicBezTo>
                      <a:pt x="107" y="237"/>
                      <a:pt x="106" y="238"/>
                      <a:pt x="105" y="239"/>
                    </a:cubicBezTo>
                    <a:cubicBezTo>
                      <a:pt x="105" y="240"/>
                      <a:pt x="105" y="241"/>
                      <a:pt x="105" y="242"/>
                    </a:cubicBezTo>
                    <a:cubicBezTo>
                      <a:pt x="103" y="241"/>
                      <a:pt x="101" y="240"/>
                      <a:pt x="99" y="240"/>
                    </a:cubicBezTo>
                    <a:cubicBezTo>
                      <a:pt x="94" y="240"/>
                      <a:pt x="86" y="238"/>
                      <a:pt x="82" y="238"/>
                    </a:cubicBezTo>
                    <a:cubicBezTo>
                      <a:pt x="79" y="230"/>
                      <a:pt x="75" y="232"/>
                      <a:pt x="70" y="230"/>
                    </a:cubicBezTo>
                    <a:cubicBezTo>
                      <a:pt x="65" y="227"/>
                      <a:pt x="52" y="221"/>
                      <a:pt x="52" y="221"/>
                    </a:cubicBezTo>
                    <a:cubicBezTo>
                      <a:pt x="47" y="217"/>
                      <a:pt x="41" y="216"/>
                      <a:pt x="36" y="213"/>
                    </a:cubicBezTo>
                    <a:cubicBezTo>
                      <a:pt x="36" y="207"/>
                      <a:pt x="35" y="204"/>
                      <a:pt x="31" y="199"/>
                    </a:cubicBezTo>
                    <a:cubicBezTo>
                      <a:pt x="27" y="192"/>
                      <a:pt x="25" y="192"/>
                      <a:pt x="24" y="181"/>
                    </a:cubicBezTo>
                    <a:cubicBezTo>
                      <a:pt x="22" y="169"/>
                      <a:pt x="21" y="163"/>
                      <a:pt x="18" y="159"/>
                    </a:cubicBezTo>
                    <a:cubicBezTo>
                      <a:pt x="14" y="156"/>
                      <a:pt x="3" y="155"/>
                      <a:pt x="3" y="148"/>
                    </a:cubicBezTo>
                    <a:cubicBezTo>
                      <a:pt x="3" y="141"/>
                      <a:pt x="10" y="137"/>
                      <a:pt x="8" y="132"/>
                    </a:cubicBezTo>
                    <a:cubicBezTo>
                      <a:pt x="5" y="126"/>
                      <a:pt x="4" y="122"/>
                      <a:pt x="3" y="116"/>
                    </a:cubicBezTo>
                    <a:cubicBezTo>
                      <a:pt x="2" y="109"/>
                      <a:pt x="1" y="112"/>
                      <a:pt x="0" y="102"/>
                    </a:cubicBezTo>
                    <a:cubicBezTo>
                      <a:pt x="0" y="101"/>
                      <a:pt x="0" y="99"/>
                      <a:pt x="0" y="97"/>
                    </a:cubicBezTo>
                    <a:cubicBezTo>
                      <a:pt x="3" y="99"/>
                      <a:pt x="4" y="99"/>
                      <a:pt x="6" y="96"/>
                    </a:cubicBezTo>
                    <a:cubicBezTo>
                      <a:pt x="9" y="93"/>
                      <a:pt x="7" y="90"/>
                      <a:pt x="14" y="82"/>
                    </a:cubicBezTo>
                    <a:cubicBezTo>
                      <a:pt x="20" y="74"/>
                      <a:pt x="20" y="70"/>
                      <a:pt x="24" y="66"/>
                    </a:cubicBezTo>
                    <a:cubicBezTo>
                      <a:pt x="28" y="61"/>
                      <a:pt x="33" y="58"/>
                      <a:pt x="28" y="56"/>
                    </a:cubicBezTo>
                    <a:cubicBezTo>
                      <a:pt x="22" y="53"/>
                      <a:pt x="15" y="50"/>
                      <a:pt x="18" y="46"/>
                    </a:cubicBezTo>
                    <a:cubicBezTo>
                      <a:pt x="21" y="42"/>
                      <a:pt x="26" y="41"/>
                      <a:pt x="24" y="40"/>
                    </a:cubicBezTo>
                    <a:cubicBezTo>
                      <a:pt x="24" y="40"/>
                      <a:pt x="25" y="39"/>
                      <a:pt x="27" y="38"/>
                    </a:cubicBezTo>
                    <a:cubicBezTo>
                      <a:pt x="30" y="36"/>
                      <a:pt x="31" y="38"/>
                      <a:pt x="31" y="32"/>
                    </a:cubicBezTo>
                    <a:cubicBezTo>
                      <a:pt x="32" y="26"/>
                      <a:pt x="31" y="25"/>
                      <a:pt x="30" y="20"/>
                    </a:cubicBezTo>
                    <a:cubicBezTo>
                      <a:pt x="29" y="14"/>
                      <a:pt x="29" y="14"/>
                      <a:pt x="26" y="11"/>
                    </a:cubicBezTo>
                    <a:cubicBezTo>
                      <a:pt x="24" y="9"/>
                      <a:pt x="21" y="4"/>
                      <a:pt x="20" y="3"/>
                    </a:cubicBezTo>
                    <a:cubicBezTo>
                      <a:pt x="20" y="3"/>
                      <a:pt x="19" y="1"/>
                      <a:pt x="19" y="0"/>
                    </a:cubicBezTo>
                    <a:cubicBezTo>
                      <a:pt x="19" y="0"/>
                      <a:pt x="20" y="0"/>
                      <a:pt x="20" y="0"/>
                    </a:cubicBezTo>
                    <a:cubicBezTo>
                      <a:pt x="23" y="1"/>
                      <a:pt x="38" y="1"/>
                      <a:pt x="56" y="1"/>
                    </a:cubicBezTo>
                    <a:cubicBezTo>
                      <a:pt x="56" y="2"/>
                      <a:pt x="56" y="4"/>
                      <a:pt x="56" y="6"/>
                    </a:cubicBezTo>
                    <a:cubicBezTo>
                      <a:pt x="55" y="12"/>
                      <a:pt x="54" y="10"/>
                      <a:pt x="52" y="20"/>
                    </a:cubicBezTo>
                    <a:cubicBezTo>
                      <a:pt x="51" y="29"/>
                      <a:pt x="49" y="31"/>
                      <a:pt x="51" y="37"/>
                    </a:cubicBezTo>
                    <a:cubicBezTo>
                      <a:pt x="52" y="44"/>
                      <a:pt x="51" y="58"/>
                      <a:pt x="57" y="51"/>
                    </a:cubicBezTo>
                    <a:cubicBezTo>
                      <a:pt x="62" y="44"/>
                      <a:pt x="63" y="29"/>
                      <a:pt x="67" y="36"/>
                    </a:cubicBezTo>
                    <a:cubicBezTo>
                      <a:pt x="71" y="43"/>
                      <a:pt x="75" y="42"/>
                      <a:pt x="77" y="44"/>
                    </a:cubicBezTo>
                    <a:cubicBezTo>
                      <a:pt x="78" y="46"/>
                      <a:pt x="74" y="44"/>
                      <a:pt x="86" y="44"/>
                    </a:cubicBezTo>
                    <a:cubicBezTo>
                      <a:pt x="98" y="44"/>
                      <a:pt x="98" y="41"/>
                      <a:pt x="101" y="37"/>
                    </a:cubicBezTo>
                    <a:cubicBezTo>
                      <a:pt x="104" y="33"/>
                      <a:pt x="115" y="35"/>
                      <a:pt x="104" y="33"/>
                    </a:cubicBezTo>
                    <a:cubicBezTo>
                      <a:pt x="93" y="31"/>
                      <a:pt x="88" y="36"/>
                      <a:pt x="90" y="28"/>
                    </a:cubicBezTo>
                    <a:cubicBezTo>
                      <a:pt x="93" y="21"/>
                      <a:pt x="93" y="19"/>
                      <a:pt x="99" y="19"/>
                    </a:cubicBezTo>
                    <a:cubicBezTo>
                      <a:pt x="105" y="19"/>
                      <a:pt x="109" y="16"/>
                      <a:pt x="109" y="11"/>
                    </a:cubicBezTo>
                    <a:cubicBezTo>
                      <a:pt x="108" y="7"/>
                      <a:pt x="110" y="6"/>
                      <a:pt x="111" y="3"/>
                    </a:cubicBezTo>
                    <a:cubicBezTo>
                      <a:pt x="117" y="6"/>
                      <a:pt x="200" y="57"/>
                      <a:pt x="200" y="62"/>
                    </a:cubicBezTo>
                    <a:cubicBezTo>
                      <a:pt x="200" y="66"/>
                      <a:pt x="200" y="74"/>
                      <a:pt x="203" y="76"/>
                    </a:cubicBezTo>
                    <a:cubicBezTo>
                      <a:pt x="206" y="78"/>
                      <a:pt x="234" y="100"/>
                      <a:pt x="239" y="104"/>
                    </a:cubicBezTo>
                    <a:cubicBezTo>
                      <a:pt x="238" y="106"/>
                      <a:pt x="237" y="107"/>
                      <a:pt x="237" y="110"/>
                    </a:cubicBezTo>
                    <a:cubicBezTo>
                      <a:pt x="237" y="116"/>
                      <a:pt x="232" y="125"/>
                      <a:pt x="231" y="127"/>
                    </a:cubicBezTo>
                    <a:cubicBezTo>
                      <a:pt x="230" y="129"/>
                      <a:pt x="230" y="125"/>
                      <a:pt x="230" y="137"/>
                    </a:cubicBezTo>
                    <a:cubicBezTo>
                      <a:pt x="230" y="149"/>
                      <a:pt x="230" y="150"/>
                      <a:pt x="234" y="154"/>
                    </a:cubicBezTo>
                    <a:cubicBezTo>
                      <a:pt x="239" y="158"/>
                      <a:pt x="241" y="163"/>
                      <a:pt x="242" y="164"/>
                    </a:cubicBezTo>
                    <a:cubicBezTo>
                      <a:pt x="242" y="166"/>
                      <a:pt x="245" y="165"/>
                      <a:pt x="245" y="170"/>
                    </a:cubicBezTo>
                    <a:cubicBezTo>
                      <a:pt x="244" y="175"/>
                      <a:pt x="240" y="183"/>
                      <a:pt x="240" y="189"/>
                    </a:cubicBezTo>
                    <a:cubicBezTo>
                      <a:pt x="241" y="195"/>
                      <a:pt x="241" y="196"/>
                      <a:pt x="241" y="204"/>
                    </a:cubicBezTo>
                    <a:cubicBezTo>
                      <a:pt x="241" y="212"/>
                      <a:pt x="236" y="215"/>
                      <a:pt x="241" y="220"/>
                    </a:cubicBezTo>
                    <a:cubicBezTo>
                      <a:pt x="246" y="225"/>
                      <a:pt x="245" y="228"/>
                      <a:pt x="247" y="234"/>
                    </a:cubicBezTo>
                    <a:cubicBezTo>
                      <a:pt x="249" y="240"/>
                      <a:pt x="244" y="243"/>
                      <a:pt x="250" y="249"/>
                    </a:cubicBezTo>
                    <a:cubicBezTo>
                      <a:pt x="256" y="255"/>
                      <a:pt x="258" y="255"/>
                      <a:pt x="262" y="260"/>
                    </a:cubicBezTo>
                    <a:cubicBezTo>
                      <a:pt x="266" y="264"/>
                      <a:pt x="264" y="266"/>
                      <a:pt x="267" y="269"/>
                    </a:cubicBezTo>
                    <a:cubicBezTo>
                      <a:pt x="267" y="269"/>
                      <a:pt x="267" y="269"/>
                      <a:pt x="267" y="26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11">
                <a:extLst>
                  <a:ext uri="{FF2B5EF4-FFF2-40B4-BE49-F238E27FC236}">
                    <a16:creationId xmlns:a16="http://schemas.microsoft.com/office/drawing/2014/main" id="{B58E202E-1CA6-E148-B572-B2121D43EB38}"/>
                  </a:ext>
                </a:extLst>
              </p:cNvPr>
              <p:cNvSpPr>
                <a:spLocks/>
              </p:cNvSpPr>
              <p:nvPr/>
            </p:nvSpPr>
            <p:spPr bwMode="auto">
              <a:xfrm>
                <a:off x="2972" y="2082"/>
                <a:ext cx="30" cy="40"/>
              </a:xfrm>
              <a:custGeom>
                <a:avLst/>
                <a:gdLst>
                  <a:gd name="T0" fmla="*/ 41 w 50"/>
                  <a:gd name="T1" fmla="*/ 33 h 67"/>
                  <a:gd name="T2" fmla="*/ 31 w 50"/>
                  <a:gd name="T3" fmla="*/ 49 h 67"/>
                  <a:gd name="T4" fmla="*/ 23 w 50"/>
                  <a:gd name="T5" fmla="*/ 63 h 67"/>
                  <a:gd name="T6" fmla="*/ 10 w 50"/>
                  <a:gd name="T7" fmla="*/ 60 h 67"/>
                  <a:gd name="T8" fmla="*/ 9 w 50"/>
                  <a:gd name="T9" fmla="*/ 60 h 67"/>
                  <a:gd name="T10" fmla="*/ 7 w 50"/>
                  <a:gd name="T11" fmla="*/ 51 h 67"/>
                  <a:gd name="T12" fmla="*/ 7 w 50"/>
                  <a:gd name="T13" fmla="*/ 36 h 67"/>
                  <a:gd name="T14" fmla="*/ 4 w 50"/>
                  <a:gd name="T15" fmla="*/ 23 h 67"/>
                  <a:gd name="T16" fmla="*/ 0 w 50"/>
                  <a:gd name="T17" fmla="*/ 14 h 67"/>
                  <a:gd name="T18" fmla="*/ 5 w 50"/>
                  <a:gd name="T19" fmla="*/ 12 h 67"/>
                  <a:gd name="T20" fmla="*/ 19 w 50"/>
                  <a:gd name="T21" fmla="*/ 19 h 67"/>
                  <a:gd name="T22" fmla="*/ 23 w 50"/>
                  <a:gd name="T23" fmla="*/ 5 h 67"/>
                  <a:gd name="T24" fmla="*/ 39 w 50"/>
                  <a:gd name="T25" fmla="*/ 6 h 67"/>
                  <a:gd name="T26" fmla="*/ 41 w 50"/>
                  <a:gd name="T27" fmla="*/ 7 h 67"/>
                  <a:gd name="T28" fmla="*/ 35 w 50"/>
                  <a:gd name="T29" fmla="*/ 13 h 67"/>
                  <a:gd name="T30" fmla="*/ 45 w 50"/>
                  <a:gd name="T31" fmla="*/ 23 h 67"/>
                  <a:gd name="T32" fmla="*/ 41 w 50"/>
                  <a:gd name="T3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7">
                    <a:moveTo>
                      <a:pt x="41" y="33"/>
                    </a:moveTo>
                    <a:cubicBezTo>
                      <a:pt x="37" y="37"/>
                      <a:pt x="37" y="41"/>
                      <a:pt x="31" y="49"/>
                    </a:cubicBezTo>
                    <a:cubicBezTo>
                      <a:pt x="24" y="57"/>
                      <a:pt x="26" y="60"/>
                      <a:pt x="23" y="63"/>
                    </a:cubicBezTo>
                    <a:cubicBezTo>
                      <a:pt x="20" y="67"/>
                      <a:pt x="18" y="65"/>
                      <a:pt x="10" y="60"/>
                    </a:cubicBezTo>
                    <a:cubicBezTo>
                      <a:pt x="10" y="60"/>
                      <a:pt x="9" y="60"/>
                      <a:pt x="9" y="60"/>
                    </a:cubicBezTo>
                    <a:cubicBezTo>
                      <a:pt x="2" y="56"/>
                      <a:pt x="7" y="56"/>
                      <a:pt x="7" y="51"/>
                    </a:cubicBezTo>
                    <a:cubicBezTo>
                      <a:pt x="8" y="46"/>
                      <a:pt x="6" y="39"/>
                      <a:pt x="7" y="36"/>
                    </a:cubicBezTo>
                    <a:cubicBezTo>
                      <a:pt x="8" y="33"/>
                      <a:pt x="6" y="27"/>
                      <a:pt x="4" y="23"/>
                    </a:cubicBezTo>
                    <a:cubicBezTo>
                      <a:pt x="2" y="19"/>
                      <a:pt x="3" y="15"/>
                      <a:pt x="0" y="14"/>
                    </a:cubicBezTo>
                    <a:cubicBezTo>
                      <a:pt x="2" y="13"/>
                      <a:pt x="4" y="11"/>
                      <a:pt x="5" y="12"/>
                    </a:cubicBezTo>
                    <a:cubicBezTo>
                      <a:pt x="8" y="14"/>
                      <a:pt x="16" y="18"/>
                      <a:pt x="19" y="19"/>
                    </a:cubicBezTo>
                    <a:cubicBezTo>
                      <a:pt x="23" y="19"/>
                      <a:pt x="23" y="11"/>
                      <a:pt x="23" y="5"/>
                    </a:cubicBezTo>
                    <a:cubicBezTo>
                      <a:pt x="24" y="0"/>
                      <a:pt x="33" y="5"/>
                      <a:pt x="39" y="6"/>
                    </a:cubicBezTo>
                    <a:cubicBezTo>
                      <a:pt x="40" y="7"/>
                      <a:pt x="40" y="7"/>
                      <a:pt x="41" y="7"/>
                    </a:cubicBezTo>
                    <a:cubicBezTo>
                      <a:pt x="43" y="8"/>
                      <a:pt x="38" y="9"/>
                      <a:pt x="35" y="13"/>
                    </a:cubicBezTo>
                    <a:cubicBezTo>
                      <a:pt x="32" y="17"/>
                      <a:pt x="39" y="20"/>
                      <a:pt x="45" y="23"/>
                    </a:cubicBezTo>
                    <a:cubicBezTo>
                      <a:pt x="50" y="25"/>
                      <a:pt x="45" y="28"/>
                      <a:pt x="41"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912">
                <a:extLst>
                  <a:ext uri="{FF2B5EF4-FFF2-40B4-BE49-F238E27FC236}">
                    <a16:creationId xmlns:a16="http://schemas.microsoft.com/office/drawing/2014/main" id="{45976D6F-5973-3449-80B3-739501B5E382}"/>
                  </a:ext>
                </a:extLst>
              </p:cNvPr>
              <p:cNvSpPr>
                <a:spLocks/>
              </p:cNvSpPr>
              <p:nvPr/>
            </p:nvSpPr>
            <p:spPr bwMode="auto">
              <a:xfrm>
                <a:off x="3046" y="1968"/>
                <a:ext cx="119" cy="157"/>
              </a:xfrm>
              <a:custGeom>
                <a:avLst/>
                <a:gdLst>
                  <a:gd name="T0" fmla="*/ 199 w 199"/>
                  <a:gd name="T1" fmla="*/ 18 h 261"/>
                  <a:gd name="T2" fmla="*/ 194 w 199"/>
                  <a:gd name="T3" fmla="*/ 27 h 261"/>
                  <a:gd name="T4" fmla="*/ 187 w 199"/>
                  <a:gd name="T5" fmla="*/ 37 h 261"/>
                  <a:gd name="T6" fmla="*/ 179 w 199"/>
                  <a:gd name="T7" fmla="*/ 47 h 261"/>
                  <a:gd name="T8" fmla="*/ 175 w 199"/>
                  <a:gd name="T9" fmla="*/ 67 h 261"/>
                  <a:gd name="T10" fmla="*/ 178 w 199"/>
                  <a:gd name="T11" fmla="*/ 151 h 261"/>
                  <a:gd name="T12" fmla="*/ 191 w 199"/>
                  <a:gd name="T13" fmla="*/ 172 h 261"/>
                  <a:gd name="T14" fmla="*/ 192 w 199"/>
                  <a:gd name="T15" fmla="*/ 176 h 261"/>
                  <a:gd name="T16" fmla="*/ 189 w 199"/>
                  <a:gd name="T17" fmla="*/ 180 h 261"/>
                  <a:gd name="T18" fmla="*/ 173 w 199"/>
                  <a:gd name="T19" fmla="*/ 193 h 261"/>
                  <a:gd name="T20" fmla="*/ 157 w 199"/>
                  <a:gd name="T21" fmla="*/ 210 h 261"/>
                  <a:gd name="T22" fmla="*/ 148 w 199"/>
                  <a:gd name="T23" fmla="*/ 230 h 261"/>
                  <a:gd name="T24" fmla="*/ 143 w 199"/>
                  <a:gd name="T25" fmla="*/ 244 h 261"/>
                  <a:gd name="T26" fmla="*/ 138 w 199"/>
                  <a:gd name="T27" fmla="*/ 259 h 261"/>
                  <a:gd name="T28" fmla="*/ 132 w 199"/>
                  <a:gd name="T29" fmla="*/ 261 h 261"/>
                  <a:gd name="T30" fmla="*/ 96 w 199"/>
                  <a:gd name="T31" fmla="*/ 233 h 261"/>
                  <a:gd name="T32" fmla="*/ 93 w 199"/>
                  <a:gd name="T33" fmla="*/ 219 h 261"/>
                  <a:gd name="T34" fmla="*/ 4 w 199"/>
                  <a:gd name="T35" fmla="*/ 160 h 261"/>
                  <a:gd name="T36" fmla="*/ 4 w 199"/>
                  <a:gd name="T37" fmla="*/ 157 h 261"/>
                  <a:gd name="T38" fmla="*/ 1 w 199"/>
                  <a:gd name="T39" fmla="*/ 151 h 261"/>
                  <a:gd name="T40" fmla="*/ 1 w 199"/>
                  <a:gd name="T41" fmla="*/ 151 h 261"/>
                  <a:gd name="T42" fmla="*/ 1 w 199"/>
                  <a:gd name="T43" fmla="*/ 146 h 261"/>
                  <a:gd name="T44" fmla="*/ 4 w 199"/>
                  <a:gd name="T45" fmla="*/ 145 h 261"/>
                  <a:gd name="T46" fmla="*/ 18 w 199"/>
                  <a:gd name="T47" fmla="*/ 139 h 261"/>
                  <a:gd name="T48" fmla="*/ 20 w 199"/>
                  <a:gd name="T49" fmla="*/ 132 h 261"/>
                  <a:gd name="T50" fmla="*/ 7 w 199"/>
                  <a:gd name="T51" fmla="*/ 136 h 261"/>
                  <a:gd name="T52" fmla="*/ 0 w 199"/>
                  <a:gd name="T53" fmla="*/ 125 h 261"/>
                  <a:gd name="T54" fmla="*/ 4 w 199"/>
                  <a:gd name="T55" fmla="*/ 118 h 261"/>
                  <a:gd name="T56" fmla="*/ 12 w 199"/>
                  <a:gd name="T57" fmla="*/ 101 h 261"/>
                  <a:gd name="T58" fmla="*/ 23 w 199"/>
                  <a:gd name="T59" fmla="*/ 88 h 261"/>
                  <a:gd name="T60" fmla="*/ 26 w 199"/>
                  <a:gd name="T61" fmla="*/ 63 h 261"/>
                  <a:gd name="T62" fmla="*/ 18 w 199"/>
                  <a:gd name="T63" fmla="*/ 46 h 261"/>
                  <a:gd name="T64" fmla="*/ 8 w 199"/>
                  <a:gd name="T65" fmla="*/ 26 h 261"/>
                  <a:gd name="T66" fmla="*/ 1 w 199"/>
                  <a:gd name="T67" fmla="*/ 11 h 261"/>
                  <a:gd name="T68" fmla="*/ 4 w 199"/>
                  <a:gd name="T69" fmla="*/ 8 h 261"/>
                  <a:gd name="T70" fmla="*/ 12 w 199"/>
                  <a:gd name="T71" fmla="*/ 0 h 261"/>
                  <a:gd name="T72" fmla="*/ 48 w 199"/>
                  <a:gd name="T73" fmla="*/ 1 h 261"/>
                  <a:gd name="T74" fmla="*/ 51 w 199"/>
                  <a:gd name="T75" fmla="*/ 4 h 261"/>
                  <a:gd name="T76" fmla="*/ 67 w 199"/>
                  <a:gd name="T77" fmla="*/ 5 h 261"/>
                  <a:gd name="T78" fmla="*/ 78 w 199"/>
                  <a:gd name="T79" fmla="*/ 8 h 261"/>
                  <a:gd name="T80" fmla="*/ 93 w 199"/>
                  <a:gd name="T81" fmla="*/ 20 h 261"/>
                  <a:gd name="T82" fmla="*/ 105 w 199"/>
                  <a:gd name="T83" fmla="*/ 29 h 261"/>
                  <a:gd name="T84" fmla="*/ 115 w 199"/>
                  <a:gd name="T85" fmla="*/ 29 h 261"/>
                  <a:gd name="T86" fmla="*/ 129 w 199"/>
                  <a:gd name="T87" fmla="*/ 31 h 261"/>
                  <a:gd name="T88" fmla="*/ 142 w 199"/>
                  <a:gd name="T89" fmla="*/ 31 h 261"/>
                  <a:gd name="T90" fmla="*/ 153 w 199"/>
                  <a:gd name="T91" fmla="*/ 20 h 261"/>
                  <a:gd name="T92" fmla="*/ 168 w 199"/>
                  <a:gd name="T93" fmla="*/ 11 h 261"/>
                  <a:gd name="T94" fmla="*/ 181 w 199"/>
                  <a:gd name="T95" fmla="*/ 18 h 261"/>
                  <a:gd name="T96" fmla="*/ 198 w 199"/>
                  <a:gd name="T97" fmla="*/ 18 h 261"/>
                  <a:gd name="T98" fmla="*/ 199 w 199"/>
                  <a:gd name="T99" fmla="*/ 1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261">
                    <a:moveTo>
                      <a:pt x="199" y="18"/>
                    </a:moveTo>
                    <a:cubicBezTo>
                      <a:pt x="198" y="22"/>
                      <a:pt x="196" y="26"/>
                      <a:pt x="194" y="27"/>
                    </a:cubicBezTo>
                    <a:cubicBezTo>
                      <a:pt x="192" y="28"/>
                      <a:pt x="191" y="31"/>
                      <a:pt x="187" y="37"/>
                    </a:cubicBezTo>
                    <a:cubicBezTo>
                      <a:pt x="183" y="43"/>
                      <a:pt x="180" y="43"/>
                      <a:pt x="179" y="47"/>
                    </a:cubicBezTo>
                    <a:cubicBezTo>
                      <a:pt x="178" y="51"/>
                      <a:pt x="175" y="60"/>
                      <a:pt x="175" y="67"/>
                    </a:cubicBezTo>
                    <a:cubicBezTo>
                      <a:pt x="175" y="74"/>
                      <a:pt x="178" y="151"/>
                      <a:pt x="178" y="151"/>
                    </a:cubicBezTo>
                    <a:cubicBezTo>
                      <a:pt x="178" y="151"/>
                      <a:pt x="190" y="167"/>
                      <a:pt x="191" y="172"/>
                    </a:cubicBezTo>
                    <a:cubicBezTo>
                      <a:pt x="191" y="174"/>
                      <a:pt x="192" y="175"/>
                      <a:pt x="192" y="176"/>
                    </a:cubicBezTo>
                    <a:cubicBezTo>
                      <a:pt x="191" y="177"/>
                      <a:pt x="190" y="179"/>
                      <a:pt x="189" y="180"/>
                    </a:cubicBezTo>
                    <a:cubicBezTo>
                      <a:pt x="182" y="188"/>
                      <a:pt x="179" y="187"/>
                      <a:pt x="173" y="193"/>
                    </a:cubicBezTo>
                    <a:cubicBezTo>
                      <a:pt x="168" y="199"/>
                      <a:pt x="156" y="203"/>
                      <a:pt x="157" y="210"/>
                    </a:cubicBezTo>
                    <a:cubicBezTo>
                      <a:pt x="159" y="217"/>
                      <a:pt x="150" y="228"/>
                      <a:pt x="148" y="230"/>
                    </a:cubicBezTo>
                    <a:cubicBezTo>
                      <a:pt x="147" y="231"/>
                      <a:pt x="144" y="238"/>
                      <a:pt x="143" y="244"/>
                    </a:cubicBezTo>
                    <a:cubicBezTo>
                      <a:pt x="143" y="251"/>
                      <a:pt x="142" y="257"/>
                      <a:pt x="138" y="259"/>
                    </a:cubicBezTo>
                    <a:cubicBezTo>
                      <a:pt x="136" y="260"/>
                      <a:pt x="134" y="260"/>
                      <a:pt x="132" y="261"/>
                    </a:cubicBezTo>
                    <a:cubicBezTo>
                      <a:pt x="127" y="257"/>
                      <a:pt x="99" y="235"/>
                      <a:pt x="96" y="233"/>
                    </a:cubicBezTo>
                    <a:cubicBezTo>
                      <a:pt x="93" y="231"/>
                      <a:pt x="93" y="223"/>
                      <a:pt x="93" y="219"/>
                    </a:cubicBezTo>
                    <a:cubicBezTo>
                      <a:pt x="93" y="214"/>
                      <a:pt x="10" y="163"/>
                      <a:pt x="4" y="160"/>
                    </a:cubicBezTo>
                    <a:cubicBezTo>
                      <a:pt x="4" y="159"/>
                      <a:pt x="4" y="158"/>
                      <a:pt x="4" y="157"/>
                    </a:cubicBezTo>
                    <a:cubicBezTo>
                      <a:pt x="4" y="155"/>
                      <a:pt x="2" y="153"/>
                      <a:pt x="1" y="151"/>
                    </a:cubicBezTo>
                    <a:cubicBezTo>
                      <a:pt x="1" y="151"/>
                      <a:pt x="1" y="151"/>
                      <a:pt x="1" y="151"/>
                    </a:cubicBezTo>
                    <a:cubicBezTo>
                      <a:pt x="1" y="149"/>
                      <a:pt x="1" y="148"/>
                      <a:pt x="1" y="146"/>
                    </a:cubicBezTo>
                    <a:cubicBezTo>
                      <a:pt x="2" y="146"/>
                      <a:pt x="3" y="145"/>
                      <a:pt x="4" y="145"/>
                    </a:cubicBezTo>
                    <a:cubicBezTo>
                      <a:pt x="14" y="144"/>
                      <a:pt x="13" y="140"/>
                      <a:pt x="18" y="139"/>
                    </a:cubicBezTo>
                    <a:cubicBezTo>
                      <a:pt x="22" y="138"/>
                      <a:pt x="26" y="131"/>
                      <a:pt x="20" y="132"/>
                    </a:cubicBezTo>
                    <a:cubicBezTo>
                      <a:pt x="14" y="132"/>
                      <a:pt x="13" y="142"/>
                      <a:pt x="7" y="136"/>
                    </a:cubicBezTo>
                    <a:cubicBezTo>
                      <a:pt x="2" y="131"/>
                      <a:pt x="5" y="127"/>
                      <a:pt x="0" y="125"/>
                    </a:cubicBezTo>
                    <a:cubicBezTo>
                      <a:pt x="1" y="123"/>
                      <a:pt x="2" y="120"/>
                      <a:pt x="4" y="118"/>
                    </a:cubicBezTo>
                    <a:cubicBezTo>
                      <a:pt x="8" y="111"/>
                      <a:pt x="8" y="109"/>
                      <a:pt x="12" y="101"/>
                    </a:cubicBezTo>
                    <a:cubicBezTo>
                      <a:pt x="17" y="93"/>
                      <a:pt x="17" y="94"/>
                      <a:pt x="23" y="88"/>
                    </a:cubicBezTo>
                    <a:cubicBezTo>
                      <a:pt x="29" y="82"/>
                      <a:pt x="26" y="75"/>
                      <a:pt x="26" y="63"/>
                    </a:cubicBezTo>
                    <a:cubicBezTo>
                      <a:pt x="26" y="51"/>
                      <a:pt x="18" y="51"/>
                      <a:pt x="18" y="46"/>
                    </a:cubicBezTo>
                    <a:cubicBezTo>
                      <a:pt x="18" y="40"/>
                      <a:pt x="10" y="30"/>
                      <a:pt x="8" y="26"/>
                    </a:cubicBezTo>
                    <a:cubicBezTo>
                      <a:pt x="6" y="23"/>
                      <a:pt x="5" y="17"/>
                      <a:pt x="1" y="11"/>
                    </a:cubicBezTo>
                    <a:cubicBezTo>
                      <a:pt x="2" y="10"/>
                      <a:pt x="3" y="9"/>
                      <a:pt x="4" y="8"/>
                    </a:cubicBezTo>
                    <a:cubicBezTo>
                      <a:pt x="8" y="5"/>
                      <a:pt x="11" y="1"/>
                      <a:pt x="12" y="0"/>
                    </a:cubicBezTo>
                    <a:cubicBezTo>
                      <a:pt x="14" y="0"/>
                      <a:pt x="44" y="1"/>
                      <a:pt x="48" y="1"/>
                    </a:cubicBezTo>
                    <a:cubicBezTo>
                      <a:pt x="49" y="2"/>
                      <a:pt x="50" y="4"/>
                      <a:pt x="51" y="4"/>
                    </a:cubicBezTo>
                    <a:cubicBezTo>
                      <a:pt x="52" y="5"/>
                      <a:pt x="64" y="5"/>
                      <a:pt x="67" y="5"/>
                    </a:cubicBezTo>
                    <a:cubicBezTo>
                      <a:pt x="70" y="5"/>
                      <a:pt x="73" y="6"/>
                      <a:pt x="78" y="8"/>
                    </a:cubicBezTo>
                    <a:cubicBezTo>
                      <a:pt x="83" y="10"/>
                      <a:pt x="86" y="15"/>
                      <a:pt x="93" y="20"/>
                    </a:cubicBezTo>
                    <a:cubicBezTo>
                      <a:pt x="101" y="25"/>
                      <a:pt x="97" y="23"/>
                      <a:pt x="105" y="29"/>
                    </a:cubicBezTo>
                    <a:cubicBezTo>
                      <a:pt x="113" y="36"/>
                      <a:pt x="108" y="30"/>
                      <a:pt x="115" y="29"/>
                    </a:cubicBezTo>
                    <a:cubicBezTo>
                      <a:pt x="122" y="29"/>
                      <a:pt x="120" y="30"/>
                      <a:pt x="129" y="31"/>
                    </a:cubicBezTo>
                    <a:cubicBezTo>
                      <a:pt x="138" y="32"/>
                      <a:pt x="136" y="33"/>
                      <a:pt x="142" y="31"/>
                    </a:cubicBezTo>
                    <a:cubicBezTo>
                      <a:pt x="148" y="29"/>
                      <a:pt x="146" y="25"/>
                      <a:pt x="153" y="20"/>
                    </a:cubicBezTo>
                    <a:cubicBezTo>
                      <a:pt x="160" y="15"/>
                      <a:pt x="161" y="15"/>
                      <a:pt x="168" y="11"/>
                    </a:cubicBezTo>
                    <a:cubicBezTo>
                      <a:pt x="175" y="8"/>
                      <a:pt x="174" y="14"/>
                      <a:pt x="181" y="18"/>
                    </a:cubicBezTo>
                    <a:cubicBezTo>
                      <a:pt x="187" y="22"/>
                      <a:pt x="190" y="18"/>
                      <a:pt x="198" y="18"/>
                    </a:cubicBezTo>
                    <a:cubicBezTo>
                      <a:pt x="198" y="18"/>
                      <a:pt x="199" y="18"/>
                      <a:pt x="199" y="1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913">
                <a:extLst>
                  <a:ext uri="{FF2B5EF4-FFF2-40B4-BE49-F238E27FC236}">
                    <a16:creationId xmlns:a16="http://schemas.microsoft.com/office/drawing/2014/main" id="{62D071EA-7968-3140-B09D-937F3D52DC7F}"/>
                  </a:ext>
                </a:extLst>
              </p:cNvPr>
              <p:cNvSpPr>
                <a:spLocks/>
              </p:cNvSpPr>
              <p:nvPr/>
            </p:nvSpPr>
            <p:spPr bwMode="auto">
              <a:xfrm>
                <a:off x="2720" y="1954"/>
                <a:ext cx="287" cy="318"/>
              </a:xfrm>
              <a:custGeom>
                <a:avLst/>
                <a:gdLst>
                  <a:gd name="T0" fmla="*/ 453 w 478"/>
                  <a:gd name="T1" fmla="*/ 127 h 530"/>
                  <a:gd name="T2" fmla="*/ 435 w 478"/>
                  <a:gd name="T3" fmla="*/ 174 h 530"/>
                  <a:gd name="T4" fmla="*/ 425 w 478"/>
                  <a:gd name="T5" fmla="*/ 202 h 530"/>
                  <a:gd name="T6" fmla="*/ 418 w 478"/>
                  <a:gd name="T7" fmla="*/ 228 h 530"/>
                  <a:gd name="T8" fmla="*/ 423 w 478"/>
                  <a:gd name="T9" fmla="*/ 237 h 530"/>
                  <a:gd name="T10" fmla="*/ 423 w 478"/>
                  <a:gd name="T11" fmla="*/ 261 h 530"/>
                  <a:gd name="T12" fmla="*/ 425 w 478"/>
                  <a:gd name="T13" fmla="*/ 321 h 530"/>
                  <a:gd name="T14" fmla="*/ 456 w 478"/>
                  <a:gd name="T15" fmla="*/ 381 h 530"/>
                  <a:gd name="T16" fmla="*/ 432 w 478"/>
                  <a:gd name="T17" fmla="*/ 388 h 530"/>
                  <a:gd name="T18" fmla="*/ 403 w 478"/>
                  <a:gd name="T19" fmla="*/ 411 h 530"/>
                  <a:gd name="T20" fmla="*/ 410 w 478"/>
                  <a:gd name="T21" fmla="*/ 444 h 530"/>
                  <a:gd name="T22" fmla="*/ 407 w 478"/>
                  <a:gd name="T23" fmla="*/ 487 h 530"/>
                  <a:gd name="T24" fmla="*/ 435 w 478"/>
                  <a:gd name="T25" fmla="*/ 494 h 530"/>
                  <a:gd name="T26" fmla="*/ 428 w 478"/>
                  <a:gd name="T27" fmla="*/ 525 h 530"/>
                  <a:gd name="T28" fmla="*/ 406 w 478"/>
                  <a:gd name="T29" fmla="*/ 511 h 530"/>
                  <a:gd name="T30" fmla="*/ 381 w 478"/>
                  <a:gd name="T31" fmla="*/ 496 h 530"/>
                  <a:gd name="T32" fmla="*/ 365 w 478"/>
                  <a:gd name="T33" fmla="*/ 488 h 530"/>
                  <a:gd name="T34" fmla="*/ 327 w 478"/>
                  <a:gd name="T35" fmla="*/ 470 h 530"/>
                  <a:gd name="T36" fmla="*/ 301 w 478"/>
                  <a:gd name="T37" fmla="*/ 463 h 530"/>
                  <a:gd name="T38" fmla="*/ 277 w 478"/>
                  <a:gd name="T39" fmla="*/ 464 h 530"/>
                  <a:gd name="T40" fmla="*/ 249 w 478"/>
                  <a:gd name="T41" fmla="*/ 459 h 530"/>
                  <a:gd name="T42" fmla="*/ 239 w 478"/>
                  <a:gd name="T43" fmla="*/ 412 h 530"/>
                  <a:gd name="T44" fmla="*/ 240 w 478"/>
                  <a:gd name="T45" fmla="*/ 365 h 530"/>
                  <a:gd name="T46" fmla="*/ 203 w 478"/>
                  <a:gd name="T47" fmla="*/ 349 h 530"/>
                  <a:gd name="T48" fmla="*/ 179 w 478"/>
                  <a:gd name="T49" fmla="*/ 378 h 530"/>
                  <a:gd name="T50" fmla="*/ 128 w 478"/>
                  <a:gd name="T51" fmla="*/ 371 h 530"/>
                  <a:gd name="T52" fmla="*/ 108 w 478"/>
                  <a:gd name="T53" fmla="*/ 318 h 530"/>
                  <a:gd name="T54" fmla="*/ 2 w 478"/>
                  <a:gd name="T55" fmla="*/ 323 h 530"/>
                  <a:gd name="T56" fmla="*/ 7 w 478"/>
                  <a:gd name="T57" fmla="*/ 315 h 530"/>
                  <a:gd name="T58" fmla="*/ 23 w 478"/>
                  <a:gd name="T59" fmla="*/ 282 h 530"/>
                  <a:gd name="T60" fmla="*/ 49 w 478"/>
                  <a:gd name="T61" fmla="*/ 275 h 530"/>
                  <a:gd name="T62" fmla="*/ 76 w 478"/>
                  <a:gd name="T63" fmla="*/ 276 h 530"/>
                  <a:gd name="T64" fmla="*/ 100 w 478"/>
                  <a:gd name="T65" fmla="*/ 219 h 530"/>
                  <a:gd name="T66" fmla="*/ 123 w 478"/>
                  <a:gd name="T67" fmla="*/ 183 h 530"/>
                  <a:gd name="T68" fmla="*/ 141 w 478"/>
                  <a:gd name="T69" fmla="*/ 140 h 530"/>
                  <a:gd name="T70" fmla="*/ 153 w 478"/>
                  <a:gd name="T71" fmla="*/ 81 h 530"/>
                  <a:gd name="T72" fmla="*/ 159 w 478"/>
                  <a:gd name="T73" fmla="*/ 43 h 530"/>
                  <a:gd name="T74" fmla="*/ 179 w 478"/>
                  <a:gd name="T75" fmla="*/ 11 h 530"/>
                  <a:gd name="T76" fmla="*/ 221 w 478"/>
                  <a:gd name="T77" fmla="*/ 32 h 530"/>
                  <a:gd name="T78" fmla="*/ 255 w 478"/>
                  <a:gd name="T79" fmla="*/ 36 h 530"/>
                  <a:gd name="T80" fmla="*/ 280 w 478"/>
                  <a:gd name="T81" fmla="*/ 23 h 530"/>
                  <a:gd name="T82" fmla="*/ 311 w 478"/>
                  <a:gd name="T83" fmla="*/ 15 h 530"/>
                  <a:gd name="T84" fmla="*/ 340 w 478"/>
                  <a:gd name="T85" fmla="*/ 6 h 530"/>
                  <a:gd name="T86" fmla="*/ 363 w 478"/>
                  <a:gd name="T87" fmla="*/ 11 h 530"/>
                  <a:gd name="T88" fmla="*/ 383 w 478"/>
                  <a:gd name="T89" fmla="*/ 14 h 530"/>
                  <a:gd name="T90" fmla="*/ 419 w 478"/>
                  <a:gd name="T91" fmla="*/ 29 h 530"/>
                  <a:gd name="T92" fmla="*/ 447 w 478"/>
                  <a:gd name="T93" fmla="*/ 36 h 530"/>
                  <a:gd name="T94" fmla="*/ 462 w 478"/>
                  <a:gd name="T95" fmla="*/ 52 h 530"/>
                  <a:gd name="T96" fmla="*/ 469 w 478"/>
                  <a:gd name="T97" fmla="*/ 68 h 530"/>
                  <a:gd name="T98" fmla="*/ 477 w 478"/>
                  <a:gd name="T99" fmla="*/ 97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8" h="530">
                    <a:moveTo>
                      <a:pt x="477" y="97"/>
                    </a:moveTo>
                    <a:cubicBezTo>
                      <a:pt x="476" y="101"/>
                      <a:pt x="468" y="103"/>
                      <a:pt x="463" y="111"/>
                    </a:cubicBezTo>
                    <a:cubicBezTo>
                      <a:pt x="459" y="120"/>
                      <a:pt x="459" y="119"/>
                      <a:pt x="453" y="127"/>
                    </a:cubicBezTo>
                    <a:cubicBezTo>
                      <a:pt x="448" y="134"/>
                      <a:pt x="442" y="135"/>
                      <a:pt x="442" y="142"/>
                    </a:cubicBezTo>
                    <a:cubicBezTo>
                      <a:pt x="441" y="150"/>
                      <a:pt x="435" y="152"/>
                      <a:pt x="435" y="156"/>
                    </a:cubicBezTo>
                    <a:cubicBezTo>
                      <a:pt x="435" y="160"/>
                      <a:pt x="434" y="166"/>
                      <a:pt x="435" y="174"/>
                    </a:cubicBezTo>
                    <a:cubicBezTo>
                      <a:pt x="435" y="182"/>
                      <a:pt x="432" y="188"/>
                      <a:pt x="435" y="191"/>
                    </a:cubicBezTo>
                    <a:cubicBezTo>
                      <a:pt x="434" y="192"/>
                      <a:pt x="432" y="193"/>
                      <a:pt x="430" y="195"/>
                    </a:cubicBezTo>
                    <a:cubicBezTo>
                      <a:pt x="427" y="199"/>
                      <a:pt x="425" y="198"/>
                      <a:pt x="425" y="202"/>
                    </a:cubicBezTo>
                    <a:cubicBezTo>
                      <a:pt x="425" y="206"/>
                      <a:pt x="425" y="207"/>
                      <a:pt x="424" y="212"/>
                    </a:cubicBezTo>
                    <a:cubicBezTo>
                      <a:pt x="422" y="218"/>
                      <a:pt x="418" y="217"/>
                      <a:pt x="418" y="221"/>
                    </a:cubicBezTo>
                    <a:cubicBezTo>
                      <a:pt x="418" y="225"/>
                      <a:pt x="413" y="227"/>
                      <a:pt x="418" y="228"/>
                    </a:cubicBezTo>
                    <a:cubicBezTo>
                      <a:pt x="418" y="228"/>
                      <a:pt x="419" y="228"/>
                      <a:pt x="419" y="228"/>
                    </a:cubicBezTo>
                    <a:cubicBezTo>
                      <a:pt x="419" y="228"/>
                      <a:pt x="419" y="228"/>
                      <a:pt x="419" y="228"/>
                    </a:cubicBezTo>
                    <a:cubicBezTo>
                      <a:pt x="422" y="229"/>
                      <a:pt x="421" y="233"/>
                      <a:pt x="423" y="237"/>
                    </a:cubicBezTo>
                    <a:cubicBezTo>
                      <a:pt x="425" y="241"/>
                      <a:pt x="427" y="247"/>
                      <a:pt x="426" y="250"/>
                    </a:cubicBezTo>
                    <a:cubicBezTo>
                      <a:pt x="426" y="251"/>
                      <a:pt x="426" y="254"/>
                      <a:pt x="426" y="257"/>
                    </a:cubicBezTo>
                    <a:cubicBezTo>
                      <a:pt x="425" y="257"/>
                      <a:pt x="424" y="258"/>
                      <a:pt x="423" y="261"/>
                    </a:cubicBezTo>
                    <a:cubicBezTo>
                      <a:pt x="421" y="270"/>
                      <a:pt x="421" y="275"/>
                      <a:pt x="421" y="285"/>
                    </a:cubicBezTo>
                    <a:cubicBezTo>
                      <a:pt x="421" y="295"/>
                      <a:pt x="423" y="298"/>
                      <a:pt x="426" y="306"/>
                    </a:cubicBezTo>
                    <a:cubicBezTo>
                      <a:pt x="429" y="314"/>
                      <a:pt x="424" y="314"/>
                      <a:pt x="425" y="321"/>
                    </a:cubicBezTo>
                    <a:cubicBezTo>
                      <a:pt x="425" y="328"/>
                      <a:pt x="428" y="340"/>
                      <a:pt x="434" y="345"/>
                    </a:cubicBezTo>
                    <a:cubicBezTo>
                      <a:pt x="439" y="350"/>
                      <a:pt x="447" y="346"/>
                      <a:pt x="448" y="359"/>
                    </a:cubicBezTo>
                    <a:cubicBezTo>
                      <a:pt x="449" y="371"/>
                      <a:pt x="455" y="375"/>
                      <a:pt x="456" y="381"/>
                    </a:cubicBezTo>
                    <a:cubicBezTo>
                      <a:pt x="457" y="382"/>
                      <a:pt x="457" y="383"/>
                      <a:pt x="456" y="384"/>
                    </a:cubicBezTo>
                    <a:cubicBezTo>
                      <a:pt x="453" y="385"/>
                      <a:pt x="450" y="385"/>
                      <a:pt x="449" y="386"/>
                    </a:cubicBezTo>
                    <a:cubicBezTo>
                      <a:pt x="448" y="386"/>
                      <a:pt x="444" y="388"/>
                      <a:pt x="432" y="388"/>
                    </a:cubicBezTo>
                    <a:cubicBezTo>
                      <a:pt x="420" y="388"/>
                      <a:pt x="422" y="391"/>
                      <a:pt x="418" y="392"/>
                    </a:cubicBezTo>
                    <a:cubicBezTo>
                      <a:pt x="413" y="393"/>
                      <a:pt x="417" y="398"/>
                      <a:pt x="417" y="402"/>
                    </a:cubicBezTo>
                    <a:cubicBezTo>
                      <a:pt x="417" y="406"/>
                      <a:pt x="408" y="407"/>
                      <a:pt x="403" y="411"/>
                    </a:cubicBezTo>
                    <a:cubicBezTo>
                      <a:pt x="398" y="415"/>
                      <a:pt x="404" y="414"/>
                      <a:pt x="407" y="416"/>
                    </a:cubicBezTo>
                    <a:cubicBezTo>
                      <a:pt x="409" y="417"/>
                      <a:pt x="408" y="424"/>
                      <a:pt x="408" y="429"/>
                    </a:cubicBezTo>
                    <a:cubicBezTo>
                      <a:pt x="409" y="433"/>
                      <a:pt x="409" y="442"/>
                      <a:pt x="410" y="444"/>
                    </a:cubicBezTo>
                    <a:cubicBezTo>
                      <a:pt x="411" y="446"/>
                      <a:pt x="410" y="452"/>
                      <a:pt x="408" y="458"/>
                    </a:cubicBezTo>
                    <a:cubicBezTo>
                      <a:pt x="407" y="464"/>
                      <a:pt x="407" y="468"/>
                      <a:pt x="403" y="473"/>
                    </a:cubicBezTo>
                    <a:cubicBezTo>
                      <a:pt x="399" y="478"/>
                      <a:pt x="402" y="479"/>
                      <a:pt x="407" y="487"/>
                    </a:cubicBezTo>
                    <a:cubicBezTo>
                      <a:pt x="412" y="494"/>
                      <a:pt x="414" y="494"/>
                      <a:pt x="415" y="496"/>
                    </a:cubicBezTo>
                    <a:cubicBezTo>
                      <a:pt x="416" y="498"/>
                      <a:pt x="420" y="501"/>
                      <a:pt x="425" y="501"/>
                    </a:cubicBezTo>
                    <a:cubicBezTo>
                      <a:pt x="431" y="501"/>
                      <a:pt x="430" y="498"/>
                      <a:pt x="435" y="494"/>
                    </a:cubicBezTo>
                    <a:cubicBezTo>
                      <a:pt x="439" y="490"/>
                      <a:pt x="437" y="529"/>
                      <a:pt x="437" y="529"/>
                    </a:cubicBezTo>
                    <a:cubicBezTo>
                      <a:pt x="437" y="529"/>
                      <a:pt x="434" y="530"/>
                      <a:pt x="433" y="527"/>
                    </a:cubicBezTo>
                    <a:cubicBezTo>
                      <a:pt x="433" y="523"/>
                      <a:pt x="430" y="525"/>
                      <a:pt x="428" y="525"/>
                    </a:cubicBezTo>
                    <a:cubicBezTo>
                      <a:pt x="425" y="525"/>
                      <a:pt x="425" y="529"/>
                      <a:pt x="421" y="529"/>
                    </a:cubicBezTo>
                    <a:cubicBezTo>
                      <a:pt x="417" y="530"/>
                      <a:pt x="414" y="526"/>
                      <a:pt x="413" y="522"/>
                    </a:cubicBezTo>
                    <a:cubicBezTo>
                      <a:pt x="412" y="518"/>
                      <a:pt x="407" y="516"/>
                      <a:pt x="406" y="511"/>
                    </a:cubicBezTo>
                    <a:cubicBezTo>
                      <a:pt x="405" y="506"/>
                      <a:pt x="403" y="506"/>
                      <a:pt x="398" y="502"/>
                    </a:cubicBezTo>
                    <a:cubicBezTo>
                      <a:pt x="394" y="499"/>
                      <a:pt x="394" y="499"/>
                      <a:pt x="391" y="498"/>
                    </a:cubicBezTo>
                    <a:cubicBezTo>
                      <a:pt x="388" y="497"/>
                      <a:pt x="384" y="498"/>
                      <a:pt x="381" y="496"/>
                    </a:cubicBezTo>
                    <a:cubicBezTo>
                      <a:pt x="379" y="494"/>
                      <a:pt x="380" y="490"/>
                      <a:pt x="378" y="488"/>
                    </a:cubicBezTo>
                    <a:cubicBezTo>
                      <a:pt x="376" y="485"/>
                      <a:pt x="372" y="481"/>
                      <a:pt x="369" y="480"/>
                    </a:cubicBezTo>
                    <a:cubicBezTo>
                      <a:pt x="367" y="479"/>
                      <a:pt x="366" y="483"/>
                      <a:pt x="365" y="488"/>
                    </a:cubicBezTo>
                    <a:cubicBezTo>
                      <a:pt x="364" y="492"/>
                      <a:pt x="355" y="489"/>
                      <a:pt x="346" y="488"/>
                    </a:cubicBezTo>
                    <a:cubicBezTo>
                      <a:pt x="338" y="486"/>
                      <a:pt x="336" y="484"/>
                      <a:pt x="330" y="481"/>
                    </a:cubicBezTo>
                    <a:cubicBezTo>
                      <a:pt x="323" y="477"/>
                      <a:pt x="327" y="476"/>
                      <a:pt x="327" y="470"/>
                    </a:cubicBezTo>
                    <a:cubicBezTo>
                      <a:pt x="326" y="465"/>
                      <a:pt x="322" y="470"/>
                      <a:pt x="311" y="470"/>
                    </a:cubicBezTo>
                    <a:cubicBezTo>
                      <a:pt x="300" y="470"/>
                      <a:pt x="309" y="472"/>
                      <a:pt x="304" y="473"/>
                    </a:cubicBezTo>
                    <a:cubicBezTo>
                      <a:pt x="299" y="475"/>
                      <a:pt x="304" y="467"/>
                      <a:pt x="301" y="463"/>
                    </a:cubicBezTo>
                    <a:cubicBezTo>
                      <a:pt x="298" y="459"/>
                      <a:pt x="298" y="462"/>
                      <a:pt x="295" y="462"/>
                    </a:cubicBezTo>
                    <a:cubicBezTo>
                      <a:pt x="295" y="462"/>
                      <a:pt x="294" y="462"/>
                      <a:pt x="294" y="461"/>
                    </a:cubicBezTo>
                    <a:cubicBezTo>
                      <a:pt x="289" y="460"/>
                      <a:pt x="286" y="463"/>
                      <a:pt x="277" y="464"/>
                    </a:cubicBezTo>
                    <a:cubicBezTo>
                      <a:pt x="269" y="464"/>
                      <a:pt x="267" y="464"/>
                      <a:pt x="259" y="466"/>
                    </a:cubicBezTo>
                    <a:cubicBezTo>
                      <a:pt x="251" y="467"/>
                      <a:pt x="257" y="467"/>
                      <a:pt x="251" y="466"/>
                    </a:cubicBezTo>
                    <a:cubicBezTo>
                      <a:pt x="244" y="464"/>
                      <a:pt x="249" y="462"/>
                      <a:pt x="249" y="459"/>
                    </a:cubicBezTo>
                    <a:cubicBezTo>
                      <a:pt x="250" y="456"/>
                      <a:pt x="252" y="451"/>
                      <a:pt x="252" y="447"/>
                    </a:cubicBezTo>
                    <a:cubicBezTo>
                      <a:pt x="252" y="443"/>
                      <a:pt x="247" y="434"/>
                      <a:pt x="242" y="427"/>
                    </a:cubicBezTo>
                    <a:cubicBezTo>
                      <a:pt x="236" y="420"/>
                      <a:pt x="239" y="418"/>
                      <a:pt x="239" y="412"/>
                    </a:cubicBezTo>
                    <a:cubicBezTo>
                      <a:pt x="239" y="407"/>
                      <a:pt x="242" y="398"/>
                      <a:pt x="244" y="390"/>
                    </a:cubicBezTo>
                    <a:cubicBezTo>
                      <a:pt x="246" y="382"/>
                      <a:pt x="243" y="384"/>
                      <a:pt x="241" y="380"/>
                    </a:cubicBezTo>
                    <a:cubicBezTo>
                      <a:pt x="239" y="377"/>
                      <a:pt x="238" y="369"/>
                      <a:pt x="240" y="365"/>
                    </a:cubicBezTo>
                    <a:cubicBezTo>
                      <a:pt x="243" y="361"/>
                      <a:pt x="239" y="358"/>
                      <a:pt x="224" y="358"/>
                    </a:cubicBezTo>
                    <a:cubicBezTo>
                      <a:pt x="210" y="357"/>
                      <a:pt x="210" y="355"/>
                      <a:pt x="210" y="351"/>
                    </a:cubicBezTo>
                    <a:cubicBezTo>
                      <a:pt x="210" y="347"/>
                      <a:pt x="205" y="345"/>
                      <a:pt x="203" y="349"/>
                    </a:cubicBezTo>
                    <a:cubicBezTo>
                      <a:pt x="200" y="353"/>
                      <a:pt x="188" y="350"/>
                      <a:pt x="184" y="349"/>
                    </a:cubicBezTo>
                    <a:cubicBezTo>
                      <a:pt x="181" y="348"/>
                      <a:pt x="185" y="364"/>
                      <a:pt x="180" y="367"/>
                    </a:cubicBezTo>
                    <a:cubicBezTo>
                      <a:pt x="176" y="370"/>
                      <a:pt x="179" y="373"/>
                      <a:pt x="179" y="378"/>
                    </a:cubicBezTo>
                    <a:cubicBezTo>
                      <a:pt x="179" y="383"/>
                      <a:pt x="169" y="379"/>
                      <a:pt x="164" y="378"/>
                    </a:cubicBezTo>
                    <a:cubicBezTo>
                      <a:pt x="159" y="377"/>
                      <a:pt x="154" y="380"/>
                      <a:pt x="144" y="380"/>
                    </a:cubicBezTo>
                    <a:cubicBezTo>
                      <a:pt x="134" y="380"/>
                      <a:pt x="131" y="379"/>
                      <a:pt x="128" y="371"/>
                    </a:cubicBezTo>
                    <a:cubicBezTo>
                      <a:pt x="125" y="363"/>
                      <a:pt x="123" y="365"/>
                      <a:pt x="121" y="358"/>
                    </a:cubicBezTo>
                    <a:cubicBezTo>
                      <a:pt x="119" y="350"/>
                      <a:pt x="115" y="346"/>
                      <a:pt x="114" y="341"/>
                    </a:cubicBezTo>
                    <a:cubicBezTo>
                      <a:pt x="112" y="335"/>
                      <a:pt x="110" y="321"/>
                      <a:pt x="108" y="318"/>
                    </a:cubicBezTo>
                    <a:cubicBezTo>
                      <a:pt x="106" y="315"/>
                      <a:pt x="44" y="320"/>
                      <a:pt x="34" y="319"/>
                    </a:cubicBezTo>
                    <a:cubicBezTo>
                      <a:pt x="24" y="318"/>
                      <a:pt x="24" y="319"/>
                      <a:pt x="16" y="321"/>
                    </a:cubicBezTo>
                    <a:cubicBezTo>
                      <a:pt x="10" y="323"/>
                      <a:pt x="6" y="323"/>
                      <a:pt x="2" y="323"/>
                    </a:cubicBezTo>
                    <a:cubicBezTo>
                      <a:pt x="2" y="322"/>
                      <a:pt x="1" y="320"/>
                      <a:pt x="0" y="317"/>
                    </a:cubicBezTo>
                    <a:cubicBezTo>
                      <a:pt x="0" y="317"/>
                      <a:pt x="0" y="317"/>
                      <a:pt x="0" y="317"/>
                    </a:cubicBezTo>
                    <a:cubicBezTo>
                      <a:pt x="4" y="317"/>
                      <a:pt x="7" y="316"/>
                      <a:pt x="7" y="315"/>
                    </a:cubicBezTo>
                    <a:cubicBezTo>
                      <a:pt x="10" y="309"/>
                      <a:pt x="14" y="302"/>
                      <a:pt x="12" y="297"/>
                    </a:cubicBezTo>
                    <a:cubicBezTo>
                      <a:pt x="10" y="292"/>
                      <a:pt x="9" y="292"/>
                      <a:pt x="17" y="288"/>
                    </a:cubicBezTo>
                    <a:cubicBezTo>
                      <a:pt x="20" y="287"/>
                      <a:pt x="22" y="284"/>
                      <a:pt x="23" y="282"/>
                    </a:cubicBezTo>
                    <a:cubicBezTo>
                      <a:pt x="23" y="283"/>
                      <a:pt x="24" y="284"/>
                      <a:pt x="24" y="285"/>
                    </a:cubicBezTo>
                    <a:cubicBezTo>
                      <a:pt x="28" y="290"/>
                      <a:pt x="30" y="285"/>
                      <a:pt x="35" y="284"/>
                    </a:cubicBezTo>
                    <a:cubicBezTo>
                      <a:pt x="40" y="283"/>
                      <a:pt x="44" y="276"/>
                      <a:pt x="49" y="275"/>
                    </a:cubicBezTo>
                    <a:cubicBezTo>
                      <a:pt x="55" y="273"/>
                      <a:pt x="54" y="283"/>
                      <a:pt x="54" y="289"/>
                    </a:cubicBezTo>
                    <a:cubicBezTo>
                      <a:pt x="55" y="294"/>
                      <a:pt x="60" y="292"/>
                      <a:pt x="67" y="289"/>
                    </a:cubicBezTo>
                    <a:cubicBezTo>
                      <a:pt x="74" y="286"/>
                      <a:pt x="71" y="284"/>
                      <a:pt x="76" y="276"/>
                    </a:cubicBezTo>
                    <a:cubicBezTo>
                      <a:pt x="81" y="269"/>
                      <a:pt x="82" y="272"/>
                      <a:pt x="91" y="263"/>
                    </a:cubicBezTo>
                    <a:cubicBezTo>
                      <a:pt x="100" y="255"/>
                      <a:pt x="96" y="256"/>
                      <a:pt x="100" y="249"/>
                    </a:cubicBezTo>
                    <a:cubicBezTo>
                      <a:pt x="104" y="243"/>
                      <a:pt x="102" y="232"/>
                      <a:pt x="100" y="219"/>
                    </a:cubicBezTo>
                    <a:cubicBezTo>
                      <a:pt x="99" y="207"/>
                      <a:pt x="103" y="212"/>
                      <a:pt x="106" y="209"/>
                    </a:cubicBezTo>
                    <a:cubicBezTo>
                      <a:pt x="110" y="207"/>
                      <a:pt x="112" y="202"/>
                      <a:pt x="112" y="196"/>
                    </a:cubicBezTo>
                    <a:cubicBezTo>
                      <a:pt x="112" y="190"/>
                      <a:pt x="120" y="187"/>
                      <a:pt x="123" y="183"/>
                    </a:cubicBezTo>
                    <a:cubicBezTo>
                      <a:pt x="126" y="180"/>
                      <a:pt x="133" y="175"/>
                      <a:pt x="138" y="169"/>
                    </a:cubicBezTo>
                    <a:cubicBezTo>
                      <a:pt x="142" y="162"/>
                      <a:pt x="138" y="162"/>
                      <a:pt x="140" y="155"/>
                    </a:cubicBezTo>
                    <a:cubicBezTo>
                      <a:pt x="143" y="148"/>
                      <a:pt x="143" y="147"/>
                      <a:pt x="141" y="140"/>
                    </a:cubicBezTo>
                    <a:cubicBezTo>
                      <a:pt x="139" y="133"/>
                      <a:pt x="143" y="133"/>
                      <a:pt x="144" y="122"/>
                    </a:cubicBezTo>
                    <a:cubicBezTo>
                      <a:pt x="146" y="112"/>
                      <a:pt x="145" y="109"/>
                      <a:pt x="146" y="100"/>
                    </a:cubicBezTo>
                    <a:cubicBezTo>
                      <a:pt x="147" y="90"/>
                      <a:pt x="149" y="91"/>
                      <a:pt x="153" y="81"/>
                    </a:cubicBezTo>
                    <a:cubicBezTo>
                      <a:pt x="157" y="72"/>
                      <a:pt x="156" y="75"/>
                      <a:pt x="157" y="65"/>
                    </a:cubicBezTo>
                    <a:cubicBezTo>
                      <a:pt x="157" y="61"/>
                      <a:pt x="159" y="58"/>
                      <a:pt x="160" y="54"/>
                    </a:cubicBezTo>
                    <a:cubicBezTo>
                      <a:pt x="160" y="51"/>
                      <a:pt x="161" y="48"/>
                      <a:pt x="159" y="43"/>
                    </a:cubicBezTo>
                    <a:cubicBezTo>
                      <a:pt x="155" y="35"/>
                      <a:pt x="158" y="35"/>
                      <a:pt x="159" y="29"/>
                    </a:cubicBezTo>
                    <a:cubicBezTo>
                      <a:pt x="160" y="24"/>
                      <a:pt x="166" y="28"/>
                      <a:pt x="171" y="21"/>
                    </a:cubicBezTo>
                    <a:cubicBezTo>
                      <a:pt x="176" y="14"/>
                      <a:pt x="173" y="14"/>
                      <a:pt x="179" y="11"/>
                    </a:cubicBezTo>
                    <a:cubicBezTo>
                      <a:pt x="185" y="7"/>
                      <a:pt x="189" y="14"/>
                      <a:pt x="197" y="18"/>
                    </a:cubicBezTo>
                    <a:cubicBezTo>
                      <a:pt x="206" y="21"/>
                      <a:pt x="204" y="25"/>
                      <a:pt x="206" y="28"/>
                    </a:cubicBezTo>
                    <a:cubicBezTo>
                      <a:pt x="208" y="32"/>
                      <a:pt x="216" y="32"/>
                      <a:pt x="221" y="32"/>
                    </a:cubicBezTo>
                    <a:cubicBezTo>
                      <a:pt x="225" y="32"/>
                      <a:pt x="226" y="34"/>
                      <a:pt x="232" y="33"/>
                    </a:cubicBezTo>
                    <a:cubicBezTo>
                      <a:pt x="237" y="33"/>
                      <a:pt x="237" y="34"/>
                      <a:pt x="244" y="36"/>
                    </a:cubicBezTo>
                    <a:cubicBezTo>
                      <a:pt x="251" y="39"/>
                      <a:pt x="250" y="37"/>
                      <a:pt x="255" y="36"/>
                    </a:cubicBezTo>
                    <a:cubicBezTo>
                      <a:pt x="261" y="35"/>
                      <a:pt x="258" y="30"/>
                      <a:pt x="262" y="24"/>
                    </a:cubicBezTo>
                    <a:cubicBezTo>
                      <a:pt x="266" y="17"/>
                      <a:pt x="269" y="20"/>
                      <a:pt x="270" y="22"/>
                    </a:cubicBezTo>
                    <a:cubicBezTo>
                      <a:pt x="270" y="23"/>
                      <a:pt x="273" y="24"/>
                      <a:pt x="280" y="23"/>
                    </a:cubicBezTo>
                    <a:cubicBezTo>
                      <a:pt x="286" y="23"/>
                      <a:pt x="285" y="22"/>
                      <a:pt x="291" y="20"/>
                    </a:cubicBezTo>
                    <a:cubicBezTo>
                      <a:pt x="296" y="18"/>
                      <a:pt x="301" y="17"/>
                      <a:pt x="304" y="16"/>
                    </a:cubicBezTo>
                    <a:cubicBezTo>
                      <a:pt x="307" y="14"/>
                      <a:pt x="308" y="13"/>
                      <a:pt x="311" y="15"/>
                    </a:cubicBezTo>
                    <a:cubicBezTo>
                      <a:pt x="313" y="17"/>
                      <a:pt x="316" y="15"/>
                      <a:pt x="321" y="15"/>
                    </a:cubicBezTo>
                    <a:cubicBezTo>
                      <a:pt x="327" y="14"/>
                      <a:pt x="327" y="11"/>
                      <a:pt x="327" y="6"/>
                    </a:cubicBezTo>
                    <a:cubicBezTo>
                      <a:pt x="327" y="0"/>
                      <a:pt x="336" y="4"/>
                      <a:pt x="340" y="6"/>
                    </a:cubicBezTo>
                    <a:cubicBezTo>
                      <a:pt x="344" y="8"/>
                      <a:pt x="342" y="6"/>
                      <a:pt x="347" y="6"/>
                    </a:cubicBezTo>
                    <a:cubicBezTo>
                      <a:pt x="353" y="6"/>
                      <a:pt x="350" y="7"/>
                      <a:pt x="354" y="8"/>
                    </a:cubicBezTo>
                    <a:cubicBezTo>
                      <a:pt x="357" y="10"/>
                      <a:pt x="359" y="12"/>
                      <a:pt x="363" y="11"/>
                    </a:cubicBezTo>
                    <a:cubicBezTo>
                      <a:pt x="366" y="10"/>
                      <a:pt x="367" y="12"/>
                      <a:pt x="373" y="11"/>
                    </a:cubicBezTo>
                    <a:cubicBezTo>
                      <a:pt x="376" y="11"/>
                      <a:pt x="377" y="10"/>
                      <a:pt x="377" y="9"/>
                    </a:cubicBezTo>
                    <a:cubicBezTo>
                      <a:pt x="379" y="10"/>
                      <a:pt x="381" y="11"/>
                      <a:pt x="383" y="14"/>
                    </a:cubicBezTo>
                    <a:cubicBezTo>
                      <a:pt x="387" y="19"/>
                      <a:pt x="387" y="19"/>
                      <a:pt x="393" y="26"/>
                    </a:cubicBezTo>
                    <a:cubicBezTo>
                      <a:pt x="398" y="33"/>
                      <a:pt x="399" y="34"/>
                      <a:pt x="405" y="32"/>
                    </a:cubicBezTo>
                    <a:cubicBezTo>
                      <a:pt x="410" y="31"/>
                      <a:pt x="418" y="27"/>
                      <a:pt x="419" y="29"/>
                    </a:cubicBezTo>
                    <a:cubicBezTo>
                      <a:pt x="420" y="31"/>
                      <a:pt x="425" y="32"/>
                      <a:pt x="427" y="29"/>
                    </a:cubicBezTo>
                    <a:cubicBezTo>
                      <a:pt x="429" y="26"/>
                      <a:pt x="432" y="20"/>
                      <a:pt x="436" y="25"/>
                    </a:cubicBezTo>
                    <a:cubicBezTo>
                      <a:pt x="440" y="30"/>
                      <a:pt x="442" y="31"/>
                      <a:pt x="447" y="36"/>
                    </a:cubicBezTo>
                    <a:cubicBezTo>
                      <a:pt x="451" y="41"/>
                      <a:pt x="454" y="43"/>
                      <a:pt x="456" y="45"/>
                    </a:cubicBezTo>
                    <a:cubicBezTo>
                      <a:pt x="459" y="46"/>
                      <a:pt x="459" y="47"/>
                      <a:pt x="459" y="49"/>
                    </a:cubicBezTo>
                    <a:cubicBezTo>
                      <a:pt x="460" y="51"/>
                      <a:pt x="458" y="51"/>
                      <a:pt x="462" y="52"/>
                    </a:cubicBezTo>
                    <a:cubicBezTo>
                      <a:pt x="464" y="52"/>
                      <a:pt x="466" y="52"/>
                      <a:pt x="467" y="52"/>
                    </a:cubicBezTo>
                    <a:cubicBezTo>
                      <a:pt x="466" y="55"/>
                      <a:pt x="465" y="57"/>
                      <a:pt x="467" y="59"/>
                    </a:cubicBezTo>
                    <a:cubicBezTo>
                      <a:pt x="469" y="62"/>
                      <a:pt x="470" y="62"/>
                      <a:pt x="469" y="68"/>
                    </a:cubicBezTo>
                    <a:cubicBezTo>
                      <a:pt x="467" y="74"/>
                      <a:pt x="466" y="75"/>
                      <a:pt x="466" y="80"/>
                    </a:cubicBezTo>
                    <a:cubicBezTo>
                      <a:pt x="466" y="85"/>
                      <a:pt x="462" y="82"/>
                      <a:pt x="469" y="86"/>
                    </a:cubicBezTo>
                    <a:cubicBezTo>
                      <a:pt x="477" y="90"/>
                      <a:pt x="478" y="93"/>
                      <a:pt x="477" y="9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14">
                <a:extLst>
                  <a:ext uri="{FF2B5EF4-FFF2-40B4-BE49-F238E27FC236}">
                    <a16:creationId xmlns:a16="http://schemas.microsoft.com/office/drawing/2014/main" id="{226C0444-2D8E-DB4B-9BE7-CB6004D47E25}"/>
                  </a:ext>
                </a:extLst>
              </p:cNvPr>
              <p:cNvSpPr>
                <a:spLocks/>
              </p:cNvSpPr>
              <p:nvPr/>
            </p:nvSpPr>
            <p:spPr bwMode="auto">
              <a:xfrm>
                <a:off x="2702" y="1984"/>
                <a:ext cx="114" cy="146"/>
              </a:xfrm>
              <a:custGeom>
                <a:avLst/>
                <a:gdLst>
                  <a:gd name="T0" fmla="*/ 187 w 190"/>
                  <a:gd name="T1" fmla="*/ 15 h 244"/>
                  <a:gd name="T2" fmla="*/ 176 w 190"/>
                  <a:gd name="T3" fmla="*/ 50 h 244"/>
                  <a:gd name="T4" fmla="*/ 171 w 190"/>
                  <a:gd name="T5" fmla="*/ 90 h 244"/>
                  <a:gd name="T6" fmla="*/ 168 w 190"/>
                  <a:gd name="T7" fmla="*/ 119 h 244"/>
                  <a:gd name="T8" fmla="*/ 142 w 190"/>
                  <a:gd name="T9" fmla="*/ 146 h 244"/>
                  <a:gd name="T10" fmla="*/ 130 w 190"/>
                  <a:gd name="T11" fmla="*/ 169 h 244"/>
                  <a:gd name="T12" fmla="*/ 121 w 190"/>
                  <a:gd name="T13" fmla="*/ 213 h 244"/>
                  <a:gd name="T14" fmla="*/ 97 w 190"/>
                  <a:gd name="T15" fmla="*/ 239 h 244"/>
                  <a:gd name="T16" fmla="*/ 79 w 190"/>
                  <a:gd name="T17" fmla="*/ 225 h 244"/>
                  <a:gd name="T18" fmla="*/ 54 w 190"/>
                  <a:gd name="T19" fmla="*/ 235 h 244"/>
                  <a:gd name="T20" fmla="*/ 45 w 190"/>
                  <a:gd name="T21" fmla="*/ 229 h 244"/>
                  <a:gd name="T22" fmla="*/ 28 w 190"/>
                  <a:gd name="T23" fmla="*/ 237 h 244"/>
                  <a:gd name="T24" fmla="*/ 20 w 190"/>
                  <a:gd name="T25" fmla="*/ 233 h 244"/>
                  <a:gd name="T26" fmla="*/ 0 w 190"/>
                  <a:gd name="T27" fmla="*/ 214 h 244"/>
                  <a:gd name="T28" fmla="*/ 16 w 190"/>
                  <a:gd name="T29" fmla="*/ 206 h 244"/>
                  <a:gd name="T30" fmla="*/ 20 w 190"/>
                  <a:gd name="T31" fmla="*/ 196 h 244"/>
                  <a:gd name="T32" fmla="*/ 15 w 190"/>
                  <a:gd name="T33" fmla="*/ 182 h 244"/>
                  <a:gd name="T34" fmla="*/ 28 w 190"/>
                  <a:gd name="T35" fmla="*/ 170 h 244"/>
                  <a:gd name="T36" fmla="*/ 35 w 190"/>
                  <a:gd name="T37" fmla="*/ 156 h 244"/>
                  <a:gd name="T38" fmla="*/ 50 w 190"/>
                  <a:gd name="T39" fmla="*/ 170 h 244"/>
                  <a:gd name="T40" fmla="*/ 67 w 190"/>
                  <a:gd name="T41" fmla="*/ 164 h 244"/>
                  <a:gd name="T42" fmla="*/ 80 w 190"/>
                  <a:gd name="T43" fmla="*/ 170 h 244"/>
                  <a:gd name="T44" fmla="*/ 87 w 190"/>
                  <a:gd name="T45" fmla="*/ 146 h 244"/>
                  <a:gd name="T46" fmla="*/ 89 w 190"/>
                  <a:gd name="T47" fmla="*/ 126 h 244"/>
                  <a:gd name="T48" fmla="*/ 73 w 190"/>
                  <a:gd name="T49" fmla="*/ 111 h 244"/>
                  <a:gd name="T50" fmla="*/ 79 w 190"/>
                  <a:gd name="T51" fmla="*/ 88 h 244"/>
                  <a:gd name="T52" fmla="*/ 79 w 190"/>
                  <a:gd name="T53" fmla="*/ 66 h 244"/>
                  <a:gd name="T54" fmla="*/ 56 w 190"/>
                  <a:gd name="T55" fmla="*/ 70 h 244"/>
                  <a:gd name="T56" fmla="*/ 57 w 190"/>
                  <a:gd name="T57" fmla="*/ 47 h 244"/>
                  <a:gd name="T58" fmla="*/ 60 w 190"/>
                  <a:gd name="T59" fmla="*/ 43 h 244"/>
                  <a:gd name="T60" fmla="*/ 90 w 190"/>
                  <a:gd name="T61" fmla="*/ 42 h 244"/>
                  <a:gd name="T62" fmla="*/ 118 w 190"/>
                  <a:gd name="T63" fmla="*/ 50 h 244"/>
                  <a:gd name="T64" fmla="*/ 125 w 190"/>
                  <a:gd name="T65" fmla="*/ 51 h 244"/>
                  <a:gd name="T66" fmla="*/ 130 w 190"/>
                  <a:gd name="T67" fmla="*/ 40 h 244"/>
                  <a:gd name="T68" fmla="*/ 137 w 190"/>
                  <a:gd name="T69" fmla="*/ 21 h 244"/>
                  <a:gd name="T70" fmla="*/ 143 w 190"/>
                  <a:gd name="T71" fmla="*/ 5 h 244"/>
                  <a:gd name="T72" fmla="*/ 164 w 190"/>
                  <a:gd name="T73" fmla="*/ 1 h 244"/>
                  <a:gd name="T74" fmla="*/ 180 w 190"/>
                  <a:gd name="T75" fmla="*/ 5 h 244"/>
                  <a:gd name="T76" fmla="*/ 190 w 190"/>
                  <a:gd name="T77"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 h="244">
                    <a:moveTo>
                      <a:pt x="190" y="4"/>
                    </a:moveTo>
                    <a:cubicBezTo>
                      <a:pt x="189" y="8"/>
                      <a:pt x="187" y="11"/>
                      <a:pt x="187" y="15"/>
                    </a:cubicBezTo>
                    <a:cubicBezTo>
                      <a:pt x="186" y="25"/>
                      <a:pt x="187" y="22"/>
                      <a:pt x="183" y="31"/>
                    </a:cubicBezTo>
                    <a:cubicBezTo>
                      <a:pt x="179" y="41"/>
                      <a:pt x="177" y="40"/>
                      <a:pt x="176" y="50"/>
                    </a:cubicBezTo>
                    <a:cubicBezTo>
                      <a:pt x="175" y="59"/>
                      <a:pt x="176" y="62"/>
                      <a:pt x="174" y="72"/>
                    </a:cubicBezTo>
                    <a:cubicBezTo>
                      <a:pt x="173" y="83"/>
                      <a:pt x="169" y="83"/>
                      <a:pt x="171" y="90"/>
                    </a:cubicBezTo>
                    <a:cubicBezTo>
                      <a:pt x="173" y="97"/>
                      <a:pt x="173" y="98"/>
                      <a:pt x="170" y="105"/>
                    </a:cubicBezTo>
                    <a:cubicBezTo>
                      <a:pt x="168" y="112"/>
                      <a:pt x="172" y="112"/>
                      <a:pt x="168" y="119"/>
                    </a:cubicBezTo>
                    <a:cubicBezTo>
                      <a:pt x="163" y="125"/>
                      <a:pt x="156" y="130"/>
                      <a:pt x="153" y="133"/>
                    </a:cubicBezTo>
                    <a:cubicBezTo>
                      <a:pt x="150" y="137"/>
                      <a:pt x="142" y="140"/>
                      <a:pt x="142" y="146"/>
                    </a:cubicBezTo>
                    <a:cubicBezTo>
                      <a:pt x="142" y="152"/>
                      <a:pt x="140" y="157"/>
                      <a:pt x="136" y="159"/>
                    </a:cubicBezTo>
                    <a:cubicBezTo>
                      <a:pt x="133" y="162"/>
                      <a:pt x="129" y="157"/>
                      <a:pt x="130" y="169"/>
                    </a:cubicBezTo>
                    <a:cubicBezTo>
                      <a:pt x="132" y="182"/>
                      <a:pt x="134" y="193"/>
                      <a:pt x="130" y="199"/>
                    </a:cubicBezTo>
                    <a:cubicBezTo>
                      <a:pt x="126" y="206"/>
                      <a:pt x="130" y="205"/>
                      <a:pt x="121" y="213"/>
                    </a:cubicBezTo>
                    <a:cubicBezTo>
                      <a:pt x="112" y="222"/>
                      <a:pt x="111" y="219"/>
                      <a:pt x="106" y="226"/>
                    </a:cubicBezTo>
                    <a:cubicBezTo>
                      <a:pt x="101" y="234"/>
                      <a:pt x="104" y="236"/>
                      <a:pt x="97" y="239"/>
                    </a:cubicBezTo>
                    <a:cubicBezTo>
                      <a:pt x="90" y="242"/>
                      <a:pt x="85" y="244"/>
                      <a:pt x="84" y="239"/>
                    </a:cubicBezTo>
                    <a:cubicBezTo>
                      <a:pt x="84" y="233"/>
                      <a:pt x="85" y="223"/>
                      <a:pt x="79" y="225"/>
                    </a:cubicBezTo>
                    <a:cubicBezTo>
                      <a:pt x="74" y="226"/>
                      <a:pt x="70" y="233"/>
                      <a:pt x="65" y="234"/>
                    </a:cubicBezTo>
                    <a:cubicBezTo>
                      <a:pt x="60" y="235"/>
                      <a:pt x="58" y="240"/>
                      <a:pt x="54" y="235"/>
                    </a:cubicBezTo>
                    <a:cubicBezTo>
                      <a:pt x="54" y="234"/>
                      <a:pt x="53" y="233"/>
                      <a:pt x="53" y="232"/>
                    </a:cubicBezTo>
                    <a:cubicBezTo>
                      <a:pt x="50" y="229"/>
                      <a:pt x="48" y="228"/>
                      <a:pt x="45" y="229"/>
                    </a:cubicBezTo>
                    <a:cubicBezTo>
                      <a:pt x="41" y="229"/>
                      <a:pt x="43" y="230"/>
                      <a:pt x="38" y="233"/>
                    </a:cubicBezTo>
                    <a:cubicBezTo>
                      <a:pt x="32" y="236"/>
                      <a:pt x="31" y="233"/>
                      <a:pt x="28" y="237"/>
                    </a:cubicBezTo>
                    <a:cubicBezTo>
                      <a:pt x="27" y="239"/>
                      <a:pt x="26" y="241"/>
                      <a:pt x="26" y="242"/>
                    </a:cubicBezTo>
                    <a:cubicBezTo>
                      <a:pt x="24" y="240"/>
                      <a:pt x="22" y="237"/>
                      <a:pt x="20" y="233"/>
                    </a:cubicBezTo>
                    <a:cubicBezTo>
                      <a:pt x="14" y="225"/>
                      <a:pt x="13" y="220"/>
                      <a:pt x="9" y="217"/>
                    </a:cubicBezTo>
                    <a:cubicBezTo>
                      <a:pt x="6" y="216"/>
                      <a:pt x="3" y="215"/>
                      <a:pt x="0" y="214"/>
                    </a:cubicBezTo>
                    <a:cubicBezTo>
                      <a:pt x="2" y="211"/>
                      <a:pt x="7" y="207"/>
                      <a:pt x="9" y="205"/>
                    </a:cubicBezTo>
                    <a:cubicBezTo>
                      <a:pt x="12" y="202"/>
                      <a:pt x="12" y="202"/>
                      <a:pt x="16" y="206"/>
                    </a:cubicBezTo>
                    <a:cubicBezTo>
                      <a:pt x="21" y="211"/>
                      <a:pt x="21" y="207"/>
                      <a:pt x="22" y="204"/>
                    </a:cubicBezTo>
                    <a:cubicBezTo>
                      <a:pt x="22" y="201"/>
                      <a:pt x="24" y="197"/>
                      <a:pt x="20" y="196"/>
                    </a:cubicBezTo>
                    <a:cubicBezTo>
                      <a:pt x="17" y="194"/>
                      <a:pt x="18" y="193"/>
                      <a:pt x="18" y="191"/>
                    </a:cubicBezTo>
                    <a:cubicBezTo>
                      <a:pt x="19" y="188"/>
                      <a:pt x="18" y="186"/>
                      <a:pt x="15" y="182"/>
                    </a:cubicBezTo>
                    <a:cubicBezTo>
                      <a:pt x="12" y="178"/>
                      <a:pt x="15" y="176"/>
                      <a:pt x="15" y="170"/>
                    </a:cubicBezTo>
                    <a:cubicBezTo>
                      <a:pt x="14" y="165"/>
                      <a:pt x="22" y="170"/>
                      <a:pt x="28" y="170"/>
                    </a:cubicBezTo>
                    <a:cubicBezTo>
                      <a:pt x="34" y="170"/>
                      <a:pt x="32" y="170"/>
                      <a:pt x="36" y="168"/>
                    </a:cubicBezTo>
                    <a:cubicBezTo>
                      <a:pt x="41" y="166"/>
                      <a:pt x="36" y="162"/>
                      <a:pt x="35" y="156"/>
                    </a:cubicBezTo>
                    <a:cubicBezTo>
                      <a:pt x="34" y="150"/>
                      <a:pt x="43" y="157"/>
                      <a:pt x="45" y="160"/>
                    </a:cubicBezTo>
                    <a:cubicBezTo>
                      <a:pt x="48" y="163"/>
                      <a:pt x="51" y="167"/>
                      <a:pt x="50" y="170"/>
                    </a:cubicBezTo>
                    <a:cubicBezTo>
                      <a:pt x="49" y="174"/>
                      <a:pt x="56" y="171"/>
                      <a:pt x="60" y="172"/>
                    </a:cubicBezTo>
                    <a:cubicBezTo>
                      <a:pt x="65" y="172"/>
                      <a:pt x="66" y="168"/>
                      <a:pt x="67" y="164"/>
                    </a:cubicBezTo>
                    <a:cubicBezTo>
                      <a:pt x="68" y="160"/>
                      <a:pt x="72" y="170"/>
                      <a:pt x="72" y="172"/>
                    </a:cubicBezTo>
                    <a:cubicBezTo>
                      <a:pt x="73" y="174"/>
                      <a:pt x="77" y="173"/>
                      <a:pt x="80" y="170"/>
                    </a:cubicBezTo>
                    <a:cubicBezTo>
                      <a:pt x="82" y="168"/>
                      <a:pt x="79" y="162"/>
                      <a:pt x="82" y="158"/>
                    </a:cubicBezTo>
                    <a:cubicBezTo>
                      <a:pt x="85" y="155"/>
                      <a:pt x="87" y="152"/>
                      <a:pt x="87" y="146"/>
                    </a:cubicBezTo>
                    <a:cubicBezTo>
                      <a:pt x="87" y="139"/>
                      <a:pt x="87" y="138"/>
                      <a:pt x="86" y="136"/>
                    </a:cubicBezTo>
                    <a:cubicBezTo>
                      <a:pt x="85" y="134"/>
                      <a:pt x="86" y="129"/>
                      <a:pt x="89" y="126"/>
                    </a:cubicBezTo>
                    <a:cubicBezTo>
                      <a:pt x="93" y="122"/>
                      <a:pt x="88" y="121"/>
                      <a:pt x="85" y="118"/>
                    </a:cubicBezTo>
                    <a:cubicBezTo>
                      <a:pt x="81" y="114"/>
                      <a:pt x="77" y="113"/>
                      <a:pt x="73" y="111"/>
                    </a:cubicBezTo>
                    <a:cubicBezTo>
                      <a:pt x="69" y="109"/>
                      <a:pt x="74" y="106"/>
                      <a:pt x="74" y="101"/>
                    </a:cubicBezTo>
                    <a:cubicBezTo>
                      <a:pt x="74" y="97"/>
                      <a:pt x="75" y="91"/>
                      <a:pt x="79" y="88"/>
                    </a:cubicBezTo>
                    <a:cubicBezTo>
                      <a:pt x="82" y="85"/>
                      <a:pt x="84" y="85"/>
                      <a:pt x="86" y="81"/>
                    </a:cubicBezTo>
                    <a:cubicBezTo>
                      <a:pt x="87" y="77"/>
                      <a:pt x="81" y="71"/>
                      <a:pt x="79" y="66"/>
                    </a:cubicBezTo>
                    <a:cubicBezTo>
                      <a:pt x="77" y="61"/>
                      <a:pt x="69" y="66"/>
                      <a:pt x="64" y="67"/>
                    </a:cubicBezTo>
                    <a:cubicBezTo>
                      <a:pt x="59" y="68"/>
                      <a:pt x="59" y="70"/>
                      <a:pt x="56" y="70"/>
                    </a:cubicBezTo>
                    <a:cubicBezTo>
                      <a:pt x="52" y="70"/>
                      <a:pt x="55" y="61"/>
                      <a:pt x="54" y="56"/>
                    </a:cubicBezTo>
                    <a:cubicBezTo>
                      <a:pt x="54" y="50"/>
                      <a:pt x="55" y="49"/>
                      <a:pt x="57" y="47"/>
                    </a:cubicBezTo>
                    <a:cubicBezTo>
                      <a:pt x="57" y="45"/>
                      <a:pt x="58" y="44"/>
                      <a:pt x="58" y="42"/>
                    </a:cubicBezTo>
                    <a:cubicBezTo>
                      <a:pt x="59" y="42"/>
                      <a:pt x="59" y="43"/>
                      <a:pt x="60" y="43"/>
                    </a:cubicBezTo>
                    <a:cubicBezTo>
                      <a:pt x="68" y="45"/>
                      <a:pt x="67" y="43"/>
                      <a:pt x="75" y="43"/>
                    </a:cubicBezTo>
                    <a:cubicBezTo>
                      <a:pt x="83" y="42"/>
                      <a:pt x="83" y="41"/>
                      <a:pt x="90" y="42"/>
                    </a:cubicBezTo>
                    <a:cubicBezTo>
                      <a:pt x="98" y="42"/>
                      <a:pt x="98" y="46"/>
                      <a:pt x="105" y="46"/>
                    </a:cubicBezTo>
                    <a:cubicBezTo>
                      <a:pt x="111" y="47"/>
                      <a:pt x="113" y="49"/>
                      <a:pt x="118" y="50"/>
                    </a:cubicBezTo>
                    <a:cubicBezTo>
                      <a:pt x="123" y="51"/>
                      <a:pt x="122" y="52"/>
                      <a:pt x="124" y="55"/>
                    </a:cubicBezTo>
                    <a:cubicBezTo>
                      <a:pt x="126" y="59"/>
                      <a:pt x="125" y="55"/>
                      <a:pt x="125" y="51"/>
                    </a:cubicBezTo>
                    <a:cubicBezTo>
                      <a:pt x="125" y="47"/>
                      <a:pt x="127" y="47"/>
                      <a:pt x="129" y="42"/>
                    </a:cubicBezTo>
                    <a:cubicBezTo>
                      <a:pt x="129" y="42"/>
                      <a:pt x="130" y="41"/>
                      <a:pt x="130" y="40"/>
                    </a:cubicBezTo>
                    <a:cubicBezTo>
                      <a:pt x="132" y="39"/>
                      <a:pt x="133" y="37"/>
                      <a:pt x="134" y="35"/>
                    </a:cubicBezTo>
                    <a:cubicBezTo>
                      <a:pt x="135" y="32"/>
                      <a:pt x="136" y="25"/>
                      <a:pt x="137" y="21"/>
                    </a:cubicBezTo>
                    <a:cubicBezTo>
                      <a:pt x="137" y="17"/>
                      <a:pt x="137" y="12"/>
                      <a:pt x="139" y="8"/>
                    </a:cubicBezTo>
                    <a:cubicBezTo>
                      <a:pt x="140" y="5"/>
                      <a:pt x="134" y="6"/>
                      <a:pt x="143" y="5"/>
                    </a:cubicBezTo>
                    <a:cubicBezTo>
                      <a:pt x="151" y="4"/>
                      <a:pt x="150" y="5"/>
                      <a:pt x="154" y="3"/>
                    </a:cubicBezTo>
                    <a:cubicBezTo>
                      <a:pt x="158" y="1"/>
                      <a:pt x="159" y="0"/>
                      <a:pt x="164" y="1"/>
                    </a:cubicBezTo>
                    <a:cubicBezTo>
                      <a:pt x="169" y="2"/>
                      <a:pt x="168" y="3"/>
                      <a:pt x="172" y="4"/>
                    </a:cubicBezTo>
                    <a:cubicBezTo>
                      <a:pt x="176" y="5"/>
                      <a:pt x="178" y="5"/>
                      <a:pt x="180" y="5"/>
                    </a:cubicBezTo>
                    <a:cubicBezTo>
                      <a:pt x="183" y="4"/>
                      <a:pt x="186" y="2"/>
                      <a:pt x="187" y="3"/>
                    </a:cubicBezTo>
                    <a:cubicBezTo>
                      <a:pt x="187" y="3"/>
                      <a:pt x="188" y="4"/>
                      <a:pt x="190" y="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915">
                <a:extLst>
                  <a:ext uri="{FF2B5EF4-FFF2-40B4-BE49-F238E27FC236}">
                    <a16:creationId xmlns:a16="http://schemas.microsoft.com/office/drawing/2014/main" id="{5095EB14-CD05-864A-8A99-318BA2EAB2B8}"/>
                  </a:ext>
                </a:extLst>
              </p:cNvPr>
              <p:cNvSpPr>
                <a:spLocks/>
              </p:cNvSpPr>
              <p:nvPr/>
            </p:nvSpPr>
            <p:spPr bwMode="auto">
              <a:xfrm>
                <a:off x="2671" y="2006"/>
                <a:ext cx="87" cy="106"/>
              </a:xfrm>
              <a:custGeom>
                <a:avLst/>
                <a:gdLst>
                  <a:gd name="T0" fmla="*/ 142 w 146"/>
                  <a:gd name="T1" fmla="*/ 89 h 177"/>
                  <a:gd name="T2" fmla="*/ 139 w 146"/>
                  <a:gd name="T3" fmla="*/ 99 h 177"/>
                  <a:gd name="T4" fmla="*/ 140 w 146"/>
                  <a:gd name="T5" fmla="*/ 109 h 177"/>
                  <a:gd name="T6" fmla="*/ 135 w 146"/>
                  <a:gd name="T7" fmla="*/ 121 h 177"/>
                  <a:gd name="T8" fmla="*/ 133 w 146"/>
                  <a:gd name="T9" fmla="*/ 133 h 177"/>
                  <a:gd name="T10" fmla="*/ 125 w 146"/>
                  <a:gd name="T11" fmla="*/ 135 h 177"/>
                  <a:gd name="T12" fmla="*/ 120 w 146"/>
                  <a:gd name="T13" fmla="*/ 127 h 177"/>
                  <a:gd name="T14" fmla="*/ 113 w 146"/>
                  <a:gd name="T15" fmla="*/ 135 h 177"/>
                  <a:gd name="T16" fmla="*/ 103 w 146"/>
                  <a:gd name="T17" fmla="*/ 133 h 177"/>
                  <a:gd name="T18" fmla="*/ 98 w 146"/>
                  <a:gd name="T19" fmla="*/ 123 h 177"/>
                  <a:gd name="T20" fmla="*/ 88 w 146"/>
                  <a:gd name="T21" fmla="*/ 119 h 177"/>
                  <a:gd name="T22" fmla="*/ 89 w 146"/>
                  <a:gd name="T23" fmla="*/ 131 h 177"/>
                  <a:gd name="T24" fmla="*/ 81 w 146"/>
                  <a:gd name="T25" fmla="*/ 133 h 177"/>
                  <a:gd name="T26" fmla="*/ 68 w 146"/>
                  <a:gd name="T27" fmla="*/ 133 h 177"/>
                  <a:gd name="T28" fmla="*/ 68 w 146"/>
                  <a:gd name="T29" fmla="*/ 145 h 177"/>
                  <a:gd name="T30" fmla="*/ 71 w 146"/>
                  <a:gd name="T31" fmla="*/ 154 h 177"/>
                  <a:gd name="T32" fmla="*/ 73 w 146"/>
                  <a:gd name="T33" fmla="*/ 159 h 177"/>
                  <a:gd name="T34" fmla="*/ 75 w 146"/>
                  <a:gd name="T35" fmla="*/ 167 h 177"/>
                  <a:gd name="T36" fmla="*/ 69 w 146"/>
                  <a:gd name="T37" fmla="*/ 169 h 177"/>
                  <a:gd name="T38" fmla="*/ 62 w 146"/>
                  <a:gd name="T39" fmla="*/ 168 h 177"/>
                  <a:gd name="T40" fmla="*/ 53 w 146"/>
                  <a:gd name="T41" fmla="*/ 177 h 177"/>
                  <a:gd name="T42" fmla="*/ 48 w 146"/>
                  <a:gd name="T43" fmla="*/ 172 h 177"/>
                  <a:gd name="T44" fmla="*/ 45 w 146"/>
                  <a:gd name="T45" fmla="*/ 163 h 177"/>
                  <a:gd name="T46" fmla="*/ 36 w 146"/>
                  <a:gd name="T47" fmla="*/ 150 h 177"/>
                  <a:gd name="T48" fmla="*/ 18 w 146"/>
                  <a:gd name="T49" fmla="*/ 134 h 177"/>
                  <a:gd name="T50" fmla="*/ 11 w 146"/>
                  <a:gd name="T51" fmla="*/ 120 h 177"/>
                  <a:gd name="T52" fmla="*/ 9 w 146"/>
                  <a:gd name="T53" fmla="*/ 106 h 177"/>
                  <a:gd name="T54" fmla="*/ 1 w 146"/>
                  <a:gd name="T55" fmla="*/ 91 h 177"/>
                  <a:gd name="T56" fmla="*/ 11 w 146"/>
                  <a:gd name="T57" fmla="*/ 79 h 177"/>
                  <a:gd name="T58" fmla="*/ 12 w 146"/>
                  <a:gd name="T59" fmla="*/ 61 h 177"/>
                  <a:gd name="T60" fmla="*/ 12 w 146"/>
                  <a:gd name="T61" fmla="*/ 60 h 177"/>
                  <a:gd name="T62" fmla="*/ 17 w 146"/>
                  <a:gd name="T63" fmla="*/ 62 h 177"/>
                  <a:gd name="T64" fmla="*/ 16 w 146"/>
                  <a:gd name="T65" fmla="*/ 57 h 177"/>
                  <a:gd name="T66" fmla="*/ 13 w 146"/>
                  <a:gd name="T67" fmla="*/ 47 h 177"/>
                  <a:gd name="T68" fmla="*/ 19 w 146"/>
                  <a:gd name="T69" fmla="*/ 41 h 177"/>
                  <a:gd name="T70" fmla="*/ 11 w 146"/>
                  <a:gd name="T71" fmla="*/ 39 h 177"/>
                  <a:gd name="T72" fmla="*/ 60 w 146"/>
                  <a:gd name="T73" fmla="*/ 37 h 177"/>
                  <a:gd name="T74" fmla="*/ 61 w 146"/>
                  <a:gd name="T75" fmla="*/ 17 h 177"/>
                  <a:gd name="T76" fmla="*/ 60 w 146"/>
                  <a:gd name="T77" fmla="*/ 6 h 177"/>
                  <a:gd name="T78" fmla="*/ 59 w 146"/>
                  <a:gd name="T79" fmla="*/ 5 h 177"/>
                  <a:gd name="T80" fmla="*/ 66 w 146"/>
                  <a:gd name="T81" fmla="*/ 2 h 177"/>
                  <a:gd name="T82" fmla="*/ 85 w 146"/>
                  <a:gd name="T83" fmla="*/ 2 h 177"/>
                  <a:gd name="T84" fmla="*/ 98 w 146"/>
                  <a:gd name="T85" fmla="*/ 3 h 177"/>
                  <a:gd name="T86" fmla="*/ 111 w 146"/>
                  <a:gd name="T87" fmla="*/ 5 h 177"/>
                  <a:gd name="T88" fmla="*/ 110 w 146"/>
                  <a:gd name="T89" fmla="*/ 10 h 177"/>
                  <a:gd name="T90" fmla="*/ 107 w 146"/>
                  <a:gd name="T91" fmla="*/ 19 h 177"/>
                  <a:gd name="T92" fmla="*/ 109 w 146"/>
                  <a:gd name="T93" fmla="*/ 33 h 177"/>
                  <a:gd name="T94" fmla="*/ 117 w 146"/>
                  <a:gd name="T95" fmla="*/ 30 h 177"/>
                  <a:gd name="T96" fmla="*/ 132 w 146"/>
                  <a:gd name="T97" fmla="*/ 29 h 177"/>
                  <a:gd name="T98" fmla="*/ 139 w 146"/>
                  <a:gd name="T99" fmla="*/ 44 h 177"/>
                  <a:gd name="T100" fmla="*/ 132 w 146"/>
                  <a:gd name="T101" fmla="*/ 51 h 177"/>
                  <a:gd name="T102" fmla="*/ 127 w 146"/>
                  <a:gd name="T103" fmla="*/ 64 h 177"/>
                  <a:gd name="T104" fmla="*/ 126 w 146"/>
                  <a:gd name="T105" fmla="*/ 74 h 177"/>
                  <a:gd name="T106" fmla="*/ 138 w 146"/>
                  <a:gd name="T107" fmla="*/ 81 h 177"/>
                  <a:gd name="T108" fmla="*/ 142 w 146"/>
                  <a:gd name="T109"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177">
                    <a:moveTo>
                      <a:pt x="142" y="89"/>
                    </a:moveTo>
                    <a:cubicBezTo>
                      <a:pt x="139" y="92"/>
                      <a:pt x="138" y="97"/>
                      <a:pt x="139" y="99"/>
                    </a:cubicBezTo>
                    <a:cubicBezTo>
                      <a:pt x="140" y="101"/>
                      <a:pt x="140" y="102"/>
                      <a:pt x="140" y="109"/>
                    </a:cubicBezTo>
                    <a:cubicBezTo>
                      <a:pt x="140" y="115"/>
                      <a:pt x="138" y="118"/>
                      <a:pt x="135" y="121"/>
                    </a:cubicBezTo>
                    <a:cubicBezTo>
                      <a:pt x="132" y="125"/>
                      <a:pt x="135" y="131"/>
                      <a:pt x="133" y="133"/>
                    </a:cubicBezTo>
                    <a:cubicBezTo>
                      <a:pt x="130" y="136"/>
                      <a:pt x="126" y="137"/>
                      <a:pt x="125" y="135"/>
                    </a:cubicBezTo>
                    <a:cubicBezTo>
                      <a:pt x="125" y="133"/>
                      <a:pt x="121" y="123"/>
                      <a:pt x="120" y="127"/>
                    </a:cubicBezTo>
                    <a:cubicBezTo>
                      <a:pt x="119" y="131"/>
                      <a:pt x="118" y="135"/>
                      <a:pt x="113" y="135"/>
                    </a:cubicBezTo>
                    <a:cubicBezTo>
                      <a:pt x="109" y="134"/>
                      <a:pt x="102" y="137"/>
                      <a:pt x="103" y="133"/>
                    </a:cubicBezTo>
                    <a:cubicBezTo>
                      <a:pt x="104" y="130"/>
                      <a:pt x="101" y="126"/>
                      <a:pt x="98" y="123"/>
                    </a:cubicBezTo>
                    <a:cubicBezTo>
                      <a:pt x="96" y="120"/>
                      <a:pt x="87" y="113"/>
                      <a:pt x="88" y="119"/>
                    </a:cubicBezTo>
                    <a:cubicBezTo>
                      <a:pt x="89" y="125"/>
                      <a:pt x="94" y="129"/>
                      <a:pt x="89" y="131"/>
                    </a:cubicBezTo>
                    <a:cubicBezTo>
                      <a:pt x="85" y="133"/>
                      <a:pt x="87" y="133"/>
                      <a:pt x="81" y="133"/>
                    </a:cubicBezTo>
                    <a:cubicBezTo>
                      <a:pt x="75" y="133"/>
                      <a:pt x="67" y="128"/>
                      <a:pt x="68" y="133"/>
                    </a:cubicBezTo>
                    <a:cubicBezTo>
                      <a:pt x="68" y="139"/>
                      <a:pt x="65" y="141"/>
                      <a:pt x="68" y="145"/>
                    </a:cubicBezTo>
                    <a:cubicBezTo>
                      <a:pt x="71" y="149"/>
                      <a:pt x="72" y="151"/>
                      <a:pt x="71" y="154"/>
                    </a:cubicBezTo>
                    <a:cubicBezTo>
                      <a:pt x="71" y="156"/>
                      <a:pt x="70" y="157"/>
                      <a:pt x="73" y="159"/>
                    </a:cubicBezTo>
                    <a:cubicBezTo>
                      <a:pt x="77" y="160"/>
                      <a:pt x="75" y="164"/>
                      <a:pt x="75" y="167"/>
                    </a:cubicBezTo>
                    <a:cubicBezTo>
                      <a:pt x="74" y="170"/>
                      <a:pt x="74" y="174"/>
                      <a:pt x="69" y="169"/>
                    </a:cubicBezTo>
                    <a:cubicBezTo>
                      <a:pt x="65" y="165"/>
                      <a:pt x="65" y="165"/>
                      <a:pt x="62" y="168"/>
                    </a:cubicBezTo>
                    <a:cubicBezTo>
                      <a:pt x="60" y="170"/>
                      <a:pt x="55" y="174"/>
                      <a:pt x="53" y="177"/>
                    </a:cubicBezTo>
                    <a:cubicBezTo>
                      <a:pt x="51" y="176"/>
                      <a:pt x="49" y="175"/>
                      <a:pt x="48" y="172"/>
                    </a:cubicBezTo>
                    <a:cubicBezTo>
                      <a:pt x="47" y="166"/>
                      <a:pt x="49" y="169"/>
                      <a:pt x="45" y="163"/>
                    </a:cubicBezTo>
                    <a:cubicBezTo>
                      <a:pt x="41" y="157"/>
                      <a:pt x="42" y="157"/>
                      <a:pt x="36" y="150"/>
                    </a:cubicBezTo>
                    <a:cubicBezTo>
                      <a:pt x="30" y="142"/>
                      <a:pt x="23" y="142"/>
                      <a:pt x="18" y="134"/>
                    </a:cubicBezTo>
                    <a:cubicBezTo>
                      <a:pt x="14" y="125"/>
                      <a:pt x="11" y="128"/>
                      <a:pt x="11" y="120"/>
                    </a:cubicBezTo>
                    <a:cubicBezTo>
                      <a:pt x="11" y="112"/>
                      <a:pt x="13" y="112"/>
                      <a:pt x="9" y="106"/>
                    </a:cubicBezTo>
                    <a:cubicBezTo>
                      <a:pt x="4" y="101"/>
                      <a:pt x="0" y="94"/>
                      <a:pt x="1" y="91"/>
                    </a:cubicBezTo>
                    <a:cubicBezTo>
                      <a:pt x="3" y="88"/>
                      <a:pt x="9" y="81"/>
                      <a:pt x="11" y="79"/>
                    </a:cubicBezTo>
                    <a:cubicBezTo>
                      <a:pt x="14" y="77"/>
                      <a:pt x="12" y="64"/>
                      <a:pt x="12" y="61"/>
                    </a:cubicBezTo>
                    <a:cubicBezTo>
                      <a:pt x="12" y="61"/>
                      <a:pt x="12" y="60"/>
                      <a:pt x="12" y="60"/>
                    </a:cubicBezTo>
                    <a:cubicBezTo>
                      <a:pt x="12" y="60"/>
                      <a:pt x="13" y="62"/>
                      <a:pt x="17" y="62"/>
                    </a:cubicBezTo>
                    <a:cubicBezTo>
                      <a:pt x="23" y="62"/>
                      <a:pt x="19" y="60"/>
                      <a:pt x="16" y="57"/>
                    </a:cubicBezTo>
                    <a:cubicBezTo>
                      <a:pt x="12" y="53"/>
                      <a:pt x="10" y="49"/>
                      <a:pt x="13" y="47"/>
                    </a:cubicBezTo>
                    <a:cubicBezTo>
                      <a:pt x="16" y="45"/>
                      <a:pt x="19" y="45"/>
                      <a:pt x="19" y="41"/>
                    </a:cubicBezTo>
                    <a:cubicBezTo>
                      <a:pt x="19" y="37"/>
                      <a:pt x="13" y="42"/>
                      <a:pt x="11" y="39"/>
                    </a:cubicBezTo>
                    <a:cubicBezTo>
                      <a:pt x="60" y="37"/>
                      <a:pt x="60" y="37"/>
                      <a:pt x="60" y="37"/>
                    </a:cubicBezTo>
                    <a:cubicBezTo>
                      <a:pt x="60" y="37"/>
                      <a:pt x="61" y="23"/>
                      <a:pt x="61" y="17"/>
                    </a:cubicBezTo>
                    <a:cubicBezTo>
                      <a:pt x="61" y="12"/>
                      <a:pt x="61" y="10"/>
                      <a:pt x="60" y="6"/>
                    </a:cubicBezTo>
                    <a:cubicBezTo>
                      <a:pt x="60" y="6"/>
                      <a:pt x="60" y="5"/>
                      <a:pt x="59" y="5"/>
                    </a:cubicBezTo>
                    <a:cubicBezTo>
                      <a:pt x="59" y="3"/>
                      <a:pt x="59" y="4"/>
                      <a:pt x="66" y="2"/>
                    </a:cubicBezTo>
                    <a:cubicBezTo>
                      <a:pt x="74" y="0"/>
                      <a:pt x="73" y="2"/>
                      <a:pt x="85" y="2"/>
                    </a:cubicBezTo>
                    <a:cubicBezTo>
                      <a:pt x="96" y="2"/>
                      <a:pt x="91" y="3"/>
                      <a:pt x="98" y="3"/>
                    </a:cubicBezTo>
                    <a:cubicBezTo>
                      <a:pt x="105" y="3"/>
                      <a:pt x="105" y="4"/>
                      <a:pt x="111" y="5"/>
                    </a:cubicBezTo>
                    <a:cubicBezTo>
                      <a:pt x="111" y="7"/>
                      <a:pt x="110" y="8"/>
                      <a:pt x="110" y="10"/>
                    </a:cubicBezTo>
                    <a:cubicBezTo>
                      <a:pt x="108" y="12"/>
                      <a:pt x="107" y="13"/>
                      <a:pt x="107" y="19"/>
                    </a:cubicBezTo>
                    <a:cubicBezTo>
                      <a:pt x="108" y="24"/>
                      <a:pt x="105" y="33"/>
                      <a:pt x="109" y="33"/>
                    </a:cubicBezTo>
                    <a:cubicBezTo>
                      <a:pt x="112" y="33"/>
                      <a:pt x="112" y="31"/>
                      <a:pt x="117" y="30"/>
                    </a:cubicBezTo>
                    <a:cubicBezTo>
                      <a:pt x="122" y="29"/>
                      <a:pt x="130" y="24"/>
                      <a:pt x="132" y="29"/>
                    </a:cubicBezTo>
                    <a:cubicBezTo>
                      <a:pt x="134" y="34"/>
                      <a:pt x="140" y="40"/>
                      <a:pt x="139" y="44"/>
                    </a:cubicBezTo>
                    <a:cubicBezTo>
                      <a:pt x="137" y="48"/>
                      <a:pt x="135" y="48"/>
                      <a:pt x="132" y="51"/>
                    </a:cubicBezTo>
                    <a:cubicBezTo>
                      <a:pt x="128" y="54"/>
                      <a:pt x="127" y="60"/>
                      <a:pt x="127" y="64"/>
                    </a:cubicBezTo>
                    <a:cubicBezTo>
                      <a:pt x="127" y="69"/>
                      <a:pt x="122" y="72"/>
                      <a:pt x="126" y="74"/>
                    </a:cubicBezTo>
                    <a:cubicBezTo>
                      <a:pt x="130" y="76"/>
                      <a:pt x="134" y="77"/>
                      <a:pt x="138" y="81"/>
                    </a:cubicBezTo>
                    <a:cubicBezTo>
                      <a:pt x="141" y="84"/>
                      <a:pt x="146" y="85"/>
                      <a:pt x="142" y="8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916">
                <a:extLst>
                  <a:ext uri="{FF2B5EF4-FFF2-40B4-BE49-F238E27FC236}">
                    <a16:creationId xmlns:a16="http://schemas.microsoft.com/office/drawing/2014/main" id="{52A4D7EA-2EB0-AA43-8AB6-B90145B60EE5}"/>
                  </a:ext>
                </a:extLst>
              </p:cNvPr>
              <p:cNvSpPr>
                <a:spLocks/>
              </p:cNvSpPr>
              <p:nvPr/>
            </p:nvSpPr>
            <p:spPr bwMode="auto">
              <a:xfrm>
                <a:off x="2665" y="1825"/>
                <a:ext cx="115" cy="194"/>
              </a:xfrm>
              <a:custGeom>
                <a:avLst/>
                <a:gdLst>
                  <a:gd name="T0" fmla="*/ 191 w 192"/>
                  <a:gd name="T1" fmla="*/ 306 h 323"/>
                  <a:gd name="T2" fmla="*/ 186 w 192"/>
                  <a:gd name="T3" fmla="*/ 319 h 323"/>
                  <a:gd name="T4" fmla="*/ 167 w 192"/>
                  <a:gd name="T5" fmla="*/ 310 h 323"/>
                  <a:gd name="T6" fmla="*/ 137 w 192"/>
                  <a:gd name="T7" fmla="*/ 307 h 323"/>
                  <a:gd name="T8" fmla="*/ 120 w 192"/>
                  <a:gd name="T9" fmla="*/ 306 h 323"/>
                  <a:gd name="T10" fmla="*/ 94 w 192"/>
                  <a:gd name="T11" fmla="*/ 303 h 323"/>
                  <a:gd name="T12" fmla="*/ 68 w 192"/>
                  <a:gd name="T13" fmla="*/ 306 h 323"/>
                  <a:gd name="T14" fmla="*/ 32 w 192"/>
                  <a:gd name="T15" fmla="*/ 304 h 323"/>
                  <a:gd name="T16" fmla="*/ 34 w 192"/>
                  <a:gd name="T17" fmla="*/ 284 h 323"/>
                  <a:gd name="T18" fmla="*/ 30 w 192"/>
                  <a:gd name="T19" fmla="*/ 261 h 323"/>
                  <a:gd name="T20" fmla="*/ 23 w 192"/>
                  <a:gd name="T21" fmla="*/ 255 h 323"/>
                  <a:gd name="T22" fmla="*/ 9 w 192"/>
                  <a:gd name="T23" fmla="*/ 249 h 323"/>
                  <a:gd name="T24" fmla="*/ 0 w 192"/>
                  <a:gd name="T25" fmla="*/ 238 h 323"/>
                  <a:gd name="T26" fmla="*/ 8 w 192"/>
                  <a:gd name="T27" fmla="*/ 222 h 323"/>
                  <a:gd name="T28" fmla="*/ 15 w 192"/>
                  <a:gd name="T29" fmla="*/ 201 h 323"/>
                  <a:gd name="T30" fmla="*/ 29 w 192"/>
                  <a:gd name="T31" fmla="*/ 184 h 323"/>
                  <a:gd name="T32" fmla="*/ 45 w 192"/>
                  <a:gd name="T33" fmla="*/ 176 h 323"/>
                  <a:gd name="T34" fmla="*/ 57 w 192"/>
                  <a:gd name="T35" fmla="*/ 174 h 323"/>
                  <a:gd name="T36" fmla="*/ 72 w 192"/>
                  <a:gd name="T37" fmla="*/ 188 h 323"/>
                  <a:gd name="T38" fmla="*/ 83 w 192"/>
                  <a:gd name="T39" fmla="*/ 166 h 323"/>
                  <a:gd name="T40" fmla="*/ 95 w 192"/>
                  <a:gd name="T41" fmla="*/ 130 h 323"/>
                  <a:gd name="T42" fmla="*/ 118 w 192"/>
                  <a:gd name="T43" fmla="*/ 97 h 323"/>
                  <a:gd name="T44" fmla="*/ 129 w 192"/>
                  <a:gd name="T45" fmla="*/ 56 h 323"/>
                  <a:gd name="T46" fmla="*/ 153 w 192"/>
                  <a:gd name="T47" fmla="*/ 29 h 323"/>
                  <a:gd name="T48" fmla="*/ 137 w 192"/>
                  <a:gd name="T49" fmla="*/ 0 h 323"/>
                  <a:gd name="T50" fmla="*/ 151 w 192"/>
                  <a:gd name="T51" fmla="*/ 9 h 323"/>
                  <a:gd name="T52" fmla="*/ 161 w 192"/>
                  <a:gd name="T53" fmla="*/ 28 h 323"/>
                  <a:gd name="T54" fmla="*/ 164 w 192"/>
                  <a:gd name="T55" fmla="*/ 62 h 323"/>
                  <a:gd name="T56" fmla="*/ 178 w 192"/>
                  <a:gd name="T57" fmla="*/ 88 h 323"/>
                  <a:gd name="T58" fmla="*/ 141 w 192"/>
                  <a:gd name="T59" fmla="*/ 103 h 323"/>
                  <a:gd name="T60" fmla="*/ 162 w 192"/>
                  <a:gd name="T61" fmla="*/ 128 h 323"/>
                  <a:gd name="T62" fmla="*/ 175 w 192"/>
                  <a:gd name="T63" fmla="*/ 152 h 323"/>
                  <a:gd name="T64" fmla="*/ 170 w 192"/>
                  <a:gd name="T65" fmla="*/ 163 h 323"/>
                  <a:gd name="T66" fmla="*/ 153 w 192"/>
                  <a:gd name="T67" fmla="*/ 191 h 323"/>
                  <a:gd name="T68" fmla="*/ 153 w 192"/>
                  <a:gd name="T69" fmla="*/ 208 h 323"/>
                  <a:gd name="T70" fmla="*/ 155 w 192"/>
                  <a:gd name="T71" fmla="*/ 231 h 323"/>
                  <a:gd name="T72" fmla="*/ 164 w 192"/>
                  <a:gd name="T73" fmla="*/ 249 h 323"/>
                  <a:gd name="T74" fmla="*/ 174 w 192"/>
                  <a:gd name="T75" fmla="*/ 271 h 323"/>
                  <a:gd name="T76" fmla="*/ 190 w 192"/>
                  <a:gd name="T77" fmla="*/ 29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323">
                    <a:moveTo>
                      <a:pt x="192" y="304"/>
                    </a:moveTo>
                    <a:cubicBezTo>
                      <a:pt x="192" y="305"/>
                      <a:pt x="191" y="306"/>
                      <a:pt x="191" y="306"/>
                    </a:cubicBezTo>
                    <a:cubicBezTo>
                      <a:pt x="189" y="311"/>
                      <a:pt x="187" y="311"/>
                      <a:pt x="187" y="315"/>
                    </a:cubicBezTo>
                    <a:cubicBezTo>
                      <a:pt x="187" y="319"/>
                      <a:pt x="188" y="323"/>
                      <a:pt x="186" y="319"/>
                    </a:cubicBezTo>
                    <a:cubicBezTo>
                      <a:pt x="184" y="316"/>
                      <a:pt x="185" y="315"/>
                      <a:pt x="180" y="314"/>
                    </a:cubicBezTo>
                    <a:cubicBezTo>
                      <a:pt x="175" y="313"/>
                      <a:pt x="173" y="311"/>
                      <a:pt x="167" y="310"/>
                    </a:cubicBezTo>
                    <a:cubicBezTo>
                      <a:pt x="160" y="310"/>
                      <a:pt x="160" y="306"/>
                      <a:pt x="152" y="306"/>
                    </a:cubicBezTo>
                    <a:cubicBezTo>
                      <a:pt x="145" y="305"/>
                      <a:pt x="145" y="306"/>
                      <a:pt x="137" y="307"/>
                    </a:cubicBezTo>
                    <a:cubicBezTo>
                      <a:pt x="129" y="307"/>
                      <a:pt x="130" y="309"/>
                      <a:pt x="122" y="307"/>
                    </a:cubicBezTo>
                    <a:cubicBezTo>
                      <a:pt x="121" y="307"/>
                      <a:pt x="121" y="306"/>
                      <a:pt x="120" y="306"/>
                    </a:cubicBezTo>
                    <a:cubicBezTo>
                      <a:pt x="114" y="305"/>
                      <a:pt x="114" y="304"/>
                      <a:pt x="107" y="304"/>
                    </a:cubicBezTo>
                    <a:cubicBezTo>
                      <a:pt x="100" y="304"/>
                      <a:pt x="105" y="303"/>
                      <a:pt x="94" y="303"/>
                    </a:cubicBezTo>
                    <a:cubicBezTo>
                      <a:pt x="82" y="303"/>
                      <a:pt x="83" y="301"/>
                      <a:pt x="75" y="303"/>
                    </a:cubicBezTo>
                    <a:cubicBezTo>
                      <a:pt x="68" y="305"/>
                      <a:pt x="68" y="304"/>
                      <a:pt x="68" y="306"/>
                    </a:cubicBezTo>
                    <a:cubicBezTo>
                      <a:pt x="65" y="307"/>
                      <a:pt x="58" y="308"/>
                      <a:pt x="49" y="308"/>
                    </a:cubicBezTo>
                    <a:cubicBezTo>
                      <a:pt x="40" y="307"/>
                      <a:pt x="35" y="305"/>
                      <a:pt x="32" y="304"/>
                    </a:cubicBezTo>
                    <a:cubicBezTo>
                      <a:pt x="32" y="304"/>
                      <a:pt x="32" y="303"/>
                      <a:pt x="32" y="303"/>
                    </a:cubicBezTo>
                    <a:cubicBezTo>
                      <a:pt x="34" y="294"/>
                      <a:pt x="33" y="290"/>
                      <a:pt x="34" y="284"/>
                    </a:cubicBezTo>
                    <a:cubicBezTo>
                      <a:pt x="35" y="277"/>
                      <a:pt x="30" y="277"/>
                      <a:pt x="29" y="273"/>
                    </a:cubicBezTo>
                    <a:cubicBezTo>
                      <a:pt x="28" y="269"/>
                      <a:pt x="28" y="264"/>
                      <a:pt x="30" y="261"/>
                    </a:cubicBezTo>
                    <a:cubicBezTo>
                      <a:pt x="31" y="258"/>
                      <a:pt x="29" y="255"/>
                      <a:pt x="28" y="255"/>
                    </a:cubicBezTo>
                    <a:cubicBezTo>
                      <a:pt x="27" y="254"/>
                      <a:pt x="25" y="253"/>
                      <a:pt x="23" y="255"/>
                    </a:cubicBezTo>
                    <a:cubicBezTo>
                      <a:pt x="20" y="258"/>
                      <a:pt x="15" y="256"/>
                      <a:pt x="14" y="255"/>
                    </a:cubicBezTo>
                    <a:cubicBezTo>
                      <a:pt x="13" y="253"/>
                      <a:pt x="8" y="254"/>
                      <a:pt x="9" y="249"/>
                    </a:cubicBezTo>
                    <a:cubicBezTo>
                      <a:pt x="9" y="244"/>
                      <a:pt x="8" y="235"/>
                      <a:pt x="5" y="238"/>
                    </a:cubicBezTo>
                    <a:cubicBezTo>
                      <a:pt x="3" y="241"/>
                      <a:pt x="0" y="240"/>
                      <a:pt x="0" y="238"/>
                    </a:cubicBezTo>
                    <a:cubicBezTo>
                      <a:pt x="1" y="236"/>
                      <a:pt x="3" y="234"/>
                      <a:pt x="3" y="232"/>
                    </a:cubicBezTo>
                    <a:cubicBezTo>
                      <a:pt x="4" y="229"/>
                      <a:pt x="5" y="228"/>
                      <a:pt x="8" y="222"/>
                    </a:cubicBezTo>
                    <a:cubicBezTo>
                      <a:pt x="11" y="216"/>
                      <a:pt x="10" y="217"/>
                      <a:pt x="8" y="210"/>
                    </a:cubicBezTo>
                    <a:cubicBezTo>
                      <a:pt x="6" y="203"/>
                      <a:pt x="12" y="205"/>
                      <a:pt x="15" y="201"/>
                    </a:cubicBezTo>
                    <a:cubicBezTo>
                      <a:pt x="17" y="197"/>
                      <a:pt x="16" y="197"/>
                      <a:pt x="24" y="190"/>
                    </a:cubicBezTo>
                    <a:cubicBezTo>
                      <a:pt x="31" y="183"/>
                      <a:pt x="28" y="187"/>
                      <a:pt x="29" y="184"/>
                    </a:cubicBezTo>
                    <a:cubicBezTo>
                      <a:pt x="30" y="181"/>
                      <a:pt x="30" y="179"/>
                      <a:pt x="32" y="175"/>
                    </a:cubicBezTo>
                    <a:cubicBezTo>
                      <a:pt x="34" y="171"/>
                      <a:pt x="42" y="176"/>
                      <a:pt x="45" y="176"/>
                    </a:cubicBezTo>
                    <a:cubicBezTo>
                      <a:pt x="49" y="176"/>
                      <a:pt x="51" y="175"/>
                      <a:pt x="52" y="171"/>
                    </a:cubicBezTo>
                    <a:cubicBezTo>
                      <a:pt x="52" y="167"/>
                      <a:pt x="54" y="171"/>
                      <a:pt x="57" y="174"/>
                    </a:cubicBezTo>
                    <a:cubicBezTo>
                      <a:pt x="60" y="177"/>
                      <a:pt x="63" y="179"/>
                      <a:pt x="64" y="185"/>
                    </a:cubicBezTo>
                    <a:cubicBezTo>
                      <a:pt x="65" y="191"/>
                      <a:pt x="65" y="188"/>
                      <a:pt x="72" y="188"/>
                    </a:cubicBezTo>
                    <a:cubicBezTo>
                      <a:pt x="79" y="188"/>
                      <a:pt x="75" y="184"/>
                      <a:pt x="78" y="177"/>
                    </a:cubicBezTo>
                    <a:cubicBezTo>
                      <a:pt x="81" y="171"/>
                      <a:pt x="80" y="172"/>
                      <a:pt x="83" y="166"/>
                    </a:cubicBezTo>
                    <a:cubicBezTo>
                      <a:pt x="85" y="160"/>
                      <a:pt x="85" y="158"/>
                      <a:pt x="90" y="148"/>
                    </a:cubicBezTo>
                    <a:cubicBezTo>
                      <a:pt x="95" y="137"/>
                      <a:pt x="93" y="139"/>
                      <a:pt x="95" y="130"/>
                    </a:cubicBezTo>
                    <a:cubicBezTo>
                      <a:pt x="96" y="122"/>
                      <a:pt x="109" y="118"/>
                      <a:pt x="109" y="111"/>
                    </a:cubicBezTo>
                    <a:cubicBezTo>
                      <a:pt x="108" y="104"/>
                      <a:pt x="114" y="104"/>
                      <a:pt x="118" y="97"/>
                    </a:cubicBezTo>
                    <a:cubicBezTo>
                      <a:pt x="122" y="89"/>
                      <a:pt x="117" y="87"/>
                      <a:pt x="119" y="79"/>
                    </a:cubicBezTo>
                    <a:cubicBezTo>
                      <a:pt x="121" y="71"/>
                      <a:pt x="128" y="62"/>
                      <a:pt x="129" y="56"/>
                    </a:cubicBezTo>
                    <a:cubicBezTo>
                      <a:pt x="130" y="49"/>
                      <a:pt x="144" y="52"/>
                      <a:pt x="149" y="48"/>
                    </a:cubicBezTo>
                    <a:cubicBezTo>
                      <a:pt x="154" y="43"/>
                      <a:pt x="152" y="39"/>
                      <a:pt x="153" y="29"/>
                    </a:cubicBezTo>
                    <a:cubicBezTo>
                      <a:pt x="155" y="19"/>
                      <a:pt x="143" y="19"/>
                      <a:pt x="139" y="16"/>
                    </a:cubicBezTo>
                    <a:cubicBezTo>
                      <a:pt x="136" y="13"/>
                      <a:pt x="138" y="6"/>
                      <a:pt x="137" y="0"/>
                    </a:cubicBezTo>
                    <a:cubicBezTo>
                      <a:pt x="140" y="0"/>
                      <a:pt x="146" y="0"/>
                      <a:pt x="147" y="1"/>
                    </a:cubicBezTo>
                    <a:cubicBezTo>
                      <a:pt x="149" y="1"/>
                      <a:pt x="149" y="5"/>
                      <a:pt x="151" y="9"/>
                    </a:cubicBezTo>
                    <a:cubicBezTo>
                      <a:pt x="152" y="12"/>
                      <a:pt x="157" y="9"/>
                      <a:pt x="159" y="17"/>
                    </a:cubicBezTo>
                    <a:cubicBezTo>
                      <a:pt x="161" y="25"/>
                      <a:pt x="158" y="22"/>
                      <a:pt x="161" y="28"/>
                    </a:cubicBezTo>
                    <a:cubicBezTo>
                      <a:pt x="164" y="35"/>
                      <a:pt x="164" y="34"/>
                      <a:pt x="164" y="42"/>
                    </a:cubicBezTo>
                    <a:cubicBezTo>
                      <a:pt x="164" y="51"/>
                      <a:pt x="161" y="52"/>
                      <a:pt x="164" y="62"/>
                    </a:cubicBezTo>
                    <a:cubicBezTo>
                      <a:pt x="167" y="72"/>
                      <a:pt x="166" y="74"/>
                      <a:pt x="169" y="79"/>
                    </a:cubicBezTo>
                    <a:cubicBezTo>
                      <a:pt x="173" y="84"/>
                      <a:pt x="181" y="88"/>
                      <a:pt x="178" y="88"/>
                    </a:cubicBezTo>
                    <a:cubicBezTo>
                      <a:pt x="174" y="89"/>
                      <a:pt x="147" y="82"/>
                      <a:pt x="143" y="88"/>
                    </a:cubicBezTo>
                    <a:cubicBezTo>
                      <a:pt x="140" y="95"/>
                      <a:pt x="134" y="96"/>
                      <a:pt x="141" y="103"/>
                    </a:cubicBezTo>
                    <a:cubicBezTo>
                      <a:pt x="147" y="111"/>
                      <a:pt x="147" y="112"/>
                      <a:pt x="152" y="117"/>
                    </a:cubicBezTo>
                    <a:cubicBezTo>
                      <a:pt x="157" y="122"/>
                      <a:pt x="158" y="122"/>
                      <a:pt x="162" y="128"/>
                    </a:cubicBezTo>
                    <a:cubicBezTo>
                      <a:pt x="166" y="133"/>
                      <a:pt x="169" y="130"/>
                      <a:pt x="170" y="138"/>
                    </a:cubicBezTo>
                    <a:cubicBezTo>
                      <a:pt x="171" y="146"/>
                      <a:pt x="175" y="149"/>
                      <a:pt x="175" y="152"/>
                    </a:cubicBezTo>
                    <a:cubicBezTo>
                      <a:pt x="175" y="155"/>
                      <a:pt x="173" y="156"/>
                      <a:pt x="175" y="157"/>
                    </a:cubicBezTo>
                    <a:cubicBezTo>
                      <a:pt x="173" y="158"/>
                      <a:pt x="171" y="160"/>
                      <a:pt x="170" y="163"/>
                    </a:cubicBezTo>
                    <a:cubicBezTo>
                      <a:pt x="168" y="167"/>
                      <a:pt x="164" y="167"/>
                      <a:pt x="163" y="177"/>
                    </a:cubicBezTo>
                    <a:cubicBezTo>
                      <a:pt x="161" y="187"/>
                      <a:pt x="156" y="186"/>
                      <a:pt x="153" y="191"/>
                    </a:cubicBezTo>
                    <a:cubicBezTo>
                      <a:pt x="150" y="196"/>
                      <a:pt x="143" y="195"/>
                      <a:pt x="147" y="199"/>
                    </a:cubicBezTo>
                    <a:cubicBezTo>
                      <a:pt x="152" y="203"/>
                      <a:pt x="153" y="201"/>
                      <a:pt x="153" y="208"/>
                    </a:cubicBezTo>
                    <a:cubicBezTo>
                      <a:pt x="152" y="215"/>
                      <a:pt x="146" y="218"/>
                      <a:pt x="150" y="222"/>
                    </a:cubicBezTo>
                    <a:cubicBezTo>
                      <a:pt x="153" y="226"/>
                      <a:pt x="155" y="226"/>
                      <a:pt x="155" y="231"/>
                    </a:cubicBezTo>
                    <a:cubicBezTo>
                      <a:pt x="155" y="236"/>
                      <a:pt x="156" y="239"/>
                      <a:pt x="160" y="242"/>
                    </a:cubicBezTo>
                    <a:cubicBezTo>
                      <a:pt x="164" y="245"/>
                      <a:pt x="162" y="243"/>
                      <a:pt x="164" y="249"/>
                    </a:cubicBezTo>
                    <a:cubicBezTo>
                      <a:pt x="166" y="255"/>
                      <a:pt x="166" y="259"/>
                      <a:pt x="167" y="262"/>
                    </a:cubicBezTo>
                    <a:cubicBezTo>
                      <a:pt x="168" y="265"/>
                      <a:pt x="165" y="265"/>
                      <a:pt x="174" y="271"/>
                    </a:cubicBezTo>
                    <a:cubicBezTo>
                      <a:pt x="182" y="276"/>
                      <a:pt x="177" y="277"/>
                      <a:pt x="183" y="282"/>
                    </a:cubicBezTo>
                    <a:cubicBezTo>
                      <a:pt x="189" y="286"/>
                      <a:pt x="190" y="286"/>
                      <a:pt x="190" y="291"/>
                    </a:cubicBezTo>
                    <a:cubicBezTo>
                      <a:pt x="189" y="296"/>
                      <a:pt x="192" y="300"/>
                      <a:pt x="192" y="30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917">
                <a:extLst>
                  <a:ext uri="{FF2B5EF4-FFF2-40B4-BE49-F238E27FC236}">
                    <a16:creationId xmlns:a16="http://schemas.microsoft.com/office/drawing/2014/main" id="{D6EA26AD-8675-BB49-92FA-9C3910A71680}"/>
                  </a:ext>
                </a:extLst>
              </p:cNvPr>
              <p:cNvSpPr>
                <a:spLocks/>
              </p:cNvSpPr>
              <p:nvPr/>
            </p:nvSpPr>
            <p:spPr bwMode="auto">
              <a:xfrm>
                <a:off x="2578" y="1812"/>
                <a:ext cx="180" cy="162"/>
              </a:xfrm>
              <a:custGeom>
                <a:avLst/>
                <a:gdLst>
                  <a:gd name="T0" fmla="*/ 294 w 300"/>
                  <a:gd name="T1" fmla="*/ 70 h 270"/>
                  <a:gd name="T2" fmla="*/ 264 w 300"/>
                  <a:gd name="T3" fmla="*/ 101 h 270"/>
                  <a:gd name="T4" fmla="*/ 254 w 300"/>
                  <a:gd name="T5" fmla="*/ 133 h 270"/>
                  <a:gd name="T6" fmla="*/ 235 w 300"/>
                  <a:gd name="T7" fmla="*/ 170 h 270"/>
                  <a:gd name="T8" fmla="*/ 223 w 300"/>
                  <a:gd name="T9" fmla="*/ 199 h 270"/>
                  <a:gd name="T10" fmla="*/ 209 w 300"/>
                  <a:gd name="T11" fmla="*/ 207 h 270"/>
                  <a:gd name="T12" fmla="*/ 197 w 300"/>
                  <a:gd name="T13" fmla="*/ 193 h 270"/>
                  <a:gd name="T14" fmla="*/ 177 w 300"/>
                  <a:gd name="T15" fmla="*/ 197 h 270"/>
                  <a:gd name="T16" fmla="*/ 169 w 300"/>
                  <a:gd name="T17" fmla="*/ 212 h 270"/>
                  <a:gd name="T18" fmla="*/ 153 w 300"/>
                  <a:gd name="T19" fmla="*/ 232 h 270"/>
                  <a:gd name="T20" fmla="*/ 148 w 300"/>
                  <a:gd name="T21" fmla="*/ 254 h 270"/>
                  <a:gd name="T22" fmla="*/ 145 w 300"/>
                  <a:gd name="T23" fmla="*/ 260 h 270"/>
                  <a:gd name="T24" fmla="*/ 136 w 300"/>
                  <a:gd name="T25" fmla="*/ 262 h 270"/>
                  <a:gd name="T26" fmla="*/ 118 w 300"/>
                  <a:gd name="T27" fmla="*/ 262 h 270"/>
                  <a:gd name="T28" fmla="*/ 108 w 300"/>
                  <a:gd name="T29" fmla="*/ 266 h 270"/>
                  <a:gd name="T30" fmla="*/ 95 w 300"/>
                  <a:gd name="T31" fmla="*/ 266 h 270"/>
                  <a:gd name="T32" fmla="*/ 77 w 300"/>
                  <a:gd name="T33" fmla="*/ 266 h 270"/>
                  <a:gd name="T34" fmla="*/ 65 w 300"/>
                  <a:gd name="T35" fmla="*/ 240 h 270"/>
                  <a:gd name="T36" fmla="*/ 50 w 300"/>
                  <a:gd name="T37" fmla="*/ 216 h 270"/>
                  <a:gd name="T38" fmla="*/ 26 w 300"/>
                  <a:gd name="T39" fmla="*/ 210 h 270"/>
                  <a:gd name="T40" fmla="*/ 1 w 300"/>
                  <a:gd name="T41" fmla="*/ 209 h 270"/>
                  <a:gd name="T42" fmla="*/ 2 w 300"/>
                  <a:gd name="T43" fmla="*/ 196 h 270"/>
                  <a:gd name="T44" fmla="*/ 2 w 300"/>
                  <a:gd name="T45" fmla="*/ 176 h 270"/>
                  <a:gd name="T46" fmla="*/ 10 w 300"/>
                  <a:gd name="T47" fmla="*/ 133 h 270"/>
                  <a:gd name="T48" fmla="*/ 19 w 300"/>
                  <a:gd name="T49" fmla="*/ 114 h 270"/>
                  <a:gd name="T50" fmla="*/ 23 w 300"/>
                  <a:gd name="T51" fmla="*/ 99 h 270"/>
                  <a:gd name="T52" fmla="*/ 27 w 300"/>
                  <a:gd name="T53" fmla="*/ 78 h 270"/>
                  <a:gd name="T54" fmla="*/ 23 w 300"/>
                  <a:gd name="T55" fmla="*/ 60 h 270"/>
                  <a:gd name="T56" fmla="*/ 31 w 300"/>
                  <a:gd name="T57" fmla="*/ 35 h 270"/>
                  <a:gd name="T58" fmla="*/ 43 w 300"/>
                  <a:gd name="T59" fmla="*/ 9 h 270"/>
                  <a:gd name="T60" fmla="*/ 64 w 300"/>
                  <a:gd name="T61" fmla="*/ 3 h 270"/>
                  <a:gd name="T62" fmla="*/ 88 w 300"/>
                  <a:gd name="T63" fmla="*/ 6 h 270"/>
                  <a:gd name="T64" fmla="*/ 108 w 300"/>
                  <a:gd name="T65" fmla="*/ 25 h 270"/>
                  <a:gd name="T66" fmla="*/ 132 w 300"/>
                  <a:gd name="T67" fmla="*/ 16 h 270"/>
                  <a:gd name="T68" fmla="*/ 169 w 300"/>
                  <a:gd name="T69" fmla="*/ 31 h 270"/>
                  <a:gd name="T70" fmla="*/ 199 w 300"/>
                  <a:gd name="T71" fmla="*/ 14 h 270"/>
                  <a:gd name="T72" fmla="*/ 233 w 300"/>
                  <a:gd name="T73" fmla="*/ 21 h 270"/>
                  <a:gd name="T74" fmla="*/ 258 w 300"/>
                  <a:gd name="T75" fmla="*/ 10 h 270"/>
                  <a:gd name="T76" fmla="*/ 271 w 300"/>
                  <a:gd name="T77" fmla="*/ 5 h 270"/>
                  <a:gd name="T78" fmla="*/ 282 w 300"/>
                  <a:gd name="T79" fmla="*/ 22 h 270"/>
                  <a:gd name="T80" fmla="*/ 298 w 300"/>
                  <a:gd name="T81" fmla="*/ 5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270">
                    <a:moveTo>
                      <a:pt x="298" y="51"/>
                    </a:moveTo>
                    <a:cubicBezTo>
                      <a:pt x="297" y="61"/>
                      <a:pt x="299" y="65"/>
                      <a:pt x="294" y="70"/>
                    </a:cubicBezTo>
                    <a:cubicBezTo>
                      <a:pt x="289" y="74"/>
                      <a:pt x="275" y="71"/>
                      <a:pt x="274" y="78"/>
                    </a:cubicBezTo>
                    <a:cubicBezTo>
                      <a:pt x="273" y="84"/>
                      <a:pt x="266" y="93"/>
                      <a:pt x="264" y="101"/>
                    </a:cubicBezTo>
                    <a:cubicBezTo>
                      <a:pt x="262" y="109"/>
                      <a:pt x="267" y="111"/>
                      <a:pt x="263" y="119"/>
                    </a:cubicBezTo>
                    <a:cubicBezTo>
                      <a:pt x="259" y="126"/>
                      <a:pt x="253" y="126"/>
                      <a:pt x="254" y="133"/>
                    </a:cubicBezTo>
                    <a:cubicBezTo>
                      <a:pt x="254" y="140"/>
                      <a:pt x="241" y="144"/>
                      <a:pt x="240" y="152"/>
                    </a:cubicBezTo>
                    <a:cubicBezTo>
                      <a:pt x="238" y="161"/>
                      <a:pt x="240" y="159"/>
                      <a:pt x="235" y="170"/>
                    </a:cubicBezTo>
                    <a:cubicBezTo>
                      <a:pt x="230" y="180"/>
                      <a:pt x="230" y="182"/>
                      <a:pt x="228" y="188"/>
                    </a:cubicBezTo>
                    <a:cubicBezTo>
                      <a:pt x="225" y="194"/>
                      <a:pt x="226" y="193"/>
                      <a:pt x="223" y="199"/>
                    </a:cubicBezTo>
                    <a:cubicBezTo>
                      <a:pt x="220" y="206"/>
                      <a:pt x="224" y="210"/>
                      <a:pt x="217" y="210"/>
                    </a:cubicBezTo>
                    <a:cubicBezTo>
                      <a:pt x="210" y="210"/>
                      <a:pt x="210" y="213"/>
                      <a:pt x="209" y="207"/>
                    </a:cubicBezTo>
                    <a:cubicBezTo>
                      <a:pt x="208" y="201"/>
                      <a:pt x="205" y="199"/>
                      <a:pt x="202" y="196"/>
                    </a:cubicBezTo>
                    <a:cubicBezTo>
                      <a:pt x="199" y="193"/>
                      <a:pt x="197" y="189"/>
                      <a:pt x="197" y="193"/>
                    </a:cubicBezTo>
                    <a:cubicBezTo>
                      <a:pt x="196" y="197"/>
                      <a:pt x="194" y="198"/>
                      <a:pt x="190" y="198"/>
                    </a:cubicBezTo>
                    <a:cubicBezTo>
                      <a:pt x="187" y="198"/>
                      <a:pt x="179" y="193"/>
                      <a:pt x="177" y="197"/>
                    </a:cubicBezTo>
                    <a:cubicBezTo>
                      <a:pt x="175" y="201"/>
                      <a:pt x="175" y="203"/>
                      <a:pt x="174" y="206"/>
                    </a:cubicBezTo>
                    <a:cubicBezTo>
                      <a:pt x="173" y="209"/>
                      <a:pt x="176" y="205"/>
                      <a:pt x="169" y="212"/>
                    </a:cubicBezTo>
                    <a:cubicBezTo>
                      <a:pt x="161" y="219"/>
                      <a:pt x="162" y="219"/>
                      <a:pt x="160" y="223"/>
                    </a:cubicBezTo>
                    <a:cubicBezTo>
                      <a:pt x="157" y="227"/>
                      <a:pt x="151" y="225"/>
                      <a:pt x="153" y="232"/>
                    </a:cubicBezTo>
                    <a:cubicBezTo>
                      <a:pt x="155" y="239"/>
                      <a:pt x="156" y="238"/>
                      <a:pt x="153" y="244"/>
                    </a:cubicBezTo>
                    <a:cubicBezTo>
                      <a:pt x="150" y="250"/>
                      <a:pt x="149" y="251"/>
                      <a:pt x="148" y="254"/>
                    </a:cubicBezTo>
                    <a:cubicBezTo>
                      <a:pt x="148" y="256"/>
                      <a:pt x="146" y="258"/>
                      <a:pt x="145" y="260"/>
                    </a:cubicBezTo>
                    <a:cubicBezTo>
                      <a:pt x="145" y="260"/>
                      <a:pt x="145" y="260"/>
                      <a:pt x="145" y="260"/>
                    </a:cubicBezTo>
                    <a:cubicBezTo>
                      <a:pt x="144" y="258"/>
                      <a:pt x="140" y="253"/>
                      <a:pt x="140" y="255"/>
                    </a:cubicBezTo>
                    <a:cubicBezTo>
                      <a:pt x="139" y="258"/>
                      <a:pt x="138" y="261"/>
                      <a:pt x="136" y="262"/>
                    </a:cubicBezTo>
                    <a:cubicBezTo>
                      <a:pt x="134" y="262"/>
                      <a:pt x="130" y="263"/>
                      <a:pt x="127" y="263"/>
                    </a:cubicBezTo>
                    <a:cubicBezTo>
                      <a:pt x="124" y="263"/>
                      <a:pt x="119" y="262"/>
                      <a:pt x="118" y="262"/>
                    </a:cubicBezTo>
                    <a:cubicBezTo>
                      <a:pt x="117" y="262"/>
                      <a:pt x="114" y="264"/>
                      <a:pt x="113" y="266"/>
                    </a:cubicBezTo>
                    <a:cubicBezTo>
                      <a:pt x="113" y="268"/>
                      <a:pt x="109" y="269"/>
                      <a:pt x="108" y="266"/>
                    </a:cubicBezTo>
                    <a:cubicBezTo>
                      <a:pt x="107" y="263"/>
                      <a:pt x="106" y="264"/>
                      <a:pt x="103" y="267"/>
                    </a:cubicBezTo>
                    <a:cubicBezTo>
                      <a:pt x="100" y="269"/>
                      <a:pt x="101" y="264"/>
                      <a:pt x="95" y="266"/>
                    </a:cubicBezTo>
                    <a:cubicBezTo>
                      <a:pt x="90" y="269"/>
                      <a:pt x="94" y="270"/>
                      <a:pt x="88" y="269"/>
                    </a:cubicBezTo>
                    <a:cubicBezTo>
                      <a:pt x="82" y="268"/>
                      <a:pt x="80" y="270"/>
                      <a:pt x="77" y="266"/>
                    </a:cubicBezTo>
                    <a:cubicBezTo>
                      <a:pt x="73" y="262"/>
                      <a:pt x="67" y="255"/>
                      <a:pt x="68" y="252"/>
                    </a:cubicBezTo>
                    <a:cubicBezTo>
                      <a:pt x="69" y="248"/>
                      <a:pt x="67" y="243"/>
                      <a:pt x="65" y="240"/>
                    </a:cubicBezTo>
                    <a:cubicBezTo>
                      <a:pt x="62" y="238"/>
                      <a:pt x="63" y="238"/>
                      <a:pt x="60" y="231"/>
                    </a:cubicBezTo>
                    <a:cubicBezTo>
                      <a:pt x="57" y="224"/>
                      <a:pt x="53" y="222"/>
                      <a:pt x="50" y="216"/>
                    </a:cubicBezTo>
                    <a:cubicBezTo>
                      <a:pt x="47" y="210"/>
                      <a:pt x="51" y="210"/>
                      <a:pt x="42" y="210"/>
                    </a:cubicBezTo>
                    <a:cubicBezTo>
                      <a:pt x="33" y="210"/>
                      <a:pt x="34" y="208"/>
                      <a:pt x="26" y="210"/>
                    </a:cubicBezTo>
                    <a:cubicBezTo>
                      <a:pt x="18" y="212"/>
                      <a:pt x="13" y="211"/>
                      <a:pt x="6" y="211"/>
                    </a:cubicBezTo>
                    <a:cubicBezTo>
                      <a:pt x="2" y="211"/>
                      <a:pt x="2" y="210"/>
                      <a:pt x="1" y="209"/>
                    </a:cubicBezTo>
                    <a:cubicBezTo>
                      <a:pt x="1" y="207"/>
                      <a:pt x="1" y="204"/>
                      <a:pt x="2" y="204"/>
                    </a:cubicBezTo>
                    <a:cubicBezTo>
                      <a:pt x="2" y="203"/>
                      <a:pt x="3" y="198"/>
                      <a:pt x="2" y="196"/>
                    </a:cubicBezTo>
                    <a:cubicBezTo>
                      <a:pt x="0" y="194"/>
                      <a:pt x="0" y="190"/>
                      <a:pt x="3" y="188"/>
                    </a:cubicBezTo>
                    <a:cubicBezTo>
                      <a:pt x="6" y="185"/>
                      <a:pt x="2" y="179"/>
                      <a:pt x="2" y="176"/>
                    </a:cubicBezTo>
                    <a:cubicBezTo>
                      <a:pt x="1" y="173"/>
                      <a:pt x="1" y="138"/>
                      <a:pt x="2" y="137"/>
                    </a:cubicBezTo>
                    <a:cubicBezTo>
                      <a:pt x="3" y="136"/>
                      <a:pt x="9" y="134"/>
                      <a:pt x="10" y="133"/>
                    </a:cubicBezTo>
                    <a:cubicBezTo>
                      <a:pt x="11" y="132"/>
                      <a:pt x="10" y="128"/>
                      <a:pt x="12" y="125"/>
                    </a:cubicBezTo>
                    <a:cubicBezTo>
                      <a:pt x="14" y="122"/>
                      <a:pt x="17" y="118"/>
                      <a:pt x="19" y="114"/>
                    </a:cubicBezTo>
                    <a:cubicBezTo>
                      <a:pt x="22" y="110"/>
                      <a:pt x="26" y="112"/>
                      <a:pt x="25" y="108"/>
                    </a:cubicBezTo>
                    <a:cubicBezTo>
                      <a:pt x="23" y="104"/>
                      <a:pt x="22" y="100"/>
                      <a:pt x="23" y="99"/>
                    </a:cubicBezTo>
                    <a:cubicBezTo>
                      <a:pt x="25" y="98"/>
                      <a:pt x="28" y="92"/>
                      <a:pt x="27" y="90"/>
                    </a:cubicBezTo>
                    <a:cubicBezTo>
                      <a:pt x="27" y="88"/>
                      <a:pt x="31" y="81"/>
                      <a:pt x="27" y="78"/>
                    </a:cubicBezTo>
                    <a:cubicBezTo>
                      <a:pt x="24" y="75"/>
                      <a:pt x="16" y="68"/>
                      <a:pt x="20" y="65"/>
                    </a:cubicBezTo>
                    <a:cubicBezTo>
                      <a:pt x="22" y="63"/>
                      <a:pt x="24" y="61"/>
                      <a:pt x="23" y="60"/>
                    </a:cubicBezTo>
                    <a:cubicBezTo>
                      <a:pt x="24" y="59"/>
                      <a:pt x="25" y="56"/>
                      <a:pt x="25" y="53"/>
                    </a:cubicBezTo>
                    <a:cubicBezTo>
                      <a:pt x="25" y="49"/>
                      <a:pt x="26" y="38"/>
                      <a:pt x="31" y="35"/>
                    </a:cubicBezTo>
                    <a:cubicBezTo>
                      <a:pt x="36" y="32"/>
                      <a:pt x="37" y="23"/>
                      <a:pt x="37" y="19"/>
                    </a:cubicBezTo>
                    <a:cubicBezTo>
                      <a:pt x="37" y="15"/>
                      <a:pt x="40" y="11"/>
                      <a:pt x="43" y="9"/>
                    </a:cubicBezTo>
                    <a:cubicBezTo>
                      <a:pt x="46" y="7"/>
                      <a:pt x="44" y="2"/>
                      <a:pt x="50" y="3"/>
                    </a:cubicBezTo>
                    <a:cubicBezTo>
                      <a:pt x="57" y="4"/>
                      <a:pt x="60" y="5"/>
                      <a:pt x="64" y="3"/>
                    </a:cubicBezTo>
                    <a:cubicBezTo>
                      <a:pt x="67" y="1"/>
                      <a:pt x="75" y="0"/>
                      <a:pt x="76" y="1"/>
                    </a:cubicBezTo>
                    <a:cubicBezTo>
                      <a:pt x="77" y="1"/>
                      <a:pt x="78" y="5"/>
                      <a:pt x="88" y="6"/>
                    </a:cubicBezTo>
                    <a:cubicBezTo>
                      <a:pt x="97" y="8"/>
                      <a:pt x="94" y="11"/>
                      <a:pt x="99" y="17"/>
                    </a:cubicBezTo>
                    <a:cubicBezTo>
                      <a:pt x="104" y="22"/>
                      <a:pt x="103" y="25"/>
                      <a:pt x="108" y="25"/>
                    </a:cubicBezTo>
                    <a:cubicBezTo>
                      <a:pt x="114" y="25"/>
                      <a:pt x="114" y="25"/>
                      <a:pt x="120" y="21"/>
                    </a:cubicBezTo>
                    <a:cubicBezTo>
                      <a:pt x="126" y="17"/>
                      <a:pt x="126" y="13"/>
                      <a:pt x="132" y="16"/>
                    </a:cubicBezTo>
                    <a:cubicBezTo>
                      <a:pt x="138" y="19"/>
                      <a:pt x="142" y="22"/>
                      <a:pt x="151" y="26"/>
                    </a:cubicBezTo>
                    <a:cubicBezTo>
                      <a:pt x="159" y="29"/>
                      <a:pt x="164" y="32"/>
                      <a:pt x="169" y="31"/>
                    </a:cubicBezTo>
                    <a:cubicBezTo>
                      <a:pt x="175" y="29"/>
                      <a:pt x="176" y="25"/>
                      <a:pt x="181" y="22"/>
                    </a:cubicBezTo>
                    <a:cubicBezTo>
                      <a:pt x="185" y="19"/>
                      <a:pt x="184" y="14"/>
                      <a:pt x="199" y="14"/>
                    </a:cubicBezTo>
                    <a:cubicBezTo>
                      <a:pt x="213" y="14"/>
                      <a:pt x="201" y="8"/>
                      <a:pt x="215" y="14"/>
                    </a:cubicBezTo>
                    <a:cubicBezTo>
                      <a:pt x="229" y="20"/>
                      <a:pt x="223" y="19"/>
                      <a:pt x="233" y="21"/>
                    </a:cubicBezTo>
                    <a:cubicBezTo>
                      <a:pt x="244" y="23"/>
                      <a:pt x="247" y="19"/>
                      <a:pt x="250" y="16"/>
                    </a:cubicBezTo>
                    <a:cubicBezTo>
                      <a:pt x="252" y="13"/>
                      <a:pt x="251" y="11"/>
                      <a:pt x="258" y="10"/>
                    </a:cubicBezTo>
                    <a:cubicBezTo>
                      <a:pt x="266" y="9"/>
                      <a:pt x="268" y="8"/>
                      <a:pt x="270" y="7"/>
                    </a:cubicBezTo>
                    <a:cubicBezTo>
                      <a:pt x="270" y="6"/>
                      <a:pt x="271" y="6"/>
                      <a:pt x="271" y="5"/>
                    </a:cubicBezTo>
                    <a:cubicBezTo>
                      <a:pt x="274" y="10"/>
                      <a:pt x="277" y="14"/>
                      <a:pt x="280" y="18"/>
                    </a:cubicBezTo>
                    <a:cubicBezTo>
                      <a:pt x="281" y="19"/>
                      <a:pt x="281" y="21"/>
                      <a:pt x="282" y="22"/>
                    </a:cubicBezTo>
                    <a:cubicBezTo>
                      <a:pt x="283" y="28"/>
                      <a:pt x="281" y="35"/>
                      <a:pt x="284" y="38"/>
                    </a:cubicBezTo>
                    <a:cubicBezTo>
                      <a:pt x="288" y="41"/>
                      <a:pt x="300" y="41"/>
                      <a:pt x="298" y="5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918">
                <a:extLst>
                  <a:ext uri="{FF2B5EF4-FFF2-40B4-BE49-F238E27FC236}">
                    <a16:creationId xmlns:a16="http://schemas.microsoft.com/office/drawing/2014/main" id="{9EA7FFB3-D0A1-E048-ACCA-DBDBA3C00096}"/>
                  </a:ext>
                </a:extLst>
              </p:cNvPr>
              <p:cNvSpPr>
                <a:spLocks/>
              </p:cNvSpPr>
              <p:nvPr/>
            </p:nvSpPr>
            <p:spPr bwMode="auto">
              <a:xfrm>
                <a:off x="2751" y="1859"/>
                <a:ext cx="195" cy="149"/>
              </a:xfrm>
              <a:custGeom>
                <a:avLst/>
                <a:gdLst>
                  <a:gd name="T0" fmla="*/ 322 w 326"/>
                  <a:gd name="T1" fmla="*/ 169 h 248"/>
                  <a:gd name="T2" fmla="*/ 303 w 326"/>
                  <a:gd name="T3" fmla="*/ 166 h 248"/>
                  <a:gd name="T4" fmla="*/ 289 w 326"/>
                  <a:gd name="T5" fmla="*/ 164 h 248"/>
                  <a:gd name="T6" fmla="*/ 270 w 326"/>
                  <a:gd name="T7" fmla="*/ 173 h 248"/>
                  <a:gd name="T8" fmla="*/ 253 w 326"/>
                  <a:gd name="T9" fmla="*/ 174 h 248"/>
                  <a:gd name="T10" fmla="*/ 229 w 326"/>
                  <a:gd name="T11" fmla="*/ 181 h 248"/>
                  <a:gd name="T12" fmla="*/ 211 w 326"/>
                  <a:gd name="T13" fmla="*/ 182 h 248"/>
                  <a:gd name="T14" fmla="*/ 193 w 326"/>
                  <a:gd name="T15" fmla="*/ 194 h 248"/>
                  <a:gd name="T16" fmla="*/ 170 w 326"/>
                  <a:gd name="T17" fmla="*/ 190 h 248"/>
                  <a:gd name="T18" fmla="*/ 146 w 326"/>
                  <a:gd name="T19" fmla="*/ 176 h 248"/>
                  <a:gd name="T20" fmla="*/ 120 w 326"/>
                  <a:gd name="T21" fmla="*/ 179 h 248"/>
                  <a:gd name="T22" fmla="*/ 108 w 326"/>
                  <a:gd name="T23" fmla="*/ 201 h 248"/>
                  <a:gd name="T24" fmla="*/ 106 w 326"/>
                  <a:gd name="T25" fmla="*/ 211 h 248"/>
                  <a:gd name="T26" fmla="*/ 91 w 326"/>
                  <a:gd name="T27" fmla="*/ 212 h 248"/>
                  <a:gd name="T28" fmla="*/ 73 w 326"/>
                  <a:gd name="T29" fmla="*/ 211 h 248"/>
                  <a:gd name="T30" fmla="*/ 58 w 326"/>
                  <a:gd name="T31" fmla="*/ 216 h 248"/>
                  <a:gd name="T32" fmla="*/ 53 w 326"/>
                  <a:gd name="T33" fmla="*/ 243 h 248"/>
                  <a:gd name="T34" fmla="*/ 47 w 326"/>
                  <a:gd name="T35" fmla="*/ 235 h 248"/>
                  <a:gd name="T36" fmla="*/ 31 w 326"/>
                  <a:gd name="T37" fmla="*/ 215 h 248"/>
                  <a:gd name="T38" fmla="*/ 21 w 326"/>
                  <a:gd name="T39" fmla="*/ 193 h 248"/>
                  <a:gd name="T40" fmla="*/ 12 w 326"/>
                  <a:gd name="T41" fmla="*/ 175 h 248"/>
                  <a:gd name="T42" fmla="*/ 10 w 326"/>
                  <a:gd name="T43" fmla="*/ 152 h 248"/>
                  <a:gd name="T44" fmla="*/ 10 w 326"/>
                  <a:gd name="T45" fmla="*/ 135 h 248"/>
                  <a:gd name="T46" fmla="*/ 27 w 326"/>
                  <a:gd name="T47" fmla="*/ 107 h 248"/>
                  <a:gd name="T48" fmla="*/ 37 w 326"/>
                  <a:gd name="T49" fmla="*/ 102 h 248"/>
                  <a:gd name="T50" fmla="*/ 59 w 326"/>
                  <a:gd name="T51" fmla="*/ 91 h 248"/>
                  <a:gd name="T52" fmla="*/ 74 w 326"/>
                  <a:gd name="T53" fmla="*/ 94 h 248"/>
                  <a:gd name="T54" fmla="*/ 104 w 326"/>
                  <a:gd name="T55" fmla="*/ 88 h 248"/>
                  <a:gd name="T56" fmla="*/ 120 w 326"/>
                  <a:gd name="T57" fmla="*/ 67 h 248"/>
                  <a:gd name="T58" fmla="*/ 132 w 326"/>
                  <a:gd name="T59" fmla="*/ 59 h 248"/>
                  <a:gd name="T60" fmla="*/ 168 w 326"/>
                  <a:gd name="T61" fmla="*/ 43 h 248"/>
                  <a:gd name="T62" fmla="*/ 187 w 326"/>
                  <a:gd name="T63" fmla="*/ 16 h 248"/>
                  <a:gd name="T64" fmla="*/ 209 w 326"/>
                  <a:gd name="T65" fmla="*/ 4 h 248"/>
                  <a:gd name="T66" fmla="*/ 220 w 326"/>
                  <a:gd name="T67" fmla="*/ 11 h 248"/>
                  <a:gd name="T68" fmla="*/ 235 w 326"/>
                  <a:gd name="T69" fmla="*/ 45 h 248"/>
                  <a:gd name="T70" fmla="*/ 245 w 326"/>
                  <a:gd name="T71" fmla="*/ 68 h 248"/>
                  <a:gd name="T72" fmla="*/ 248 w 326"/>
                  <a:gd name="T73" fmla="*/ 80 h 248"/>
                  <a:gd name="T74" fmla="*/ 275 w 326"/>
                  <a:gd name="T75" fmla="*/ 96 h 248"/>
                  <a:gd name="T76" fmla="*/ 292 w 326"/>
                  <a:gd name="T77" fmla="*/ 114 h 248"/>
                  <a:gd name="T78" fmla="*/ 306 w 326"/>
                  <a:gd name="T79" fmla="*/ 133 h 248"/>
                  <a:gd name="T80" fmla="*/ 325 w 326"/>
                  <a:gd name="T81" fmla="*/ 16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6" h="248">
                    <a:moveTo>
                      <a:pt x="326" y="167"/>
                    </a:moveTo>
                    <a:cubicBezTo>
                      <a:pt x="326" y="168"/>
                      <a:pt x="325" y="169"/>
                      <a:pt x="322" y="169"/>
                    </a:cubicBezTo>
                    <a:cubicBezTo>
                      <a:pt x="316" y="170"/>
                      <a:pt x="315" y="168"/>
                      <a:pt x="312" y="169"/>
                    </a:cubicBezTo>
                    <a:cubicBezTo>
                      <a:pt x="308" y="170"/>
                      <a:pt x="306" y="168"/>
                      <a:pt x="303" y="166"/>
                    </a:cubicBezTo>
                    <a:cubicBezTo>
                      <a:pt x="299" y="165"/>
                      <a:pt x="302" y="164"/>
                      <a:pt x="296" y="164"/>
                    </a:cubicBezTo>
                    <a:cubicBezTo>
                      <a:pt x="291" y="164"/>
                      <a:pt x="293" y="166"/>
                      <a:pt x="289" y="164"/>
                    </a:cubicBezTo>
                    <a:cubicBezTo>
                      <a:pt x="285" y="162"/>
                      <a:pt x="276" y="158"/>
                      <a:pt x="276" y="164"/>
                    </a:cubicBezTo>
                    <a:cubicBezTo>
                      <a:pt x="276" y="169"/>
                      <a:pt x="276" y="172"/>
                      <a:pt x="270" y="173"/>
                    </a:cubicBezTo>
                    <a:cubicBezTo>
                      <a:pt x="265" y="173"/>
                      <a:pt x="262" y="175"/>
                      <a:pt x="260" y="173"/>
                    </a:cubicBezTo>
                    <a:cubicBezTo>
                      <a:pt x="257" y="171"/>
                      <a:pt x="256" y="172"/>
                      <a:pt x="253" y="174"/>
                    </a:cubicBezTo>
                    <a:cubicBezTo>
                      <a:pt x="250" y="175"/>
                      <a:pt x="245" y="176"/>
                      <a:pt x="240" y="178"/>
                    </a:cubicBezTo>
                    <a:cubicBezTo>
                      <a:pt x="234" y="180"/>
                      <a:pt x="235" y="181"/>
                      <a:pt x="229" y="181"/>
                    </a:cubicBezTo>
                    <a:cubicBezTo>
                      <a:pt x="222" y="182"/>
                      <a:pt x="219" y="181"/>
                      <a:pt x="219" y="180"/>
                    </a:cubicBezTo>
                    <a:cubicBezTo>
                      <a:pt x="218" y="178"/>
                      <a:pt x="215" y="175"/>
                      <a:pt x="211" y="182"/>
                    </a:cubicBezTo>
                    <a:cubicBezTo>
                      <a:pt x="207" y="188"/>
                      <a:pt x="210" y="193"/>
                      <a:pt x="204" y="194"/>
                    </a:cubicBezTo>
                    <a:cubicBezTo>
                      <a:pt x="199" y="195"/>
                      <a:pt x="200" y="197"/>
                      <a:pt x="193" y="194"/>
                    </a:cubicBezTo>
                    <a:cubicBezTo>
                      <a:pt x="186" y="192"/>
                      <a:pt x="186" y="191"/>
                      <a:pt x="181" y="191"/>
                    </a:cubicBezTo>
                    <a:cubicBezTo>
                      <a:pt x="175" y="192"/>
                      <a:pt x="174" y="190"/>
                      <a:pt x="170" y="190"/>
                    </a:cubicBezTo>
                    <a:cubicBezTo>
                      <a:pt x="165" y="190"/>
                      <a:pt x="157" y="190"/>
                      <a:pt x="155" y="186"/>
                    </a:cubicBezTo>
                    <a:cubicBezTo>
                      <a:pt x="153" y="183"/>
                      <a:pt x="155" y="179"/>
                      <a:pt x="146" y="176"/>
                    </a:cubicBezTo>
                    <a:cubicBezTo>
                      <a:pt x="138" y="172"/>
                      <a:pt x="134" y="165"/>
                      <a:pt x="128" y="169"/>
                    </a:cubicBezTo>
                    <a:cubicBezTo>
                      <a:pt x="122" y="172"/>
                      <a:pt x="125" y="172"/>
                      <a:pt x="120" y="179"/>
                    </a:cubicBezTo>
                    <a:cubicBezTo>
                      <a:pt x="115" y="186"/>
                      <a:pt x="109" y="182"/>
                      <a:pt x="108" y="187"/>
                    </a:cubicBezTo>
                    <a:cubicBezTo>
                      <a:pt x="107" y="193"/>
                      <a:pt x="104" y="193"/>
                      <a:pt x="108" y="201"/>
                    </a:cubicBezTo>
                    <a:cubicBezTo>
                      <a:pt x="110" y="206"/>
                      <a:pt x="109" y="209"/>
                      <a:pt x="109" y="212"/>
                    </a:cubicBezTo>
                    <a:cubicBezTo>
                      <a:pt x="107" y="212"/>
                      <a:pt x="106" y="211"/>
                      <a:pt x="106" y="211"/>
                    </a:cubicBezTo>
                    <a:cubicBezTo>
                      <a:pt x="105" y="210"/>
                      <a:pt x="102" y="212"/>
                      <a:pt x="99" y="213"/>
                    </a:cubicBezTo>
                    <a:cubicBezTo>
                      <a:pt x="97" y="213"/>
                      <a:pt x="95" y="213"/>
                      <a:pt x="91" y="212"/>
                    </a:cubicBezTo>
                    <a:cubicBezTo>
                      <a:pt x="87" y="211"/>
                      <a:pt x="88" y="210"/>
                      <a:pt x="83" y="209"/>
                    </a:cubicBezTo>
                    <a:cubicBezTo>
                      <a:pt x="78" y="208"/>
                      <a:pt x="77" y="209"/>
                      <a:pt x="73" y="211"/>
                    </a:cubicBezTo>
                    <a:cubicBezTo>
                      <a:pt x="69" y="213"/>
                      <a:pt x="70" y="212"/>
                      <a:pt x="62" y="213"/>
                    </a:cubicBezTo>
                    <a:cubicBezTo>
                      <a:pt x="53" y="214"/>
                      <a:pt x="59" y="213"/>
                      <a:pt x="58" y="216"/>
                    </a:cubicBezTo>
                    <a:cubicBezTo>
                      <a:pt x="56" y="220"/>
                      <a:pt x="56" y="225"/>
                      <a:pt x="56" y="229"/>
                    </a:cubicBezTo>
                    <a:cubicBezTo>
                      <a:pt x="55" y="233"/>
                      <a:pt x="54" y="240"/>
                      <a:pt x="53" y="243"/>
                    </a:cubicBezTo>
                    <a:cubicBezTo>
                      <a:pt x="52" y="245"/>
                      <a:pt x="51" y="247"/>
                      <a:pt x="49" y="248"/>
                    </a:cubicBezTo>
                    <a:cubicBezTo>
                      <a:pt x="49" y="244"/>
                      <a:pt x="46" y="240"/>
                      <a:pt x="47" y="235"/>
                    </a:cubicBezTo>
                    <a:cubicBezTo>
                      <a:pt x="47" y="230"/>
                      <a:pt x="46" y="230"/>
                      <a:pt x="40" y="226"/>
                    </a:cubicBezTo>
                    <a:cubicBezTo>
                      <a:pt x="34" y="221"/>
                      <a:pt x="39" y="220"/>
                      <a:pt x="31" y="215"/>
                    </a:cubicBezTo>
                    <a:cubicBezTo>
                      <a:pt x="22" y="209"/>
                      <a:pt x="25" y="209"/>
                      <a:pt x="24" y="206"/>
                    </a:cubicBezTo>
                    <a:cubicBezTo>
                      <a:pt x="23" y="203"/>
                      <a:pt x="23" y="199"/>
                      <a:pt x="21" y="193"/>
                    </a:cubicBezTo>
                    <a:cubicBezTo>
                      <a:pt x="19" y="187"/>
                      <a:pt x="21" y="189"/>
                      <a:pt x="17" y="186"/>
                    </a:cubicBezTo>
                    <a:cubicBezTo>
                      <a:pt x="13" y="183"/>
                      <a:pt x="12" y="180"/>
                      <a:pt x="12" y="175"/>
                    </a:cubicBezTo>
                    <a:cubicBezTo>
                      <a:pt x="12" y="170"/>
                      <a:pt x="10" y="170"/>
                      <a:pt x="7" y="166"/>
                    </a:cubicBezTo>
                    <a:cubicBezTo>
                      <a:pt x="3" y="162"/>
                      <a:pt x="9" y="159"/>
                      <a:pt x="10" y="152"/>
                    </a:cubicBezTo>
                    <a:cubicBezTo>
                      <a:pt x="10" y="145"/>
                      <a:pt x="9" y="147"/>
                      <a:pt x="4" y="143"/>
                    </a:cubicBezTo>
                    <a:cubicBezTo>
                      <a:pt x="0" y="139"/>
                      <a:pt x="7" y="140"/>
                      <a:pt x="10" y="135"/>
                    </a:cubicBezTo>
                    <a:cubicBezTo>
                      <a:pt x="13" y="130"/>
                      <a:pt x="18" y="131"/>
                      <a:pt x="20" y="121"/>
                    </a:cubicBezTo>
                    <a:cubicBezTo>
                      <a:pt x="21" y="111"/>
                      <a:pt x="25" y="111"/>
                      <a:pt x="27" y="107"/>
                    </a:cubicBezTo>
                    <a:cubicBezTo>
                      <a:pt x="28" y="104"/>
                      <a:pt x="30" y="102"/>
                      <a:pt x="32" y="101"/>
                    </a:cubicBezTo>
                    <a:cubicBezTo>
                      <a:pt x="33" y="101"/>
                      <a:pt x="34" y="102"/>
                      <a:pt x="37" y="102"/>
                    </a:cubicBezTo>
                    <a:cubicBezTo>
                      <a:pt x="47" y="102"/>
                      <a:pt x="45" y="100"/>
                      <a:pt x="51" y="96"/>
                    </a:cubicBezTo>
                    <a:cubicBezTo>
                      <a:pt x="57" y="93"/>
                      <a:pt x="59" y="86"/>
                      <a:pt x="59" y="91"/>
                    </a:cubicBezTo>
                    <a:cubicBezTo>
                      <a:pt x="58" y="96"/>
                      <a:pt x="53" y="96"/>
                      <a:pt x="62" y="99"/>
                    </a:cubicBezTo>
                    <a:cubicBezTo>
                      <a:pt x="70" y="102"/>
                      <a:pt x="65" y="99"/>
                      <a:pt x="74" y="94"/>
                    </a:cubicBezTo>
                    <a:cubicBezTo>
                      <a:pt x="82" y="90"/>
                      <a:pt x="72" y="89"/>
                      <a:pt x="86" y="89"/>
                    </a:cubicBezTo>
                    <a:cubicBezTo>
                      <a:pt x="99" y="89"/>
                      <a:pt x="95" y="91"/>
                      <a:pt x="104" y="88"/>
                    </a:cubicBezTo>
                    <a:cubicBezTo>
                      <a:pt x="113" y="84"/>
                      <a:pt x="114" y="85"/>
                      <a:pt x="117" y="78"/>
                    </a:cubicBezTo>
                    <a:cubicBezTo>
                      <a:pt x="119" y="71"/>
                      <a:pt x="124" y="71"/>
                      <a:pt x="120" y="67"/>
                    </a:cubicBezTo>
                    <a:cubicBezTo>
                      <a:pt x="117" y="62"/>
                      <a:pt x="111" y="61"/>
                      <a:pt x="117" y="61"/>
                    </a:cubicBezTo>
                    <a:cubicBezTo>
                      <a:pt x="122" y="60"/>
                      <a:pt x="115" y="59"/>
                      <a:pt x="132" y="59"/>
                    </a:cubicBezTo>
                    <a:cubicBezTo>
                      <a:pt x="148" y="59"/>
                      <a:pt x="150" y="60"/>
                      <a:pt x="154" y="55"/>
                    </a:cubicBezTo>
                    <a:cubicBezTo>
                      <a:pt x="158" y="49"/>
                      <a:pt x="161" y="51"/>
                      <a:pt x="168" y="43"/>
                    </a:cubicBezTo>
                    <a:cubicBezTo>
                      <a:pt x="175" y="35"/>
                      <a:pt x="178" y="31"/>
                      <a:pt x="181" y="27"/>
                    </a:cubicBezTo>
                    <a:cubicBezTo>
                      <a:pt x="185" y="24"/>
                      <a:pt x="183" y="21"/>
                      <a:pt x="187" y="16"/>
                    </a:cubicBezTo>
                    <a:cubicBezTo>
                      <a:pt x="190" y="11"/>
                      <a:pt x="186" y="9"/>
                      <a:pt x="193" y="7"/>
                    </a:cubicBezTo>
                    <a:cubicBezTo>
                      <a:pt x="200" y="6"/>
                      <a:pt x="204" y="0"/>
                      <a:pt x="209" y="4"/>
                    </a:cubicBezTo>
                    <a:cubicBezTo>
                      <a:pt x="213" y="7"/>
                      <a:pt x="218" y="9"/>
                      <a:pt x="218" y="9"/>
                    </a:cubicBezTo>
                    <a:cubicBezTo>
                      <a:pt x="219" y="9"/>
                      <a:pt x="219" y="10"/>
                      <a:pt x="220" y="11"/>
                    </a:cubicBezTo>
                    <a:cubicBezTo>
                      <a:pt x="222" y="17"/>
                      <a:pt x="223" y="17"/>
                      <a:pt x="229" y="26"/>
                    </a:cubicBezTo>
                    <a:cubicBezTo>
                      <a:pt x="234" y="35"/>
                      <a:pt x="235" y="43"/>
                      <a:pt x="235" y="45"/>
                    </a:cubicBezTo>
                    <a:cubicBezTo>
                      <a:pt x="235" y="46"/>
                      <a:pt x="229" y="62"/>
                      <a:pt x="231" y="64"/>
                    </a:cubicBezTo>
                    <a:cubicBezTo>
                      <a:pt x="232" y="66"/>
                      <a:pt x="240" y="67"/>
                      <a:pt x="245" y="68"/>
                    </a:cubicBezTo>
                    <a:cubicBezTo>
                      <a:pt x="246" y="68"/>
                      <a:pt x="247" y="69"/>
                      <a:pt x="248" y="69"/>
                    </a:cubicBezTo>
                    <a:cubicBezTo>
                      <a:pt x="251" y="71"/>
                      <a:pt x="235" y="76"/>
                      <a:pt x="248" y="80"/>
                    </a:cubicBezTo>
                    <a:cubicBezTo>
                      <a:pt x="261" y="85"/>
                      <a:pt x="262" y="81"/>
                      <a:pt x="266" y="85"/>
                    </a:cubicBezTo>
                    <a:cubicBezTo>
                      <a:pt x="270" y="88"/>
                      <a:pt x="275" y="91"/>
                      <a:pt x="275" y="96"/>
                    </a:cubicBezTo>
                    <a:cubicBezTo>
                      <a:pt x="275" y="100"/>
                      <a:pt x="262" y="102"/>
                      <a:pt x="275" y="107"/>
                    </a:cubicBezTo>
                    <a:cubicBezTo>
                      <a:pt x="288" y="112"/>
                      <a:pt x="287" y="110"/>
                      <a:pt x="292" y="114"/>
                    </a:cubicBezTo>
                    <a:cubicBezTo>
                      <a:pt x="297" y="118"/>
                      <a:pt x="298" y="121"/>
                      <a:pt x="301" y="125"/>
                    </a:cubicBezTo>
                    <a:cubicBezTo>
                      <a:pt x="304" y="129"/>
                      <a:pt x="306" y="126"/>
                      <a:pt x="306" y="133"/>
                    </a:cubicBezTo>
                    <a:cubicBezTo>
                      <a:pt x="306" y="140"/>
                      <a:pt x="307" y="143"/>
                      <a:pt x="313" y="148"/>
                    </a:cubicBezTo>
                    <a:cubicBezTo>
                      <a:pt x="318" y="152"/>
                      <a:pt x="325" y="158"/>
                      <a:pt x="325" y="161"/>
                    </a:cubicBezTo>
                    <a:cubicBezTo>
                      <a:pt x="325" y="163"/>
                      <a:pt x="326" y="165"/>
                      <a:pt x="326" y="16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919">
                <a:extLst>
                  <a:ext uri="{FF2B5EF4-FFF2-40B4-BE49-F238E27FC236}">
                    <a16:creationId xmlns:a16="http://schemas.microsoft.com/office/drawing/2014/main" id="{BC6B15CC-56C5-924D-B41A-6451EBD39C32}"/>
                  </a:ext>
                </a:extLst>
              </p:cNvPr>
              <p:cNvSpPr>
                <a:spLocks/>
              </p:cNvSpPr>
              <p:nvPr/>
            </p:nvSpPr>
            <p:spPr bwMode="auto">
              <a:xfrm>
                <a:off x="2979" y="1975"/>
                <a:ext cx="84" cy="96"/>
              </a:xfrm>
              <a:custGeom>
                <a:avLst/>
                <a:gdLst>
                  <a:gd name="T0" fmla="*/ 134 w 140"/>
                  <a:gd name="T1" fmla="*/ 77 h 160"/>
                  <a:gd name="T2" fmla="*/ 123 w 140"/>
                  <a:gd name="T3" fmla="*/ 90 h 160"/>
                  <a:gd name="T4" fmla="*/ 115 w 140"/>
                  <a:gd name="T5" fmla="*/ 107 h 160"/>
                  <a:gd name="T6" fmla="*/ 111 w 140"/>
                  <a:gd name="T7" fmla="*/ 114 h 160"/>
                  <a:gd name="T8" fmla="*/ 111 w 140"/>
                  <a:gd name="T9" fmla="*/ 114 h 160"/>
                  <a:gd name="T10" fmla="*/ 100 w 140"/>
                  <a:gd name="T11" fmla="*/ 109 h 160"/>
                  <a:gd name="T12" fmla="*/ 92 w 140"/>
                  <a:gd name="T13" fmla="*/ 106 h 160"/>
                  <a:gd name="T14" fmla="*/ 84 w 140"/>
                  <a:gd name="T15" fmla="*/ 116 h 160"/>
                  <a:gd name="T16" fmla="*/ 77 w 140"/>
                  <a:gd name="T17" fmla="*/ 114 h 160"/>
                  <a:gd name="T18" fmla="*/ 67 w 140"/>
                  <a:gd name="T19" fmla="*/ 119 h 160"/>
                  <a:gd name="T20" fmla="*/ 60 w 140"/>
                  <a:gd name="T21" fmla="*/ 126 h 160"/>
                  <a:gd name="T22" fmla="*/ 57 w 140"/>
                  <a:gd name="T23" fmla="*/ 139 h 160"/>
                  <a:gd name="T24" fmla="*/ 60 w 140"/>
                  <a:gd name="T25" fmla="*/ 147 h 160"/>
                  <a:gd name="T26" fmla="*/ 24 w 140"/>
                  <a:gd name="T27" fmla="*/ 146 h 160"/>
                  <a:gd name="T28" fmla="*/ 23 w 140"/>
                  <a:gd name="T29" fmla="*/ 146 h 160"/>
                  <a:gd name="T30" fmla="*/ 16 w 140"/>
                  <a:gd name="T31" fmla="*/ 157 h 160"/>
                  <a:gd name="T32" fmla="*/ 5 w 140"/>
                  <a:gd name="T33" fmla="*/ 157 h 160"/>
                  <a:gd name="T34" fmla="*/ 3 w 140"/>
                  <a:gd name="T35" fmla="*/ 156 h 160"/>
                  <a:gd name="T36" fmla="*/ 3 w 140"/>
                  <a:gd name="T37" fmla="*/ 139 h 160"/>
                  <a:gd name="T38" fmla="*/ 3 w 140"/>
                  <a:gd name="T39" fmla="*/ 121 h 160"/>
                  <a:gd name="T40" fmla="*/ 10 w 140"/>
                  <a:gd name="T41" fmla="*/ 107 h 160"/>
                  <a:gd name="T42" fmla="*/ 21 w 140"/>
                  <a:gd name="T43" fmla="*/ 92 h 160"/>
                  <a:gd name="T44" fmla="*/ 31 w 140"/>
                  <a:gd name="T45" fmla="*/ 76 h 160"/>
                  <a:gd name="T46" fmla="*/ 45 w 140"/>
                  <a:gd name="T47" fmla="*/ 62 h 160"/>
                  <a:gd name="T48" fmla="*/ 37 w 140"/>
                  <a:gd name="T49" fmla="*/ 51 h 160"/>
                  <a:gd name="T50" fmla="*/ 34 w 140"/>
                  <a:gd name="T51" fmla="*/ 45 h 160"/>
                  <a:gd name="T52" fmla="*/ 37 w 140"/>
                  <a:gd name="T53" fmla="*/ 33 h 160"/>
                  <a:gd name="T54" fmla="*/ 35 w 140"/>
                  <a:gd name="T55" fmla="*/ 24 h 160"/>
                  <a:gd name="T56" fmla="*/ 35 w 140"/>
                  <a:gd name="T57" fmla="*/ 17 h 160"/>
                  <a:gd name="T58" fmla="*/ 38 w 140"/>
                  <a:gd name="T59" fmla="*/ 16 h 160"/>
                  <a:gd name="T60" fmla="*/ 45 w 140"/>
                  <a:gd name="T61" fmla="*/ 13 h 160"/>
                  <a:gd name="T62" fmla="*/ 55 w 140"/>
                  <a:gd name="T63" fmla="*/ 15 h 160"/>
                  <a:gd name="T64" fmla="*/ 61 w 140"/>
                  <a:gd name="T65" fmla="*/ 15 h 160"/>
                  <a:gd name="T66" fmla="*/ 69 w 140"/>
                  <a:gd name="T67" fmla="*/ 18 h 160"/>
                  <a:gd name="T68" fmla="*/ 80 w 140"/>
                  <a:gd name="T69" fmla="*/ 13 h 160"/>
                  <a:gd name="T70" fmla="*/ 93 w 140"/>
                  <a:gd name="T71" fmla="*/ 12 h 160"/>
                  <a:gd name="T72" fmla="*/ 103 w 140"/>
                  <a:gd name="T73" fmla="*/ 12 h 160"/>
                  <a:gd name="T74" fmla="*/ 112 w 140"/>
                  <a:gd name="T75" fmla="*/ 0 h 160"/>
                  <a:gd name="T76" fmla="*/ 119 w 140"/>
                  <a:gd name="T77" fmla="*/ 15 h 160"/>
                  <a:gd name="T78" fmla="*/ 129 w 140"/>
                  <a:gd name="T79" fmla="*/ 35 h 160"/>
                  <a:gd name="T80" fmla="*/ 137 w 140"/>
                  <a:gd name="T81" fmla="*/ 52 h 160"/>
                  <a:gd name="T82" fmla="*/ 134 w 140"/>
                  <a:gd name="T83" fmla="*/ 7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60">
                    <a:moveTo>
                      <a:pt x="134" y="77"/>
                    </a:moveTo>
                    <a:cubicBezTo>
                      <a:pt x="128" y="83"/>
                      <a:pt x="128" y="82"/>
                      <a:pt x="123" y="90"/>
                    </a:cubicBezTo>
                    <a:cubicBezTo>
                      <a:pt x="119" y="98"/>
                      <a:pt x="119" y="100"/>
                      <a:pt x="115" y="107"/>
                    </a:cubicBezTo>
                    <a:cubicBezTo>
                      <a:pt x="113" y="109"/>
                      <a:pt x="112" y="112"/>
                      <a:pt x="111" y="114"/>
                    </a:cubicBezTo>
                    <a:cubicBezTo>
                      <a:pt x="111" y="114"/>
                      <a:pt x="111" y="114"/>
                      <a:pt x="111" y="114"/>
                    </a:cubicBezTo>
                    <a:cubicBezTo>
                      <a:pt x="105" y="112"/>
                      <a:pt x="103" y="112"/>
                      <a:pt x="100" y="109"/>
                    </a:cubicBezTo>
                    <a:cubicBezTo>
                      <a:pt x="98" y="106"/>
                      <a:pt x="93" y="98"/>
                      <a:pt x="92" y="106"/>
                    </a:cubicBezTo>
                    <a:cubicBezTo>
                      <a:pt x="92" y="113"/>
                      <a:pt x="87" y="118"/>
                      <a:pt x="84" y="116"/>
                    </a:cubicBezTo>
                    <a:cubicBezTo>
                      <a:pt x="81" y="114"/>
                      <a:pt x="80" y="110"/>
                      <a:pt x="77" y="114"/>
                    </a:cubicBezTo>
                    <a:cubicBezTo>
                      <a:pt x="73" y="118"/>
                      <a:pt x="69" y="116"/>
                      <a:pt x="67" y="119"/>
                    </a:cubicBezTo>
                    <a:cubicBezTo>
                      <a:pt x="64" y="122"/>
                      <a:pt x="60" y="122"/>
                      <a:pt x="60" y="126"/>
                    </a:cubicBezTo>
                    <a:cubicBezTo>
                      <a:pt x="60" y="130"/>
                      <a:pt x="54" y="134"/>
                      <a:pt x="57" y="139"/>
                    </a:cubicBezTo>
                    <a:cubicBezTo>
                      <a:pt x="59" y="142"/>
                      <a:pt x="60" y="144"/>
                      <a:pt x="60" y="147"/>
                    </a:cubicBezTo>
                    <a:cubicBezTo>
                      <a:pt x="42" y="147"/>
                      <a:pt x="27" y="147"/>
                      <a:pt x="24" y="146"/>
                    </a:cubicBezTo>
                    <a:cubicBezTo>
                      <a:pt x="24" y="146"/>
                      <a:pt x="23" y="146"/>
                      <a:pt x="23" y="146"/>
                    </a:cubicBezTo>
                    <a:cubicBezTo>
                      <a:pt x="19" y="146"/>
                      <a:pt x="20" y="154"/>
                      <a:pt x="16" y="157"/>
                    </a:cubicBezTo>
                    <a:cubicBezTo>
                      <a:pt x="11" y="160"/>
                      <a:pt x="12" y="158"/>
                      <a:pt x="5" y="157"/>
                    </a:cubicBezTo>
                    <a:cubicBezTo>
                      <a:pt x="4" y="156"/>
                      <a:pt x="4" y="156"/>
                      <a:pt x="3" y="156"/>
                    </a:cubicBezTo>
                    <a:cubicBezTo>
                      <a:pt x="0" y="153"/>
                      <a:pt x="3" y="147"/>
                      <a:pt x="3" y="139"/>
                    </a:cubicBezTo>
                    <a:cubicBezTo>
                      <a:pt x="2" y="131"/>
                      <a:pt x="3" y="125"/>
                      <a:pt x="3" y="121"/>
                    </a:cubicBezTo>
                    <a:cubicBezTo>
                      <a:pt x="3" y="117"/>
                      <a:pt x="9" y="115"/>
                      <a:pt x="10" y="107"/>
                    </a:cubicBezTo>
                    <a:cubicBezTo>
                      <a:pt x="10" y="100"/>
                      <a:pt x="16" y="99"/>
                      <a:pt x="21" y="92"/>
                    </a:cubicBezTo>
                    <a:cubicBezTo>
                      <a:pt x="27" y="84"/>
                      <a:pt x="27" y="85"/>
                      <a:pt x="31" y="76"/>
                    </a:cubicBezTo>
                    <a:cubicBezTo>
                      <a:pt x="36" y="68"/>
                      <a:pt x="44" y="66"/>
                      <a:pt x="45" y="62"/>
                    </a:cubicBezTo>
                    <a:cubicBezTo>
                      <a:pt x="46" y="58"/>
                      <a:pt x="45" y="55"/>
                      <a:pt x="37" y="51"/>
                    </a:cubicBezTo>
                    <a:cubicBezTo>
                      <a:pt x="30" y="47"/>
                      <a:pt x="34" y="50"/>
                      <a:pt x="34" y="45"/>
                    </a:cubicBezTo>
                    <a:cubicBezTo>
                      <a:pt x="34" y="40"/>
                      <a:pt x="35" y="39"/>
                      <a:pt x="37" y="33"/>
                    </a:cubicBezTo>
                    <a:cubicBezTo>
                      <a:pt x="38" y="27"/>
                      <a:pt x="37" y="27"/>
                      <a:pt x="35" y="24"/>
                    </a:cubicBezTo>
                    <a:cubicBezTo>
                      <a:pt x="33" y="22"/>
                      <a:pt x="34" y="20"/>
                      <a:pt x="35" y="17"/>
                    </a:cubicBezTo>
                    <a:cubicBezTo>
                      <a:pt x="36" y="17"/>
                      <a:pt x="36" y="17"/>
                      <a:pt x="38" y="16"/>
                    </a:cubicBezTo>
                    <a:cubicBezTo>
                      <a:pt x="40" y="14"/>
                      <a:pt x="41" y="11"/>
                      <a:pt x="45" y="13"/>
                    </a:cubicBezTo>
                    <a:cubicBezTo>
                      <a:pt x="49" y="15"/>
                      <a:pt x="53" y="17"/>
                      <a:pt x="55" y="15"/>
                    </a:cubicBezTo>
                    <a:cubicBezTo>
                      <a:pt x="56" y="14"/>
                      <a:pt x="59" y="12"/>
                      <a:pt x="61" y="15"/>
                    </a:cubicBezTo>
                    <a:cubicBezTo>
                      <a:pt x="63" y="17"/>
                      <a:pt x="67" y="19"/>
                      <a:pt x="69" y="18"/>
                    </a:cubicBezTo>
                    <a:cubicBezTo>
                      <a:pt x="70" y="17"/>
                      <a:pt x="75" y="14"/>
                      <a:pt x="80" y="13"/>
                    </a:cubicBezTo>
                    <a:cubicBezTo>
                      <a:pt x="86" y="12"/>
                      <a:pt x="90" y="10"/>
                      <a:pt x="93" y="12"/>
                    </a:cubicBezTo>
                    <a:cubicBezTo>
                      <a:pt x="96" y="14"/>
                      <a:pt x="101" y="16"/>
                      <a:pt x="103" y="12"/>
                    </a:cubicBezTo>
                    <a:cubicBezTo>
                      <a:pt x="105" y="9"/>
                      <a:pt x="108" y="4"/>
                      <a:pt x="112" y="0"/>
                    </a:cubicBezTo>
                    <a:cubicBezTo>
                      <a:pt x="116" y="6"/>
                      <a:pt x="117" y="12"/>
                      <a:pt x="119" y="15"/>
                    </a:cubicBezTo>
                    <a:cubicBezTo>
                      <a:pt x="121" y="19"/>
                      <a:pt x="129" y="29"/>
                      <a:pt x="129" y="35"/>
                    </a:cubicBezTo>
                    <a:cubicBezTo>
                      <a:pt x="129" y="40"/>
                      <a:pt x="137" y="40"/>
                      <a:pt x="137" y="52"/>
                    </a:cubicBezTo>
                    <a:cubicBezTo>
                      <a:pt x="137" y="64"/>
                      <a:pt x="140" y="71"/>
                      <a:pt x="134" y="7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920">
                <a:extLst>
                  <a:ext uri="{FF2B5EF4-FFF2-40B4-BE49-F238E27FC236}">
                    <a16:creationId xmlns:a16="http://schemas.microsoft.com/office/drawing/2014/main" id="{3EE63478-9C4C-3845-8F31-2C3A2E3D2071}"/>
                  </a:ext>
                </a:extLst>
              </p:cNvPr>
              <p:cNvSpPr>
                <a:spLocks/>
              </p:cNvSpPr>
              <p:nvPr/>
            </p:nvSpPr>
            <p:spPr bwMode="auto">
              <a:xfrm>
                <a:off x="2968" y="2062"/>
                <a:ext cx="33" cy="32"/>
              </a:xfrm>
              <a:custGeom>
                <a:avLst/>
                <a:gdLst>
                  <a:gd name="T0" fmla="*/ 54 w 55"/>
                  <a:gd name="T1" fmla="*/ 32 h 52"/>
                  <a:gd name="T2" fmla="*/ 50 w 55"/>
                  <a:gd name="T3" fmla="*/ 38 h 52"/>
                  <a:gd name="T4" fmla="*/ 47 w 55"/>
                  <a:gd name="T5" fmla="*/ 40 h 52"/>
                  <a:gd name="T6" fmla="*/ 45 w 55"/>
                  <a:gd name="T7" fmla="*/ 39 h 52"/>
                  <a:gd name="T8" fmla="*/ 29 w 55"/>
                  <a:gd name="T9" fmla="*/ 38 h 52"/>
                  <a:gd name="T10" fmla="*/ 25 w 55"/>
                  <a:gd name="T11" fmla="*/ 52 h 52"/>
                  <a:gd name="T12" fmla="*/ 11 w 55"/>
                  <a:gd name="T13" fmla="*/ 45 h 52"/>
                  <a:gd name="T14" fmla="*/ 6 w 55"/>
                  <a:gd name="T15" fmla="*/ 47 h 52"/>
                  <a:gd name="T16" fmla="*/ 6 w 55"/>
                  <a:gd name="T17" fmla="*/ 47 h 52"/>
                  <a:gd name="T18" fmla="*/ 5 w 55"/>
                  <a:gd name="T19" fmla="*/ 47 h 52"/>
                  <a:gd name="T20" fmla="*/ 5 w 55"/>
                  <a:gd name="T21" fmla="*/ 40 h 52"/>
                  <a:gd name="T22" fmla="*/ 11 w 55"/>
                  <a:gd name="T23" fmla="*/ 31 h 52"/>
                  <a:gd name="T24" fmla="*/ 12 w 55"/>
                  <a:gd name="T25" fmla="*/ 21 h 52"/>
                  <a:gd name="T26" fmla="*/ 17 w 55"/>
                  <a:gd name="T27" fmla="*/ 14 h 52"/>
                  <a:gd name="T28" fmla="*/ 22 w 55"/>
                  <a:gd name="T29" fmla="*/ 10 h 52"/>
                  <a:gd name="T30" fmla="*/ 24 w 55"/>
                  <a:gd name="T31" fmla="*/ 11 h 52"/>
                  <a:gd name="T32" fmla="*/ 35 w 55"/>
                  <a:gd name="T33" fmla="*/ 11 h 52"/>
                  <a:gd name="T34" fmla="*/ 42 w 55"/>
                  <a:gd name="T35" fmla="*/ 0 h 52"/>
                  <a:gd name="T36" fmla="*/ 43 w 55"/>
                  <a:gd name="T37" fmla="*/ 3 h 52"/>
                  <a:gd name="T38" fmla="*/ 49 w 55"/>
                  <a:gd name="T39" fmla="*/ 11 h 52"/>
                  <a:gd name="T40" fmla="*/ 53 w 55"/>
                  <a:gd name="T41" fmla="*/ 20 h 52"/>
                  <a:gd name="T42" fmla="*/ 54 w 55"/>
                  <a:gd name="T4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2">
                    <a:moveTo>
                      <a:pt x="54" y="32"/>
                    </a:moveTo>
                    <a:cubicBezTo>
                      <a:pt x="54" y="38"/>
                      <a:pt x="53" y="36"/>
                      <a:pt x="50" y="38"/>
                    </a:cubicBezTo>
                    <a:cubicBezTo>
                      <a:pt x="48" y="39"/>
                      <a:pt x="47" y="40"/>
                      <a:pt x="47" y="40"/>
                    </a:cubicBezTo>
                    <a:cubicBezTo>
                      <a:pt x="46" y="40"/>
                      <a:pt x="46" y="40"/>
                      <a:pt x="45" y="39"/>
                    </a:cubicBezTo>
                    <a:cubicBezTo>
                      <a:pt x="39" y="38"/>
                      <a:pt x="30" y="33"/>
                      <a:pt x="29" y="38"/>
                    </a:cubicBezTo>
                    <a:cubicBezTo>
                      <a:pt x="29" y="44"/>
                      <a:pt x="29" y="52"/>
                      <a:pt x="25" y="52"/>
                    </a:cubicBezTo>
                    <a:cubicBezTo>
                      <a:pt x="22" y="51"/>
                      <a:pt x="14" y="47"/>
                      <a:pt x="11" y="45"/>
                    </a:cubicBezTo>
                    <a:cubicBezTo>
                      <a:pt x="10" y="44"/>
                      <a:pt x="8" y="46"/>
                      <a:pt x="6" y="47"/>
                    </a:cubicBezTo>
                    <a:cubicBezTo>
                      <a:pt x="6" y="47"/>
                      <a:pt x="6" y="47"/>
                      <a:pt x="6" y="47"/>
                    </a:cubicBezTo>
                    <a:cubicBezTo>
                      <a:pt x="6" y="47"/>
                      <a:pt x="5" y="47"/>
                      <a:pt x="5" y="47"/>
                    </a:cubicBezTo>
                    <a:cubicBezTo>
                      <a:pt x="0" y="46"/>
                      <a:pt x="5" y="44"/>
                      <a:pt x="5" y="40"/>
                    </a:cubicBezTo>
                    <a:cubicBezTo>
                      <a:pt x="5" y="36"/>
                      <a:pt x="9" y="37"/>
                      <a:pt x="11" y="31"/>
                    </a:cubicBezTo>
                    <a:cubicBezTo>
                      <a:pt x="12" y="26"/>
                      <a:pt x="12" y="25"/>
                      <a:pt x="12" y="21"/>
                    </a:cubicBezTo>
                    <a:cubicBezTo>
                      <a:pt x="12" y="17"/>
                      <a:pt x="14" y="18"/>
                      <a:pt x="17" y="14"/>
                    </a:cubicBezTo>
                    <a:cubicBezTo>
                      <a:pt x="19" y="12"/>
                      <a:pt x="21" y="11"/>
                      <a:pt x="22" y="10"/>
                    </a:cubicBezTo>
                    <a:cubicBezTo>
                      <a:pt x="23" y="10"/>
                      <a:pt x="23" y="10"/>
                      <a:pt x="24" y="11"/>
                    </a:cubicBezTo>
                    <a:cubicBezTo>
                      <a:pt x="31" y="12"/>
                      <a:pt x="30" y="14"/>
                      <a:pt x="35" y="11"/>
                    </a:cubicBezTo>
                    <a:cubicBezTo>
                      <a:pt x="39" y="8"/>
                      <a:pt x="38" y="0"/>
                      <a:pt x="42" y="0"/>
                    </a:cubicBezTo>
                    <a:cubicBezTo>
                      <a:pt x="42" y="1"/>
                      <a:pt x="43" y="3"/>
                      <a:pt x="43" y="3"/>
                    </a:cubicBezTo>
                    <a:cubicBezTo>
                      <a:pt x="44" y="4"/>
                      <a:pt x="47" y="9"/>
                      <a:pt x="49" y="11"/>
                    </a:cubicBezTo>
                    <a:cubicBezTo>
                      <a:pt x="52" y="14"/>
                      <a:pt x="52" y="14"/>
                      <a:pt x="53" y="20"/>
                    </a:cubicBezTo>
                    <a:cubicBezTo>
                      <a:pt x="54" y="25"/>
                      <a:pt x="55" y="26"/>
                      <a:pt x="54" y="3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921">
                <a:extLst>
                  <a:ext uri="{FF2B5EF4-FFF2-40B4-BE49-F238E27FC236}">
                    <a16:creationId xmlns:a16="http://schemas.microsoft.com/office/drawing/2014/main" id="{B12D4EB4-C03E-DE41-8C08-633286C6C61B}"/>
                  </a:ext>
                </a:extLst>
              </p:cNvPr>
              <p:cNvSpPr>
                <a:spLocks/>
              </p:cNvSpPr>
              <p:nvPr/>
            </p:nvSpPr>
            <p:spPr bwMode="auto">
              <a:xfrm>
                <a:off x="2677" y="2008"/>
                <a:ext cx="30" cy="21"/>
              </a:xfrm>
              <a:custGeom>
                <a:avLst/>
                <a:gdLst>
                  <a:gd name="T0" fmla="*/ 51 w 51"/>
                  <a:gd name="T1" fmla="*/ 14 h 36"/>
                  <a:gd name="T2" fmla="*/ 50 w 51"/>
                  <a:gd name="T3" fmla="*/ 34 h 36"/>
                  <a:gd name="T4" fmla="*/ 1 w 51"/>
                  <a:gd name="T5" fmla="*/ 36 h 36"/>
                  <a:gd name="T6" fmla="*/ 0 w 51"/>
                  <a:gd name="T7" fmla="*/ 32 h 36"/>
                  <a:gd name="T8" fmla="*/ 15 w 51"/>
                  <a:gd name="T9" fmla="*/ 12 h 36"/>
                  <a:gd name="T10" fmla="*/ 13 w 51"/>
                  <a:gd name="T11" fmla="*/ 0 h 36"/>
                  <a:gd name="T12" fmla="*/ 30 w 51"/>
                  <a:gd name="T13" fmla="*/ 4 h 36"/>
                  <a:gd name="T14" fmla="*/ 49 w 51"/>
                  <a:gd name="T15" fmla="*/ 2 h 36"/>
                  <a:gd name="T16" fmla="*/ 50 w 51"/>
                  <a:gd name="T17" fmla="*/ 3 h 36"/>
                  <a:gd name="T18" fmla="*/ 51 w 51"/>
                  <a:gd name="T19"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6">
                    <a:moveTo>
                      <a:pt x="51" y="14"/>
                    </a:moveTo>
                    <a:cubicBezTo>
                      <a:pt x="51" y="20"/>
                      <a:pt x="50" y="34"/>
                      <a:pt x="50" y="34"/>
                    </a:cubicBezTo>
                    <a:cubicBezTo>
                      <a:pt x="1" y="36"/>
                      <a:pt x="1" y="36"/>
                      <a:pt x="1" y="36"/>
                    </a:cubicBezTo>
                    <a:cubicBezTo>
                      <a:pt x="0" y="35"/>
                      <a:pt x="0" y="34"/>
                      <a:pt x="0" y="32"/>
                    </a:cubicBezTo>
                    <a:cubicBezTo>
                      <a:pt x="1" y="22"/>
                      <a:pt x="15" y="13"/>
                      <a:pt x="15" y="12"/>
                    </a:cubicBezTo>
                    <a:cubicBezTo>
                      <a:pt x="16" y="11"/>
                      <a:pt x="11" y="8"/>
                      <a:pt x="13" y="0"/>
                    </a:cubicBezTo>
                    <a:cubicBezTo>
                      <a:pt x="16" y="1"/>
                      <a:pt x="21" y="3"/>
                      <a:pt x="30" y="4"/>
                    </a:cubicBezTo>
                    <a:cubicBezTo>
                      <a:pt x="39" y="4"/>
                      <a:pt x="46" y="3"/>
                      <a:pt x="49" y="2"/>
                    </a:cubicBezTo>
                    <a:cubicBezTo>
                      <a:pt x="50" y="2"/>
                      <a:pt x="50" y="3"/>
                      <a:pt x="50" y="3"/>
                    </a:cubicBezTo>
                    <a:cubicBezTo>
                      <a:pt x="51" y="7"/>
                      <a:pt x="51" y="9"/>
                      <a:pt x="51"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922">
                <a:extLst>
                  <a:ext uri="{FF2B5EF4-FFF2-40B4-BE49-F238E27FC236}">
                    <a16:creationId xmlns:a16="http://schemas.microsoft.com/office/drawing/2014/main" id="{A3019AAF-888E-2144-9784-438966D9B145}"/>
                  </a:ext>
                </a:extLst>
              </p:cNvPr>
              <p:cNvSpPr>
                <a:spLocks/>
              </p:cNvSpPr>
              <p:nvPr/>
            </p:nvSpPr>
            <p:spPr bwMode="auto">
              <a:xfrm>
                <a:off x="2279" y="1764"/>
                <a:ext cx="93" cy="76"/>
              </a:xfrm>
              <a:custGeom>
                <a:avLst/>
                <a:gdLst>
                  <a:gd name="T0" fmla="*/ 149 w 155"/>
                  <a:gd name="T1" fmla="*/ 122 h 126"/>
                  <a:gd name="T2" fmla="*/ 147 w 155"/>
                  <a:gd name="T3" fmla="*/ 125 h 126"/>
                  <a:gd name="T4" fmla="*/ 128 w 155"/>
                  <a:gd name="T5" fmla="*/ 124 h 126"/>
                  <a:gd name="T6" fmla="*/ 114 w 155"/>
                  <a:gd name="T7" fmla="*/ 119 h 126"/>
                  <a:gd name="T8" fmla="*/ 94 w 155"/>
                  <a:gd name="T9" fmla="*/ 115 h 126"/>
                  <a:gd name="T10" fmla="*/ 90 w 155"/>
                  <a:gd name="T11" fmla="*/ 115 h 126"/>
                  <a:gd name="T12" fmla="*/ 63 w 155"/>
                  <a:gd name="T13" fmla="*/ 115 h 126"/>
                  <a:gd name="T14" fmla="*/ 47 w 155"/>
                  <a:gd name="T15" fmla="*/ 117 h 126"/>
                  <a:gd name="T16" fmla="*/ 15 w 155"/>
                  <a:gd name="T17" fmla="*/ 115 h 126"/>
                  <a:gd name="T18" fmla="*/ 15 w 155"/>
                  <a:gd name="T19" fmla="*/ 107 h 126"/>
                  <a:gd name="T20" fmla="*/ 14 w 155"/>
                  <a:gd name="T21" fmla="*/ 102 h 126"/>
                  <a:gd name="T22" fmla="*/ 17 w 155"/>
                  <a:gd name="T23" fmla="*/ 102 h 126"/>
                  <a:gd name="T24" fmla="*/ 31 w 155"/>
                  <a:gd name="T25" fmla="*/ 100 h 126"/>
                  <a:gd name="T26" fmla="*/ 38 w 155"/>
                  <a:gd name="T27" fmla="*/ 100 h 126"/>
                  <a:gd name="T28" fmla="*/ 46 w 155"/>
                  <a:gd name="T29" fmla="*/ 94 h 126"/>
                  <a:gd name="T30" fmla="*/ 59 w 155"/>
                  <a:gd name="T31" fmla="*/ 90 h 126"/>
                  <a:gd name="T32" fmla="*/ 69 w 155"/>
                  <a:gd name="T33" fmla="*/ 95 h 126"/>
                  <a:gd name="T34" fmla="*/ 84 w 155"/>
                  <a:gd name="T35" fmla="*/ 98 h 126"/>
                  <a:gd name="T36" fmla="*/ 90 w 155"/>
                  <a:gd name="T37" fmla="*/ 91 h 126"/>
                  <a:gd name="T38" fmla="*/ 77 w 155"/>
                  <a:gd name="T39" fmla="*/ 91 h 126"/>
                  <a:gd name="T40" fmla="*/ 69 w 155"/>
                  <a:gd name="T41" fmla="*/ 86 h 126"/>
                  <a:gd name="T42" fmla="*/ 59 w 155"/>
                  <a:gd name="T43" fmla="*/ 82 h 126"/>
                  <a:gd name="T44" fmla="*/ 50 w 155"/>
                  <a:gd name="T45" fmla="*/ 85 h 126"/>
                  <a:gd name="T46" fmla="*/ 35 w 155"/>
                  <a:gd name="T47" fmla="*/ 90 h 126"/>
                  <a:gd name="T48" fmla="*/ 22 w 155"/>
                  <a:gd name="T49" fmla="*/ 89 h 126"/>
                  <a:gd name="T50" fmla="*/ 18 w 155"/>
                  <a:gd name="T51" fmla="*/ 78 h 126"/>
                  <a:gd name="T52" fmla="*/ 8 w 155"/>
                  <a:gd name="T53" fmla="*/ 61 h 126"/>
                  <a:gd name="T54" fmla="*/ 3 w 155"/>
                  <a:gd name="T55" fmla="*/ 53 h 126"/>
                  <a:gd name="T56" fmla="*/ 21 w 155"/>
                  <a:gd name="T57" fmla="*/ 33 h 126"/>
                  <a:gd name="T58" fmla="*/ 27 w 155"/>
                  <a:gd name="T59" fmla="*/ 13 h 126"/>
                  <a:gd name="T60" fmla="*/ 32 w 155"/>
                  <a:gd name="T61" fmla="*/ 8 h 126"/>
                  <a:gd name="T62" fmla="*/ 40 w 155"/>
                  <a:gd name="T63" fmla="*/ 7 h 126"/>
                  <a:gd name="T64" fmla="*/ 49 w 155"/>
                  <a:gd name="T65" fmla="*/ 8 h 126"/>
                  <a:gd name="T66" fmla="*/ 58 w 155"/>
                  <a:gd name="T67" fmla="*/ 6 h 126"/>
                  <a:gd name="T68" fmla="*/ 66 w 155"/>
                  <a:gd name="T69" fmla="*/ 2 h 126"/>
                  <a:gd name="T70" fmla="*/ 78 w 155"/>
                  <a:gd name="T71" fmla="*/ 5 h 126"/>
                  <a:gd name="T72" fmla="*/ 89 w 155"/>
                  <a:gd name="T73" fmla="*/ 14 h 126"/>
                  <a:gd name="T74" fmla="*/ 99 w 155"/>
                  <a:gd name="T75" fmla="*/ 17 h 126"/>
                  <a:gd name="T76" fmla="*/ 107 w 155"/>
                  <a:gd name="T77" fmla="*/ 28 h 126"/>
                  <a:gd name="T78" fmla="*/ 111 w 155"/>
                  <a:gd name="T79" fmla="*/ 37 h 126"/>
                  <a:gd name="T80" fmla="*/ 125 w 155"/>
                  <a:gd name="T81" fmla="*/ 52 h 126"/>
                  <a:gd name="T82" fmla="*/ 132 w 155"/>
                  <a:gd name="T83" fmla="*/ 57 h 126"/>
                  <a:gd name="T84" fmla="*/ 131 w 155"/>
                  <a:gd name="T85" fmla="*/ 62 h 126"/>
                  <a:gd name="T86" fmla="*/ 136 w 155"/>
                  <a:gd name="T87" fmla="*/ 73 h 126"/>
                  <a:gd name="T88" fmla="*/ 134 w 155"/>
                  <a:gd name="T89" fmla="*/ 86 h 126"/>
                  <a:gd name="T90" fmla="*/ 144 w 155"/>
                  <a:gd name="T91" fmla="*/ 94 h 126"/>
                  <a:gd name="T92" fmla="*/ 150 w 155"/>
                  <a:gd name="T93" fmla="*/ 108 h 126"/>
                  <a:gd name="T94" fmla="*/ 149 w 155"/>
                  <a:gd name="T95"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6">
                    <a:moveTo>
                      <a:pt x="149" y="122"/>
                    </a:moveTo>
                    <a:cubicBezTo>
                      <a:pt x="149" y="124"/>
                      <a:pt x="148" y="124"/>
                      <a:pt x="147" y="125"/>
                    </a:cubicBezTo>
                    <a:cubicBezTo>
                      <a:pt x="142" y="126"/>
                      <a:pt x="132" y="123"/>
                      <a:pt x="128" y="124"/>
                    </a:cubicBezTo>
                    <a:cubicBezTo>
                      <a:pt x="123" y="125"/>
                      <a:pt x="120" y="123"/>
                      <a:pt x="114" y="119"/>
                    </a:cubicBezTo>
                    <a:cubicBezTo>
                      <a:pt x="108" y="116"/>
                      <a:pt x="106" y="115"/>
                      <a:pt x="94" y="115"/>
                    </a:cubicBezTo>
                    <a:cubicBezTo>
                      <a:pt x="93" y="115"/>
                      <a:pt x="91" y="115"/>
                      <a:pt x="90" y="115"/>
                    </a:cubicBezTo>
                    <a:cubicBezTo>
                      <a:pt x="74" y="116"/>
                      <a:pt x="72" y="115"/>
                      <a:pt x="63" y="115"/>
                    </a:cubicBezTo>
                    <a:cubicBezTo>
                      <a:pt x="54" y="115"/>
                      <a:pt x="50" y="118"/>
                      <a:pt x="47" y="117"/>
                    </a:cubicBezTo>
                    <a:cubicBezTo>
                      <a:pt x="44" y="116"/>
                      <a:pt x="23" y="115"/>
                      <a:pt x="15" y="115"/>
                    </a:cubicBezTo>
                    <a:cubicBezTo>
                      <a:pt x="15" y="113"/>
                      <a:pt x="14" y="111"/>
                      <a:pt x="15" y="107"/>
                    </a:cubicBezTo>
                    <a:cubicBezTo>
                      <a:pt x="15" y="104"/>
                      <a:pt x="15" y="103"/>
                      <a:pt x="14" y="102"/>
                    </a:cubicBezTo>
                    <a:cubicBezTo>
                      <a:pt x="17" y="102"/>
                      <a:pt x="17" y="102"/>
                      <a:pt x="17" y="102"/>
                    </a:cubicBezTo>
                    <a:cubicBezTo>
                      <a:pt x="17" y="102"/>
                      <a:pt x="26" y="101"/>
                      <a:pt x="31" y="100"/>
                    </a:cubicBezTo>
                    <a:cubicBezTo>
                      <a:pt x="37" y="100"/>
                      <a:pt x="34" y="101"/>
                      <a:pt x="38" y="100"/>
                    </a:cubicBezTo>
                    <a:cubicBezTo>
                      <a:pt x="43" y="100"/>
                      <a:pt x="43" y="96"/>
                      <a:pt x="46" y="94"/>
                    </a:cubicBezTo>
                    <a:cubicBezTo>
                      <a:pt x="49" y="92"/>
                      <a:pt x="55" y="94"/>
                      <a:pt x="59" y="90"/>
                    </a:cubicBezTo>
                    <a:cubicBezTo>
                      <a:pt x="63" y="87"/>
                      <a:pt x="67" y="93"/>
                      <a:pt x="69" y="95"/>
                    </a:cubicBezTo>
                    <a:cubicBezTo>
                      <a:pt x="71" y="97"/>
                      <a:pt x="77" y="98"/>
                      <a:pt x="84" y="98"/>
                    </a:cubicBezTo>
                    <a:cubicBezTo>
                      <a:pt x="90" y="98"/>
                      <a:pt x="89" y="95"/>
                      <a:pt x="90" y="91"/>
                    </a:cubicBezTo>
                    <a:cubicBezTo>
                      <a:pt x="90" y="87"/>
                      <a:pt x="85" y="90"/>
                      <a:pt x="77" y="91"/>
                    </a:cubicBezTo>
                    <a:cubicBezTo>
                      <a:pt x="70" y="92"/>
                      <a:pt x="74" y="89"/>
                      <a:pt x="69" y="86"/>
                    </a:cubicBezTo>
                    <a:cubicBezTo>
                      <a:pt x="63" y="83"/>
                      <a:pt x="64" y="83"/>
                      <a:pt x="59" y="82"/>
                    </a:cubicBezTo>
                    <a:cubicBezTo>
                      <a:pt x="55" y="81"/>
                      <a:pt x="56" y="82"/>
                      <a:pt x="50" y="85"/>
                    </a:cubicBezTo>
                    <a:cubicBezTo>
                      <a:pt x="45" y="88"/>
                      <a:pt x="44" y="89"/>
                      <a:pt x="35" y="90"/>
                    </a:cubicBezTo>
                    <a:cubicBezTo>
                      <a:pt x="27" y="91"/>
                      <a:pt x="27" y="90"/>
                      <a:pt x="22" y="89"/>
                    </a:cubicBezTo>
                    <a:cubicBezTo>
                      <a:pt x="22" y="86"/>
                      <a:pt x="21" y="82"/>
                      <a:pt x="18" y="78"/>
                    </a:cubicBezTo>
                    <a:cubicBezTo>
                      <a:pt x="13" y="72"/>
                      <a:pt x="13" y="64"/>
                      <a:pt x="8" y="61"/>
                    </a:cubicBezTo>
                    <a:cubicBezTo>
                      <a:pt x="2" y="59"/>
                      <a:pt x="0" y="54"/>
                      <a:pt x="3" y="53"/>
                    </a:cubicBezTo>
                    <a:cubicBezTo>
                      <a:pt x="6" y="52"/>
                      <a:pt x="16" y="43"/>
                      <a:pt x="21" y="33"/>
                    </a:cubicBezTo>
                    <a:cubicBezTo>
                      <a:pt x="26" y="25"/>
                      <a:pt x="27" y="20"/>
                      <a:pt x="27" y="13"/>
                    </a:cubicBezTo>
                    <a:cubicBezTo>
                      <a:pt x="29" y="11"/>
                      <a:pt x="30" y="9"/>
                      <a:pt x="32" y="8"/>
                    </a:cubicBezTo>
                    <a:cubicBezTo>
                      <a:pt x="33" y="7"/>
                      <a:pt x="37" y="8"/>
                      <a:pt x="40" y="7"/>
                    </a:cubicBezTo>
                    <a:cubicBezTo>
                      <a:pt x="44" y="7"/>
                      <a:pt x="43" y="8"/>
                      <a:pt x="49" y="8"/>
                    </a:cubicBezTo>
                    <a:cubicBezTo>
                      <a:pt x="55" y="8"/>
                      <a:pt x="55" y="8"/>
                      <a:pt x="58" y="6"/>
                    </a:cubicBezTo>
                    <a:cubicBezTo>
                      <a:pt x="61" y="4"/>
                      <a:pt x="61" y="4"/>
                      <a:pt x="66" y="2"/>
                    </a:cubicBezTo>
                    <a:cubicBezTo>
                      <a:pt x="72" y="0"/>
                      <a:pt x="69" y="2"/>
                      <a:pt x="78" y="5"/>
                    </a:cubicBezTo>
                    <a:cubicBezTo>
                      <a:pt x="87" y="8"/>
                      <a:pt x="86" y="10"/>
                      <a:pt x="89" y="14"/>
                    </a:cubicBezTo>
                    <a:cubicBezTo>
                      <a:pt x="92" y="19"/>
                      <a:pt x="92" y="17"/>
                      <a:pt x="99" y="17"/>
                    </a:cubicBezTo>
                    <a:cubicBezTo>
                      <a:pt x="105" y="17"/>
                      <a:pt x="106" y="20"/>
                      <a:pt x="107" y="28"/>
                    </a:cubicBezTo>
                    <a:cubicBezTo>
                      <a:pt x="109" y="35"/>
                      <a:pt x="108" y="32"/>
                      <a:pt x="111" y="37"/>
                    </a:cubicBezTo>
                    <a:cubicBezTo>
                      <a:pt x="114" y="42"/>
                      <a:pt x="118" y="43"/>
                      <a:pt x="125" y="52"/>
                    </a:cubicBezTo>
                    <a:cubicBezTo>
                      <a:pt x="128" y="57"/>
                      <a:pt x="130" y="57"/>
                      <a:pt x="132" y="57"/>
                    </a:cubicBezTo>
                    <a:cubicBezTo>
                      <a:pt x="132" y="59"/>
                      <a:pt x="132" y="61"/>
                      <a:pt x="131" y="62"/>
                    </a:cubicBezTo>
                    <a:cubicBezTo>
                      <a:pt x="129" y="64"/>
                      <a:pt x="135" y="69"/>
                      <a:pt x="136" y="73"/>
                    </a:cubicBezTo>
                    <a:cubicBezTo>
                      <a:pt x="138" y="77"/>
                      <a:pt x="135" y="79"/>
                      <a:pt x="134" y="86"/>
                    </a:cubicBezTo>
                    <a:cubicBezTo>
                      <a:pt x="134" y="93"/>
                      <a:pt x="140" y="93"/>
                      <a:pt x="144" y="94"/>
                    </a:cubicBezTo>
                    <a:cubicBezTo>
                      <a:pt x="149" y="95"/>
                      <a:pt x="146" y="103"/>
                      <a:pt x="150" y="108"/>
                    </a:cubicBezTo>
                    <a:cubicBezTo>
                      <a:pt x="155" y="114"/>
                      <a:pt x="149" y="117"/>
                      <a:pt x="149" y="12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923">
                <a:extLst>
                  <a:ext uri="{FF2B5EF4-FFF2-40B4-BE49-F238E27FC236}">
                    <a16:creationId xmlns:a16="http://schemas.microsoft.com/office/drawing/2014/main" id="{21EF3996-BF41-BE42-8CC2-CA36D3E8C297}"/>
                  </a:ext>
                </a:extLst>
              </p:cNvPr>
              <p:cNvSpPr>
                <a:spLocks/>
              </p:cNvSpPr>
              <p:nvPr/>
            </p:nvSpPr>
            <p:spPr bwMode="auto">
              <a:xfrm>
                <a:off x="2287" y="1813"/>
                <a:ext cx="46" cy="12"/>
              </a:xfrm>
              <a:custGeom>
                <a:avLst/>
                <a:gdLst>
                  <a:gd name="T0" fmla="*/ 76 w 76"/>
                  <a:gd name="T1" fmla="*/ 10 h 21"/>
                  <a:gd name="T2" fmla="*/ 70 w 76"/>
                  <a:gd name="T3" fmla="*/ 17 h 21"/>
                  <a:gd name="T4" fmla="*/ 55 w 76"/>
                  <a:gd name="T5" fmla="*/ 14 h 21"/>
                  <a:gd name="T6" fmla="*/ 45 w 76"/>
                  <a:gd name="T7" fmla="*/ 9 h 21"/>
                  <a:gd name="T8" fmla="*/ 32 w 76"/>
                  <a:gd name="T9" fmla="*/ 13 h 21"/>
                  <a:gd name="T10" fmla="*/ 24 w 76"/>
                  <a:gd name="T11" fmla="*/ 19 h 21"/>
                  <a:gd name="T12" fmla="*/ 17 w 76"/>
                  <a:gd name="T13" fmla="*/ 19 h 21"/>
                  <a:gd name="T14" fmla="*/ 3 w 76"/>
                  <a:gd name="T15" fmla="*/ 21 h 21"/>
                  <a:gd name="T16" fmla="*/ 0 w 76"/>
                  <a:gd name="T17" fmla="*/ 21 h 21"/>
                  <a:gd name="T18" fmla="*/ 2 w 76"/>
                  <a:gd name="T19" fmla="*/ 17 h 21"/>
                  <a:gd name="T20" fmla="*/ 8 w 76"/>
                  <a:gd name="T21" fmla="*/ 10 h 21"/>
                  <a:gd name="T22" fmla="*/ 8 w 76"/>
                  <a:gd name="T23" fmla="*/ 8 h 21"/>
                  <a:gd name="T24" fmla="*/ 21 w 76"/>
                  <a:gd name="T25" fmla="*/ 9 h 21"/>
                  <a:gd name="T26" fmla="*/ 36 w 76"/>
                  <a:gd name="T27" fmla="*/ 4 h 21"/>
                  <a:gd name="T28" fmla="*/ 45 w 76"/>
                  <a:gd name="T29" fmla="*/ 1 h 21"/>
                  <a:gd name="T30" fmla="*/ 55 w 76"/>
                  <a:gd name="T31" fmla="*/ 5 h 21"/>
                  <a:gd name="T32" fmla="*/ 63 w 76"/>
                  <a:gd name="T33" fmla="*/ 10 h 21"/>
                  <a:gd name="T34" fmla="*/ 76 w 76"/>
                  <a:gd name="T3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1">
                    <a:moveTo>
                      <a:pt x="76" y="10"/>
                    </a:moveTo>
                    <a:cubicBezTo>
                      <a:pt x="75" y="14"/>
                      <a:pt x="76" y="17"/>
                      <a:pt x="70" y="17"/>
                    </a:cubicBezTo>
                    <a:cubicBezTo>
                      <a:pt x="63" y="17"/>
                      <a:pt x="57" y="16"/>
                      <a:pt x="55" y="14"/>
                    </a:cubicBezTo>
                    <a:cubicBezTo>
                      <a:pt x="53" y="12"/>
                      <a:pt x="49" y="6"/>
                      <a:pt x="45" y="9"/>
                    </a:cubicBezTo>
                    <a:cubicBezTo>
                      <a:pt x="41" y="13"/>
                      <a:pt x="35" y="11"/>
                      <a:pt x="32" y="13"/>
                    </a:cubicBezTo>
                    <a:cubicBezTo>
                      <a:pt x="29" y="15"/>
                      <a:pt x="29" y="19"/>
                      <a:pt x="24" y="19"/>
                    </a:cubicBezTo>
                    <a:cubicBezTo>
                      <a:pt x="20" y="20"/>
                      <a:pt x="23" y="19"/>
                      <a:pt x="17" y="19"/>
                    </a:cubicBezTo>
                    <a:cubicBezTo>
                      <a:pt x="12" y="20"/>
                      <a:pt x="3" y="21"/>
                      <a:pt x="3" y="21"/>
                    </a:cubicBezTo>
                    <a:cubicBezTo>
                      <a:pt x="0" y="21"/>
                      <a:pt x="0" y="21"/>
                      <a:pt x="0" y="21"/>
                    </a:cubicBezTo>
                    <a:cubicBezTo>
                      <a:pt x="0" y="20"/>
                      <a:pt x="0" y="20"/>
                      <a:pt x="2" y="17"/>
                    </a:cubicBezTo>
                    <a:cubicBezTo>
                      <a:pt x="6" y="11"/>
                      <a:pt x="8" y="13"/>
                      <a:pt x="8" y="10"/>
                    </a:cubicBezTo>
                    <a:cubicBezTo>
                      <a:pt x="8" y="9"/>
                      <a:pt x="8" y="9"/>
                      <a:pt x="8" y="8"/>
                    </a:cubicBezTo>
                    <a:cubicBezTo>
                      <a:pt x="14" y="9"/>
                      <a:pt x="13" y="11"/>
                      <a:pt x="21" y="9"/>
                    </a:cubicBezTo>
                    <a:cubicBezTo>
                      <a:pt x="30" y="8"/>
                      <a:pt x="31" y="7"/>
                      <a:pt x="36" y="4"/>
                    </a:cubicBezTo>
                    <a:cubicBezTo>
                      <a:pt x="42" y="1"/>
                      <a:pt x="41" y="0"/>
                      <a:pt x="45" y="1"/>
                    </a:cubicBezTo>
                    <a:cubicBezTo>
                      <a:pt x="50" y="2"/>
                      <a:pt x="49" y="2"/>
                      <a:pt x="55" y="5"/>
                    </a:cubicBezTo>
                    <a:cubicBezTo>
                      <a:pt x="60" y="8"/>
                      <a:pt x="56" y="11"/>
                      <a:pt x="63" y="10"/>
                    </a:cubicBezTo>
                    <a:cubicBezTo>
                      <a:pt x="71" y="9"/>
                      <a:pt x="76" y="6"/>
                      <a:pt x="76" y="1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924">
                <a:extLst>
                  <a:ext uri="{FF2B5EF4-FFF2-40B4-BE49-F238E27FC236}">
                    <a16:creationId xmlns:a16="http://schemas.microsoft.com/office/drawing/2014/main" id="{72AC19AD-18A2-4A4B-9826-F96CC8C30FC5}"/>
                  </a:ext>
                </a:extLst>
              </p:cNvPr>
              <p:cNvSpPr>
                <a:spLocks/>
              </p:cNvSpPr>
              <p:nvPr/>
            </p:nvSpPr>
            <p:spPr bwMode="auto">
              <a:xfrm>
                <a:off x="2287" y="1833"/>
                <a:ext cx="51" cy="29"/>
              </a:xfrm>
              <a:custGeom>
                <a:avLst/>
                <a:gdLst>
                  <a:gd name="T0" fmla="*/ 78 w 85"/>
                  <a:gd name="T1" fmla="*/ 24 h 49"/>
                  <a:gd name="T2" fmla="*/ 58 w 85"/>
                  <a:gd name="T3" fmla="*/ 29 h 49"/>
                  <a:gd name="T4" fmla="*/ 45 w 85"/>
                  <a:gd name="T5" fmla="*/ 45 h 49"/>
                  <a:gd name="T6" fmla="*/ 43 w 85"/>
                  <a:gd name="T7" fmla="*/ 49 h 49"/>
                  <a:gd name="T8" fmla="*/ 41 w 85"/>
                  <a:gd name="T9" fmla="*/ 45 h 49"/>
                  <a:gd name="T10" fmla="*/ 34 w 85"/>
                  <a:gd name="T11" fmla="*/ 31 h 49"/>
                  <a:gd name="T12" fmla="*/ 35 w 85"/>
                  <a:gd name="T13" fmla="*/ 24 h 49"/>
                  <a:gd name="T14" fmla="*/ 30 w 85"/>
                  <a:gd name="T15" fmla="*/ 22 h 49"/>
                  <a:gd name="T16" fmla="*/ 24 w 85"/>
                  <a:gd name="T17" fmla="*/ 26 h 49"/>
                  <a:gd name="T18" fmla="*/ 16 w 85"/>
                  <a:gd name="T19" fmla="*/ 20 h 49"/>
                  <a:gd name="T20" fmla="*/ 13 w 85"/>
                  <a:gd name="T21" fmla="*/ 12 h 49"/>
                  <a:gd name="T22" fmla="*/ 7 w 85"/>
                  <a:gd name="T23" fmla="*/ 10 h 49"/>
                  <a:gd name="T24" fmla="*/ 1 w 85"/>
                  <a:gd name="T25" fmla="*/ 4 h 49"/>
                  <a:gd name="T26" fmla="*/ 1 w 85"/>
                  <a:gd name="T27" fmla="*/ 0 h 49"/>
                  <a:gd name="T28" fmla="*/ 33 w 85"/>
                  <a:gd name="T29" fmla="*/ 2 h 49"/>
                  <a:gd name="T30" fmla="*/ 49 w 85"/>
                  <a:gd name="T31" fmla="*/ 0 h 49"/>
                  <a:gd name="T32" fmla="*/ 76 w 85"/>
                  <a:gd name="T33" fmla="*/ 0 h 49"/>
                  <a:gd name="T34" fmla="*/ 80 w 85"/>
                  <a:gd name="T35" fmla="*/ 0 h 49"/>
                  <a:gd name="T36" fmla="*/ 79 w 85"/>
                  <a:gd name="T37" fmla="*/ 5 h 49"/>
                  <a:gd name="T38" fmla="*/ 73 w 85"/>
                  <a:gd name="T39" fmla="*/ 15 h 49"/>
                  <a:gd name="T40" fmla="*/ 78 w 85"/>
                  <a:gd name="T4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49">
                    <a:moveTo>
                      <a:pt x="78" y="24"/>
                    </a:moveTo>
                    <a:cubicBezTo>
                      <a:pt x="70" y="27"/>
                      <a:pt x="64" y="26"/>
                      <a:pt x="58" y="29"/>
                    </a:cubicBezTo>
                    <a:cubicBezTo>
                      <a:pt x="52" y="33"/>
                      <a:pt x="48" y="41"/>
                      <a:pt x="45" y="45"/>
                    </a:cubicBezTo>
                    <a:cubicBezTo>
                      <a:pt x="44" y="47"/>
                      <a:pt x="43" y="48"/>
                      <a:pt x="43" y="49"/>
                    </a:cubicBezTo>
                    <a:cubicBezTo>
                      <a:pt x="42" y="48"/>
                      <a:pt x="41" y="47"/>
                      <a:pt x="41" y="45"/>
                    </a:cubicBezTo>
                    <a:cubicBezTo>
                      <a:pt x="37" y="37"/>
                      <a:pt x="32" y="35"/>
                      <a:pt x="34" y="31"/>
                    </a:cubicBezTo>
                    <a:cubicBezTo>
                      <a:pt x="36" y="27"/>
                      <a:pt x="37" y="25"/>
                      <a:pt x="35" y="24"/>
                    </a:cubicBezTo>
                    <a:cubicBezTo>
                      <a:pt x="33" y="22"/>
                      <a:pt x="33" y="18"/>
                      <a:pt x="30" y="22"/>
                    </a:cubicBezTo>
                    <a:cubicBezTo>
                      <a:pt x="27" y="25"/>
                      <a:pt x="26" y="26"/>
                      <a:pt x="24" y="26"/>
                    </a:cubicBezTo>
                    <a:cubicBezTo>
                      <a:pt x="22" y="25"/>
                      <a:pt x="18" y="24"/>
                      <a:pt x="16" y="20"/>
                    </a:cubicBezTo>
                    <a:cubicBezTo>
                      <a:pt x="14" y="17"/>
                      <a:pt x="11" y="14"/>
                      <a:pt x="13" y="12"/>
                    </a:cubicBezTo>
                    <a:cubicBezTo>
                      <a:pt x="14" y="11"/>
                      <a:pt x="12" y="13"/>
                      <a:pt x="7" y="10"/>
                    </a:cubicBezTo>
                    <a:cubicBezTo>
                      <a:pt x="2" y="6"/>
                      <a:pt x="0" y="9"/>
                      <a:pt x="1" y="4"/>
                    </a:cubicBezTo>
                    <a:cubicBezTo>
                      <a:pt x="1" y="3"/>
                      <a:pt x="1" y="1"/>
                      <a:pt x="1" y="0"/>
                    </a:cubicBezTo>
                    <a:cubicBezTo>
                      <a:pt x="9" y="0"/>
                      <a:pt x="30" y="1"/>
                      <a:pt x="33" y="2"/>
                    </a:cubicBezTo>
                    <a:cubicBezTo>
                      <a:pt x="36" y="3"/>
                      <a:pt x="40" y="0"/>
                      <a:pt x="49" y="0"/>
                    </a:cubicBezTo>
                    <a:cubicBezTo>
                      <a:pt x="58" y="0"/>
                      <a:pt x="60" y="1"/>
                      <a:pt x="76" y="0"/>
                    </a:cubicBezTo>
                    <a:cubicBezTo>
                      <a:pt x="77" y="0"/>
                      <a:pt x="79" y="0"/>
                      <a:pt x="80" y="0"/>
                    </a:cubicBezTo>
                    <a:cubicBezTo>
                      <a:pt x="81" y="1"/>
                      <a:pt x="81" y="3"/>
                      <a:pt x="79" y="5"/>
                    </a:cubicBezTo>
                    <a:cubicBezTo>
                      <a:pt x="76" y="9"/>
                      <a:pt x="70" y="10"/>
                      <a:pt x="73" y="15"/>
                    </a:cubicBezTo>
                    <a:cubicBezTo>
                      <a:pt x="76" y="19"/>
                      <a:pt x="85" y="20"/>
                      <a:pt x="78"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925">
                <a:extLst>
                  <a:ext uri="{FF2B5EF4-FFF2-40B4-BE49-F238E27FC236}">
                    <a16:creationId xmlns:a16="http://schemas.microsoft.com/office/drawing/2014/main" id="{FBA0F0ED-4773-954E-B02D-FEF746FBAD80}"/>
                  </a:ext>
                </a:extLst>
              </p:cNvPr>
              <p:cNvSpPr>
                <a:spLocks/>
              </p:cNvSpPr>
              <p:nvPr/>
            </p:nvSpPr>
            <p:spPr bwMode="auto">
              <a:xfrm>
                <a:off x="2313" y="1833"/>
                <a:ext cx="113" cy="91"/>
              </a:xfrm>
              <a:custGeom>
                <a:avLst/>
                <a:gdLst>
                  <a:gd name="T0" fmla="*/ 173 w 189"/>
                  <a:gd name="T1" fmla="*/ 131 h 151"/>
                  <a:gd name="T2" fmla="*/ 162 w 189"/>
                  <a:gd name="T3" fmla="*/ 139 h 151"/>
                  <a:gd name="T4" fmla="*/ 151 w 189"/>
                  <a:gd name="T5" fmla="*/ 151 h 151"/>
                  <a:gd name="T6" fmla="*/ 140 w 189"/>
                  <a:gd name="T7" fmla="*/ 140 h 151"/>
                  <a:gd name="T8" fmla="*/ 124 w 189"/>
                  <a:gd name="T9" fmla="*/ 116 h 151"/>
                  <a:gd name="T10" fmla="*/ 110 w 189"/>
                  <a:gd name="T11" fmla="*/ 121 h 151"/>
                  <a:gd name="T12" fmla="*/ 111 w 189"/>
                  <a:gd name="T13" fmla="*/ 103 h 151"/>
                  <a:gd name="T14" fmla="*/ 104 w 189"/>
                  <a:gd name="T15" fmla="*/ 84 h 151"/>
                  <a:gd name="T16" fmla="*/ 90 w 189"/>
                  <a:gd name="T17" fmla="*/ 74 h 151"/>
                  <a:gd name="T18" fmla="*/ 71 w 189"/>
                  <a:gd name="T19" fmla="*/ 79 h 151"/>
                  <a:gd name="T20" fmla="*/ 57 w 189"/>
                  <a:gd name="T21" fmla="*/ 92 h 151"/>
                  <a:gd name="T22" fmla="*/ 45 w 189"/>
                  <a:gd name="T23" fmla="*/ 102 h 151"/>
                  <a:gd name="T24" fmla="*/ 34 w 189"/>
                  <a:gd name="T25" fmla="*/ 83 h 151"/>
                  <a:gd name="T26" fmla="*/ 23 w 189"/>
                  <a:gd name="T27" fmla="*/ 71 h 151"/>
                  <a:gd name="T28" fmla="*/ 10 w 189"/>
                  <a:gd name="T29" fmla="*/ 56 h 151"/>
                  <a:gd name="T30" fmla="*/ 0 w 189"/>
                  <a:gd name="T31" fmla="*/ 49 h 151"/>
                  <a:gd name="T32" fmla="*/ 15 w 189"/>
                  <a:gd name="T33" fmla="*/ 29 h 151"/>
                  <a:gd name="T34" fmla="*/ 30 w 189"/>
                  <a:gd name="T35" fmla="*/ 15 h 151"/>
                  <a:gd name="T36" fmla="*/ 37 w 189"/>
                  <a:gd name="T37" fmla="*/ 0 h 151"/>
                  <a:gd name="T38" fmla="*/ 71 w 189"/>
                  <a:gd name="T39" fmla="*/ 9 h 151"/>
                  <a:gd name="T40" fmla="*/ 92 w 189"/>
                  <a:gd name="T41" fmla="*/ 15 h 151"/>
                  <a:gd name="T42" fmla="*/ 107 w 189"/>
                  <a:gd name="T43" fmla="*/ 13 h 151"/>
                  <a:gd name="T44" fmla="*/ 118 w 189"/>
                  <a:gd name="T45" fmla="*/ 14 h 151"/>
                  <a:gd name="T46" fmla="*/ 131 w 189"/>
                  <a:gd name="T47" fmla="*/ 18 h 151"/>
                  <a:gd name="T48" fmla="*/ 151 w 189"/>
                  <a:gd name="T49" fmla="*/ 4 h 151"/>
                  <a:gd name="T50" fmla="*/ 158 w 189"/>
                  <a:gd name="T51" fmla="*/ 22 h 151"/>
                  <a:gd name="T52" fmla="*/ 166 w 189"/>
                  <a:gd name="T53" fmla="*/ 38 h 151"/>
                  <a:gd name="T54" fmla="*/ 168 w 189"/>
                  <a:gd name="T55" fmla="*/ 52 h 151"/>
                  <a:gd name="T56" fmla="*/ 177 w 189"/>
                  <a:gd name="T57" fmla="*/ 64 h 151"/>
                  <a:gd name="T58" fmla="*/ 172 w 189"/>
                  <a:gd name="T59" fmla="*/ 84 h 151"/>
                  <a:gd name="T60" fmla="*/ 179 w 189"/>
                  <a:gd name="T61" fmla="*/ 102 h 151"/>
                  <a:gd name="T62" fmla="*/ 182 w 189"/>
                  <a:gd name="T63" fmla="*/ 1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151">
                    <a:moveTo>
                      <a:pt x="170" y="123"/>
                    </a:moveTo>
                    <a:cubicBezTo>
                      <a:pt x="172" y="127"/>
                      <a:pt x="175" y="125"/>
                      <a:pt x="173" y="131"/>
                    </a:cubicBezTo>
                    <a:cubicBezTo>
                      <a:pt x="171" y="137"/>
                      <a:pt x="174" y="142"/>
                      <a:pt x="169" y="142"/>
                    </a:cubicBezTo>
                    <a:cubicBezTo>
                      <a:pt x="167" y="142"/>
                      <a:pt x="165" y="140"/>
                      <a:pt x="162" y="139"/>
                    </a:cubicBezTo>
                    <a:cubicBezTo>
                      <a:pt x="160" y="138"/>
                      <a:pt x="158" y="137"/>
                      <a:pt x="158" y="140"/>
                    </a:cubicBezTo>
                    <a:cubicBezTo>
                      <a:pt x="157" y="146"/>
                      <a:pt x="157" y="151"/>
                      <a:pt x="151" y="151"/>
                    </a:cubicBezTo>
                    <a:cubicBezTo>
                      <a:pt x="145" y="151"/>
                      <a:pt x="142" y="150"/>
                      <a:pt x="139" y="147"/>
                    </a:cubicBezTo>
                    <a:cubicBezTo>
                      <a:pt x="136" y="144"/>
                      <a:pt x="140" y="147"/>
                      <a:pt x="140" y="140"/>
                    </a:cubicBezTo>
                    <a:cubicBezTo>
                      <a:pt x="140" y="133"/>
                      <a:pt x="141" y="125"/>
                      <a:pt x="137" y="121"/>
                    </a:cubicBezTo>
                    <a:cubicBezTo>
                      <a:pt x="132" y="118"/>
                      <a:pt x="126" y="116"/>
                      <a:pt x="124" y="116"/>
                    </a:cubicBezTo>
                    <a:cubicBezTo>
                      <a:pt x="123" y="117"/>
                      <a:pt x="122" y="117"/>
                      <a:pt x="121" y="117"/>
                    </a:cubicBezTo>
                    <a:cubicBezTo>
                      <a:pt x="116" y="115"/>
                      <a:pt x="115" y="120"/>
                      <a:pt x="110" y="121"/>
                    </a:cubicBezTo>
                    <a:cubicBezTo>
                      <a:pt x="104" y="123"/>
                      <a:pt x="107" y="116"/>
                      <a:pt x="111" y="113"/>
                    </a:cubicBezTo>
                    <a:cubicBezTo>
                      <a:pt x="114" y="110"/>
                      <a:pt x="111" y="109"/>
                      <a:pt x="111" y="103"/>
                    </a:cubicBezTo>
                    <a:cubicBezTo>
                      <a:pt x="111" y="97"/>
                      <a:pt x="109" y="97"/>
                      <a:pt x="109" y="94"/>
                    </a:cubicBezTo>
                    <a:cubicBezTo>
                      <a:pt x="109" y="90"/>
                      <a:pt x="104" y="89"/>
                      <a:pt x="104" y="84"/>
                    </a:cubicBezTo>
                    <a:cubicBezTo>
                      <a:pt x="104" y="80"/>
                      <a:pt x="100" y="84"/>
                      <a:pt x="98" y="80"/>
                    </a:cubicBezTo>
                    <a:cubicBezTo>
                      <a:pt x="97" y="76"/>
                      <a:pt x="92" y="75"/>
                      <a:pt x="90" y="74"/>
                    </a:cubicBezTo>
                    <a:cubicBezTo>
                      <a:pt x="89" y="74"/>
                      <a:pt x="86" y="74"/>
                      <a:pt x="80" y="79"/>
                    </a:cubicBezTo>
                    <a:cubicBezTo>
                      <a:pt x="74" y="83"/>
                      <a:pt x="74" y="79"/>
                      <a:pt x="71" y="79"/>
                    </a:cubicBezTo>
                    <a:cubicBezTo>
                      <a:pt x="69" y="78"/>
                      <a:pt x="66" y="79"/>
                      <a:pt x="63" y="84"/>
                    </a:cubicBezTo>
                    <a:cubicBezTo>
                      <a:pt x="60" y="89"/>
                      <a:pt x="59" y="89"/>
                      <a:pt x="57" y="92"/>
                    </a:cubicBezTo>
                    <a:cubicBezTo>
                      <a:pt x="55" y="95"/>
                      <a:pt x="53" y="98"/>
                      <a:pt x="50" y="101"/>
                    </a:cubicBezTo>
                    <a:cubicBezTo>
                      <a:pt x="48" y="104"/>
                      <a:pt x="48" y="102"/>
                      <a:pt x="45" y="102"/>
                    </a:cubicBezTo>
                    <a:cubicBezTo>
                      <a:pt x="45" y="100"/>
                      <a:pt x="44" y="97"/>
                      <a:pt x="41" y="94"/>
                    </a:cubicBezTo>
                    <a:cubicBezTo>
                      <a:pt x="36" y="91"/>
                      <a:pt x="37" y="85"/>
                      <a:pt x="34" y="83"/>
                    </a:cubicBezTo>
                    <a:cubicBezTo>
                      <a:pt x="31" y="82"/>
                      <a:pt x="32" y="77"/>
                      <a:pt x="29" y="76"/>
                    </a:cubicBezTo>
                    <a:cubicBezTo>
                      <a:pt x="26" y="74"/>
                      <a:pt x="29" y="74"/>
                      <a:pt x="23" y="71"/>
                    </a:cubicBezTo>
                    <a:cubicBezTo>
                      <a:pt x="17" y="69"/>
                      <a:pt x="20" y="73"/>
                      <a:pt x="15" y="65"/>
                    </a:cubicBezTo>
                    <a:cubicBezTo>
                      <a:pt x="10" y="57"/>
                      <a:pt x="10" y="58"/>
                      <a:pt x="10" y="56"/>
                    </a:cubicBezTo>
                    <a:cubicBezTo>
                      <a:pt x="10" y="53"/>
                      <a:pt x="9" y="44"/>
                      <a:pt x="6" y="47"/>
                    </a:cubicBezTo>
                    <a:cubicBezTo>
                      <a:pt x="3" y="49"/>
                      <a:pt x="2" y="52"/>
                      <a:pt x="0" y="49"/>
                    </a:cubicBezTo>
                    <a:cubicBezTo>
                      <a:pt x="0" y="48"/>
                      <a:pt x="1" y="47"/>
                      <a:pt x="2" y="45"/>
                    </a:cubicBezTo>
                    <a:cubicBezTo>
                      <a:pt x="5" y="41"/>
                      <a:pt x="9" y="33"/>
                      <a:pt x="15" y="29"/>
                    </a:cubicBezTo>
                    <a:cubicBezTo>
                      <a:pt x="21" y="26"/>
                      <a:pt x="27" y="27"/>
                      <a:pt x="35" y="24"/>
                    </a:cubicBezTo>
                    <a:cubicBezTo>
                      <a:pt x="42" y="20"/>
                      <a:pt x="33" y="19"/>
                      <a:pt x="30" y="15"/>
                    </a:cubicBezTo>
                    <a:cubicBezTo>
                      <a:pt x="27" y="10"/>
                      <a:pt x="33" y="9"/>
                      <a:pt x="36" y="5"/>
                    </a:cubicBezTo>
                    <a:cubicBezTo>
                      <a:pt x="38" y="3"/>
                      <a:pt x="38" y="1"/>
                      <a:pt x="37" y="0"/>
                    </a:cubicBezTo>
                    <a:cubicBezTo>
                      <a:pt x="49" y="0"/>
                      <a:pt x="51" y="1"/>
                      <a:pt x="57" y="4"/>
                    </a:cubicBezTo>
                    <a:cubicBezTo>
                      <a:pt x="63" y="8"/>
                      <a:pt x="66" y="10"/>
                      <a:pt x="71" y="9"/>
                    </a:cubicBezTo>
                    <a:cubicBezTo>
                      <a:pt x="75" y="8"/>
                      <a:pt x="85" y="11"/>
                      <a:pt x="90" y="10"/>
                    </a:cubicBezTo>
                    <a:cubicBezTo>
                      <a:pt x="90" y="11"/>
                      <a:pt x="90" y="13"/>
                      <a:pt x="92" y="15"/>
                    </a:cubicBezTo>
                    <a:cubicBezTo>
                      <a:pt x="97" y="18"/>
                      <a:pt x="98" y="20"/>
                      <a:pt x="100" y="16"/>
                    </a:cubicBezTo>
                    <a:cubicBezTo>
                      <a:pt x="102" y="13"/>
                      <a:pt x="106" y="12"/>
                      <a:pt x="107" y="13"/>
                    </a:cubicBezTo>
                    <a:cubicBezTo>
                      <a:pt x="109" y="13"/>
                      <a:pt x="104" y="14"/>
                      <a:pt x="110" y="18"/>
                    </a:cubicBezTo>
                    <a:cubicBezTo>
                      <a:pt x="116" y="22"/>
                      <a:pt x="117" y="15"/>
                      <a:pt x="118" y="14"/>
                    </a:cubicBezTo>
                    <a:cubicBezTo>
                      <a:pt x="118" y="13"/>
                      <a:pt x="126" y="12"/>
                      <a:pt x="126" y="13"/>
                    </a:cubicBezTo>
                    <a:cubicBezTo>
                      <a:pt x="126" y="15"/>
                      <a:pt x="126" y="20"/>
                      <a:pt x="131" y="18"/>
                    </a:cubicBezTo>
                    <a:cubicBezTo>
                      <a:pt x="136" y="16"/>
                      <a:pt x="140" y="13"/>
                      <a:pt x="142" y="11"/>
                    </a:cubicBezTo>
                    <a:cubicBezTo>
                      <a:pt x="144" y="9"/>
                      <a:pt x="149" y="2"/>
                      <a:pt x="151" y="4"/>
                    </a:cubicBezTo>
                    <a:cubicBezTo>
                      <a:pt x="152" y="6"/>
                      <a:pt x="153" y="7"/>
                      <a:pt x="153" y="12"/>
                    </a:cubicBezTo>
                    <a:cubicBezTo>
                      <a:pt x="154" y="17"/>
                      <a:pt x="155" y="18"/>
                      <a:pt x="158" y="22"/>
                    </a:cubicBezTo>
                    <a:cubicBezTo>
                      <a:pt x="161" y="27"/>
                      <a:pt x="155" y="23"/>
                      <a:pt x="161" y="29"/>
                    </a:cubicBezTo>
                    <a:cubicBezTo>
                      <a:pt x="167" y="36"/>
                      <a:pt x="170" y="35"/>
                      <a:pt x="166" y="38"/>
                    </a:cubicBezTo>
                    <a:cubicBezTo>
                      <a:pt x="162" y="42"/>
                      <a:pt x="154" y="44"/>
                      <a:pt x="160" y="45"/>
                    </a:cubicBezTo>
                    <a:cubicBezTo>
                      <a:pt x="166" y="46"/>
                      <a:pt x="167" y="48"/>
                      <a:pt x="168" y="52"/>
                    </a:cubicBezTo>
                    <a:cubicBezTo>
                      <a:pt x="169" y="55"/>
                      <a:pt x="173" y="62"/>
                      <a:pt x="177" y="64"/>
                    </a:cubicBezTo>
                    <a:cubicBezTo>
                      <a:pt x="177" y="64"/>
                      <a:pt x="177" y="64"/>
                      <a:pt x="177" y="64"/>
                    </a:cubicBezTo>
                    <a:cubicBezTo>
                      <a:pt x="180" y="67"/>
                      <a:pt x="179" y="68"/>
                      <a:pt x="177" y="71"/>
                    </a:cubicBezTo>
                    <a:cubicBezTo>
                      <a:pt x="175" y="74"/>
                      <a:pt x="170" y="78"/>
                      <a:pt x="172" y="84"/>
                    </a:cubicBezTo>
                    <a:cubicBezTo>
                      <a:pt x="175" y="90"/>
                      <a:pt x="179" y="90"/>
                      <a:pt x="179" y="93"/>
                    </a:cubicBezTo>
                    <a:cubicBezTo>
                      <a:pt x="179" y="97"/>
                      <a:pt x="180" y="99"/>
                      <a:pt x="179" y="102"/>
                    </a:cubicBezTo>
                    <a:cubicBezTo>
                      <a:pt x="178" y="104"/>
                      <a:pt x="177" y="103"/>
                      <a:pt x="179" y="109"/>
                    </a:cubicBezTo>
                    <a:cubicBezTo>
                      <a:pt x="182" y="115"/>
                      <a:pt x="189" y="115"/>
                      <a:pt x="182" y="115"/>
                    </a:cubicBezTo>
                    <a:cubicBezTo>
                      <a:pt x="175" y="116"/>
                      <a:pt x="168" y="119"/>
                      <a:pt x="170" y="12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926">
                <a:extLst>
                  <a:ext uri="{FF2B5EF4-FFF2-40B4-BE49-F238E27FC236}">
                    <a16:creationId xmlns:a16="http://schemas.microsoft.com/office/drawing/2014/main" id="{E41A03CB-0BB5-8D42-89A0-EC37DB79759D}"/>
                  </a:ext>
                </a:extLst>
              </p:cNvPr>
              <p:cNvSpPr>
                <a:spLocks/>
              </p:cNvSpPr>
              <p:nvPr/>
            </p:nvSpPr>
            <p:spPr bwMode="auto">
              <a:xfrm>
                <a:off x="2338" y="1877"/>
                <a:ext cx="48" cy="54"/>
              </a:xfrm>
              <a:custGeom>
                <a:avLst/>
                <a:gdLst>
                  <a:gd name="T0" fmla="*/ 80 w 80"/>
                  <a:gd name="T1" fmla="*/ 43 h 90"/>
                  <a:gd name="T2" fmla="*/ 77 w 80"/>
                  <a:gd name="T3" fmla="*/ 47 h 90"/>
                  <a:gd name="T4" fmla="*/ 71 w 80"/>
                  <a:gd name="T5" fmla="*/ 54 h 90"/>
                  <a:gd name="T6" fmla="*/ 67 w 80"/>
                  <a:gd name="T7" fmla="*/ 62 h 90"/>
                  <a:gd name="T8" fmla="*/ 61 w 80"/>
                  <a:gd name="T9" fmla="*/ 66 h 90"/>
                  <a:gd name="T10" fmla="*/ 54 w 80"/>
                  <a:gd name="T11" fmla="*/ 75 h 90"/>
                  <a:gd name="T12" fmla="*/ 48 w 80"/>
                  <a:gd name="T13" fmla="*/ 86 h 90"/>
                  <a:gd name="T14" fmla="*/ 46 w 80"/>
                  <a:gd name="T15" fmla="*/ 90 h 90"/>
                  <a:gd name="T16" fmla="*/ 46 w 80"/>
                  <a:gd name="T17" fmla="*/ 89 h 90"/>
                  <a:gd name="T18" fmla="*/ 36 w 80"/>
                  <a:gd name="T19" fmla="*/ 81 h 90"/>
                  <a:gd name="T20" fmla="*/ 25 w 80"/>
                  <a:gd name="T21" fmla="*/ 73 h 90"/>
                  <a:gd name="T22" fmla="*/ 10 w 80"/>
                  <a:gd name="T23" fmla="*/ 68 h 90"/>
                  <a:gd name="T24" fmla="*/ 14 w 80"/>
                  <a:gd name="T25" fmla="*/ 62 h 90"/>
                  <a:gd name="T26" fmla="*/ 4 w 80"/>
                  <a:gd name="T27" fmla="*/ 47 h 90"/>
                  <a:gd name="T28" fmla="*/ 4 w 80"/>
                  <a:gd name="T29" fmla="*/ 41 h 90"/>
                  <a:gd name="T30" fmla="*/ 7 w 80"/>
                  <a:gd name="T31" fmla="*/ 36 h 90"/>
                  <a:gd name="T32" fmla="*/ 4 w 80"/>
                  <a:gd name="T33" fmla="*/ 29 h 90"/>
                  <a:gd name="T34" fmla="*/ 4 w 80"/>
                  <a:gd name="T35" fmla="*/ 28 h 90"/>
                  <a:gd name="T36" fmla="*/ 9 w 80"/>
                  <a:gd name="T37" fmla="*/ 27 h 90"/>
                  <a:gd name="T38" fmla="*/ 16 w 80"/>
                  <a:gd name="T39" fmla="*/ 18 h 90"/>
                  <a:gd name="T40" fmla="*/ 22 w 80"/>
                  <a:gd name="T41" fmla="*/ 10 h 90"/>
                  <a:gd name="T42" fmla="*/ 30 w 80"/>
                  <a:gd name="T43" fmla="*/ 5 h 90"/>
                  <a:gd name="T44" fmla="*/ 39 w 80"/>
                  <a:gd name="T45" fmla="*/ 5 h 90"/>
                  <a:gd name="T46" fmla="*/ 49 w 80"/>
                  <a:gd name="T47" fmla="*/ 0 h 90"/>
                  <a:gd name="T48" fmla="*/ 57 w 80"/>
                  <a:gd name="T49" fmla="*/ 6 h 90"/>
                  <a:gd name="T50" fmla="*/ 63 w 80"/>
                  <a:gd name="T51" fmla="*/ 10 h 90"/>
                  <a:gd name="T52" fmla="*/ 68 w 80"/>
                  <a:gd name="T53" fmla="*/ 20 h 90"/>
                  <a:gd name="T54" fmla="*/ 70 w 80"/>
                  <a:gd name="T55" fmla="*/ 29 h 90"/>
                  <a:gd name="T56" fmla="*/ 70 w 80"/>
                  <a:gd name="T57" fmla="*/ 39 h 90"/>
                  <a:gd name="T58" fmla="*/ 69 w 80"/>
                  <a:gd name="T59" fmla="*/ 47 h 90"/>
                  <a:gd name="T60" fmla="*/ 80 w 80"/>
                  <a:gd name="T61"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90">
                    <a:moveTo>
                      <a:pt x="80" y="43"/>
                    </a:moveTo>
                    <a:cubicBezTo>
                      <a:pt x="79" y="43"/>
                      <a:pt x="77" y="44"/>
                      <a:pt x="77" y="47"/>
                    </a:cubicBezTo>
                    <a:cubicBezTo>
                      <a:pt x="77" y="51"/>
                      <a:pt x="76" y="49"/>
                      <a:pt x="71" y="54"/>
                    </a:cubicBezTo>
                    <a:cubicBezTo>
                      <a:pt x="67" y="59"/>
                      <a:pt x="68" y="59"/>
                      <a:pt x="67" y="62"/>
                    </a:cubicBezTo>
                    <a:cubicBezTo>
                      <a:pt x="66" y="65"/>
                      <a:pt x="66" y="62"/>
                      <a:pt x="61" y="66"/>
                    </a:cubicBezTo>
                    <a:cubicBezTo>
                      <a:pt x="56" y="71"/>
                      <a:pt x="56" y="69"/>
                      <a:pt x="54" y="75"/>
                    </a:cubicBezTo>
                    <a:cubicBezTo>
                      <a:pt x="52" y="81"/>
                      <a:pt x="48" y="84"/>
                      <a:pt x="48" y="86"/>
                    </a:cubicBezTo>
                    <a:cubicBezTo>
                      <a:pt x="48" y="88"/>
                      <a:pt x="47" y="89"/>
                      <a:pt x="46" y="90"/>
                    </a:cubicBezTo>
                    <a:cubicBezTo>
                      <a:pt x="46" y="89"/>
                      <a:pt x="46" y="89"/>
                      <a:pt x="46" y="89"/>
                    </a:cubicBezTo>
                    <a:cubicBezTo>
                      <a:pt x="44" y="84"/>
                      <a:pt x="45" y="89"/>
                      <a:pt x="36" y="81"/>
                    </a:cubicBezTo>
                    <a:cubicBezTo>
                      <a:pt x="26" y="74"/>
                      <a:pt x="30" y="77"/>
                      <a:pt x="25" y="73"/>
                    </a:cubicBezTo>
                    <a:cubicBezTo>
                      <a:pt x="19" y="70"/>
                      <a:pt x="5" y="71"/>
                      <a:pt x="10" y="68"/>
                    </a:cubicBezTo>
                    <a:cubicBezTo>
                      <a:pt x="15" y="65"/>
                      <a:pt x="18" y="66"/>
                      <a:pt x="14" y="62"/>
                    </a:cubicBezTo>
                    <a:cubicBezTo>
                      <a:pt x="11" y="58"/>
                      <a:pt x="8" y="52"/>
                      <a:pt x="4" y="47"/>
                    </a:cubicBezTo>
                    <a:cubicBezTo>
                      <a:pt x="0" y="42"/>
                      <a:pt x="0" y="42"/>
                      <a:pt x="4" y="41"/>
                    </a:cubicBezTo>
                    <a:cubicBezTo>
                      <a:pt x="8" y="40"/>
                      <a:pt x="10" y="40"/>
                      <a:pt x="7" y="36"/>
                    </a:cubicBezTo>
                    <a:cubicBezTo>
                      <a:pt x="4" y="32"/>
                      <a:pt x="3" y="31"/>
                      <a:pt x="4" y="29"/>
                    </a:cubicBezTo>
                    <a:cubicBezTo>
                      <a:pt x="4" y="29"/>
                      <a:pt x="4" y="28"/>
                      <a:pt x="4" y="28"/>
                    </a:cubicBezTo>
                    <a:cubicBezTo>
                      <a:pt x="7" y="28"/>
                      <a:pt x="7" y="30"/>
                      <a:pt x="9" y="27"/>
                    </a:cubicBezTo>
                    <a:cubicBezTo>
                      <a:pt x="12" y="24"/>
                      <a:pt x="14" y="21"/>
                      <a:pt x="16" y="18"/>
                    </a:cubicBezTo>
                    <a:cubicBezTo>
                      <a:pt x="18" y="15"/>
                      <a:pt x="19" y="15"/>
                      <a:pt x="22" y="10"/>
                    </a:cubicBezTo>
                    <a:cubicBezTo>
                      <a:pt x="25" y="5"/>
                      <a:pt x="28" y="4"/>
                      <a:pt x="30" y="5"/>
                    </a:cubicBezTo>
                    <a:cubicBezTo>
                      <a:pt x="33" y="5"/>
                      <a:pt x="33" y="9"/>
                      <a:pt x="39" y="5"/>
                    </a:cubicBezTo>
                    <a:cubicBezTo>
                      <a:pt x="45" y="0"/>
                      <a:pt x="48" y="0"/>
                      <a:pt x="49" y="0"/>
                    </a:cubicBezTo>
                    <a:cubicBezTo>
                      <a:pt x="51" y="1"/>
                      <a:pt x="56" y="2"/>
                      <a:pt x="57" y="6"/>
                    </a:cubicBezTo>
                    <a:cubicBezTo>
                      <a:pt x="59" y="10"/>
                      <a:pt x="63" y="6"/>
                      <a:pt x="63" y="10"/>
                    </a:cubicBezTo>
                    <a:cubicBezTo>
                      <a:pt x="63" y="15"/>
                      <a:pt x="68" y="16"/>
                      <a:pt x="68" y="20"/>
                    </a:cubicBezTo>
                    <a:cubicBezTo>
                      <a:pt x="68" y="23"/>
                      <a:pt x="70" y="23"/>
                      <a:pt x="70" y="29"/>
                    </a:cubicBezTo>
                    <a:cubicBezTo>
                      <a:pt x="70" y="35"/>
                      <a:pt x="73" y="36"/>
                      <a:pt x="70" y="39"/>
                    </a:cubicBezTo>
                    <a:cubicBezTo>
                      <a:pt x="66" y="42"/>
                      <a:pt x="63" y="49"/>
                      <a:pt x="69" y="47"/>
                    </a:cubicBezTo>
                    <a:cubicBezTo>
                      <a:pt x="74" y="46"/>
                      <a:pt x="75" y="41"/>
                      <a:pt x="80" y="4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927">
                <a:extLst>
                  <a:ext uri="{FF2B5EF4-FFF2-40B4-BE49-F238E27FC236}">
                    <a16:creationId xmlns:a16="http://schemas.microsoft.com/office/drawing/2014/main" id="{CD2EC4C1-844B-3B43-A174-15094ED3254B}"/>
                  </a:ext>
                </a:extLst>
              </p:cNvPr>
              <p:cNvSpPr>
                <a:spLocks/>
              </p:cNvSpPr>
              <p:nvPr/>
            </p:nvSpPr>
            <p:spPr bwMode="auto">
              <a:xfrm>
                <a:off x="2365" y="1903"/>
                <a:ext cx="63" cy="69"/>
              </a:xfrm>
              <a:custGeom>
                <a:avLst/>
                <a:gdLst>
                  <a:gd name="T0" fmla="*/ 102 w 105"/>
                  <a:gd name="T1" fmla="*/ 92 h 115"/>
                  <a:gd name="T2" fmla="*/ 100 w 105"/>
                  <a:gd name="T3" fmla="*/ 104 h 115"/>
                  <a:gd name="T4" fmla="*/ 98 w 105"/>
                  <a:gd name="T5" fmla="*/ 112 h 115"/>
                  <a:gd name="T6" fmla="*/ 100 w 105"/>
                  <a:gd name="T7" fmla="*/ 115 h 115"/>
                  <a:gd name="T8" fmla="*/ 93 w 105"/>
                  <a:gd name="T9" fmla="*/ 115 h 115"/>
                  <a:gd name="T10" fmla="*/ 75 w 105"/>
                  <a:gd name="T11" fmla="*/ 106 h 115"/>
                  <a:gd name="T12" fmla="*/ 56 w 105"/>
                  <a:gd name="T13" fmla="*/ 95 h 115"/>
                  <a:gd name="T14" fmla="*/ 45 w 105"/>
                  <a:gd name="T15" fmla="*/ 83 h 115"/>
                  <a:gd name="T16" fmla="*/ 30 w 105"/>
                  <a:gd name="T17" fmla="*/ 69 h 115"/>
                  <a:gd name="T18" fmla="*/ 16 w 105"/>
                  <a:gd name="T19" fmla="*/ 58 h 115"/>
                  <a:gd name="T20" fmla="*/ 0 w 105"/>
                  <a:gd name="T21" fmla="*/ 48 h 115"/>
                  <a:gd name="T22" fmla="*/ 2 w 105"/>
                  <a:gd name="T23" fmla="*/ 44 h 115"/>
                  <a:gd name="T24" fmla="*/ 8 w 105"/>
                  <a:gd name="T25" fmla="*/ 33 h 115"/>
                  <a:gd name="T26" fmla="*/ 15 w 105"/>
                  <a:gd name="T27" fmla="*/ 24 h 115"/>
                  <a:gd name="T28" fmla="*/ 21 w 105"/>
                  <a:gd name="T29" fmla="*/ 20 h 115"/>
                  <a:gd name="T30" fmla="*/ 25 w 105"/>
                  <a:gd name="T31" fmla="*/ 12 h 115"/>
                  <a:gd name="T32" fmla="*/ 31 w 105"/>
                  <a:gd name="T33" fmla="*/ 5 h 115"/>
                  <a:gd name="T34" fmla="*/ 34 w 105"/>
                  <a:gd name="T35" fmla="*/ 1 h 115"/>
                  <a:gd name="T36" fmla="*/ 37 w 105"/>
                  <a:gd name="T37" fmla="*/ 0 h 115"/>
                  <a:gd name="T38" fmla="*/ 50 w 105"/>
                  <a:gd name="T39" fmla="*/ 5 h 115"/>
                  <a:gd name="T40" fmla="*/ 53 w 105"/>
                  <a:gd name="T41" fmla="*/ 24 h 115"/>
                  <a:gd name="T42" fmla="*/ 52 w 105"/>
                  <a:gd name="T43" fmla="*/ 31 h 115"/>
                  <a:gd name="T44" fmla="*/ 64 w 105"/>
                  <a:gd name="T45" fmla="*/ 35 h 115"/>
                  <a:gd name="T46" fmla="*/ 71 w 105"/>
                  <a:gd name="T47" fmla="*/ 24 h 115"/>
                  <a:gd name="T48" fmla="*/ 75 w 105"/>
                  <a:gd name="T49" fmla="*/ 23 h 115"/>
                  <a:gd name="T50" fmla="*/ 76 w 105"/>
                  <a:gd name="T51" fmla="*/ 29 h 115"/>
                  <a:gd name="T52" fmla="*/ 80 w 105"/>
                  <a:gd name="T53" fmla="*/ 39 h 115"/>
                  <a:gd name="T54" fmla="*/ 77 w 105"/>
                  <a:gd name="T55" fmla="*/ 48 h 115"/>
                  <a:gd name="T56" fmla="*/ 75 w 105"/>
                  <a:gd name="T57" fmla="*/ 58 h 115"/>
                  <a:gd name="T58" fmla="*/ 87 w 105"/>
                  <a:gd name="T59" fmla="*/ 63 h 115"/>
                  <a:gd name="T60" fmla="*/ 92 w 105"/>
                  <a:gd name="T61" fmla="*/ 70 h 115"/>
                  <a:gd name="T62" fmla="*/ 98 w 105"/>
                  <a:gd name="T63" fmla="*/ 73 h 115"/>
                  <a:gd name="T64" fmla="*/ 103 w 105"/>
                  <a:gd name="T65" fmla="*/ 81 h 115"/>
                  <a:gd name="T66" fmla="*/ 102 w 105"/>
                  <a:gd name="T67"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15">
                    <a:moveTo>
                      <a:pt x="102" y="92"/>
                    </a:moveTo>
                    <a:cubicBezTo>
                      <a:pt x="98" y="96"/>
                      <a:pt x="100" y="101"/>
                      <a:pt x="100" y="104"/>
                    </a:cubicBezTo>
                    <a:cubicBezTo>
                      <a:pt x="99" y="107"/>
                      <a:pt x="97" y="112"/>
                      <a:pt x="98" y="112"/>
                    </a:cubicBezTo>
                    <a:cubicBezTo>
                      <a:pt x="98" y="113"/>
                      <a:pt x="99" y="114"/>
                      <a:pt x="100" y="115"/>
                    </a:cubicBezTo>
                    <a:cubicBezTo>
                      <a:pt x="97" y="115"/>
                      <a:pt x="95" y="115"/>
                      <a:pt x="93" y="115"/>
                    </a:cubicBezTo>
                    <a:cubicBezTo>
                      <a:pt x="90" y="115"/>
                      <a:pt x="86" y="113"/>
                      <a:pt x="75" y="106"/>
                    </a:cubicBezTo>
                    <a:cubicBezTo>
                      <a:pt x="63" y="100"/>
                      <a:pt x="59" y="99"/>
                      <a:pt x="56" y="95"/>
                    </a:cubicBezTo>
                    <a:cubicBezTo>
                      <a:pt x="53" y="90"/>
                      <a:pt x="50" y="89"/>
                      <a:pt x="45" y="83"/>
                    </a:cubicBezTo>
                    <a:cubicBezTo>
                      <a:pt x="40" y="77"/>
                      <a:pt x="39" y="77"/>
                      <a:pt x="30" y="69"/>
                    </a:cubicBezTo>
                    <a:cubicBezTo>
                      <a:pt x="22" y="62"/>
                      <a:pt x="21" y="65"/>
                      <a:pt x="16" y="58"/>
                    </a:cubicBezTo>
                    <a:cubicBezTo>
                      <a:pt x="11" y="52"/>
                      <a:pt x="3" y="51"/>
                      <a:pt x="0" y="48"/>
                    </a:cubicBezTo>
                    <a:cubicBezTo>
                      <a:pt x="1" y="47"/>
                      <a:pt x="2" y="46"/>
                      <a:pt x="2" y="44"/>
                    </a:cubicBezTo>
                    <a:cubicBezTo>
                      <a:pt x="2" y="42"/>
                      <a:pt x="6" y="39"/>
                      <a:pt x="8" y="33"/>
                    </a:cubicBezTo>
                    <a:cubicBezTo>
                      <a:pt x="10" y="27"/>
                      <a:pt x="10" y="29"/>
                      <a:pt x="15" y="24"/>
                    </a:cubicBezTo>
                    <a:cubicBezTo>
                      <a:pt x="20" y="20"/>
                      <a:pt x="20" y="23"/>
                      <a:pt x="21" y="20"/>
                    </a:cubicBezTo>
                    <a:cubicBezTo>
                      <a:pt x="22" y="17"/>
                      <a:pt x="21" y="17"/>
                      <a:pt x="25" y="12"/>
                    </a:cubicBezTo>
                    <a:cubicBezTo>
                      <a:pt x="30" y="7"/>
                      <a:pt x="31" y="9"/>
                      <a:pt x="31" y="5"/>
                    </a:cubicBezTo>
                    <a:cubicBezTo>
                      <a:pt x="31" y="2"/>
                      <a:pt x="33" y="1"/>
                      <a:pt x="34" y="1"/>
                    </a:cubicBezTo>
                    <a:cubicBezTo>
                      <a:pt x="35" y="1"/>
                      <a:pt x="36" y="1"/>
                      <a:pt x="37" y="0"/>
                    </a:cubicBezTo>
                    <a:cubicBezTo>
                      <a:pt x="39" y="0"/>
                      <a:pt x="45" y="2"/>
                      <a:pt x="50" y="5"/>
                    </a:cubicBezTo>
                    <a:cubicBezTo>
                      <a:pt x="54" y="9"/>
                      <a:pt x="53" y="17"/>
                      <a:pt x="53" y="24"/>
                    </a:cubicBezTo>
                    <a:cubicBezTo>
                      <a:pt x="53" y="31"/>
                      <a:pt x="49" y="28"/>
                      <a:pt x="52" y="31"/>
                    </a:cubicBezTo>
                    <a:cubicBezTo>
                      <a:pt x="55" y="34"/>
                      <a:pt x="58" y="35"/>
                      <a:pt x="64" y="35"/>
                    </a:cubicBezTo>
                    <a:cubicBezTo>
                      <a:pt x="70" y="35"/>
                      <a:pt x="70" y="30"/>
                      <a:pt x="71" y="24"/>
                    </a:cubicBezTo>
                    <a:cubicBezTo>
                      <a:pt x="71" y="21"/>
                      <a:pt x="73" y="22"/>
                      <a:pt x="75" y="23"/>
                    </a:cubicBezTo>
                    <a:cubicBezTo>
                      <a:pt x="75" y="25"/>
                      <a:pt x="74" y="26"/>
                      <a:pt x="76" y="29"/>
                    </a:cubicBezTo>
                    <a:cubicBezTo>
                      <a:pt x="79" y="33"/>
                      <a:pt x="80" y="36"/>
                      <a:pt x="80" y="39"/>
                    </a:cubicBezTo>
                    <a:cubicBezTo>
                      <a:pt x="79" y="42"/>
                      <a:pt x="80" y="44"/>
                      <a:pt x="77" y="48"/>
                    </a:cubicBezTo>
                    <a:cubicBezTo>
                      <a:pt x="74" y="53"/>
                      <a:pt x="69" y="53"/>
                      <a:pt x="75" y="58"/>
                    </a:cubicBezTo>
                    <a:cubicBezTo>
                      <a:pt x="80" y="63"/>
                      <a:pt x="83" y="61"/>
                      <a:pt x="87" y="63"/>
                    </a:cubicBezTo>
                    <a:cubicBezTo>
                      <a:pt x="92" y="66"/>
                      <a:pt x="92" y="68"/>
                      <a:pt x="92" y="70"/>
                    </a:cubicBezTo>
                    <a:cubicBezTo>
                      <a:pt x="93" y="71"/>
                      <a:pt x="95" y="71"/>
                      <a:pt x="98" y="73"/>
                    </a:cubicBezTo>
                    <a:cubicBezTo>
                      <a:pt x="100" y="76"/>
                      <a:pt x="103" y="77"/>
                      <a:pt x="103" y="81"/>
                    </a:cubicBezTo>
                    <a:cubicBezTo>
                      <a:pt x="102" y="84"/>
                      <a:pt x="105" y="87"/>
                      <a:pt x="102" y="9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928">
                <a:extLst>
                  <a:ext uri="{FF2B5EF4-FFF2-40B4-BE49-F238E27FC236}">
                    <a16:creationId xmlns:a16="http://schemas.microsoft.com/office/drawing/2014/main" id="{0D8BB9EB-5822-8B4F-93AD-70BAEE386062}"/>
                  </a:ext>
                </a:extLst>
              </p:cNvPr>
              <p:cNvSpPr>
                <a:spLocks/>
              </p:cNvSpPr>
              <p:nvPr/>
            </p:nvSpPr>
            <p:spPr bwMode="auto">
              <a:xfrm>
                <a:off x="2407" y="1865"/>
                <a:ext cx="94" cy="107"/>
              </a:xfrm>
              <a:custGeom>
                <a:avLst/>
                <a:gdLst>
                  <a:gd name="T0" fmla="*/ 152 w 158"/>
                  <a:gd name="T1" fmla="*/ 79 h 178"/>
                  <a:gd name="T2" fmla="*/ 146 w 158"/>
                  <a:gd name="T3" fmla="*/ 96 h 178"/>
                  <a:gd name="T4" fmla="*/ 137 w 158"/>
                  <a:gd name="T5" fmla="*/ 111 h 178"/>
                  <a:gd name="T6" fmla="*/ 142 w 158"/>
                  <a:gd name="T7" fmla="*/ 131 h 178"/>
                  <a:gd name="T8" fmla="*/ 146 w 158"/>
                  <a:gd name="T9" fmla="*/ 144 h 178"/>
                  <a:gd name="T10" fmla="*/ 151 w 158"/>
                  <a:gd name="T11" fmla="*/ 159 h 178"/>
                  <a:gd name="T12" fmla="*/ 115 w 158"/>
                  <a:gd name="T13" fmla="*/ 154 h 178"/>
                  <a:gd name="T14" fmla="*/ 82 w 158"/>
                  <a:gd name="T15" fmla="*/ 160 h 178"/>
                  <a:gd name="T16" fmla="*/ 49 w 158"/>
                  <a:gd name="T17" fmla="*/ 168 h 178"/>
                  <a:gd name="T18" fmla="*/ 31 w 158"/>
                  <a:gd name="T19" fmla="*/ 178 h 178"/>
                  <a:gd name="T20" fmla="*/ 31 w 158"/>
                  <a:gd name="T21" fmla="*/ 167 h 178"/>
                  <a:gd name="T22" fmla="*/ 34 w 158"/>
                  <a:gd name="T23" fmla="*/ 144 h 178"/>
                  <a:gd name="T24" fmla="*/ 23 w 158"/>
                  <a:gd name="T25" fmla="*/ 133 h 178"/>
                  <a:gd name="T26" fmla="*/ 6 w 158"/>
                  <a:gd name="T27" fmla="*/ 121 h 178"/>
                  <a:gd name="T28" fmla="*/ 11 w 158"/>
                  <a:gd name="T29" fmla="*/ 102 h 178"/>
                  <a:gd name="T30" fmla="*/ 6 w 158"/>
                  <a:gd name="T31" fmla="*/ 86 h 178"/>
                  <a:gd name="T32" fmla="*/ 17 w 158"/>
                  <a:gd name="T33" fmla="*/ 78 h 178"/>
                  <a:gd name="T34" fmla="*/ 26 w 158"/>
                  <a:gd name="T35" fmla="*/ 62 h 178"/>
                  <a:gd name="T36" fmla="*/ 23 w 158"/>
                  <a:gd name="T37" fmla="*/ 49 h 178"/>
                  <a:gd name="T38" fmla="*/ 16 w 158"/>
                  <a:gd name="T39" fmla="*/ 31 h 178"/>
                  <a:gd name="T40" fmla="*/ 21 w 158"/>
                  <a:gd name="T41" fmla="*/ 11 h 178"/>
                  <a:gd name="T42" fmla="*/ 35 w 158"/>
                  <a:gd name="T43" fmla="*/ 12 h 178"/>
                  <a:gd name="T44" fmla="*/ 51 w 158"/>
                  <a:gd name="T45" fmla="*/ 6 h 178"/>
                  <a:gd name="T46" fmla="*/ 63 w 158"/>
                  <a:gd name="T47" fmla="*/ 2 h 178"/>
                  <a:gd name="T48" fmla="*/ 78 w 158"/>
                  <a:gd name="T49" fmla="*/ 11 h 178"/>
                  <a:gd name="T50" fmla="*/ 86 w 158"/>
                  <a:gd name="T51" fmla="*/ 13 h 178"/>
                  <a:gd name="T52" fmla="*/ 98 w 158"/>
                  <a:gd name="T53" fmla="*/ 27 h 178"/>
                  <a:gd name="T54" fmla="*/ 116 w 158"/>
                  <a:gd name="T55" fmla="*/ 27 h 178"/>
                  <a:gd name="T56" fmla="*/ 142 w 158"/>
                  <a:gd name="T57" fmla="*/ 26 h 178"/>
                  <a:gd name="T58" fmla="*/ 151 w 158"/>
                  <a:gd name="T59" fmla="*/ 38 h 178"/>
                  <a:gd name="T60" fmla="*/ 151 w 158"/>
                  <a:gd name="T61" fmla="*/ 46 h 178"/>
                  <a:gd name="T62" fmla="*/ 157 w 158"/>
                  <a:gd name="T63"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178">
                    <a:moveTo>
                      <a:pt x="157" y="67"/>
                    </a:moveTo>
                    <a:cubicBezTo>
                      <a:pt x="156" y="71"/>
                      <a:pt x="155" y="75"/>
                      <a:pt x="152" y="79"/>
                    </a:cubicBezTo>
                    <a:cubicBezTo>
                      <a:pt x="148" y="83"/>
                      <a:pt x="147" y="83"/>
                      <a:pt x="147" y="87"/>
                    </a:cubicBezTo>
                    <a:cubicBezTo>
                      <a:pt x="147" y="91"/>
                      <a:pt x="147" y="93"/>
                      <a:pt x="146" y="96"/>
                    </a:cubicBezTo>
                    <a:cubicBezTo>
                      <a:pt x="145" y="99"/>
                      <a:pt x="144" y="100"/>
                      <a:pt x="141" y="103"/>
                    </a:cubicBezTo>
                    <a:cubicBezTo>
                      <a:pt x="138" y="107"/>
                      <a:pt x="135" y="107"/>
                      <a:pt x="137" y="111"/>
                    </a:cubicBezTo>
                    <a:cubicBezTo>
                      <a:pt x="138" y="116"/>
                      <a:pt x="136" y="116"/>
                      <a:pt x="138" y="120"/>
                    </a:cubicBezTo>
                    <a:cubicBezTo>
                      <a:pt x="140" y="125"/>
                      <a:pt x="141" y="128"/>
                      <a:pt x="142" y="131"/>
                    </a:cubicBezTo>
                    <a:cubicBezTo>
                      <a:pt x="143" y="134"/>
                      <a:pt x="142" y="134"/>
                      <a:pt x="145" y="138"/>
                    </a:cubicBezTo>
                    <a:cubicBezTo>
                      <a:pt x="147" y="142"/>
                      <a:pt x="143" y="144"/>
                      <a:pt x="146" y="144"/>
                    </a:cubicBezTo>
                    <a:cubicBezTo>
                      <a:pt x="150" y="145"/>
                      <a:pt x="151" y="146"/>
                      <a:pt x="151" y="148"/>
                    </a:cubicBezTo>
                    <a:cubicBezTo>
                      <a:pt x="151" y="150"/>
                      <a:pt x="151" y="156"/>
                      <a:pt x="151" y="159"/>
                    </a:cubicBezTo>
                    <a:cubicBezTo>
                      <a:pt x="150" y="158"/>
                      <a:pt x="148" y="156"/>
                      <a:pt x="139" y="156"/>
                    </a:cubicBezTo>
                    <a:cubicBezTo>
                      <a:pt x="125" y="156"/>
                      <a:pt x="130" y="154"/>
                      <a:pt x="115" y="154"/>
                    </a:cubicBezTo>
                    <a:cubicBezTo>
                      <a:pt x="101" y="155"/>
                      <a:pt x="103" y="153"/>
                      <a:pt x="95" y="155"/>
                    </a:cubicBezTo>
                    <a:cubicBezTo>
                      <a:pt x="87" y="158"/>
                      <a:pt x="90" y="156"/>
                      <a:pt x="82" y="160"/>
                    </a:cubicBezTo>
                    <a:cubicBezTo>
                      <a:pt x="75" y="163"/>
                      <a:pt x="71" y="164"/>
                      <a:pt x="63" y="166"/>
                    </a:cubicBezTo>
                    <a:cubicBezTo>
                      <a:pt x="56" y="168"/>
                      <a:pt x="51" y="166"/>
                      <a:pt x="49" y="168"/>
                    </a:cubicBezTo>
                    <a:cubicBezTo>
                      <a:pt x="46" y="170"/>
                      <a:pt x="43" y="173"/>
                      <a:pt x="38" y="175"/>
                    </a:cubicBezTo>
                    <a:cubicBezTo>
                      <a:pt x="36" y="177"/>
                      <a:pt x="33" y="178"/>
                      <a:pt x="31" y="178"/>
                    </a:cubicBezTo>
                    <a:cubicBezTo>
                      <a:pt x="30" y="177"/>
                      <a:pt x="29" y="176"/>
                      <a:pt x="29" y="175"/>
                    </a:cubicBezTo>
                    <a:cubicBezTo>
                      <a:pt x="28" y="175"/>
                      <a:pt x="30" y="170"/>
                      <a:pt x="31" y="167"/>
                    </a:cubicBezTo>
                    <a:cubicBezTo>
                      <a:pt x="31" y="164"/>
                      <a:pt x="29" y="159"/>
                      <a:pt x="33" y="155"/>
                    </a:cubicBezTo>
                    <a:cubicBezTo>
                      <a:pt x="36" y="150"/>
                      <a:pt x="33" y="147"/>
                      <a:pt x="34" y="144"/>
                    </a:cubicBezTo>
                    <a:cubicBezTo>
                      <a:pt x="34" y="140"/>
                      <a:pt x="31" y="139"/>
                      <a:pt x="29" y="136"/>
                    </a:cubicBezTo>
                    <a:cubicBezTo>
                      <a:pt x="26" y="134"/>
                      <a:pt x="24" y="134"/>
                      <a:pt x="23" y="133"/>
                    </a:cubicBezTo>
                    <a:cubicBezTo>
                      <a:pt x="23" y="131"/>
                      <a:pt x="23" y="129"/>
                      <a:pt x="18" y="126"/>
                    </a:cubicBezTo>
                    <a:cubicBezTo>
                      <a:pt x="14" y="124"/>
                      <a:pt x="11" y="126"/>
                      <a:pt x="6" y="121"/>
                    </a:cubicBezTo>
                    <a:cubicBezTo>
                      <a:pt x="0" y="116"/>
                      <a:pt x="5" y="116"/>
                      <a:pt x="8" y="111"/>
                    </a:cubicBezTo>
                    <a:cubicBezTo>
                      <a:pt x="11" y="107"/>
                      <a:pt x="10" y="105"/>
                      <a:pt x="11" y="102"/>
                    </a:cubicBezTo>
                    <a:cubicBezTo>
                      <a:pt x="11" y="99"/>
                      <a:pt x="10" y="96"/>
                      <a:pt x="7" y="92"/>
                    </a:cubicBezTo>
                    <a:cubicBezTo>
                      <a:pt x="5" y="89"/>
                      <a:pt x="6" y="88"/>
                      <a:pt x="6" y="86"/>
                    </a:cubicBezTo>
                    <a:cubicBezTo>
                      <a:pt x="9" y="87"/>
                      <a:pt x="11" y="89"/>
                      <a:pt x="13" y="89"/>
                    </a:cubicBezTo>
                    <a:cubicBezTo>
                      <a:pt x="18" y="89"/>
                      <a:pt x="15" y="84"/>
                      <a:pt x="17" y="78"/>
                    </a:cubicBezTo>
                    <a:cubicBezTo>
                      <a:pt x="19" y="72"/>
                      <a:pt x="16" y="74"/>
                      <a:pt x="14" y="70"/>
                    </a:cubicBezTo>
                    <a:cubicBezTo>
                      <a:pt x="12" y="66"/>
                      <a:pt x="19" y="63"/>
                      <a:pt x="26" y="62"/>
                    </a:cubicBezTo>
                    <a:cubicBezTo>
                      <a:pt x="33" y="62"/>
                      <a:pt x="26" y="62"/>
                      <a:pt x="23" y="56"/>
                    </a:cubicBezTo>
                    <a:cubicBezTo>
                      <a:pt x="21" y="50"/>
                      <a:pt x="22" y="51"/>
                      <a:pt x="23" y="49"/>
                    </a:cubicBezTo>
                    <a:cubicBezTo>
                      <a:pt x="24" y="46"/>
                      <a:pt x="23" y="44"/>
                      <a:pt x="23" y="40"/>
                    </a:cubicBezTo>
                    <a:cubicBezTo>
                      <a:pt x="23" y="37"/>
                      <a:pt x="19" y="37"/>
                      <a:pt x="16" y="31"/>
                    </a:cubicBezTo>
                    <a:cubicBezTo>
                      <a:pt x="14" y="25"/>
                      <a:pt x="19" y="21"/>
                      <a:pt x="21" y="18"/>
                    </a:cubicBezTo>
                    <a:cubicBezTo>
                      <a:pt x="23" y="15"/>
                      <a:pt x="24" y="14"/>
                      <a:pt x="21" y="11"/>
                    </a:cubicBezTo>
                    <a:cubicBezTo>
                      <a:pt x="22" y="11"/>
                      <a:pt x="26" y="11"/>
                      <a:pt x="26" y="10"/>
                    </a:cubicBezTo>
                    <a:cubicBezTo>
                      <a:pt x="27" y="8"/>
                      <a:pt x="32" y="9"/>
                      <a:pt x="35" y="12"/>
                    </a:cubicBezTo>
                    <a:cubicBezTo>
                      <a:pt x="37" y="14"/>
                      <a:pt x="41" y="18"/>
                      <a:pt x="44" y="16"/>
                    </a:cubicBezTo>
                    <a:cubicBezTo>
                      <a:pt x="48" y="13"/>
                      <a:pt x="51" y="12"/>
                      <a:pt x="51" y="6"/>
                    </a:cubicBezTo>
                    <a:cubicBezTo>
                      <a:pt x="52" y="1"/>
                      <a:pt x="56" y="4"/>
                      <a:pt x="57" y="5"/>
                    </a:cubicBezTo>
                    <a:cubicBezTo>
                      <a:pt x="59" y="5"/>
                      <a:pt x="61" y="4"/>
                      <a:pt x="63" y="2"/>
                    </a:cubicBezTo>
                    <a:cubicBezTo>
                      <a:pt x="66" y="0"/>
                      <a:pt x="61" y="9"/>
                      <a:pt x="65" y="15"/>
                    </a:cubicBezTo>
                    <a:cubicBezTo>
                      <a:pt x="68" y="21"/>
                      <a:pt x="69" y="12"/>
                      <a:pt x="78" y="11"/>
                    </a:cubicBezTo>
                    <a:cubicBezTo>
                      <a:pt x="80" y="10"/>
                      <a:pt x="81" y="10"/>
                      <a:pt x="82" y="10"/>
                    </a:cubicBezTo>
                    <a:cubicBezTo>
                      <a:pt x="83" y="11"/>
                      <a:pt x="84" y="13"/>
                      <a:pt x="86" y="13"/>
                    </a:cubicBezTo>
                    <a:cubicBezTo>
                      <a:pt x="89" y="14"/>
                      <a:pt x="93" y="12"/>
                      <a:pt x="94" y="17"/>
                    </a:cubicBezTo>
                    <a:cubicBezTo>
                      <a:pt x="95" y="22"/>
                      <a:pt x="93" y="22"/>
                      <a:pt x="98" y="27"/>
                    </a:cubicBezTo>
                    <a:cubicBezTo>
                      <a:pt x="103" y="31"/>
                      <a:pt x="105" y="32"/>
                      <a:pt x="108" y="32"/>
                    </a:cubicBezTo>
                    <a:cubicBezTo>
                      <a:pt x="111" y="32"/>
                      <a:pt x="114" y="29"/>
                      <a:pt x="116" y="27"/>
                    </a:cubicBezTo>
                    <a:cubicBezTo>
                      <a:pt x="118" y="26"/>
                      <a:pt x="117" y="25"/>
                      <a:pt x="123" y="25"/>
                    </a:cubicBezTo>
                    <a:cubicBezTo>
                      <a:pt x="128" y="25"/>
                      <a:pt x="142" y="24"/>
                      <a:pt x="142" y="26"/>
                    </a:cubicBezTo>
                    <a:cubicBezTo>
                      <a:pt x="143" y="28"/>
                      <a:pt x="144" y="32"/>
                      <a:pt x="147" y="35"/>
                    </a:cubicBezTo>
                    <a:cubicBezTo>
                      <a:pt x="148" y="37"/>
                      <a:pt x="150" y="37"/>
                      <a:pt x="151" y="38"/>
                    </a:cubicBezTo>
                    <a:cubicBezTo>
                      <a:pt x="152" y="39"/>
                      <a:pt x="152" y="40"/>
                      <a:pt x="152" y="41"/>
                    </a:cubicBezTo>
                    <a:cubicBezTo>
                      <a:pt x="152" y="44"/>
                      <a:pt x="148" y="41"/>
                      <a:pt x="151" y="46"/>
                    </a:cubicBezTo>
                    <a:cubicBezTo>
                      <a:pt x="154" y="52"/>
                      <a:pt x="155" y="50"/>
                      <a:pt x="156" y="56"/>
                    </a:cubicBezTo>
                    <a:cubicBezTo>
                      <a:pt x="156" y="61"/>
                      <a:pt x="158" y="63"/>
                      <a:pt x="157" y="6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929">
                <a:extLst>
                  <a:ext uri="{FF2B5EF4-FFF2-40B4-BE49-F238E27FC236}">
                    <a16:creationId xmlns:a16="http://schemas.microsoft.com/office/drawing/2014/main" id="{1DD37169-65C3-C54A-8AE2-84F412DA5CDE}"/>
                  </a:ext>
                </a:extLst>
              </p:cNvPr>
              <p:cNvSpPr>
                <a:spLocks/>
              </p:cNvSpPr>
              <p:nvPr/>
            </p:nvSpPr>
            <p:spPr bwMode="auto">
              <a:xfrm>
                <a:off x="2488" y="1858"/>
                <a:ext cx="69" cy="108"/>
              </a:xfrm>
              <a:custGeom>
                <a:avLst/>
                <a:gdLst>
                  <a:gd name="T0" fmla="*/ 114 w 116"/>
                  <a:gd name="T1" fmla="*/ 142 h 180"/>
                  <a:gd name="T2" fmla="*/ 112 w 116"/>
                  <a:gd name="T3" fmla="*/ 144 h 180"/>
                  <a:gd name="T4" fmla="*/ 106 w 116"/>
                  <a:gd name="T5" fmla="*/ 151 h 180"/>
                  <a:gd name="T6" fmla="*/ 91 w 116"/>
                  <a:gd name="T7" fmla="*/ 151 h 180"/>
                  <a:gd name="T8" fmla="*/ 81 w 116"/>
                  <a:gd name="T9" fmla="*/ 156 h 180"/>
                  <a:gd name="T10" fmla="*/ 68 w 116"/>
                  <a:gd name="T11" fmla="*/ 163 h 180"/>
                  <a:gd name="T12" fmla="*/ 58 w 116"/>
                  <a:gd name="T13" fmla="*/ 170 h 180"/>
                  <a:gd name="T14" fmla="*/ 43 w 116"/>
                  <a:gd name="T15" fmla="*/ 173 h 180"/>
                  <a:gd name="T16" fmla="*/ 31 w 116"/>
                  <a:gd name="T17" fmla="*/ 178 h 180"/>
                  <a:gd name="T18" fmla="*/ 19 w 116"/>
                  <a:gd name="T19" fmla="*/ 173 h 180"/>
                  <a:gd name="T20" fmla="*/ 16 w 116"/>
                  <a:gd name="T21" fmla="*/ 170 h 180"/>
                  <a:gd name="T22" fmla="*/ 16 w 116"/>
                  <a:gd name="T23" fmla="*/ 159 h 180"/>
                  <a:gd name="T24" fmla="*/ 11 w 116"/>
                  <a:gd name="T25" fmla="*/ 155 h 180"/>
                  <a:gd name="T26" fmla="*/ 10 w 116"/>
                  <a:gd name="T27" fmla="*/ 149 h 180"/>
                  <a:gd name="T28" fmla="*/ 7 w 116"/>
                  <a:gd name="T29" fmla="*/ 142 h 180"/>
                  <a:gd name="T30" fmla="*/ 3 w 116"/>
                  <a:gd name="T31" fmla="*/ 131 h 180"/>
                  <a:gd name="T32" fmla="*/ 2 w 116"/>
                  <a:gd name="T33" fmla="*/ 122 h 180"/>
                  <a:gd name="T34" fmla="*/ 6 w 116"/>
                  <a:gd name="T35" fmla="*/ 114 h 180"/>
                  <a:gd name="T36" fmla="*/ 11 w 116"/>
                  <a:gd name="T37" fmla="*/ 107 h 180"/>
                  <a:gd name="T38" fmla="*/ 12 w 116"/>
                  <a:gd name="T39" fmla="*/ 98 h 180"/>
                  <a:gd name="T40" fmla="*/ 17 w 116"/>
                  <a:gd name="T41" fmla="*/ 90 h 180"/>
                  <a:gd name="T42" fmla="*/ 22 w 116"/>
                  <a:gd name="T43" fmla="*/ 78 h 180"/>
                  <a:gd name="T44" fmla="*/ 21 w 116"/>
                  <a:gd name="T45" fmla="*/ 67 h 180"/>
                  <a:gd name="T46" fmla="*/ 16 w 116"/>
                  <a:gd name="T47" fmla="*/ 57 h 180"/>
                  <a:gd name="T48" fmla="*/ 17 w 116"/>
                  <a:gd name="T49" fmla="*/ 52 h 180"/>
                  <a:gd name="T50" fmla="*/ 16 w 116"/>
                  <a:gd name="T51" fmla="*/ 49 h 180"/>
                  <a:gd name="T52" fmla="*/ 17 w 116"/>
                  <a:gd name="T53" fmla="*/ 45 h 180"/>
                  <a:gd name="T54" fmla="*/ 15 w 116"/>
                  <a:gd name="T55" fmla="*/ 36 h 180"/>
                  <a:gd name="T56" fmla="*/ 15 w 116"/>
                  <a:gd name="T57" fmla="*/ 25 h 180"/>
                  <a:gd name="T58" fmla="*/ 13 w 116"/>
                  <a:gd name="T59" fmla="*/ 19 h 180"/>
                  <a:gd name="T60" fmla="*/ 11 w 116"/>
                  <a:gd name="T61" fmla="*/ 11 h 180"/>
                  <a:gd name="T62" fmla="*/ 14 w 116"/>
                  <a:gd name="T63" fmla="*/ 5 h 180"/>
                  <a:gd name="T64" fmla="*/ 66 w 116"/>
                  <a:gd name="T65" fmla="*/ 5 h 180"/>
                  <a:gd name="T66" fmla="*/ 69 w 116"/>
                  <a:gd name="T67" fmla="*/ 6 h 180"/>
                  <a:gd name="T68" fmla="*/ 76 w 116"/>
                  <a:gd name="T69" fmla="*/ 2 h 180"/>
                  <a:gd name="T70" fmla="*/ 83 w 116"/>
                  <a:gd name="T71" fmla="*/ 2 h 180"/>
                  <a:gd name="T72" fmla="*/ 83 w 116"/>
                  <a:gd name="T73" fmla="*/ 3 h 180"/>
                  <a:gd name="T74" fmla="*/ 83 w 116"/>
                  <a:gd name="T75" fmla="*/ 7 h 180"/>
                  <a:gd name="T76" fmla="*/ 83 w 116"/>
                  <a:gd name="T77" fmla="*/ 14 h 180"/>
                  <a:gd name="T78" fmla="*/ 91 w 116"/>
                  <a:gd name="T79" fmla="*/ 22 h 180"/>
                  <a:gd name="T80" fmla="*/ 95 w 116"/>
                  <a:gd name="T81" fmla="*/ 31 h 180"/>
                  <a:gd name="T82" fmla="*/ 93 w 116"/>
                  <a:gd name="T83" fmla="*/ 44 h 180"/>
                  <a:gd name="T84" fmla="*/ 94 w 116"/>
                  <a:gd name="T85" fmla="*/ 48 h 180"/>
                  <a:gd name="T86" fmla="*/ 97 w 116"/>
                  <a:gd name="T87" fmla="*/ 54 h 180"/>
                  <a:gd name="T88" fmla="*/ 93 w 116"/>
                  <a:gd name="T89" fmla="*/ 67 h 180"/>
                  <a:gd name="T90" fmla="*/ 98 w 116"/>
                  <a:gd name="T91" fmla="*/ 73 h 180"/>
                  <a:gd name="T92" fmla="*/ 100 w 116"/>
                  <a:gd name="T93" fmla="*/ 84 h 180"/>
                  <a:gd name="T94" fmla="*/ 99 w 116"/>
                  <a:gd name="T95" fmla="*/ 93 h 180"/>
                  <a:gd name="T96" fmla="*/ 97 w 116"/>
                  <a:gd name="T97" fmla="*/ 101 h 180"/>
                  <a:gd name="T98" fmla="*/ 99 w 116"/>
                  <a:gd name="T99" fmla="*/ 109 h 180"/>
                  <a:gd name="T100" fmla="*/ 98 w 116"/>
                  <a:gd name="T101" fmla="*/ 116 h 180"/>
                  <a:gd name="T102" fmla="*/ 97 w 116"/>
                  <a:gd name="T103" fmla="*/ 123 h 180"/>
                  <a:gd name="T104" fmla="*/ 103 w 116"/>
                  <a:gd name="T105" fmla="*/ 132 h 180"/>
                  <a:gd name="T106" fmla="*/ 112 w 116"/>
                  <a:gd name="T107" fmla="*/ 140 h 180"/>
                  <a:gd name="T108" fmla="*/ 114 w 116"/>
                  <a:gd name="T109" fmla="*/ 14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 h="180">
                    <a:moveTo>
                      <a:pt x="114" y="142"/>
                    </a:moveTo>
                    <a:cubicBezTo>
                      <a:pt x="114" y="142"/>
                      <a:pt x="113" y="143"/>
                      <a:pt x="112" y="144"/>
                    </a:cubicBezTo>
                    <a:cubicBezTo>
                      <a:pt x="108" y="148"/>
                      <a:pt x="116" y="151"/>
                      <a:pt x="106" y="151"/>
                    </a:cubicBezTo>
                    <a:cubicBezTo>
                      <a:pt x="97" y="151"/>
                      <a:pt x="94" y="151"/>
                      <a:pt x="91" y="151"/>
                    </a:cubicBezTo>
                    <a:cubicBezTo>
                      <a:pt x="89" y="151"/>
                      <a:pt x="86" y="153"/>
                      <a:pt x="81" y="156"/>
                    </a:cubicBezTo>
                    <a:cubicBezTo>
                      <a:pt x="77" y="160"/>
                      <a:pt x="72" y="161"/>
                      <a:pt x="68" y="163"/>
                    </a:cubicBezTo>
                    <a:cubicBezTo>
                      <a:pt x="64" y="165"/>
                      <a:pt x="66" y="168"/>
                      <a:pt x="58" y="170"/>
                    </a:cubicBezTo>
                    <a:cubicBezTo>
                      <a:pt x="51" y="171"/>
                      <a:pt x="47" y="168"/>
                      <a:pt x="43" y="173"/>
                    </a:cubicBezTo>
                    <a:cubicBezTo>
                      <a:pt x="39" y="178"/>
                      <a:pt x="34" y="180"/>
                      <a:pt x="31" y="178"/>
                    </a:cubicBezTo>
                    <a:cubicBezTo>
                      <a:pt x="28" y="176"/>
                      <a:pt x="25" y="177"/>
                      <a:pt x="19" y="173"/>
                    </a:cubicBezTo>
                    <a:cubicBezTo>
                      <a:pt x="17" y="172"/>
                      <a:pt x="16" y="171"/>
                      <a:pt x="16" y="170"/>
                    </a:cubicBezTo>
                    <a:cubicBezTo>
                      <a:pt x="16" y="167"/>
                      <a:pt x="16" y="161"/>
                      <a:pt x="16" y="159"/>
                    </a:cubicBezTo>
                    <a:cubicBezTo>
                      <a:pt x="16" y="157"/>
                      <a:pt x="15" y="156"/>
                      <a:pt x="11" y="155"/>
                    </a:cubicBezTo>
                    <a:cubicBezTo>
                      <a:pt x="8" y="155"/>
                      <a:pt x="12" y="153"/>
                      <a:pt x="10" y="149"/>
                    </a:cubicBezTo>
                    <a:cubicBezTo>
                      <a:pt x="7" y="145"/>
                      <a:pt x="8" y="145"/>
                      <a:pt x="7" y="142"/>
                    </a:cubicBezTo>
                    <a:cubicBezTo>
                      <a:pt x="6" y="139"/>
                      <a:pt x="5" y="136"/>
                      <a:pt x="3" y="131"/>
                    </a:cubicBezTo>
                    <a:cubicBezTo>
                      <a:pt x="1" y="127"/>
                      <a:pt x="3" y="127"/>
                      <a:pt x="2" y="122"/>
                    </a:cubicBezTo>
                    <a:cubicBezTo>
                      <a:pt x="0" y="118"/>
                      <a:pt x="3" y="118"/>
                      <a:pt x="6" y="114"/>
                    </a:cubicBezTo>
                    <a:cubicBezTo>
                      <a:pt x="9" y="111"/>
                      <a:pt x="10" y="110"/>
                      <a:pt x="11" y="107"/>
                    </a:cubicBezTo>
                    <a:cubicBezTo>
                      <a:pt x="12" y="104"/>
                      <a:pt x="12" y="102"/>
                      <a:pt x="12" y="98"/>
                    </a:cubicBezTo>
                    <a:cubicBezTo>
                      <a:pt x="12" y="94"/>
                      <a:pt x="13" y="94"/>
                      <a:pt x="17" y="90"/>
                    </a:cubicBezTo>
                    <a:cubicBezTo>
                      <a:pt x="20" y="86"/>
                      <a:pt x="21" y="82"/>
                      <a:pt x="22" y="78"/>
                    </a:cubicBezTo>
                    <a:cubicBezTo>
                      <a:pt x="23" y="74"/>
                      <a:pt x="21" y="72"/>
                      <a:pt x="21" y="67"/>
                    </a:cubicBezTo>
                    <a:cubicBezTo>
                      <a:pt x="20" y="61"/>
                      <a:pt x="19" y="63"/>
                      <a:pt x="16" y="57"/>
                    </a:cubicBezTo>
                    <a:cubicBezTo>
                      <a:pt x="13" y="52"/>
                      <a:pt x="17" y="55"/>
                      <a:pt x="17" y="52"/>
                    </a:cubicBezTo>
                    <a:cubicBezTo>
                      <a:pt x="17" y="51"/>
                      <a:pt x="17" y="50"/>
                      <a:pt x="16" y="49"/>
                    </a:cubicBezTo>
                    <a:cubicBezTo>
                      <a:pt x="17" y="48"/>
                      <a:pt x="17" y="45"/>
                      <a:pt x="17" y="45"/>
                    </a:cubicBezTo>
                    <a:cubicBezTo>
                      <a:pt x="16" y="44"/>
                      <a:pt x="15" y="40"/>
                      <a:pt x="15" y="36"/>
                    </a:cubicBezTo>
                    <a:cubicBezTo>
                      <a:pt x="15" y="32"/>
                      <a:pt x="16" y="26"/>
                      <a:pt x="15" y="25"/>
                    </a:cubicBezTo>
                    <a:cubicBezTo>
                      <a:pt x="13" y="24"/>
                      <a:pt x="14" y="22"/>
                      <a:pt x="13" y="19"/>
                    </a:cubicBezTo>
                    <a:cubicBezTo>
                      <a:pt x="12" y="17"/>
                      <a:pt x="11" y="14"/>
                      <a:pt x="11" y="11"/>
                    </a:cubicBezTo>
                    <a:cubicBezTo>
                      <a:pt x="11" y="9"/>
                      <a:pt x="11" y="5"/>
                      <a:pt x="14" y="5"/>
                    </a:cubicBezTo>
                    <a:cubicBezTo>
                      <a:pt x="17" y="4"/>
                      <a:pt x="65" y="4"/>
                      <a:pt x="66" y="5"/>
                    </a:cubicBezTo>
                    <a:cubicBezTo>
                      <a:pt x="68" y="5"/>
                      <a:pt x="67" y="6"/>
                      <a:pt x="69" y="6"/>
                    </a:cubicBezTo>
                    <a:cubicBezTo>
                      <a:pt x="70" y="6"/>
                      <a:pt x="73" y="4"/>
                      <a:pt x="76" y="2"/>
                    </a:cubicBezTo>
                    <a:cubicBezTo>
                      <a:pt x="79" y="0"/>
                      <a:pt x="83" y="2"/>
                      <a:pt x="83" y="2"/>
                    </a:cubicBezTo>
                    <a:cubicBezTo>
                      <a:pt x="83" y="2"/>
                      <a:pt x="83" y="2"/>
                      <a:pt x="83" y="3"/>
                    </a:cubicBezTo>
                    <a:cubicBezTo>
                      <a:pt x="84" y="3"/>
                      <a:pt x="84" y="5"/>
                      <a:pt x="83" y="7"/>
                    </a:cubicBezTo>
                    <a:cubicBezTo>
                      <a:pt x="82" y="10"/>
                      <a:pt x="79" y="11"/>
                      <a:pt x="83" y="14"/>
                    </a:cubicBezTo>
                    <a:cubicBezTo>
                      <a:pt x="86" y="17"/>
                      <a:pt x="89" y="20"/>
                      <a:pt x="91" y="22"/>
                    </a:cubicBezTo>
                    <a:cubicBezTo>
                      <a:pt x="93" y="24"/>
                      <a:pt x="96" y="26"/>
                      <a:pt x="95" y="31"/>
                    </a:cubicBezTo>
                    <a:cubicBezTo>
                      <a:pt x="93" y="36"/>
                      <a:pt x="93" y="41"/>
                      <a:pt x="93" y="44"/>
                    </a:cubicBezTo>
                    <a:cubicBezTo>
                      <a:pt x="93" y="46"/>
                      <a:pt x="93" y="48"/>
                      <a:pt x="94" y="48"/>
                    </a:cubicBezTo>
                    <a:cubicBezTo>
                      <a:pt x="95" y="49"/>
                      <a:pt x="98" y="49"/>
                      <a:pt x="97" y="54"/>
                    </a:cubicBezTo>
                    <a:cubicBezTo>
                      <a:pt x="97" y="58"/>
                      <a:pt x="94" y="64"/>
                      <a:pt x="93" y="67"/>
                    </a:cubicBezTo>
                    <a:cubicBezTo>
                      <a:pt x="91" y="70"/>
                      <a:pt x="94" y="69"/>
                      <a:pt x="98" y="73"/>
                    </a:cubicBezTo>
                    <a:cubicBezTo>
                      <a:pt x="103" y="78"/>
                      <a:pt x="102" y="81"/>
                      <a:pt x="100" y="84"/>
                    </a:cubicBezTo>
                    <a:cubicBezTo>
                      <a:pt x="99" y="87"/>
                      <a:pt x="99" y="89"/>
                      <a:pt x="99" y="93"/>
                    </a:cubicBezTo>
                    <a:cubicBezTo>
                      <a:pt x="99" y="97"/>
                      <a:pt x="96" y="95"/>
                      <a:pt x="97" y="101"/>
                    </a:cubicBezTo>
                    <a:cubicBezTo>
                      <a:pt x="98" y="107"/>
                      <a:pt x="99" y="105"/>
                      <a:pt x="99" y="109"/>
                    </a:cubicBezTo>
                    <a:cubicBezTo>
                      <a:pt x="99" y="112"/>
                      <a:pt x="100" y="113"/>
                      <a:pt x="98" y="116"/>
                    </a:cubicBezTo>
                    <a:cubicBezTo>
                      <a:pt x="97" y="120"/>
                      <a:pt x="93" y="119"/>
                      <a:pt x="97" y="123"/>
                    </a:cubicBezTo>
                    <a:cubicBezTo>
                      <a:pt x="101" y="128"/>
                      <a:pt x="99" y="129"/>
                      <a:pt x="103" y="132"/>
                    </a:cubicBezTo>
                    <a:cubicBezTo>
                      <a:pt x="107" y="136"/>
                      <a:pt x="109" y="138"/>
                      <a:pt x="112" y="140"/>
                    </a:cubicBezTo>
                    <a:cubicBezTo>
                      <a:pt x="113" y="141"/>
                      <a:pt x="114" y="141"/>
                      <a:pt x="114" y="14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930">
                <a:extLst>
                  <a:ext uri="{FF2B5EF4-FFF2-40B4-BE49-F238E27FC236}">
                    <a16:creationId xmlns:a16="http://schemas.microsoft.com/office/drawing/2014/main" id="{B160727D-21B4-BF41-8DD4-5F70B0A377CC}"/>
                  </a:ext>
                </a:extLst>
              </p:cNvPr>
              <p:cNvSpPr>
                <a:spLocks/>
              </p:cNvSpPr>
              <p:nvPr/>
            </p:nvSpPr>
            <p:spPr bwMode="auto">
              <a:xfrm>
                <a:off x="2535" y="1859"/>
                <a:ext cx="29" cy="84"/>
              </a:xfrm>
              <a:custGeom>
                <a:avLst/>
                <a:gdLst>
                  <a:gd name="T0" fmla="*/ 49 w 49"/>
                  <a:gd name="T1" fmla="*/ 134 h 140"/>
                  <a:gd name="T2" fmla="*/ 47 w 49"/>
                  <a:gd name="T3" fmla="*/ 135 h 140"/>
                  <a:gd name="T4" fmla="*/ 40 w 49"/>
                  <a:gd name="T5" fmla="*/ 137 h 140"/>
                  <a:gd name="T6" fmla="*/ 35 w 49"/>
                  <a:gd name="T7" fmla="*/ 140 h 140"/>
                  <a:gd name="T8" fmla="*/ 33 w 49"/>
                  <a:gd name="T9" fmla="*/ 138 h 140"/>
                  <a:gd name="T10" fmla="*/ 24 w 49"/>
                  <a:gd name="T11" fmla="*/ 130 h 140"/>
                  <a:gd name="T12" fmla="*/ 18 w 49"/>
                  <a:gd name="T13" fmla="*/ 121 h 140"/>
                  <a:gd name="T14" fmla="*/ 19 w 49"/>
                  <a:gd name="T15" fmla="*/ 114 h 140"/>
                  <a:gd name="T16" fmla="*/ 20 w 49"/>
                  <a:gd name="T17" fmla="*/ 107 h 140"/>
                  <a:gd name="T18" fmla="*/ 18 w 49"/>
                  <a:gd name="T19" fmla="*/ 99 h 140"/>
                  <a:gd name="T20" fmla="*/ 20 w 49"/>
                  <a:gd name="T21" fmla="*/ 91 h 140"/>
                  <a:gd name="T22" fmla="*/ 21 w 49"/>
                  <a:gd name="T23" fmla="*/ 82 h 140"/>
                  <a:gd name="T24" fmla="*/ 19 w 49"/>
                  <a:gd name="T25" fmla="*/ 71 h 140"/>
                  <a:gd name="T26" fmla="*/ 14 w 49"/>
                  <a:gd name="T27" fmla="*/ 65 h 140"/>
                  <a:gd name="T28" fmla="*/ 18 w 49"/>
                  <a:gd name="T29" fmla="*/ 52 h 140"/>
                  <a:gd name="T30" fmla="*/ 15 w 49"/>
                  <a:gd name="T31" fmla="*/ 46 h 140"/>
                  <a:gd name="T32" fmla="*/ 14 w 49"/>
                  <a:gd name="T33" fmla="*/ 42 h 140"/>
                  <a:gd name="T34" fmla="*/ 16 w 49"/>
                  <a:gd name="T35" fmla="*/ 29 h 140"/>
                  <a:gd name="T36" fmla="*/ 12 w 49"/>
                  <a:gd name="T37" fmla="*/ 20 h 140"/>
                  <a:gd name="T38" fmla="*/ 4 w 49"/>
                  <a:gd name="T39" fmla="*/ 12 h 140"/>
                  <a:gd name="T40" fmla="*/ 4 w 49"/>
                  <a:gd name="T41" fmla="*/ 5 h 140"/>
                  <a:gd name="T42" fmla="*/ 4 w 49"/>
                  <a:gd name="T43" fmla="*/ 1 h 140"/>
                  <a:gd name="T44" fmla="*/ 10 w 49"/>
                  <a:gd name="T45" fmla="*/ 1 h 140"/>
                  <a:gd name="T46" fmla="*/ 19 w 49"/>
                  <a:gd name="T47" fmla="*/ 3 h 140"/>
                  <a:gd name="T48" fmla="*/ 28 w 49"/>
                  <a:gd name="T49" fmla="*/ 3 h 140"/>
                  <a:gd name="T50" fmla="*/ 28 w 49"/>
                  <a:gd name="T51" fmla="*/ 4 h 140"/>
                  <a:gd name="T52" fmla="*/ 26 w 49"/>
                  <a:gd name="T53" fmla="*/ 10 h 140"/>
                  <a:gd name="T54" fmla="*/ 25 w 49"/>
                  <a:gd name="T55" fmla="*/ 16 h 140"/>
                  <a:gd name="T56" fmla="*/ 30 w 49"/>
                  <a:gd name="T57" fmla="*/ 25 h 140"/>
                  <a:gd name="T58" fmla="*/ 38 w 49"/>
                  <a:gd name="T59" fmla="*/ 30 h 140"/>
                  <a:gd name="T60" fmla="*/ 39 w 49"/>
                  <a:gd name="T61" fmla="*/ 37 h 140"/>
                  <a:gd name="T62" fmla="*/ 40 w 49"/>
                  <a:gd name="T63" fmla="*/ 44 h 140"/>
                  <a:gd name="T64" fmla="*/ 41 w 49"/>
                  <a:gd name="T65" fmla="*/ 49 h 140"/>
                  <a:gd name="T66" fmla="*/ 44 w 49"/>
                  <a:gd name="T67" fmla="*/ 56 h 140"/>
                  <a:gd name="T68" fmla="*/ 45 w 49"/>
                  <a:gd name="T69" fmla="*/ 70 h 140"/>
                  <a:gd name="T70" fmla="*/ 46 w 49"/>
                  <a:gd name="T71" fmla="*/ 116 h 140"/>
                  <a:gd name="T72" fmla="*/ 44 w 49"/>
                  <a:gd name="T73" fmla="*/ 123 h 140"/>
                  <a:gd name="T74" fmla="*/ 49 w 49"/>
                  <a:gd name="T75"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140">
                    <a:moveTo>
                      <a:pt x="49" y="134"/>
                    </a:moveTo>
                    <a:cubicBezTo>
                      <a:pt x="49" y="134"/>
                      <a:pt x="48" y="134"/>
                      <a:pt x="47" y="135"/>
                    </a:cubicBezTo>
                    <a:cubicBezTo>
                      <a:pt x="42" y="136"/>
                      <a:pt x="45" y="133"/>
                      <a:pt x="40" y="137"/>
                    </a:cubicBezTo>
                    <a:cubicBezTo>
                      <a:pt x="37" y="139"/>
                      <a:pt x="36" y="139"/>
                      <a:pt x="35" y="140"/>
                    </a:cubicBezTo>
                    <a:cubicBezTo>
                      <a:pt x="35" y="139"/>
                      <a:pt x="34" y="139"/>
                      <a:pt x="33" y="138"/>
                    </a:cubicBezTo>
                    <a:cubicBezTo>
                      <a:pt x="30" y="136"/>
                      <a:pt x="28" y="134"/>
                      <a:pt x="24" y="130"/>
                    </a:cubicBezTo>
                    <a:cubicBezTo>
                      <a:pt x="20" y="127"/>
                      <a:pt x="22" y="126"/>
                      <a:pt x="18" y="121"/>
                    </a:cubicBezTo>
                    <a:cubicBezTo>
                      <a:pt x="14" y="117"/>
                      <a:pt x="18" y="118"/>
                      <a:pt x="19" y="114"/>
                    </a:cubicBezTo>
                    <a:cubicBezTo>
                      <a:pt x="21" y="111"/>
                      <a:pt x="20" y="110"/>
                      <a:pt x="20" y="107"/>
                    </a:cubicBezTo>
                    <a:cubicBezTo>
                      <a:pt x="20" y="103"/>
                      <a:pt x="19" y="105"/>
                      <a:pt x="18" y="99"/>
                    </a:cubicBezTo>
                    <a:cubicBezTo>
                      <a:pt x="17" y="93"/>
                      <a:pt x="20" y="95"/>
                      <a:pt x="20" y="91"/>
                    </a:cubicBezTo>
                    <a:cubicBezTo>
                      <a:pt x="20" y="87"/>
                      <a:pt x="20" y="85"/>
                      <a:pt x="21" y="82"/>
                    </a:cubicBezTo>
                    <a:cubicBezTo>
                      <a:pt x="23" y="79"/>
                      <a:pt x="24" y="76"/>
                      <a:pt x="19" y="71"/>
                    </a:cubicBezTo>
                    <a:cubicBezTo>
                      <a:pt x="15" y="67"/>
                      <a:pt x="12" y="68"/>
                      <a:pt x="14" y="65"/>
                    </a:cubicBezTo>
                    <a:cubicBezTo>
                      <a:pt x="15" y="62"/>
                      <a:pt x="18" y="56"/>
                      <a:pt x="18" y="52"/>
                    </a:cubicBezTo>
                    <a:cubicBezTo>
                      <a:pt x="19" y="47"/>
                      <a:pt x="16" y="47"/>
                      <a:pt x="15" y="46"/>
                    </a:cubicBezTo>
                    <a:cubicBezTo>
                      <a:pt x="14" y="46"/>
                      <a:pt x="14" y="44"/>
                      <a:pt x="14" y="42"/>
                    </a:cubicBezTo>
                    <a:cubicBezTo>
                      <a:pt x="14" y="39"/>
                      <a:pt x="14" y="34"/>
                      <a:pt x="16" y="29"/>
                    </a:cubicBezTo>
                    <a:cubicBezTo>
                      <a:pt x="17" y="24"/>
                      <a:pt x="14" y="22"/>
                      <a:pt x="12" y="20"/>
                    </a:cubicBezTo>
                    <a:cubicBezTo>
                      <a:pt x="10" y="18"/>
                      <a:pt x="7" y="15"/>
                      <a:pt x="4" y="12"/>
                    </a:cubicBezTo>
                    <a:cubicBezTo>
                      <a:pt x="0" y="9"/>
                      <a:pt x="3" y="8"/>
                      <a:pt x="4" y="5"/>
                    </a:cubicBezTo>
                    <a:cubicBezTo>
                      <a:pt x="5" y="3"/>
                      <a:pt x="5" y="1"/>
                      <a:pt x="4" y="1"/>
                    </a:cubicBezTo>
                    <a:cubicBezTo>
                      <a:pt x="6" y="1"/>
                      <a:pt x="8" y="0"/>
                      <a:pt x="10" y="1"/>
                    </a:cubicBezTo>
                    <a:cubicBezTo>
                      <a:pt x="13" y="2"/>
                      <a:pt x="14" y="2"/>
                      <a:pt x="19" y="3"/>
                    </a:cubicBezTo>
                    <a:cubicBezTo>
                      <a:pt x="23" y="3"/>
                      <a:pt x="27" y="2"/>
                      <a:pt x="28" y="3"/>
                    </a:cubicBezTo>
                    <a:cubicBezTo>
                      <a:pt x="28" y="3"/>
                      <a:pt x="28" y="4"/>
                      <a:pt x="28" y="4"/>
                    </a:cubicBezTo>
                    <a:cubicBezTo>
                      <a:pt x="28" y="6"/>
                      <a:pt x="28" y="8"/>
                      <a:pt x="26" y="10"/>
                    </a:cubicBezTo>
                    <a:cubicBezTo>
                      <a:pt x="25" y="12"/>
                      <a:pt x="25" y="12"/>
                      <a:pt x="25" y="16"/>
                    </a:cubicBezTo>
                    <a:cubicBezTo>
                      <a:pt x="26" y="21"/>
                      <a:pt x="27" y="23"/>
                      <a:pt x="30" y="25"/>
                    </a:cubicBezTo>
                    <a:cubicBezTo>
                      <a:pt x="34" y="28"/>
                      <a:pt x="37" y="27"/>
                      <a:pt x="38" y="30"/>
                    </a:cubicBezTo>
                    <a:cubicBezTo>
                      <a:pt x="38" y="33"/>
                      <a:pt x="39" y="34"/>
                      <a:pt x="39" y="37"/>
                    </a:cubicBezTo>
                    <a:cubicBezTo>
                      <a:pt x="39" y="40"/>
                      <a:pt x="39" y="41"/>
                      <a:pt x="40" y="44"/>
                    </a:cubicBezTo>
                    <a:cubicBezTo>
                      <a:pt x="40" y="46"/>
                      <a:pt x="39" y="46"/>
                      <a:pt x="41" y="49"/>
                    </a:cubicBezTo>
                    <a:cubicBezTo>
                      <a:pt x="43" y="52"/>
                      <a:pt x="43" y="54"/>
                      <a:pt x="44" y="56"/>
                    </a:cubicBezTo>
                    <a:cubicBezTo>
                      <a:pt x="45" y="58"/>
                      <a:pt x="45" y="68"/>
                      <a:pt x="45" y="70"/>
                    </a:cubicBezTo>
                    <a:cubicBezTo>
                      <a:pt x="45" y="72"/>
                      <a:pt x="46" y="116"/>
                      <a:pt x="46" y="116"/>
                    </a:cubicBezTo>
                    <a:cubicBezTo>
                      <a:pt x="46" y="116"/>
                      <a:pt x="42" y="119"/>
                      <a:pt x="44" y="123"/>
                    </a:cubicBezTo>
                    <a:cubicBezTo>
                      <a:pt x="46" y="126"/>
                      <a:pt x="49" y="133"/>
                      <a:pt x="49" y="13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931">
                <a:extLst>
                  <a:ext uri="{FF2B5EF4-FFF2-40B4-BE49-F238E27FC236}">
                    <a16:creationId xmlns:a16="http://schemas.microsoft.com/office/drawing/2014/main" id="{4F3DD698-4A8B-034F-B311-049AABBEDF99}"/>
                  </a:ext>
                </a:extLst>
              </p:cNvPr>
              <p:cNvSpPr>
                <a:spLocks/>
              </p:cNvSpPr>
              <p:nvPr/>
            </p:nvSpPr>
            <p:spPr bwMode="auto">
              <a:xfrm>
                <a:off x="2550" y="1837"/>
                <a:ext cx="47" cy="103"/>
              </a:xfrm>
              <a:custGeom>
                <a:avLst/>
                <a:gdLst>
                  <a:gd name="T0" fmla="*/ 70 w 78"/>
                  <a:gd name="T1" fmla="*/ 58 h 173"/>
                  <a:gd name="T2" fmla="*/ 72 w 78"/>
                  <a:gd name="T3" fmla="*/ 67 h 173"/>
                  <a:gd name="T4" fmla="*/ 66 w 78"/>
                  <a:gd name="T5" fmla="*/ 73 h 173"/>
                  <a:gd name="T6" fmla="*/ 59 w 78"/>
                  <a:gd name="T7" fmla="*/ 84 h 173"/>
                  <a:gd name="T8" fmla="*/ 57 w 78"/>
                  <a:gd name="T9" fmla="*/ 92 h 173"/>
                  <a:gd name="T10" fmla="*/ 49 w 78"/>
                  <a:gd name="T11" fmla="*/ 96 h 173"/>
                  <a:gd name="T12" fmla="*/ 49 w 78"/>
                  <a:gd name="T13" fmla="*/ 135 h 173"/>
                  <a:gd name="T14" fmla="*/ 50 w 78"/>
                  <a:gd name="T15" fmla="*/ 147 h 173"/>
                  <a:gd name="T16" fmla="*/ 49 w 78"/>
                  <a:gd name="T17" fmla="*/ 155 h 173"/>
                  <a:gd name="T18" fmla="*/ 49 w 78"/>
                  <a:gd name="T19" fmla="*/ 163 h 173"/>
                  <a:gd name="T20" fmla="*/ 48 w 78"/>
                  <a:gd name="T21" fmla="*/ 168 h 173"/>
                  <a:gd name="T22" fmla="*/ 43 w 78"/>
                  <a:gd name="T23" fmla="*/ 169 h 173"/>
                  <a:gd name="T24" fmla="*/ 24 w 78"/>
                  <a:gd name="T25" fmla="*/ 172 h 173"/>
                  <a:gd name="T26" fmla="*/ 19 w 78"/>
                  <a:gd name="T27" fmla="*/ 161 h 173"/>
                  <a:gd name="T28" fmla="*/ 21 w 78"/>
                  <a:gd name="T29" fmla="*/ 154 h 173"/>
                  <a:gd name="T30" fmla="*/ 20 w 78"/>
                  <a:gd name="T31" fmla="*/ 108 h 173"/>
                  <a:gd name="T32" fmla="*/ 19 w 78"/>
                  <a:gd name="T33" fmla="*/ 94 h 173"/>
                  <a:gd name="T34" fmla="*/ 16 w 78"/>
                  <a:gd name="T35" fmla="*/ 87 h 173"/>
                  <a:gd name="T36" fmla="*/ 15 w 78"/>
                  <a:gd name="T37" fmla="*/ 82 h 173"/>
                  <a:gd name="T38" fmla="*/ 14 w 78"/>
                  <a:gd name="T39" fmla="*/ 75 h 173"/>
                  <a:gd name="T40" fmla="*/ 13 w 78"/>
                  <a:gd name="T41" fmla="*/ 68 h 173"/>
                  <a:gd name="T42" fmla="*/ 5 w 78"/>
                  <a:gd name="T43" fmla="*/ 63 h 173"/>
                  <a:gd name="T44" fmla="*/ 0 w 78"/>
                  <a:gd name="T45" fmla="*/ 54 h 173"/>
                  <a:gd name="T46" fmla="*/ 1 w 78"/>
                  <a:gd name="T47" fmla="*/ 48 h 173"/>
                  <a:gd name="T48" fmla="*/ 3 w 78"/>
                  <a:gd name="T49" fmla="*/ 42 h 173"/>
                  <a:gd name="T50" fmla="*/ 3 w 78"/>
                  <a:gd name="T51" fmla="*/ 41 h 173"/>
                  <a:gd name="T52" fmla="*/ 6 w 78"/>
                  <a:gd name="T53" fmla="*/ 37 h 173"/>
                  <a:gd name="T54" fmla="*/ 11 w 78"/>
                  <a:gd name="T55" fmla="*/ 31 h 173"/>
                  <a:gd name="T56" fmla="*/ 20 w 78"/>
                  <a:gd name="T57" fmla="*/ 28 h 173"/>
                  <a:gd name="T58" fmla="*/ 29 w 78"/>
                  <a:gd name="T59" fmla="*/ 28 h 173"/>
                  <a:gd name="T60" fmla="*/ 35 w 78"/>
                  <a:gd name="T61" fmla="*/ 24 h 173"/>
                  <a:gd name="T62" fmla="*/ 40 w 78"/>
                  <a:gd name="T63" fmla="*/ 16 h 173"/>
                  <a:gd name="T64" fmla="*/ 40 w 78"/>
                  <a:gd name="T65" fmla="*/ 14 h 173"/>
                  <a:gd name="T66" fmla="*/ 40 w 78"/>
                  <a:gd name="T67" fmla="*/ 6 h 173"/>
                  <a:gd name="T68" fmla="*/ 49 w 78"/>
                  <a:gd name="T69" fmla="*/ 2 h 173"/>
                  <a:gd name="T70" fmla="*/ 57 w 78"/>
                  <a:gd name="T71" fmla="*/ 5 h 173"/>
                  <a:gd name="T72" fmla="*/ 68 w 78"/>
                  <a:gd name="T73" fmla="*/ 16 h 173"/>
                  <a:gd name="T74" fmla="*/ 70 w 78"/>
                  <a:gd name="T75" fmla="*/ 19 h 173"/>
                  <a:gd name="T76" fmla="*/ 67 w 78"/>
                  <a:gd name="T77" fmla="*/ 24 h 173"/>
                  <a:gd name="T78" fmla="*/ 74 w 78"/>
                  <a:gd name="T79" fmla="*/ 37 h 173"/>
                  <a:gd name="T80" fmla="*/ 74 w 78"/>
                  <a:gd name="T81" fmla="*/ 49 h 173"/>
                  <a:gd name="T82" fmla="*/ 70 w 78"/>
                  <a:gd name="T83" fmla="*/ 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173">
                    <a:moveTo>
                      <a:pt x="70" y="58"/>
                    </a:moveTo>
                    <a:cubicBezTo>
                      <a:pt x="69" y="59"/>
                      <a:pt x="70" y="63"/>
                      <a:pt x="72" y="67"/>
                    </a:cubicBezTo>
                    <a:cubicBezTo>
                      <a:pt x="73" y="71"/>
                      <a:pt x="69" y="69"/>
                      <a:pt x="66" y="73"/>
                    </a:cubicBezTo>
                    <a:cubicBezTo>
                      <a:pt x="64" y="77"/>
                      <a:pt x="61" y="81"/>
                      <a:pt x="59" y="84"/>
                    </a:cubicBezTo>
                    <a:cubicBezTo>
                      <a:pt x="57" y="87"/>
                      <a:pt x="58" y="91"/>
                      <a:pt x="57" y="92"/>
                    </a:cubicBezTo>
                    <a:cubicBezTo>
                      <a:pt x="56" y="93"/>
                      <a:pt x="50" y="95"/>
                      <a:pt x="49" y="96"/>
                    </a:cubicBezTo>
                    <a:cubicBezTo>
                      <a:pt x="48" y="97"/>
                      <a:pt x="48" y="132"/>
                      <a:pt x="49" y="135"/>
                    </a:cubicBezTo>
                    <a:cubicBezTo>
                      <a:pt x="49" y="138"/>
                      <a:pt x="53" y="144"/>
                      <a:pt x="50" y="147"/>
                    </a:cubicBezTo>
                    <a:cubicBezTo>
                      <a:pt x="47" y="149"/>
                      <a:pt x="47" y="153"/>
                      <a:pt x="49" y="155"/>
                    </a:cubicBezTo>
                    <a:cubicBezTo>
                      <a:pt x="50" y="157"/>
                      <a:pt x="49" y="162"/>
                      <a:pt x="49" y="163"/>
                    </a:cubicBezTo>
                    <a:cubicBezTo>
                      <a:pt x="48" y="163"/>
                      <a:pt x="48" y="166"/>
                      <a:pt x="48" y="168"/>
                    </a:cubicBezTo>
                    <a:cubicBezTo>
                      <a:pt x="48" y="167"/>
                      <a:pt x="47" y="167"/>
                      <a:pt x="43" y="169"/>
                    </a:cubicBezTo>
                    <a:cubicBezTo>
                      <a:pt x="36" y="173"/>
                      <a:pt x="29" y="172"/>
                      <a:pt x="24" y="172"/>
                    </a:cubicBezTo>
                    <a:cubicBezTo>
                      <a:pt x="24" y="170"/>
                      <a:pt x="21" y="164"/>
                      <a:pt x="19" y="161"/>
                    </a:cubicBezTo>
                    <a:cubicBezTo>
                      <a:pt x="17" y="157"/>
                      <a:pt x="21" y="154"/>
                      <a:pt x="21" y="154"/>
                    </a:cubicBezTo>
                    <a:cubicBezTo>
                      <a:pt x="21" y="154"/>
                      <a:pt x="20" y="110"/>
                      <a:pt x="20" y="108"/>
                    </a:cubicBezTo>
                    <a:cubicBezTo>
                      <a:pt x="20" y="106"/>
                      <a:pt x="20" y="96"/>
                      <a:pt x="19" y="94"/>
                    </a:cubicBezTo>
                    <a:cubicBezTo>
                      <a:pt x="18" y="92"/>
                      <a:pt x="18" y="90"/>
                      <a:pt x="16" y="87"/>
                    </a:cubicBezTo>
                    <a:cubicBezTo>
                      <a:pt x="14" y="84"/>
                      <a:pt x="15" y="84"/>
                      <a:pt x="15" y="82"/>
                    </a:cubicBezTo>
                    <a:cubicBezTo>
                      <a:pt x="14" y="79"/>
                      <a:pt x="14" y="78"/>
                      <a:pt x="14" y="75"/>
                    </a:cubicBezTo>
                    <a:cubicBezTo>
                      <a:pt x="14" y="72"/>
                      <a:pt x="13" y="71"/>
                      <a:pt x="13" y="68"/>
                    </a:cubicBezTo>
                    <a:cubicBezTo>
                      <a:pt x="12" y="65"/>
                      <a:pt x="9" y="66"/>
                      <a:pt x="5" y="63"/>
                    </a:cubicBezTo>
                    <a:cubicBezTo>
                      <a:pt x="2" y="61"/>
                      <a:pt x="1" y="59"/>
                      <a:pt x="0" y="54"/>
                    </a:cubicBezTo>
                    <a:cubicBezTo>
                      <a:pt x="0" y="50"/>
                      <a:pt x="0" y="50"/>
                      <a:pt x="1" y="48"/>
                    </a:cubicBezTo>
                    <a:cubicBezTo>
                      <a:pt x="3" y="46"/>
                      <a:pt x="3" y="44"/>
                      <a:pt x="3" y="42"/>
                    </a:cubicBezTo>
                    <a:cubicBezTo>
                      <a:pt x="3" y="41"/>
                      <a:pt x="3" y="41"/>
                      <a:pt x="3" y="41"/>
                    </a:cubicBezTo>
                    <a:cubicBezTo>
                      <a:pt x="4" y="40"/>
                      <a:pt x="5" y="39"/>
                      <a:pt x="6" y="37"/>
                    </a:cubicBezTo>
                    <a:cubicBezTo>
                      <a:pt x="8" y="32"/>
                      <a:pt x="9" y="33"/>
                      <a:pt x="11" y="31"/>
                    </a:cubicBezTo>
                    <a:cubicBezTo>
                      <a:pt x="14" y="29"/>
                      <a:pt x="16" y="29"/>
                      <a:pt x="20" y="28"/>
                    </a:cubicBezTo>
                    <a:cubicBezTo>
                      <a:pt x="23" y="27"/>
                      <a:pt x="25" y="28"/>
                      <a:pt x="29" y="28"/>
                    </a:cubicBezTo>
                    <a:cubicBezTo>
                      <a:pt x="33" y="28"/>
                      <a:pt x="33" y="25"/>
                      <a:pt x="35" y="24"/>
                    </a:cubicBezTo>
                    <a:cubicBezTo>
                      <a:pt x="37" y="22"/>
                      <a:pt x="39" y="21"/>
                      <a:pt x="40" y="16"/>
                    </a:cubicBezTo>
                    <a:cubicBezTo>
                      <a:pt x="40" y="15"/>
                      <a:pt x="40" y="14"/>
                      <a:pt x="40" y="14"/>
                    </a:cubicBezTo>
                    <a:cubicBezTo>
                      <a:pt x="40" y="11"/>
                      <a:pt x="40" y="11"/>
                      <a:pt x="40" y="6"/>
                    </a:cubicBezTo>
                    <a:cubicBezTo>
                      <a:pt x="40" y="0"/>
                      <a:pt x="44" y="4"/>
                      <a:pt x="49" y="2"/>
                    </a:cubicBezTo>
                    <a:cubicBezTo>
                      <a:pt x="53" y="0"/>
                      <a:pt x="51" y="2"/>
                      <a:pt x="57" y="5"/>
                    </a:cubicBezTo>
                    <a:cubicBezTo>
                      <a:pt x="62" y="8"/>
                      <a:pt x="63" y="14"/>
                      <a:pt x="68" y="16"/>
                    </a:cubicBezTo>
                    <a:cubicBezTo>
                      <a:pt x="69" y="17"/>
                      <a:pt x="70" y="18"/>
                      <a:pt x="70" y="19"/>
                    </a:cubicBezTo>
                    <a:cubicBezTo>
                      <a:pt x="71" y="20"/>
                      <a:pt x="69" y="22"/>
                      <a:pt x="67" y="24"/>
                    </a:cubicBezTo>
                    <a:cubicBezTo>
                      <a:pt x="63" y="27"/>
                      <a:pt x="71" y="34"/>
                      <a:pt x="74" y="37"/>
                    </a:cubicBezTo>
                    <a:cubicBezTo>
                      <a:pt x="78" y="40"/>
                      <a:pt x="74" y="47"/>
                      <a:pt x="74" y="49"/>
                    </a:cubicBezTo>
                    <a:cubicBezTo>
                      <a:pt x="75" y="51"/>
                      <a:pt x="72" y="57"/>
                      <a:pt x="70"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932">
                <a:extLst>
                  <a:ext uri="{FF2B5EF4-FFF2-40B4-BE49-F238E27FC236}">
                    <a16:creationId xmlns:a16="http://schemas.microsoft.com/office/drawing/2014/main" id="{4602453C-8FF5-8C47-8547-3850761269A3}"/>
                  </a:ext>
                </a:extLst>
              </p:cNvPr>
              <p:cNvSpPr>
                <a:spLocks/>
              </p:cNvSpPr>
              <p:nvPr/>
            </p:nvSpPr>
            <p:spPr bwMode="auto">
              <a:xfrm>
                <a:off x="2456" y="1792"/>
                <a:ext cx="118" cy="96"/>
              </a:xfrm>
              <a:custGeom>
                <a:avLst/>
                <a:gdLst>
                  <a:gd name="T0" fmla="*/ 197 w 197"/>
                  <a:gd name="T1" fmla="*/ 91 h 160"/>
                  <a:gd name="T2" fmla="*/ 186 w 197"/>
                  <a:gd name="T3" fmla="*/ 103 h 160"/>
                  <a:gd name="T4" fmla="*/ 168 w 197"/>
                  <a:gd name="T5" fmla="*/ 106 h 160"/>
                  <a:gd name="T6" fmla="*/ 160 w 197"/>
                  <a:gd name="T7" fmla="*/ 116 h 160"/>
                  <a:gd name="T8" fmla="*/ 142 w 197"/>
                  <a:gd name="T9" fmla="*/ 114 h 160"/>
                  <a:gd name="T10" fmla="*/ 136 w 197"/>
                  <a:gd name="T11" fmla="*/ 113 h 160"/>
                  <a:gd name="T12" fmla="*/ 122 w 197"/>
                  <a:gd name="T13" fmla="*/ 117 h 160"/>
                  <a:gd name="T14" fmla="*/ 67 w 197"/>
                  <a:gd name="T15" fmla="*/ 116 h 160"/>
                  <a:gd name="T16" fmla="*/ 66 w 197"/>
                  <a:gd name="T17" fmla="*/ 130 h 160"/>
                  <a:gd name="T18" fmla="*/ 68 w 197"/>
                  <a:gd name="T19" fmla="*/ 147 h 160"/>
                  <a:gd name="T20" fmla="*/ 70 w 197"/>
                  <a:gd name="T21" fmla="*/ 160 h 160"/>
                  <a:gd name="T22" fmla="*/ 60 w 197"/>
                  <a:gd name="T23" fmla="*/ 148 h 160"/>
                  <a:gd name="T24" fmla="*/ 34 w 197"/>
                  <a:gd name="T25" fmla="*/ 149 h 160"/>
                  <a:gd name="T26" fmla="*/ 16 w 197"/>
                  <a:gd name="T27" fmla="*/ 149 h 160"/>
                  <a:gd name="T28" fmla="*/ 4 w 197"/>
                  <a:gd name="T29" fmla="*/ 135 h 160"/>
                  <a:gd name="T30" fmla="*/ 1 w 197"/>
                  <a:gd name="T31" fmla="*/ 126 h 160"/>
                  <a:gd name="T32" fmla="*/ 8 w 197"/>
                  <a:gd name="T33" fmla="*/ 103 h 160"/>
                  <a:gd name="T34" fmla="*/ 19 w 197"/>
                  <a:gd name="T35" fmla="*/ 87 h 160"/>
                  <a:gd name="T36" fmla="*/ 27 w 197"/>
                  <a:gd name="T37" fmla="*/ 68 h 160"/>
                  <a:gd name="T38" fmla="*/ 33 w 197"/>
                  <a:gd name="T39" fmla="*/ 55 h 160"/>
                  <a:gd name="T40" fmla="*/ 46 w 197"/>
                  <a:gd name="T41" fmla="*/ 53 h 160"/>
                  <a:gd name="T42" fmla="*/ 57 w 197"/>
                  <a:gd name="T43" fmla="*/ 44 h 160"/>
                  <a:gd name="T44" fmla="*/ 66 w 197"/>
                  <a:gd name="T45" fmla="*/ 37 h 160"/>
                  <a:gd name="T46" fmla="*/ 83 w 197"/>
                  <a:gd name="T47" fmla="*/ 27 h 160"/>
                  <a:gd name="T48" fmla="*/ 105 w 197"/>
                  <a:gd name="T49" fmla="*/ 14 h 160"/>
                  <a:gd name="T50" fmla="*/ 133 w 197"/>
                  <a:gd name="T51" fmla="*/ 2 h 160"/>
                  <a:gd name="T52" fmla="*/ 143 w 197"/>
                  <a:gd name="T53" fmla="*/ 4 h 160"/>
                  <a:gd name="T54" fmla="*/ 145 w 197"/>
                  <a:gd name="T55" fmla="*/ 22 h 160"/>
                  <a:gd name="T56" fmla="*/ 162 w 197"/>
                  <a:gd name="T57" fmla="*/ 43 h 160"/>
                  <a:gd name="T58" fmla="*/ 166 w 197"/>
                  <a:gd name="T59" fmla="*/ 59 h 160"/>
                  <a:gd name="T60" fmla="*/ 184 w 197"/>
                  <a:gd name="T61" fmla="*/ 68 h 160"/>
                  <a:gd name="T62" fmla="*/ 193 w 197"/>
                  <a:gd name="T63" fmla="*/ 77 h 160"/>
                  <a:gd name="T64" fmla="*/ 197 w 197"/>
                  <a:gd name="T65" fmla="*/ 8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60">
                    <a:moveTo>
                      <a:pt x="197" y="89"/>
                    </a:moveTo>
                    <a:cubicBezTo>
                      <a:pt x="197" y="89"/>
                      <a:pt x="197" y="90"/>
                      <a:pt x="197" y="91"/>
                    </a:cubicBezTo>
                    <a:cubicBezTo>
                      <a:pt x="196" y="96"/>
                      <a:pt x="194" y="97"/>
                      <a:pt x="192" y="99"/>
                    </a:cubicBezTo>
                    <a:cubicBezTo>
                      <a:pt x="190" y="100"/>
                      <a:pt x="190" y="103"/>
                      <a:pt x="186" y="103"/>
                    </a:cubicBezTo>
                    <a:cubicBezTo>
                      <a:pt x="182" y="103"/>
                      <a:pt x="180" y="102"/>
                      <a:pt x="177" y="103"/>
                    </a:cubicBezTo>
                    <a:cubicBezTo>
                      <a:pt x="173" y="104"/>
                      <a:pt x="171" y="104"/>
                      <a:pt x="168" y="106"/>
                    </a:cubicBezTo>
                    <a:cubicBezTo>
                      <a:pt x="166" y="108"/>
                      <a:pt x="165" y="107"/>
                      <a:pt x="163" y="112"/>
                    </a:cubicBezTo>
                    <a:cubicBezTo>
                      <a:pt x="162" y="114"/>
                      <a:pt x="161" y="116"/>
                      <a:pt x="160" y="116"/>
                    </a:cubicBezTo>
                    <a:cubicBezTo>
                      <a:pt x="159" y="115"/>
                      <a:pt x="155" y="116"/>
                      <a:pt x="151" y="116"/>
                    </a:cubicBezTo>
                    <a:cubicBezTo>
                      <a:pt x="146" y="115"/>
                      <a:pt x="145" y="115"/>
                      <a:pt x="142" y="114"/>
                    </a:cubicBezTo>
                    <a:cubicBezTo>
                      <a:pt x="140" y="113"/>
                      <a:pt x="138" y="114"/>
                      <a:pt x="136" y="114"/>
                    </a:cubicBezTo>
                    <a:cubicBezTo>
                      <a:pt x="136" y="113"/>
                      <a:pt x="136" y="113"/>
                      <a:pt x="136" y="113"/>
                    </a:cubicBezTo>
                    <a:cubicBezTo>
                      <a:pt x="136" y="113"/>
                      <a:pt x="132" y="111"/>
                      <a:pt x="129" y="113"/>
                    </a:cubicBezTo>
                    <a:cubicBezTo>
                      <a:pt x="126" y="115"/>
                      <a:pt x="123" y="117"/>
                      <a:pt x="122" y="117"/>
                    </a:cubicBezTo>
                    <a:cubicBezTo>
                      <a:pt x="120" y="117"/>
                      <a:pt x="121" y="116"/>
                      <a:pt x="119" y="116"/>
                    </a:cubicBezTo>
                    <a:cubicBezTo>
                      <a:pt x="118" y="115"/>
                      <a:pt x="70" y="115"/>
                      <a:pt x="67" y="116"/>
                    </a:cubicBezTo>
                    <a:cubicBezTo>
                      <a:pt x="64" y="116"/>
                      <a:pt x="64" y="120"/>
                      <a:pt x="64" y="122"/>
                    </a:cubicBezTo>
                    <a:cubicBezTo>
                      <a:pt x="64" y="125"/>
                      <a:pt x="65" y="128"/>
                      <a:pt x="66" y="130"/>
                    </a:cubicBezTo>
                    <a:cubicBezTo>
                      <a:pt x="67" y="133"/>
                      <a:pt x="66" y="135"/>
                      <a:pt x="68" y="136"/>
                    </a:cubicBezTo>
                    <a:cubicBezTo>
                      <a:pt x="69" y="137"/>
                      <a:pt x="68" y="143"/>
                      <a:pt x="68" y="147"/>
                    </a:cubicBezTo>
                    <a:cubicBezTo>
                      <a:pt x="68" y="151"/>
                      <a:pt x="69" y="155"/>
                      <a:pt x="70" y="156"/>
                    </a:cubicBezTo>
                    <a:cubicBezTo>
                      <a:pt x="70" y="157"/>
                      <a:pt x="70" y="159"/>
                      <a:pt x="70" y="160"/>
                    </a:cubicBezTo>
                    <a:cubicBezTo>
                      <a:pt x="68" y="159"/>
                      <a:pt x="66" y="159"/>
                      <a:pt x="65" y="157"/>
                    </a:cubicBezTo>
                    <a:cubicBezTo>
                      <a:pt x="62" y="154"/>
                      <a:pt x="61" y="150"/>
                      <a:pt x="60" y="148"/>
                    </a:cubicBezTo>
                    <a:cubicBezTo>
                      <a:pt x="60" y="146"/>
                      <a:pt x="46" y="147"/>
                      <a:pt x="41" y="147"/>
                    </a:cubicBezTo>
                    <a:cubicBezTo>
                      <a:pt x="35" y="147"/>
                      <a:pt x="36" y="148"/>
                      <a:pt x="34" y="149"/>
                    </a:cubicBezTo>
                    <a:cubicBezTo>
                      <a:pt x="32" y="151"/>
                      <a:pt x="29" y="154"/>
                      <a:pt x="26" y="154"/>
                    </a:cubicBezTo>
                    <a:cubicBezTo>
                      <a:pt x="23" y="154"/>
                      <a:pt x="21" y="153"/>
                      <a:pt x="16" y="149"/>
                    </a:cubicBezTo>
                    <a:cubicBezTo>
                      <a:pt x="11" y="144"/>
                      <a:pt x="13" y="144"/>
                      <a:pt x="12" y="139"/>
                    </a:cubicBezTo>
                    <a:cubicBezTo>
                      <a:pt x="11" y="134"/>
                      <a:pt x="7" y="136"/>
                      <a:pt x="4" y="135"/>
                    </a:cubicBezTo>
                    <a:cubicBezTo>
                      <a:pt x="2" y="135"/>
                      <a:pt x="1" y="133"/>
                      <a:pt x="0" y="132"/>
                    </a:cubicBezTo>
                    <a:cubicBezTo>
                      <a:pt x="3" y="130"/>
                      <a:pt x="0" y="129"/>
                      <a:pt x="1" y="126"/>
                    </a:cubicBezTo>
                    <a:cubicBezTo>
                      <a:pt x="3" y="123"/>
                      <a:pt x="1" y="123"/>
                      <a:pt x="1" y="117"/>
                    </a:cubicBezTo>
                    <a:cubicBezTo>
                      <a:pt x="1" y="111"/>
                      <a:pt x="7" y="109"/>
                      <a:pt x="8" y="103"/>
                    </a:cubicBezTo>
                    <a:cubicBezTo>
                      <a:pt x="10" y="98"/>
                      <a:pt x="4" y="97"/>
                      <a:pt x="4" y="93"/>
                    </a:cubicBezTo>
                    <a:cubicBezTo>
                      <a:pt x="4" y="89"/>
                      <a:pt x="13" y="89"/>
                      <a:pt x="19" y="87"/>
                    </a:cubicBezTo>
                    <a:cubicBezTo>
                      <a:pt x="25" y="84"/>
                      <a:pt x="25" y="84"/>
                      <a:pt x="26" y="78"/>
                    </a:cubicBezTo>
                    <a:cubicBezTo>
                      <a:pt x="27" y="72"/>
                      <a:pt x="30" y="72"/>
                      <a:pt x="27" y="68"/>
                    </a:cubicBezTo>
                    <a:cubicBezTo>
                      <a:pt x="24" y="64"/>
                      <a:pt x="31" y="68"/>
                      <a:pt x="33" y="65"/>
                    </a:cubicBezTo>
                    <a:cubicBezTo>
                      <a:pt x="36" y="62"/>
                      <a:pt x="33" y="61"/>
                      <a:pt x="33" y="55"/>
                    </a:cubicBezTo>
                    <a:cubicBezTo>
                      <a:pt x="34" y="48"/>
                      <a:pt x="35" y="54"/>
                      <a:pt x="37" y="49"/>
                    </a:cubicBezTo>
                    <a:cubicBezTo>
                      <a:pt x="40" y="44"/>
                      <a:pt x="41" y="50"/>
                      <a:pt x="46" y="53"/>
                    </a:cubicBezTo>
                    <a:cubicBezTo>
                      <a:pt x="50" y="57"/>
                      <a:pt x="49" y="53"/>
                      <a:pt x="55" y="52"/>
                    </a:cubicBezTo>
                    <a:cubicBezTo>
                      <a:pt x="60" y="50"/>
                      <a:pt x="56" y="49"/>
                      <a:pt x="57" y="44"/>
                    </a:cubicBezTo>
                    <a:cubicBezTo>
                      <a:pt x="58" y="39"/>
                      <a:pt x="58" y="41"/>
                      <a:pt x="61" y="41"/>
                    </a:cubicBezTo>
                    <a:cubicBezTo>
                      <a:pt x="64" y="41"/>
                      <a:pt x="65" y="41"/>
                      <a:pt x="66" y="37"/>
                    </a:cubicBezTo>
                    <a:cubicBezTo>
                      <a:pt x="68" y="33"/>
                      <a:pt x="70" y="29"/>
                      <a:pt x="71" y="25"/>
                    </a:cubicBezTo>
                    <a:cubicBezTo>
                      <a:pt x="73" y="22"/>
                      <a:pt x="78" y="26"/>
                      <a:pt x="83" y="27"/>
                    </a:cubicBezTo>
                    <a:cubicBezTo>
                      <a:pt x="89" y="29"/>
                      <a:pt x="87" y="22"/>
                      <a:pt x="92" y="19"/>
                    </a:cubicBezTo>
                    <a:cubicBezTo>
                      <a:pt x="97" y="16"/>
                      <a:pt x="101" y="16"/>
                      <a:pt x="105" y="14"/>
                    </a:cubicBezTo>
                    <a:cubicBezTo>
                      <a:pt x="110" y="11"/>
                      <a:pt x="114" y="4"/>
                      <a:pt x="119" y="2"/>
                    </a:cubicBezTo>
                    <a:cubicBezTo>
                      <a:pt x="124" y="0"/>
                      <a:pt x="124" y="2"/>
                      <a:pt x="133" y="2"/>
                    </a:cubicBezTo>
                    <a:cubicBezTo>
                      <a:pt x="142" y="3"/>
                      <a:pt x="138" y="4"/>
                      <a:pt x="142" y="4"/>
                    </a:cubicBezTo>
                    <a:cubicBezTo>
                      <a:pt x="142" y="4"/>
                      <a:pt x="143" y="4"/>
                      <a:pt x="143" y="4"/>
                    </a:cubicBezTo>
                    <a:cubicBezTo>
                      <a:pt x="142" y="7"/>
                      <a:pt x="145" y="10"/>
                      <a:pt x="145" y="13"/>
                    </a:cubicBezTo>
                    <a:cubicBezTo>
                      <a:pt x="145" y="15"/>
                      <a:pt x="139" y="13"/>
                      <a:pt x="145" y="22"/>
                    </a:cubicBezTo>
                    <a:cubicBezTo>
                      <a:pt x="150" y="31"/>
                      <a:pt x="145" y="27"/>
                      <a:pt x="151" y="35"/>
                    </a:cubicBezTo>
                    <a:cubicBezTo>
                      <a:pt x="157" y="43"/>
                      <a:pt x="158" y="40"/>
                      <a:pt x="162" y="43"/>
                    </a:cubicBezTo>
                    <a:cubicBezTo>
                      <a:pt x="165" y="45"/>
                      <a:pt x="167" y="46"/>
                      <a:pt x="165" y="49"/>
                    </a:cubicBezTo>
                    <a:cubicBezTo>
                      <a:pt x="163" y="52"/>
                      <a:pt x="162" y="55"/>
                      <a:pt x="166" y="59"/>
                    </a:cubicBezTo>
                    <a:cubicBezTo>
                      <a:pt x="169" y="64"/>
                      <a:pt x="169" y="66"/>
                      <a:pt x="175" y="67"/>
                    </a:cubicBezTo>
                    <a:cubicBezTo>
                      <a:pt x="181" y="68"/>
                      <a:pt x="180" y="70"/>
                      <a:pt x="184" y="68"/>
                    </a:cubicBezTo>
                    <a:cubicBezTo>
                      <a:pt x="189" y="67"/>
                      <a:pt x="193" y="65"/>
                      <a:pt x="193" y="69"/>
                    </a:cubicBezTo>
                    <a:cubicBezTo>
                      <a:pt x="193" y="73"/>
                      <a:pt x="194" y="76"/>
                      <a:pt x="193" y="77"/>
                    </a:cubicBezTo>
                    <a:cubicBezTo>
                      <a:pt x="192" y="77"/>
                      <a:pt x="187" y="83"/>
                      <a:pt x="190" y="85"/>
                    </a:cubicBezTo>
                    <a:cubicBezTo>
                      <a:pt x="193" y="87"/>
                      <a:pt x="196" y="88"/>
                      <a:pt x="197" y="8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933">
                <a:extLst>
                  <a:ext uri="{FF2B5EF4-FFF2-40B4-BE49-F238E27FC236}">
                    <a16:creationId xmlns:a16="http://schemas.microsoft.com/office/drawing/2014/main" id="{3FF4BC9B-CC2F-4C45-83CC-7B1CF658870A}"/>
                  </a:ext>
                </a:extLst>
              </p:cNvPr>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934">
                <a:extLst>
                  <a:ext uri="{FF2B5EF4-FFF2-40B4-BE49-F238E27FC236}">
                    <a16:creationId xmlns:a16="http://schemas.microsoft.com/office/drawing/2014/main" id="{72F49387-C38F-924C-B652-4E52351DE77E}"/>
                  </a:ext>
                </a:extLst>
              </p:cNvPr>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935">
                <a:extLst>
                  <a:ext uri="{FF2B5EF4-FFF2-40B4-BE49-F238E27FC236}">
                    <a16:creationId xmlns:a16="http://schemas.microsoft.com/office/drawing/2014/main" id="{8441706E-B5B9-3949-B522-7DCA3163250E}"/>
                  </a:ext>
                </a:extLst>
              </p:cNvPr>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936">
                <a:extLst>
                  <a:ext uri="{FF2B5EF4-FFF2-40B4-BE49-F238E27FC236}">
                    <a16:creationId xmlns:a16="http://schemas.microsoft.com/office/drawing/2014/main" id="{8CAF746B-887B-C542-8318-A3953B845DC1}"/>
                  </a:ext>
                </a:extLst>
              </p:cNvPr>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937">
                <a:extLst>
                  <a:ext uri="{FF2B5EF4-FFF2-40B4-BE49-F238E27FC236}">
                    <a16:creationId xmlns:a16="http://schemas.microsoft.com/office/drawing/2014/main" id="{54A47578-7B2E-2F4D-BCDC-D65D62EF4E0F}"/>
                  </a:ext>
                </a:extLst>
              </p:cNvPr>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938">
                <a:extLst>
                  <a:ext uri="{FF2B5EF4-FFF2-40B4-BE49-F238E27FC236}">
                    <a16:creationId xmlns:a16="http://schemas.microsoft.com/office/drawing/2014/main" id="{38BA168F-6AB4-FF47-AEF0-B77B1E288557}"/>
                  </a:ext>
                </a:extLst>
              </p:cNvPr>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939">
                <a:extLst>
                  <a:ext uri="{FF2B5EF4-FFF2-40B4-BE49-F238E27FC236}">
                    <a16:creationId xmlns:a16="http://schemas.microsoft.com/office/drawing/2014/main" id="{DA44654B-9184-4B4B-949A-C53E269FBED6}"/>
                  </a:ext>
                </a:extLst>
              </p:cNvPr>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940">
                <a:extLst>
                  <a:ext uri="{FF2B5EF4-FFF2-40B4-BE49-F238E27FC236}">
                    <a16:creationId xmlns:a16="http://schemas.microsoft.com/office/drawing/2014/main" id="{5F6086A8-0CF2-2A4C-8F1C-7DD2D088DE9D}"/>
                  </a:ext>
                </a:extLst>
              </p:cNvPr>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941">
                <a:extLst>
                  <a:ext uri="{FF2B5EF4-FFF2-40B4-BE49-F238E27FC236}">
                    <a16:creationId xmlns:a16="http://schemas.microsoft.com/office/drawing/2014/main" id="{18A21787-8A84-2344-A3AC-22C25921100E}"/>
                  </a:ext>
                </a:extLst>
              </p:cNvPr>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942">
                <a:extLst>
                  <a:ext uri="{FF2B5EF4-FFF2-40B4-BE49-F238E27FC236}">
                    <a16:creationId xmlns:a16="http://schemas.microsoft.com/office/drawing/2014/main" id="{A51D735B-7618-5142-B0F0-C9F227351994}"/>
                  </a:ext>
                </a:extLst>
              </p:cNvPr>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943">
                <a:extLst>
                  <a:ext uri="{FF2B5EF4-FFF2-40B4-BE49-F238E27FC236}">
                    <a16:creationId xmlns:a16="http://schemas.microsoft.com/office/drawing/2014/main" id="{7291A391-720E-FC47-8B17-23EEDA10D5BB}"/>
                  </a:ext>
                </a:extLst>
              </p:cNvPr>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944">
                <a:extLst>
                  <a:ext uri="{FF2B5EF4-FFF2-40B4-BE49-F238E27FC236}">
                    <a16:creationId xmlns:a16="http://schemas.microsoft.com/office/drawing/2014/main" id="{9D226D9E-A702-2744-8296-1FCE9DC5CE0A}"/>
                  </a:ext>
                </a:extLst>
              </p:cNvPr>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945">
                <a:extLst>
                  <a:ext uri="{FF2B5EF4-FFF2-40B4-BE49-F238E27FC236}">
                    <a16:creationId xmlns:a16="http://schemas.microsoft.com/office/drawing/2014/main" id="{4C760C5A-F5E0-3347-BEED-980B2CAC559A}"/>
                  </a:ext>
                </a:extLst>
              </p:cNvPr>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946">
                <a:extLst>
                  <a:ext uri="{FF2B5EF4-FFF2-40B4-BE49-F238E27FC236}">
                    <a16:creationId xmlns:a16="http://schemas.microsoft.com/office/drawing/2014/main" id="{1EF07660-30CE-EA4A-B4BC-0B82783A7A8C}"/>
                  </a:ext>
                </a:extLst>
              </p:cNvPr>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947">
                <a:extLst>
                  <a:ext uri="{FF2B5EF4-FFF2-40B4-BE49-F238E27FC236}">
                    <a16:creationId xmlns:a16="http://schemas.microsoft.com/office/drawing/2014/main" id="{2BDF48A1-11DC-F44B-8764-AD84E37519E3}"/>
                  </a:ext>
                </a:extLst>
              </p:cNvPr>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948">
                <a:extLst>
                  <a:ext uri="{FF2B5EF4-FFF2-40B4-BE49-F238E27FC236}">
                    <a16:creationId xmlns:a16="http://schemas.microsoft.com/office/drawing/2014/main" id="{4D6ED9B5-5667-7D46-A00A-F63659D72D13}"/>
                  </a:ext>
                </a:extLst>
              </p:cNvPr>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949">
                <a:extLst>
                  <a:ext uri="{FF2B5EF4-FFF2-40B4-BE49-F238E27FC236}">
                    <a16:creationId xmlns:a16="http://schemas.microsoft.com/office/drawing/2014/main" id="{FF3B5A26-A89E-6E48-B8EB-B84B0B815F41}"/>
                  </a:ext>
                </a:extLst>
              </p:cNvPr>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950">
                <a:extLst>
                  <a:ext uri="{FF2B5EF4-FFF2-40B4-BE49-F238E27FC236}">
                    <a16:creationId xmlns:a16="http://schemas.microsoft.com/office/drawing/2014/main" id="{8C929BC9-58B8-D044-A53C-10327A76B0BF}"/>
                  </a:ext>
                </a:extLst>
              </p:cNvPr>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951">
                <a:extLst>
                  <a:ext uri="{FF2B5EF4-FFF2-40B4-BE49-F238E27FC236}">
                    <a16:creationId xmlns:a16="http://schemas.microsoft.com/office/drawing/2014/main" id="{DFA1F67F-D6A4-FE46-A985-45FF3C413C4B}"/>
                  </a:ext>
                </a:extLst>
              </p:cNvPr>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952">
                <a:extLst>
                  <a:ext uri="{FF2B5EF4-FFF2-40B4-BE49-F238E27FC236}">
                    <a16:creationId xmlns:a16="http://schemas.microsoft.com/office/drawing/2014/main" id="{9F534600-2760-E14E-A3EA-73A1335FBD04}"/>
                  </a:ext>
                </a:extLst>
              </p:cNvPr>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953">
                <a:extLst>
                  <a:ext uri="{FF2B5EF4-FFF2-40B4-BE49-F238E27FC236}">
                    <a16:creationId xmlns:a16="http://schemas.microsoft.com/office/drawing/2014/main" id="{9A8AE5D5-0932-C94B-A9A9-4678AB5401B5}"/>
                  </a:ext>
                </a:extLst>
              </p:cNvPr>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954">
                <a:extLst>
                  <a:ext uri="{FF2B5EF4-FFF2-40B4-BE49-F238E27FC236}">
                    <a16:creationId xmlns:a16="http://schemas.microsoft.com/office/drawing/2014/main" id="{4159CFA6-744E-144B-9A76-3E13712A52F4}"/>
                  </a:ext>
                </a:extLst>
              </p:cNvPr>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955">
                <a:extLst>
                  <a:ext uri="{FF2B5EF4-FFF2-40B4-BE49-F238E27FC236}">
                    <a16:creationId xmlns:a16="http://schemas.microsoft.com/office/drawing/2014/main" id="{6EF2F084-468C-224C-802C-7930E1F2CE44}"/>
                  </a:ext>
                </a:extLst>
              </p:cNvPr>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956">
                <a:extLst>
                  <a:ext uri="{FF2B5EF4-FFF2-40B4-BE49-F238E27FC236}">
                    <a16:creationId xmlns:a16="http://schemas.microsoft.com/office/drawing/2014/main" id="{A7D54580-784E-9B42-A146-9393359A8D08}"/>
                  </a:ext>
                </a:extLst>
              </p:cNvPr>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957">
                <a:extLst>
                  <a:ext uri="{FF2B5EF4-FFF2-40B4-BE49-F238E27FC236}">
                    <a16:creationId xmlns:a16="http://schemas.microsoft.com/office/drawing/2014/main" id="{42B847D3-0C0A-B14F-A75E-B5EF1D35C794}"/>
                  </a:ext>
                </a:extLst>
              </p:cNvPr>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958">
                <a:extLst>
                  <a:ext uri="{FF2B5EF4-FFF2-40B4-BE49-F238E27FC236}">
                    <a16:creationId xmlns:a16="http://schemas.microsoft.com/office/drawing/2014/main" id="{46229EFE-049E-204D-82B2-35F62A573A51}"/>
                  </a:ext>
                </a:extLst>
              </p:cNvPr>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959">
                <a:extLst>
                  <a:ext uri="{FF2B5EF4-FFF2-40B4-BE49-F238E27FC236}">
                    <a16:creationId xmlns:a16="http://schemas.microsoft.com/office/drawing/2014/main" id="{63781F24-F8EA-B543-AA61-88308E6CAAFA}"/>
                  </a:ext>
                </a:extLst>
              </p:cNvPr>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960">
                <a:extLst>
                  <a:ext uri="{FF2B5EF4-FFF2-40B4-BE49-F238E27FC236}">
                    <a16:creationId xmlns:a16="http://schemas.microsoft.com/office/drawing/2014/main" id="{B9E82296-0F89-3E41-8D01-E3FDD97A7291}"/>
                  </a:ext>
                </a:extLst>
              </p:cNvPr>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961">
                <a:extLst>
                  <a:ext uri="{FF2B5EF4-FFF2-40B4-BE49-F238E27FC236}">
                    <a16:creationId xmlns:a16="http://schemas.microsoft.com/office/drawing/2014/main" id="{8DF865B8-4F9A-594B-9CE6-A7B8553EAE44}"/>
                  </a:ext>
                </a:extLst>
              </p:cNvPr>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962">
                <a:extLst>
                  <a:ext uri="{FF2B5EF4-FFF2-40B4-BE49-F238E27FC236}">
                    <a16:creationId xmlns:a16="http://schemas.microsoft.com/office/drawing/2014/main" id="{46D46D66-5853-8D45-955D-1918754483CF}"/>
                  </a:ext>
                </a:extLst>
              </p:cNvPr>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963">
                <a:extLst>
                  <a:ext uri="{FF2B5EF4-FFF2-40B4-BE49-F238E27FC236}">
                    <a16:creationId xmlns:a16="http://schemas.microsoft.com/office/drawing/2014/main" id="{16CA335D-DBCE-6041-9BE0-06E2D49299EE}"/>
                  </a:ext>
                </a:extLst>
              </p:cNvPr>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964">
                <a:extLst>
                  <a:ext uri="{FF2B5EF4-FFF2-40B4-BE49-F238E27FC236}">
                    <a16:creationId xmlns:a16="http://schemas.microsoft.com/office/drawing/2014/main" id="{D27D7F67-9FC4-DD4F-B93C-8AD5E6DB580F}"/>
                  </a:ext>
                </a:extLst>
              </p:cNvPr>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965">
                <a:extLst>
                  <a:ext uri="{FF2B5EF4-FFF2-40B4-BE49-F238E27FC236}">
                    <a16:creationId xmlns:a16="http://schemas.microsoft.com/office/drawing/2014/main" id="{775CD73A-3720-7F4B-BEFA-7486AC923A99}"/>
                  </a:ext>
                </a:extLst>
              </p:cNvPr>
              <p:cNvSpPr>
                <a:spLocks/>
              </p:cNvSpPr>
              <p:nvPr/>
            </p:nvSpPr>
            <p:spPr bwMode="auto">
              <a:xfrm>
                <a:off x="4646" y="2089"/>
                <a:ext cx="144" cy="138"/>
              </a:xfrm>
              <a:custGeom>
                <a:avLst/>
                <a:gdLst>
                  <a:gd name="T0" fmla="*/ 227 w 240"/>
                  <a:gd name="T1" fmla="*/ 227 h 229"/>
                  <a:gd name="T2" fmla="*/ 210 w 240"/>
                  <a:gd name="T3" fmla="*/ 220 h 229"/>
                  <a:gd name="T4" fmla="*/ 183 w 240"/>
                  <a:gd name="T5" fmla="*/ 213 h 229"/>
                  <a:gd name="T6" fmla="*/ 165 w 240"/>
                  <a:gd name="T7" fmla="*/ 212 h 229"/>
                  <a:gd name="T8" fmla="*/ 151 w 240"/>
                  <a:gd name="T9" fmla="*/ 195 h 229"/>
                  <a:gd name="T10" fmla="*/ 139 w 240"/>
                  <a:gd name="T11" fmla="*/ 177 h 229"/>
                  <a:gd name="T12" fmla="*/ 128 w 240"/>
                  <a:gd name="T13" fmla="*/ 155 h 229"/>
                  <a:gd name="T14" fmla="*/ 103 w 240"/>
                  <a:gd name="T15" fmla="*/ 150 h 229"/>
                  <a:gd name="T16" fmla="*/ 85 w 240"/>
                  <a:gd name="T17" fmla="*/ 143 h 229"/>
                  <a:gd name="T18" fmla="*/ 70 w 240"/>
                  <a:gd name="T19" fmla="*/ 153 h 229"/>
                  <a:gd name="T20" fmla="*/ 51 w 240"/>
                  <a:gd name="T21" fmla="*/ 160 h 229"/>
                  <a:gd name="T22" fmla="*/ 58 w 240"/>
                  <a:gd name="T23" fmla="*/ 175 h 229"/>
                  <a:gd name="T24" fmla="*/ 36 w 240"/>
                  <a:gd name="T25" fmla="*/ 187 h 229"/>
                  <a:gd name="T26" fmla="*/ 14 w 240"/>
                  <a:gd name="T27" fmla="*/ 185 h 229"/>
                  <a:gd name="T28" fmla="*/ 1 w 240"/>
                  <a:gd name="T29" fmla="*/ 185 h 229"/>
                  <a:gd name="T30" fmla="*/ 1 w 240"/>
                  <a:gd name="T31" fmla="*/ 155 h 229"/>
                  <a:gd name="T32" fmla="*/ 1 w 240"/>
                  <a:gd name="T33" fmla="*/ 117 h 229"/>
                  <a:gd name="T34" fmla="*/ 10 w 240"/>
                  <a:gd name="T35" fmla="*/ 44 h 229"/>
                  <a:gd name="T36" fmla="*/ 10 w 240"/>
                  <a:gd name="T37" fmla="*/ 0 h 229"/>
                  <a:gd name="T38" fmla="*/ 33 w 240"/>
                  <a:gd name="T39" fmla="*/ 10 h 229"/>
                  <a:gd name="T40" fmla="*/ 62 w 240"/>
                  <a:gd name="T41" fmla="*/ 22 h 229"/>
                  <a:gd name="T42" fmla="*/ 84 w 240"/>
                  <a:gd name="T43" fmla="*/ 35 h 229"/>
                  <a:gd name="T44" fmla="*/ 117 w 240"/>
                  <a:gd name="T45" fmla="*/ 52 h 229"/>
                  <a:gd name="T46" fmla="*/ 127 w 240"/>
                  <a:gd name="T47" fmla="*/ 75 h 229"/>
                  <a:gd name="T48" fmla="*/ 142 w 240"/>
                  <a:gd name="T49" fmla="*/ 86 h 229"/>
                  <a:gd name="T50" fmla="*/ 161 w 240"/>
                  <a:gd name="T51" fmla="*/ 95 h 229"/>
                  <a:gd name="T52" fmla="*/ 178 w 240"/>
                  <a:gd name="T53" fmla="*/ 111 h 229"/>
                  <a:gd name="T54" fmla="*/ 153 w 240"/>
                  <a:gd name="T55" fmla="*/ 124 h 229"/>
                  <a:gd name="T56" fmla="*/ 162 w 240"/>
                  <a:gd name="T57" fmla="*/ 141 h 229"/>
                  <a:gd name="T58" fmla="*/ 180 w 240"/>
                  <a:gd name="T59" fmla="*/ 155 h 229"/>
                  <a:gd name="T60" fmla="*/ 187 w 240"/>
                  <a:gd name="T61" fmla="*/ 180 h 229"/>
                  <a:gd name="T62" fmla="*/ 205 w 240"/>
                  <a:gd name="T63" fmla="*/ 182 h 229"/>
                  <a:gd name="T64" fmla="*/ 213 w 240"/>
                  <a:gd name="T65" fmla="*/ 196 h 229"/>
                  <a:gd name="T66" fmla="*/ 216 w 240"/>
                  <a:gd name="T67" fmla="*/ 205 h 229"/>
                  <a:gd name="T68" fmla="*/ 226 w 240"/>
                  <a:gd name="T69" fmla="*/ 211 h 229"/>
                  <a:gd name="T70" fmla="*/ 236 w 240"/>
                  <a:gd name="T71"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229">
                    <a:moveTo>
                      <a:pt x="236" y="223"/>
                    </a:moveTo>
                    <a:cubicBezTo>
                      <a:pt x="236" y="225"/>
                      <a:pt x="233" y="226"/>
                      <a:pt x="227" y="227"/>
                    </a:cubicBezTo>
                    <a:cubicBezTo>
                      <a:pt x="222" y="228"/>
                      <a:pt x="220" y="229"/>
                      <a:pt x="219" y="225"/>
                    </a:cubicBezTo>
                    <a:cubicBezTo>
                      <a:pt x="217" y="221"/>
                      <a:pt x="214" y="223"/>
                      <a:pt x="210" y="220"/>
                    </a:cubicBezTo>
                    <a:cubicBezTo>
                      <a:pt x="206" y="217"/>
                      <a:pt x="197" y="217"/>
                      <a:pt x="195" y="215"/>
                    </a:cubicBezTo>
                    <a:cubicBezTo>
                      <a:pt x="193" y="213"/>
                      <a:pt x="188" y="215"/>
                      <a:pt x="183" y="213"/>
                    </a:cubicBezTo>
                    <a:cubicBezTo>
                      <a:pt x="179" y="212"/>
                      <a:pt x="177" y="213"/>
                      <a:pt x="175" y="212"/>
                    </a:cubicBezTo>
                    <a:cubicBezTo>
                      <a:pt x="172" y="212"/>
                      <a:pt x="170" y="215"/>
                      <a:pt x="165" y="212"/>
                    </a:cubicBezTo>
                    <a:cubicBezTo>
                      <a:pt x="160" y="210"/>
                      <a:pt x="158" y="209"/>
                      <a:pt x="157" y="205"/>
                    </a:cubicBezTo>
                    <a:cubicBezTo>
                      <a:pt x="157" y="200"/>
                      <a:pt x="153" y="201"/>
                      <a:pt x="151" y="195"/>
                    </a:cubicBezTo>
                    <a:cubicBezTo>
                      <a:pt x="148" y="189"/>
                      <a:pt x="149" y="191"/>
                      <a:pt x="147" y="187"/>
                    </a:cubicBezTo>
                    <a:cubicBezTo>
                      <a:pt x="145" y="183"/>
                      <a:pt x="141" y="182"/>
                      <a:pt x="139" y="177"/>
                    </a:cubicBezTo>
                    <a:cubicBezTo>
                      <a:pt x="136" y="173"/>
                      <a:pt x="135" y="170"/>
                      <a:pt x="135" y="166"/>
                    </a:cubicBezTo>
                    <a:cubicBezTo>
                      <a:pt x="135" y="162"/>
                      <a:pt x="129" y="161"/>
                      <a:pt x="128" y="155"/>
                    </a:cubicBezTo>
                    <a:cubicBezTo>
                      <a:pt x="127" y="149"/>
                      <a:pt x="122" y="152"/>
                      <a:pt x="117" y="149"/>
                    </a:cubicBezTo>
                    <a:cubicBezTo>
                      <a:pt x="112" y="147"/>
                      <a:pt x="103" y="151"/>
                      <a:pt x="103" y="150"/>
                    </a:cubicBezTo>
                    <a:cubicBezTo>
                      <a:pt x="103" y="148"/>
                      <a:pt x="97" y="143"/>
                      <a:pt x="94" y="141"/>
                    </a:cubicBezTo>
                    <a:cubicBezTo>
                      <a:pt x="91" y="139"/>
                      <a:pt x="91" y="142"/>
                      <a:pt x="85" y="143"/>
                    </a:cubicBezTo>
                    <a:cubicBezTo>
                      <a:pt x="80" y="144"/>
                      <a:pt x="81" y="145"/>
                      <a:pt x="77" y="145"/>
                    </a:cubicBezTo>
                    <a:cubicBezTo>
                      <a:pt x="74" y="145"/>
                      <a:pt x="76" y="151"/>
                      <a:pt x="70" y="153"/>
                    </a:cubicBezTo>
                    <a:cubicBezTo>
                      <a:pt x="65" y="156"/>
                      <a:pt x="69" y="156"/>
                      <a:pt x="64" y="157"/>
                    </a:cubicBezTo>
                    <a:cubicBezTo>
                      <a:pt x="58" y="158"/>
                      <a:pt x="60" y="156"/>
                      <a:pt x="51" y="160"/>
                    </a:cubicBezTo>
                    <a:cubicBezTo>
                      <a:pt x="41" y="165"/>
                      <a:pt x="50" y="164"/>
                      <a:pt x="57" y="167"/>
                    </a:cubicBezTo>
                    <a:cubicBezTo>
                      <a:pt x="65" y="169"/>
                      <a:pt x="58" y="169"/>
                      <a:pt x="58" y="175"/>
                    </a:cubicBezTo>
                    <a:cubicBezTo>
                      <a:pt x="58" y="182"/>
                      <a:pt x="56" y="181"/>
                      <a:pt x="50" y="185"/>
                    </a:cubicBezTo>
                    <a:cubicBezTo>
                      <a:pt x="44" y="189"/>
                      <a:pt x="42" y="189"/>
                      <a:pt x="36" y="187"/>
                    </a:cubicBezTo>
                    <a:cubicBezTo>
                      <a:pt x="30" y="186"/>
                      <a:pt x="34" y="187"/>
                      <a:pt x="27" y="185"/>
                    </a:cubicBezTo>
                    <a:cubicBezTo>
                      <a:pt x="20" y="183"/>
                      <a:pt x="20" y="185"/>
                      <a:pt x="14" y="185"/>
                    </a:cubicBezTo>
                    <a:cubicBezTo>
                      <a:pt x="7" y="184"/>
                      <a:pt x="7" y="185"/>
                      <a:pt x="2" y="185"/>
                    </a:cubicBezTo>
                    <a:cubicBezTo>
                      <a:pt x="1" y="185"/>
                      <a:pt x="1" y="185"/>
                      <a:pt x="1" y="185"/>
                    </a:cubicBezTo>
                    <a:cubicBezTo>
                      <a:pt x="1" y="181"/>
                      <a:pt x="1" y="181"/>
                      <a:pt x="1" y="181"/>
                    </a:cubicBezTo>
                    <a:cubicBezTo>
                      <a:pt x="1" y="181"/>
                      <a:pt x="1" y="164"/>
                      <a:pt x="1" y="155"/>
                    </a:cubicBezTo>
                    <a:cubicBezTo>
                      <a:pt x="1" y="145"/>
                      <a:pt x="3" y="142"/>
                      <a:pt x="6" y="135"/>
                    </a:cubicBezTo>
                    <a:cubicBezTo>
                      <a:pt x="9" y="128"/>
                      <a:pt x="2" y="126"/>
                      <a:pt x="1" y="117"/>
                    </a:cubicBezTo>
                    <a:cubicBezTo>
                      <a:pt x="0" y="108"/>
                      <a:pt x="5" y="86"/>
                      <a:pt x="5" y="79"/>
                    </a:cubicBezTo>
                    <a:cubicBezTo>
                      <a:pt x="5" y="72"/>
                      <a:pt x="9" y="52"/>
                      <a:pt x="10" y="44"/>
                    </a:cubicBezTo>
                    <a:cubicBezTo>
                      <a:pt x="11" y="35"/>
                      <a:pt x="9" y="19"/>
                      <a:pt x="10" y="16"/>
                    </a:cubicBezTo>
                    <a:cubicBezTo>
                      <a:pt x="11" y="14"/>
                      <a:pt x="10" y="4"/>
                      <a:pt x="10" y="0"/>
                    </a:cubicBezTo>
                    <a:cubicBezTo>
                      <a:pt x="12" y="0"/>
                      <a:pt x="14" y="1"/>
                      <a:pt x="17" y="2"/>
                    </a:cubicBezTo>
                    <a:cubicBezTo>
                      <a:pt x="23" y="4"/>
                      <a:pt x="21" y="4"/>
                      <a:pt x="33" y="10"/>
                    </a:cubicBezTo>
                    <a:cubicBezTo>
                      <a:pt x="45" y="17"/>
                      <a:pt x="37" y="13"/>
                      <a:pt x="44" y="16"/>
                    </a:cubicBezTo>
                    <a:cubicBezTo>
                      <a:pt x="51" y="19"/>
                      <a:pt x="52" y="20"/>
                      <a:pt x="62" y="22"/>
                    </a:cubicBezTo>
                    <a:cubicBezTo>
                      <a:pt x="72" y="25"/>
                      <a:pt x="66" y="24"/>
                      <a:pt x="72" y="27"/>
                    </a:cubicBezTo>
                    <a:cubicBezTo>
                      <a:pt x="79" y="30"/>
                      <a:pt x="81" y="34"/>
                      <a:pt x="84" y="35"/>
                    </a:cubicBezTo>
                    <a:cubicBezTo>
                      <a:pt x="88" y="36"/>
                      <a:pt x="98" y="41"/>
                      <a:pt x="104" y="46"/>
                    </a:cubicBezTo>
                    <a:cubicBezTo>
                      <a:pt x="110" y="51"/>
                      <a:pt x="108" y="49"/>
                      <a:pt x="117" y="52"/>
                    </a:cubicBezTo>
                    <a:cubicBezTo>
                      <a:pt x="126" y="55"/>
                      <a:pt x="124" y="59"/>
                      <a:pt x="125" y="60"/>
                    </a:cubicBezTo>
                    <a:cubicBezTo>
                      <a:pt x="125" y="61"/>
                      <a:pt x="130" y="71"/>
                      <a:pt x="127" y="75"/>
                    </a:cubicBezTo>
                    <a:cubicBezTo>
                      <a:pt x="124" y="79"/>
                      <a:pt x="124" y="78"/>
                      <a:pt x="126" y="80"/>
                    </a:cubicBezTo>
                    <a:cubicBezTo>
                      <a:pt x="128" y="82"/>
                      <a:pt x="130" y="83"/>
                      <a:pt x="142" y="86"/>
                    </a:cubicBezTo>
                    <a:cubicBezTo>
                      <a:pt x="153" y="88"/>
                      <a:pt x="147" y="87"/>
                      <a:pt x="151" y="91"/>
                    </a:cubicBezTo>
                    <a:cubicBezTo>
                      <a:pt x="155" y="94"/>
                      <a:pt x="157" y="95"/>
                      <a:pt x="161" y="95"/>
                    </a:cubicBezTo>
                    <a:cubicBezTo>
                      <a:pt x="164" y="95"/>
                      <a:pt x="171" y="100"/>
                      <a:pt x="174" y="101"/>
                    </a:cubicBezTo>
                    <a:cubicBezTo>
                      <a:pt x="177" y="103"/>
                      <a:pt x="177" y="108"/>
                      <a:pt x="178" y="111"/>
                    </a:cubicBezTo>
                    <a:cubicBezTo>
                      <a:pt x="178" y="114"/>
                      <a:pt x="167" y="118"/>
                      <a:pt x="157" y="118"/>
                    </a:cubicBezTo>
                    <a:cubicBezTo>
                      <a:pt x="147" y="118"/>
                      <a:pt x="153" y="119"/>
                      <a:pt x="153" y="124"/>
                    </a:cubicBezTo>
                    <a:cubicBezTo>
                      <a:pt x="153" y="128"/>
                      <a:pt x="156" y="130"/>
                      <a:pt x="159" y="134"/>
                    </a:cubicBezTo>
                    <a:cubicBezTo>
                      <a:pt x="161" y="138"/>
                      <a:pt x="162" y="141"/>
                      <a:pt x="162" y="141"/>
                    </a:cubicBezTo>
                    <a:cubicBezTo>
                      <a:pt x="164" y="142"/>
                      <a:pt x="171" y="150"/>
                      <a:pt x="176" y="151"/>
                    </a:cubicBezTo>
                    <a:cubicBezTo>
                      <a:pt x="180" y="152"/>
                      <a:pt x="180" y="153"/>
                      <a:pt x="180" y="155"/>
                    </a:cubicBezTo>
                    <a:cubicBezTo>
                      <a:pt x="180" y="158"/>
                      <a:pt x="179" y="163"/>
                      <a:pt x="181" y="167"/>
                    </a:cubicBezTo>
                    <a:cubicBezTo>
                      <a:pt x="184" y="171"/>
                      <a:pt x="185" y="174"/>
                      <a:pt x="187" y="180"/>
                    </a:cubicBezTo>
                    <a:cubicBezTo>
                      <a:pt x="189" y="185"/>
                      <a:pt x="191" y="181"/>
                      <a:pt x="195" y="180"/>
                    </a:cubicBezTo>
                    <a:cubicBezTo>
                      <a:pt x="199" y="179"/>
                      <a:pt x="204" y="180"/>
                      <a:pt x="205" y="182"/>
                    </a:cubicBezTo>
                    <a:cubicBezTo>
                      <a:pt x="206" y="184"/>
                      <a:pt x="202" y="189"/>
                      <a:pt x="202" y="192"/>
                    </a:cubicBezTo>
                    <a:cubicBezTo>
                      <a:pt x="202" y="196"/>
                      <a:pt x="207" y="196"/>
                      <a:pt x="213" y="196"/>
                    </a:cubicBezTo>
                    <a:cubicBezTo>
                      <a:pt x="219" y="196"/>
                      <a:pt x="220" y="196"/>
                      <a:pt x="221" y="197"/>
                    </a:cubicBezTo>
                    <a:cubicBezTo>
                      <a:pt x="222" y="199"/>
                      <a:pt x="219" y="201"/>
                      <a:pt x="216" y="205"/>
                    </a:cubicBezTo>
                    <a:cubicBezTo>
                      <a:pt x="211" y="206"/>
                      <a:pt x="218" y="209"/>
                      <a:pt x="218" y="209"/>
                    </a:cubicBezTo>
                    <a:cubicBezTo>
                      <a:pt x="219" y="210"/>
                      <a:pt x="222" y="211"/>
                      <a:pt x="226" y="211"/>
                    </a:cubicBezTo>
                    <a:cubicBezTo>
                      <a:pt x="231" y="211"/>
                      <a:pt x="232" y="215"/>
                      <a:pt x="236" y="215"/>
                    </a:cubicBezTo>
                    <a:cubicBezTo>
                      <a:pt x="240" y="216"/>
                      <a:pt x="235" y="221"/>
                      <a:pt x="236" y="2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966">
                <a:extLst>
                  <a:ext uri="{FF2B5EF4-FFF2-40B4-BE49-F238E27FC236}">
                    <a16:creationId xmlns:a16="http://schemas.microsoft.com/office/drawing/2014/main" id="{18386FFA-B570-664B-A681-75E949F6C078}"/>
                  </a:ext>
                </a:extLst>
              </p:cNvPr>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967">
                <a:extLst>
                  <a:ext uri="{FF2B5EF4-FFF2-40B4-BE49-F238E27FC236}">
                    <a16:creationId xmlns:a16="http://schemas.microsoft.com/office/drawing/2014/main" id="{C0AE0F59-1F8E-BF41-8D8C-0BD70E252B2E}"/>
                  </a:ext>
                </a:extLst>
              </p:cNvPr>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968">
                <a:extLst>
                  <a:ext uri="{FF2B5EF4-FFF2-40B4-BE49-F238E27FC236}">
                    <a16:creationId xmlns:a16="http://schemas.microsoft.com/office/drawing/2014/main" id="{514F490A-5070-2B45-A653-84F9A4DF0DB2}"/>
                  </a:ext>
                </a:extLst>
              </p:cNvPr>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969">
                <a:extLst>
                  <a:ext uri="{FF2B5EF4-FFF2-40B4-BE49-F238E27FC236}">
                    <a16:creationId xmlns:a16="http://schemas.microsoft.com/office/drawing/2014/main" id="{77DF5325-0ED4-4B44-A6B9-771D2DE87AC4}"/>
                  </a:ext>
                </a:extLst>
              </p:cNvPr>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970">
                <a:extLst>
                  <a:ext uri="{FF2B5EF4-FFF2-40B4-BE49-F238E27FC236}">
                    <a16:creationId xmlns:a16="http://schemas.microsoft.com/office/drawing/2014/main" id="{328E2950-3A4F-014D-B6F7-C878F7326E68}"/>
                  </a:ext>
                </a:extLst>
              </p:cNvPr>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971">
                <a:extLst>
                  <a:ext uri="{FF2B5EF4-FFF2-40B4-BE49-F238E27FC236}">
                    <a16:creationId xmlns:a16="http://schemas.microsoft.com/office/drawing/2014/main" id="{624A3333-E89A-5F46-8C47-3527DC5A31C6}"/>
                  </a:ext>
                </a:extLst>
              </p:cNvPr>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972">
                <a:extLst>
                  <a:ext uri="{FF2B5EF4-FFF2-40B4-BE49-F238E27FC236}">
                    <a16:creationId xmlns:a16="http://schemas.microsoft.com/office/drawing/2014/main" id="{F4F7B5EC-EEBB-9B46-994E-390C10DDB85B}"/>
                  </a:ext>
                </a:extLst>
              </p:cNvPr>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973">
                <a:extLst>
                  <a:ext uri="{FF2B5EF4-FFF2-40B4-BE49-F238E27FC236}">
                    <a16:creationId xmlns:a16="http://schemas.microsoft.com/office/drawing/2014/main" id="{19760321-32DD-DF48-9519-DC1AA382AAAF}"/>
                  </a:ext>
                </a:extLst>
              </p:cNvPr>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974">
                <a:extLst>
                  <a:ext uri="{FF2B5EF4-FFF2-40B4-BE49-F238E27FC236}">
                    <a16:creationId xmlns:a16="http://schemas.microsoft.com/office/drawing/2014/main" id="{8FABD7F2-E4A6-3C49-9F55-8D913B52F763}"/>
                  </a:ext>
                </a:extLst>
              </p:cNvPr>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975">
                <a:extLst>
                  <a:ext uri="{FF2B5EF4-FFF2-40B4-BE49-F238E27FC236}">
                    <a16:creationId xmlns:a16="http://schemas.microsoft.com/office/drawing/2014/main" id="{C8845FB6-FE79-6842-A435-57D7ACF74F66}"/>
                  </a:ext>
                </a:extLst>
              </p:cNvPr>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976">
                <a:extLst>
                  <a:ext uri="{FF2B5EF4-FFF2-40B4-BE49-F238E27FC236}">
                    <a16:creationId xmlns:a16="http://schemas.microsoft.com/office/drawing/2014/main" id="{0268C521-8E7B-BA49-ACCB-ABE19C42BE39}"/>
                  </a:ext>
                </a:extLst>
              </p:cNvPr>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977">
                <a:extLst>
                  <a:ext uri="{FF2B5EF4-FFF2-40B4-BE49-F238E27FC236}">
                    <a16:creationId xmlns:a16="http://schemas.microsoft.com/office/drawing/2014/main" id="{1293D039-6675-7545-8E8E-7B53070EC7FF}"/>
                  </a:ext>
                </a:extLst>
              </p:cNvPr>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978">
                <a:extLst>
                  <a:ext uri="{FF2B5EF4-FFF2-40B4-BE49-F238E27FC236}">
                    <a16:creationId xmlns:a16="http://schemas.microsoft.com/office/drawing/2014/main" id="{0CBD8B81-E6C8-8C48-9557-A2747B1F1938}"/>
                  </a:ext>
                </a:extLst>
              </p:cNvPr>
              <p:cNvSpPr>
                <a:spLocks/>
              </p:cNvSpPr>
              <p:nvPr/>
            </p:nvSpPr>
            <p:spPr bwMode="auto">
              <a:xfrm>
                <a:off x="1683" y="2926"/>
                <a:ext cx="62" cy="38"/>
              </a:xfrm>
              <a:custGeom>
                <a:avLst/>
                <a:gdLst>
                  <a:gd name="T0" fmla="*/ 89 w 103"/>
                  <a:gd name="T1" fmla="*/ 59 h 63"/>
                  <a:gd name="T2" fmla="*/ 82 w 103"/>
                  <a:gd name="T3" fmla="*/ 63 h 63"/>
                  <a:gd name="T4" fmla="*/ 30 w 103"/>
                  <a:gd name="T5" fmla="*/ 60 h 63"/>
                  <a:gd name="T6" fmla="*/ 25 w 103"/>
                  <a:gd name="T7" fmla="*/ 48 h 63"/>
                  <a:gd name="T8" fmla="*/ 8 w 103"/>
                  <a:gd name="T9" fmla="*/ 21 h 63"/>
                  <a:gd name="T10" fmla="*/ 3 w 103"/>
                  <a:gd name="T11" fmla="*/ 6 h 63"/>
                  <a:gd name="T12" fmla="*/ 0 w 103"/>
                  <a:gd name="T13" fmla="*/ 0 h 63"/>
                  <a:gd name="T14" fmla="*/ 3 w 103"/>
                  <a:gd name="T15" fmla="*/ 0 h 63"/>
                  <a:gd name="T16" fmla="*/ 14 w 103"/>
                  <a:gd name="T17" fmla="*/ 10 h 63"/>
                  <a:gd name="T18" fmla="*/ 13 w 103"/>
                  <a:gd name="T19" fmla="*/ 15 h 63"/>
                  <a:gd name="T20" fmla="*/ 17 w 103"/>
                  <a:gd name="T21" fmla="*/ 16 h 63"/>
                  <a:gd name="T22" fmla="*/ 25 w 103"/>
                  <a:gd name="T23" fmla="*/ 25 h 63"/>
                  <a:gd name="T24" fmla="*/ 35 w 103"/>
                  <a:gd name="T25" fmla="*/ 29 h 63"/>
                  <a:gd name="T26" fmla="*/ 48 w 103"/>
                  <a:gd name="T27" fmla="*/ 37 h 63"/>
                  <a:gd name="T28" fmla="*/ 56 w 103"/>
                  <a:gd name="T29" fmla="*/ 42 h 63"/>
                  <a:gd name="T30" fmla="*/ 69 w 103"/>
                  <a:gd name="T31" fmla="*/ 48 h 63"/>
                  <a:gd name="T32" fmla="*/ 80 w 103"/>
                  <a:gd name="T33" fmla="*/ 52 h 63"/>
                  <a:gd name="T34" fmla="*/ 90 w 103"/>
                  <a:gd name="T35" fmla="*/ 52 h 63"/>
                  <a:gd name="T36" fmla="*/ 100 w 103"/>
                  <a:gd name="T37" fmla="*/ 55 h 63"/>
                  <a:gd name="T38" fmla="*/ 89 w 103"/>
                  <a:gd name="T39"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63">
                    <a:moveTo>
                      <a:pt x="89" y="59"/>
                    </a:moveTo>
                    <a:cubicBezTo>
                      <a:pt x="83" y="60"/>
                      <a:pt x="83" y="61"/>
                      <a:pt x="82" y="63"/>
                    </a:cubicBezTo>
                    <a:cubicBezTo>
                      <a:pt x="55" y="54"/>
                      <a:pt x="30" y="60"/>
                      <a:pt x="30" y="60"/>
                    </a:cubicBezTo>
                    <a:cubicBezTo>
                      <a:pt x="27" y="58"/>
                      <a:pt x="26" y="51"/>
                      <a:pt x="25" y="48"/>
                    </a:cubicBezTo>
                    <a:cubicBezTo>
                      <a:pt x="23" y="44"/>
                      <a:pt x="9" y="25"/>
                      <a:pt x="8" y="21"/>
                    </a:cubicBezTo>
                    <a:cubicBezTo>
                      <a:pt x="7" y="18"/>
                      <a:pt x="3" y="8"/>
                      <a:pt x="3" y="6"/>
                    </a:cubicBezTo>
                    <a:cubicBezTo>
                      <a:pt x="2" y="5"/>
                      <a:pt x="1" y="2"/>
                      <a:pt x="0" y="0"/>
                    </a:cubicBezTo>
                    <a:cubicBezTo>
                      <a:pt x="1" y="0"/>
                      <a:pt x="2" y="0"/>
                      <a:pt x="3" y="0"/>
                    </a:cubicBezTo>
                    <a:cubicBezTo>
                      <a:pt x="6" y="0"/>
                      <a:pt x="9" y="4"/>
                      <a:pt x="14" y="10"/>
                    </a:cubicBezTo>
                    <a:cubicBezTo>
                      <a:pt x="18" y="16"/>
                      <a:pt x="14" y="10"/>
                      <a:pt x="13" y="15"/>
                    </a:cubicBezTo>
                    <a:cubicBezTo>
                      <a:pt x="12" y="19"/>
                      <a:pt x="13" y="15"/>
                      <a:pt x="17" y="16"/>
                    </a:cubicBezTo>
                    <a:cubicBezTo>
                      <a:pt x="22" y="17"/>
                      <a:pt x="23" y="23"/>
                      <a:pt x="25" y="25"/>
                    </a:cubicBezTo>
                    <a:cubicBezTo>
                      <a:pt x="26" y="26"/>
                      <a:pt x="28" y="28"/>
                      <a:pt x="35" y="29"/>
                    </a:cubicBezTo>
                    <a:cubicBezTo>
                      <a:pt x="42" y="30"/>
                      <a:pt x="43" y="35"/>
                      <a:pt x="48" y="37"/>
                    </a:cubicBezTo>
                    <a:cubicBezTo>
                      <a:pt x="53" y="39"/>
                      <a:pt x="52" y="40"/>
                      <a:pt x="56" y="42"/>
                    </a:cubicBezTo>
                    <a:cubicBezTo>
                      <a:pt x="60" y="43"/>
                      <a:pt x="62" y="45"/>
                      <a:pt x="69" y="48"/>
                    </a:cubicBezTo>
                    <a:cubicBezTo>
                      <a:pt x="76" y="50"/>
                      <a:pt x="73" y="50"/>
                      <a:pt x="80" y="52"/>
                    </a:cubicBezTo>
                    <a:cubicBezTo>
                      <a:pt x="87" y="54"/>
                      <a:pt x="86" y="53"/>
                      <a:pt x="90" y="52"/>
                    </a:cubicBezTo>
                    <a:cubicBezTo>
                      <a:pt x="93" y="50"/>
                      <a:pt x="96" y="52"/>
                      <a:pt x="100" y="55"/>
                    </a:cubicBezTo>
                    <a:cubicBezTo>
                      <a:pt x="103" y="58"/>
                      <a:pt x="97" y="59"/>
                      <a:pt x="89" y="5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979">
                <a:extLst>
                  <a:ext uri="{FF2B5EF4-FFF2-40B4-BE49-F238E27FC236}">
                    <a16:creationId xmlns:a16="http://schemas.microsoft.com/office/drawing/2014/main" id="{82D55EAD-AEF8-004C-8AC8-31517EE97434}"/>
                  </a:ext>
                </a:extLst>
              </p:cNvPr>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980">
                <a:extLst>
                  <a:ext uri="{FF2B5EF4-FFF2-40B4-BE49-F238E27FC236}">
                    <a16:creationId xmlns:a16="http://schemas.microsoft.com/office/drawing/2014/main" id="{E471C4F1-C0DD-5247-88DE-2B298DE13E3E}"/>
                  </a:ext>
                </a:extLst>
              </p:cNvPr>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981">
                <a:extLst>
                  <a:ext uri="{FF2B5EF4-FFF2-40B4-BE49-F238E27FC236}">
                    <a16:creationId xmlns:a16="http://schemas.microsoft.com/office/drawing/2014/main" id="{569F2044-2157-F34C-9121-21A3DDBA9055}"/>
                  </a:ext>
                </a:extLst>
              </p:cNvPr>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982">
                <a:extLst>
                  <a:ext uri="{FF2B5EF4-FFF2-40B4-BE49-F238E27FC236}">
                    <a16:creationId xmlns:a16="http://schemas.microsoft.com/office/drawing/2014/main" id="{64ED271D-FDD3-5541-9623-97D521738190}"/>
                  </a:ext>
                </a:extLst>
              </p:cNvPr>
              <p:cNvSpPr>
                <a:spLocks/>
              </p:cNvSpPr>
              <p:nvPr/>
            </p:nvSpPr>
            <p:spPr bwMode="auto">
              <a:xfrm>
                <a:off x="540" y="884"/>
                <a:ext cx="510" cy="251"/>
              </a:xfrm>
              <a:custGeom>
                <a:avLst/>
                <a:gdLst>
                  <a:gd name="T0" fmla="*/ 660 w 851"/>
                  <a:gd name="T1" fmla="*/ 404 h 419"/>
                  <a:gd name="T2" fmla="*/ 644 w 851"/>
                  <a:gd name="T3" fmla="*/ 394 h 419"/>
                  <a:gd name="T4" fmla="*/ 620 w 851"/>
                  <a:gd name="T5" fmla="*/ 404 h 419"/>
                  <a:gd name="T6" fmla="*/ 590 w 851"/>
                  <a:gd name="T7" fmla="*/ 389 h 419"/>
                  <a:gd name="T8" fmla="*/ 622 w 851"/>
                  <a:gd name="T9" fmla="*/ 372 h 419"/>
                  <a:gd name="T10" fmla="*/ 643 w 851"/>
                  <a:gd name="T11" fmla="*/ 346 h 419"/>
                  <a:gd name="T12" fmla="*/ 596 w 851"/>
                  <a:gd name="T13" fmla="*/ 339 h 419"/>
                  <a:gd name="T14" fmla="*/ 646 w 851"/>
                  <a:gd name="T15" fmla="*/ 312 h 419"/>
                  <a:gd name="T16" fmla="*/ 596 w 851"/>
                  <a:gd name="T17" fmla="*/ 319 h 419"/>
                  <a:gd name="T18" fmla="*/ 571 w 851"/>
                  <a:gd name="T19" fmla="*/ 284 h 419"/>
                  <a:gd name="T20" fmla="*/ 516 w 851"/>
                  <a:gd name="T21" fmla="*/ 278 h 419"/>
                  <a:gd name="T22" fmla="*/ 474 w 851"/>
                  <a:gd name="T23" fmla="*/ 266 h 419"/>
                  <a:gd name="T24" fmla="*/ 443 w 851"/>
                  <a:gd name="T25" fmla="*/ 260 h 419"/>
                  <a:gd name="T26" fmla="*/ 422 w 851"/>
                  <a:gd name="T27" fmla="*/ 279 h 419"/>
                  <a:gd name="T28" fmla="*/ 378 w 851"/>
                  <a:gd name="T29" fmla="*/ 286 h 419"/>
                  <a:gd name="T30" fmla="*/ 326 w 851"/>
                  <a:gd name="T31" fmla="*/ 293 h 419"/>
                  <a:gd name="T32" fmla="*/ 392 w 851"/>
                  <a:gd name="T33" fmla="*/ 259 h 419"/>
                  <a:gd name="T34" fmla="*/ 377 w 851"/>
                  <a:gd name="T35" fmla="*/ 256 h 419"/>
                  <a:gd name="T36" fmla="*/ 327 w 851"/>
                  <a:gd name="T37" fmla="*/ 279 h 419"/>
                  <a:gd name="T38" fmla="*/ 285 w 851"/>
                  <a:gd name="T39" fmla="*/ 303 h 419"/>
                  <a:gd name="T40" fmla="*/ 223 w 851"/>
                  <a:gd name="T41" fmla="*/ 331 h 419"/>
                  <a:gd name="T42" fmla="*/ 157 w 851"/>
                  <a:gd name="T43" fmla="*/ 357 h 419"/>
                  <a:gd name="T44" fmla="*/ 91 w 851"/>
                  <a:gd name="T45" fmla="*/ 384 h 419"/>
                  <a:gd name="T46" fmla="*/ 38 w 851"/>
                  <a:gd name="T47" fmla="*/ 397 h 419"/>
                  <a:gd name="T48" fmla="*/ 28 w 851"/>
                  <a:gd name="T49" fmla="*/ 404 h 419"/>
                  <a:gd name="T50" fmla="*/ 23 w 851"/>
                  <a:gd name="T51" fmla="*/ 386 h 419"/>
                  <a:gd name="T52" fmla="*/ 89 w 851"/>
                  <a:gd name="T53" fmla="*/ 362 h 419"/>
                  <a:gd name="T54" fmla="*/ 160 w 851"/>
                  <a:gd name="T55" fmla="*/ 336 h 419"/>
                  <a:gd name="T56" fmla="*/ 177 w 851"/>
                  <a:gd name="T57" fmla="*/ 304 h 419"/>
                  <a:gd name="T58" fmla="*/ 124 w 851"/>
                  <a:gd name="T59" fmla="*/ 312 h 419"/>
                  <a:gd name="T60" fmla="*/ 135 w 851"/>
                  <a:gd name="T61" fmla="*/ 288 h 419"/>
                  <a:gd name="T62" fmla="*/ 97 w 851"/>
                  <a:gd name="T63" fmla="*/ 269 h 419"/>
                  <a:gd name="T64" fmla="*/ 122 w 851"/>
                  <a:gd name="T65" fmla="*/ 249 h 419"/>
                  <a:gd name="T66" fmla="*/ 151 w 851"/>
                  <a:gd name="T67" fmla="*/ 219 h 419"/>
                  <a:gd name="T68" fmla="*/ 200 w 851"/>
                  <a:gd name="T69" fmla="*/ 199 h 419"/>
                  <a:gd name="T70" fmla="*/ 254 w 851"/>
                  <a:gd name="T71" fmla="*/ 188 h 419"/>
                  <a:gd name="T72" fmla="*/ 306 w 851"/>
                  <a:gd name="T73" fmla="*/ 171 h 419"/>
                  <a:gd name="T74" fmla="*/ 273 w 851"/>
                  <a:gd name="T75" fmla="*/ 165 h 419"/>
                  <a:gd name="T76" fmla="*/ 241 w 851"/>
                  <a:gd name="T77" fmla="*/ 146 h 419"/>
                  <a:gd name="T78" fmla="*/ 287 w 851"/>
                  <a:gd name="T79" fmla="*/ 119 h 419"/>
                  <a:gd name="T80" fmla="*/ 319 w 851"/>
                  <a:gd name="T81" fmla="*/ 123 h 419"/>
                  <a:gd name="T82" fmla="*/ 361 w 851"/>
                  <a:gd name="T83" fmla="*/ 121 h 419"/>
                  <a:gd name="T84" fmla="*/ 372 w 851"/>
                  <a:gd name="T85" fmla="*/ 107 h 419"/>
                  <a:gd name="T86" fmla="*/ 346 w 851"/>
                  <a:gd name="T87" fmla="*/ 70 h 419"/>
                  <a:gd name="T88" fmla="*/ 404 w 851"/>
                  <a:gd name="T89" fmla="*/ 54 h 419"/>
                  <a:gd name="T90" fmla="*/ 467 w 851"/>
                  <a:gd name="T91" fmla="*/ 36 h 419"/>
                  <a:gd name="T92" fmla="*/ 522 w 851"/>
                  <a:gd name="T93" fmla="*/ 21 h 419"/>
                  <a:gd name="T94" fmla="*/ 617 w 851"/>
                  <a:gd name="T95" fmla="*/ 5 h 419"/>
                  <a:gd name="T96" fmla="*/ 665 w 851"/>
                  <a:gd name="T97" fmla="*/ 11 h 419"/>
                  <a:gd name="T98" fmla="*/ 714 w 851"/>
                  <a:gd name="T99" fmla="*/ 20 h 419"/>
                  <a:gd name="T100" fmla="*/ 795 w 851"/>
                  <a:gd name="T101" fmla="*/ 30 h 419"/>
                  <a:gd name="T102" fmla="*/ 851 w 851"/>
                  <a:gd name="T103" fmla="*/ 40 h 419"/>
                  <a:gd name="T104" fmla="*/ 610 w 851"/>
                  <a:gd name="T105" fmla="*/ 269 h 419"/>
                  <a:gd name="T106" fmla="*/ 608 w 851"/>
                  <a:gd name="T107" fmla="*/ 304 h 419"/>
                  <a:gd name="T108" fmla="*/ 654 w 851"/>
                  <a:gd name="T109" fmla="*/ 286 h 419"/>
                  <a:gd name="T110" fmla="*/ 667 w 851"/>
                  <a:gd name="T111" fmla="*/ 297 h 419"/>
                  <a:gd name="T112" fmla="*/ 668 w 851"/>
                  <a:gd name="T113" fmla="*/ 334 h 419"/>
                  <a:gd name="T114" fmla="*/ 666 w 851"/>
                  <a:gd name="T115" fmla="*/ 36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1" h="419">
                    <a:moveTo>
                      <a:pt x="681" y="381"/>
                    </a:moveTo>
                    <a:cubicBezTo>
                      <a:pt x="680" y="383"/>
                      <a:pt x="679" y="384"/>
                      <a:pt x="676" y="386"/>
                    </a:cubicBezTo>
                    <a:cubicBezTo>
                      <a:pt x="673" y="388"/>
                      <a:pt x="671" y="388"/>
                      <a:pt x="668" y="393"/>
                    </a:cubicBezTo>
                    <a:cubicBezTo>
                      <a:pt x="665" y="398"/>
                      <a:pt x="666" y="401"/>
                      <a:pt x="660" y="404"/>
                    </a:cubicBezTo>
                    <a:cubicBezTo>
                      <a:pt x="654" y="408"/>
                      <a:pt x="648" y="409"/>
                      <a:pt x="645" y="412"/>
                    </a:cubicBezTo>
                    <a:cubicBezTo>
                      <a:pt x="643" y="413"/>
                      <a:pt x="638" y="413"/>
                      <a:pt x="636" y="414"/>
                    </a:cubicBezTo>
                    <a:cubicBezTo>
                      <a:pt x="638" y="406"/>
                      <a:pt x="640" y="410"/>
                      <a:pt x="646" y="405"/>
                    </a:cubicBezTo>
                    <a:cubicBezTo>
                      <a:pt x="652" y="399"/>
                      <a:pt x="641" y="399"/>
                      <a:pt x="644" y="394"/>
                    </a:cubicBezTo>
                    <a:cubicBezTo>
                      <a:pt x="648" y="388"/>
                      <a:pt x="640" y="394"/>
                      <a:pt x="629" y="391"/>
                    </a:cubicBezTo>
                    <a:cubicBezTo>
                      <a:pt x="619" y="388"/>
                      <a:pt x="636" y="386"/>
                      <a:pt x="639" y="382"/>
                    </a:cubicBezTo>
                    <a:cubicBezTo>
                      <a:pt x="641" y="377"/>
                      <a:pt x="634" y="378"/>
                      <a:pt x="625" y="385"/>
                    </a:cubicBezTo>
                    <a:cubicBezTo>
                      <a:pt x="617" y="392"/>
                      <a:pt x="623" y="393"/>
                      <a:pt x="620" y="404"/>
                    </a:cubicBezTo>
                    <a:cubicBezTo>
                      <a:pt x="618" y="415"/>
                      <a:pt x="616" y="408"/>
                      <a:pt x="607" y="414"/>
                    </a:cubicBezTo>
                    <a:cubicBezTo>
                      <a:pt x="597" y="419"/>
                      <a:pt x="593" y="410"/>
                      <a:pt x="591" y="406"/>
                    </a:cubicBezTo>
                    <a:cubicBezTo>
                      <a:pt x="589" y="402"/>
                      <a:pt x="600" y="398"/>
                      <a:pt x="602" y="393"/>
                    </a:cubicBezTo>
                    <a:cubicBezTo>
                      <a:pt x="603" y="388"/>
                      <a:pt x="591" y="393"/>
                      <a:pt x="590" y="389"/>
                    </a:cubicBezTo>
                    <a:cubicBezTo>
                      <a:pt x="590" y="386"/>
                      <a:pt x="591" y="386"/>
                      <a:pt x="593" y="384"/>
                    </a:cubicBezTo>
                    <a:cubicBezTo>
                      <a:pt x="594" y="382"/>
                      <a:pt x="599" y="384"/>
                      <a:pt x="605" y="384"/>
                    </a:cubicBezTo>
                    <a:cubicBezTo>
                      <a:pt x="611" y="384"/>
                      <a:pt x="614" y="384"/>
                      <a:pt x="614" y="375"/>
                    </a:cubicBezTo>
                    <a:cubicBezTo>
                      <a:pt x="614" y="366"/>
                      <a:pt x="620" y="373"/>
                      <a:pt x="622" y="372"/>
                    </a:cubicBezTo>
                    <a:cubicBezTo>
                      <a:pt x="623" y="370"/>
                      <a:pt x="630" y="368"/>
                      <a:pt x="633" y="367"/>
                    </a:cubicBezTo>
                    <a:cubicBezTo>
                      <a:pt x="637" y="365"/>
                      <a:pt x="648" y="359"/>
                      <a:pt x="652" y="352"/>
                    </a:cubicBezTo>
                    <a:cubicBezTo>
                      <a:pt x="657" y="345"/>
                      <a:pt x="654" y="340"/>
                      <a:pt x="653" y="331"/>
                    </a:cubicBezTo>
                    <a:cubicBezTo>
                      <a:pt x="652" y="323"/>
                      <a:pt x="651" y="338"/>
                      <a:pt x="643" y="346"/>
                    </a:cubicBezTo>
                    <a:cubicBezTo>
                      <a:pt x="635" y="353"/>
                      <a:pt x="635" y="347"/>
                      <a:pt x="617" y="347"/>
                    </a:cubicBezTo>
                    <a:cubicBezTo>
                      <a:pt x="599" y="347"/>
                      <a:pt x="617" y="352"/>
                      <a:pt x="610" y="365"/>
                    </a:cubicBezTo>
                    <a:cubicBezTo>
                      <a:pt x="603" y="378"/>
                      <a:pt x="588" y="373"/>
                      <a:pt x="593" y="369"/>
                    </a:cubicBezTo>
                    <a:cubicBezTo>
                      <a:pt x="598" y="365"/>
                      <a:pt x="596" y="349"/>
                      <a:pt x="596" y="339"/>
                    </a:cubicBezTo>
                    <a:cubicBezTo>
                      <a:pt x="597" y="330"/>
                      <a:pt x="606" y="337"/>
                      <a:pt x="607" y="336"/>
                    </a:cubicBezTo>
                    <a:cubicBezTo>
                      <a:pt x="609" y="335"/>
                      <a:pt x="619" y="335"/>
                      <a:pt x="629" y="331"/>
                    </a:cubicBezTo>
                    <a:cubicBezTo>
                      <a:pt x="639" y="328"/>
                      <a:pt x="636" y="331"/>
                      <a:pt x="647" y="326"/>
                    </a:cubicBezTo>
                    <a:cubicBezTo>
                      <a:pt x="658" y="321"/>
                      <a:pt x="647" y="319"/>
                      <a:pt x="646" y="312"/>
                    </a:cubicBezTo>
                    <a:cubicBezTo>
                      <a:pt x="644" y="306"/>
                      <a:pt x="646" y="312"/>
                      <a:pt x="633" y="321"/>
                    </a:cubicBezTo>
                    <a:cubicBezTo>
                      <a:pt x="620" y="330"/>
                      <a:pt x="628" y="319"/>
                      <a:pt x="628" y="309"/>
                    </a:cubicBezTo>
                    <a:cubicBezTo>
                      <a:pt x="628" y="300"/>
                      <a:pt x="622" y="307"/>
                      <a:pt x="618" y="320"/>
                    </a:cubicBezTo>
                    <a:cubicBezTo>
                      <a:pt x="614" y="333"/>
                      <a:pt x="599" y="323"/>
                      <a:pt x="596" y="319"/>
                    </a:cubicBezTo>
                    <a:cubicBezTo>
                      <a:pt x="592" y="316"/>
                      <a:pt x="592" y="309"/>
                      <a:pt x="592" y="306"/>
                    </a:cubicBezTo>
                    <a:cubicBezTo>
                      <a:pt x="593" y="304"/>
                      <a:pt x="591" y="300"/>
                      <a:pt x="583" y="296"/>
                    </a:cubicBezTo>
                    <a:cubicBezTo>
                      <a:pt x="576" y="292"/>
                      <a:pt x="576" y="290"/>
                      <a:pt x="583" y="286"/>
                    </a:cubicBezTo>
                    <a:cubicBezTo>
                      <a:pt x="589" y="282"/>
                      <a:pt x="585" y="283"/>
                      <a:pt x="571" y="284"/>
                    </a:cubicBezTo>
                    <a:cubicBezTo>
                      <a:pt x="557" y="285"/>
                      <a:pt x="562" y="284"/>
                      <a:pt x="561" y="281"/>
                    </a:cubicBezTo>
                    <a:cubicBezTo>
                      <a:pt x="560" y="278"/>
                      <a:pt x="555" y="281"/>
                      <a:pt x="548" y="278"/>
                    </a:cubicBezTo>
                    <a:cubicBezTo>
                      <a:pt x="541" y="275"/>
                      <a:pt x="538" y="277"/>
                      <a:pt x="534" y="274"/>
                    </a:cubicBezTo>
                    <a:cubicBezTo>
                      <a:pt x="529" y="272"/>
                      <a:pt x="522" y="277"/>
                      <a:pt x="516" y="278"/>
                    </a:cubicBezTo>
                    <a:cubicBezTo>
                      <a:pt x="510" y="279"/>
                      <a:pt x="500" y="282"/>
                      <a:pt x="503" y="277"/>
                    </a:cubicBezTo>
                    <a:cubicBezTo>
                      <a:pt x="506" y="273"/>
                      <a:pt x="489" y="270"/>
                      <a:pt x="485" y="268"/>
                    </a:cubicBezTo>
                    <a:cubicBezTo>
                      <a:pt x="482" y="266"/>
                      <a:pt x="466" y="273"/>
                      <a:pt x="460" y="272"/>
                    </a:cubicBezTo>
                    <a:cubicBezTo>
                      <a:pt x="454" y="271"/>
                      <a:pt x="467" y="266"/>
                      <a:pt x="474" y="266"/>
                    </a:cubicBezTo>
                    <a:cubicBezTo>
                      <a:pt x="482" y="266"/>
                      <a:pt x="477" y="261"/>
                      <a:pt x="478" y="255"/>
                    </a:cubicBezTo>
                    <a:cubicBezTo>
                      <a:pt x="479" y="250"/>
                      <a:pt x="468" y="252"/>
                      <a:pt x="466" y="250"/>
                    </a:cubicBezTo>
                    <a:cubicBezTo>
                      <a:pt x="464" y="248"/>
                      <a:pt x="455" y="253"/>
                      <a:pt x="449" y="251"/>
                    </a:cubicBezTo>
                    <a:cubicBezTo>
                      <a:pt x="444" y="250"/>
                      <a:pt x="459" y="256"/>
                      <a:pt x="443" y="260"/>
                    </a:cubicBezTo>
                    <a:cubicBezTo>
                      <a:pt x="427" y="264"/>
                      <a:pt x="441" y="266"/>
                      <a:pt x="435" y="267"/>
                    </a:cubicBezTo>
                    <a:cubicBezTo>
                      <a:pt x="428" y="268"/>
                      <a:pt x="429" y="269"/>
                      <a:pt x="433" y="272"/>
                    </a:cubicBezTo>
                    <a:cubicBezTo>
                      <a:pt x="437" y="276"/>
                      <a:pt x="438" y="276"/>
                      <a:pt x="434" y="279"/>
                    </a:cubicBezTo>
                    <a:cubicBezTo>
                      <a:pt x="429" y="283"/>
                      <a:pt x="425" y="282"/>
                      <a:pt x="422" y="279"/>
                    </a:cubicBezTo>
                    <a:cubicBezTo>
                      <a:pt x="419" y="277"/>
                      <a:pt x="420" y="279"/>
                      <a:pt x="413" y="278"/>
                    </a:cubicBezTo>
                    <a:cubicBezTo>
                      <a:pt x="405" y="277"/>
                      <a:pt x="408" y="278"/>
                      <a:pt x="403" y="277"/>
                    </a:cubicBezTo>
                    <a:cubicBezTo>
                      <a:pt x="397" y="276"/>
                      <a:pt x="397" y="279"/>
                      <a:pt x="392" y="279"/>
                    </a:cubicBezTo>
                    <a:cubicBezTo>
                      <a:pt x="388" y="279"/>
                      <a:pt x="388" y="283"/>
                      <a:pt x="378" y="286"/>
                    </a:cubicBezTo>
                    <a:cubicBezTo>
                      <a:pt x="368" y="289"/>
                      <a:pt x="372" y="289"/>
                      <a:pt x="362" y="292"/>
                    </a:cubicBezTo>
                    <a:cubicBezTo>
                      <a:pt x="352" y="295"/>
                      <a:pt x="355" y="294"/>
                      <a:pt x="343" y="297"/>
                    </a:cubicBezTo>
                    <a:cubicBezTo>
                      <a:pt x="330" y="300"/>
                      <a:pt x="335" y="301"/>
                      <a:pt x="324" y="301"/>
                    </a:cubicBezTo>
                    <a:cubicBezTo>
                      <a:pt x="313" y="301"/>
                      <a:pt x="323" y="296"/>
                      <a:pt x="326" y="293"/>
                    </a:cubicBezTo>
                    <a:cubicBezTo>
                      <a:pt x="329" y="291"/>
                      <a:pt x="337" y="287"/>
                      <a:pt x="339" y="284"/>
                    </a:cubicBezTo>
                    <a:cubicBezTo>
                      <a:pt x="340" y="281"/>
                      <a:pt x="349" y="281"/>
                      <a:pt x="355" y="279"/>
                    </a:cubicBezTo>
                    <a:cubicBezTo>
                      <a:pt x="360" y="277"/>
                      <a:pt x="366" y="272"/>
                      <a:pt x="371" y="268"/>
                    </a:cubicBezTo>
                    <a:cubicBezTo>
                      <a:pt x="377" y="264"/>
                      <a:pt x="384" y="261"/>
                      <a:pt x="392" y="259"/>
                    </a:cubicBezTo>
                    <a:cubicBezTo>
                      <a:pt x="399" y="256"/>
                      <a:pt x="401" y="255"/>
                      <a:pt x="412" y="253"/>
                    </a:cubicBezTo>
                    <a:cubicBezTo>
                      <a:pt x="422" y="252"/>
                      <a:pt x="419" y="252"/>
                      <a:pt x="422" y="249"/>
                    </a:cubicBezTo>
                    <a:cubicBezTo>
                      <a:pt x="424" y="245"/>
                      <a:pt x="408" y="249"/>
                      <a:pt x="396" y="251"/>
                    </a:cubicBezTo>
                    <a:cubicBezTo>
                      <a:pt x="384" y="253"/>
                      <a:pt x="387" y="254"/>
                      <a:pt x="377" y="256"/>
                    </a:cubicBezTo>
                    <a:cubicBezTo>
                      <a:pt x="367" y="259"/>
                      <a:pt x="371" y="261"/>
                      <a:pt x="367" y="261"/>
                    </a:cubicBezTo>
                    <a:cubicBezTo>
                      <a:pt x="363" y="262"/>
                      <a:pt x="366" y="264"/>
                      <a:pt x="352" y="268"/>
                    </a:cubicBezTo>
                    <a:cubicBezTo>
                      <a:pt x="339" y="272"/>
                      <a:pt x="348" y="271"/>
                      <a:pt x="340" y="273"/>
                    </a:cubicBezTo>
                    <a:cubicBezTo>
                      <a:pt x="331" y="275"/>
                      <a:pt x="338" y="279"/>
                      <a:pt x="327" y="279"/>
                    </a:cubicBezTo>
                    <a:cubicBezTo>
                      <a:pt x="317" y="279"/>
                      <a:pt x="321" y="281"/>
                      <a:pt x="311" y="282"/>
                    </a:cubicBezTo>
                    <a:cubicBezTo>
                      <a:pt x="301" y="282"/>
                      <a:pt x="308" y="287"/>
                      <a:pt x="297" y="288"/>
                    </a:cubicBezTo>
                    <a:cubicBezTo>
                      <a:pt x="286" y="289"/>
                      <a:pt x="283" y="293"/>
                      <a:pt x="278" y="296"/>
                    </a:cubicBezTo>
                    <a:cubicBezTo>
                      <a:pt x="273" y="299"/>
                      <a:pt x="281" y="301"/>
                      <a:pt x="285" y="303"/>
                    </a:cubicBezTo>
                    <a:cubicBezTo>
                      <a:pt x="288" y="305"/>
                      <a:pt x="283" y="309"/>
                      <a:pt x="277" y="313"/>
                    </a:cubicBezTo>
                    <a:cubicBezTo>
                      <a:pt x="271" y="316"/>
                      <a:pt x="271" y="316"/>
                      <a:pt x="261" y="320"/>
                    </a:cubicBezTo>
                    <a:cubicBezTo>
                      <a:pt x="251" y="323"/>
                      <a:pt x="256" y="321"/>
                      <a:pt x="241" y="325"/>
                    </a:cubicBezTo>
                    <a:cubicBezTo>
                      <a:pt x="226" y="328"/>
                      <a:pt x="235" y="327"/>
                      <a:pt x="223" y="331"/>
                    </a:cubicBezTo>
                    <a:cubicBezTo>
                      <a:pt x="212" y="335"/>
                      <a:pt x="221" y="332"/>
                      <a:pt x="203" y="339"/>
                    </a:cubicBezTo>
                    <a:cubicBezTo>
                      <a:pt x="185" y="346"/>
                      <a:pt x="199" y="341"/>
                      <a:pt x="188" y="342"/>
                    </a:cubicBezTo>
                    <a:cubicBezTo>
                      <a:pt x="177" y="343"/>
                      <a:pt x="185" y="344"/>
                      <a:pt x="174" y="350"/>
                    </a:cubicBezTo>
                    <a:cubicBezTo>
                      <a:pt x="162" y="355"/>
                      <a:pt x="169" y="354"/>
                      <a:pt x="157" y="357"/>
                    </a:cubicBezTo>
                    <a:cubicBezTo>
                      <a:pt x="146" y="360"/>
                      <a:pt x="149" y="361"/>
                      <a:pt x="139" y="361"/>
                    </a:cubicBezTo>
                    <a:cubicBezTo>
                      <a:pt x="129" y="361"/>
                      <a:pt x="124" y="367"/>
                      <a:pt x="114" y="367"/>
                    </a:cubicBezTo>
                    <a:cubicBezTo>
                      <a:pt x="104" y="367"/>
                      <a:pt x="111" y="369"/>
                      <a:pt x="99" y="373"/>
                    </a:cubicBezTo>
                    <a:cubicBezTo>
                      <a:pt x="87" y="377"/>
                      <a:pt x="97" y="377"/>
                      <a:pt x="91" y="384"/>
                    </a:cubicBezTo>
                    <a:cubicBezTo>
                      <a:pt x="86" y="392"/>
                      <a:pt x="81" y="384"/>
                      <a:pt x="73" y="386"/>
                    </a:cubicBezTo>
                    <a:cubicBezTo>
                      <a:pt x="65" y="388"/>
                      <a:pt x="60" y="391"/>
                      <a:pt x="57" y="388"/>
                    </a:cubicBezTo>
                    <a:cubicBezTo>
                      <a:pt x="54" y="385"/>
                      <a:pt x="47" y="390"/>
                      <a:pt x="44" y="390"/>
                    </a:cubicBezTo>
                    <a:cubicBezTo>
                      <a:pt x="41" y="390"/>
                      <a:pt x="44" y="392"/>
                      <a:pt x="38" y="397"/>
                    </a:cubicBezTo>
                    <a:cubicBezTo>
                      <a:pt x="32" y="402"/>
                      <a:pt x="41" y="399"/>
                      <a:pt x="47" y="401"/>
                    </a:cubicBezTo>
                    <a:cubicBezTo>
                      <a:pt x="52" y="402"/>
                      <a:pt x="48" y="404"/>
                      <a:pt x="42" y="408"/>
                    </a:cubicBezTo>
                    <a:cubicBezTo>
                      <a:pt x="36" y="412"/>
                      <a:pt x="36" y="409"/>
                      <a:pt x="30" y="409"/>
                    </a:cubicBezTo>
                    <a:cubicBezTo>
                      <a:pt x="23" y="409"/>
                      <a:pt x="31" y="404"/>
                      <a:pt x="28" y="404"/>
                    </a:cubicBezTo>
                    <a:cubicBezTo>
                      <a:pt x="24" y="405"/>
                      <a:pt x="22" y="404"/>
                      <a:pt x="22" y="401"/>
                    </a:cubicBezTo>
                    <a:cubicBezTo>
                      <a:pt x="21" y="398"/>
                      <a:pt x="18" y="403"/>
                      <a:pt x="9" y="402"/>
                    </a:cubicBezTo>
                    <a:cubicBezTo>
                      <a:pt x="0" y="402"/>
                      <a:pt x="8" y="398"/>
                      <a:pt x="10" y="394"/>
                    </a:cubicBezTo>
                    <a:cubicBezTo>
                      <a:pt x="13" y="390"/>
                      <a:pt x="23" y="392"/>
                      <a:pt x="23" y="386"/>
                    </a:cubicBezTo>
                    <a:cubicBezTo>
                      <a:pt x="23" y="381"/>
                      <a:pt x="31" y="385"/>
                      <a:pt x="42" y="384"/>
                    </a:cubicBezTo>
                    <a:cubicBezTo>
                      <a:pt x="53" y="383"/>
                      <a:pt x="45" y="383"/>
                      <a:pt x="50" y="380"/>
                    </a:cubicBezTo>
                    <a:cubicBezTo>
                      <a:pt x="56" y="378"/>
                      <a:pt x="58" y="375"/>
                      <a:pt x="72" y="370"/>
                    </a:cubicBezTo>
                    <a:cubicBezTo>
                      <a:pt x="85" y="366"/>
                      <a:pt x="79" y="367"/>
                      <a:pt x="89" y="362"/>
                    </a:cubicBezTo>
                    <a:cubicBezTo>
                      <a:pt x="98" y="356"/>
                      <a:pt x="97" y="360"/>
                      <a:pt x="107" y="359"/>
                    </a:cubicBezTo>
                    <a:cubicBezTo>
                      <a:pt x="117" y="357"/>
                      <a:pt x="115" y="354"/>
                      <a:pt x="120" y="350"/>
                    </a:cubicBezTo>
                    <a:cubicBezTo>
                      <a:pt x="125" y="345"/>
                      <a:pt x="128" y="345"/>
                      <a:pt x="143" y="343"/>
                    </a:cubicBezTo>
                    <a:cubicBezTo>
                      <a:pt x="158" y="341"/>
                      <a:pt x="152" y="342"/>
                      <a:pt x="160" y="336"/>
                    </a:cubicBezTo>
                    <a:cubicBezTo>
                      <a:pt x="168" y="330"/>
                      <a:pt x="167" y="330"/>
                      <a:pt x="172" y="326"/>
                    </a:cubicBezTo>
                    <a:cubicBezTo>
                      <a:pt x="178" y="321"/>
                      <a:pt x="186" y="319"/>
                      <a:pt x="198" y="314"/>
                    </a:cubicBezTo>
                    <a:cubicBezTo>
                      <a:pt x="211" y="309"/>
                      <a:pt x="198" y="311"/>
                      <a:pt x="190" y="312"/>
                    </a:cubicBezTo>
                    <a:cubicBezTo>
                      <a:pt x="182" y="313"/>
                      <a:pt x="181" y="310"/>
                      <a:pt x="177" y="304"/>
                    </a:cubicBezTo>
                    <a:cubicBezTo>
                      <a:pt x="174" y="299"/>
                      <a:pt x="168" y="311"/>
                      <a:pt x="164" y="314"/>
                    </a:cubicBezTo>
                    <a:cubicBezTo>
                      <a:pt x="161" y="317"/>
                      <a:pt x="159" y="319"/>
                      <a:pt x="151" y="318"/>
                    </a:cubicBezTo>
                    <a:cubicBezTo>
                      <a:pt x="143" y="317"/>
                      <a:pt x="150" y="308"/>
                      <a:pt x="146" y="304"/>
                    </a:cubicBezTo>
                    <a:cubicBezTo>
                      <a:pt x="143" y="300"/>
                      <a:pt x="131" y="308"/>
                      <a:pt x="124" y="312"/>
                    </a:cubicBezTo>
                    <a:cubicBezTo>
                      <a:pt x="117" y="317"/>
                      <a:pt x="120" y="315"/>
                      <a:pt x="104" y="317"/>
                    </a:cubicBezTo>
                    <a:cubicBezTo>
                      <a:pt x="88" y="320"/>
                      <a:pt x="98" y="310"/>
                      <a:pt x="102" y="309"/>
                    </a:cubicBezTo>
                    <a:cubicBezTo>
                      <a:pt x="107" y="309"/>
                      <a:pt x="111" y="307"/>
                      <a:pt x="120" y="298"/>
                    </a:cubicBezTo>
                    <a:cubicBezTo>
                      <a:pt x="130" y="289"/>
                      <a:pt x="134" y="291"/>
                      <a:pt x="135" y="288"/>
                    </a:cubicBezTo>
                    <a:cubicBezTo>
                      <a:pt x="137" y="285"/>
                      <a:pt x="148" y="272"/>
                      <a:pt x="148" y="267"/>
                    </a:cubicBezTo>
                    <a:cubicBezTo>
                      <a:pt x="148" y="262"/>
                      <a:pt x="139" y="277"/>
                      <a:pt x="124" y="281"/>
                    </a:cubicBezTo>
                    <a:cubicBezTo>
                      <a:pt x="108" y="285"/>
                      <a:pt x="108" y="283"/>
                      <a:pt x="102" y="282"/>
                    </a:cubicBezTo>
                    <a:cubicBezTo>
                      <a:pt x="95" y="281"/>
                      <a:pt x="98" y="277"/>
                      <a:pt x="97" y="269"/>
                    </a:cubicBezTo>
                    <a:cubicBezTo>
                      <a:pt x="96" y="262"/>
                      <a:pt x="108" y="263"/>
                      <a:pt x="113" y="261"/>
                    </a:cubicBezTo>
                    <a:cubicBezTo>
                      <a:pt x="118" y="260"/>
                      <a:pt x="133" y="261"/>
                      <a:pt x="136" y="258"/>
                    </a:cubicBezTo>
                    <a:cubicBezTo>
                      <a:pt x="140" y="254"/>
                      <a:pt x="128" y="257"/>
                      <a:pt x="118" y="256"/>
                    </a:cubicBezTo>
                    <a:cubicBezTo>
                      <a:pt x="107" y="255"/>
                      <a:pt x="116" y="252"/>
                      <a:pt x="122" y="249"/>
                    </a:cubicBezTo>
                    <a:cubicBezTo>
                      <a:pt x="128" y="245"/>
                      <a:pt x="117" y="244"/>
                      <a:pt x="118" y="240"/>
                    </a:cubicBezTo>
                    <a:cubicBezTo>
                      <a:pt x="118" y="236"/>
                      <a:pt x="118" y="236"/>
                      <a:pt x="120" y="234"/>
                    </a:cubicBezTo>
                    <a:cubicBezTo>
                      <a:pt x="121" y="232"/>
                      <a:pt x="127" y="231"/>
                      <a:pt x="132" y="229"/>
                    </a:cubicBezTo>
                    <a:cubicBezTo>
                      <a:pt x="137" y="227"/>
                      <a:pt x="142" y="224"/>
                      <a:pt x="151" y="219"/>
                    </a:cubicBezTo>
                    <a:cubicBezTo>
                      <a:pt x="160" y="214"/>
                      <a:pt x="156" y="218"/>
                      <a:pt x="162" y="215"/>
                    </a:cubicBezTo>
                    <a:cubicBezTo>
                      <a:pt x="168" y="212"/>
                      <a:pt x="174" y="215"/>
                      <a:pt x="175" y="210"/>
                    </a:cubicBezTo>
                    <a:cubicBezTo>
                      <a:pt x="177" y="206"/>
                      <a:pt x="181" y="208"/>
                      <a:pt x="186" y="204"/>
                    </a:cubicBezTo>
                    <a:cubicBezTo>
                      <a:pt x="190" y="200"/>
                      <a:pt x="191" y="202"/>
                      <a:pt x="200" y="199"/>
                    </a:cubicBezTo>
                    <a:cubicBezTo>
                      <a:pt x="209" y="195"/>
                      <a:pt x="214" y="192"/>
                      <a:pt x="215" y="198"/>
                    </a:cubicBezTo>
                    <a:cubicBezTo>
                      <a:pt x="215" y="203"/>
                      <a:pt x="218" y="200"/>
                      <a:pt x="223" y="199"/>
                    </a:cubicBezTo>
                    <a:cubicBezTo>
                      <a:pt x="229" y="198"/>
                      <a:pt x="235" y="194"/>
                      <a:pt x="236" y="193"/>
                    </a:cubicBezTo>
                    <a:cubicBezTo>
                      <a:pt x="237" y="192"/>
                      <a:pt x="250" y="188"/>
                      <a:pt x="254" y="188"/>
                    </a:cubicBezTo>
                    <a:cubicBezTo>
                      <a:pt x="258" y="187"/>
                      <a:pt x="261" y="188"/>
                      <a:pt x="266" y="186"/>
                    </a:cubicBezTo>
                    <a:cubicBezTo>
                      <a:pt x="271" y="185"/>
                      <a:pt x="270" y="187"/>
                      <a:pt x="279" y="188"/>
                    </a:cubicBezTo>
                    <a:cubicBezTo>
                      <a:pt x="289" y="188"/>
                      <a:pt x="287" y="184"/>
                      <a:pt x="292" y="178"/>
                    </a:cubicBezTo>
                    <a:cubicBezTo>
                      <a:pt x="296" y="173"/>
                      <a:pt x="299" y="173"/>
                      <a:pt x="306" y="171"/>
                    </a:cubicBezTo>
                    <a:cubicBezTo>
                      <a:pt x="313" y="168"/>
                      <a:pt x="321" y="163"/>
                      <a:pt x="329" y="155"/>
                    </a:cubicBezTo>
                    <a:cubicBezTo>
                      <a:pt x="337" y="147"/>
                      <a:pt x="326" y="156"/>
                      <a:pt x="317" y="158"/>
                    </a:cubicBezTo>
                    <a:cubicBezTo>
                      <a:pt x="308" y="160"/>
                      <a:pt x="306" y="161"/>
                      <a:pt x="294" y="164"/>
                    </a:cubicBezTo>
                    <a:cubicBezTo>
                      <a:pt x="283" y="166"/>
                      <a:pt x="281" y="166"/>
                      <a:pt x="273" y="165"/>
                    </a:cubicBezTo>
                    <a:cubicBezTo>
                      <a:pt x="265" y="163"/>
                      <a:pt x="267" y="165"/>
                      <a:pt x="250" y="162"/>
                    </a:cubicBezTo>
                    <a:cubicBezTo>
                      <a:pt x="233" y="160"/>
                      <a:pt x="236" y="166"/>
                      <a:pt x="220" y="163"/>
                    </a:cubicBezTo>
                    <a:cubicBezTo>
                      <a:pt x="204" y="160"/>
                      <a:pt x="220" y="153"/>
                      <a:pt x="223" y="150"/>
                    </a:cubicBezTo>
                    <a:cubicBezTo>
                      <a:pt x="226" y="147"/>
                      <a:pt x="237" y="149"/>
                      <a:pt x="241" y="146"/>
                    </a:cubicBezTo>
                    <a:cubicBezTo>
                      <a:pt x="244" y="144"/>
                      <a:pt x="221" y="144"/>
                      <a:pt x="217" y="137"/>
                    </a:cubicBezTo>
                    <a:cubicBezTo>
                      <a:pt x="213" y="130"/>
                      <a:pt x="227" y="134"/>
                      <a:pt x="240" y="129"/>
                    </a:cubicBezTo>
                    <a:cubicBezTo>
                      <a:pt x="252" y="123"/>
                      <a:pt x="251" y="125"/>
                      <a:pt x="268" y="124"/>
                    </a:cubicBezTo>
                    <a:cubicBezTo>
                      <a:pt x="284" y="123"/>
                      <a:pt x="280" y="124"/>
                      <a:pt x="287" y="119"/>
                    </a:cubicBezTo>
                    <a:cubicBezTo>
                      <a:pt x="294" y="113"/>
                      <a:pt x="297" y="116"/>
                      <a:pt x="300" y="115"/>
                    </a:cubicBezTo>
                    <a:cubicBezTo>
                      <a:pt x="303" y="113"/>
                      <a:pt x="313" y="112"/>
                      <a:pt x="323" y="110"/>
                    </a:cubicBezTo>
                    <a:cubicBezTo>
                      <a:pt x="333" y="109"/>
                      <a:pt x="332" y="114"/>
                      <a:pt x="329" y="115"/>
                    </a:cubicBezTo>
                    <a:cubicBezTo>
                      <a:pt x="327" y="116"/>
                      <a:pt x="325" y="118"/>
                      <a:pt x="319" y="123"/>
                    </a:cubicBezTo>
                    <a:cubicBezTo>
                      <a:pt x="314" y="128"/>
                      <a:pt x="321" y="125"/>
                      <a:pt x="329" y="126"/>
                    </a:cubicBezTo>
                    <a:cubicBezTo>
                      <a:pt x="337" y="127"/>
                      <a:pt x="334" y="126"/>
                      <a:pt x="340" y="125"/>
                    </a:cubicBezTo>
                    <a:cubicBezTo>
                      <a:pt x="346" y="124"/>
                      <a:pt x="345" y="126"/>
                      <a:pt x="354" y="126"/>
                    </a:cubicBezTo>
                    <a:cubicBezTo>
                      <a:pt x="363" y="126"/>
                      <a:pt x="359" y="124"/>
                      <a:pt x="361" y="121"/>
                    </a:cubicBezTo>
                    <a:cubicBezTo>
                      <a:pt x="364" y="118"/>
                      <a:pt x="364" y="121"/>
                      <a:pt x="372" y="122"/>
                    </a:cubicBezTo>
                    <a:cubicBezTo>
                      <a:pt x="380" y="122"/>
                      <a:pt x="372" y="115"/>
                      <a:pt x="372" y="114"/>
                    </a:cubicBezTo>
                    <a:cubicBezTo>
                      <a:pt x="372" y="112"/>
                      <a:pt x="378" y="109"/>
                      <a:pt x="382" y="106"/>
                    </a:cubicBezTo>
                    <a:cubicBezTo>
                      <a:pt x="387" y="102"/>
                      <a:pt x="375" y="107"/>
                      <a:pt x="372" y="107"/>
                    </a:cubicBezTo>
                    <a:cubicBezTo>
                      <a:pt x="369" y="107"/>
                      <a:pt x="361" y="103"/>
                      <a:pt x="359" y="103"/>
                    </a:cubicBezTo>
                    <a:cubicBezTo>
                      <a:pt x="356" y="102"/>
                      <a:pt x="357" y="95"/>
                      <a:pt x="359" y="94"/>
                    </a:cubicBezTo>
                    <a:cubicBezTo>
                      <a:pt x="361" y="92"/>
                      <a:pt x="357" y="86"/>
                      <a:pt x="357" y="85"/>
                    </a:cubicBezTo>
                    <a:cubicBezTo>
                      <a:pt x="357" y="83"/>
                      <a:pt x="348" y="73"/>
                      <a:pt x="346" y="70"/>
                    </a:cubicBezTo>
                    <a:cubicBezTo>
                      <a:pt x="344" y="66"/>
                      <a:pt x="355" y="65"/>
                      <a:pt x="359" y="61"/>
                    </a:cubicBezTo>
                    <a:cubicBezTo>
                      <a:pt x="362" y="58"/>
                      <a:pt x="367" y="60"/>
                      <a:pt x="375" y="59"/>
                    </a:cubicBezTo>
                    <a:cubicBezTo>
                      <a:pt x="382" y="58"/>
                      <a:pt x="385" y="58"/>
                      <a:pt x="390" y="58"/>
                    </a:cubicBezTo>
                    <a:cubicBezTo>
                      <a:pt x="395" y="57"/>
                      <a:pt x="395" y="56"/>
                      <a:pt x="404" y="54"/>
                    </a:cubicBezTo>
                    <a:cubicBezTo>
                      <a:pt x="413" y="52"/>
                      <a:pt x="412" y="53"/>
                      <a:pt x="421" y="51"/>
                    </a:cubicBezTo>
                    <a:cubicBezTo>
                      <a:pt x="430" y="49"/>
                      <a:pt x="427" y="50"/>
                      <a:pt x="438" y="49"/>
                    </a:cubicBezTo>
                    <a:cubicBezTo>
                      <a:pt x="448" y="47"/>
                      <a:pt x="449" y="42"/>
                      <a:pt x="449" y="42"/>
                    </a:cubicBezTo>
                    <a:cubicBezTo>
                      <a:pt x="449" y="42"/>
                      <a:pt x="461" y="39"/>
                      <a:pt x="467" y="36"/>
                    </a:cubicBezTo>
                    <a:cubicBezTo>
                      <a:pt x="473" y="34"/>
                      <a:pt x="474" y="34"/>
                      <a:pt x="480" y="31"/>
                    </a:cubicBezTo>
                    <a:cubicBezTo>
                      <a:pt x="485" y="28"/>
                      <a:pt x="489" y="28"/>
                      <a:pt x="495" y="24"/>
                    </a:cubicBezTo>
                    <a:cubicBezTo>
                      <a:pt x="501" y="21"/>
                      <a:pt x="507" y="25"/>
                      <a:pt x="510" y="24"/>
                    </a:cubicBezTo>
                    <a:cubicBezTo>
                      <a:pt x="513" y="22"/>
                      <a:pt x="515" y="23"/>
                      <a:pt x="522" y="21"/>
                    </a:cubicBezTo>
                    <a:cubicBezTo>
                      <a:pt x="528" y="19"/>
                      <a:pt x="539" y="21"/>
                      <a:pt x="543" y="19"/>
                    </a:cubicBezTo>
                    <a:cubicBezTo>
                      <a:pt x="547" y="17"/>
                      <a:pt x="553" y="17"/>
                      <a:pt x="565" y="13"/>
                    </a:cubicBezTo>
                    <a:cubicBezTo>
                      <a:pt x="577" y="9"/>
                      <a:pt x="578" y="14"/>
                      <a:pt x="586" y="13"/>
                    </a:cubicBezTo>
                    <a:cubicBezTo>
                      <a:pt x="595" y="12"/>
                      <a:pt x="602" y="9"/>
                      <a:pt x="617" y="5"/>
                    </a:cubicBezTo>
                    <a:cubicBezTo>
                      <a:pt x="633" y="0"/>
                      <a:pt x="623" y="2"/>
                      <a:pt x="632" y="1"/>
                    </a:cubicBezTo>
                    <a:cubicBezTo>
                      <a:pt x="642" y="1"/>
                      <a:pt x="643" y="5"/>
                      <a:pt x="651" y="6"/>
                    </a:cubicBezTo>
                    <a:cubicBezTo>
                      <a:pt x="660" y="6"/>
                      <a:pt x="655" y="7"/>
                      <a:pt x="651" y="10"/>
                    </a:cubicBezTo>
                    <a:cubicBezTo>
                      <a:pt x="647" y="12"/>
                      <a:pt x="652" y="11"/>
                      <a:pt x="665" y="11"/>
                    </a:cubicBezTo>
                    <a:cubicBezTo>
                      <a:pt x="679" y="11"/>
                      <a:pt x="675" y="9"/>
                      <a:pt x="684" y="10"/>
                    </a:cubicBezTo>
                    <a:cubicBezTo>
                      <a:pt x="692" y="11"/>
                      <a:pt x="689" y="15"/>
                      <a:pt x="687" y="20"/>
                    </a:cubicBezTo>
                    <a:cubicBezTo>
                      <a:pt x="685" y="25"/>
                      <a:pt x="689" y="22"/>
                      <a:pt x="697" y="21"/>
                    </a:cubicBezTo>
                    <a:cubicBezTo>
                      <a:pt x="705" y="19"/>
                      <a:pt x="702" y="20"/>
                      <a:pt x="714" y="20"/>
                    </a:cubicBezTo>
                    <a:cubicBezTo>
                      <a:pt x="725" y="20"/>
                      <a:pt x="722" y="21"/>
                      <a:pt x="730" y="22"/>
                    </a:cubicBezTo>
                    <a:cubicBezTo>
                      <a:pt x="738" y="23"/>
                      <a:pt x="745" y="25"/>
                      <a:pt x="755" y="27"/>
                    </a:cubicBezTo>
                    <a:cubicBezTo>
                      <a:pt x="764" y="29"/>
                      <a:pt x="761" y="27"/>
                      <a:pt x="773" y="25"/>
                    </a:cubicBezTo>
                    <a:cubicBezTo>
                      <a:pt x="785" y="24"/>
                      <a:pt x="779" y="26"/>
                      <a:pt x="795" y="30"/>
                    </a:cubicBezTo>
                    <a:cubicBezTo>
                      <a:pt x="810" y="33"/>
                      <a:pt x="800" y="30"/>
                      <a:pt x="810" y="27"/>
                    </a:cubicBezTo>
                    <a:cubicBezTo>
                      <a:pt x="820" y="25"/>
                      <a:pt x="815" y="27"/>
                      <a:pt x="826" y="27"/>
                    </a:cubicBezTo>
                    <a:cubicBezTo>
                      <a:pt x="837" y="27"/>
                      <a:pt x="834" y="29"/>
                      <a:pt x="844" y="36"/>
                    </a:cubicBezTo>
                    <a:cubicBezTo>
                      <a:pt x="849" y="40"/>
                      <a:pt x="851" y="40"/>
                      <a:pt x="851" y="40"/>
                    </a:cubicBezTo>
                    <a:cubicBezTo>
                      <a:pt x="823" y="63"/>
                      <a:pt x="590" y="249"/>
                      <a:pt x="575" y="269"/>
                    </a:cubicBezTo>
                    <a:cubicBezTo>
                      <a:pt x="584" y="270"/>
                      <a:pt x="580" y="273"/>
                      <a:pt x="589" y="272"/>
                    </a:cubicBezTo>
                    <a:cubicBezTo>
                      <a:pt x="597" y="270"/>
                      <a:pt x="600" y="268"/>
                      <a:pt x="604" y="268"/>
                    </a:cubicBezTo>
                    <a:cubicBezTo>
                      <a:pt x="608" y="268"/>
                      <a:pt x="614" y="266"/>
                      <a:pt x="610" y="269"/>
                    </a:cubicBezTo>
                    <a:cubicBezTo>
                      <a:pt x="607" y="273"/>
                      <a:pt x="604" y="273"/>
                      <a:pt x="604" y="276"/>
                    </a:cubicBezTo>
                    <a:cubicBezTo>
                      <a:pt x="605" y="280"/>
                      <a:pt x="605" y="280"/>
                      <a:pt x="606" y="286"/>
                    </a:cubicBezTo>
                    <a:cubicBezTo>
                      <a:pt x="608" y="292"/>
                      <a:pt x="611" y="292"/>
                      <a:pt x="609" y="296"/>
                    </a:cubicBezTo>
                    <a:cubicBezTo>
                      <a:pt x="607" y="300"/>
                      <a:pt x="605" y="303"/>
                      <a:pt x="608" y="304"/>
                    </a:cubicBezTo>
                    <a:cubicBezTo>
                      <a:pt x="610" y="304"/>
                      <a:pt x="612" y="306"/>
                      <a:pt x="616" y="304"/>
                    </a:cubicBezTo>
                    <a:cubicBezTo>
                      <a:pt x="620" y="301"/>
                      <a:pt x="624" y="301"/>
                      <a:pt x="630" y="298"/>
                    </a:cubicBezTo>
                    <a:cubicBezTo>
                      <a:pt x="635" y="296"/>
                      <a:pt x="639" y="292"/>
                      <a:pt x="641" y="290"/>
                    </a:cubicBezTo>
                    <a:cubicBezTo>
                      <a:pt x="643" y="288"/>
                      <a:pt x="648" y="287"/>
                      <a:pt x="654" y="286"/>
                    </a:cubicBezTo>
                    <a:cubicBezTo>
                      <a:pt x="659" y="285"/>
                      <a:pt x="660" y="285"/>
                      <a:pt x="662" y="285"/>
                    </a:cubicBezTo>
                    <a:cubicBezTo>
                      <a:pt x="663" y="284"/>
                      <a:pt x="666" y="282"/>
                      <a:pt x="668" y="284"/>
                    </a:cubicBezTo>
                    <a:cubicBezTo>
                      <a:pt x="670" y="286"/>
                      <a:pt x="670" y="286"/>
                      <a:pt x="669" y="289"/>
                    </a:cubicBezTo>
                    <a:cubicBezTo>
                      <a:pt x="667" y="292"/>
                      <a:pt x="665" y="293"/>
                      <a:pt x="667" y="297"/>
                    </a:cubicBezTo>
                    <a:cubicBezTo>
                      <a:pt x="670" y="301"/>
                      <a:pt x="671" y="303"/>
                      <a:pt x="670" y="306"/>
                    </a:cubicBezTo>
                    <a:cubicBezTo>
                      <a:pt x="669" y="309"/>
                      <a:pt x="674" y="311"/>
                      <a:pt x="673" y="314"/>
                    </a:cubicBezTo>
                    <a:cubicBezTo>
                      <a:pt x="673" y="314"/>
                      <a:pt x="670" y="318"/>
                      <a:pt x="670" y="322"/>
                    </a:cubicBezTo>
                    <a:cubicBezTo>
                      <a:pt x="670" y="326"/>
                      <a:pt x="667" y="331"/>
                      <a:pt x="668" y="334"/>
                    </a:cubicBezTo>
                    <a:cubicBezTo>
                      <a:pt x="668" y="338"/>
                      <a:pt x="666" y="342"/>
                      <a:pt x="665" y="347"/>
                    </a:cubicBezTo>
                    <a:cubicBezTo>
                      <a:pt x="664" y="351"/>
                      <a:pt x="663" y="351"/>
                      <a:pt x="662" y="354"/>
                    </a:cubicBezTo>
                    <a:cubicBezTo>
                      <a:pt x="661" y="358"/>
                      <a:pt x="658" y="361"/>
                      <a:pt x="659" y="363"/>
                    </a:cubicBezTo>
                    <a:cubicBezTo>
                      <a:pt x="660" y="365"/>
                      <a:pt x="663" y="366"/>
                      <a:pt x="666" y="368"/>
                    </a:cubicBezTo>
                    <a:cubicBezTo>
                      <a:pt x="669" y="370"/>
                      <a:pt x="668" y="369"/>
                      <a:pt x="673" y="373"/>
                    </a:cubicBezTo>
                    <a:cubicBezTo>
                      <a:pt x="677" y="377"/>
                      <a:pt x="681" y="379"/>
                      <a:pt x="681" y="38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983">
                <a:extLst>
                  <a:ext uri="{FF2B5EF4-FFF2-40B4-BE49-F238E27FC236}">
                    <a16:creationId xmlns:a16="http://schemas.microsoft.com/office/drawing/2014/main" id="{49DE27F2-090B-E84F-BF38-6F839D08ABB9}"/>
                  </a:ext>
                </a:extLst>
              </p:cNvPr>
              <p:cNvSpPr>
                <a:spLocks/>
              </p:cNvSpPr>
              <p:nvPr/>
            </p:nvSpPr>
            <p:spPr bwMode="auto">
              <a:xfrm>
                <a:off x="1711" y="1206"/>
                <a:ext cx="42" cy="20"/>
              </a:xfrm>
              <a:custGeom>
                <a:avLst/>
                <a:gdLst>
                  <a:gd name="T0" fmla="*/ 10 w 70"/>
                  <a:gd name="T1" fmla="*/ 8 h 33"/>
                  <a:gd name="T2" fmla="*/ 21 w 70"/>
                  <a:gd name="T3" fmla="*/ 17 h 33"/>
                  <a:gd name="T4" fmla="*/ 33 w 70"/>
                  <a:gd name="T5" fmla="*/ 25 h 33"/>
                  <a:gd name="T6" fmla="*/ 60 w 70"/>
                  <a:gd name="T7" fmla="*/ 32 h 33"/>
                  <a:gd name="T8" fmla="*/ 63 w 70"/>
                  <a:gd name="T9" fmla="*/ 24 h 33"/>
                  <a:gd name="T10" fmla="*/ 48 w 70"/>
                  <a:gd name="T11" fmla="*/ 14 h 33"/>
                  <a:gd name="T12" fmla="*/ 32 w 70"/>
                  <a:gd name="T13" fmla="*/ 8 h 33"/>
                  <a:gd name="T14" fmla="*/ 10 w 70"/>
                  <a:gd name="T15" fmla="*/ 8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3">
                    <a:moveTo>
                      <a:pt x="10" y="8"/>
                    </a:moveTo>
                    <a:cubicBezTo>
                      <a:pt x="17" y="13"/>
                      <a:pt x="19" y="11"/>
                      <a:pt x="21" y="17"/>
                    </a:cubicBezTo>
                    <a:cubicBezTo>
                      <a:pt x="23" y="22"/>
                      <a:pt x="20" y="21"/>
                      <a:pt x="33" y="25"/>
                    </a:cubicBezTo>
                    <a:cubicBezTo>
                      <a:pt x="46" y="29"/>
                      <a:pt x="57" y="31"/>
                      <a:pt x="60" y="32"/>
                    </a:cubicBezTo>
                    <a:cubicBezTo>
                      <a:pt x="62" y="33"/>
                      <a:pt x="70" y="29"/>
                      <a:pt x="63" y="24"/>
                    </a:cubicBezTo>
                    <a:cubicBezTo>
                      <a:pt x="57" y="20"/>
                      <a:pt x="56" y="18"/>
                      <a:pt x="48" y="14"/>
                    </a:cubicBezTo>
                    <a:cubicBezTo>
                      <a:pt x="41" y="11"/>
                      <a:pt x="44" y="9"/>
                      <a:pt x="32" y="8"/>
                    </a:cubicBezTo>
                    <a:cubicBezTo>
                      <a:pt x="20" y="7"/>
                      <a:pt x="0" y="0"/>
                      <a:pt x="10"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984">
                <a:extLst>
                  <a:ext uri="{FF2B5EF4-FFF2-40B4-BE49-F238E27FC236}">
                    <a16:creationId xmlns:a16="http://schemas.microsoft.com/office/drawing/2014/main" id="{038BD4FE-6AFD-494E-9930-04C2DB261B4E}"/>
                  </a:ext>
                </a:extLst>
              </p:cNvPr>
              <p:cNvSpPr>
                <a:spLocks/>
              </p:cNvSpPr>
              <p:nvPr/>
            </p:nvSpPr>
            <p:spPr bwMode="auto">
              <a:xfrm>
                <a:off x="1696" y="1255"/>
                <a:ext cx="32" cy="20"/>
              </a:xfrm>
              <a:custGeom>
                <a:avLst/>
                <a:gdLst>
                  <a:gd name="T0" fmla="*/ 3 w 53"/>
                  <a:gd name="T1" fmla="*/ 11 h 33"/>
                  <a:gd name="T2" fmla="*/ 8 w 53"/>
                  <a:gd name="T3" fmla="*/ 17 h 33"/>
                  <a:gd name="T4" fmla="*/ 11 w 53"/>
                  <a:gd name="T5" fmla="*/ 22 h 33"/>
                  <a:gd name="T6" fmla="*/ 16 w 53"/>
                  <a:gd name="T7" fmla="*/ 26 h 33"/>
                  <a:gd name="T8" fmla="*/ 25 w 53"/>
                  <a:gd name="T9" fmla="*/ 27 h 33"/>
                  <a:gd name="T10" fmla="*/ 28 w 53"/>
                  <a:gd name="T11" fmla="*/ 29 h 33"/>
                  <a:gd name="T12" fmla="*/ 33 w 53"/>
                  <a:gd name="T13" fmla="*/ 33 h 33"/>
                  <a:gd name="T14" fmla="*/ 39 w 53"/>
                  <a:gd name="T15" fmla="*/ 29 h 33"/>
                  <a:gd name="T16" fmla="*/ 43 w 53"/>
                  <a:gd name="T17" fmla="*/ 23 h 33"/>
                  <a:gd name="T18" fmla="*/ 50 w 53"/>
                  <a:gd name="T19" fmla="*/ 22 h 33"/>
                  <a:gd name="T20" fmla="*/ 48 w 53"/>
                  <a:gd name="T21" fmla="*/ 18 h 33"/>
                  <a:gd name="T22" fmla="*/ 37 w 53"/>
                  <a:gd name="T23" fmla="*/ 20 h 33"/>
                  <a:gd name="T24" fmla="*/ 27 w 53"/>
                  <a:gd name="T25" fmla="*/ 20 h 33"/>
                  <a:gd name="T26" fmla="*/ 21 w 53"/>
                  <a:gd name="T27" fmla="*/ 17 h 33"/>
                  <a:gd name="T28" fmla="*/ 14 w 53"/>
                  <a:gd name="T29" fmla="*/ 16 h 33"/>
                  <a:gd name="T30" fmla="*/ 12 w 53"/>
                  <a:gd name="T31" fmla="*/ 9 h 33"/>
                  <a:gd name="T32" fmla="*/ 15 w 53"/>
                  <a:gd name="T33" fmla="*/ 4 h 33"/>
                  <a:gd name="T34" fmla="*/ 8 w 53"/>
                  <a:gd name="T35" fmla="*/ 3 h 33"/>
                  <a:gd name="T36" fmla="*/ 1 w 53"/>
                  <a:gd name="T37" fmla="*/ 9 h 33"/>
                  <a:gd name="T38" fmla="*/ 3 w 53"/>
                  <a:gd name="T3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3">
                    <a:moveTo>
                      <a:pt x="3" y="11"/>
                    </a:moveTo>
                    <a:cubicBezTo>
                      <a:pt x="5" y="15"/>
                      <a:pt x="7" y="14"/>
                      <a:pt x="8" y="17"/>
                    </a:cubicBezTo>
                    <a:cubicBezTo>
                      <a:pt x="8" y="20"/>
                      <a:pt x="9" y="19"/>
                      <a:pt x="11" y="22"/>
                    </a:cubicBezTo>
                    <a:cubicBezTo>
                      <a:pt x="13" y="24"/>
                      <a:pt x="12" y="26"/>
                      <a:pt x="16" y="26"/>
                    </a:cubicBezTo>
                    <a:cubicBezTo>
                      <a:pt x="20" y="27"/>
                      <a:pt x="22" y="29"/>
                      <a:pt x="25" y="27"/>
                    </a:cubicBezTo>
                    <a:cubicBezTo>
                      <a:pt x="27" y="25"/>
                      <a:pt x="27" y="27"/>
                      <a:pt x="28" y="29"/>
                    </a:cubicBezTo>
                    <a:cubicBezTo>
                      <a:pt x="29" y="31"/>
                      <a:pt x="30" y="33"/>
                      <a:pt x="33" y="33"/>
                    </a:cubicBezTo>
                    <a:cubicBezTo>
                      <a:pt x="36" y="33"/>
                      <a:pt x="37" y="33"/>
                      <a:pt x="39" y="29"/>
                    </a:cubicBezTo>
                    <a:cubicBezTo>
                      <a:pt x="41" y="25"/>
                      <a:pt x="38" y="24"/>
                      <a:pt x="43" y="23"/>
                    </a:cubicBezTo>
                    <a:cubicBezTo>
                      <a:pt x="47" y="22"/>
                      <a:pt x="46" y="24"/>
                      <a:pt x="50" y="22"/>
                    </a:cubicBezTo>
                    <a:cubicBezTo>
                      <a:pt x="53" y="19"/>
                      <a:pt x="53" y="18"/>
                      <a:pt x="48" y="18"/>
                    </a:cubicBezTo>
                    <a:cubicBezTo>
                      <a:pt x="43" y="18"/>
                      <a:pt x="41" y="19"/>
                      <a:pt x="37" y="20"/>
                    </a:cubicBezTo>
                    <a:cubicBezTo>
                      <a:pt x="33" y="20"/>
                      <a:pt x="30" y="21"/>
                      <a:pt x="27" y="20"/>
                    </a:cubicBezTo>
                    <a:cubicBezTo>
                      <a:pt x="25" y="19"/>
                      <a:pt x="26" y="18"/>
                      <a:pt x="21" y="17"/>
                    </a:cubicBezTo>
                    <a:cubicBezTo>
                      <a:pt x="16" y="16"/>
                      <a:pt x="16" y="20"/>
                      <a:pt x="14" y="16"/>
                    </a:cubicBezTo>
                    <a:cubicBezTo>
                      <a:pt x="12" y="12"/>
                      <a:pt x="10" y="12"/>
                      <a:pt x="12" y="9"/>
                    </a:cubicBezTo>
                    <a:cubicBezTo>
                      <a:pt x="14" y="7"/>
                      <a:pt x="15" y="7"/>
                      <a:pt x="15" y="4"/>
                    </a:cubicBezTo>
                    <a:cubicBezTo>
                      <a:pt x="14" y="2"/>
                      <a:pt x="12" y="0"/>
                      <a:pt x="8" y="3"/>
                    </a:cubicBezTo>
                    <a:cubicBezTo>
                      <a:pt x="3" y="7"/>
                      <a:pt x="0" y="8"/>
                      <a:pt x="1" y="9"/>
                    </a:cubicBezTo>
                    <a:cubicBezTo>
                      <a:pt x="3" y="11"/>
                      <a:pt x="2" y="10"/>
                      <a:pt x="3"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985">
                <a:extLst>
                  <a:ext uri="{FF2B5EF4-FFF2-40B4-BE49-F238E27FC236}">
                    <a16:creationId xmlns:a16="http://schemas.microsoft.com/office/drawing/2014/main" id="{E85B8E56-A2B0-D842-B97C-6E7BE5748E90}"/>
                  </a:ext>
                </a:extLst>
              </p:cNvPr>
              <p:cNvSpPr>
                <a:spLocks/>
              </p:cNvSpPr>
              <p:nvPr/>
            </p:nvSpPr>
            <p:spPr bwMode="auto">
              <a:xfrm>
                <a:off x="1770" y="1182"/>
                <a:ext cx="91" cy="83"/>
              </a:xfrm>
              <a:custGeom>
                <a:avLst/>
                <a:gdLst>
                  <a:gd name="T0" fmla="*/ 9 w 152"/>
                  <a:gd name="T1" fmla="*/ 96 h 138"/>
                  <a:gd name="T2" fmla="*/ 23 w 152"/>
                  <a:gd name="T3" fmla="*/ 88 h 138"/>
                  <a:gd name="T4" fmla="*/ 17 w 152"/>
                  <a:gd name="T5" fmla="*/ 84 h 138"/>
                  <a:gd name="T6" fmla="*/ 18 w 152"/>
                  <a:gd name="T7" fmla="*/ 79 h 138"/>
                  <a:gd name="T8" fmla="*/ 29 w 152"/>
                  <a:gd name="T9" fmla="*/ 74 h 138"/>
                  <a:gd name="T10" fmla="*/ 44 w 152"/>
                  <a:gd name="T11" fmla="*/ 66 h 138"/>
                  <a:gd name="T12" fmla="*/ 46 w 152"/>
                  <a:gd name="T13" fmla="*/ 58 h 138"/>
                  <a:gd name="T14" fmla="*/ 57 w 152"/>
                  <a:gd name="T15" fmla="*/ 44 h 138"/>
                  <a:gd name="T16" fmla="*/ 72 w 152"/>
                  <a:gd name="T17" fmla="*/ 27 h 138"/>
                  <a:gd name="T18" fmla="*/ 91 w 152"/>
                  <a:gd name="T19" fmla="*/ 13 h 138"/>
                  <a:gd name="T20" fmla="*/ 106 w 152"/>
                  <a:gd name="T21" fmla="*/ 4 h 138"/>
                  <a:gd name="T22" fmla="*/ 123 w 152"/>
                  <a:gd name="T23" fmla="*/ 3 h 138"/>
                  <a:gd name="T24" fmla="*/ 111 w 152"/>
                  <a:gd name="T25" fmla="*/ 11 h 138"/>
                  <a:gd name="T26" fmla="*/ 108 w 152"/>
                  <a:gd name="T27" fmla="*/ 21 h 138"/>
                  <a:gd name="T28" fmla="*/ 96 w 152"/>
                  <a:gd name="T29" fmla="*/ 32 h 138"/>
                  <a:gd name="T30" fmla="*/ 79 w 152"/>
                  <a:gd name="T31" fmla="*/ 49 h 138"/>
                  <a:gd name="T32" fmla="*/ 93 w 152"/>
                  <a:gd name="T33" fmla="*/ 42 h 138"/>
                  <a:gd name="T34" fmla="*/ 111 w 152"/>
                  <a:gd name="T35" fmla="*/ 45 h 138"/>
                  <a:gd name="T36" fmla="*/ 92 w 152"/>
                  <a:gd name="T37" fmla="*/ 57 h 138"/>
                  <a:gd name="T38" fmla="*/ 106 w 152"/>
                  <a:gd name="T39" fmla="*/ 58 h 138"/>
                  <a:gd name="T40" fmla="*/ 119 w 152"/>
                  <a:gd name="T41" fmla="*/ 61 h 138"/>
                  <a:gd name="T42" fmla="*/ 126 w 152"/>
                  <a:gd name="T43" fmla="*/ 59 h 138"/>
                  <a:gd name="T44" fmla="*/ 142 w 152"/>
                  <a:gd name="T45" fmla="*/ 60 h 138"/>
                  <a:gd name="T46" fmla="*/ 134 w 152"/>
                  <a:gd name="T47" fmla="*/ 76 h 138"/>
                  <a:gd name="T48" fmla="*/ 141 w 152"/>
                  <a:gd name="T49" fmla="*/ 84 h 138"/>
                  <a:gd name="T50" fmla="*/ 145 w 152"/>
                  <a:gd name="T51" fmla="*/ 90 h 138"/>
                  <a:gd name="T52" fmla="*/ 128 w 152"/>
                  <a:gd name="T53" fmla="*/ 100 h 138"/>
                  <a:gd name="T54" fmla="*/ 132 w 152"/>
                  <a:gd name="T55" fmla="*/ 107 h 138"/>
                  <a:gd name="T56" fmla="*/ 146 w 152"/>
                  <a:gd name="T57" fmla="*/ 95 h 138"/>
                  <a:gd name="T58" fmla="*/ 136 w 152"/>
                  <a:gd name="T59" fmla="*/ 112 h 138"/>
                  <a:gd name="T60" fmla="*/ 135 w 152"/>
                  <a:gd name="T61" fmla="*/ 132 h 138"/>
                  <a:gd name="T62" fmla="*/ 118 w 152"/>
                  <a:gd name="T63" fmla="*/ 132 h 138"/>
                  <a:gd name="T64" fmla="*/ 119 w 152"/>
                  <a:gd name="T65" fmla="*/ 123 h 138"/>
                  <a:gd name="T66" fmla="*/ 114 w 152"/>
                  <a:gd name="T67" fmla="*/ 120 h 138"/>
                  <a:gd name="T68" fmla="*/ 117 w 152"/>
                  <a:gd name="T69" fmla="*/ 102 h 138"/>
                  <a:gd name="T70" fmla="*/ 103 w 152"/>
                  <a:gd name="T71" fmla="*/ 116 h 138"/>
                  <a:gd name="T72" fmla="*/ 86 w 152"/>
                  <a:gd name="T73" fmla="*/ 125 h 138"/>
                  <a:gd name="T74" fmla="*/ 68 w 152"/>
                  <a:gd name="T75" fmla="*/ 126 h 138"/>
                  <a:gd name="T76" fmla="*/ 82 w 152"/>
                  <a:gd name="T77" fmla="*/ 118 h 138"/>
                  <a:gd name="T78" fmla="*/ 97 w 152"/>
                  <a:gd name="T79" fmla="*/ 107 h 138"/>
                  <a:gd name="T80" fmla="*/ 81 w 152"/>
                  <a:gd name="T81" fmla="*/ 114 h 138"/>
                  <a:gd name="T82" fmla="*/ 77 w 152"/>
                  <a:gd name="T83" fmla="*/ 108 h 138"/>
                  <a:gd name="T84" fmla="*/ 65 w 152"/>
                  <a:gd name="T85" fmla="*/ 108 h 138"/>
                  <a:gd name="T86" fmla="*/ 45 w 152"/>
                  <a:gd name="T87" fmla="*/ 108 h 138"/>
                  <a:gd name="T88" fmla="*/ 24 w 152"/>
                  <a:gd name="T89" fmla="*/ 106 h 138"/>
                  <a:gd name="T90" fmla="*/ 8 w 152"/>
                  <a:gd name="T91" fmla="*/ 109 h 138"/>
                  <a:gd name="T92" fmla="*/ 3 w 152"/>
                  <a:gd name="T93"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 h="138">
                    <a:moveTo>
                      <a:pt x="3" y="100"/>
                    </a:moveTo>
                    <a:cubicBezTo>
                      <a:pt x="5" y="98"/>
                      <a:pt x="6" y="97"/>
                      <a:pt x="9" y="96"/>
                    </a:cubicBezTo>
                    <a:cubicBezTo>
                      <a:pt x="12" y="94"/>
                      <a:pt x="11" y="95"/>
                      <a:pt x="15" y="93"/>
                    </a:cubicBezTo>
                    <a:cubicBezTo>
                      <a:pt x="20" y="91"/>
                      <a:pt x="19" y="90"/>
                      <a:pt x="23" y="88"/>
                    </a:cubicBezTo>
                    <a:cubicBezTo>
                      <a:pt x="26" y="87"/>
                      <a:pt x="33" y="85"/>
                      <a:pt x="29" y="84"/>
                    </a:cubicBezTo>
                    <a:cubicBezTo>
                      <a:pt x="25" y="84"/>
                      <a:pt x="20" y="82"/>
                      <a:pt x="17" y="84"/>
                    </a:cubicBezTo>
                    <a:cubicBezTo>
                      <a:pt x="13" y="85"/>
                      <a:pt x="12" y="86"/>
                      <a:pt x="13" y="83"/>
                    </a:cubicBezTo>
                    <a:cubicBezTo>
                      <a:pt x="14" y="81"/>
                      <a:pt x="15" y="79"/>
                      <a:pt x="18" y="79"/>
                    </a:cubicBezTo>
                    <a:cubicBezTo>
                      <a:pt x="21" y="79"/>
                      <a:pt x="21" y="78"/>
                      <a:pt x="24" y="78"/>
                    </a:cubicBezTo>
                    <a:cubicBezTo>
                      <a:pt x="28" y="77"/>
                      <a:pt x="28" y="77"/>
                      <a:pt x="29" y="74"/>
                    </a:cubicBezTo>
                    <a:cubicBezTo>
                      <a:pt x="30" y="72"/>
                      <a:pt x="29" y="70"/>
                      <a:pt x="32" y="70"/>
                    </a:cubicBezTo>
                    <a:cubicBezTo>
                      <a:pt x="36" y="69"/>
                      <a:pt x="46" y="68"/>
                      <a:pt x="44" y="66"/>
                    </a:cubicBezTo>
                    <a:cubicBezTo>
                      <a:pt x="42" y="64"/>
                      <a:pt x="41" y="63"/>
                      <a:pt x="43" y="60"/>
                    </a:cubicBezTo>
                    <a:cubicBezTo>
                      <a:pt x="45" y="58"/>
                      <a:pt x="43" y="58"/>
                      <a:pt x="46" y="58"/>
                    </a:cubicBezTo>
                    <a:cubicBezTo>
                      <a:pt x="49" y="57"/>
                      <a:pt x="53" y="57"/>
                      <a:pt x="53" y="53"/>
                    </a:cubicBezTo>
                    <a:cubicBezTo>
                      <a:pt x="54" y="49"/>
                      <a:pt x="55" y="45"/>
                      <a:pt x="57" y="44"/>
                    </a:cubicBezTo>
                    <a:cubicBezTo>
                      <a:pt x="58" y="43"/>
                      <a:pt x="63" y="41"/>
                      <a:pt x="66" y="37"/>
                    </a:cubicBezTo>
                    <a:cubicBezTo>
                      <a:pt x="68" y="32"/>
                      <a:pt x="68" y="30"/>
                      <a:pt x="72" y="27"/>
                    </a:cubicBezTo>
                    <a:cubicBezTo>
                      <a:pt x="77" y="25"/>
                      <a:pt x="81" y="24"/>
                      <a:pt x="84" y="21"/>
                    </a:cubicBezTo>
                    <a:cubicBezTo>
                      <a:pt x="87" y="17"/>
                      <a:pt x="87" y="15"/>
                      <a:pt x="91" y="13"/>
                    </a:cubicBezTo>
                    <a:cubicBezTo>
                      <a:pt x="94" y="11"/>
                      <a:pt x="93" y="10"/>
                      <a:pt x="97" y="8"/>
                    </a:cubicBezTo>
                    <a:cubicBezTo>
                      <a:pt x="102" y="5"/>
                      <a:pt x="100" y="5"/>
                      <a:pt x="106" y="4"/>
                    </a:cubicBezTo>
                    <a:cubicBezTo>
                      <a:pt x="112" y="3"/>
                      <a:pt x="112" y="0"/>
                      <a:pt x="116" y="0"/>
                    </a:cubicBezTo>
                    <a:cubicBezTo>
                      <a:pt x="120" y="0"/>
                      <a:pt x="125" y="0"/>
                      <a:pt x="123" y="3"/>
                    </a:cubicBezTo>
                    <a:cubicBezTo>
                      <a:pt x="122" y="6"/>
                      <a:pt x="117" y="6"/>
                      <a:pt x="114" y="7"/>
                    </a:cubicBezTo>
                    <a:cubicBezTo>
                      <a:pt x="111" y="9"/>
                      <a:pt x="108" y="11"/>
                      <a:pt x="111" y="11"/>
                    </a:cubicBezTo>
                    <a:cubicBezTo>
                      <a:pt x="114" y="12"/>
                      <a:pt x="118" y="11"/>
                      <a:pt x="116" y="14"/>
                    </a:cubicBezTo>
                    <a:cubicBezTo>
                      <a:pt x="114" y="17"/>
                      <a:pt x="112" y="19"/>
                      <a:pt x="108" y="21"/>
                    </a:cubicBezTo>
                    <a:cubicBezTo>
                      <a:pt x="105" y="24"/>
                      <a:pt x="101" y="25"/>
                      <a:pt x="101" y="26"/>
                    </a:cubicBezTo>
                    <a:cubicBezTo>
                      <a:pt x="100" y="27"/>
                      <a:pt x="99" y="28"/>
                      <a:pt x="96" y="32"/>
                    </a:cubicBezTo>
                    <a:cubicBezTo>
                      <a:pt x="92" y="35"/>
                      <a:pt x="90" y="38"/>
                      <a:pt x="88" y="40"/>
                    </a:cubicBezTo>
                    <a:cubicBezTo>
                      <a:pt x="86" y="43"/>
                      <a:pt x="80" y="47"/>
                      <a:pt x="79" y="49"/>
                    </a:cubicBezTo>
                    <a:cubicBezTo>
                      <a:pt x="78" y="52"/>
                      <a:pt x="77" y="56"/>
                      <a:pt x="80" y="54"/>
                    </a:cubicBezTo>
                    <a:cubicBezTo>
                      <a:pt x="83" y="51"/>
                      <a:pt x="91" y="42"/>
                      <a:pt x="93" y="42"/>
                    </a:cubicBezTo>
                    <a:cubicBezTo>
                      <a:pt x="95" y="42"/>
                      <a:pt x="96" y="43"/>
                      <a:pt x="102" y="43"/>
                    </a:cubicBezTo>
                    <a:cubicBezTo>
                      <a:pt x="107" y="44"/>
                      <a:pt x="114" y="43"/>
                      <a:pt x="111" y="45"/>
                    </a:cubicBezTo>
                    <a:cubicBezTo>
                      <a:pt x="108" y="47"/>
                      <a:pt x="102" y="50"/>
                      <a:pt x="99" y="52"/>
                    </a:cubicBezTo>
                    <a:cubicBezTo>
                      <a:pt x="95" y="53"/>
                      <a:pt x="88" y="55"/>
                      <a:pt x="92" y="57"/>
                    </a:cubicBezTo>
                    <a:cubicBezTo>
                      <a:pt x="97" y="58"/>
                      <a:pt x="97" y="57"/>
                      <a:pt x="99" y="58"/>
                    </a:cubicBezTo>
                    <a:cubicBezTo>
                      <a:pt x="101" y="59"/>
                      <a:pt x="104" y="54"/>
                      <a:pt x="106" y="58"/>
                    </a:cubicBezTo>
                    <a:cubicBezTo>
                      <a:pt x="108" y="63"/>
                      <a:pt x="109" y="66"/>
                      <a:pt x="112" y="64"/>
                    </a:cubicBezTo>
                    <a:cubicBezTo>
                      <a:pt x="115" y="62"/>
                      <a:pt x="118" y="63"/>
                      <a:pt x="119" y="61"/>
                    </a:cubicBezTo>
                    <a:cubicBezTo>
                      <a:pt x="121" y="58"/>
                      <a:pt x="120" y="55"/>
                      <a:pt x="122" y="55"/>
                    </a:cubicBezTo>
                    <a:cubicBezTo>
                      <a:pt x="124" y="55"/>
                      <a:pt x="123" y="58"/>
                      <a:pt x="126" y="59"/>
                    </a:cubicBezTo>
                    <a:cubicBezTo>
                      <a:pt x="129" y="60"/>
                      <a:pt x="128" y="59"/>
                      <a:pt x="134" y="59"/>
                    </a:cubicBezTo>
                    <a:cubicBezTo>
                      <a:pt x="140" y="59"/>
                      <a:pt x="140" y="57"/>
                      <a:pt x="142" y="60"/>
                    </a:cubicBezTo>
                    <a:cubicBezTo>
                      <a:pt x="144" y="64"/>
                      <a:pt x="149" y="63"/>
                      <a:pt x="144" y="66"/>
                    </a:cubicBezTo>
                    <a:cubicBezTo>
                      <a:pt x="140" y="69"/>
                      <a:pt x="133" y="73"/>
                      <a:pt x="134" y="76"/>
                    </a:cubicBezTo>
                    <a:cubicBezTo>
                      <a:pt x="135" y="78"/>
                      <a:pt x="128" y="80"/>
                      <a:pt x="133" y="82"/>
                    </a:cubicBezTo>
                    <a:cubicBezTo>
                      <a:pt x="137" y="85"/>
                      <a:pt x="138" y="87"/>
                      <a:pt x="141" y="84"/>
                    </a:cubicBezTo>
                    <a:cubicBezTo>
                      <a:pt x="144" y="80"/>
                      <a:pt x="149" y="78"/>
                      <a:pt x="149" y="82"/>
                    </a:cubicBezTo>
                    <a:cubicBezTo>
                      <a:pt x="149" y="85"/>
                      <a:pt x="152" y="87"/>
                      <a:pt x="145" y="90"/>
                    </a:cubicBezTo>
                    <a:cubicBezTo>
                      <a:pt x="139" y="92"/>
                      <a:pt x="136" y="93"/>
                      <a:pt x="134" y="95"/>
                    </a:cubicBezTo>
                    <a:cubicBezTo>
                      <a:pt x="132" y="97"/>
                      <a:pt x="129" y="97"/>
                      <a:pt x="128" y="100"/>
                    </a:cubicBezTo>
                    <a:cubicBezTo>
                      <a:pt x="127" y="102"/>
                      <a:pt x="121" y="102"/>
                      <a:pt x="125" y="106"/>
                    </a:cubicBezTo>
                    <a:cubicBezTo>
                      <a:pt x="129" y="109"/>
                      <a:pt x="128" y="112"/>
                      <a:pt x="132" y="107"/>
                    </a:cubicBezTo>
                    <a:cubicBezTo>
                      <a:pt x="136" y="102"/>
                      <a:pt x="135" y="101"/>
                      <a:pt x="140" y="99"/>
                    </a:cubicBezTo>
                    <a:cubicBezTo>
                      <a:pt x="144" y="96"/>
                      <a:pt x="146" y="91"/>
                      <a:pt x="146" y="95"/>
                    </a:cubicBezTo>
                    <a:cubicBezTo>
                      <a:pt x="147" y="98"/>
                      <a:pt x="148" y="101"/>
                      <a:pt x="144" y="104"/>
                    </a:cubicBezTo>
                    <a:cubicBezTo>
                      <a:pt x="139" y="107"/>
                      <a:pt x="135" y="110"/>
                      <a:pt x="136" y="112"/>
                    </a:cubicBezTo>
                    <a:cubicBezTo>
                      <a:pt x="137" y="113"/>
                      <a:pt x="148" y="106"/>
                      <a:pt x="146" y="112"/>
                    </a:cubicBezTo>
                    <a:cubicBezTo>
                      <a:pt x="144" y="118"/>
                      <a:pt x="138" y="128"/>
                      <a:pt x="135" y="132"/>
                    </a:cubicBezTo>
                    <a:cubicBezTo>
                      <a:pt x="131" y="136"/>
                      <a:pt x="128" y="133"/>
                      <a:pt x="125" y="135"/>
                    </a:cubicBezTo>
                    <a:cubicBezTo>
                      <a:pt x="121" y="137"/>
                      <a:pt x="114" y="138"/>
                      <a:pt x="118" y="132"/>
                    </a:cubicBezTo>
                    <a:cubicBezTo>
                      <a:pt x="122" y="126"/>
                      <a:pt x="123" y="126"/>
                      <a:pt x="123" y="124"/>
                    </a:cubicBezTo>
                    <a:cubicBezTo>
                      <a:pt x="124" y="121"/>
                      <a:pt x="123" y="118"/>
                      <a:pt x="119" y="123"/>
                    </a:cubicBezTo>
                    <a:cubicBezTo>
                      <a:pt x="115" y="129"/>
                      <a:pt x="114" y="138"/>
                      <a:pt x="111" y="130"/>
                    </a:cubicBezTo>
                    <a:cubicBezTo>
                      <a:pt x="109" y="122"/>
                      <a:pt x="110" y="124"/>
                      <a:pt x="114" y="120"/>
                    </a:cubicBezTo>
                    <a:cubicBezTo>
                      <a:pt x="118" y="116"/>
                      <a:pt x="119" y="114"/>
                      <a:pt x="119" y="110"/>
                    </a:cubicBezTo>
                    <a:cubicBezTo>
                      <a:pt x="119" y="107"/>
                      <a:pt x="118" y="99"/>
                      <a:pt x="117" y="102"/>
                    </a:cubicBezTo>
                    <a:cubicBezTo>
                      <a:pt x="115" y="106"/>
                      <a:pt x="115" y="108"/>
                      <a:pt x="111" y="111"/>
                    </a:cubicBezTo>
                    <a:cubicBezTo>
                      <a:pt x="107" y="114"/>
                      <a:pt x="107" y="114"/>
                      <a:pt x="103" y="116"/>
                    </a:cubicBezTo>
                    <a:cubicBezTo>
                      <a:pt x="99" y="118"/>
                      <a:pt x="97" y="116"/>
                      <a:pt x="93" y="120"/>
                    </a:cubicBezTo>
                    <a:cubicBezTo>
                      <a:pt x="90" y="123"/>
                      <a:pt x="91" y="122"/>
                      <a:pt x="86" y="125"/>
                    </a:cubicBezTo>
                    <a:cubicBezTo>
                      <a:pt x="80" y="128"/>
                      <a:pt x="81" y="129"/>
                      <a:pt x="77" y="129"/>
                    </a:cubicBezTo>
                    <a:cubicBezTo>
                      <a:pt x="73" y="130"/>
                      <a:pt x="68" y="128"/>
                      <a:pt x="68" y="126"/>
                    </a:cubicBezTo>
                    <a:cubicBezTo>
                      <a:pt x="68" y="123"/>
                      <a:pt x="67" y="124"/>
                      <a:pt x="73" y="123"/>
                    </a:cubicBezTo>
                    <a:cubicBezTo>
                      <a:pt x="78" y="121"/>
                      <a:pt x="75" y="121"/>
                      <a:pt x="82" y="118"/>
                    </a:cubicBezTo>
                    <a:cubicBezTo>
                      <a:pt x="90" y="115"/>
                      <a:pt x="88" y="116"/>
                      <a:pt x="93" y="113"/>
                    </a:cubicBezTo>
                    <a:cubicBezTo>
                      <a:pt x="98" y="109"/>
                      <a:pt x="101" y="108"/>
                      <a:pt x="97" y="107"/>
                    </a:cubicBezTo>
                    <a:cubicBezTo>
                      <a:pt x="92" y="106"/>
                      <a:pt x="91" y="104"/>
                      <a:pt x="88" y="108"/>
                    </a:cubicBezTo>
                    <a:cubicBezTo>
                      <a:pt x="84" y="112"/>
                      <a:pt x="85" y="113"/>
                      <a:pt x="81" y="114"/>
                    </a:cubicBezTo>
                    <a:cubicBezTo>
                      <a:pt x="76" y="114"/>
                      <a:pt x="73" y="116"/>
                      <a:pt x="73" y="113"/>
                    </a:cubicBezTo>
                    <a:cubicBezTo>
                      <a:pt x="73" y="110"/>
                      <a:pt x="76" y="109"/>
                      <a:pt x="77" y="108"/>
                    </a:cubicBezTo>
                    <a:cubicBezTo>
                      <a:pt x="78" y="107"/>
                      <a:pt x="75" y="104"/>
                      <a:pt x="72" y="105"/>
                    </a:cubicBezTo>
                    <a:cubicBezTo>
                      <a:pt x="68" y="105"/>
                      <a:pt x="69" y="105"/>
                      <a:pt x="65" y="108"/>
                    </a:cubicBezTo>
                    <a:cubicBezTo>
                      <a:pt x="61" y="111"/>
                      <a:pt x="60" y="111"/>
                      <a:pt x="56" y="111"/>
                    </a:cubicBezTo>
                    <a:cubicBezTo>
                      <a:pt x="52" y="111"/>
                      <a:pt x="51" y="108"/>
                      <a:pt x="45" y="108"/>
                    </a:cubicBezTo>
                    <a:cubicBezTo>
                      <a:pt x="40" y="108"/>
                      <a:pt x="38" y="108"/>
                      <a:pt x="34" y="108"/>
                    </a:cubicBezTo>
                    <a:cubicBezTo>
                      <a:pt x="31" y="108"/>
                      <a:pt x="27" y="105"/>
                      <a:pt x="24" y="106"/>
                    </a:cubicBezTo>
                    <a:cubicBezTo>
                      <a:pt x="21" y="108"/>
                      <a:pt x="24" y="110"/>
                      <a:pt x="18" y="110"/>
                    </a:cubicBezTo>
                    <a:cubicBezTo>
                      <a:pt x="13" y="109"/>
                      <a:pt x="12" y="109"/>
                      <a:pt x="8" y="109"/>
                    </a:cubicBezTo>
                    <a:cubicBezTo>
                      <a:pt x="4" y="109"/>
                      <a:pt x="1" y="109"/>
                      <a:pt x="1" y="107"/>
                    </a:cubicBezTo>
                    <a:cubicBezTo>
                      <a:pt x="0" y="105"/>
                      <a:pt x="2" y="103"/>
                      <a:pt x="3" y="10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986">
                <a:extLst>
                  <a:ext uri="{FF2B5EF4-FFF2-40B4-BE49-F238E27FC236}">
                    <a16:creationId xmlns:a16="http://schemas.microsoft.com/office/drawing/2014/main" id="{CB78EF7E-FB1C-4F49-84B6-D4AD5BAADFB3}"/>
                  </a:ext>
                </a:extLst>
              </p:cNvPr>
              <p:cNvSpPr>
                <a:spLocks/>
              </p:cNvSpPr>
              <p:nvPr/>
            </p:nvSpPr>
            <p:spPr bwMode="auto">
              <a:xfrm>
                <a:off x="1258" y="837"/>
                <a:ext cx="137" cy="51"/>
              </a:xfrm>
              <a:custGeom>
                <a:avLst/>
                <a:gdLst>
                  <a:gd name="T0" fmla="*/ 90 w 229"/>
                  <a:gd name="T1" fmla="*/ 11 h 84"/>
                  <a:gd name="T2" fmla="*/ 79 w 229"/>
                  <a:gd name="T3" fmla="*/ 25 h 84"/>
                  <a:gd name="T4" fmla="*/ 55 w 229"/>
                  <a:gd name="T5" fmla="*/ 33 h 84"/>
                  <a:gd name="T6" fmla="*/ 45 w 229"/>
                  <a:gd name="T7" fmla="*/ 43 h 84"/>
                  <a:gd name="T8" fmla="*/ 25 w 229"/>
                  <a:gd name="T9" fmla="*/ 52 h 84"/>
                  <a:gd name="T10" fmla="*/ 6 w 229"/>
                  <a:gd name="T11" fmla="*/ 61 h 84"/>
                  <a:gd name="T12" fmla="*/ 22 w 229"/>
                  <a:gd name="T13" fmla="*/ 72 h 84"/>
                  <a:gd name="T14" fmla="*/ 23 w 229"/>
                  <a:gd name="T15" fmla="*/ 84 h 84"/>
                  <a:gd name="T16" fmla="*/ 47 w 229"/>
                  <a:gd name="T17" fmla="*/ 80 h 84"/>
                  <a:gd name="T18" fmla="*/ 73 w 229"/>
                  <a:gd name="T19" fmla="*/ 74 h 84"/>
                  <a:gd name="T20" fmla="*/ 86 w 229"/>
                  <a:gd name="T21" fmla="*/ 67 h 84"/>
                  <a:gd name="T22" fmla="*/ 106 w 229"/>
                  <a:gd name="T23" fmla="*/ 57 h 84"/>
                  <a:gd name="T24" fmla="*/ 118 w 229"/>
                  <a:gd name="T25" fmla="*/ 53 h 84"/>
                  <a:gd name="T26" fmla="*/ 147 w 229"/>
                  <a:gd name="T27" fmla="*/ 45 h 84"/>
                  <a:gd name="T28" fmla="*/ 162 w 229"/>
                  <a:gd name="T29" fmla="*/ 41 h 84"/>
                  <a:gd name="T30" fmla="*/ 199 w 229"/>
                  <a:gd name="T31" fmla="*/ 33 h 84"/>
                  <a:gd name="T32" fmla="*/ 227 w 229"/>
                  <a:gd name="T33" fmla="*/ 27 h 84"/>
                  <a:gd name="T34" fmla="*/ 220 w 229"/>
                  <a:gd name="T35" fmla="*/ 15 h 84"/>
                  <a:gd name="T36" fmla="*/ 197 w 229"/>
                  <a:gd name="T37" fmla="*/ 11 h 84"/>
                  <a:gd name="T38" fmla="*/ 180 w 229"/>
                  <a:gd name="T39" fmla="*/ 11 h 84"/>
                  <a:gd name="T40" fmla="*/ 164 w 229"/>
                  <a:gd name="T41" fmla="*/ 3 h 84"/>
                  <a:gd name="T42" fmla="*/ 150 w 229"/>
                  <a:gd name="T43" fmla="*/ 1 h 84"/>
                  <a:gd name="T44" fmla="*/ 131 w 229"/>
                  <a:gd name="T45" fmla="*/ 4 h 84"/>
                  <a:gd name="T46" fmla="*/ 107 w 229"/>
                  <a:gd name="T47" fmla="*/ 8 h 84"/>
                  <a:gd name="T48" fmla="*/ 90 w 229"/>
                  <a:gd name="T49"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9" h="84">
                    <a:moveTo>
                      <a:pt x="90" y="11"/>
                    </a:moveTo>
                    <a:cubicBezTo>
                      <a:pt x="89" y="22"/>
                      <a:pt x="91" y="20"/>
                      <a:pt x="79" y="25"/>
                    </a:cubicBezTo>
                    <a:cubicBezTo>
                      <a:pt x="66" y="30"/>
                      <a:pt x="57" y="27"/>
                      <a:pt x="55" y="33"/>
                    </a:cubicBezTo>
                    <a:cubicBezTo>
                      <a:pt x="53" y="39"/>
                      <a:pt x="54" y="39"/>
                      <a:pt x="45" y="43"/>
                    </a:cubicBezTo>
                    <a:cubicBezTo>
                      <a:pt x="35" y="46"/>
                      <a:pt x="37" y="45"/>
                      <a:pt x="25" y="52"/>
                    </a:cubicBezTo>
                    <a:cubicBezTo>
                      <a:pt x="13" y="59"/>
                      <a:pt x="0" y="56"/>
                      <a:pt x="6" y="61"/>
                    </a:cubicBezTo>
                    <a:cubicBezTo>
                      <a:pt x="13" y="66"/>
                      <a:pt x="25" y="68"/>
                      <a:pt x="22" y="72"/>
                    </a:cubicBezTo>
                    <a:cubicBezTo>
                      <a:pt x="20" y="76"/>
                      <a:pt x="13" y="84"/>
                      <a:pt x="23" y="84"/>
                    </a:cubicBezTo>
                    <a:cubicBezTo>
                      <a:pt x="34" y="84"/>
                      <a:pt x="39" y="83"/>
                      <a:pt x="47" y="80"/>
                    </a:cubicBezTo>
                    <a:cubicBezTo>
                      <a:pt x="55" y="77"/>
                      <a:pt x="64" y="78"/>
                      <a:pt x="73" y="74"/>
                    </a:cubicBezTo>
                    <a:cubicBezTo>
                      <a:pt x="82" y="70"/>
                      <a:pt x="72" y="74"/>
                      <a:pt x="86" y="67"/>
                    </a:cubicBezTo>
                    <a:cubicBezTo>
                      <a:pt x="101" y="60"/>
                      <a:pt x="94" y="61"/>
                      <a:pt x="106" y="57"/>
                    </a:cubicBezTo>
                    <a:cubicBezTo>
                      <a:pt x="118" y="53"/>
                      <a:pt x="107" y="55"/>
                      <a:pt x="118" y="53"/>
                    </a:cubicBezTo>
                    <a:cubicBezTo>
                      <a:pt x="129" y="51"/>
                      <a:pt x="139" y="49"/>
                      <a:pt x="147" y="45"/>
                    </a:cubicBezTo>
                    <a:cubicBezTo>
                      <a:pt x="155" y="42"/>
                      <a:pt x="130" y="44"/>
                      <a:pt x="162" y="41"/>
                    </a:cubicBezTo>
                    <a:cubicBezTo>
                      <a:pt x="193" y="37"/>
                      <a:pt x="185" y="35"/>
                      <a:pt x="199" y="33"/>
                    </a:cubicBezTo>
                    <a:cubicBezTo>
                      <a:pt x="213" y="30"/>
                      <a:pt x="229" y="36"/>
                      <a:pt x="227" y="27"/>
                    </a:cubicBezTo>
                    <a:cubicBezTo>
                      <a:pt x="225" y="18"/>
                      <a:pt x="226" y="16"/>
                      <a:pt x="220" y="15"/>
                    </a:cubicBezTo>
                    <a:cubicBezTo>
                      <a:pt x="215" y="14"/>
                      <a:pt x="202" y="12"/>
                      <a:pt x="197" y="11"/>
                    </a:cubicBezTo>
                    <a:cubicBezTo>
                      <a:pt x="193" y="10"/>
                      <a:pt x="189" y="11"/>
                      <a:pt x="180" y="11"/>
                    </a:cubicBezTo>
                    <a:cubicBezTo>
                      <a:pt x="172" y="11"/>
                      <a:pt x="165" y="6"/>
                      <a:pt x="164" y="3"/>
                    </a:cubicBezTo>
                    <a:cubicBezTo>
                      <a:pt x="162" y="1"/>
                      <a:pt x="156" y="0"/>
                      <a:pt x="150" y="1"/>
                    </a:cubicBezTo>
                    <a:cubicBezTo>
                      <a:pt x="145" y="2"/>
                      <a:pt x="145" y="2"/>
                      <a:pt x="131" y="4"/>
                    </a:cubicBezTo>
                    <a:cubicBezTo>
                      <a:pt x="117" y="7"/>
                      <a:pt x="117" y="6"/>
                      <a:pt x="107" y="8"/>
                    </a:cubicBezTo>
                    <a:cubicBezTo>
                      <a:pt x="97" y="9"/>
                      <a:pt x="86" y="4"/>
                      <a:pt x="90"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987">
                <a:extLst>
                  <a:ext uri="{FF2B5EF4-FFF2-40B4-BE49-F238E27FC236}">
                    <a16:creationId xmlns:a16="http://schemas.microsoft.com/office/drawing/2014/main" id="{6DC1E01B-39EB-2043-8EFE-8F5FF5DD981A}"/>
                  </a:ext>
                </a:extLst>
              </p:cNvPr>
              <p:cNvSpPr>
                <a:spLocks/>
              </p:cNvSpPr>
              <p:nvPr/>
            </p:nvSpPr>
            <p:spPr bwMode="auto">
              <a:xfrm>
                <a:off x="1512" y="845"/>
                <a:ext cx="77" cy="40"/>
              </a:xfrm>
              <a:custGeom>
                <a:avLst/>
                <a:gdLst>
                  <a:gd name="T0" fmla="*/ 3 w 129"/>
                  <a:gd name="T1" fmla="*/ 33 h 67"/>
                  <a:gd name="T2" fmla="*/ 12 w 129"/>
                  <a:gd name="T3" fmla="*/ 26 h 67"/>
                  <a:gd name="T4" fmla="*/ 24 w 129"/>
                  <a:gd name="T5" fmla="*/ 24 h 67"/>
                  <a:gd name="T6" fmla="*/ 27 w 129"/>
                  <a:gd name="T7" fmla="*/ 33 h 67"/>
                  <a:gd name="T8" fmla="*/ 38 w 129"/>
                  <a:gd name="T9" fmla="*/ 33 h 67"/>
                  <a:gd name="T10" fmla="*/ 49 w 129"/>
                  <a:gd name="T11" fmla="*/ 27 h 67"/>
                  <a:gd name="T12" fmla="*/ 54 w 129"/>
                  <a:gd name="T13" fmla="*/ 23 h 67"/>
                  <a:gd name="T14" fmla="*/ 47 w 129"/>
                  <a:gd name="T15" fmla="*/ 20 h 67"/>
                  <a:gd name="T16" fmla="*/ 42 w 129"/>
                  <a:gd name="T17" fmla="*/ 14 h 67"/>
                  <a:gd name="T18" fmla="*/ 52 w 129"/>
                  <a:gd name="T19" fmla="*/ 14 h 67"/>
                  <a:gd name="T20" fmla="*/ 57 w 129"/>
                  <a:gd name="T21" fmla="*/ 13 h 67"/>
                  <a:gd name="T22" fmla="*/ 61 w 129"/>
                  <a:gd name="T23" fmla="*/ 9 h 67"/>
                  <a:gd name="T24" fmla="*/ 72 w 129"/>
                  <a:gd name="T25" fmla="*/ 5 h 67"/>
                  <a:gd name="T26" fmla="*/ 81 w 129"/>
                  <a:gd name="T27" fmla="*/ 5 h 67"/>
                  <a:gd name="T28" fmla="*/ 88 w 129"/>
                  <a:gd name="T29" fmla="*/ 9 h 67"/>
                  <a:gd name="T30" fmla="*/ 94 w 129"/>
                  <a:gd name="T31" fmla="*/ 9 h 67"/>
                  <a:gd name="T32" fmla="*/ 100 w 129"/>
                  <a:gd name="T33" fmla="*/ 5 h 67"/>
                  <a:gd name="T34" fmla="*/ 109 w 129"/>
                  <a:gd name="T35" fmla="*/ 4 h 67"/>
                  <a:gd name="T36" fmla="*/ 123 w 129"/>
                  <a:gd name="T37" fmla="*/ 1 h 67"/>
                  <a:gd name="T38" fmla="*/ 119 w 129"/>
                  <a:gd name="T39" fmla="*/ 7 h 67"/>
                  <a:gd name="T40" fmla="*/ 125 w 129"/>
                  <a:gd name="T41" fmla="*/ 10 h 67"/>
                  <a:gd name="T42" fmla="*/ 122 w 129"/>
                  <a:gd name="T43" fmla="*/ 15 h 67"/>
                  <a:gd name="T44" fmla="*/ 111 w 129"/>
                  <a:gd name="T45" fmla="*/ 17 h 67"/>
                  <a:gd name="T46" fmla="*/ 101 w 129"/>
                  <a:gd name="T47" fmla="*/ 21 h 67"/>
                  <a:gd name="T48" fmla="*/ 88 w 129"/>
                  <a:gd name="T49" fmla="*/ 26 h 67"/>
                  <a:gd name="T50" fmla="*/ 95 w 129"/>
                  <a:gd name="T51" fmla="*/ 28 h 67"/>
                  <a:gd name="T52" fmla="*/ 101 w 129"/>
                  <a:gd name="T53" fmla="*/ 28 h 67"/>
                  <a:gd name="T54" fmla="*/ 106 w 129"/>
                  <a:gd name="T55" fmla="*/ 32 h 67"/>
                  <a:gd name="T56" fmla="*/ 112 w 129"/>
                  <a:gd name="T57" fmla="*/ 24 h 67"/>
                  <a:gd name="T58" fmla="*/ 116 w 129"/>
                  <a:gd name="T59" fmla="*/ 27 h 67"/>
                  <a:gd name="T60" fmla="*/ 109 w 129"/>
                  <a:gd name="T61" fmla="*/ 36 h 67"/>
                  <a:gd name="T62" fmla="*/ 101 w 129"/>
                  <a:gd name="T63" fmla="*/ 43 h 67"/>
                  <a:gd name="T64" fmla="*/ 92 w 129"/>
                  <a:gd name="T65" fmla="*/ 51 h 67"/>
                  <a:gd name="T66" fmla="*/ 83 w 129"/>
                  <a:gd name="T67" fmla="*/ 56 h 67"/>
                  <a:gd name="T68" fmla="*/ 64 w 129"/>
                  <a:gd name="T69" fmla="*/ 59 h 67"/>
                  <a:gd name="T70" fmla="*/ 59 w 129"/>
                  <a:gd name="T71" fmla="*/ 59 h 67"/>
                  <a:gd name="T72" fmla="*/ 51 w 129"/>
                  <a:gd name="T73" fmla="*/ 59 h 67"/>
                  <a:gd name="T74" fmla="*/ 49 w 129"/>
                  <a:gd name="T75" fmla="*/ 65 h 67"/>
                  <a:gd name="T76" fmla="*/ 36 w 129"/>
                  <a:gd name="T77" fmla="*/ 65 h 67"/>
                  <a:gd name="T78" fmla="*/ 28 w 129"/>
                  <a:gd name="T79" fmla="*/ 62 h 67"/>
                  <a:gd name="T80" fmla="*/ 27 w 129"/>
                  <a:gd name="T81" fmla="*/ 54 h 67"/>
                  <a:gd name="T82" fmla="*/ 15 w 129"/>
                  <a:gd name="T83" fmla="*/ 43 h 67"/>
                  <a:gd name="T84" fmla="*/ 6 w 129"/>
                  <a:gd name="T85" fmla="*/ 41 h 67"/>
                  <a:gd name="T86" fmla="*/ 3 w 129"/>
                  <a:gd name="T8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67">
                    <a:moveTo>
                      <a:pt x="3" y="33"/>
                    </a:moveTo>
                    <a:cubicBezTo>
                      <a:pt x="6" y="27"/>
                      <a:pt x="10" y="26"/>
                      <a:pt x="12" y="26"/>
                    </a:cubicBezTo>
                    <a:cubicBezTo>
                      <a:pt x="13" y="27"/>
                      <a:pt x="23" y="21"/>
                      <a:pt x="24" y="24"/>
                    </a:cubicBezTo>
                    <a:cubicBezTo>
                      <a:pt x="26" y="27"/>
                      <a:pt x="21" y="33"/>
                      <a:pt x="27" y="33"/>
                    </a:cubicBezTo>
                    <a:cubicBezTo>
                      <a:pt x="33" y="34"/>
                      <a:pt x="31" y="34"/>
                      <a:pt x="38" y="33"/>
                    </a:cubicBezTo>
                    <a:cubicBezTo>
                      <a:pt x="46" y="32"/>
                      <a:pt x="44" y="29"/>
                      <a:pt x="49" y="27"/>
                    </a:cubicBezTo>
                    <a:cubicBezTo>
                      <a:pt x="54" y="25"/>
                      <a:pt x="58" y="24"/>
                      <a:pt x="54" y="23"/>
                    </a:cubicBezTo>
                    <a:cubicBezTo>
                      <a:pt x="51" y="21"/>
                      <a:pt x="52" y="21"/>
                      <a:pt x="47" y="20"/>
                    </a:cubicBezTo>
                    <a:cubicBezTo>
                      <a:pt x="42" y="18"/>
                      <a:pt x="38" y="15"/>
                      <a:pt x="42" y="14"/>
                    </a:cubicBezTo>
                    <a:cubicBezTo>
                      <a:pt x="46" y="14"/>
                      <a:pt x="48" y="15"/>
                      <a:pt x="52" y="14"/>
                    </a:cubicBezTo>
                    <a:cubicBezTo>
                      <a:pt x="55" y="14"/>
                      <a:pt x="57" y="17"/>
                      <a:pt x="57" y="13"/>
                    </a:cubicBezTo>
                    <a:cubicBezTo>
                      <a:pt x="57" y="10"/>
                      <a:pt x="56" y="9"/>
                      <a:pt x="61" y="9"/>
                    </a:cubicBezTo>
                    <a:cubicBezTo>
                      <a:pt x="67" y="8"/>
                      <a:pt x="68" y="4"/>
                      <a:pt x="72" y="5"/>
                    </a:cubicBezTo>
                    <a:cubicBezTo>
                      <a:pt x="76" y="6"/>
                      <a:pt x="78" y="3"/>
                      <a:pt x="81" y="5"/>
                    </a:cubicBezTo>
                    <a:cubicBezTo>
                      <a:pt x="84" y="7"/>
                      <a:pt x="84" y="8"/>
                      <a:pt x="88" y="9"/>
                    </a:cubicBezTo>
                    <a:cubicBezTo>
                      <a:pt x="91" y="9"/>
                      <a:pt x="94" y="12"/>
                      <a:pt x="94" y="9"/>
                    </a:cubicBezTo>
                    <a:cubicBezTo>
                      <a:pt x="94" y="6"/>
                      <a:pt x="93" y="5"/>
                      <a:pt x="100" y="5"/>
                    </a:cubicBezTo>
                    <a:cubicBezTo>
                      <a:pt x="106" y="5"/>
                      <a:pt x="101" y="5"/>
                      <a:pt x="109" y="4"/>
                    </a:cubicBezTo>
                    <a:cubicBezTo>
                      <a:pt x="116" y="3"/>
                      <a:pt x="123" y="0"/>
                      <a:pt x="123" y="1"/>
                    </a:cubicBezTo>
                    <a:cubicBezTo>
                      <a:pt x="124" y="2"/>
                      <a:pt x="114" y="4"/>
                      <a:pt x="119" y="7"/>
                    </a:cubicBezTo>
                    <a:cubicBezTo>
                      <a:pt x="123" y="9"/>
                      <a:pt x="125" y="7"/>
                      <a:pt x="125" y="10"/>
                    </a:cubicBezTo>
                    <a:cubicBezTo>
                      <a:pt x="125" y="12"/>
                      <a:pt x="129" y="15"/>
                      <a:pt x="122" y="15"/>
                    </a:cubicBezTo>
                    <a:cubicBezTo>
                      <a:pt x="116" y="15"/>
                      <a:pt x="112" y="16"/>
                      <a:pt x="111" y="17"/>
                    </a:cubicBezTo>
                    <a:cubicBezTo>
                      <a:pt x="109" y="18"/>
                      <a:pt x="108" y="18"/>
                      <a:pt x="101" y="21"/>
                    </a:cubicBezTo>
                    <a:cubicBezTo>
                      <a:pt x="94" y="24"/>
                      <a:pt x="87" y="25"/>
                      <a:pt x="88" y="26"/>
                    </a:cubicBezTo>
                    <a:cubicBezTo>
                      <a:pt x="89" y="28"/>
                      <a:pt x="88" y="28"/>
                      <a:pt x="95" y="28"/>
                    </a:cubicBezTo>
                    <a:cubicBezTo>
                      <a:pt x="101" y="28"/>
                      <a:pt x="99" y="23"/>
                      <a:pt x="101" y="28"/>
                    </a:cubicBezTo>
                    <a:cubicBezTo>
                      <a:pt x="103" y="33"/>
                      <a:pt x="105" y="36"/>
                      <a:pt x="106" y="32"/>
                    </a:cubicBezTo>
                    <a:cubicBezTo>
                      <a:pt x="107" y="28"/>
                      <a:pt x="109" y="24"/>
                      <a:pt x="112" y="24"/>
                    </a:cubicBezTo>
                    <a:cubicBezTo>
                      <a:pt x="115" y="24"/>
                      <a:pt x="117" y="24"/>
                      <a:pt x="116" y="27"/>
                    </a:cubicBezTo>
                    <a:cubicBezTo>
                      <a:pt x="114" y="30"/>
                      <a:pt x="110" y="33"/>
                      <a:pt x="109" y="36"/>
                    </a:cubicBezTo>
                    <a:cubicBezTo>
                      <a:pt x="109" y="39"/>
                      <a:pt x="104" y="39"/>
                      <a:pt x="101" y="43"/>
                    </a:cubicBezTo>
                    <a:cubicBezTo>
                      <a:pt x="97" y="47"/>
                      <a:pt x="96" y="47"/>
                      <a:pt x="92" y="51"/>
                    </a:cubicBezTo>
                    <a:cubicBezTo>
                      <a:pt x="89" y="54"/>
                      <a:pt x="94" y="55"/>
                      <a:pt x="83" y="56"/>
                    </a:cubicBezTo>
                    <a:cubicBezTo>
                      <a:pt x="72" y="58"/>
                      <a:pt x="68" y="59"/>
                      <a:pt x="64" y="59"/>
                    </a:cubicBezTo>
                    <a:cubicBezTo>
                      <a:pt x="61" y="60"/>
                      <a:pt x="62" y="58"/>
                      <a:pt x="59" y="59"/>
                    </a:cubicBezTo>
                    <a:cubicBezTo>
                      <a:pt x="55" y="60"/>
                      <a:pt x="51" y="56"/>
                      <a:pt x="51" y="59"/>
                    </a:cubicBezTo>
                    <a:cubicBezTo>
                      <a:pt x="52" y="63"/>
                      <a:pt x="56" y="64"/>
                      <a:pt x="49" y="65"/>
                    </a:cubicBezTo>
                    <a:cubicBezTo>
                      <a:pt x="43" y="66"/>
                      <a:pt x="43" y="64"/>
                      <a:pt x="36" y="65"/>
                    </a:cubicBezTo>
                    <a:cubicBezTo>
                      <a:pt x="30" y="66"/>
                      <a:pt x="26" y="67"/>
                      <a:pt x="28" y="62"/>
                    </a:cubicBezTo>
                    <a:cubicBezTo>
                      <a:pt x="30" y="57"/>
                      <a:pt x="35" y="60"/>
                      <a:pt x="27" y="54"/>
                    </a:cubicBezTo>
                    <a:cubicBezTo>
                      <a:pt x="18" y="49"/>
                      <a:pt x="19" y="45"/>
                      <a:pt x="15" y="43"/>
                    </a:cubicBezTo>
                    <a:cubicBezTo>
                      <a:pt x="10" y="42"/>
                      <a:pt x="10" y="43"/>
                      <a:pt x="6" y="41"/>
                    </a:cubicBezTo>
                    <a:cubicBezTo>
                      <a:pt x="1" y="38"/>
                      <a:pt x="0" y="37"/>
                      <a:pt x="3"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988">
                <a:extLst>
                  <a:ext uri="{FF2B5EF4-FFF2-40B4-BE49-F238E27FC236}">
                    <a16:creationId xmlns:a16="http://schemas.microsoft.com/office/drawing/2014/main" id="{B729A449-39DF-D645-AD1D-02BF69D9D3AE}"/>
                  </a:ext>
                </a:extLst>
              </p:cNvPr>
              <p:cNvSpPr>
                <a:spLocks/>
              </p:cNvSpPr>
              <p:nvPr/>
            </p:nvSpPr>
            <p:spPr bwMode="auto">
              <a:xfrm>
                <a:off x="1365" y="801"/>
                <a:ext cx="99" cy="24"/>
              </a:xfrm>
              <a:custGeom>
                <a:avLst/>
                <a:gdLst>
                  <a:gd name="T0" fmla="*/ 4 w 165"/>
                  <a:gd name="T1" fmla="*/ 28 h 40"/>
                  <a:gd name="T2" fmla="*/ 28 w 165"/>
                  <a:gd name="T3" fmla="*/ 24 h 40"/>
                  <a:gd name="T4" fmla="*/ 58 w 165"/>
                  <a:gd name="T5" fmla="*/ 17 h 40"/>
                  <a:gd name="T6" fmla="*/ 74 w 165"/>
                  <a:gd name="T7" fmla="*/ 11 h 40"/>
                  <a:gd name="T8" fmla="*/ 109 w 165"/>
                  <a:gd name="T9" fmla="*/ 6 h 40"/>
                  <a:gd name="T10" fmla="*/ 134 w 165"/>
                  <a:gd name="T11" fmla="*/ 3 h 40"/>
                  <a:gd name="T12" fmla="*/ 164 w 165"/>
                  <a:gd name="T13" fmla="*/ 3 h 40"/>
                  <a:gd name="T14" fmla="*/ 149 w 165"/>
                  <a:gd name="T15" fmla="*/ 10 h 40"/>
                  <a:gd name="T16" fmla="*/ 142 w 165"/>
                  <a:gd name="T17" fmla="*/ 14 h 40"/>
                  <a:gd name="T18" fmla="*/ 133 w 165"/>
                  <a:gd name="T19" fmla="*/ 20 h 40"/>
                  <a:gd name="T20" fmla="*/ 112 w 165"/>
                  <a:gd name="T21" fmla="*/ 22 h 40"/>
                  <a:gd name="T22" fmla="*/ 94 w 165"/>
                  <a:gd name="T23" fmla="*/ 26 h 40"/>
                  <a:gd name="T24" fmla="*/ 93 w 165"/>
                  <a:gd name="T25" fmla="*/ 18 h 40"/>
                  <a:gd name="T26" fmla="*/ 78 w 165"/>
                  <a:gd name="T27" fmla="*/ 25 h 40"/>
                  <a:gd name="T28" fmla="*/ 70 w 165"/>
                  <a:gd name="T29" fmla="*/ 30 h 40"/>
                  <a:gd name="T30" fmla="*/ 60 w 165"/>
                  <a:gd name="T31" fmla="*/ 32 h 40"/>
                  <a:gd name="T32" fmla="*/ 43 w 165"/>
                  <a:gd name="T33" fmla="*/ 37 h 40"/>
                  <a:gd name="T34" fmla="*/ 34 w 165"/>
                  <a:gd name="T35" fmla="*/ 35 h 40"/>
                  <a:gd name="T36" fmla="*/ 21 w 165"/>
                  <a:gd name="T37" fmla="*/ 39 h 40"/>
                  <a:gd name="T38" fmla="*/ 7 w 165"/>
                  <a:gd name="T39" fmla="*/ 37 h 40"/>
                  <a:gd name="T40" fmla="*/ 0 w 165"/>
                  <a:gd name="T41" fmla="*/ 34 h 40"/>
                  <a:gd name="T42" fmla="*/ 4 w 165"/>
                  <a:gd name="T4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40">
                    <a:moveTo>
                      <a:pt x="4" y="28"/>
                    </a:moveTo>
                    <a:cubicBezTo>
                      <a:pt x="14" y="25"/>
                      <a:pt x="10" y="25"/>
                      <a:pt x="28" y="24"/>
                    </a:cubicBezTo>
                    <a:cubicBezTo>
                      <a:pt x="46" y="24"/>
                      <a:pt x="47" y="19"/>
                      <a:pt x="58" y="17"/>
                    </a:cubicBezTo>
                    <a:cubicBezTo>
                      <a:pt x="70" y="14"/>
                      <a:pt x="46" y="15"/>
                      <a:pt x="74" y="11"/>
                    </a:cubicBezTo>
                    <a:cubicBezTo>
                      <a:pt x="102" y="7"/>
                      <a:pt x="92" y="8"/>
                      <a:pt x="109" y="6"/>
                    </a:cubicBezTo>
                    <a:cubicBezTo>
                      <a:pt x="127" y="3"/>
                      <a:pt x="119" y="6"/>
                      <a:pt x="134" y="3"/>
                    </a:cubicBezTo>
                    <a:cubicBezTo>
                      <a:pt x="149" y="0"/>
                      <a:pt x="165" y="0"/>
                      <a:pt x="164" y="3"/>
                    </a:cubicBezTo>
                    <a:cubicBezTo>
                      <a:pt x="163" y="6"/>
                      <a:pt x="153" y="8"/>
                      <a:pt x="149" y="10"/>
                    </a:cubicBezTo>
                    <a:cubicBezTo>
                      <a:pt x="144" y="12"/>
                      <a:pt x="145" y="10"/>
                      <a:pt x="142" y="14"/>
                    </a:cubicBezTo>
                    <a:cubicBezTo>
                      <a:pt x="138" y="18"/>
                      <a:pt x="143" y="18"/>
                      <a:pt x="133" y="20"/>
                    </a:cubicBezTo>
                    <a:cubicBezTo>
                      <a:pt x="122" y="21"/>
                      <a:pt x="118" y="17"/>
                      <a:pt x="112" y="22"/>
                    </a:cubicBezTo>
                    <a:cubicBezTo>
                      <a:pt x="106" y="27"/>
                      <a:pt x="89" y="31"/>
                      <a:pt x="94" y="26"/>
                    </a:cubicBezTo>
                    <a:cubicBezTo>
                      <a:pt x="100" y="22"/>
                      <a:pt x="99" y="16"/>
                      <a:pt x="93" y="18"/>
                    </a:cubicBezTo>
                    <a:cubicBezTo>
                      <a:pt x="88" y="20"/>
                      <a:pt x="81" y="21"/>
                      <a:pt x="78" y="25"/>
                    </a:cubicBezTo>
                    <a:cubicBezTo>
                      <a:pt x="74" y="29"/>
                      <a:pt x="74" y="29"/>
                      <a:pt x="70" y="30"/>
                    </a:cubicBezTo>
                    <a:cubicBezTo>
                      <a:pt x="66" y="31"/>
                      <a:pt x="66" y="28"/>
                      <a:pt x="60" y="32"/>
                    </a:cubicBezTo>
                    <a:cubicBezTo>
                      <a:pt x="54" y="36"/>
                      <a:pt x="45" y="36"/>
                      <a:pt x="43" y="37"/>
                    </a:cubicBezTo>
                    <a:cubicBezTo>
                      <a:pt x="41" y="38"/>
                      <a:pt x="38" y="33"/>
                      <a:pt x="34" y="35"/>
                    </a:cubicBezTo>
                    <a:cubicBezTo>
                      <a:pt x="30" y="37"/>
                      <a:pt x="25" y="37"/>
                      <a:pt x="21" y="39"/>
                    </a:cubicBezTo>
                    <a:cubicBezTo>
                      <a:pt x="17" y="40"/>
                      <a:pt x="11" y="37"/>
                      <a:pt x="7" y="37"/>
                    </a:cubicBezTo>
                    <a:cubicBezTo>
                      <a:pt x="3" y="37"/>
                      <a:pt x="0" y="37"/>
                      <a:pt x="0" y="34"/>
                    </a:cubicBezTo>
                    <a:cubicBezTo>
                      <a:pt x="0" y="32"/>
                      <a:pt x="1" y="29"/>
                      <a:pt x="4" y="2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989">
                <a:extLst>
                  <a:ext uri="{FF2B5EF4-FFF2-40B4-BE49-F238E27FC236}">
                    <a16:creationId xmlns:a16="http://schemas.microsoft.com/office/drawing/2014/main" id="{7A58F871-C951-3643-9869-B39A2AD5F422}"/>
                  </a:ext>
                </a:extLst>
              </p:cNvPr>
              <p:cNvSpPr>
                <a:spLocks/>
              </p:cNvSpPr>
              <p:nvPr/>
            </p:nvSpPr>
            <p:spPr bwMode="auto">
              <a:xfrm>
                <a:off x="1400" y="810"/>
                <a:ext cx="137" cy="36"/>
              </a:xfrm>
              <a:custGeom>
                <a:avLst/>
                <a:gdLst>
                  <a:gd name="T0" fmla="*/ 13 w 229"/>
                  <a:gd name="T1" fmla="*/ 36 h 60"/>
                  <a:gd name="T2" fmla="*/ 30 w 229"/>
                  <a:gd name="T3" fmla="*/ 41 h 60"/>
                  <a:gd name="T4" fmla="*/ 47 w 229"/>
                  <a:gd name="T5" fmla="*/ 39 h 60"/>
                  <a:gd name="T6" fmla="*/ 65 w 229"/>
                  <a:gd name="T7" fmla="*/ 34 h 60"/>
                  <a:gd name="T8" fmla="*/ 85 w 229"/>
                  <a:gd name="T9" fmla="*/ 36 h 60"/>
                  <a:gd name="T10" fmla="*/ 94 w 229"/>
                  <a:gd name="T11" fmla="*/ 38 h 60"/>
                  <a:gd name="T12" fmla="*/ 70 w 229"/>
                  <a:gd name="T13" fmla="*/ 41 h 60"/>
                  <a:gd name="T14" fmla="*/ 41 w 229"/>
                  <a:gd name="T15" fmla="*/ 47 h 60"/>
                  <a:gd name="T16" fmla="*/ 46 w 229"/>
                  <a:gd name="T17" fmla="*/ 58 h 60"/>
                  <a:gd name="T18" fmla="*/ 70 w 229"/>
                  <a:gd name="T19" fmla="*/ 56 h 60"/>
                  <a:gd name="T20" fmla="*/ 88 w 229"/>
                  <a:gd name="T21" fmla="*/ 51 h 60"/>
                  <a:gd name="T22" fmla="*/ 100 w 229"/>
                  <a:gd name="T23" fmla="*/ 46 h 60"/>
                  <a:gd name="T24" fmla="*/ 118 w 229"/>
                  <a:gd name="T25" fmla="*/ 45 h 60"/>
                  <a:gd name="T26" fmla="*/ 151 w 229"/>
                  <a:gd name="T27" fmla="*/ 42 h 60"/>
                  <a:gd name="T28" fmla="*/ 159 w 229"/>
                  <a:gd name="T29" fmla="*/ 41 h 60"/>
                  <a:gd name="T30" fmla="*/ 178 w 229"/>
                  <a:gd name="T31" fmla="*/ 41 h 60"/>
                  <a:gd name="T32" fmla="*/ 212 w 229"/>
                  <a:gd name="T33" fmla="*/ 31 h 60"/>
                  <a:gd name="T34" fmla="*/ 227 w 229"/>
                  <a:gd name="T35" fmla="*/ 21 h 60"/>
                  <a:gd name="T36" fmla="*/ 210 w 229"/>
                  <a:gd name="T37" fmla="*/ 15 h 60"/>
                  <a:gd name="T38" fmla="*/ 198 w 229"/>
                  <a:gd name="T39" fmla="*/ 21 h 60"/>
                  <a:gd name="T40" fmla="*/ 187 w 229"/>
                  <a:gd name="T41" fmla="*/ 18 h 60"/>
                  <a:gd name="T42" fmla="*/ 193 w 229"/>
                  <a:gd name="T43" fmla="*/ 14 h 60"/>
                  <a:gd name="T44" fmla="*/ 197 w 229"/>
                  <a:gd name="T45" fmla="*/ 5 h 60"/>
                  <a:gd name="T46" fmla="*/ 197 w 229"/>
                  <a:gd name="T47" fmla="*/ 1 h 60"/>
                  <a:gd name="T48" fmla="*/ 182 w 229"/>
                  <a:gd name="T49" fmla="*/ 3 h 60"/>
                  <a:gd name="T50" fmla="*/ 169 w 229"/>
                  <a:gd name="T51" fmla="*/ 9 h 60"/>
                  <a:gd name="T52" fmla="*/ 160 w 229"/>
                  <a:gd name="T53" fmla="*/ 12 h 60"/>
                  <a:gd name="T54" fmla="*/ 165 w 229"/>
                  <a:gd name="T55" fmla="*/ 18 h 60"/>
                  <a:gd name="T56" fmla="*/ 154 w 229"/>
                  <a:gd name="T57" fmla="*/ 22 h 60"/>
                  <a:gd name="T58" fmla="*/ 158 w 229"/>
                  <a:gd name="T59" fmla="*/ 30 h 60"/>
                  <a:gd name="T60" fmla="*/ 132 w 229"/>
                  <a:gd name="T61" fmla="*/ 30 h 60"/>
                  <a:gd name="T62" fmla="*/ 122 w 229"/>
                  <a:gd name="T63" fmla="*/ 24 h 60"/>
                  <a:gd name="T64" fmla="*/ 123 w 229"/>
                  <a:gd name="T65" fmla="*/ 18 h 60"/>
                  <a:gd name="T66" fmla="*/ 110 w 229"/>
                  <a:gd name="T67" fmla="*/ 13 h 60"/>
                  <a:gd name="T68" fmla="*/ 99 w 229"/>
                  <a:gd name="T69" fmla="*/ 12 h 60"/>
                  <a:gd name="T70" fmla="*/ 88 w 229"/>
                  <a:gd name="T71" fmla="*/ 7 h 60"/>
                  <a:gd name="T72" fmla="*/ 78 w 229"/>
                  <a:gd name="T73" fmla="*/ 9 h 60"/>
                  <a:gd name="T74" fmla="*/ 65 w 229"/>
                  <a:gd name="T75" fmla="*/ 13 h 60"/>
                  <a:gd name="T76" fmla="*/ 56 w 229"/>
                  <a:gd name="T77" fmla="*/ 16 h 60"/>
                  <a:gd name="T78" fmla="*/ 40 w 229"/>
                  <a:gd name="T79" fmla="*/ 20 h 60"/>
                  <a:gd name="T80" fmla="*/ 31 w 229"/>
                  <a:gd name="T81" fmla="*/ 24 h 60"/>
                  <a:gd name="T82" fmla="*/ 19 w 229"/>
                  <a:gd name="T83" fmla="*/ 30 h 60"/>
                  <a:gd name="T84" fmla="*/ 4 w 229"/>
                  <a:gd name="T85" fmla="*/ 36 h 60"/>
                  <a:gd name="T86" fmla="*/ 8 w 229"/>
                  <a:gd name="T87" fmla="*/ 40 h 60"/>
                  <a:gd name="T88" fmla="*/ 13 w 229"/>
                  <a:gd name="T8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 h="60">
                    <a:moveTo>
                      <a:pt x="13" y="36"/>
                    </a:moveTo>
                    <a:cubicBezTo>
                      <a:pt x="24" y="42"/>
                      <a:pt x="16" y="41"/>
                      <a:pt x="30" y="41"/>
                    </a:cubicBezTo>
                    <a:cubicBezTo>
                      <a:pt x="43" y="41"/>
                      <a:pt x="31" y="41"/>
                      <a:pt x="47" y="39"/>
                    </a:cubicBezTo>
                    <a:cubicBezTo>
                      <a:pt x="63" y="36"/>
                      <a:pt x="60" y="33"/>
                      <a:pt x="65" y="34"/>
                    </a:cubicBezTo>
                    <a:cubicBezTo>
                      <a:pt x="70" y="35"/>
                      <a:pt x="79" y="36"/>
                      <a:pt x="85" y="36"/>
                    </a:cubicBezTo>
                    <a:cubicBezTo>
                      <a:pt x="91" y="36"/>
                      <a:pt x="104" y="35"/>
                      <a:pt x="94" y="38"/>
                    </a:cubicBezTo>
                    <a:cubicBezTo>
                      <a:pt x="83" y="40"/>
                      <a:pt x="85" y="37"/>
                      <a:pt x="70" y="41"/>
                    </a:cubicBezTo>
                    <a:cubicBezTo>
                      <a:pt x="55" y="45"/>
                      <a:pt x="39" y="40"/>
                      <a:pt x="41" y="47"/>
                    </a:cubicBezTo>
                    <a:cubicBezTo>
                      <a:pt x="43" y="54"/>
                      <a:pt x="36" y="57"/>
                      <a:pt x="46" y="58"/>
                    </a:cubicBezTo>
                    <a:cubicBezTo>
                      <a:pt x="56" y="58"/>
                      <a:pt x="59" y="60"/>
                      <a:pt x="70" y="56"/>
                    </a:cubicBezTo>
                    <a:cubicBezTo>
                      <a:pt x="81" y="52"/>
                      <a:pt x="76" y="55"/>
                      <a:pt x="88" y="51"/>
                    </a:cubicBezTo>
                    <a:cubicBezTo>
                      <a:pt x="100" y="46"/>
                      <a:pt x="84" y="47"/>
                      <a:pt x="100" y="46"/>
                    </a:cubicBezTo>
                    <a:cubicBezTo>
                      <a:pt x="116" y="45"/>
                      <a:pt x="108" y="46"/>
                      <a:pt x="118" y="45"/>
                    </a:cubicBezTo>
                    <a:cubicBezTo>
                      <a:pt x="128" y="44"/>
                      <a:pt x="150" y="42"/>
                      <a:pt x="151" y="42"/>
                    </a:cubicBezTo>
                    <a:cubicBezTo>
                      <a:pt x="152" y="42"/>
                      <a:pt x="144" y="40"/>
                      <a:pt x="159" y="41"/>
                    </a:cubicBezTo>
                    <a:cubicBezTo>
                      <a:pt x="174" y="41"/>
                      <a:pt x="158" y="46"/>
                      <a:pt x="178" y="41"/>
                    </a:cubicBezTo>
                    <a:cubicBezTo>
                      <a:pt x="199" y="36"/>
                      <a:pt x="207" y="35"/>
                      <a:pt x="212" y="31"/>
                    </a:cubicBezTo>
                    <a:cubicBezTo>
                      <a:pt x="218" y="27"/>
                      <a:pt x="229" y="27"/>
                      <a:pt x="227" y="21"/>
                    </a:cubicBezTo>
                    <a:cubicBezTo>
                      <a:pt x="225" y="15"/>
                      <a:pt x="218" y="12"/>
                      <a:pt x="210" y="15"/>
                    </a:cubicBezTo>
                    <a:cubicBezTo>
                      <a:pt x="202" y="18"/>
                      <a:pt x="208" y="19"/>
                      <a:pt x="198" y="21"/>
                    </a:cubicBezTo>
                    <a:cubicBezTo>
                      <a:pt x="188" y="22"/>
                      <a:pt x="183" y="21"/>
                      <a:pt x="187" y="18"/>
                    </a:cubicBezTo>
                    <a:cubicBezTo>
                      <a:pt x="191" y="15"/>
                      <a:pt x="190" y="17"/>
                      <a:pt x="193" y="14"/>
                    </a:cubicBezTo>
                    <a:cubicBezTo>
                      <a:pt x="197" y="11"/>
                      <a:pt x="195" y="6"/>
                      <a:pt x="197" y="5"/>
                    </a:cubicBezTo>
                    <a:cubicBezTo>
                      <a:pt x="199" y="4"/>
                      <a:pt x="204" y="1"/>
                      <a:pt x="197" y="1"/>
                    </a:cubicBezTo>
                    <a:cubicBezTo>
                      <a:pt x="191" y="1"/>
                      <a:pt x="184" y="0"/>
                      <a:pt x="182" y="3"/>
                    </a:cubicBezTo>
                    <a:cubicBezTo>
                      <a:pt x="180" y="6"/>
                      <a:pt x="172" y="7"/>
                      <a:pt x="169" y="9"/>
                    </a:cubicBezTo>
                    <a:cubicBezTo>
                      <a:pt x="166" y="11"/>
                      <a:pt x="157" y="9"/>
                      <a:pt x="160" y="12"/>
                    </a:cubicBezTo>
                    <a:cubicBezTo>
                      <a:pt x="164" y="15"/>
                      <a:pt x="170" y="16"/>
                      <a:pt x="165" y="18"/>
                    </a:cubicBezTo>
                    <a:cubicBezTo>
                      <a:pt x="160" y="21"/>
                      <a:pt x="151" y="20"/>
                      <a:pt x="154" y="22"/>
                    </a:cubicBezTo>
                    <a:cubicBezTo>
                      <a:pt x="157" y="24"/>
                      <a:pt x="167" y="30"/>
                      <a:pt x="158" y="30"/>
                    </a:cubicBezTo>
                    <a:cubicBezTo>
                      <a:pt x="148" y="29"/>
                      <a:pt x="139" y="30"/>
                      <a:pt x="132" y="30"/>
                    </a:cubicBezTo>
                    <a:cubicBezTo>
                      <a:pt x="124" y="29"/>
                      <a:pt x="121" y="26"/>
                      <a:pt x="122" y="24"/>
                    </a:cubicBezTo>
                    <a:cubicBezTo>
                      <a:pt x="123" y="23"/>
                      <a:pt x="131" y="20"/>
                      <a:pt x="123" y="18"/>
                    </a:cubicBezTo>
                    <a:cubicBezTo>
                      <a:pt x="115" y="16"/>
                      <a:pt x="112" y="13"/>
                      <a:pt x="110" y="13"/>
                    </a:cubicBezTo>
                    <a:cubicBezTo>
                      <a:pt x="108" y="13"/>
                      <a:pt x="102" y="11"/>
                      <a:pt x="99" y="12"/>
                    </a:cubicBezTo>
                    <a:cubicBezTo>
                      <a:pt x="96" y="12"/>
                      <a:pt x="92" y="7"/>
                      <a:pt x="88" y="7"/>
                    </a:cubicBezTo>
                    <a:cubicBezTo>
                      <a:pt x="84" y="8"/>
                      <a:pt x="82" y="5"/>
                      <a:pt x="78" y="9"/>
                    </a:cubicBezTo>
                    <a:cubicBezTo>
                      <a:pt x="74" y="13"/>
                      <a:pt x="70" y="11"/>
                      <a:pt x="65" y="13"/>
                    </a:cubicBezTo>
                    <a:cubicBezTo>
                      <a:pt x="60" y="15"/>
                      <a:pt x="66" y="12"/>
                      <a:pt x="56" y="16"/>
                    </a:cubicBezTo>
                    <a:cubicBezTo>
                      <a:pt x="45" y="20"/>
                      <a:pt x="44" y="17"/>
                      <a:pt x="40" y="20"/>
                    </a:cubicBezTo>
                    <a:cubicBezTo>
                      <a:pt x="35" y="23"/>
                      <a:pt x="39" y="19"/>
                      <a:pt x="31" y="24"/>
                    </a:cubicBezTo>
                    <a:cubicBezTo>
                      <a:pt x="22" y="29"/>
                      <a:pt x="27" y="24"/>
                      <a:pt x="19" y="30"/>
                    </a:cubicBezTo>
                    <a:cubicBezTo>
                      <a:pt x="11" y="35"/>
                      <a:pt x="0" y="34"/>
                      <a:pt x="4" y="36"/>
                    </a:cubicBezTo>
                    <a:cubicBezTo>
                      <a:pt x="8" y="38"/>
                      <a:pt x="7" y="40"/>
                      <a:pt x="8" y="40"/>
                    </a:cubicBezTo>
                    <a:cubicBezTo>
                      <a:pt x="9" y="39"/>
                      <a:pt x="12" y="36"/>
                      <a:pt x="13" y="3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990">
                <a:extLst>
                  <a:ext uri="{FF2B5EF4-FFF2-40B4-BE49-F238E27FC236}">
                    <a16:creationId xmlns:a16="http://schemas.microsoft.com/office/drawing/2014/main" id="{CE479584-3231-1747-B5A7-5AD315CA2F01}"/>
                  </a:ext>
                </a:extLst>
              </p:cNvPr>
              <p:cNvSpPr>
                <a:spLocks/>
              </p:cNvSpPr>
              <p:nvPr/>
            </p:nvSpPr>
            <p:spPr bwMode="auto">
              <a:xfrm>
                <a:off x="1392" y="819"/>
                <a:ext cx="28" cy="9"/>
              </a:xfrm>
              <a:custGeom>
                <a:avLst/>
                <a:gdLst>
                  <a:gd name="T0" fmla="*/ 3 w 46"/>
                  <a:gd name="T1" fmla="*/ 14 h 14"/>
                  <a:gd name="T2" fmla="*/ 13 w 46"/>
                  <a:gd name="T3" fmla="*/ 13 h 14"/>
                  <a:gd name="T4" fmla="*/ 21 w 46"/>
                  <a:gd name="T5" fmla="*/ 11 h 14"/>
                  <a:gd name="T6" fmla="*/ 27 w 46"/>
                  <a:gd name="T7" fmla="*/ 9 h 14"/>
                  <a:gd name="T8" fmla="*/ 35 w 46"/>
                  <a:gd name="T9" fmla="*/ 7 h 14"/>
                  <a:gd name="T10" fmla="*/ 39 w 46"/>
                  <a:gd name="T11" fmla="*/ 5 h 14"/>
                  <a:gd name="T12" fmla="*/ 43 w 46"/>
                  <a:gd name="T13" fmla="*/ 2 h 14"/>
                  <a:gd name="T14" fmla="*/ 35 w 46"/>
                  <a:gd name="T15" fmla="*/ 1 h 14"/>
                  <a:gd name="T16" fmla="*/ 27 w 46"/>
                  <a:gd name="T17" fmla="*/ 3 h 14"/>
                  <a:gd name="T18" fmla="*/ 20 w 46"/>
                  <a:gd name="T19" fmla="*/ 5 h 14"/>
                  <a:gd name="T20" fmla="*/ 13 w 46"/>
                  <a:gd name="T21" fmla="*/ 8 h 14"/>
                  <a:gd name="T22" fmla="*/ 4 w 46"/>
                  <a:gd name="T23" fmla="*/ 10 h 14"/>
                  <a:gd name="T24" fmla="*/ 3 w 46"/>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4">
                    <a:moveTo>
                      <a:pt x="3" y="14"/>
                    </a:moveTo>
                    <a:cubicBezTo>
                      <a:pt x="8" y="14"/>
                      <a:pt x="10" y="13"/>
                      <a:pt x="13" y="13"/>
                    </a:cubicBezTo>
                    <a:cubicBezTo>
                      <a:pt x="17" y="12"/>
                      <a:pt x="18" y="13"/>
                      <a:pt x="21" y="11"/>
                    </a:cubicBezTo>
                    <a:cubicBezTo>
                      <a:pt x="25" y="10"/>
                      <a:pt x="23" y="11"/>
                      <a:pt x="27" y="9"/>
                    </a:cubicBezTo>
                    <a:cubicBezTo>
                      <a:pt x="32" y="7"/>
                      <a:pt x="31" y="8"/>
                      <a:pt x="35" y="7"/>
                    </a:cubicBezTo>
                    <a:cubicBezTo>
                      <a:pt x="38" y="6"/>
                      <a:pt x="36" y="7"/>
                      <a:pt x="39" y="5"/>
                    </a:cubicBezTo>
                    <a:cubicBezTo>
                      <a:pt x="43" y="3"/>
                      <a:pt x="46" y="3"/>
                      <a:pt x="43" y="2"/>
                    </a:cubicBezTo>
                    <a:cubicBezTo>
                      <a:pt x="40" y="1"/>
                      <a:pt x="38" y="0"/>
                      <a:pt x="35" y="1"/>
                    </a:cubicBezTo>
                    <a:cubicBezTo>
                      <a:pt x="31" y="2"/>
                      <a:pt x="30" y="2"/>
                      <a:pt x="27" y="3"/>
                    </a:cubicBezTo>
                    <a:cubicBezTo>
                      <a:pt x="24" y="4"/>
                      <a:pt x="23" y="4"/>
                      <a:pt x="20" y="5"/>
                    </a:cubicBezTo>
                    <a:cubicBezTo>
                      <a:pt x="17" y="6"/>
                      <a:pt x="18" y="6"/>
                      <a:pt x="13" y="8"/>
                    </a:cubicBezTo>
                    <a:cubicBezTo>
                      <a:pt x="9" y="9"/>
                      <a:pt x="8" y="7"/>
                      <a:pt x="4" y="10"/>
                    </a:cubicBezTo>
                    <a:cubicBezTo>
                      <a:pt x="0" y="13"/>
                      <a:pt x="1" y="14"/>
                      <a:pt x="3"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991">
                <a:extLst>
                  <a:ext uri="{FF2B5EF4-FFF2-40B4-BE49-F238E27FC236}">
                    <a16:creationId xmlns:a16="http://schemas.microsoft.com/office/drawing/2014/main" id="{FC2D5671-3AB1-4547-8105-B29181DC14EA}"/>
                  </a:ext>
                </a:extLst>
              </p:cNvPr>
              <p:cNvSpPr>
                <a:spLocks/>
              </p:cNvSpPr>
              <p:nvPr/>
            </p:nvSpPr>
            <p:spPr bwMode="auto">
              <a:xfrm>
                <a:off x="1488" y="793"/>
                <a:ext cx="47" cy="12"/>
              </a:xfrm>
              <a:custGeom>
                <a:avLst/>
                <a:gdLst>
                  <a:gd name="T0" fmla="*/ 10 w 78"/>
                  <a:gd name="T1" fmla="*/ 9 h 20"/>
                  <a:gd name="T2" fmla="*/ 3 w 78"/>
                  <a:gd name="T3" fmla="*/ 17 h 20"/>
                  <a:gd name="T4" fmla="*/ 16 w 78"/>
                  <a:gd name="T5" fmla="*/ 20 h 20"/>
                  <a:gd name="T6" fmla="*/ 30 w 78"/>
                  <a:gd name="T7" fmla="*/ 18 h 20"/>
                  <a:gd name="T8" fmla="*/ 46 w 78"/>
                  <a:gd name="T9" fmla="*/ 17 h 20"/>
                  <a:gd name="T10" fmla="*/ 59 w 78"/>
                  <a:gd name="T11" fmla="*/ 13 h 20"/>
                  <a:gd name="T12" fmla="*/ 59 w 78"/>
                  <a:gd name="T13" fmla="*/ 8 h 20"/>
                  <a:gd name="T14" fmla="*/ 77 w 78"/>
                  <a:gd name="T15" fmla="*/ 5 h 20"/>
                  <a:gd name="T16" fmla="*/ 67 w 78"/>
                  <a:gd name="T17" fmla="*/ 2 h 20"/>
                  <a:gd name="T18" fmla="*/ 51 w 78"/>
                  <a:gd name="T19" fmla="*/ 2 h 20"/>
                  <a:gd name="T20" fmla="*/ 43 w 78"/>
                  <a:gd name="T21" fmla="*/ 5 h 20"/>
                  <a:gd name="T22" fmla="*/ 32 w 78"/>
                  <a:gd name="T23" fmla="*/ 6 h 20"/>
                  <a:gd name="T24" fmla="*/ 19 w 78"/>
                  <a:gd name="T25" fmla="*/ 7 h 20"/>
                  <a:gd name="T26" fmla="*/ 10 w 78"/>
                  <a:gd name="T2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20">
                    <a:moveTo>
                      <a:pt x="10" y="9"/>
                    </a:moveTo>
                    <a:cubicBezTo>
                      <a:pt x="5" y="11"/>
                      <a:pt x="0" y="13"/>
                      <a:pt x="3" y="17"/>
                    </a:cubicBezTo>
                    <a:cubicBezTo>
                      <a:pt x="6" y="20"/>
                      <a:pt x="7" y="20"/>
                      <a:pt x="16" y="20"/>
                    </a:cubicBezTo>
                    <a:cubicBezTo>
                      <a:pt x="25" y="19"/>
                      <a:pt x="20" y="18"/>
                      <a:pt x="30" y="18"/>
                    </a:cubicBezTo>
                    <a:cubicBezTo>
                      <a:pt x="40" y="18"/>
                      <a:pt x="35" y="19"/>
                      <a:pt x="46" y="17"/>
                    </a:cubicBezTo>
                    <a:cubicBezTo>
                      <a:pt x="56" y="15"/>
                      <a:pt x="57" y="16"/>
                      <a:pt x="59" y="13"/>
                    </a:cubicBezTo>
                    <a:cubicBezTo>
                      <a:pt x="60" y="10"/>
                      <a:pt x="50" y="8"/>
                      <a:pt x="59" y="8"/>
                    </a:cubicBezTo>
                    <a:cubicBezTo>
                      <a:pt x="67" y="7"/>
                      <a:pt x="75" y="7"/>
                      <a:pt x="77" y="5"/>
                    </a:cubicBezTo>
                    <a:cubicBezTo>
                      <a:pt x="78" y="4"/>
                      <a:pt x="75" y="2"/>
                      <a:pt x="67" y="2"/>
                    </a:cubicBezTo>
                    <a:cubicBezTo>
                      <a:pt x="58" y="2"/>
                      <a:pt x="55" y="0"/>
                      <a:pt x="51" y="2"/>
                    </a:cubicBezTo>
                    <a:cubicBezTo>
                      <a:pt x="48" y="4"/>
                      <a:pt x="48" y="5"/>
                      <a:pt x="43" y="5"/>
                    </a:cubicBezTo>
                    <a:cubicBezTo>
                      <a:pt x="38" y="5"/>
                      <a:pt x="37" y="6"/>
                      <a:pt x="32" y="6"/>
                    </a:cubicBezTo>
                    <a:cubicBezTo>
                      <a:pt x="27" y="7"/>
                      <a:pt x="26" y="7"/>
                      <a:pt x="19" y="7"/>
                    </a:cubicBezTo>
                    <a:cubicBezTo>
                      <a:pt x="12" y="8"/>
                      <a:pt x="9" y="7"/>
                      <a:pt x="10"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992">
                <a:extLst>
                  <a:ext uri="{FF2B5EF4-FFF2-40B4-BE49-F238E27FC236}">
                    <a16:creationId xmlns:a16="http://schemas.microsoft.com/office/drawing/2014/main" id="{0CCC028C-5721-9945-A55F-97250D7DE732}"/>
                  </a:ext>
                </a:extLst>
              </p:cNvPr>
              <p:cNvSpPr>
                <a:spLocks/>
              </p:cNvSpPr>
              <p:nvPr/>
            </p:nvSpPr>
            <p:spPr bwMode="auto">
              <a:xfrm>
                <a:off x="1504" y="785"/>
                <a:ext cx="45" cy="10"/>
              </a:xfrm>
              <a:custGeom>
                <a:avLst/>
                <a:gdLst>
                  <a:gd name="T0" fmla="*/ 8 w 74"/>
                  <a:gd name="T1" fmla="*/ 7 h 17"/>
                  <a:gd name="T2" fmla="*/ 24 w 74"/>
                  <a:gd name="T3" fmla="*/ 5 h 17"/>
                  <a:gd name="T4" fmla="*/ 38 w 74"/>
                  <a:gd name="T5" fmla="*/ 4 h 17"/>
                  <a:gd name="T6" fmla="*/ 53 w 74"/>
                  <a:gd name="T7" fmla="*/ 1 h 17"/>
                  <a:gd name="T8" fmla="*/ 65 w 74"/>
                  <a:gd name="T9" fmla="*/ 4 h 17"/>
                  <a:gd name="T10" fmla="*/ 68 w 74"/>
                  <a:gd name="T11" fmla="*/ 9 h 17"/>
                  <a:gd name="T12" fmla="*/ 56 w 74"/>
                  <a:gd name="T13" fmla="*/ 12 h 17"/>
                  <a:gd name="T14" fmla="*/ 42 w 74"/>
                  <a:gd name="T15" fmla="*/ 11 h 17"/>
                  <a:gd name="T16" fmla="*/ 24 w 74"/>
                  <a:gd name="T17" fmla="*/ 10 h 17"/>
                  <a:gd name="T18" fmla="*/ 13 w 74"/>
                  <a:gd name="T19" fmla="*/ 12 h 17"/>
                  <a:gd name="T20" fmla="*/ 1 w 74"/>
                  <a:gd name="T21" fmla="*/ 13 h 17"/>
                  <a:gd name="T22" fmla="*/ 8 w 74"/>
                  <a:gd name="T2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7">
                    <a:moveTo>
                      <a:pt x="8" y="7"/>
                    </a:moveTo>
                    <a:cubicBezTo>
                      <a:pt x="15" y="6"/>
                      <a:pt x="16" y="6"/>
                      <a:pt x="24" y="5"/>
                    </a:cubicBezTo>
                    <a:cubicBezTo>
                      <a:pt x="31" y="4"/>
                      <a:pt x="29" y="6"/>
                      <a:pt x="38" y="4"/>
                    </a:cubicBezTo>
                    <a:cubicBezTo>
                      <a:pt x="47" y="2"/>
                      <a:pt x="44" y="1"/>
                      <a:pt x="53" y="1"/>
                    </a:cubicBezTo>
                    <a:cubicBezTo>
                      <a:pt x="61" y="2"/>
                      <a:pt x="64" y="0"/>
                      <a:pt x="65" y="4"/>
                    </a:cubicBezTo>
                    <a:cubicBezTo>
                      <a:pt x="67" y="7"/>
                      <a:pt x="74" y="7"/>
                      <a:pt x="68" y="9"/>
                    </a:cubicBezTo>
                    <a:cubicBezTo>
                      <a:pt x="62" y="11"/>
                      <a:pt x="64" y="12"/>
                      <a:pt x="56" y="12"/>
                    </a:cubicBezTo>
                    <a:cubicBezTo>
                      <a:pt x="48" y="12"/>
                      <a:pt x="50" y="11"/>
                      <a:pt x="42" y="11"/>
                    </a:cubicBezTo>
                    <a:cubicBezTo>
                      <a:pt x="35" y="10"/>
                      <a:pt x="29" y="9"/>
                      <a:pt x="24" y="10"/>
                    </a:cubicBezTo>
                    <a:cubicBezTo>
                      <a:pt x="19" y="10"/>
                      <a:pt x="21" y="10"/>
                      <a:pt x="13" y="12"/>
                    </a:cubicBezTo>
                    <a:cubicBezTo>
                      <a:pt x="5" y="13"/>
                      <a:pt x="2" y="17"/>
                      <a:pt x="1" y="13"/>
                    </a:cubicBezTo>
                    <a:cubicBezTo>
                      <a:pt x="0" y="9"/>
                      <a:pt x="4" y="7"/>
                      <a:pt x="8"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993">
                <a:extLst>
                  <a:ext uri="{FF2B5EF4-FFF2-40B4-BE49-F238E27FC236}">
                    <a16:creationId xmlns:a16="http://schemas.microsoft.com/office/drawing/2014/main" id="{2A9A94F5-D54B-AE4A-8EF4-8D142F91CE2C}"/>
                  </a:ext>
                </a:extLst>
              </p:cNvPr>
              <p:cNvSpPr>
                <a:spLocks/>
              </p:cNvSpPr>
              <p:nvPr/>
            </p:nvSpPr>
            <p:spPr bwMode="auto">
              <a:xfrm>
                <a:off x="1586" y="778"/>
                <a:ext cx="57" cy="23"/>
              </a:xfrm>
              <a:custGeom>
                <a:avLst/>
                <a:gdLst>
                  <a:gd name="T0" fmla="*/ 34 w 95"/>
                  <a:gd name="T1" fmla="*/ 3 h 38"/>
                  <a:gd name="T2" fmla="*/ 19 w 95"/>
                  <a:gd name="T3" fmla="*/ 5 h 38"/>
                  <a:gd name="T4" fmla="*/ 12 w 95"/>
                  <a:gd name="T5" fmla="*/ 7 h 38"/>
                  <a:gd name="T6" fmla="*/ 21 w 95"/>
                  <a:gd name="T7" fmla="*/ 14 h 38"/>
                  <a:gd name="T8" fmla="*/ 30 w 95"/>
                  <a:gd name="T9" fmla="*/ 16 h 38"/>
                  <a:gd name="T10" fmla="*/ 25 w 95"/>
                  <a:gd name="T11" fmla="*/ 20 h 38"/>
                  <a:gd name="T12" fmla="*/ 11 w 95"/>
                  <a:gd name="T13" fmla="*/ 21 h 38"/>
                  <a:gd name="T14" fmla="*/ 2 w 95"/>
                  <a:gd name="T15" fmla="*/ 22 h 38"/>
                  <a:gd name="T16" fmla="*/ 13 w 95"/>
                  <a:gd name="T17" fmla="*/ 26 h 38"/>
                  <a:gd name="T18" fmla="*/ 26 w 95"/>
                  <a:gd name="T19" fmla="*/ 25 h 38"/>
                  <a:gd name="T20" fmla="*/ 41 w 95"/>
                  <a:gd name="T21" fmla="*/ 26 h 38"/>
                  <a:gd name="T22" fmla="*/ 52 w 95"/>
                  <a:gd name="T23" fmla="*/ 29 h 38"/>
                  <a:gd name="T24" fmla="*/ 57 w 95"/>
                  <a:gd name="T25" fmla="*/ 32 h 38"/>
                  <a:gd name="T26" fmla="*/ 70 w 95"/>
                  <a:gd name="T27" fmla="*/ 35 h 38"/>
                  <a:gd name="T28" fmla="*/ 81 w 95"/>
                  <a:gd name="T29" fmla="*/ 32 h 38"/>
                  <a:gd name="T30" fmla="*/ 84 w 95"/>
                  <a:gd name="T31" fmla="*/ 24 h 38"/>
                  <a:gd name="T32" fmla="*/ 88 w 95"/>
                  <a:gd name="T33" fmla="*/ 19 h 38"/>
                  <a:gd name="T34" fmla="*/ 87 w 95"/>
                  <a:gd name="T35" fmla="*/ 14 h 38"/>
                  <a:gd name="T36" fmla="*/ 72 w 95"/>
                  <a:gd name="T37" fmla="*/ 10 h 38"/>
                  <a:gd name="T38" fmla="*/ 61 w 95"/>
                  <a:gd name="T39" fmla="*/ 8 h 38"/>
                  <a:gd name="T40" fmla="*/ 56 w 95"/>
                  <a:gd name="T41" fmla="*/ 11 h 38"/>
                  <a:gd name="T42" fmla="*/ 50 w 95"/>
                  <a:gd name="T43" fmla="*/ 3 h 38"/>
                  <a:gd name="T44" fmla="*/ 36 w 95"/>
                  <a:gd name="T45" fmla="*/ 2 h 38"/>
                  <a:gd name="T46" fmla="*/ 34 w 95"/>
                  <a:gd name="T4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38">
                    <a:moveTo>
                      <a:pt x="34" y="3"/>
                    </a:moveTo>
                    <a:cubicBezTo>
                      <a:pt x="27" y="2"/>
                      <a:pt x="21" y="4"/>
                      <a:pt x="19" y="5"/>
                    </a:cubicBezTo>
                    <a:cubicBezTo>
                      <a:pt x="16" y="6"/>
                      <a:pt x="6" y="0"/>
                      <a:pt x="12" y="7"/>
                    </a:cubicBezTo>
                    <a:cubicBezTo>
                      <a:pt x="17" y="14"/>
                      <a:pt x="17" y="12"/>
                      <a:pt x="21" y="14"/>
                    </a:cubicBezTo>
                    <a:cubicBezTo>
                      <a:pt x="25" y="16"/>
                      <a:pt x="31" y="13"/>
                      <a:pt x="30" y="16"/>
                    </a:cubicBezTo>
                    <a:cubicBezTo>
                      <a:pt x="28" y="19"/>
                      <a:pt x="35" y="20"/>
                      <a:pt x="25" y="20"/>
                    </a:cubicBezTo>
                    <a:cubicBezTo>
                      <a:pt x="16" y="19"/>
                      <a:pt x="15" y="20"/>
                      <a:pt x="11" y="21"/>
                    </a:cubicBezTo>
                    <a:cubicBezTo>
                      <a:pt x="8" y="21"/>
                      <a:pt x="0" y="18"/>
                      <a:pt x="2" y="22"/>
                    </a:cubicBezTo>
                    <a:cubicBezTo>
                      <a:pt x="4" y="26"/>
                      <a:pt x="6" y="27"/>
                      <a:pt x="13" y="26"/>
                    </a:cubicBezTo>
                    <a:cubicBezTo>
                      <a:pt x="19" y="25"/>
                      <a:pt x="26" y="23"/>
                      <a:pt x="26" y="25"/>
                    </a:cubicBezTo>
                    <a:cubicBezTo>
                      <a:pt x="26" y="28"/>
                      <a:pt x="36" y="24"/>
                      <a:pt x="41" y="26"/>
                    </a:cubicBezTo>
                    <a:cubicBezTo>
                      <a:pt x="45" y="27"/>
                      <a:pt x="47" y="26"/>
                      <a:pt x="52" y="29"/>
                    </a:cubicBezTo>
                    <a:cubicBezTo>
                      <a:pt x="56" y="31"/>
                      <a:pt x="50" y="29"/>
                      <a:pt x="57" y="32"/>
                    </a:cubicBezTo>
                    <a:cubicBezTo>
                      <a:pt x="64" y="35"/>
                      <a:pt x="58" y="35"/>
                      <a:pt x="70" y="35"/>
                    </a:cubicBezTo>
                    <a:cubicBezTo>
                      <a:pt x="81" y="35"/>
                      <a:pt x="78" y="38"/>
                      <a:pt x="81" y="32"/>
                    </a:cubicBezTo>
                    <a:cubicBezTo>
                      <a:pt x="85" y="27"/>
                      <a:pt x="83" y="28"/>
                      <a:pt x="84" y="24"/>
                    </a:cubicBezTo>
                    <a:cubicBezTo>
                      <a:pt x="86" y="21"/>
                      <a:pt x="87" y="23"/>
                      <a:pt x="88" y="19"/>
                    </a:cubicBezTo>
                    <a:cubicBezTo>
                      <a:pt x="89" y="16"/>
                      <a:pt x="95" y="15"/>
                      <a:pt x="87" y="14"/>
                    </a:cubicBezTo>
                    <a:cubicBezTo>
                      <a:pt x="79" y="13"/>
                      <a:pt x="74" y="10"/>
                      <a:pt x="72" y="10"/>
                    </a:cubicBezTo>
                    <a:cubicBezTo>
                      <a:pt x="71" y="10"/>
                      <a:pt x="63" y="6"/>
                      <a:pt x="61" y="8"/>
                    </a:cubicBezTo>
                    <a:cubicBezTo>
                      <a:pt x="59" y="11"/>
                      <a:pt x="56" y="16"/>
                      <a:pt x="56" y="11"/>
                    </a:cubicBezTo>
                    <a:cubicBezTo>
                      <a:pt x="56" y="5"/>
                      <a:pt x="54" y="3"/>
                      <a:pt x="50" y="3"/>
                    </a:cubicBezTo>
                    <a:cubicBezTo>
                      <a:pt x="46" y="3"/>
                      <a:pt x="37" y="1"/>
                      <a:pt x="36" y="2"/>
                    </a:cubicBezTo>
                    <a:cubicBezTo>
                      <a:pt x="35" y="2"/>
                      <a:pt x="37" y="6"/>
                      <a:pt x="3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994">
                <a:extLst>
                  <a:ext uri="{FF2B5EF4-FFF2-40B4-BE49-F238E27FC236}">
                    <a16:creationId xmlns:a16="http://schemas.microsoft.com/office/drawing/2014/main" id="{19EB04B5-3B50-0D45-B003-CD24FD2E933B}"/>
                  </a:ext>
                </a:extLst>
              </p:cNvPr>
              <p:cNvSpPr>
                <a:spLocks/>
              </p:cNvSpPr>
              <p:nvPr/>
            </p:nvSpPr>
            <p:spPr bwMode="auto">
              <a:xfrm>
                <a:off x="1558" y="798"/>
                <a:ext cx="14" cy="11"/>
              </a:xfrm>
              <a:custGeom>
                <a:avLst/>
                <a:gdLst>
                  <a:gd name="T0" fmla="*/ 7 w 24"/>
                  <a:gd name="T1" fmla="*/ 3 h 18"/>
                  <a:gd name="T2" fmla="*/ 4 w 24"/>
                  <a:gd name="T3" fmla="*/ 10 h 18"/>
                  <a:gd name="T4" fmla="*/ 13 w 24"/>
                  <a:gd name="T5" fmla="*/ 15 h 18"/>
                  <a:gd name="T6" fmla="*/ 22 w 24"/>
                  <a:gd name="T7" fmla="*/ 14 h 18"/>
                  <a:gd name="T8" fmla="*/ 19 w 24"/>
                  <a:gd name="T9" fmla="*/ 5 h 18"/>
                  <a:gd name="T10" fmla="*/ 8 w 24"/>
                  <a:gd name="T11" fmla="*/ 0 h 18"/>
                  <a:gd name="T12" fmla="*/ 7 w 24"/>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7" y="3"/>
                    </a:moveTo>
                    <a:cubicBezTo>
                      <a:pt x="7" y="6"/>
                      <a:pt x="0" y="5"/>
                      <a:pt x="4" y="10"/>
                    </a:cubicBezTo>
                    <a:cubicBezTo>
                      <a:pt x="9" y="15"/>
                      <a:pt x="5" y="13"/>
                      <a:pt x="13" y="15"/>
                    </a:cubicBezTo>
                    <a:cubicBezTo>
                      <a:pt x="21" y="17"/>
                      <a:pt x="24" y="18"/>
                      <a:pt x="22" y="14"/>
                    </a:cubicBezTo>
                    <a:cubicBezTo>
                      <a:pt x="20" y="10"/>
                      <a:pt x="20" y="8"/>
                      <a:pt x="19" y="5"/>
                    </a:cubicBezTo>
                    <a:cubicBezTo>
                      <a:pt x="19" y="2"/>
                      <a:pt x="8" y="0"/>
                      <a:pt x="8" y="0"/>
                    </a:cubicBezTo>
                    <a:cubicBezTo>
                      <a:pt x="7" y="1"/>
                      <a:pt x="9" y="3"/>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995">
                <a:extLst>
                  <a:ext uri="{FF2B5EF4-FFF2-40B4-BE49-F238E27FC236}">
                    <a16:creationId xmlns:a16="http://schemas.microsoft.com/office/drawing/2014/main" id="{D9ABC935-6F71-934E-8F05-A95E89109857}"/>
                  </a:ext>
                </a:extLst>
              </p:cNvPr>
              <p:cNvSpPr>
                <a:spLocks/>
              </p:cNvSpPr>
              <p:nvPr/>
            </p:nvSpPr>
            <p:spPr bwMode="auto">
              <a:xfrm>
                <a:off x="1529" y="827"/>
                <a:ext cx="14" cy="11"/>
              </a:xfrm>
              <a:custGeom>
                <a:avLst/>
                <a:gdLst>
                  <a:gd name="T0" fmla="*/ 10 w 24"/>
                  <a:gd name="T1" fmla="*/ 4 h 18"/>
                  <a:gd name="T2" fmla="*/ 20 w 24"/>
                  <a:gd name="T3" fmla="*/ 2 h 18"/>
                  <a:gd name="T4" fmla="*/ 22 w 24"/>
                  <a:gd name="T5" fmla="*/ 9 h 18"/>
                  <a:gd name="T6" fmla="*/ 14 w 24"/>
                  <a:gd name="T7" fmla="*/ 13 h 18"/>
                  <a:gd name="T8" fmla="*/ 2 w 24"/>
                  <a:gd name="T9" fmla="*/ 13 h 18"/>
                  <a:gd name="T10" fmla="*/ 10 w 24"/>
                  <a:gd name="T11" fmla="*/ 4 h 18"/>
                </a:gdLst>
                <a:ahLst/>
                <a:cxnLst>
                  <a:cxn ang="0">
                    <a:pos x="T0" y="T1"/>
                  </a:cxn>
                  <a:cxn ang="0">
                    <a:pos x="T2" y="T3"/>
                  </a:cxn>
                  <a:cxn ang="0">
                    <a:pos x="T4" y="T5"/>
                  </a:cxn>
                  <a:cxn ang="0">
                    <a:pos x="T6" y="T7"/>
                  </a:cxn>
                  <a:cxn ang="0">
                    <a:pos x="T8" y="T9"/>
                  </a:cxn>
                  <a:cxn ang="0">
                    <a:pos x="T10" y="T11"/>
                  </a:cxn>
                </a:cxnLst>
                <a:rect l="0" t="0" r="r" b="b"/>
                <a:pathLst>
                  <a:path w="24" h="18">
                    <a:moveTo>
                      <a:pt x="10" y="4"/>
                    </a:moveTo>
                    <a:cubicBezTo>
                      <a:pt x="17" y="1"/>
                      <a:pt x="19" y="0"/>
                      <a:pt x="20" y="2"/>
                    </a:cubicBezTo>
                    <a:cubicBezTo>
                      <a:pt x="22" y="4"/>
                      <a:pt x="24" y="7"/>
                      <a:pt x="22" y="9"/>
                    </a:cubicBezTo>
                    <a:cubicBezTo>
                      <a:pt x="20" y="11"/>
                      <a:pt x="20" y="13"/>
                      <a:pt x="14" y="13"/>
                    </a:cubicBezTo>
                    <a:cubicBezTo>
                      <a:pt x="9" y="13"/>
                      <a:pt x="0" y="18"/>
                      <a:pt x="2" y="13"/>
                    </a:cubicBezTo>
                    <a:cubicBezTo>
                      <a:pt x="3" y="8"/>
                      <a:pt x="5" y="4"/>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996">
                <a:extLst>
                  <a:ext uri="{FF2B5EF4-FFF2-40B4-BE49-F238E27FC236}">
                    <a16:creationId xmlns:a16="http://schemas.microsoft.com/office/drawing/2014/main" id="{D7CA3445-165D-E947-8D27-2DD3FC86BAA4}"/>
                  </a:ext>
                </a:extLst>
              </p:cNvPr>
              <p:cNvSpPr>
                <a:spLocks/>
              </p:cNvSpPr>
              <p:nvPr/>
            </p:nvSpPr>
            <p:spPr bwMode="auto">
              <a:xfrm>
                <a:off x="1548" y="810"/>
                <a:ext cx="75" cy="26"/>
              </a:xfrm>
              <a:custGeom>
                <a:avLst/>
                <a:gdLst>
                  <a:gd name="T0" fmla="*/ 15 w 124"/>
                  <a:gd name="T1" fmla="*/ 6 h 42"/>
                  <a:gd name="T2" fmla="*/ 25 w 124"/>
                  <a:gd name="T3" fmla="*/ 4 h 42"/>
                  <a:gd name="T4" fmla="*/ 36 w 124"/>
                  <a:gd name="T5" fmla="*/ 9 h 42"/>
                  <a:gd name="T6" fmla="*/ 40 w 124"/>
                  <a:gd name="T7" fmla="*/ 19 h 42"/>
                  <a:gd name="T8" fmla="*/ 47 w 124"/>
                  <a:gd name="T9" fmla="*/ 20 h 42"/>
                  <a:gd name="T10" fmla="*/ 48 w 124"/>
                  <a:gd name="T11" fmla="*/ 12 h 42"/>
                  <a:gd name="T12" fmla="*/ 59 w 124"/>
                  <a:gd name="T13" fmla="*/ 8 h 42"/>
                  <a:gd name="T14" fmla="*/ 65 w 124"/>
                  <a:gd name="T15" fmla="*/ 13 h 42"/>
                  <a:gd name="T16" fmla="*/ 72 w 124"/>
                  <a:gd name="T17" fmla="*/ 19 h 42"/>
                  <a:gd name="T18" fmla="*/ 76 w 124"/>
                  <a:gd name="T19" fmla="*/ 18 h 42"/>
                  <a:gd name="T20" fmla="*/ 75 w 124"/>
                  <a:gd name="T21" fmla="*/ 13 h 42"/>
                  <a:gd name="T22" fmla="*/ 69 w 124"/>
                  <a:gd name="T23" fmla="*/ 8 h 42"/>
                  <a:gd name="T24" fmla="*/ 68 w 124"/>
                  <a:gd name="T25" fmla="*/ 4 h 42"/>
                  <a:gd name="T26" fmla="*/ 75 w 124"/>
                  <a:gd name="T27" fmla="*/ 3 h 42"/>
                  <a:gd name="T28" fmla="*/ 88 w 124"/>
                  <a:gd name="T29" fmla="*/ 3 h 42"/>
                  <a:gd name="T30" fmla="*/ 99 w 124"/>
                  <a:gd name="T31" fmla="*/ 2 h 42"/>
                  <a:gd name="T32" fmla="*/ 104 w 124"/>
                  <a:gd name="T33" fmla="*/ 4 h 42"/>
                  <a:gd name="T34" fmla="*/ 115 w 124"/>
                  <a:gd name="T35" fmla="*/ 5 h 42"/>
                  <a:gd name="T36" fmla="*/ 123 w 124"/>
                  <a:gd name="T37" fmla="*/ 12 h 42"/>
                  <a:gd name="T38" fmla="*/ 115 w 124"/>
                  <a:gd name="T39" fmla="*/ 19 h 42"/>
                  <a:gd name="T40" fmla="*/ 109 w 124"/>
                  <a:gd name="T41" fmla="*/ 22 h 42"/>
                  <a:gd name="T42" fmla="*/ 105 w 124"/>
                  <a:gd name="T43" fmla="*/ 27 h 42"/>
                  <a:gd name="T44" fmla="*/ 97 w 124"/>
                  <a:gd name="T45" fmla="*/ 31 h 42"/>
                  <a:gd name="T46" fmla="*/ 91 w 124"/>
                  <a:gd name="T47" fmla="*/ 35 h 42"/>
                  <a:gd name="T48" fmla="*/ 84 w 124"/>
                  <a:gd name="T49" fmla="*/ 39 h 42"/>
                  <a:gd name="T50" fmla="*/ 72 w 124"/>
                  <a:gd name="T51" fmla="*/ 41 h 42"/>
                  <a:gd name="T52" fmla="*/ 58 w 124"/>
                  <a:gd name="T53" fmla="*/ 41 h 42"/>
                  <a:gd name="T54" fmla="*/ 48 w 124"/>
                  <a:gd name="T55" fmla="*/ 41 h 42"/>
                  <a:gd name="T56" fmla="*/ 45 w 124"/>
                  <a:gd name="T57" fmla="*/ 37 h 42"/>
                  <a:gd name="T58" fmla="*/ 48 w 124"/>
                  <a:gd name="T59" fmla="*/ 32 h 42"/>
                  <a:gd name="T60" fmla="*/ 39 w 124"/>
                  <a:gd name="T61" fmla="*/ 27 h 42"/>
                  <a:gd name="T62" fmla="*/ 34 w 124"/>
                  <a:gd name="T63" fmla="*/ 28 h 42"/>
                  <a:gd name="T64" fmla="*/ 24 w 124"/>
                  <a:gd name="T65" fmla="*/ 29 h 42"/>
                  <a:gd name="T66" fmla="*/ 15 w 124"/>
                  <a:gd name="T67" fmla="*/ 27 h 42"/>
                  <a:gd name="T68" fmla="*/ 11 w 124"/>
                  <a:gd name="T69" fmla="*/ 23 h 42"/>
                  <a:gd name="T70" fmla="*/ 7 w 124"/>
                  <a:gd name="T71" fmla="*/ 19 h 42"/>
                  <a:gd name="T72" fmla="*/ 2 w 124"/>
                  <a:gd name="T73" fmla="*/ 15 h 42"/>
                  <a:gd name="T74" fmla="*/ 7 w 124"/>
                  <a:gd name="T75" fmla="*/ 10 h 42"/>
                  <a:gd name="T76" fmla="*/ 15 w 124"/>
                  <a:gd name="T7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 h="42">
                    <a:moveTo>
                      <a:pt x="15" y="6"/>
                    </a:moveTo>
                    <a:cubicBezTo>
                      <a:pt x="21" y="4"/>
                      <a:pt x="23" y="3"/>
                      <a:pt x="25" y="4"/>
                    </a:cubicBezTo>
                    <a:cubicBezTo>
                      <a:pt x="27" y="6"/>
                      <a:pt x="36" y="6"/>
                      <a:pt x="36" y="9"/>
                    </a:cubicBezTo>
                    <a:cubicBezTo>
                      <a:pt x="36" y="13"/>
                      <a:pt x="34" y="17"/>
                      <a:pt x="40" y="19"/>
                    </a:cubicBezTo>
                    <a:cubicBezTo>
                      <a:pt x="46" y="21"/>
                      <a:pt x="47" y="24"/>
                      <a:pt x="47" y="20"/>
                    </a:cubicBezTo>
                    <a:cubicBezTo>
                      <a:pt x="47" y="16"/>
                      <a:pt x="39" y="14"/>
                      <a:pt x="48" y="12"/>
                    </a:cubicBezTo>
                    <a:cubicBezTo>
                      <a:pt x="56" y="10"/>
                      <a:pt x="56" y="5"/>
                      <a:pt x="59" y="8"/>
                    </a:cubicBezTo>
                    <a:cubicBezTo>
                      <a:pt x="61" y="10"/>
                      <a:pt x="60" y="9"/>
                      <a:pt x="65" y="13"/>
                    </a:cubicBezTo>
                    <a:cubicBezTo>
                      <a:pt x="69" y="17"/>
                      <a:pt x="69" y="17"/>
                      <a:pt x="72" y="19"/>
                    </a:cubicBezTo>
                    <a:cubicBezTo>
                      <a:pt x="75" y="21"/>
                      <a:pt x="76" y="21"/>
                      <a:pt x="76" y="18"/>
                    </a:cubicBezTo>
                    <a:cubicBezTo>
                      <a:pt x="76" y="16"/>
                      <a:pt x="77" y="15"/>
                      <a:pt x="75" y="13"/>
                    </a:cubicBezTo>
                    <a:cubicBezTo>
                      <a:pt x="72" y="11"/>
                      <a:pt x="71" y="9"/>
                      <a:pt x="69" y="8"/>
                    </a:cubicBezTo>
                    <a:cubicBezTo>
                      <a:pt x="68" y="6"/>
                      <a:pt x="62" y="5"/>
                      <a:pt x="68" y="4"/>
                    </a:cubicBezTo>
                    <a:cubicBezTo>
                      <a:pt x="73" y="4"/>
                      <a:pt x="65" y="3"/>
                      <a:pt x="75" y="3"/>
                    </a:cubicBezTo>
                    <a:cubicBezTo>
                      <a:pt x="86" y="3"/>
                      <a:pt x="81" y="3"/>
                      <a:pt x="88" y="3"/>
                    </a:cubicBezTo>
                    <a:cubicBezTo>
                      <a:pt x="94" y="2"/>
                      <a:pt x="96" y="0"/>
                      <a:pt x="99" y="2"/>
                    </a:cubicBezTo>
                    <a:cubicBezTo>
                      <a:pt x="103" y="3"/>
                      <a:pt x="98" y="3"/>
                      <a:pt x="104" y="4"/>
                    </a:cubicBezTo>
                    <a:cubicBezTo>
                      <a:pt x="111" y="5"/>
                      <a:pt x="114" y="4"/>
                      <a:pt x="115" y="5"/>
                    </a:cubicBezTo>
                    <a:cubicBezTo>
                      <a:pt x="117" y="7"/>
                      <a:pt x="124" y="9"/>
                      <a:pt x="123" y="12"/>
                    </a:cubicBezTo>
                    <a:cubicBezTo>
                      <a:pt x="122" y="14"/>
                      <a:pt x="118" y="17"/>
                      <a:pt x="115" y="19"/>
                    </a:cubicBezTo>
                    <a:cubicBezTo>
                      <a:pt x="113" y="21"/>
                      <a:pt x="110" y="19"/>
                      <a:pt x="109" y="22"/>
                    </a:cubicBezTo>
                    <a:cubicBezTo>
                      <a:pt x="108" y="26"/>
                      <a:pt x="107" y="24"/>
                      <a:pt x="105" y="27"/>
                    </a:cubicBezTo>
                    <a:cubicBezTo>
                      <a:pt x="103" y="30"/>
                      <a:pt x="98" y="28"/>
                      <a:pt x="97" y="31"/>
                    </a:cubicBezTo>
                    <a:cubicBezTo>
                      <a:pt x="96" y="33"/>
                      <a:pt x="91" y="32"/>
                      <a:pt x="91" y="35"/>
                    </a:cubicBezTo>
                    <a:cubicBezTo>
                      <a:pt x="91" y="37"/>
                      <a:pt x="90" y="37"/>
                      <a:pt x="84" y="39"/>
                    </a:cubicBezTo>
                    <a:cubicBezTo>
                      <a:pt x="79" y="40"/>
                      <a:pt x="78" y="40"/>
                      <a:pt x="72" y="41"/>
                    </a:cubicBezTo>
                    <a:cubicBezTo>
                      <a:pt x="66" y="42"/>
                      <a:pt x="64" y="40"/>
                      <a:pt x="58" y="41"/>
                    </a:cubicBezTo>
                    <a:cubicBezTo>
                      <a:pt x="52" y="42"/>
                      <a:pt x="51" y="41"/>
                      <a:pt x="48" y="41"/>
                    </a:cubicBezTo>
                    <a:cubicBezTo>
                      <a:pt x="45" y="41"/>
                      <a:pt x="42" y="39"/>
                      <a:pt x="45" y="37"/>
                    </a:cubicBezTo>
                    <a:cubicBezTo>
                      <a:pt x="48" y="35"/>
                      <a:pt x="52" y="34"/>
                      <a:pt x="48" y="32"/>
                    </a:cubicBezTo>
                    <a:cubicBezTo>
                      <a:pt x="44" y="31"/>
                      <a:pt x="40" y="26"/>
                      <a:pt x="39" y="27"/>
                    </a:cubicBezTo>
                    <a:cubicBezTo>
                      <a:pt x="37" y="28"/>
                      <a:pt x="38" y="26"/>
                      <a:pt x="34" y="28"/>
                    </a:cubicBezTo>
                    <a:cubicBezTo>
                      <a:pt x="30" y="29"/>
                      <a:pt x="30" y="28"/>
                      <a:pt x="24" y="29"/>
                    </a:cubicBezTo>
                    <a:cubicBezTo>
                      <a:pt x="19" y="29"/>
                      <a:pt x="16" y="28"/>
                      <a:pt x="15" y="27"/>
                    </a:cubicBezTo>
                    <a:cubicBezTo>
                      <a:pt x="14" y="26"/>
                      <a:pt x="12" y="24"/>
                      <a:pt x="11" y="23"/>
                    </a:cubicBezTo>
                    <a:cubicBezTo>
                      <a:pt x="9" y="22"/>
                      <a:pt x="12" y="21"/>
                      <a:pt x="7" y="19"/>
                    </a:cubicBezTo>
                    <a:cubicBezTo>
                      <a:pt x="2" y="17"/>
                      <a:pt x="0" y="16"/>
                      <a:pt x="2" y="15"/>
                    </a:cubicBezTo>
                    <a:cubicBezTo>
                      <a:pt x="4" y="14"/>
                      <a:pt x="5" y="10"/>
                      <a:pt x="7" y="10"/>
                    </a:cubicBezTo>
                    <a:cubicBezTo>
                      <a:pt x="9" y="10"/>
                      <a:pt x="13" y="4"/>
                      <a:pt x="1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997">
                <a:extLst>
                  <a:ext uri="{FF2B5EF4-FFF2-40B4-BE49-F238E27FC236}">
                    <a16:creationId xmlns:a16="http://schemas.microsoft.com/office/drawing/2014/main" id="{3AF174B6-9DF3-7C43-9306-C433C5C2009C}"/>
                  </a:ext>
                </a:extLst>
              </p:cNvPr>
              <p:cNvSpPr>
                <a:spLocks/>
              </p:cNvSpPr>
              <p:nvPr/>
            </p:nvSpPr>
            <p:spPr bwMode="auto">
              <a:xfrm>
                <a:off x="1596" y="795"/>
                <a:ext cx="19" cy="6"/>
              </a:xfrm>
              <a:custGeom>
                <a:avLst/>
                <a:gdLst>
                  <a:gd name="T0" fmla="*/ 5 w 32"/>
                  <a:gd name="T1" fmla="*/ 9 h 10"/>
                  <a:gd name="T2" fmla="*/ 20 w 32"/>
                  <a:gd name="T3" fmla="*/ 9 h 10"/>
                  <a:gd name="T4" fmla="*/ 27 w 32"/>
                  <a:gd name="T5" fmla="*/ 6 h 10"/>
                  <a:gd name="T6" fmla="*/ 15 w 32"/>
                  <a:gd name="T7" fmla="*/ 1 h 10"/>
                  <a:gd name="T8" fmla="*/ 4 w 32"/>
                  <a:gd name="T9" fmla="*/ 3 h 10"/>
                  <a:gd name="T10" fmla="*/ 5 w 32"/>
                  <a:gd name="T11" fmla="*/ 9 h 10"/>
                </a:gdLst>
                <a:ahLst/>
                <a:cxnLst>
                  <a:cxn ang="0">
                    <a:pos x="T0" y="T1"/>
                  </a:cxn>
                  <a:cxn ang="0">
                    <a:pos x="T2" y="T3"/>
                  </a:cxn>
                  <a:cxn ang="0">
                    <a:pos x="T4" y="T5"/>
                  </a:cxn>
                  <a:cxn ang="0">
                    <a:pos x="T6" y="T7"/>
                  </a:cxn>
                  <a:cxn ang="0">
                    <a:pos x="T8" y="T9"/>
                  </a:cxn>
                  <a:cxn ang="0">
                    <a:pos x="T10" y="T11"/>
                  </a:cxn>
                </a:cxnLst>
                <a:rect l="0" t="0" r="r" b="b"/>
                <a:pathLst>
                  <a:path w="32" h="10">
                    <a:moveTo>
                      <a:pt x="5" y="9"/>
                    </a:moveTo>
                    <a:cubicBezTo>
                      <a:pt x="12" y="9"/>
                      <a:pt x="13" y="10"/>
                      <a:pt x="20" y="9"/>
                    </a:cubicBezTo>
                    <a:cubicBezTo>
                      <a:pt x="26" y="9"/>
                      <a:pt x="32" y="9"/>
                      <a:pt x="27" y="6"/>
                    </a:cubicBezTo>
                    <a:cubicBezTo>
                      <a:pt x="21" y="4"/>
                      <a:pt x="18" y="0"/>
                      <a:pt x="15" y="1"/>
                    </a:cubicBezTo>
                    <a:cubicBezTo>
                      <a:pt x="12" y="1"/>
                      <a:pt x="4" y="0"/>
                      <a:pt x="4" y="3"/>
                    </a:cubicBezTo>
                    <a:cubicBezTo>
                      <a:pt x="4" y="6"/>
                      <a:pt x="0" y="6"/>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998">
                <a:extLst>
                  <a:ext uri="{FF2B5EF4-FFF2-40B4-BE49-F238E27FC236}">
                    <a16:creationId xmlns:a16="http://schemas.microsoft.com/office/drawing/2014/main" id="{DF9B5622-7972-A644-BD7F-7BCD4DEF6873}"/>
                  </a:ext>
                </a:extLst>
              </p:cNvPr>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999">
                <a:extLst>
                  <a:ext uri="{FF2B5EF4-FFF2-40B4-BE49-F238E27FC236}">
                    <a16:creationId xmlns:a16="http://schemas.microsoft.com/office/drawing/2014/main" id="{ECB0F24F-34B4-E44F-9783-CECC70787DB0}"/>
                  </a:ext>
                </a:extLst>
              </p:cNvPr>
              <p:cNvSpPr>
                <a:spLocks/>
              </p:cNvSpPr>
              <p:nvPr/>
            </p:nvSpPr>
            <p:spPr bwMode="auto">
              <a:xfrm>
                <a:off x="1651" y="785"/>
                <a:ext cx="38" cy="21"/>
              </a:xfrm>
              <a:custGeom>
                <a:avLst/>
                <a:gdLst>
                  <a:gd name="T0" fmla="*/ 2 w 64"/>
                  <a:gd name="T1" fmla="*/ 17 h 34"/>
                  <a:gd name="T2" fmla="*/ 5 w 64"/>
                  <a:gd name="T3" fmla="*/ 7 h 34"/>
                  <a:gd name="T4" fmla="*/ 15 w 64"/>
                  <a:gd name="T5" fmla="*/ 1 h 34"/>
                  <a:gd name="T6" fmla="*/ 28 w 64"/>
                  <a:gd name="T7" fmla="*/ 4 h 34"/>
                  <a:gd name="T8" fmla="*/ 40 w 64"/>
                  <a:gd name="T9" fmla="*/ 8 h 34"/>
                  <a:gd name="T10" fmla="*/ 60 w 64"/>
                  <a:gd name="T11" fmla="*/ 9 h 34"/>
                  <a:gd name="T12" fmla="*/ 47 w 64"/>
                  <a:gd name="T13" fmla="*/ 14 h 34"/>
                  <a:gd name="T14" fmla="*/ 41 w 64"/>
                  <a:gd name="T15" fmla="*/ 18 h 34"/>
                  <a:gd name="T16" fmla="*/ 25 w 64"/>
                  <a:gd name="T17" fmla="*/ 19 h 34"/>
                  <a:gd name="T18" fmla="*/ 16 w 64"/>
                  <a:gd name="T19" fmla="*/ 19 h 34"/>
                  <a:gd name="T20" fmla="*/ 20 w 64"/>
                  <a:gd name="T21" fmla="*/ 24 h 34"/>
                  <a:gd name="T22" fmla="*/ 43 w 64"/>
                  <a:gd name="T23" fmla="*/ 24 h 34"/>
                  <a:gd name="T24" fmla="*/ 57 w 64"/>
                  <a:gd name="T25" fmla="*/ 22 h 34"/>
                  <a:gd name="T26" fmla="*/ 57 w 64"/>
                  <a:gd name="T27" fmla="*/ 28 h 34"/>
                  <a:gd name="T28" fmla="*/ 44 w 64"/>
                  <a:gd name="T29" fmla="*/ 31 h 34"/>
                  <a:gd name="T30" fmla="*/ 29 w 64"/>
                  <a:gd name="T31" fmla="*/ 33 h 34"/>
                  <a:gd name="T32" fmla="*/ 12 w 64"/>
                  <a:gd name="T33" fmla="*/ 33 h 34"/>
                  <a:gd name="T34" fmla="*/ 6 w 64"/>
                  <a:gd name="T35" fmla="*/ 27 h 34"/>
                  <a:gd name="T36" fmla="*/ 7 w 64"/>
                  <a:gd name="T37" fmla="*/ 22 h 34"/>
                  <a:gd name="T38" fmla="*/ 2 w 64"/>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4">
                    <a:moveTo>
                      <a:pt x="2" y="17"/>
                    </a:moveTo>
                    <a:cubicBezTo>
                      <a:pt x="2" y="9"/>
                      <a:pt x="0" y="8"/>
                      <a:pt x="5" y="7"/>
                    </a:cubicBezTo>
                    <a:cubicBezTo>
                      <a:pt x="10" y="6"/>
                      <a:pt x="8" y="0"/>
                      <a:pt x="15" y="1"/>
                    </a:cubicBezTo>
                    <a:cubicBezTo>
                      <a:pt x="22" y="2"/>
                      <a:pt x="23" y="1"/>
                      <a:pt x="28" y="4"/>
                    </a:cubicBezTo>
                    <a:cubicBezTo>
                      <a:pt x="33" y="8"/>
                      <a:pt x="36" y="6"/>
                      <a:pt x="40" y="8"/>
                    </a:cubicBezTo>
                    <a:cubicBezTo>
                      <a:pt x="44" y="10"/>
                      <a:pt x="64" y="5"/>
                      <a:pt x="60" y="9"/>
                    </a:cubicBezTo>
                    <a:cubicBezTo>
                      <a:pt x="55" y="13"/>
                      <a:pt x="49" y="12"/>
                      <a:pt x="47" y="14"/>
                    </a:cubicBezTo>
                    <a:cubicBezTo>
                      <a:pt x="45" y="16"/>
                      <a:pt x="43" y="17"/>
                      <a:pt x="41" y="18"/>
                    </a:cubicBezTo>
                    <a:cubicBezTo>
                      <a:pt x="39" y="19"/>
                      <a:pt x="28" y="19"/>
                      <a:pt x="25" y="19"/>
                    </a:cubicBezTo>
                    <a:cubicBezTo>
                      <a:pt x="22" y="20"/>
                      <a:pt x="16" y="17"/>
                      <a:pt x="16" y="19"/>
                    </a:cubicBezTo>
                    <a:cubicBezTo>
                      <a:pt x="16" y="22"/>
                      <a:pt x="7" y="23"/>
                      <a:pt x="20" y="24"/>
                    </a:cubicBezTo>
                    <a:cubicBezTo>
                      <a:pt x="34" y="25"/>
                      <a:pt x="32" y="24"/>
                      <a:pt x="43" y="24"/>
                    </a:cubicBezTo>
                    <a:cubicBezTo>
                      <a:pt x="53" y="23"/>
                      <a:pt x="56" y="21"/>
                      <a:pt x="57" y="22"/>
                    </a:cubicBezTo>
                    <a:cubicBezTo>
                      <a:pt x="59" y="24"/>
                      <a:pt x="64" y="26"/>
                      <a:pt x="57" y="28"/>
                    </a:cubicBezTo>
                    <a:cubicBezTo>
                      <a:pt x="50" y="30"/>
                      <a:pt x="53" y="30"/>
                      <a:pt x="44" y="31"/>
                    </a:cubicBezTo>
                    <a:cubicBezTo>
                      <a:pt x="34" y="31"/>
                      <a:pt x="34" y="32"/>
                      <a:pt x="29" y="33"/>
                    </a:cubicBezTo>
                    <a:cubicBezTo>
                      <a:pt x="23" y="34"/>
                      <a:pt x="15" y="33"/>
                      <a:pt x="12" y="33"/>
                    </a:cubicBezTo>
                    <a:cubicBezTo>
                      <a:pt x="10" y="33"/>
                      <a:pt x="5" y="29"/>
                      <a:pt x="6" y="27"/>
                    </a:cubicBezTo>
                    <a:cubicBezTo>
                      <a:pt x="7" y="25"/>
                      <a:pt x="12" y="23"/>
                      <a:pt x="7" y="22"/>
                    </a:cubicBezTo>
                    <a:cubicBezTo>
                      <a:pt x="3" y="22"/>
                      <a:pt x="6" y="16"/>
                      <a:pt x="2"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1000">
                <a:extLst>
                  <a:ext uri="{FF2B5EF4-FFF2-40B4-BE49-F238E27FC236}">
                    <a16:creationId xmlns:a16="http://schemas.microsoft.com/office/drawing/2014/main" id="{4C9E4797-A820-6446-AC02-EB6A6C604A81}"/>
                  </a:ext>
                </a:extLst>
              </p:cNvPr>
              <p:cNvSpPr>
                <a:spLocks/>
              </p:cNvSpPr>
              <p:nvPr/>
            </p:nvSpPr>
            <p:spPr bwMode="auto">
              <a:xfrm>
                <a:off x="1633" y="736"/>
                <a:ext cx="417" cy="107"/>
              </a:xfrm>
              <a:custGeom>
                <a:avLst/>
                <a:gdLst>
                  <a:gd name="T0" fmla="*/ 7 w 695"/>
                  <a:gd name="T1" fmla="*/ 128 h 178"/>
                  <a:gd name="T2" fmla="*/ 44 w 695"/>
                  <a:gd name="T3" fmla="*/ 123 h 178"/>
                  <a:gd name="T4" fmla="*/ 93 w 695"/>
                  <a:gd name="T5" fmla="*/ 128 h 178"/>
                  <a:gd name="T6" fmla="*/ 133 w 695"/>
                  <a:gd name="T7" fmla="*/ 124 h 178"/>
                  <a:gd name="T8" fmla="*/ 175 w 695"/>
                  <a:gd name="T9" fmla="*/ 107 h 178"/>
                  <a:gd name="T10" fmla="*/ 222 w 695"/>
                  <a:gd name="T11" fmla="*/ 111 h 178"/>
                  <a:gd name="T12" fmla="*/ 207 w 695"/>
                  <a:gd name="T13" fmla="*/ 97 h 178"/>
                  <a:gd name="T14" fmla="*/ 183 w 695"/>
                  <a:gd name="T15" fmla="*/ 94 h 178"/>
                  <a:gd name="T16" fmla="*/ 150 w 695"/>
                  <a:gd name="T17" fmla="*/ 97 h 178"/>
                  <a:gd name="T18" fmla="*/ 112 w 695"/>
                  <a:gd name="T19" fmla="*/ 82 h 178"/>
                  <a:gd name="T20" fmla="*/ 133 w 695"/>
                  <a:gd name="T21" fmla="*/ 69 h 178"/>
                  <a:gd name="T22" fmla="*/ 98 w 695"/>
                  <a:gd name="T23" fmla="*/ 61 h 178"/>
                  <a:gd name="T24" fmla="*/ 141 w 695"/>
                  <a:gd name="T25" fmla="*/ 48 h 178"/>
                  <a:gd name="T26" fmla="*/ 199 w 695"/>
                  <a:gd name="T27" fmla="*/ 40 h 178"/>
                  <a:gd name="T28" fmla="*/ 232 w 695"/>
                  <a:gd name="T29" fmla="*/ 57 h 178"/>
                  <a:gd name="T30" fmla="*/ 254 w 695"/>
                  <a:gd name="T31" fmla="*/ 79 h 178"/>
                  <a:gd name="T32" fmla="*/ 266 w 695"/>
                  <a:gd name="T33" fmla="*/ 71 h 178"/>
                  <a:gd name="T34" fmla="*/ 299 w 695"/>
                  <a:gd name="T35" fmla="*/ 55 h 178"/>
                  <a:gd name="T36" fmla="*/ 322 w 695"/>
                  <a:gd name="T37" fmla="*/ 53 h 178"/>
                  <a:gd name="T38" fmla="*/ 287 w 695"/>
                  <a:gd name="T39" fmla="*/ 48 h 178"/>
                  <a:gd name="T40" fmla="*/ 230 w 695"/>
                  <a:gd name="T41" fmla="*/ 38 h 178"/>
                  <a:gd name="T42" fmla="*/ 268 w 695"/>
                  <a:gd name="T43" fmla="*/ 24 h 178"/>
                  <a:gd name="T44" fmla="*/ 358 w 695"/>
                  <a:gd name="T45" fmla="*/ 17 h 178"/>
                  <a:gd name="T46" fmla="*/ 418 w 695"/>
                  <a:gd name="T47" fmla="*/ 7 h 178"/>
                  <a:gd name="T48" fmla="*/ 492 w 695"/>
                  <a:gd name="T49" fmla="*/ 7 h 178"/>
                  <a:gd name="T50" fmla="*/ 574 w 695"/>
                  <a:gd name="T51" fmla="*/ 8 h 178"/>
                  <a:gd name="T52" fmla="*/ 659 w 695"/>
                  <a:gd name="T53" fmla="*/ 11 h 178"/>
                  <a:gd name="T54" fmla="*/ 634 w 695"/>
                  <a:gd name="T55" fmla="*/ 30 h 178"/>
                  <a:gd name="T56" fmla="*/ 588 w 695"/>
                  <a:gd name="T57" fmla="*/ 43 h 178"/>
                  <a:gd name="T58" fmla="*/ 496 w 695"/>
                  <a:gd name="T59" fmla="*/ 63 h 178"/>
                  <a:gd name="T60" fmla="*/ 434 w 695"/>
                  <a:gd name="T61" fmla="*/ 73 h 178"/>
                  <a:gd name="T62" fmla="*/ 385 w 695"/>
                  <a:gd name="T63" fmla="*/ 96 h 178"/>
                  <a:gd name="T64" fmla="*/ 303 w 695"/>
                  <a:gd name="T65" fmla="*/ 118 h 178"/>
                  <a:gd name="T66" fmla="*/ 270 w 695"/>
                  <a:gd name="T67" fmla="*/ 136 h 178"/>
                  <a:gd name="T68" fmla="*/ 193 w 695"/>
                  <a:gd name="T69" fmla="*/ 134 h 178"/>
                  <a:gd name="T70" fmla="*/ 114 w 695"/>
                  <a:gd name="T71" fmla="*/ 141 h 178"/>
                  <a:gd name="T72" fmla="*/ 167 w 695"/>
                  <a:gd name="T73" fmla="*/ 151 h 178"/>
                  <a:gd name="T74" fmla="*/ 240 w 695"/>
                  <a:gd name="T75" fmla="*/ 148 h 178"/>
                  <a:gd name="T76" fmla="*/ 222 w 695"/>
                  <a:gd name="T77" fmla="*/ 171 h 178"/>
                  <a:gd name="T78" fmla="*/ 158 w 695"/>
                  <a:gd name="T79" fmla="*/ 174 h 178"/>
                  <a:gd name="T80" fmla="*/ 90 w 695"/>
                  <a:gd name="T81" fmla="*/ 173 h 178"/>
                  <a:gd name="T82" fmla="*/ 37 w 695"/>
                  <a:gd name="T83" fmla="*/ 167 h 178"/>
                  <a:gd name="T84" fmla="*/ 54 w 695"/>
                  <a:gd name="T85" fmla="*/ 145 h 178"/>
                  <a:gd name="T86" fmla="*/ 28 w 695"/>
                  <a:gd name="T87" fmla="*/ 13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5" h="178">
                    <a:moveTo>
                      <a:pt x="28" y="138"/>
                    </a:moveTo>
                    <a:cubicBezTo>
                      <a:pt x="21" y="136"/>
                      <a:pt x="23" y="136"/>
                      <a:pt x="17" y="134"/>
                    </a:cubicBezTo>
                    <a:cubicBezTo>
                      <a:pt x="11" y="132"/>
                      <a:pt x="6" y="133"/>
                      <a:pt x="7" y="128"/>
                    </a:cubicBezTo>
                    <a:cubicBezTo>
                      <a:pt x="8" y="124"/>
                      <a:pt x="0" y="121"/>
                      <a:pt x="12" y="122"/>
                    </a:cubicBezTo>
                    <a:cubicBezTo>
                      <a:pt x="24" y="123"/>
                      <a:pt x="19" y="121"/>
                      <a:pt x="28" y="122"/>
                    </a:cubicBezTo>
                    <a:cubicBezTo>
                      <a:pt x="37" y="123"/>
                      <a:pt x="37" y="122"/>
                      <a:pt x="44" y="123"/>
                    </a:cubicBezTo>
                    <a:cubicBezTo>
                      <a:pt x="52" y="125"/>
                      <a:pt x="63" y="122"/>
                      <a:pt x="65" y="125"/>
                    </a:cubicBezTo>
                    <a:cubicBezTo>
                      <a:pt x="66" y="128"/>
                      <a:pt x="65" y="128"/>
                      <a:pt x="74" y="128"/>
                    </a:cubicBezTo>
                    <a:cubicBezTo>
                      <a:pt x="82" y="128"/>
                      <a:pt x="90" y="126"/>
                      <a:pt x="93" y="128"/>
                    </a:cubicBezTo>
                    <a:cubicBezTo>
                      <a:pt x="95" y="130"/>
                      <a:pt x="109" y="135"/>
                      <a:pt x="109" y="131"/>
                    </a:cubicBezTo>
                    <a:cubicBezTo>
                      <a:pt x="109" y="127"/>
                      <a:pt x="116" y="125"/>
                      <a:pt x="118" y="125"/>
                    </a:cubicBezTo>
                    <a:cubicBezTo>
                      <a:pt x="121" y="125"/>
                      <a:pt x="129" y="127"/>
                      <a:pt x="133" y="124"/>
                    </a:cubicBezTo>
                    <a:cubicBezTo>
                      <a:pt x="137" y="121"/>
                      <a:pt x="134" y="119"/>
                      <a:pt x="148" y="118"/>
                    </a:cubicBezTo>
                    <a:cubicBezTo>
                      <a:pt x="162" y="117"/>
                      <a:pt x="174" y="115"/>
                      <a:pt x="177" y="115"/>
                    </a:cubicBezTo>
                    <a:cubicBezTo>
                      <a:pt x="180" y="115"/>
                      <a:pt x="172" y="110"/>
                      <a:pt x="175" y="107"/>
                    </a:cubicBezTo>
                    <a:cubicBezTo>
                      <a:pt x="179" y="105"/>
                      <a:pt x="186" y="101"/>
                      <a:pt x="193" y="103"/>
                    </a:cubicBezTo>
                    <a:cubicBezTo>
                      <a:pt x="200" y="106"/>
                      <a:pt x="197" y="106"/>
                      <a:pt x="206" y="109"/>
                    </a:cubicBezTo>
                    <a:cubicBezTo>
                      <a:pt x="216" y="111"/>
                      <a:pt x="220" y="115"/>
                      <a:pt x="222" y="111"/>
                    </a:cubicBezTo>
                    <a:cubicBezTo>
                      <a:pt x="225" y="108"/>
                      <a:pt x="225" y="104"/>
                      <a:pt x="224" y="104"/>
                    </a:cubicBezTo>
                    <a:cubicBezTo>
                      <a:pt x="223" y="104"/>
                      <a:pt x="223" y="94"/>
                      <a:pt x="220" y="96"/>
                    </a:cubicBezTo>
                    <a:cubicBezTo>
                      <a:pt x="216" y="97"/>
                      <a:pt x="210" y="96"/>
                      <a:pt x="207" y="97"/>
                    </a:cubicBezTo>
                    <a:cubicBezTo>
                      <a:pt x="203" y="98"/>
                      <a:pt x="189" y="100"/>
                      <a:pt x="197" y="96"/>
                    </a:cubicBezTo>
                    <a:cubicBezTo>
                      <a:pt x="205" y="91"/>
                      <a:pt x="200" y="83"/>
                      <a:pt x="197" y="85"/>
                    </a:cubicBezTo>
                    <a:cubicBezTo>
                      <a:pt x="194" y="88"/>
                      <a:pt x="184" y="93"/>
                      <a:pt x="183" y="94"/>
                    </a:cubicBezTo>
                    <a:cubicBezTo>
                      <a:pt x="182" y="95"/>
                      <a:pt x="172" y="95"/>
                      <a:pt x="171" y="96"/>
                    </a:cubicBezTo>
                    <a:cubicBezTo>
                      <a:pt x="169" y="98"/>
                      <a:pt x="163" y="89"/>
                      <a:pt x="161" y="92"/>
                    </a:cubicBezTo>
                    <a:cubicBezTo>
                      <a:pt x="158" y="95"/>
                      <a:pt x="156" y="94"/>
                      <a:pt x="150" y="97"/>
                    </a:cubicBezTo>
                    <a:cubicBezTo>
                      <a:pt x="145" y="99"/>
                      <a:pt x="136" y="100"/>
                      <a:pt x="133" y="99"/>
                    </a:cubicBezTo>
                    <a:cubicBezTo>
                      <a:pt x="131" y="99"/>
                      <a:pt x="118" y="96"/>
                      <a:pt x="116" y="96"/>
                    </a:cubicBezTo>
                    <a:cubicBezTo>
                      <a:pt x="115" y="95"/>
                      <a:pt x="96" y="82"/>
                      <a:pt x="112" y="82"/>
                    </a:cubicBezTo>
                    <a:cubicBezTo>
                      <a:pt x="129" y="81"/>
                      <a:pt x="134" y="78"/>
                      <a:pt x="141" y="78"/>
                    </a:cubicBezTo>
                    <a:cubicBezTo>
                      <a:pt x="148" y="78"/>
                      <a:pt x="156" y="74"/>
                      <a:pt x="149" y="72"/>
                    </a:cubicBezTo>
                    <a:cubicBezTo>
                      <a:pt x="141" y="70"/>
                      <a:pt x="143" y="67"/>
                      <a:pt x="133" y="69"/>
                    </a:cubicBezTo>
                    <a:cubicBezTo>
                      <a:pt x="124" y="70"/>
                      <a:pt x="124" y="72"/>
                      <a:pt x="113" y="73"/>
                    </a:cubicBezTo>
                    <a:cubicBezTo>
                      <a:pt x="101" y="75"/>
                      <a:pt x="99" y="81"/>
                      <a:pt x="99" y="74"/>
                    </a:cubicBezTo>
                    <a:cubicBezTo>
                      <a:pt x="98" y="66"/>
                      <a:pt x="88" y="64"/>
                      <a:pt x="98" y="61"/>
                    </a:cubicBezTo>
                    <a:cubicBezTo>
                      <a:pt x="108" y="58"/>
                      <a:pt x="110" y="50"/>
                      <a:pt x="115" y="51"/>
                    </a:cubicBezTo>
                    <a:cubicBezTo>
                      <a:pt x="120" y="52"/>
                      <a:pt x="123" y="51"/>
                      <a:pt x="128" y="51"/>
                    </a:cubicBezTo>
                    <a:cubicBezTo>
                      <a:pt x="134" y="52"/>
                      <a:pt x="137" y="49"/>
                      <a:pt x="141" y="48"/>
                    </a:cubicBezTo>
                    <a:cubicBezTo>
                      <a:pt x="146" y="48"/>
                      <a:pt x="147" y="40"/>
                      <a:pt x="159" y="41"/>
                    </a:cubicBezTo>
                    <a:cubicBezTo>
                      <a:pt x="170" y="41"/>
                      <a:pt x="173" y="38"/>
                      <a:pt x="177" y="38"/>
                    </a:cubicBezTo>
                    <a:cubicBezTo>
                      <a:pt x="182" y="38"/>
                      <a:pt x="195" y="36"/>
                      <a:pt x="199" y="40"/>
                    </a:cubicBezTo>
                    <a:cubicBezTo>
                      <a:pt x="203" y="44"/>
                      <a:pt x="212" y="40"/>
                      <a:pt x="215" y="45"/>
                    </a:cubicBezTo>
                    <a:cubicBezTo>
                      <a:pt x="217" y="49"/>
                      <a:pt x="223" y="47"/>
                      <a:pt x="224" y="51"/>
                    </a:cubicBezTo>
                    <a:cubicBezTo>
                      <a:pt x="226" y="55"/>
                      <a:pt x="222" y="61"/>
                      <a:pt x="232" y="57"/>
                    </a:cubicBezTo>
                    <a:cubicBezTo>
                      <a:pt x="242" y="53"/>
                      <a:pt x="246" y="57"/>
                      <a:pt x="247" y="59"/>
                    </a:cubicBezTo>
                    <a:cubicBezTo>
                      <a:pt x="247" y="61"/>
                      <a:pt x="231" y="69"/>
                      <a:pt x="241" y="69"/>
                    </a:cubicBezTo>
                    <a:cubicBezTo>
                      <a:pt x="252" y="70"/>
                      <a:pt x="249" y="74"/>
                      <a:pt x="254" y="79"/>
                    </a:cubicBezTo>
                    <a:cubicBezTo>
                      <a:pt x="259" y="83"/>
                      <a:pt x="259" y="79"/>
                      <a:pt x="269" y="83"/>
                    </a:cubicBezTo>
                    <a:cubicBezTo>
                      <a:pt x="279" y="87"/>
                      <a:pt x="294" y="85"/>
                      <a:pt x="284" y="82"/>
                    </a:cubicBezTo>
                    <a:cubicBezTo>
                      <a:pt x="274" y="79"/>
                      <a:pt x="274" y="78"/>
                      <a:pt x="266" y="71"/>
                    </a:cubicBezTo>
                    <a:cubicBezTo>
                      <a:pt x="259" y="63"/>
                      <a:pt x="253" y="67"/>
                      <a:pt x="258" y="62"/>
                    </a:cubicBezTo>
                    <a:cubicBezTo>
                      <a:pt x="263" y="57"/>
                      <a:pt x="259" y="56"/>
                      <a:pt x="271" y="56"/>
                    </a:cubicBezTo>
                    <a:cubicBezTo>
                      <a:pt x="282" y="56"/>
                      <a:pt x="291" y="53"/>
                      <a:pt x="299" y="55"/>
                    </a:cubicBezTo>
                    <a:cubicBezTo>
                      <a:pt x="307" y="57"/>
                      <a:pt x="313" y="63"/>
                      <a:pt x="319" y="66"/>
                    </a:cubicBezTo>
                    <a:cubicBezTo>
                      <a:pt x="326" y="69"/>
                      <a:pt x="333" y="65"/>
                      <a:pt x="326" y="61"/>
                    </a:cubicBezTo>
                    <a:cubicBezTo>
                      <a:pt x="320" y="57"/>
                      <a:pt x="315" y="57"/>
                      <a:pt x="322" y="53"/>
                    </a:cubicBezTo>
                    <a:cubicBezTo>
                      <a:pt x="329" y="49"/>
                      <a:pt x="332" y="47"/>
                      <a:pt x="326" y="47"/>
                    </a:cubicBezTo>
                    <a:cubicBezTo>
                      <a:pt x="319" y="47"/>
                      <a:pt x="320" y="45"/>
                      <a:pt x="310" y="47"/>
                    </a:cubicBezTo>
                    <a:cubicBezTo>
                      <a:pt x="301" y="49"/>
                      <a:pt x="297" y="48"/>
                      <a:pt x="287" y="48"/>
                    </a:cubicBezTo>
                    <a:cubicBezTo>
                      <a:pt x="277" y="48"/>
                      <a:pt x="268" y="47"/>
                      <a:pt x="261" y="48"/>
                    </a:cubicBezTo>
                    <a:cubicBezTo>
                      <a:pt x="254" y="50"/>
                      <a:pt x="255" y="49"/>
                      <a:pt x="245" y="46"/>
                    </a:cubicBezTo>
                    <a:cubicBezTo>
                      <a:pt x="235" y="42"/>
                      <a:pt x="234" y="38"/>
                      <a:pt x="230" y="38"/>
                    </a:cubicBezTo>
                    <a:cubicBezTo>
                      <a:pt x="225" y="37"/>
                      <a:pt x="212" y="32"/>
                      <a:pt x="224" y="30"/>
                    </a:cubicBezTo>
                    <a:cubicBezTo>
                      <a:pt x="236" y="27"/>
                      <a:pt x="237" y="23"/>
                      <a:pt x="248" y="24"/>
                    </a:cubicBezTo>
                    <a:cubicBezTo>
                      <a:pt x="260" y="25"/>
                      <a:pt x="256" y="25"/>
                      <a:pt x="268" y="24"/>
                    </a:cubicBezTo>
                    <a:cubicBezTo>
                      <a:pt x="281" y="24"/>
                      <a:pt x="294" y="23"/>
                      <a:pt x="298" y="23"/>
                    </a:cubicBezTo>
                    <a:cubicBezTo>
                      <a:pt x="303" y="23"/>
                      <a:pt x="316" y="15"/>
                      <a:pt x="329" y="15"/>
                    </a:cubicBezTo>
                    <a:cubicBezTo>
                      <a:pt x="343" y="16"/>
                      <a:pt x="350" y="13"/>
                      <a:pt x="358" y="17"/>
                    </a:cubicBezTo>
                    <a:cubicBezTo>
                      <a:pt x="366" y="21"/>
                      <a:pt x="368" y="15"/>
                      <a:pt x="377" y="12"/>
                    </a:cubicBezTo>
                    <a:cubicBezTo>
                      <a:pt x="387" y="10"/>
                      <a:pt x="378" y="7"/>
                      <a:pt x="395" y="7"/>
                    </a:cubicBezTo>
                    <a:cubicBezTo>
                      <a:pt x="412" y="8"/>
                      <a:pt x="403" y="5"/>
                      <a:pt x="418" y="7"/>
                    </a:cubicBezTo>
                    <a:cubicBezTo>
                      <a:pt x="433" y="9"/>
                      <a:pt x="429" y="9"/>
                      <a:pt x="442" y="9"/>
                    </a:cubicBezTo>
                    <a:cubicBezTo>
                      <a:pt x="455" y="10"/>
                      <a:pt x="459" y="7"/>
                      <a:pt x="463" y="8"/>
                    </a:cubicBezTo>
                    <a:cubicBezTo>
                      <a:pt x="466" y="9"/>
                      <a:pt x="481" y="4"/>
                      <a:pt x="492" y="7"/>
                    </a:cubicBezTo>
                    <a:cubicBezTo>
                      <a:pt x="503" y="9"/>
                      <a:pt x="499" y="7"/>
                      <a:pt x="515" y="8"/>
                    </a:cubicBezTo>
                    <a:cubicBezTo>
                      <a:pt x="531" y="10"/>
                      <a:pt x="527" y="3"/>
                      <a:pt x="544" y="6"/>
                    </a:cubicBezTo>
                    <a:cubicBezTo>
                      <a:pt x="561" y="9"/>
                      <a:pt x="561" y="10"/>
                      <a:pt x="574" y="8"/>
                    </a:cubicBezTo>
                    <a:cubicBezTo>
                      <a:pt x="587" y="7"/>
                      <a:pt x="578" y="0"/>
                      <a:pt x="596" y="3"/>
                    </a:cubicBezTo>
                    <a:cubicBezTo>
                      <a:pt x="614" y="6"/>
                      <a:pt x="615" y="5"/>
                      <a:pt x="630" y="6"/>
                    </a:cubicBezTo>
                    <a:cubicBezTo>
                      <a:pt x="645" y="7"/>
                      <a:pt x="647" y="9"/>
                      <a:pt x="659" y="11"/>
                    </a:cubicBezTo>
                    <a:cubicBezTo>
                      <a:pt x="671" y="13"/>
                      <a:pt x="695" y="11"/>
                      <a:pt x="689" y="16"/>
                    </a:cubicBezTo>
                    <a:cubicBezTo>
                      <a:pt x="683" y="21"/>
                      <a:pt x="675" y="23"/>
                      <a:pt x="665" y="25"/>
                    </a:cubicBezTo>
                    <a:cubicBezTo>
                      <a:pt x="654" y="28"/>
                      <a:pt x="641" y="29"/>
                      <a:pt x="634" y="30"/>
                    </a:cubicBezTo>
                    <a:cubicBezTo>
                      <a:pt x="627" y="32"/>
                      <a:pt x="617" y="31"/>
                      <a:pt x="609" y="34"/>
                    </a:cubicBezTo>
                    <a:cubicBezTo>
                      <a:pt x="601" y="37"/>
                      <a:pt x="560" y="33"/>
                      <a:pt x="572" y="36"/>
                    </a:cubicBezTo>
                    <a:cubicBezTo>
                      <a:pt x="584" y="39"/>
                      <a:pt x="605" y="41"/>
                      <a:pt x="588" y="43"/>
                    </a:cubicBezTo>
                    <a:cubicBezTo>
                      <a:pt x="571" y="45"/>
                      <a:pt x="542" y="47"/>
                      <a:pt x="533" y="49"/>
                    </a:cubicBezTo>
                    <a:cubicBezTo>
                      <a:pt x="525" y="50"/>
                      <a:pt x="537" y="45"/>
                      <a:pt x="519" y="51"/>
                    </a:cubicBezTo>
                    <a:cubicBezTo>
                      <a:pt x="500" y="58"/>
                      <a:pt x="488" y="60"/>
                      <a:pt x="496" y="63"/>
                    </a:cubicBezTo>
                    <a:cubicBezTo>
                      <a:pt x="504" y="65"/>
                      <a:pt x="481" y="69"/>
                      <a:pt x="484" y="70"/>
                    </a:cubicBezTo>
                    <a:cubicBezTo>
                      <a:pt x="487" y="71"/>
                      <a:pt x="450" y="67"/>
                      <a:pt x="452" y="70"/>
                    </a:cubicBezTo>
                    <a:cubicBezTo>
                      <a:pt x="453" y="73"/>
                      <a:pt x="435" y="69"/>
                      <a:pt x="434" y="73"/>
                    </a:cubicBezTo>
                    <a:cubicBezTo>
                      <a:pt x="434" y="77"/>
                      <a:pt x="421" y="76"/>
                      <a:pt x="406" y="76"/>
                    </a:cubicBezTo>
                    <a:cubicBezTo>
                      <a:pt x="390" y="76"/>
                      <a:pt x="373" y="81"/>
                      <a:pt x="384" y="83"/>
                    </a:cubicBezTo>
                    <a:cubicBezTo>
                      <a:pt x="396" y="86"/>
                      <a:pt x="399" y="94"/>
                      <a:pt x="385" y="96"/>
                    </a:cubicBezTo>
                    <a:cubicBezTo>
                      <a:pt x="371" y="99"/>
                      <a:pt x="353" y="100"/>
                      <a:pt x="358" y="102"/>
                    </a:cubicBezTo>
                    <a:cubicBezTo>
                      <a:pt x="363" y="103"/>
                      <a:pt x="334" y="106"/>
                      <a:pt x="335" y="110"/>
                    </a:cubicBezTo>
                    <a:cubicBezTo>
                      <a:pt x="336" y="115"/>
                      <a:pt x="301" y="116"/>
                      <a:pt x="303" y="118"/>
                    </a:cubicBezTo>
                    <a:cubicBezTo>
                      <a:pt x="305" y="121"/>
                      <a:pt x="260" y="109"/>
                      <a:pt x="274" y="117"/>
                    </a:cubicBezTo>
                    <a:cubicBezTo>
                      <a:pt x="289" y="125"/>
                      <a:pt x="314" y="128"/>
                      <a:pt x="301" y="131"/>
                    </a:cubicBezTo>
                    <a:cubicBezTo>
                      <a:pt x="288" y="134"/>
                      <a:pt x="286" y="136"/>
                      <a:pt x="270" y="136"/>
                    </a:cubicBezTo>
                    <a:cubicBezTo>
                      <a:pt x="254" y="136"/>
                      <a:pt x="252" y="121"/>
                      <a:pt x="244" y="128"/>
                    </a:cubicBezTo>
                    <a:cubicBezTo>
                      <a:pt x="235" y="135"/>
                      <a:pt x="233" y="135"/>
                      <a:pt x="219" y="135"/>
                    </a:cubicBezTo>
                    <a:cubicBezTo>
                      <a:pt x="206" y="135"/>
                      <a:pt x="201" y="131"/>
                      <a:pt x="193" y="134"/>
                    </a:cubicBezTo>
                    <a:cubicBezTo>
                      <a:pt x="184" y="137"/>
                      <a:pt x="187" y="136"/>
                      <a:pt x="171" y="138"/>
                    </a:cubicBezTo>
                    <a:cubicBezTo>
                      <a:pt x="156" y="139"/>
                      <a:pt x="150" y="135"/>
                      <a:pt x="142" y="138"/>
                    </a:cubicBezTo>
                    <a:cubicBezTo>
                      <a:pt x="134" y="141"/>
                      <a:pt x="119" y="138"/>
                      <a:pt x="114" y="141"/>
                    </a:cubicBezTo>
                    <a:cubicBezTo>
                      <a:pt x="110" y="143"/>
                      <a:pt x="101" y="147"/>
                      <a:pt x="110" y="149"/>
                    </a:cubicBezTo>
                    <a:cubicBezTo>
                      <a:pt x="119" y="151"/>
                      <a:pt x="118" y="152"/>
                      <a:pt x="141" y="153"/>
                    </a:cubicBezTo>
                    <a:cubicBezTo>
                      <a:pt x="164" y="154"/>
                      <a:pt x="152" y="152"/>
                      <a:pt x="167" y="151"/>
                    </a:cubicBezTo>
                    <a:cubicBezTo>
                      <a:pt x="183" y="150"/>
                      <a:pt x="170" y="146"/>
                      <a:pt x="189" y="147"/>
                    </a:cubicBezTo>
                    <a:cubicBezTo>
                      <a:pt x="207" y="148"/>
                      <a:pt x="197" y="147"/>
                      <a:pt x="217" y="148"/>
                    </a:cubicBezTo>
                    <a:cubicBezTo>
                      <a:pt x="236" y="149"/>
                      <a:pt x="229" y="146"/>
                      <a:pt x="240" y="148"/>
                    </a:cubicBezTo>
                    <a:cubicBezTo>
                      <a:pt x="251" y="151"/>
                      <a:pt x="255" y="153"/>
                      <a:pt x="253" y="158"/>
                    </a:cubicBezTo>
                    <a:cubicBezTo>
                      <a:pt x="251" y="163"/>
                      <a:pt x="255" y="160"/>
                      <a:pt x="242" y="164"/>
                    </a:cubicBezTo>
                    <a:cubicBezTo>
                      <a:pt x="228" y="168"/>
                      <a:pt x="234" y="166"/>
                      <a:pt x="222" y="171"/>
                    </a:cubicBezTo>
                    <a:cubicBezTo>
                      <a:pt x="210" y="175"/>
                      <a:pt x="208" y="175"/>
                      <a:pt x="196" y="176"/>
                    </a:cubicBezTo>
                    <a:cubicBezTo>
                      <a:pt x="185" y="178"/>
                      <a:pt x="175" y="170"/>
                      <a:pt x="172" y="171"/>
                    </a:cubicBezTo>
                    <a:cubicBezTo>
                      <a:pt x="170" y="172"/>
                      <a:pt x="171" y="172"/>
                      <a:pt x="158" y="174"/>
                    </a:cubicBezTo>
                    <a:cubicBezTo>
                      <a:pt x="144" y="176"/>
                      <a:pt x="153" y="173"/>
                      <a:pt x="135" y="175"/>
                    </a:cubicBezTo>
                    <a:cubicBezTo>
                      <a:pt x="117" y="177"/>
                      <a:pt x="111" y="176"/>
                      <a:pt x="105" y="177"/>
                    </a:cubicBezTo>
                    <a:cubicBezTo>
                      <a:pt x="100" y="177"/>
                      <a:pt x="95" y="173"/>
                      <a:pt x="90" y="173"/>
                    </a:cubicBezTo>
                    <a:cubicBezTo>
                      <a:pt x="84" y="173"/>
                      <a:pt x="86" y="168"/>
                      <a:pt x="75" y="171"/>
                    </a:cubicBezTo>
                    <a:cubicBezTo>
                      <a:pt x="65" y="174"/>
                      <a:pt x="56" y="172"/>
                      <a:pt x="53" y="172"/>
                    </a:cubicBezTo>
                    <a:cubicBezTo>
                      <a:pt x="50" y="173"/>
                      <a:pt x="40" y="166"/>
                      <a:pt x="37" y="167"/>
                    </a:cubicBezTo>
                    <a:cubicBezTo>
                      <a:pt x="34" y="168"/>
                      <a:pt x="24" y="163"/>
                      <a:pt x="32" y="161"/>
                    </a:cubicBezTo>
                    <a:cubicBezTo>
                      <a:pt x="40" y="158"/>
                      <a:pt x="38" y="157"/>
                      <a:pt x="44" y="154"/>
                    </a:cubicBezTo>
                    <a:cubicBezTo>
                      <a:pt x="50" y="150"/>
                      <a:pt x="51" y="150"/>
                      <a:pt x="54" y="145"/>
                    </a:cubicBezTo>
                    <a:cubicBezTo>
                      <a:pt x="57" y="141"/>
                      <a:pt x="60" y="134"/>
                      <a:pt x="53" y="134"/>
                    </a:cubicBezTo>
                    <a:cubicBezTo>
                      <a:pt x="45" y="134"/>
                      <a:pt x="45" y="135"/>
                      <a:pt x="40" y="136"/>
                    </a:cubicBezTo>
                    <a:cubicBezTo>
                      <a:pt x="36" y="137"/>
                      <a:pt x="33" y="136"/>
                      <a:pt x="28" y="1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1001">
                <a:extLst>
                  <a:ext uri="{FF2B5EF4-FFF2-40B4-BE49-F238E27FC236}">
                    <a16:creationId xmlns:a16="http://schemas.microsoft.com/office/drawing/2014/main" id="{56F1E3F7-6B8D-0947-8CB9-8987F6835D3F}"/>
                  </a:ext>
                </a:extLst>
              </p:cNvPr>
              <p:cNvSpPr>
                <a:spLocks/>
              </p:cNvSpPr>
              <p:nvPr/>
            </p:nvSpPr>
            <p:spPr bwMode="auto">
              <a:xfrm>
                <a:off x="1558" y="960"/>
                <a:ext cx="92" cy="44"/>
              </a:xfrm>
              <a:custGeom>
                <a:avLst/>
                <a:gdLst>
                  <a:gd name="T0" fmla="*/ 60 w 153"/>
                  <a:gd name="T1" fmla="*/ 16 h 73"/>
                  <a:gd name="T2" fmla="*/ 49 w 153"/>
                  <a:gd name="T3" fmla="*/ 27 h 73"/>
                  <a:gd name="T4" fmla="*/ 43 w 153"/>
                  <a:gd name="T5" fmla="*/ 35 h 73"/>
                  <a:gd name="T6" fmla="*/ 37 w 153"/>
                  <a:gd name="T7" fmla="*/ 43 h 73"/>
                  <a:gd name="T8" fmla="*/ 24 w 153"/>
                  <a:gd name="T9" fmla="*/ 48 h 73"/>
                  <a:gd name="T10" fmla="*/ 8 w 153"/>
                  <a:gd name="T11" fmla="*/ 52 h 73"/>
                  <a:gd name="T12" fmla="*/ 13 w 153"/>
                  <a:gd name="T13" fmla="*/ 60 h 73"/>
                  <a:gd name="T14" fmla="*/ 33 w 153"/>
                  <a:gd name="T15" fmla="*/ 57 h 73"/>
                  <a:gd name="T16" fmla="*/ 36 w 153"/>
                  <a:gd name="T17" fmla="*/ 58 h 73"/>
                  <a:gd name="T18" fmla="*/ 31 w 153"/>
                  <a:gd name="T19" fmla="*/ 69 h 73"/>
                  <a:gd name="T20" fmla="*/ 54 w 153"/>
                  <a:gd name="T21" fmla="*/ 67 h 73"/>
                  <a:gd name="T22" fmla="*/ 66 w 153"/>
                  <a:gd name="T23" fmla="*/ 59 h 73"/>
                  <a:gd name="T24" fmla="*/ 86 w 153"/>
                  <a:gd name="T25" fmla="*/ 46 h 73"/>
                  <a:gd name="T26" fmla="*/ 99 w 153"/>
                  <a:gd name="T27" fmla="*/ 46 h 73"/>
                  <a:gd name="T28" fmla="*/ 106 w 153"/>
                  <a:gd name="T29" fmla="*/ 54 h 73"/>
                  <a:gd name="T30" fmla="*/ 121 w 153"/>
                  <a:gd name="T31" fmla="*/ 59 h 73"/>
                  <a:gd name="T32" fmla="*/ 135 w 153"/>
                  <a:gd name="T33" fmla="*/ 58 h 73"/>
                  <a:gd name="T34" fmla="*/ 144 w 153"/>
                  <a:gd name="T35" fmla="*/ 48 h 73"/>
                  <a:gd name="T36" fmla="*/ 123 w 153"/>
                  <a:gd name="T37" fmla="*/ 44 h 73"/>
                  <a:gd name="T38" fmla="*/ 127 w 153"/>
                  <a:gd name="T39" fmla="*/ 32 h 73"/>
                  <a:gd name="T40" fmla="*/ 111 w 153"/>
                  <a:gd name="T41" fmla="*/ 27 h 73"/>
                  <a:gd name="T42" fmla="*/ 100 w 153"/>
                  <a:gd name="T43" fmla="*/ 19 h 73"/>
                  <a:gd name="T44" fmla="*/ 89 w 153"/>
                  <a:gd name="T45" fmla="*/ 13 h 73"/>
                  <a:gd name="T46" fmla="*/ 77 w 153"/>
                  <a:gd name="T47" fmla="*/ 2 h 73"/>
                  <a:gd name="T48" fmla="*/ 65 w 153"/>
                  <a:gd name="T49" fmla="*/ 11 h 73"/>
                  <a:gd name="T50" fmla="*/ 60 w 153"/>
                  <a:gd name="T5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73">
                    <a:moveTo>
                      <a:pt x="60" y="16"/>
                    </a:moveTo>
                    <a:cubicBezTo>
                      <a:pt x="54" y="22"/>
                      <a:pt x="49" y="20"/>
                      <a:pt x="49" y="27"/>
                    </a:cubicBezTo>
                    <a:cubicBezTo>
                      <a:pt x="48" y="34"/>
                      <a:pt x="45" y="30"/>
                      <a:pt x="43" y="35"/>
                    </a:cubicBezTo>
                    <a:cubicBezTo>
                      <a:pt x="41" y="40"/>
                      <a:pt x="43" y="40"/>
                      <a:pt x="37" y="43"/>
                    </a:cubicBezTo>
                    <a:cubicBezTo>
                      <a:pt x="31" y="46"/>
                      <a:pt x="29" y="45"/>
                      <a:pt x="24" y="48"/>
                    </a:cubicBezTo>
                    <a:cubicBezTo>
                      <a:pt x="19" y="50"/>
                      <a:pt x="8" y="47"/>
                      <a:pt x="8" y="52"/>
                    </a:cubicBezTo>
                    <a:cubicBezTo>
                      <a:pt x="8" y="57"/>
                      <a:pt x="0" y="64"/>
                      <a:pt x="13" y="60"/>
                    </a:cubicBezTo>
                    <a:cubicBezTo>
                      <a:pt x="26" y="57"/>
                      <a:pt x="29" y="55"/>
                      <a:pt x="33" y="57"/>
                    </a:cubicBezTo>
                    <a:cubicBezTo>
                      <a:pt x="36" y="58"/>
                      <a:pt x="37" y="54"/>
                      <a:pt x="36" y="58"/>
                    </a:cubicBezTo>
                    <a:cubicBezTo>
                      <a:pt x="35" y="62"/>
                      <a:pt x="15" y="66"/>
                      <a:pt x="31" y="69"/>
                    </a:cubicBezTo>
                    <a:cubicBezTo>
                      <a:pt x="48" y="72"/>
                      <a:pt x="47" y="73"/>
                      <a:pt x="54" y="67"/>
                    </a:cubicBezTo>
                    <a:cubicBezTo>
                      <a:pt x="62" y="61"/>
                      <a:pt x="50" y="67"/>
                      <a:pt x="66" y="59"/>
                    </a:cubicBezTo>
                    <a:cubicBezTo>
                      <a:pt x="82" y="51"/>
                      <a:pt x="80" y="46"/>
                      <a:pt x="86" y="46"/>
                    </a:cubicBezTo>
                    <a:cubicBezTo>
                      <a:pt x="92" y="46"/>
                      <a:pt x="95" y="41"/>
                      <a:pt x="99" y="46"/>
                    </a:cubicBezTo>
                    <a:cubicBezTo>
                      <a:pt x="104" y="52"/>
                      <a:pt x="99" y="50"/>
                      <a:pt x="106" y="54"/>
                    </a:cubicBezTo>
                    <a:cubicBezTo>
                      <a:pt x="112" y="58"/>
                      <a:pt x="111" y="59"/>
                      <a:pt x="121" y="59"/>
                    </a:cubicBezTo>
                    <a:cubicBezTo>
                      <a:pt x="130" y="59"/>
                      <a:pt x="116" y="60"/>
                      <a:pt x="135" y="58"/>
                    </a:cubicBezTo>
                    <a:cubicBezTo>
                      <a:pt x="153" y="56"/>
                      <a:pt x="153" y="48"/>
                      <a:pt x="144" y="48"/>
                    </a:cubicBezTo>
                    <a:cubicBezTo>
                      <a:pt x="134" y="48"/>
                      <a:pt x="121" y="52"/>
                      <a:pt x="123" y="44"/>
                    </a:cubicBezTo>
                    <a:cubicBezTo>
                      <a:pt x="126" y="36"/>
                      <a:pt x="139" y="37"/>
                      <a:pt x="127" y="32"/>
                    </a:cubicBezTo>
                    <a:cubicBezTo>
                      <a:pt x="114" y="28"/>
                      <a:pt x="113" y="28"/>
                      <a:pt x="111" y="27"/>
                    </a:cubicBezTo>
                    <a:cubicBezTo>
                      <a:pt x="108" y="27"/>
                      <a:pt x="102" y="19"/>
                      <a:pt x="100" y="19"/>
                    </a:cubicBezTo>
                    <a:cubicBezTo>
                      <a:pt x="97" y="19"/>
                      <a:pt x="90" y="12"/>
                      <a:pt x="89" y="13"/>
                    </a:cubicBezTo>
                    <a:cubicBezTo>
                      <a:pt x="87" y="13"/>
                      <a:pt x="82" y="0"/>
                      <a:pt x="77" y="2"/>
                    </a:cubicBezTo>
                    <a:cubicBezTo>
                      <a:pt x="71" y="5"/>
                      <a:pt x="66" y="8"/>
                      <a:pt x="65" y="11"/>
                    </a:cubicBezTo>
                    <a:cubicBezTo>
                      <a:pt x="65" y="13"/>
                      <a:pt x="60" y="10"/>
                      <a:pt x="60"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1002">
                <a:extLst>
                  <a:ext uri="{FF2B5EF4-FFF2-40B4-BE49-F238E27FC236}">
                    <a16:creationId xmlns:a16="http://schemas.microsoft.com/office/drawing/2014/main" id="{C4EECCFC-13C7-624B-9DDD-55C49A8FE549}"/>
                  </a:ext>
                </a:extLst>
              </p:cNvPr>
              <p:cNvSpPr>
                <a:spLocks/>
              </p:cNvSpPr>
              <p:nvPr/>
            </p:nvSpPr>
            <p:spPr bwMode="auto">
              <a:xfrm>
                <a:off x="1583" y="1003"/>
                <a:ext cx="35" cy="17"/>
              </a:xfrm>
              <a:custGeom>
                <a:avLst/>
                <a:gdLst>
                  <a:gd name="T0" fmla="*/ 23 w 58"/>
                  <a:gd name="T1" fmla="*/ 6 h 28"/>
                  <a:gd name="T2" fmla="*/ 11 w 58"/>
                  <a:gd name="T3" fmla="*/ 17 h 28"/>
                  <a:gd name="T4" fmla="*/ 13 w 58"/>
                  <a:gd name="T5" fmla="*/ 23 h 28"/>
                  <a:gd name="T6" fmla="*/ 29 w 58"/>
                  <a:gd name="T7" fmla="*/ 23 h 28"/>
                  <a:gd name="T8" fmla="*/ 43 w 58"/>
                  <a:gd name="T9" fmla="*/ 14 h 28"/>
                  <a:gd name="T10" fmla="*/ 56 w 58"/>
                  <a:gd name="T11" fmla="*/ 6 h 28"/>
                  <a:gd name="T12" fmla="*/ 52 w 58"/>
                  <a:gd name="T13" fmla="*/ 3 h 28"/>
                  <a:gd name="T14" fmla="*/ 37 w 58"/>
                  <a:gd name="T15" fmla="*/ 3 h 28"/>
                  <a:gd name="T16" fmla="*/ 23 w 58"/>
                  <a:gd name="T1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8">
                    <a:moveTo>
                      <a:pt x="23" y="6"/>
                    </a:moveTo>
                    <a:cubicBezTo>
                      <a:pt x="18" y="9"/>
                      <a:pt x="13" y="15"/>
                      <a:pt x="11" y="17"/>
                    </a:cubicBezTo>
                    <a:cubicBezTo>
                      <a:pt x="10" y="18"/>
                      <a:pt x="0" y="22"/>
                      <a:pt x="13" y="23"/>
                    </a:cubicBezTo>
                    <a:cubicBezTo>
                      <a:pt x="26" y="23"/>
                      <a:pt x="19" y="28"/>
                      <a:pt x="29" y="23"/>
                    </a:cubicBezTo>
                    <a:cubicBezTo>
                      <a:pt x="39" y="17"/>
                      <a:pt x="33" y="19"/>
                      <a:pt x="43" y="14"/>
                    </a:cubicBezTo>
                    <a:cubicBezTo>
                      <a:pt x="52" y="9"/>
                      <a:pt x="55" y="7"/>
                      <a:pt x="56" y="6"/>
                    </a:cubicBezTo>
                    <a:cubicBezTo>
                      <a:pt x="57" y="4"/>
                      <a:pt x="58" y="3"/>
                      <a:pt x="52" y="3"/>
                    </a:cubicBezTo>
                    <a:cubicBezTo>
                      <a:pt x="47" y="3"/>
                      <a:pt x="40" y="0"/>
                      <a:pt x="37" y="3"/>
                    </a:cubicBezTo>
                    <a:cubicBezTo>
                      <a:pt x="34" y="6"/>
                      <a:pt x="22" y="2"/>
                      <a:pt x="23"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1003">
                <a:extLst>
                  <a:ext uri="{FF2B5EF4-FFF2-40B4-BE49-F238E27FC236}">
                    <a16:creationId xmlns:a16="http://schemas.microsoft.com/office/drawing/2014/main" id="{EEED7E90-B3ED-4F4B-9ED1-28385E969AF1}"/>
                  </a:ext>
                </a:extLst>
              </p:cNvPr>
              <p:cNvSpPr>
                <a:spLocks/>
              </p:cNvSpPr>
              <p:nvPr/>
            </p:nvSpPr>
            <p:spPr bwMode="auto">
              <a:xfrm>
                <a:off x="1623" y="1010"/>
                <a:ext cx="17" cy="18"/>
              </a:xfrm>
              <a:custGeom>
                <a:avLst/>
                <a:gdLst>
                  <a:gd name="T0" fmla="*/ 22 w 29"/>
                  <a:gd name="T1" fmla="*/ 6 h 30"/>
                  <a:gd name="T2" fmla="*/ 6 w 29"/>
                  <a:gd name="T3" fmla="*/ 11 h 30"/>
                  <a:gd name="T4" fmla="*/ 4 w 29"/>
                  <a:gd name="T5" fmla="*/ 18 h 30"/>
                  <a:gd name="T6" fmla="*/ 9 w 29"/>
                  <a:gd name="T7" fmla="*/ 26 h 30"/>
                  <a:gd name="T8" fmla="*/ 19 w 29"/>
                  <a:gd name="T9" fmla="*/ 24 h 30"/>
                  <a:gd name="T10" fmla="*/ 26 w 29"/>
                  <a:gd name="T11" fmla="*/ 14 h 30"/>
                  <a:gd name="T12" fmla="*/ 29 w 29"/>
                  <a:gd name="T13" fmla="*/ 6 h 30"/>
                  <a:gd name="T14" fmla="*/ 22 w 29"/>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22" y="6"/>
                    </a:moveTo>
                    <a:cubicBezTo>
                      <a:pt x="18" y="9"/>
                      <a:pt x="8" y="8"/>
                      <a:pt x="6" y="11"/>
                    </a:cubicBezTo>
                    <a:cubicBezTo>
                      <a:pt x="4" y="14"/>
                      <a:pt x="0" y="11"/>
                      <a:pt x="4" y="18"/>
                    </a:cubicBezTo>
                    <a:cubicBezTo>
                      <a:pt x="7" y="24"/>
                      <a:pt x="2" y="26"/>
                      <a:pt x="9" y="26"/>
                    </a:cubicBezTo>
                    <a:cubicBezTo>
                      <a:pt x="16" y="27"/>
                      <a:pt x="14" y="30"/>
                      <a:pt x="19" y="24"/>
                    </a:cubicBezTo>
                    <a:cubicBezTo>
                      <a:pt x="25" y="17"/>
                      <a:pt x="23" y="19"/>
                      <a:pt x="26" y="14"/>
                    </a:cubicBezTo>
                    <a:cubicBezTo>
                      <a:pt x="29" y="10"/>
                      <a:pt x="29" y="9"/>
                      <a:pt x="29" y="6"/>
                    </a:cubicBezTo>
                    <a:cubicBezTo>
                      <a:pt x="29" y="4"/>
                      <a:pt x="21" y="0"/>
                      <a:pt x="2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1004">
                <a:extLst>
                  <a:ext uri="{FF2B5EF4-FFF2-40B4-BE49-F238E27FC236}">
                    <a16:creationId xmlns:a16="http://schemas.microsoft.com/office/drawing/2014/main" id="{42C4A700-24CD-3F45-8C36-478C0BADAF49}"/>
                  </a:ext>
                </a:extLst>
              </p:cNvPr>
              <p:cNvSpPr>
                <a:spLocks/>
              </p:cNvSpPr>
              <p:nvPr/>
            </p:nvSpPr>
            <p:spPr bwMode="auto">
              <a:xfrm>
                <a:off x="1657" y="993"/>
                <a:ext cx="17" cy="13"/>
              </a:xfrm>
              <a:custGeom>
                <a:avLst/>
                <a:gdLst>
                  <a:gd name="T0" fmla="*/ 5 w 28"/>
                  <a:gd name="T1" fmla="*/ 6 h 21"/>
                  <a:gd name="T2" fmla="*/ 10 w 28"/>
                  <a:gd name="T3" fmla="*/ 15 h 21"/>
                  <a:gd name="T4" fmla="*/ 24 w 28"/>
                  <a:gd name="T5" fmla="*/ 15 h 21"/>
                  <a:gd name="T6" fmla="*/ 22 w 28"/>
                  <a:gd name="T7" fmla="*/ 6 h 21"/>
                  <a:gd name="T8" fmla="*/ 10 w 28"/>
                  <a:gd name="T9" fmla="*/ 2 h 21"/>
                  <a:gd name="T10" fmla="*/ 5 w 28"/>
                  <a:gd name="T11" fmla="*/ 6 h 21"/>
                </a:gdLst>
                <a:ahLst/>
                <a:cxnLst>
                  <a:cxn ang="0">
                    <a:pos x="T0" y="T1"/>
                  </a:cxn>
                  <a:cxn ang="0">
                    <a:pos x="T2" y="T3"/>
                  </a:cxn>
                  <a:cxn ang="0">
                    <a:pos x="T4" y="T5"/>
                  </a:cxn>
                  <a:cxn ang="0">
                    <a:pos x="T6" y="T7"/>
                  </a:cxn>
                  <a:cxn ang="0">
                    <a:pos x="T8" y="T9"/>
                  </a:cxn>
                  <a:cxn ang="0">
                    <a:pos x="T10" y="T11"/>
                  </a:cxn>
                </a:cxnLst>
                <a:rect l="0" t="0" r="r" b="b"/>
                <a:pathLst>
                  <a:path w="28" h="21">
                    <a:moveTo>
                      <a:pt x="5" y="6"/>
                    </a:moveTo>
                    <a:cubicBezTo>
                      <a:pt x="5" y="11"/>
                      <a:pt x="0" y="13"/>
                      <a:pt x="10" y="15"/>
                    </a:cubicBezTo>
                    <a:cubicBezTo>
                      <a:pt x="21" y="18"/>
                      <a:pt x="23" y="21"/>
                      <a:pt x="24" y="15"/>
                    </a:cubicBezTo>
                    <a:cubicBezTo>
                      <a:pt x="26" y="9"/>
                      <a:pt x="28" y="9"/>
                      <a:pt x="22" y="6"/>
                    </a:cubicBezTo>
                    <a:cubicBezTo>
                      <a:pt x="17" y="3"/>
                      <a:pt x="14" y="0"/>
                      <a:pt x="10" y="2"/>
                    </a:cubicBezTo>
                    <a:cubicBezTo>
                      <a:pt x="7" y="4"/>
                      <a:pt x="3" y="4"/>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1005">
                <a:extLst>
                  <a:ext uri="{FF2B5EF4-FFF2-40B4-BE49-F238E27FC236}">
                    <a16:creationId xmlns:a16="http://schemas.microsoft.com/office/drawing/2014/main" id="{7098DFF6-3455-514C-B8D9-530EFF30BD15}"/>
                  </a:ext>
                </a:extLst>
              </p:cNvPr>
              <p:cNvSpPr>
                <a:spLocks/>
              </p:cNvSpPr>
              <p:nvPr/>
            </p:nvSpPr>
            <p:spPr bwMode="auto">
              <a:xfrm>
                <a:off x="1676" y="992"/>
                <a:ext cx="10" cy="9"/>
              </a:xfrm>
              <a:custGeom>
                <a:avLst/>
                <a:gdLst>
                  <a:gd name="T0" fmla="*/ 1 w 17"/>
                  <a:gd name="T1" fmla="*/ 4 h 14"/>
                  <a:gd name="T2" fmla="*/ 7 w 17"/>
                  <a:gd name="T3" fmla="*/ 10 h 14"/>
                  <a:gd name="T4" fmla="*/ 15 w 17"/>
                  <a:gd name="T5" fmla="*/ 10 h 14"/>
                  <a:gd name="T6" fmla="*/ 12 w 17"/>
                  <a:gd name="T7" fmla="*/ 4 h 14"/>
                  <a:gd name="T8" fmla="*/ 1 w 17"/>
                  <a:gd name="T9" fmla="*/ 0 h 14"/>
                  <a:gd name="T10" fmla="*/ 1 w 17"/>
                  <a:gd name="T11" fmla="*/ 4 h 14"/>
                </a:gdLst>
                <a:ahLst/>
                <a:cxnLst>
                  <a:cxn ang="0">
                    <a:pos x="T0" y="T1"/>
                  </a:cxn>
                  <a:cxn ang="0">
                    <a:pos x="T2" y="T3"/>
                  </a:cxn>
                  <a:cxn ang="0">
                    <a:pos x="T4" y="T5"/>
                  </a:cxn>
                  <a:cxn ang="0">
                    <a:pos x="T6" y="T7"/>
                  </a:cxn>
                  <a:cxn ang="0">
                    <a:pos x="T8" y="T9"/>
                  </a:cxn>
                  <a:cxn ang="0">
                    <a:pos x="T10" y="T11"/>
                  </a:cxn>
                </a:cxnLst>
                <a:rect l="0" t="0" r="r" b="b"/>
                <a:pathLst>
                  <a:path w="17" h="14">
                    <a:moveTo>
                      <a:pt x="1" y="4"/>
                    </a:moveTo>
                    <a:cubicBezTo>
                      <a:pt x="2" y="7"/>
                      <a:pt x="1" y="10"/>
                      <a:pt x="7" y="10"/>
                    </a:cubicBezTo>
                    <a:cubicBezTo>
                      <a:pt x="13" y="11"/>
                      <a:pt x="15" y="14"/>
                      <a:pt x="15" y="10"/>
                    </a:cubicBezTo>
                    <a:cubicBezTo>
                      <a:pt x="15" y="7"/>
                      <a:pt x="17" y="6"/>
                      <a:pt x="12" y="4"/>
                    </a:cubicBezTo>
                    <a:cubicBezTo>
                      <a:pt x="7" y="1"/>
                      <a:pt x="1" y="0"/>
                      <a:pt x="1" y="0"/>
                    </a:cubicBezTo>
                    <a:cubicBezTo>
                      <a:pt x="1" y="0"/>
                      <a:pt x="0" y="1"/>
                      <a:pt x="1"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1006">
                <a:extLst>
                  <a:ext uri="{FF2B5EF4-FFF2-40B4-BE49-F238E27FC236}">
                    <a16:creationId xmlns:a16="http://schemas.microsoft.com/office/drawing/2014/main" id="{1CF21FAF-FD76-1348-8292-AEF71CCB0F3E}"/>
                  </a:ext>
                </a:extLst>
              </p:cNvPr>
              <p:cNvSpPr>
                <a:spLocks/>
              </p:cNvSpPr>
              <p:nvPr/>
            </p:nvSpPr>
            <p:spPr bwMode="auto">
              <a:xfrm>
                <a:off x="1716" y="926"/>
                <a:ext cx="36" cy="18"/>
              </a:xfrm>
              <a:custGeom>
                <a:avLst/>
                <a:gdLst>
                  <a:gd name="T0" fmla="*/ 28 w 59"/>
                  <a:gd name="T1" fmla="*/ 3 h 30"/>
                  <a:gd name="T2" fmla="*/ 9 w 59"/>
                  <a:gd name="T3" fmla="*/ 12 h 30"/>
                  <a:gd name="T4" fmla="*/ 3 w 59"/>
                  <a:gd name="T5" fmla="*/ 19 h 30"/>
                  <a:gd name="T6" fmla="*/ 12 w 59"/>
                  <a:gd name="T7" fmla="*/ 29 h 30"/>
                  <a:gd name="T8" fmla="*/ 30 w 59"/>
                  <a:gd name="T9" fmla="*/ 26 h 30"/>
                  <a:gd name="T10" fmla="*/ 42 w 59"/>
                  <a:gd name="T11" fmla="*/ 20 h 30"/>
                  <a:gd name="T12" fmla="*/ 52 w 59"/>
                  <a:gd name="T13" fmla="*/ 12 h 30"/>
                  <a:gd name="T14" fmla="*/ 54 w 59"/>
                  <a:gd name="T15" fmla="*/ 3 h 30"/>
                  <a:gd name="T16" fmla="*/ 40 w 59"/>
                  <a:gd name="T17" fmla="*/ 1 h 30"/>
                  <a:gd name="T18" fmla="*/ 29 w 59"/>
                  <a:gd name="T19" fmla="*/ 3 h 30"/>
                  <a:gd name="T20" fmla="*/ 28 w 59"/>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0">
                    <a:moveTo>
                      <a:pt x="28" y="3"/>
                    </a:moveTo>
                    <a:cubicBezTo>
                      <a:pt x="17" y="7"/>
                      <a:pt x="14" y="8"/>
                      <a:pt x="9" y="12"/>
                    </a:cubicBezTo>
                    <a:cubicBezTo>
                      <a:pt x="5" y="15"/>
                      <a:pt x="0" y="11"/>
                      <a:pt x="3" y="19"/>
                    </a:cubicBezTo>
                    <a:cubicBezTo>
                      <a:pt x="6" y="27"/>
                      <a:pt x="4" y="30"/>
                      <a:pt x="12" y="29"/>
                    </a:cubicBezTo>
                    <a:cubicBezTo>
                      <a:pt x="19" y="29"/>
                      <a:pt x="22" y="28"/>
                      <a:pt x="30" y="26"/>
                    </a:cubicBezTo>
                    <a:cubicBezTo>
                      <a:pt x="37" y="23"/>
                      <a:pt x="37" y="25"/>
                      <a:pt x="42" y="20"/>
                    </a:cubicBezTo>
                    <a:cubicBezTo>
                      <a:pt x="48" y="16"/>
                      <a:pt x="49" y="15"/>
                      <a:pt x="52" y="12"/>
                    </a:cubicBezTo>
                    <a:cubicBezTo>
                      <a:pt x="56" y="8"/>
                      <a:pt x="59" y="4"/>
                      <a:pt x="54" y="3"/>
                    </a:cubicBezTo>
                    <a:cubicBezTo>
                      <a:pt x="48" y="2"/>
                      <a:pt x="47" y="0"/>
                      <a:pt x="40" y="1"/>
                    </a:cubicBezTo>
                    <a:cubicBezTo>
                      <a:pt x="33" y="3"/>
                      <a:pt x="29" y="3"/>
                      <a:pt x="29" y="3"/>
                    </a:cubicBezTo>
                    <a:lnTo>
                      <a:pt x="28" y="3"/>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1007">
                <a:extLst>
                  <a:ext uri="{FF2B5EF4-FFF2-40B4-BE49-F238E27FC236}">
                    <a16:creationId xmlns:a16="http://schemas.microsoft.com/office/drawing/2014/main" id="{58403F85-6B65-8247-A2F2-D008F5EA30D2}"/>
                  </a:ext>
                </a:extLst>
              </p:cNvPr>
              <p:cNvSpPr>
                <a:spLocks/>
              </p:cNvSpPr>
              <p:nvPr/>
            </p:nvSpPr>
            <p:spPr bwMode="auto">
              <a:xfrm>
                <a:off x="1568" y="1102"/>
                <a:ext cx="26" cy="16"/>
              </a:xfrm>
              <a:custGeom>
                <a:avLst/>
                <a:gdLst>
                  <a:gd name="T0" fmla="*/ 18 w 44"/>
                  <a:gd name="T1" fmla="*/ 4 h 26"/>
                  <a:gd name="T2" fmla="*/ 6 w 44"/>
                  <a:gd name="T3" fmla="*/ 9 h 26"/>
                  <a:gd name="T4" fmla="*/ 2 w 44"/>
                  <a:gd name="T5" fmla="*/ 18 h 26"/>
                  <a:gd name="T6" fmla="*/ 4 w 44"/>
                  <a:gd name="T7" fmla="*/ 23 h 26"/>
                  <a:gd name="T8" fmla="*/ 10 w 44"/>
                  <a:gd name="T9" fmla="*/ 20 h 26"/>
                  <a:gd name="T10" fmla="*/ 18 w 44"/>
                  <a:gd name="T11" fmla="*/ 22 h 26"/>
                  <a:gd name="T12" fmla="*/ 25 w 44"/>
                  <a:gd name="T13" fmla="*/ 19 h 26"/>
                  <a:gd name="T14" fmla="*/ 30 w 44"/>
                  <a:gd name="T15" fmla="*/ 12 h 26"/>
                  <a:gd name="T16" fmla="*/ 36 w 44"/>
                  <a:gd name="T17" fmla="*/ 6 h 26"/>
                  <a:gd name="T18" fmla="*/ 23 w 44"/>
                  <a:gd name="T19" fmla="*/ 1 h 26"/>
                  <a:gd name="T20" fmla="*/ 18 w 4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6">
                    <a:moveTo>
                      <a:pt x="18" y="4"/>
                    </a:moveTo>
                    <a:cubicBezTo>
                      <a:pt x="12" y="7"/>
                      <a:pt x="8" y="5"/>
                      <a:pt x="6" y="9"/>
                    </a:cubicBezTo>
                    <a:cubicBezTo>
                      <a:pt x="4" y="14"/>
                      <a:pt x="2" y="16"/>
                      <a:pt x="2" y="18"/>
                    </a:cubicBezTo>
                    <a:cubicBezTo>
                      <a:pt x="1" y="20"/>
                      <a:pt x="0" y="26"/>
                      <a:pt x="4" y="23"/>
                    </a:cubicBezTo>
                    <a:cubicBezTo>
                      <a:pt x="7" y="21"/>
                      <a:pt x="6" y="20"/>
                      <a:pt x="10" y="20"/>
                    </a:cubicBezTo>
                    <a:cubicBezTo>
                      <a:pt x="15" y="21"/>
                      <a:pt x="15" y="20"/>
                      <a:pt x="18" y="22"/>
                    </a:cubicBezTo>
                    <a:cubicBezTo>
                      <a:pt x="21" y="23"/>
                      <a:pt x="24" y="23"/>
                      <a:pt x="25" y="19"/>
                    </a:cubicBezTo>
                    <a:cubicBezTo>
                      <a:pt x="26" y="14"/>
                      <a:pt x="27" y="14"/>
                      <a:pt x="30" y="12"/>
                    </a:cubicBezTo>
                    <a:cubicBezTo>
                      <a:pt x="33" y="10"/>
                      <a:pt x="44" y="6"/>
                      <a:pt x="36" y="6"/>
                    </a:cubicBezTo>
                    <a:cubicBezTo>
                      <a:pt x="28" y="5"/>
                      <a:pt x="27" y="1"/>
                      <a:pt x="23" y="1"/>
                    </a:cubicBezTo>
                    <a:cubicBezTo>
                      <a:pt x="19" y="0"/>
                      <a:pt x="25" y="3"/>
                      <a:pt x="1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1008">
                <a:extLst>
                  <a:ext uri="{FF2B5EF4-FFF2-40B4-BE49-F238E27FC236}">
                    <a16:creationId xmlns:a16="http://schemas.microsoft.com/office/drawing/2014/main" id="{972D234A-6E8B-534C-B467-6DC72DCC02D1}"/>
                  </a:ext>
                </a:extLst>
              </p:cNvPr>
              <p:cNvSpPr>
                <a:spLocks/>
              </p:cNvSpPr>
              <p:nvPr/>
            </p:nvSpPr>
            <p:spPr bwMode="auto">
              <a:xfrm>
                <a:off x="1696" y="798"/>
                <a:ext cx="23" cy="11"/>
              </a:xfrm>
              <a:custGeom>
                <a:avLst/>
                <a:gdLst>
                  <a:gd name="T0" fmla="*/ 18 w 39"/>
                  <a:gd name="T1" fmla="*/ 4 h 17"/>
                  <a:gd name="T2" fmla="*/ 11 w 39"/>
                  <a:gd name="T3" fmla="*/ 10 h 17"/>
                  <a:gd name="T4" fmla="*/ 9 w 39"/>
                  <a:gd name="T5" fmla="*/ 15 h 17"/>
                  <a:gd name="T6" fmla="*/ 24 w 39"/>
                  <a:gd name="T7" fmla="*/ 11 h 17"/>
                  <a:gd name="T8" fmla="*/ 35 w 39"/>
                  <a:gd name="T9" fmla="*/ 6 h 17"/>
                  <a:gd name="T10" fmla="*/ 18 w 39"/>
                  <a:gd name="T11" fmla="*/ 4 h 17"/>
                </a:gdLst>
                <a:ahLst/>
                <a:cxnLst>
                  <a:cxn ang="0">
                    <a:pos x="T0" y="T1"/>
                  </a:cxn>
                  <a:cxn ang="0">
                    <a:pos x="T2" y="T3"/>
                  </a:cxn>
                  <a:cxn ang="0">
                    <a:pos x="T4" y="T5"/>
                  </a:cxn>
                  <a:cxn ang="0">
                    <a:pos x="T6" y="T7"/>
                  </a:cxn>
                  <a:cxn ang="0">
                    <a:pos x="T8" y="T9"/>
                  </a:cxn>
                  <a:cxn ang="0">
                    <a:pos x="T10" y="T11"/>
                  </a:cxn>
                </a:cxnLst>
                <a:rect l="0" t="0" r="r" b="b"/>
                <a:pathLst>
                  <a:path w="39" h="17">
                    <a:moveTo>
                      <a:pt x="18" y="4"/>
                    </a:moveTo>
                    <a:cubicBezTo>
                      <a:pt x="15" y="5"/>
                      <a:pt x="12" y="8"/>
                      <a:pt x="11" y="10"/>
                    </a:cubicBezTo>
                    <a:cubicBezTo>
                      <a:pt x="10" y="11"/>
                      <a:pt x="0" y="13"/>
                      <a:pt x="9" y="15"/>
                    </a:cubicBezTo>
                    <a:cubicBezTo>
                      <a:pt x="18" y="17"/>
                      <a:pt x="17" y="11"/>
                      <a:pt x="24" y="11"/>
                    </a:cubicBezTo>
                    <a:cubicBezTo>
                      <a:pt x="30" y="11"/>
                      <a:pt x="39" y="9"/>
                      <a:pt x="35" y="6"/>
                    </a:cubicBezTo>
                    <a:cubicBezTo>
                      <a:pt x="30" y="3"/>
                      <a:pt x="19" y="0"/>
                      <a:pt x="1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1009">
                <a:extLst>
                  <a:ext uri="{FF2B5EF4-FFF2-40B4-BE49-F238E27FC236}">
                    <a16:creationId xmlns:a16="http://schemas.microsoft.com/office/drawing/2014/main" id="{69239CB8-2FB4-C748-B8AC-E823EDC352A1}"/>
                  </a:ext>
                </a:extLst>
              </p:cNvPr>
              <p:cNvSpPr>
                <a:spLocks/>
              </p:cNvSpPr>
              <p:nvPr/>
            </p:nvSpPr>
            <p:spPr bwMode="auto">
              <a:xfrm>
                <a:off x="1657" y="768"/>
                <a:ext cx="18" cy="10"/>
              </a:xfrm>
              <a:custGeom>
                <a:avLst/>
                <a:gdLst>
                  <a:gd name="T0" fmla="*/ 10 w 30"/>
                  <a:gd name="T1" fmla="*/ 3 h 17"/>
                  <a:gd name="T2" fmla="*/ 4 w 30"/>
                  <a:gd name="T3" fmla="*/ 11 h 17"/>
                  <a:gd name="T4" fmla="*/ 13 w 30"/>
                  <a:gd name="T5" fmla="*/ 14 h 17"/>
                  <a:gd name="T6" fmla="*/ 23 w 30"/>
                  <a:gd name="T7" fmla="*/ 14 h 17"/>
                  <a:gd name="T8" fmla="*/ 25 w 30"/>
                  <a:gd name="T9" fmla="*/ 5 h 17"/>
                  <a:gd name="T10" fmla="*/ 15 w 30"/>
                  <a:gd name="T11" fmla="*/ 1 h 17"/>
                  <a:gd name="T12" fmla="*/ 10 w 30"/>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30" h="17">
                    <a:moveTo>
                      <a:pt x="10" y="3"/>
                    </a:moveTo>
                    <a:cubicBezTo>
                      <a:pt x="6" y="5"/>
                      <a:pt x="0" y="8"/>
                      <a:pt x="4" y="11"/>
                    </a:cubicBezTo>
                    <a:cubicBezTo>
                      <a:pt x="9" y="13"/>
                      <a:pt x="9" y="10"/>
                      <a:pt x="13" y="14"/>
                    </a:cubicBezTo>
                    <a:cubicBezTo>
                      <a:pt x="18" y="17"/>
                      <a:pt x="17" y="17"/>
                      <a:pt x="23" y="14"/>
                    </a:cubicBezTo>
                    <a:cubicBezTo>
                      <a:pt x="29" y="10"/>
                      <a:pt x="30" y="7"/>
                      <a:pt x="25" y="5"/>
                    </a:cubicBezTo>
                    <a:cubicBezTo>
                      <a:pt x="19" y="3"/>
                      <a:pt x="17" y="0"/>
                      <a:pt x="15" y="1"/>
                    </a:cubicBezTo>
                    <a:cubicBezTo>
                      <a:pt x="14" y="2"/>
                      <a:pt x="10" y="1"/>
                      <a:pt x="10"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1010">
                <a:extLst>
                  <a:ext uri="{FF2B5EF4-FFF2-40B4-BE49-F238E27FC236}">
                    <a16:creationId xmlns:a16="http://schemas.microsoft.com/office/drawing/2014/main" id="{F4F76EA3-8755-0742-8C89-F4DC550A004C}"/>
                  </a:ext>
                </a:extLst>
              </p:cNvPr>
              <p:cNvSpPr>
                <a:spLocks/>
              </p:cNvSpPr>
              <p:nvPr/>
            </p:nvSpPr>
            <p:spPr bwMode="auto">
              <a:xfrm>
                <a:off x="1708" y="904"/>
                <a:ext cx="25" cy="16"/>
              </a:xfrm>
              <a:custGeom>
                <a:avLst/>
                <a:gdLst>
                  <a:gd name="T0" fmla="*/ 27 w 41"/>
                  <a:gd name="T1" fmla="*/ 9 h 27"/>
                  <a:gd name="T2" fmla="*/ 17 w 41"/>
                  <a:gd name="T3" fmla="*/ 17 h 27"/>
                  <a:gd name="T4" fmla="*/ 4 w 41"/>
                  <a:gd name="T5" fmla="*/ 24 h 27"/>
                  <a:gd name="T6" fmla="*/ 23 w 41"/>
                  <a:gd name="T7" fmla="*/ 24 h 27"/>
                  <a:gd name="T8" fmla="*/ 33 w 41"/>
                  <a:gd name="T9" fmla="*/ 16 h 27"/>
                  <a:gd name="T10" fmla="*/ 37 w 41"/>
                  <a:gd name="T11" fmla="*/ 7 h 27"/>
                  <a:gd name="T12" fmla="*/ 33 w 41"/>
                  <a:gd name="T13" fmla="*/ 4 h 27"/>
                  <a:gd name="T14" fmla="*/ 27 w 41"/>
                  <a:gd name="T15" fmla="*/ 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7">
                    <a:moveTo>
                      <a:pt x="27" y="9"/>
                    </a:moveTo>
                    <a:cubicBezTo>
                      <a:pt x="26" y="14"/>
                      <a:pt x="25" y="15"/>
                      <a:pt x="17" y="17"/>
                    </a:cubicBezTo>
                    <a:cubicBezTo>
                      <a:pt x="10" y="20"/>
                      <a:pt x="0" y="21"/>
                      <a:pt x="4" y="24"/>
                    </a:cubicBezTo>
                    <a:cubicBezTo>
                      <a:pt x="8" y="27"/>
                      <a:pt x="18" y="27"/>
                      <a:pt x="23" y="24"/>
                    </a:cubicBezTo>
                    <a:cubicBezTo>
                      <a:pt x="28" y="21"/>
                      <a:pt x="30" y="21"/>
                      <a:pt x="33" y="16"/>
                    </a:cubicBezTo>
                    <a:cubicBezTo>
                      <a:pt x="37" y="10"/>
                      <a:pt x="34" y="7"/>
                      <a:pt x="37" y="7"/>
                    </a:cubicBezTo>
                    <a:cubicBezTo>
                      <a:pt x="41" y="6"/>
                      <a:pt x="37" y="0"/>
                      <a:pt x="33" y="4"/>
                    </a:cubicBezTo>
                    <a:cubicBezTo>
                      <a:pt x="29" y="8"/>
                      <a:pt x="26" y="4"/>
                      <a:pt x="27"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1011">
                <a:extLst>
                  <a:ext uri="{FF2B5EF4-FFF2-40B4-BE49-F238E27FC236}">
                    <a16:creationId xmlns:a16="http://schemas.microsoft.com/office/drawing/2014/main" id="{F899BF67-5396-6542-B809-35D31BAA83A4}"/>
                  </a:ext>
                </a:extLst>
              </p:cNvPr>
              <p:cNvSpPr>
                <a:spLocks/>
              </p:cNvSpPr>
              <p:nvPr/>
            </p:nvSpPr>
            <p:spPr bwMode="auto">
              <a:xfrm>
                <a:off x="1751" y="928"/>
                <a:ext cx="19" cy="7"/>
              </a:xfrm>
              <a:custGeom>
                <a:avLst/>
                <a:gdLst>
                  <a:gd name="T0" fmla="*/ 1 w 31"/>
                  <a:gd name="T1" fmla="*/ 5 h 12"/>
                  <a:gd name="T2" fmla="*/ 11 w 31"/>
                  <a:gd name="T3" fmla="*/ 10 h 12"/>
                  <a:gd name="T4" fmla="*/ 25 w 31"/>
                  <a:gd name="T5" fmla="*/ 10 h 12"/>
                  <a:gd name="T6" fmla="*/ 25 w 31"/>
                  <a:gd name="T7" fmla="*/ 4 h 12"/>
                  <a:gd name="T8" fmla="*/ 15 w 31"/>
                  <a:gd name="T9" fmla="*/ 0 h 12"/>
                  <a:gd name="T10" fmla="*/ 4 w 31"/>
                  <a:gd name="T11" fmla="*/ 3 h 12"/>
                  <a:gd name="T12" fmla="*/ 1 w 31"/>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 y="5"/>
                    </a:moveTo>
                    <a:cubicBezTo>
                      <a:pt x="3" y="8"/>
                      <a:pt x="3" y="9"/>
                      <a:pt x="11" y="10"/>
                    </a:cubicBezTo>
                    <a:cubicBezTo>
                      <a:pt x="19" y="11"/>
                      <a:pt x="23" y="12"/>
                      <a:pt x="25" y="10"/>
                    </a:cubicBezTo>
                    <a:cubicBezTo>
                      <a:pt x="26" y="8"/>
                      <a:pt x="31" y="5"/>
                      <a:pt x="25" y="4"/>
                    </a:cubicBezTo>
                    <a:cubicBezTo>
                      <a:pt x="18" y="2"/>
                      <a:pt x="20" y="0"/>
                      <a:pt x="15" y="0"/>
                    </a:cubicBezTo>
                    <a:cubicBezTo>
                      <a:pt x="9" y="0"/>
                      <a:pt x="5" y="1"/>
                      <a:pt x="4" y="3"/>
                    </a:cubicBezTo>
                    <a:cubicBezTo>
                      <a:pt x="3" y="4"/>
                      <a:pt x="0"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1012">
                <a:extLst>
                  <a:ext uri="{FF2B5EF4-FFF2-40B4-BE49-F238E27FC236}">
                    <a16:creationId xmlns:a16="http://schemas.microsoft.com/office/drawing/2014/main" id="{614BACC8-1934-DB41-B449-E81954B3A06A}"/>
                  </a:ext>
                </a:extLst>
              </p:cNvPr>
              <p:cNvSpPr>
                <a:spLocks/>
              </p:cNvSpPr>
              <p:nvPr/>
            </p:nvSpPr>
            <p:spPr bwMode="auto">
              <a:xfrm>
                <a:off x="1749" y="1039"/>
                <a:ext cx="10" cy="8"/>
              </a:xfrm>
              <a:custGeom>
                <a:avLst/>
                <a:gdLst>
                  <a:gd name="T0" fmla="*/ 4 w 17"/>
                  <a:gd name="T1" fmla="*/ 7 h 14"/>
                  <a:gd name="T2" fmla="*/ 4 w 17"/>
                  <a:gd name="T3" fmla="*/ 12 h 14"/>
                  <a:gd name="T4" fmla="*/ 12 w 17"/>
                  <a:gd name="T5" fmla="*/ 11 h 14"/>
                  <a:gd name="T6" fmla="*/ 17 w 17"/>
                  <a:gd name="T7" fmla="*/ 6 h 14"/>
                  <a:gd name="T8" fmla="*/ 11 w 17"/>
                  <a:gd name="T9" fmla="*/ 2 h 14"/>
                  <a:gd name="T10" fmla="*/ 4 w 17"/>
                  <a:gd name="T11" fmla="*/ 7 h 14"/>
                </a:gdLst>
                <a:ahLst/>
                <a:cxnLst>
                  <a:cxn ang="0">
                    <a:pos x="T0" y="T1"/>
                  </a:cxn>
                  <a:cxn ang="0">
                    <a:pos x="T2" y="T3"/>
                  </a:cxn>
                  <a:cxn ang="0">
                    <a:pos x="T4" y="T5"/>
                  </a:cxn>
                  <a:cxn ang="0">
                    <a:pos x="T6" y="T7"/>
                  </a:cxn>
                  <a:cxn ang="0">
                    <a:pos x="T8" y="T9"/>
                  </a:cxn>
                  <a:cxn ang="0">
                    <a:pos x="T10" y="T11"/>
                  </a:cxn>
                </a:cxnLst>
                <a:rect l="0" t="0" r="r" b="b"/>
                <a:pathLst>
                  <a:path w="17" h="14">
                    <a:moveTo>
                      <a:pt x="4" y="7"/>
                    </a:moveTo>
                    <a:cubicBezTo>
                      <a:pt x="3" y="9"/>
                      <a:pt x="0" y="12"/>
                      <a:pt x="4" y="12"/>
                    </a:cubicBezTo>
                    <a:cubicBezTo>
                      <a:pt x="7" y="13"/>
                      <a:pt x="9" y="14"/>
                      <a:pt x="12" y="11"/>
                    </a:cubicBezTo>
                    <a:cubicBezTo>
                      <a:pt x="15" y="9"/>
                      <a:pt x="17" y="9"/>
                      <a:pt x="17" y="6"/>
                    </a:cubicBezTo>
                    <a:cubicBezTo>
                      <a:pt x="16" y="3"/>
                      <a:pt x="14" y="0"/>
                      <a:pt x="11" y="2"/>
                    </a:cubicBezTo>
                    <a:cubicBezTo>
                      <a:pt x="8" y="4"/>
                      <a:pt x="3" y="6"/>
                      <a:pt x="4"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1013">
                <a:extLst>
                  <a:ext uri="{FF2B5EF4-FFF2-40B4-BE49-F238E27FC236}">
                    <a16:creationId xmlns:a16="http://schemas.microsoft.com/office/drawing/2014/main" id="{FD1BC577-8CB7-C54B-BC18-B722B279DE16}"/>
                  </a:ext>
                </a:extLst>
              </p:cNvPr>
              <p:cNvSpPr>
                <a:spLocks/>
              </p:cNvSpPr>
              <p:nvPr/>
            </p:nvSpPr>
            <p:spPr bwMode="auto">
              <a:xfrm>
                <a:off x="1798" y="1020"/>
                <a:ext cx="11" cy="10"/>
              </a:xfrm>
              <a:custGeom>
                <a:avLst/>
                <a:gdLst>
                  <a:gd name="T0" fmla="*/ 1 w 18"/>
                  <a:gd name="T1" fmla="*/ 8 h 17"/>
                  <a:gd name="T2" fmla="*/ 3 w 18"/>
                  <a:gd name="T3" fmla="*/ 12 h 17"/>
                  <a:gd name="T4" fmla="*/ 10 w 18"/>
                  <a:gd name="T5" fmla="*/ 15 h 17"/>
                  <a:gd name="T6" fmla="*/ 16 w 18"/>
                  <a:gd name="T7" fmla="*/ 10 h 17"/>
                  <a:gd name="T8" fmla="*/ 12 w 18"/>
                  <a:gd name="T9" fmla="*/ 6 h 17"/>
                  <a:gd name="T10" fmla="*/ 10 w 18"/>
                  <a:gd name="T11" fmla="*/ 3 h 17"/>
                  <a:gd name="T12" fmla="*/ 4 w 18"/>
                  <a:gd name="T13" fmla="*/ 6 h 17"/>
                  <a:gd name="T14" fmla="*/ 1 w 18"/>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 y="8"/>
                    </a:moveTo>
                    <a:cubicBezTo>
                      <a:pt x="1" y="9"/>
                      <a:pt x="0" y="10"/>
                      <a:pt x="3" y="12"/>
                    </a:cubicBezTo>
                    <a:cubicBezTo>
                      <a:pt x="5" y="14"/>
                      <a:pt x="7" y="17"/>
                      <a:pt x="10" y="15"/>
                    </a:cubicBezTo>
                    <a:cubicBezTo>
                      <a:pt x="13" y="12"/>
                      <a:pt x="18" y="11"/>
                      <a:pt x="16" y="10"/>
                    </a:cubicBezTo>
                    <a:cubicBezTo>
                      <a:pt x="13" y="8"/>
                      <a:pt x="12" y="8"/>
                      <a:pt x="12" y="6"/>
                    </a:cubicBezTo>
                    <a:cubicBezTo>
                      <a:pt x="13" y="5"/>
                      <a:pt x="10" y="0"/>
                      <a:pt x="10" y="3"/>
                    </a:cubicBezTo>
                    <a:cubicBezTo>
                      <a:pt x="9" y="5"/>
                      <a:pt x="6" y="6"/>
                      <a:pt x="4" y="6"/>
                    </a:cubicBezTo>
                    <a:cubicBezTo>
                      <a:pt x="3" y="6"/>
                      <a:pt x="1" y="5"/>
                      <a:pt x="1"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1014">
                <a:extLst>
                  <a:ext uri="{FF2B5EF4-FFF2-40B4-BE49-F238E27FC236}">
                    <a16:creationId xmlns:a16="http://schemas.microsoft.com/office/drawing/2014/main" id="{17083814-1F61-7041-87F3-F0809262F926}"/>
                  </a:ext>
                </a:extLst>
              </p:cNvPr>
              <p:cNvSpPr>
                <a:spLocks/>
              </p:cNvSpPr>
              <p:nvPr/>
            </p:nvSpPr>
            <p:spPr bwMode="auto">
              <a:xfrm>
                <a:off x="1737" y="910"/>
                <a:ext cx="9" cy="5"/>
              </a:xfrm>
              <a:custGeom>
                <a:avLst/>
                <a:gdLst>
                  <a:gd name="T0" fmla="*/ 4 w 16"/>
                  <a:gd name="T1" fmla="*/ 1 h 9"/>
                  <a:gd name="T2" fmla="*/ 1 w 16"/>
                  <a:gd name="T3" fmla="*/ 6 h 9"/>
                  <a:gd name="T4" fmla="*/ 7 w 16"/>
                  <a:gd name="T5" fmla="*/ 8 h 9"/>
                  <a:gd name="T6" fmla="*/ 14 w 16"/>
                  <a:gd name="T7" fmla="*/ 5 h 9"/>
                  <a:gd name="T8" fmla="*/ 12 w 16"/>
                  <a:gd name="T9" fmla="*/ 1 h 9"/>
                  <a:gd name="T10" fmla="*/ 4 w 16"/>
                  <a:gd name="T11" fmla="*/ 1 h 9"/>
                </a:gdLst>
                <a:ahLst/>
                <a:cxnLst>
                  <a:cxn ang="0">
                    <a:pos x="T0" y="T1"/>
                  </a:cxn>
                  <a:cxn ang="0">
                    <a:pos x="T2" y="T3"/>
                  </a:cxn>
                  <a:cxn ang="0">
                    <a:pos x="T4" y="T5"/>
                  </a:cxn>
                  <a:cxn ang="0">
                    <a:pos x="T6" y="T7"/>
                  </a:cxn>
                  <a:cxn ang="0">
                    <a:pos x="T8" y="T9"/>
                  </a:cxn>
                  <a:cxn ang="0">
                    <a:pos x="T10" y="T11"/>
                  </a:cxn>
                </a:cxnLst>
                <a:rect l="0" t="0" r="r" b="b"/>
                <a:pathLst>
                  <a:path w="16" h="9">
                    <a:moveTo>
                      <a:pt x="4" y="1"/>
                    </a:moveTo>
                    <a:cubicBezTo>
                      <a:pt x="3" y="2"/>
                      <a:pt x="0" y="4"/>
                      <a:pt x="1" y="6"/>
                    </a:cubicBezTo>
                    <a:cubicBezTo>
                      <a:pt x="2" y="8"/>
                      <a:pt x="4" y="9"/>
                      <a:pt x="7" y="8"/>
                    </a:cubicBezTo>
                    <a:cubicBezTo>
                      <a:pt x="10" y="7"/>
                      <a:pt x="13" y="6"/>
                      <a:pt x="14" y="5"/>
                    </a:cubicBezTo>
                    <a:cubicBezTo>
                      <a:pt x="15" y="3"/>
                      <a:pt x="16" y="2"/>
                      <a:pt x="12" y="1"/>
                    </a:cubicBezTo>
                    <a:cubicBezTo>
                      <a:pt x="8" y="1"/>
                      <a:pt x="4" y="0"/>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1015">
                <a:extLst>
                  <a:ext uri="{FF2B5EF4-FFF2-40B4-BE49-F238E27FC236}">
                    <a16:creationId xmlns:a16="http://schemas.microsoft.com/office/drawing/2014/main" id="{0B275059-19BE-A44B-8983-203DB6BDFD9E}"/>
                  </a:ext>
                </a:extLst>
              </p:cNvPr>
              <p:cNvSpPr>
                <a:spLocks noEditPoints="1"/>
              </p:cNvSpPr>
              <p:nvPr/>
            </p:nvSpPr>
            <p:spPr bwMode="auto">
              <a:xfrm>
                <a:off x="1624" y="849"/>
                <a:ext cx="269" cy="177"/>
              </a:xfrm>
              <a:custGeom>
                <a:avLst/>
                <a:gdLst>
                  <a:gd name="T0" fmla="*/ 175 w 447"/>
                  <a:gd name="T1" fmla="*/ 198 h 295"/>
                  <a:gd name="T2" fmla="*/ 213 w 447"/>
                  <a:gd name="T3" fmla="*/ 171 h 295"/>
                  <a:gd name="T4" fmla="*/ 247 w 447"/>
                  <a:gd name="T5" fmla="*/ 134 h 295"/>
                  <a:gd name="T6" fmla="*/ 196 w 447"/>
                  <a:gd name="T7" fmla="*/ 121 h 295"/>
                  <a:gd name="T8" fmla="*/ 217 w 447"/>
                  <a:gd name="T9" fmla="*/ 98 h 295"/>
                  <a:gd name="T10" fmla="*/ 194 w 447"/>
                  <a:gd name="T11" fmla="*/ 82 h 295"/>
                  <a:gd name="T12" fmla="*/ 149 w 447"/>
                  <a:gd name="T13" fmla="*/ 97 h 295"/>
                  <a:gd name="T14" fmla="*/ 81 w 447"/>
                  <a:gd name="T15" fmla="*/ 86 h 295"/>
                  <a:gd name="T16" fmla="*/ 23 w 447"/>
                  <a:gd name="T17" fmla="*/ 79 h 295"/>
                  <a:gd name="T18" fmla="*/ 42 w 447"/>
                  <a:gd name="T19" fmla="*/ 62 h 295"/>
                  <a:gd name="T20" fmla="*/ 20 w 447"/>
                  <a:gd name="T21" fmla="*/ 36 h 295"/>
                  <a:gd name="T22" fmla="*/ 88 w 447"/>
                  <a:gd name="T23" fmla="*/ 5 h 295"/>
                  <a:gd name="T24" fmla="*/ 141 w 447"/>
                  <a:gd name="T25" fmla="*/ 4 h 295"/>
                  <a:gd name="T26" fmla="*/ 84 w 447"/>
                  <a:gd name="T27" fmla="*/ 36 h 295"/>
                  <a:gd name="T28" fmla="*/ 103 w 447"/>
                  <a:gd name="T29" fmla="*/ 50 h 295"/>
                  <a:gd name="T30" fmla="*/ 115 w 447"/>
                  <a:gd name="T31" fmla="*/ 23 h 295"/>
                  <a:gd name="T32" fmla="*/ 169 w 447"/>
                  <a:gd name="T33" fmla="*/ 4 h 295"/>
                  <a:gd name="T34" fmla="*/ 193 w 447"/>
                  <a:gd name="T35" fmla="*/ 28 h 295"/>
                  <a:gd name="T36" fmla="*/ 223 w 447"/>
                  <a:gd name="T37" fmla="*/ 36 h 295"/>
                  <a:gd name="T38" fmla="*/ 213 w 447"/>
                  <a:gd name="T39" fmla="*/ 7 h 295"/>
                  <a:gd name="T40" fmla="*/ 273 w 447"/>
                  <a:gd name="T41" fmla="*/ 28 h 295"/>
                  <a:gd name="T42" fmla="*/ 305 w 447"/>
                  <a:gd name="T43" fmla="*/ 54 h 295"/>
                  <a:gd name="T44" fmla="*/ 336 w 447"/>
                  <a:gd name="T45" fmla="*/ 75 h 295"/>
                  <a:gd name="T46" fmla="*/ 360 w 447"/>
                  <a:gd name="T47" fmla="*/ 97 h 295"/>
                  <a:gd name="T48" fmla="*/ 341 w 447"/>
                  <a:gd name="T49" fmla="*/ 120 h 295"/>
                  <a:gd name="T50" fmla="*/ 365 w 447"/>
                  <a:gd name="T51" fmla="*/ 131 h 295"/>
                  <a:gd name="T52" fmla="*/ 405 w 447"/>
                  <a:gd name="T53" fmla="*/ 150 h 295"/>
                  <a:gd name="T54" fmla="*/ 439 w 447"/>
                  <a:gd name="T55" fmla="*/ 162 h 295"/>
                  <a:gd name="T56" fmla="*/ 410 w 447"/>
                  <a:gd name="T57" fmla="*/ 186 h 295"/>
                  <a:gd name="T58" fmla="*/ 380 w 447"/>
                  <a:gd name="T59" fmla="*/ 205 h 295"/>
                  <a:gd name="T60" fmla="*/ 353 w 447"/>
                  <a:gd name="T61" fmla="*/ 193 h 295"/>
                  <a:gd name="T62" fmla="*/ 321 w 447"/>
                  <a:gd name="T63" fmla="*/ 180 h 295"/>
                  <a:gd name="T64" fmla="*/ 316 w 447"/>
                  <a:gd name="T65" fmla="*/ 206 h 295"/>
                  <a:gd name="T66" fmla="*/ 336 w 447"/>
                  <a:gd name="T67" fmla="*/ 244 h 295"/>
                  <a:gd name="T68" fmla="*/ 321 w 447"/>
                  <a:gd name="T69" fmla="*/ 252 h 295"/>
                  <a:gd name="T70" fmla="*/ 309 w 447"/>
                  <a:gd name="T71" fmla="*/ 263 h 295"/>
                  <a:gd name="T72" fmla="*/ 286 w 447"/>
                  <a:gd name="T73" fmla="*/ 256 h 295"/>
                  <a:gd name="T74" fmla="*/ 258 w 447"/>
                  <a:gd name="T75" fmla="*/ 240 h 295"/>
                  <a:gd name="T76" fmla="*/ 272 w 447"/>
                  <a:gd name="T77" fmla="*/ 263 h 295"/>
                  <a:gd name="T78" fmla="*/ 274 w 447"/>
                  <a:gd name="T79" fmla="*/ 285 h 295"/>
                  <a:gd name="T80" fmla="*/ 227 w 447"/>
                  <a:gd name="T81" fmla="*/ 271 h 295"/>
                  <a:gd name="T82" fmla="*/ 188 w 447"/>
                  <a:gd name="T83" fmla="*/ 250 h 295"/>
                  <a:gd name="T84" fmla="*/ 187 w 447"/>
                  <a:gd name="T85" fmla="*/ 234 h 295"/>
                  <a:gd name="T86" fmla="*/ 163 w 447"/>
                  <a:gd name="T87" fmla="*/ 218 h 295"/>
                  <a:gd name="T88" fmla="*/ 119 w 447"/>
                  <a:gd name="T89" fmla="*/ 228 h 295"/>
                  <a:gd name="T90" fmla="*/ 92 w 447"/>
                  <a:gd name="T91" fmla="*/ 211 h 295"/>
                  <a:gd name="T92" fmla="*/ 257 w 447"/>
                  <a:gd name="T93" fmla="*/ 165 h 295"/>
                  <a:gd name="T94" fmla="*/ 251 w 447"/>
                  <a:gd name="T95" fmla="*/ 183 h 295"/>
                  <a:gd name="T96" fmla="*/ 282 w 447"/>
                  <a:gd name="T97" fmla="*/ 177 h 295"/>
                  <a:gd name="T98" fmla="*/ 269 w 447"/>
                  <a:gd name="T99" fmla="*/ 16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295">
                    <a:moveTo>
                      <a:pt x="114" y="201"/>
                    </a:moveTo>
                    <a:cubicBezTo>
                      <a:pt x="116" y="200"/>
                      <a:pt x="129" y="204"/>
                      <a:pt x="140" y="204"/>
                    </a:cubicBezTo>
                    <a:cubicBezTo>
                      <a:pt x="151" y="204"/>
                      <a:pt x="152" y="204"/>
                      <a:pt x="175" y="198"/>
                    </a:cubicBezTo>
                    <a:cubicBezTo>
                      <a:pt x="198" y="191"/>
                      <a:pt x="184" y="195"/>
                      <a:pt x="192" y="193"/>
                    </a:cubicBezTo>
                    <a:cubicBezTo>
                      <a:pt x="201" y="191"/>
                      <a:pt x="190" y="184"/>
                      <a:pt x="190" y="176"/>
                    </a:cubicBezTo>
                    <a:cubicBezTo>
                      <a:pt x="190" y="167"/>
                      <a:pt x="201" y="173"/>
                      <a:pt x="213" y="171"/>
                    </a:cubicBezTo>
                    <a:cubicBezTo>
                      <a:pt x="225" y="170"/>
                      <a:pt x="224" y="170"/>
                      <a:pt x="227" y="162"/>
                    </a:cubicBezTo>
                    <a:cubicBezTo>
                      <a:pt x="231" y="154"/>
                      <a:pt x="239" y="157"/>
                      <a:pt x="246" y="151"/>
                    </a:cubicBezTo>
                    <a:cubicBezTo>
                      <a:pt x="254" y="144"/>
                      <a:pt x="248" y="142"/>
                      <a:pt x="247" y="134"/>
                    </a:cubicBezTo>
                    <a:cubicBezTo>
                      <a:pt x="247" y="125"/>
                      <a:pt x="229" y="128"/>
                      <a:pt x="231" y="124"/>
                    </a:cubicBezTo>
                    <a:cubicBezTo>
                      <a:pt x="233" y="120"/>
                      <a:pt x="215" y="126"/>
                      <a:pt x="217" y="122"/>
                    </a:cubicBezTo>
                    <a:cubicBezTo>
                      <a:pt x="219" y="118"/>
                      <a:pt x="206" y="122"/>
                      <a:pt x="196" y="121"/>
                    </a:cubicBezTo>
                    <a:cubicBezTo>
                      <a:pt x="186" y="120"/>
                      <a:pt x="200" y="115"/>
                      <a:pt x="208" y="112"/>
                    </a:cubicBezTo>
                    <a:cubicBezTo>
                      <a:pt x="216" y="110"/>
                      <a:pt x="219" y="114"/>
                      <a:pt x="220" y="108"/>
                    </a:cubicBezTo>
                    <a:cubicBezTo>
                      <a:pt x="221" y="102"/>
                      <a:pt x="215" y="104"/>
                      <a:pt x="217" y="98"/>
                    </a:cubicBezTo>
                    <a:cubicBezTo>
                      <a:pt x="219" y="92"/>
                      <a:pt x="200" y="98"/>
                      <a:pt x="204" y="93"/>
                    </a:cubicBezTo>
                    <a:cubicBezTo>
                      <a:pt x="208" y="88"/>
                      <a:pt x="192" y="94"/>
                      <a:pt x="193" y="92"/>
                    </a:cubicBezTo>
                    <a:cubicBezTo>
                      <a:pt x="193" y="90"/>
                      <a:pt x="197" y="86"/>
                      <a:pt x="194" y="82"/>
                    </a:cubicBezTo>
                    <a:cubicBezTo>
                      <a:pt x="192" y="77"/>
                      <a:pt x="187" y="84"/>
                      <a:pt x="180" y="88"/>
                    </a:cubicBezTo>
                    <a:cubicBezTo>
                      <a:pt x="174" y="91"/>
                      <a:pt x="163" y="90"/>
                      <a:pt x="153" y="89"/>
                    </a:cubicBezTo>
                    <a:cubicBezTo>
                      <a:pt x="144" y="88"/>
                      <a:pt x="148" y="92"/>
                      <a:pt x="149" y="97"/>
                    </a:cubicBezTo>
                    <a:cubicBezTo>
                      <a:pt x="150" y="102"/>
                      <a:pt x="147" y="101"/>
                      <a:pt x="138" y="99"/>
                    </a:cubicBezTo>
                    <a:cubicBezTo>
                      <a:pt x="129" y="98"/>
                      <a:pt x="141" y="90"/>
                      <a:pt x="117" y="94"/>
                    </a:cubicBezTo>
                    <a:cubicBezTo>
                      <a:pt x="94" y="97"/>
                      <a:pt x="101" y="86"/>
                      <a:pt x="81" y="86"/>
                    </a:cubicBezTo>
                    <a:cubicBezTo>
                      <a:pt x="60" y="86"/>
                      <a:pt x="69" y="87"/>
                      <a:pt x="52" y="83"/>
                    </a:cubicBezTo>
                    <a:cubicBezTo>
                      <a:pt x="35" y="79"/>
                      <a:pt x="44" y="82"/>
                      <a:pt x="39" y="85"/>
                    </a:cubicBezTo>
                    <a:cubicBezTo>
                      <a:pt x="33" y="89"/>
                      <a:pt x="33" y="81"/>
                      <a:pt x="23" y="79"/>
                    </a:cubicBezTo>
                    <a:cubicBezTo>
                      <a:pt x="13" y="78"/>
                      <a:pt x="3" y="73"/>
                      <a:pt x="2" y="65"/>
                    </a:cubicBezTo>
                    <a:cubicBezTo>
                      <a:pt x="0" y="57"/>
                      <a:pt x="19" y="66"/>
                      <a:pt x="27" y="67"/>
                    </a:cubicBezTo>
                    <a:cubicBezTo>
                      <a:pt x="35" y="68"/>
                      <a:pt x="42" y="66"/>
                      <a:pt x="42" y="62"/>
                    </a:cubicBezTo>
                    <a:cubicBezTo>
                      <a:pt x="42" y="58"/>
                      <a:pt x="37" y="59"/>
                      <a:pt x="27" y="58"/>
                    </a:cubicBezTo>
                    <a:cubicBezTo>
                      <a:pt x="17" y="57"/>
                      <a:pt x="10" y="56"/>
                      <a:pt x="8" y="50"/>
                    </a:cubicBezTo>
                    <a:cubicBezTo>
                      <a:pt x="6" y="45"/>
                      <a:pt x="20" y="42"/>
                      <a:pt x="20" y="36"/>
                    </a:cubicBezTo>
                    <a:cubicBezTo>
                      <a:pt x="21" y="31"/>
                      <a:pt x="36" y="31"/>
                      <a:pt x="42" y="25"/>
                    </a:cubicBezTo>
                    <a:cubicBezTo>
                      <a:pt x="49" y="19"/>
                      <a:pt x="55" y="17"/>
                      <a:pt x="61" y="12"/>
                    </a:cubicBezTo>
                    <a:cubicBezTo>
                      <a:pt x="66" y="8"/>
                      <a:pt x="75" y="8"/>
                      <a:pt x="88" y="5"/>
                    </a:cubicBezTo>
                    <a:cubicBezTo>
                      <a:pt x="101" y="2"/>
                      <a:pt x="98" y="3"/>
                      <a:pt x="105" y="2"/>
                    </a:cubicBezTo>
                    <a:cubicBezTo>
                      <a:pt x="112" y="0"/>
                      <a:pt x="126" y="2"/>
                      <a:pt x="134" y="2"/>
                    </a:cubicBezTo>
                    <a:cubicBezTo>
                      <a:pt x="143" y="1"/>
                      <a:pt x="143" y="3"/>
                      <a:pt x="141" y="4"/>
                    </a:cubicBezTo>
                    <a:cubicBezTo>
                      <a:pt x="138" y="5"/>
                      <a:pt x="128" y="10"/>
                      <a:pt x="118" y="13"/>
                    </a:cubicBezTo>
                    <a:cubicBezTo>
                      <a:pt x="108" y="17"/>
                      <a:pt x="106" y="13"/>
                      <a:pt x="98" y="19"/>
                    </a:cubicBezTo>
                    <a:cubicBezTo>
                      <a:pt x="91" y="25"/>
                      <a:pt x="94" y="26"/>
                      <a:pt x="84" y="36"/>
                    </a:cubicBezTo>
                    <a:cubicBezTo>
                      <a:pt x="74" y="46"/>
                      <a:pt x="83" y="43"/>
                      <a:pt x="88" y="50"/>
                    </a:cubicBezTo>
                    <a:cubicBezTo>
                      <a:pt x="93" y="57"/>
                      <a:pt x="92" y="60"/>
                      <a:pt x="98" y="59"/>
                    </a:cubicBezTo>
                    <a:cubicBezTo>
                      <a:pt x="105" y="58"/>
                      <a:pt x="102" y="56"/>
                      <a:pt x="103" y="50"/>
                    </a:cubicBezTo>
                    <a:cubicBezTo>
                      <a:pt x="104" y="45"/>
                      <a:pt x="102" y="43"/>
                      <a:pt x="103" y="39"/>
                    </a:cubicBezTo>
                    <a:cubicBezTo>
                      <a:pt x="105" y="36"/>
                      <a:pt x="115" y="40"/>
                      <a:pt x="119" y="37"/>
                    </a:cubicBezTo>
                    <a:cubicBezTo>
                      <a:pt x="123" y="35"/>
                      <a:pt x="116" y="30"/>
                      <a:pt x="115" y="23"/>
                    </a:cubicBezTo>
                    <a:cubicBezTo>
                      <a:pt x="115" y="16"/>
                      <a:pt x="127" y="20"/>
                      <a:pt x="133" y="16"/>
                    </a:cubicBezTo>
                    <a:cubicBezTo>
                      <a:pt x="138" y="12"/>
                      <a:pt x="139" y="13"/>
                      <a:pt x="148" y="11"/>
                    </a:cubicBezTo>
                    <a:cubicBezTo>
                      <a:pt x="157" y="8"/>
                      <a:pt x="159" y="9"/>
                      <a:pt x="169" y="4"/>
                    </a:cubicBezTo>
                    <a:cubicBezTo>
                      <a:pt x="179" y="0"/>
                      <a:pt x="189" y="3"/>
                      <a:pt x="197" y="2"/>
                    </a:cubicBezTo>
                    <a:cubicBezTo>
                      <a:pt x="205" y="1"/>
                      <a:pt x="202" y="8"/>
                      <a:pt x="202" y="12"/>
                    </a:cubicBezTo>
                    <a:cubicBezTo>
                      <a:pt x="202" y="15"/>
                      <a:pt x="198" y="24"/>
                      <a:pt x="193" y="28"/>
                    </a:cubicBezTo>
                    <a:cubicBezTo>
                      <a:pt x="189" y="32"/>
                      <a:pt x="175" y="29"/>
                      <a:pt x="180" y="39"/>
                    </a:cubicBezTo>
                    <a:cubicBezTo>
                      <a:pt x="185" y="49"/>
                      <a:pt x="193" y="36"/>
                      <a:pt x="200" y="33"/>
                    </a:cubicBezTo>
                    <a:cubicBezTo>
                      <a:pt x="207" y="30"/>
                      <a:pt x="218" y="38"/>
                      <a:pt x="223" y="36"/>
                    </a:cubicBezTo>
                    <a:cubicBezTo>
                      <a:pt x="229" y="34"/>
                      <a:pt x="234" y="29"/>
                      <a:pt x="243" y="25"/>
                    </a:cubicBezTo>
                    <a:cubicBezTo>
                      <a:pt x="252" y="21"/>
                      <a:pt x="229" y="24"/>
                      <a:pt x="217" y="20"/>
                    </a:cubicBezTo>
                    <a:cubicBezTo>
                      <a:pt x="205" y="16"/>
                      <a:pt x="208" y="12"/>
                      <a:pt x="213" y="7"/>
                    </a:cubicBezTo>
                    <a:cubicBezTo>
                      <a:pt x="218" y="2"/>
                      <a:pt x="233" y="5"/>
                      <a:pt x="243" y="4"/>
                    </a:cubicBezTo>
                    <a:cubicBezTo>
                      <a:pt x="253" y="3"/>
                      <a:pt x="263" y="6"/>
                      <a:pt x="278" y="13"/>
                    </a:cubicBezTo>
                    <a:cubicBezTo>
                      <a:pt x="292" y="21"/>
                      <a:pt x="290" y="23"/>
                      <a:pt x="273" y="28"/>
                    </a:cubicBezTo>
                    <a:cubicBezTo>
                      <a:pt x="256" y="33"/>
                      <a:pt x="297" y="28"/>
                      <a:pt x="291" y="36"/>
                    </a:cubicBezTo>
                    <a:cubicBezTo>
                      <a:pt x="286" y="44"/>
                      <a:pt x="307" y="36"/>
                      <a:pt x="292" y="50"/>
                    </a:cubicBezTo>
                    <a:cubicBezTo>
                      <a:pt x="278" y="65"/>
                      <a:pt x="320" y="42"/>
                      <a:pt x="305" y="54"/>
                    </a:cubicBezTo>
                    <a:cubicBezTo>
                      <a:pt x="290" y="66"/>
                      <a:pt x="330" y="52"/>
                      <a:pt x="313" y="60"/>
                    </a:cubicBezTo>
                    <a:cubicBezTo>
                      <a:pt x="295" y="69"/>
                      <a:pt x="341" y="57"/>
                      <a:pt x="324" y="65"/>
                    </a:cubicBezTo>
                    <a:cubicBezTo>
                      <a:pt x="307" y="72"/>
                      <a:pt x="354" y="64"/>
                      <a:pt x="336" y="75"/>
                    </a:cubicBezTo>
                    <a:cubicBezTo>
                      <a:pt x="318" y="86"/>
                      <a:pt x="355" y="74"/>
                      <a:pt x="350" y="78"/>
                    </a:cubicBezTo>
                    <a:cubicBezTo>
                      <a:pt x="345" y="82"/>
                      <a:pt x="379" y="81"/>
                      <a:pt x="368" y="85"/>
                    </a:cubicBezTo>
                    <a:cubicBezTo>
                      <a:pt x="358" y="89"/>
                      <a:pt x="375" y="94"/>
                      <a:pt x="360" y="97"/>
                    </a:cubicBezTo>
                    <a:cubicBezTo>
                      <a:pt x="345" y="100"/>
                      <a:pt x="367" y="103"/>
                      <a:pt x="354" y="107"/>
                    </a:cubicBezTo>
                    <a:cubicBezTo>
                      <a:pt x="340" y="111"/>
                      <a:pt x="355" y="110"/>
                      <a:pt x="349" y="115"/>
                    </a:cubicBezTo>
                    <a:cubicBezTo>
                      <a:pt x="344" y="120"/>
                      <a:pt x="328" y="118"/>
                      <a:pt x="341" y="120"/>
                    </a:cubicBezTo>
                    <a:cubicBezTo>
                      <a:pt x="354" y="121"/>
                      <a:pt x="348" y="124"/>
                      <a:pt x="351" y="124"/>
                    </a:cubicBezTo>
                    <a:cubicBezTo>
                      <a:pt x="355" y="124"/>
                      <a:pt x="355" y="131"/>
                      <a:pt x="359" y="131"/>
                    </a:cubicBezTo>
                    <a:cubicBezTo>
                      <a:pt x="363" y="132"/>
                      <a:pt x="362" y="131"/>
                      <a:pt x="365" y="131"/>
                    </a:cubicBezTo>
                    <a:cubicBezTo>
                      <a:pt x="368" y="131"/>
                      <a:pt x="371" y="140"/>
                      <a:pt x="373" y="139"/>
                    </a:cubicBezTo>
                    <a:cubicBezTo>
                      <a:pt x="375" y="138"/>
                      <a:pt x="376" y="142"/>
                      <a:pt x="388" y="142"/>
                    </a:cubicBezTo>
                    <a:cubicBezTo>
                      <a:pt x="400" y="142"/>
                      <a:pt x="398" y="150"/>
                      <a:pt x="405" y="150"/>
                    </a:cubicBezTo>
                    <a:cubicBezTo>
                      <a:pt x="413" y="150"/>
                      <a:pt x="410" y="156"/>
                      <a:pt x="413" y="156"/>
                    </a:cubicBezTo>
                    <a:cubicBezTo>
                      <a:pt x="415" y="156"/>
                      <a:pt x="422" y="159"/>
                      <a:pt x="424" y="159"/>
                    </a:cubicBezTo>
                    <a:cubicBezTo>
                      <a:pt x="426" y="159"/>
                      <a:pt x="432" y="163"/>
                      <a:pt x="439" y="162"/>
                    </a:cubicBezTo>
                    <a:cubicBezTo>
                      <a:pt x="447" y="161"/>
                      <a:pt x="436" y="173"/>
                      <a:pt x="428" y="175"/>
                    </a:cubicBezTo>
                    <a:cubicBezTo>
                      <a:pt x="420" y="177"/>
                      <a:pt x="423" y="175"/>
                      <a:pt x="416" y="177"/>
                    </a:cubicBezTo>
                    <a:cubicBezTo>
                      <a:pt x="408" y="179"/>
                      <a:pt x="413" y="184"/>
                      <a:pt x="410" y="186"/>
                    </a:cubicBezTo>
                    <a:cubicBezTo>
                      <a:pt x="407" y="188"/>
                      <a:pt x="410" y="191"/>
                      <a:pt x="404" y="191"/>
                    </a:cubicBezTo>
                    <a:cubicBezTo>
                      <a:pt x="398" y="191"/>
                      <a:pt x="404" y="194"/>
                      <a:pt x="388" y="194"/>
                    </a:cubicBezTo>
                    <a:cubicBezTo>
                      <a:pt x="372" y="195"/>
                      <a:pt x="389" y="202"/>
                      <a:pt x="380" y="205"/>
                    </a:cubicBezTo>
                    <a:cubicBezTo>
                      <a:pt x="370" y="208"/>
                      <a:pt x="378" y="214"/>
                      <a:pt x="373" y="210"/>
                    </a:cubicBezTo>
                    <a:cubicBezTo>
                      <a:pt x="367" y="206"/>
                      <a:pt x="368" y="210"/>
                      <a:pt x="363" y="205"/>
                    </a:cubicBezTo>
                    <a:cubicBezTo>
                      <a:pt x="357" y="200"/>
                      <a:pt x="355" y="201"/>
                      <a:pt x="353" y="193"/>
                    </a:cubicBezTo>
                    <a:cubicBezTo>
                      <a:pt x="352" y="185"/>
                      <a:pt x="345" y="188"/>
                      <a:pt x="345" y="179"/>
                    </a:cubicBezTo>
                    <a:cubicBezTo>
                      <a:pt x="345" y="170"/>
                      <a:pt x="338" y="179"/>
                      <a:pt x="336" y="177"/>
                    </a:cubicBezTo>
                    <a:cubicBezTo>
                      <a:pt x="333" y="175"/>
                      <a:pt x="324" y="180"/>
                      <a:pt x="321" y="180"/>
                    </a:cubicBezTo>
                    <a:cubicBezTo>
                      <a:pt x="318" y="179"/>
                      <a:pt x="307" y="184"/>
                      <a:pt x="307" y="184"/>
                    </a:cubicBezTo>
                    <a:cubicBezTo>
                      <a:pt x="307" y="184"/>
                      <a:pt x="305" y="195"/>
                      <a:pt x="310" y="198"/>
                    </a:cubicBezTo>
                    <a:cubicBezTo>
                      <a:pt x="314" y="200"/>
                      <a:pt x="313" y="204"/>
                      <a:pt x="316" y="206"/>
                    </a:cubicBezTo>
                    <a:cubicBezTo>
                      <a:pt x="319" y="208"/>
                      <a:pt x="324" y="214"/>
                      <a:pt x="330" y="219"/>
                    </a:cubicBezTo>
                    <a:cubicBezTo>
                      <a:pt x="336" y="224"/>
                      <a:pt x="325" y="226"/>
                      <a:pt x="336" y="233"/>
                    </a:cubicBezTo>
                    <a:cubicBezTo>
                      <a:pt x="348" y="240"/>
                      <a:pt x="339" y="238"/>
                      <a:pt x="336" y="244"/>
                    </a:cubicBezTo>
                    <a:cubicBezTo>
                      <a:pt x="334" y="250"/>
                      <a:pt x="336" y="245"/>
                      <a:pt x="330" y="244"/>
                    </a:cubicBezTo>
                    <a:cubicBezTo>
                      <a:pt x="324" y="243"/>
                      <a:pt x="328" y="246"/>
                      <a:pt x="324" y="245"/>
                    </a:cubicBezTo>
                    <a:cubicBezTo>
                      <a:pt x="321" y="244"/>
                      <a:pt x="324" y="245"/>
                      <a:pt x="321" y="252"/>
                    </a:cubicBezTo>
                    <a:cubicBezTo>
                      <a:pt x="318" y="259"/>
                      <a:pt x="325" y="262"/>
                      <a:pt x="318" y="263"/>
                    </a:cubicBezTo>
                    <a:cubicBezTo>
                      <a:pt x="312" y="263"/>
                      <a:pt x="318" y="268"/>
                      <a:pt x="312" y="271"/>
                    </a:cubicBezTo>
                    <a:cubicBezTo>
                      <a:pt x="305" y="274"/>
                      <a:pt x="309" y="270"/>
                      <a:pt x="309" y="263"/>
                    </a:cubicBezTo>
                    <a:cubicBezTo>
                      <a:pt x="309" y="257"/>
                      <a:pt x="305" y="263"/>
                      <a:pt x="301" y="260"/>
                    </a:cubicBezTo>
                    <a:cubicBezTo>
                      <a:pt x="297" y="256"/>
                      <a:pt x="296" y="261"/>
                      <a:pt x="292" y="257"/>
                    </a:cubicBezTo>
                    <a:cubicBezTo>
                      <a:pt x="288" y="252"/>
                      <a:pt x="292" y="259"/>
                      <a:pt x="286" y="256"/>
                    </a:cubicBezTo>
                    <a:cubicBezTo>
                      <a:pt x="280" y="253"/>
                      <a:pt x="282" y="256"/>
                      <a:pt x="276" y="250"/>
                    </a:cubicBezTo>
                    <a:cubicBezTo>
                      <a:pt x="269" y="245"/>
                      <a:pt x="272" y="252"/>
                      <a:pt x="266" y="246"/>
                    </a:cubicBezTo>
                    <a:cubicBezTo>
                      <a:pt x="260" y="239"/>
                      <a:pt x="259" y="242"/>
                      <a:pt x="258" y="240"/>
                    </a:cubicBezTo>
                    <a:cubicBezTo>
                      <a:pt x="256" y="238"/>
                      <a:pt x="250" y="240"/>
                      <a:pt x="254" y="249"/>
                    </a:cubicBezTo>
                    <a:cubicBezTo>
                      <a:pt x="258" y="257"/>
                      <a:pt x="258" y="252"/>
                      <a:pt x="263" y="256"/>
                    </a:cubicBezTo>
                    <a:cubicBezTo>
                      <a:pt x="268" y="259"/>
                      <a:pt x="269" y="262"/>
                      <a:pt x="272" y="263"/>
                    </a:cubicBezTo>
                    <a:cubicBezTo>
                      <a:pt x="275" y="264"/>
                      <a:pt x="276" y="271"/>
                      <a:pt x="285" y="278"/>
                    </a:cubicBezTo>
                    <a:cubicBezTo>
                      <a:pt x="295" y="284"/>
                      <a:pt x="286" y="282"/>
                      <a:pt x="285" y="289"/>
                    </a:cubicBezTo>
                    <a:cubicBezTo>
                      <a:pt x="285" y="295"/>
                      <a:pt x="283" y="289"/>
                      <a:pt x="274" y="285"/>
                    </a:cubicBezTo>
                    <a:cubicBezTo>
                      <a:pt x="264" y="281"/>
                      <a:pt x="270" y="283"/>
                      <a:pt x="261" y="280"/>
                    </a:cubicBezTo>
                    <a:cubicBezTo>
                      <a:pt x="251" y="276"/>
                      <a:pt x="261" y="280"/>
                      <a:pt x="241" y="276"/>
                    </a:cubicBezTo>
                    <a:cubicBezTo>
                      <a:pt x="221" y="273"/>
                      <a:pt x="232" y="276"/>
                      <a:pt x="227" y="271"/>
                    </a:cubicBezTo>
                    <a:cubicBezTo>
                      <a:pt x="223" y="266"/>
                      <a:pt x="219" y="265"/>
                      <a:pt x="214" y="263"/>
                    </a:cubicBezTo>
                    <a:cubicBezTo>
                      <a:pt x="208" y="261"/>
                      <a:pt x="209" y="272"/>
                      <a:pt x="200" y="270"/>
                    </a:cubicBezTo>
                    <a:cubicBezTo>
                      <a:pt x="192" y="268"/>
                      <a:pt x="196" y="258"/>
                      <a:pt x="188" y="250"/>
                    </a:cubicBezTo>
                    <a:cubicBezTo>
                      <a:pt x="180" y="243"/>
                      <a:pt x="194" y="251"/>
                      <a:pt x="203" y="247"/>
                    </a:cubicBezTo>
                    <a:cubicBezTo>
                      <a:pt x="211" y="242"/>
                      <a:pt x="198" y="244"/>
                      <a:pt x="198" y="240"/>
                    </a:cubicBezTo>
                    <a:cubicBezTo>
                      <a:pt x="197" y="237"/>
                      <a:pt x="186" y="240"/>
                      <a:pt x="187" y="234"/>
                    </a:cubicBezTo>
                    <a:cubicBezTo>
                      <a:pt x="189" y="228"/>
                      <a:pt x="186" y="234"/>
                      <a:pt x="179" y="226"/>
                    </a:cubicBezTo>
                    <a:cubicBezTo>
                      <a:pt x="172" y="217"/>
                      <a:pt x="179" y="226"/>
                      <a:pt x="178" y="222"/>
                    </a:cubicBezTo>
                    <a:cubicBezTo>
                      <a:pt x="177" y="218"/>
                      <a:pt x="170" y="223"/>
                      <a:pt x="163" y="218"/>
                    </a:cubicBezTo>
                    <a:cubicBezTo>
                      <a:pt x="156" y="214"/>
                      <a:pt x="161" y="222"/>
                      <a:pt x="151" y="220"/>
                    </a:cubicBezTo>
                    <a:cubicBezTo>
                      <a:pt x="141" y="217"/>
                      <a:pt x="146" y="220"/>
                      <a:pt x="141" y="218"/>
                    </a:cubicBezTo>
                    <a:cubicBezTo>
                      <a:pt x="136" y="217"/>
                      <a:pt x="132" y="223"/>
                      <a:pt x="119" y="228"/>
                    </a:cubicBezTo>
                    <a:cubicBezTo>
                      <a:pt x="107" y="233"/>
                      <a:pt x="113" y="229"/>
                      <a:pt x="99" y="228"/>
                    </a:cubicBezTo>
                    <a:cubicBezTo>
                      <a:pt x="85" y="227"/>
                      <a:pt x="95" y="224"/>
                      <a:pt x="90" y="218"/>
                    </a:cubicBezTo>
                    <a:cubicBezTo>
                      <a:pt x="85" y="212"/>
                      <a:pt x="91" y="215"/>
                      <a:pt x="92" y="211"/>
                    </a:cubicBezTo>
                    <a:cubicBezTo>
                      <a:pt x="93" y="208"/>
                      <a:pt x="99" y="209"/>
                      <a:pt x="105" y="206"/>
                    </a:cubicBezTo>
                    <a:cubicBezTo>
                      <a:pt x="102" y="200"/>
                      <a:pt x="112" y="203"/>
                      <a:pt x="114" y="201"/>
                    </a:cubicBezTo>
                    <a:close/>
                    <a:moveTo>
                      <a:pt x="257" y="165"/>
                    </a:moveTo>
                    <a:cubicBezTo>
                      <a:pt x="257" y="167"/>
                      <a:pt x="247" y="171"/>
                      <a:pt x="249" y="173"/>
                    </a:cubicBezTo>
                    <a:cubicBezTo>
                      <a:pt x="250" y="175"/>
                      <a:pt x="249" y="180"/>
                      <a:pt x="248" y="181"/>
                    </a:cubicBezTo>
                    <a:cubicBezTo>
                      <a:pt x="247" y="182"/>
                      <a:pt x="248" y="184"/>
                      <a:pt x="251" y="183"/>
                    </a:cubicBezTo>
                    <a:cubicBezTo>
                      <a:pt x="254" y="182"/>
                      <a:pt x="256" y="177"/>
                      <a:pt x="261" y="178"/>
                    </a:cubicBezTo>
                    <a:cubicBezTo>
                      <a:pt x="266" y="179"/>
                      <a:pt x="268" y="177"/>
                      <a:pt x="272" y="178"/>
                    </a:cubicBezTo>
                    <a:cubicBezTo>
                      <a:pt x="277" y="179"/>
                      <a:pt x="280" y="181"/>
                      <a:pt x="282" y="177"/>
                    </a:cubicBezTo>
                    <a:cubicBezTo>
                      <a:pt x="285" y="174"/>
                      <a:pt x="290" y="170"/>
                      <a:pt x="286" y="169"/>
                    </a:cubicBezTo>
                    <a:cubicBezTo>
                      <a:pt x="283" y="168"/>
                      <a:pt x="282" y="165"/>
                      <a:pt x="277" y="166"/>
                    </a:cubicBezTo>
                    <a:cubicBezTo>
                      <a:pt x="273" y="168"/>
                      <a:pt x="271" y="169"/>
                      <a:pt x="269" y="164"/>
                    </a:cubicBezTo>
                    <a:cubicBezTo>
                      <a:pt x="268" y="160"/>
                      <a:pt x="265" y="159"/>
                      <a:pt x="263" y="161"/>
                    </a:cubicBezTo>
                    <a:cubicBezTo>
                      <a:pt x="261" y="164"/>
                      <a:pt x="257" y="163"/>
                      <a:pt x="257" y="16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1016">
                <a:extLst>
                  <a:ext uri="{FF2B5EF4-FFF2-40B4-BE49-F238E27FC236}">
                    <a16:creationId xmlns:a16="http://schemas.microsoft.com/office/drawing/2014/main" id="{1631D9B0-A169-2146-A0B1-92B31778162D}"/>
                  </a:ext>
                </a:extLst>
              </p:cNvPr>
              <p:cNvSpPr>
                <a:spLocks noEditPoints="1"/>
              </p:cNvSpPr>
              <p:nvPr/>
            </p:nvSpPr>
            <p:spPr bwMode="auto">
              <a:xfrm>
                <a:off x="885" y="843"/>
                <a:ext cx="969" cy="473"/>
              </a:xfrm>
              <a:custGeom>
                <a:avLst/>
                <a:gdLst>
                  <a:gd name="T0" fmla="*/ 1515 w 1616"/>
                  <a:gd name="T1" fmla="*/ 518 h 788"/>
                  <a:gd name="T2" fmla="*/ 1542 w 1616"/>
                  <a:gd name="T3" fmla="*/ 454 h 788"/>
                  <a:gd name="T4" fmla="*/ 1530 w 1616"/>
                  <a:gd name="T5" fmla="*/ 376 h 788"/>
                  <a:gd name="T6" fmla="*/ 1488 w 1616"/>
                  <a:gd name="T7" fmla="*/ 359 h 788"/>
                  <a:gd name="T8" fmla="*/ 1417 w 1616"/>
                  <a:gd name="T9" fmla="*/ 374 h 788"/>
                  <a:gd name="T10" fmla="*/ 1421 w 1616"/>
                  <a:gd name="T11" fmla="*/ 322 h 788"/>
                  <a:gd name="T12" fmla="*/ 1340 w 1616"/>
                  <a:gd name="T13" fmla="*/ 287 h 788"/>
                  <a:gd name="T14" fmla="*/ 1260 w 1616"/>
                  <a:gd name="T15" fmla="*/ 319 h 788"/>
                  <a:gd name="T16" fmla="*/ 1233 w 1616"/>
                  <a:gd name="T17" fmla="*/ 400 h 788"/>
                  <a:gd name="T18" fmla="*/ 1127 w 1616"/>
                  <a:gd name="T19" fmla="*/ 498 h 788"/>
                  <a:gd name="T20" fmla="*/ 1070 w 1616"/>
                  <a:gd name="T21" fmla="*/ 578 h 788"/>
                  <a:gd name="T22" fmla="*/ 1073 w 1616"/>
                  <a:gd name="T23" fmla="*/ 523 h 788"/>
                  <a:gd name="T24" fmla="*/ 1010 w 1616"/>
                  <a:gd name="T25" fmla="*/ 456 h 788"/>
                  <a:gd name="T26" fmla="*/ 908 w 1616"/>
                  <a:gd name="T27" fmla="*/ 410 h 788"/>
                  <a:gd name="T28" fmla="*/ 964 w 1616"/>
                  <a:gd name="T29" fmla="*/ 303 h 788"/>
                  <a:gd name="T30" fmla="*/ 1076 w 1616"/>
                  <a:gd name="T31" fmla="*/ 251 h 788"/>
                  <a:gd name="T32" fmla="*/ 1139 w 1616"/>
                  <a:gd name="T33" fmla="*/ 198 h 788"/>
                  <a:gd name="T34" fmla="*/ 1245 w 1616"/>
                  <a:gd name="T35" fmla="*/ 202 h 788"/>
                  <a:gd name="T36" fmla="*/ 1316 w 1616"/>
                  <a:gd name="T37" fmla="*/ 132 h 788"/>
                  <a:gd name="T38" fmla="*/ 1278 w 1616"/>
                  <a:gd name="T39" fmla="*/ 113 h 788"/>
                  <a:gd name="T40" fmla="*/ 1219 w 1616"/>
                  <a:gd name="T41" fmla="*/ 159 h 788"/>
                  <a:gd name="T42" fmla="*/ 1173 w 1616"/>
                  <a:gd name="T43" fmla="*/ 128 h 788"/>
                  <a:gd name="T44" fmla="*/ 1182 w 1616"/>
                  <a:gd name="T45" fmla="*/ 63 h 788"/>
                  <a:gd name="T46" fmla="*/ 1233 w 1616"/>
                  <a:gd name="T47" fmla="*/ 1 h 788"/>
                  <a:gd name="T48" fmla="*/ 1138 w 1616"/>
                  <a:gd name="T49" fmla="*/ 68 h 788"/>
                  <a:gd name="T50" fmla="*/ 1105 w 1616"/>
                  <a:gd name="T51" fmla="*/ 134 h 788"/>
                  <a:gd name="T52" fmla="*/ 1089 w 1616"/>
                  <a:gd name="T53" fmla="*/ 124 h 788"/>
                  <a:gd name="T54" fmla="*/ 1035 w 1616"/>
                  <a:gd name="T55" fmla="*/ 133 h 788"/>
                  <a:gd name="T56" fmla="*/ 935 w 1616"/>
                  <a:gd name="T57" fmla="*/ 151 h 788"/>
                  <a:gd name="T58" fmla="*/ 866 w 1616"/>
                  <a:gd name="T59" fmla="*/ 145 h 788"/>
                  <a:gd name="T60" fmla="*/ 718 w 1616"/>
                  <a:gd name="T61" fmla="*/ 152 h 788"/>
                  <a:gd name="T62" fmla="*/ 603 w 1616"/>
                  <a:gd name="T63" fmla="*/ 107 h 788"/>
                  <a:gd name="T64" fmla="*/ 523 w 1616"/>
                  <a:gd name="T65" fmla="*/ 96 h 788"/>
                  <a:gd name="T66" fmla="*/ 352 w 1616"/>
                  <a:gd name="T67" fmla="*/ 117 h 788"/>
                  <a:gd name="T68" fmla="*/ 29 w 1616"/>
                  <a:gd name="T69" fmla="*/ 343 h 788"/>
                  <a:gd name="T70" fmla="*/ 94 w 1616"/>
                  <a:gd name="T71" fmla="*/ 356 h 788"/>
                  <a:gd name="T72" fmla="*/ 98 w 1616"/>
                  <a:gd name="T73" fmla="*/ 440 h 788"/>
                  <a:gd name="T74" fmla="*/ 39 w 1616"/>
                  <a:gd name="T75" fmla="*/ 508 h 788"/>
                  <a:gd name="T76" fmla="*/ 69 w 1616"/>
                  <a:gd name="T77" fmla="*/ 556 h 788"/>
                  <a:gd name="T78" fmla="*/ 704 w 1616"/>
                  <a:gd name="T79" fmla="*/ 636 h 788"/>
                  <a:gd name="T80" fmla="*/ 784 w 1616"/>
                  <a:gd name="T81" fmla="*/ 659 h 788"/>
                  <a:gd name="T82" fmla="*/ 896 w 1616"/>
                  <a:gd name="T83" fmla="*/ 646 h 788"/>
                  <a:gd name="T84" fmla="*/ 990 w 1616"/>
                  <a:gd name="T85" fmla="*/ 732 h 788"/>
                  <a:gd name="T86" fmla="*/ 1206 w 1616"/>
                  <a:gd name="T87" fmla="*/ 726 h 788"/>
                  <a:gd name="T88" fmla="*/ 1274 w 1616"/>
                  <a:gd name="T89" fmla="*/ 731 h 788"/>
                  <a:gd name="T90" fmla="*/ 1325 w 1616"/>
                  <a:gd name="T91" fmla="*/ 742 h 788"/>
                  <a:gd name="T92" fmla="*/ 1343 w 1616"/>
                  <a:gd name="T93" fmla="*/ 756 h 788"/>
                  <a:gd name="T94" fmla="*/ 1426 w 1616"/>
                  <a:gd name="T95" fmla="*/ 718 h 788"/>
                  <a:gd name="T96" fmla="*/ 1358 w 1616"/>
                  <a:gd name="T97" fmla="*/ 716 h 788"/>
                  <a:gd name="T98" fmla="*/ 1320 w 1616"/>
                  <a:gd name="T99" fmla="*/ 661 h 788"/>
                  <a:gd name="T100" fmla="*/ 1307 w 1616"/>
                  <a:gd name="T101" fmla="*/ 639 h 788"/>
                  <a:gd name="T102" fmla="*/ 1351 w 1616"/>
                  <a:gd name="T103" fmla="*/ 602 h 788"/>
                  <a:gd name="T104" fmla="*/ 1514 w 1616"/>
                  <a:gd name="T105" fmla="*/ 587 h 788"/>
                  <a:gd name="T106" fmla="*/ 492 w 1616"/>
                  <a:gd name="T107" fmla="*/ 208 h 788"/>
                  <a:gd name="T108" fmla="*/ 506 w 1616"/>
                  <a:gd name="T109" fmla="*/ 182 h 788"/>
                  <a:gd name="T110" fmla="*/ 587 w 1616"/>
                  <a:gd name="T111" fmla="*/ 187 h 788"/>
                  <a:gd name="T112" fmla="*/ 504 w 1616"/>
                  <a:gd name="T113" fmla="*/ 220 h 788"/>
                  <a:gd name="T114" fmla="*/ 605 w 1616"/>
                  <a:gd name="T115" fmla="*/ 303 h 788"/>
                  <a:gd name="T116" fmla="*/ 558 w 1616"/>
                  <a:gd name="T117" fmla="*/ 292 h 788"/>
                  <a:gd name="T118" fmla="*/ 679 w 1616"/>
                  <a:gd name="T119" fmla="*/ 279 h 788"/>
                  <a:gd name="T120" fmla="*/ 705 w 1616"/>
                  <a:gd name="T121" fmla="*/ 55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6" h="788">
                    <a:moveTo>
                      <a:pt x="1608" y="526"/>
                    </a:moveTo>
                    <a:cubicBezTo>
                      <a:pt x="1613" y="520"/>
                      <a:pt x="1616" y="518"/>
                      <a:pt x="1612" y="516"/>
                    </a:cubicBezTo>
                    <a:cubicBezTo>
                      <a:pt x="1607" y="514"/>
                      <a:pt x="1606" y="511"/>
                      <a:pt x="1603" y="511"/>
                    </a:cubicBezTo>
                    <a:cubicBezTo>
                      <a:pt x="1601" y="511"/>
                      <a:pt x="1595" y="507"/>
                      <a:pt x="1593" y="509"/>
                    </a:cubicBezTo>
                    <a:cubicBezTo>
                      <a:pt x="1591" y="511"/>
                      <a:pt x="1581" y="521"/>
                      <a:pt x="1584" y="515"/>
                    </a:cubicBezTo>
                    <a:cubicBezTo>
                      <a:pt x="1587" y="509"/>
                      <a:pt x="1592" y="506"/>
                      <a:pt x="1589" y="502"/>
                    </a:cubicBezTo>
                    <a:cubicBezTo>
                      <a:pt x="1585" y="498"/>
                      <a:pt x="1575" y="498"/>
                      <a:pt x="1571" y="500"/>
                    </a:cubicBezTo>
                    <a:cubicBezTo>
                      <a:pt x="1567" y="502"/>
                      <a:pt x="1558" y="506"/>
                      <a:pt x="1552" y="508"/>
                    </a:cubicBezTo>
                    <a:cubicBezTo>
                      <a:pt x="1546" y="511"/>
                      <a:pt x="1550" y="509"/>
                      <a:pt x="1533" y="514"/>
                    </a:cubicBezTo>
                    <a:cubicBezTo>
                      <a:pt x="1515" y="519"/>
                      <a:pt x="1508" y="523"/>
                      <a:pt x="1515" y="518"/>
                    </a:cubicBezTo>
                    <a:cubicBezTo>
                      <a:pt x="1521" y="513"/>
                      <a:pt x="1519" y="512"/>
                      <a:pt x="1531" y="509"/>
                    </a:cubicBezTo>
                    <a:cubicBezTo>
                      <a:pt x="1542" y="506"/>
                      <a:pt x="1546" y="500"/>
                      <a:pt x="1554" y="499"/>
                    </a:cubicBezTo>
                    <a:cubicBezTo>
                      <a:pt x="1563" y="498"/>
                      <a:pt x="1562" y="497"/>
                      <a:pt x="1574" y="493"/>
                    </a:cubicBezTo>
                    <a:cubicBezTo>
                      <a:pt x="1586" y="489"/>
                      <a:pt x="1600" y="490"/>
                      <a:pt x="1593" y="485"/>
                    </a:cubicBezTo>
                    <a:cubicBezTo>
                      <a:pt x="1587" y="480"/>
                      <a:pt x="1591" y="479"/>
                      <a:pt x="1580" y="478"/>
                    </a:cubicBezTo>
                    <a:cubicBezTo>
                      <a:pt x="1569" y="478"/>
                      <a:pt x="1562" y="474"/>
                      <a:pt x="1560" y="474"/>
                    </a:cubicBezTo>
                    <a:cubicBezTo>
                      <a:pt x="1557" y="474"/>
                      <a:pt x="1555" y="467"/>
                      <a:pt x="1550" y="467"/>
                    </a:cubicBezTo>
                    <a:cubicBezTo>
                      <a:pt x="1546" y="467"/>
                      <a:pt x="1537" y="467"/>
                      <a:pt x="1535" y="467"/>
                    </a:cubicBezTo>
                    <a:cubicBezTo>
                      <a:pt x="1533" y="467"/>
                      <a:pt x="1543" y="462"/>
                      <a:pt x="1542" y="460"/>
                    </a:cubicBezTo>
                    <a:cubicBezTo>
                      <a:pt x="1541" y="458"/>
                      <a:pt x="1549" y="456"/>
                      <a:pt x="1542" y="454"/>
                    </a:cubicBezTo>
                    <a:cubicBezTo>
                      <a:pt x="1535" y="452"/>
                      <a:pt x="1536" y="450"/>
                      <a:pt x="1532" y="448"/>
                    </a:cubicBezTo>
                    <a:cubicBezTo>
                      <a:pt x="1527" y="446"/>
                      <a:pt x="1521" y="442"/>
                      <a:pt x="1524" y="441"/>
                    </a:cubicBezTo>
                    <a:cubicBezTo>
                      <a:pt x="1526" y="440"/>
                      <a:pt x="1518" y="438"/>
                      <a:pt x="1527" y="434"/>
                    </a:cubicBezTo>
                    <a:cubicBezTo>
                      <a:pt x="1535" y="430"/>
                      <a:pt x="1530" y="428"/>
                      <a:pt x="1534" y="425"/>
                    </a:cubicBezTo>
                    <a:cubicBezTo>
                      <a:pt x="1539" y="422"/>
                      <a:pt x="1530" y="417"/>
                      <a:pt x="1536" y="416"/>
                    </a:cubicBezTo>
                    <a:cubicBezTo>
                      <a:pt x="1542" y="414"/>
                      <a:pt x="1533" y="412"/>
                      <a:pt x="1538" y="408"/>
                    </a:cubicBezTo>
                    <a:cubicBezTo>
                      <a:pt x="1542" y="404"/>
                      <a:pt x="1531" y="398"/>
                      <a:pt x="1534" y="397"/>
                    </a:cubicBezTo>
                    <a:cubicBezTo>
                      <a:pt x="1538" y="396"/>
                      <a:pt x="1541" y="392"/>
                      <a:pt x="1532" y="391"/>
                    </a:cubicBezTo>
                    <a:cubicBezTo>
                      <a:pt x="1523" y="390"/>
                      <a:pt x="1530" y="387"/>
                      <a:pt x="1527" y="385"/>
                    </a:cubicBezTo>
                    <a:cubicBezTo>
                      <a:pt x="1524" y="382"/>
                      <a:pt x="1534" y="381"/>
                      <a:pt x="1530" y="376"/>
                    </a:cubicBezTo>
                    <a:cubicBezTo>
                      <a:pt x="1526" y="371"/>
                      <a:pt x="1530" y="368"/>
                      <a:pt x="1528" y="366"/>
                    </a:cubicBezTo>
                    <a:cubicBezTo>
                      <a:pt x="1527" y="365"/>
                      <a:pt x="1518" y="365"/>
                      <a:pt x="1522" y="362"/>
                    </a:cubicBezTo>
                    <a:cubicBezTo>
                      <a:pt x="1526" y="360"/>
                      <a:pt x="1521" y="362"/>
                      <a:pt x="1523" y="356"/>
                    </a:cubicBezTo>
                    <a:cubicBezTo>
                      <a:pt x="1525" y="350"/>
                      <a:pt x="1518" y="349"/>
                      <a:pt x="1521" y="349"/>
                    </a:cubicBezTo>
                    <a:cubicBezTo>
                      <a:pt x="1524" y="350"/>
                      <a:pt x="1517" y="348"/>
                      <a:pt x="1519" y="344"/>
                    </a:cubicBezTo>
                    <a:cubicBezTo>
                      <a:pt x="1521" y="340"/>
                      <a:pt x="1519" y="332"/>
                      <a:pt x="1518" y="334"/>
                    </a:cubicBezTo>
                    <a:cubicBezTo>
                      <a:pt x="1516" y="336"/>
                      <a:pt x="1506" y="338"/>
                      <a:pt x="1506" y="342"/>
                    </a:cubicBezTo>
                    <a:cubicBezTo>
                      <a:pt x="1506" y="346"/>
                      <a:pt x="1501" y="348"/>
                      <a:pt x="1500" y="349"/>
                    </a:cubicBezTo>
                    <a:cubicBezTo>
                      <a:pt x="1499" y="351"/>
                      <a:pt x="1494" y="348"/>
                      <a:pt x="1494" y="352"/>
                    </a:cubicBezTo>
                    <a:cubicBezTo>
                      <a:pt x="1494" y="357"/>
                      <a:pt x="1490" y="356"/>
                      <a:pt x="1488" y="359"/>
                    </a:cubicBezTo>
                    <a:cubicBezTo>
                      <a:pt x="1486" y="363"/>
                      <a:pt x="1483" y="363"/>
                      <a:pt x="1482" y="365"/>
                    </a:cubicBezTo>
                    <a:cubicBezTo>
                      <a:pt x="1482" y="367"/>
                      <a:pt x="1475" y="367"/>
                      <a:pt x="1474" y="370"/>
                    </a:cubicBezTo>
                    <a:cubicBezTo>
                      <a:pt x="1474" y="372"/>
                      <a:pt x="1474" y="375"/>
                      <a:pt x="1468" y="376"/>
                    </a:cubicBezTo>
                    <a:cubicBezTo>
                      <a:pt x="1461" y="376"/>
                      <a:pt x="1461" y="374"/>
                      <a:pt x="1459" y="376"/>
                    </a:cubicBezTo>
                    <a:cubicBezTo>
                      <a:pt x="1456" y="379"/>
                      <a:pt x="1456" y="380"/>
                      <a:pt x="1451" y="382"/>
                    </a:cubicBezTo>
                    <a:cubicBezTo>
                      <a:pt x="1445" y="385"/>
                      <a:pt x="1441" y="386"/>
                      <a:pt x="1438" y="388"/>
                    </a:cubicBezTo>
                    <a:cubicBezTo>
                      <a:pt x="1435" y="390"/>
                      <a:pt x="1431" y="391"/>
                      <a:pt x="1430" y="391"/>
                    </a:cubicBezTo>
                    <a:cubicBezTo>
                      <a:pt x="1429" y="390"/>
                      <a:pt x="1431" y="393"/>
                      <a:pt x="1428" y="388"/>
                    </a:cubicBezTo>
                    <a:cubicBezTo>
                      <a:pt x="1425" y="383"/>
                      <a:pt x="1429" y="384"/>
                      <a:pt x="1423" y="381"/>
                    </a:cubicBezTo>
                    <a:cubicBezTo>
                      <a:pt x="1416" y="378"/>
                      <a:pt x="1416" y="377"/>
                      <a:pt x="1417" y="374"/>
                    </a:cubicBezTo>
                    <a:cubicBezTo>
                      <a:pt x="1417" y="372"/>
                      <a:pt x="1400" y="380"/>
                      <a:pt x="1402" y="374"/>
                    </a:cubicBezTo>
                    <a:cubicBezTo>
                      <a:pt x="1404" y="369"/>
                      <a:pt x="1382" y="382"/>
                      <a:pt x="1391" y="375"/>
                    </a:cubicBezTo>
                    <a:cubicBezTo>
                      <a:pt x="1401" y="368"/>
                      <a:pt x="1398" y="367"/>
                      <a:pt x="1404" y="365"/>
                    </a:cubicBezTo>
                    <a:cubicBezTo>
                      <a:pt x="1410" y="364"/>
                      <a:pt x="1406" y="363"/>
                      <a:pt x="1408" y="357"/>
                    </a:cubicBezTo>
                    <a:cubicBezTo>
                      <a:pt x="1410" y="352"/>
                      <a:pt x="1407" y="353"/>
                      <a:pt x="1410" y="348"/>
                    </a:cubicBezTo>
                    <a:cubicBezTo>
                      <a:pt x="1413" y="344"/>
                      <a:pt x="1406" y="343"/>
                      <a:pt x="1413" y="339"/>
                    </a:cubicBezTo>
                    <a:cubicBezTo>
                      <a:pt x="1421" y="335"/>
                      <a:pt x="1417" y="335"/>
                      <a:pt x="1422" y="331"/>
                    </a:cubicBezTo>
                    <a:cubicBezTo>
                      <a:pt x="1428" y="327"/>
                      <a:pt x="1426" y="326"/>
                      <a:pt x="1429" y="324"/>
                    </a:cubicBezTo>
                    <a:cubicBezTo>
                      <a:pt x="1433" y="322"/>
                      <a:pt x="1434" y="315"/>
                      <a:pt x="1430" y="319"/>
                    </a:cubicBezTo>
                    <a:cubicBezTo>
                      <a:pt x="1426" y="322"/>
                      <a:pt x="1424" y="326"/>
                      <a:pt x="1421" y="322"/>
                    </a:cubicBezTo>
                    <a:cubicBezTo>
                      <a:pt x="1418" y="319"/>
                      <a:pt x="1416" y="316"/>
                      <a:pt x="1411" y="316"/>
                    </a:cubicBezTo>
                    <a:cubicBezTo>
                      <a:pt x="1406" y="316"/>
                      <a:pt x="1398" y="315"/>
                      <a:pt x="1397" y="315"/>
                    </a:cubicBezTo>
                    <a:cubicBezTo>
                      <a:pt x="1396" y="315"/>
                      <a:pt x="1393" y="312"/>
                      <a:pt x="1396" y="307"/>
                    </a:cubicBezTo>
                    <a:cubicBezTo>
                      <a:pt x="1400" y="302"/>
                      <a:pt x="1407" y="303"/>
                      <a:pt x="1400" y="301"/>
                    </a:cubicBezTo>
                    <a:cubicBezTo>
                      <a:pt x="1393" y="298"/>
                      <a:pt x="1393" y="300"/>
                      <a:pt x="1389" y="295"/>
                    </a:cubicBezTo>
                    <a:cubicBezTo>
                      <a:pt x="1386" y="289"/>
                      <a:pt x="1384" y="287"/>
                      <a:pt x="1382" y="288"/>
                    </a:cubicBezTo>
                    <a:cubicBezTo>
                      <a:pt x="1379" y="289"/>
                      <a:pt x="1381" y="284"/>
                      <a:pt x="1375" y="284"/>
                    </a:cubicBezTo>
                    <a:cubicBezTo>
                      <a:pt x="1370" y="284"/>
                      <a:pt x="1362" y="281"/>
                      <a:pt x="1360" y="282"/>
                    </a:cubicBezTo>
                    <a:cubicBezTo>
                      <a:pt x="1358" y="284"/>
                      <a:pt x="1358" y="286"/>
                      <a:pt x="1353" y="287"/>
                    </a:cubicBezTo>
                    <a:cubicBezTo>
                      <a:pt x="1348" y="288"/>
                      <a:pt x="1347" y="287"/>
                      <a:pt x="1340" y="287"/>
                    </a:cubicBezTo>
                    <a:cubicBezTo>
                      <a:pt x="1334" y="287"/>
                      <a:pt x="1336" y="285"/>
                      <a:pt x="1330" y="285"/>
                    </a:cubicBezTo>
                    <a:cubicBezTo>
                      <a:pt x="1324" y="285"/>
                      <a:pt x="1322" y="285"/>
                      <a:pt x="1319" y="285"/>
                    </a:cubicBezTo>
                    <a:cubicBezTo>
                      <a:pt x="1315" y="284"/>
                      <a:pt x="1311" y="279"/>
                      <a:pt x="1308" y="279"/>
                    </a:cubicBezTo>
                    <a:cubicBezTo>
                      <a:pt x="1305" y="279"/>
                      <a:pt x="1299" y="279"/>
                      <a:pt x="1298" y="280"/>
                    </a:cubicBezTo>
                    <a:cubicBezTo>
                      <a:pt x="1297" y="282"/>
                      <a:pt x="1291" y="279"/>
                      <a:pt x="1288" y="283"/>
                    </a:cubicBezTo>
                    <a:cubicBezTo>
                      <a:pt x="1285" y="287"/>
                      <a:pt x="1279" y="288"/>
                      <a:pt x="1279" y="290"/>
                    </a:cubicBezTo>
                    <a:cubicBezTo>
                      <a:pt x="1279" y="293"/>
                      <a:pt x="1278" y="296"/>
                      <a:pt x="1278" y="299"/>
                    </a:cubicBezTo>
                    <a:cubicBezTo>
                      <a:pt x="1278" y="301"/>
                      <a:pt x="1284" y="302"/>
                      <a:pt x="1278" y="306"/>
                    </a:cubicBezTo>
                    <a:cubicBezTo>
                      <a:pt x="1272" y="310"/>
                      <a:pt x="1273" y="311"/>
                      <a:pt x="1268" y="315"/>
                    </a:cubicBezTo>
                    <a:cubicBezTo>
                      <a:pt x="1262" y="318"/>
                      <a:pt x="1265" y="317"/>
                      <a:pt x="1260" y="319"/>
                    </a:cubicBezTo>
                    <a:cubicBezTo>
                      <a:pt x="1254" y="322"/>
                      <a:pt x="1247" y="324"/>
                      <a:pt x="1253" y="325"/>
                    </a:cubicBezTo>
                    <a:cubicBezTo>
                      <a:pt x="1260" y="326"/>
                      <a:pt x="1267" y="324"/>
                      <a:pt x="1266" y="326"/>
                    </a:cubicBezTo>
                    <a:cubicBezTo>
                      <a:pt x="1265" y="328"/>
                      <a:pt x="1259" y="332"/>
                      <a:pt x="1259" y="334"/>
                    </a:cubicBezTo>
                    <a:cubicBezTo>
                      <a:pt x="1260" y="337"/>
                      <a:pt x="1262" y="341"/>
                      <a:pt x="1260" y="344"/>
                    </a:cubicBezTo>
                    <a:cubicBezTo>
                      <a:pt x="1258" y="346"/>
                      <a:pt x="1254" y="352"/>
                      <a:pt x="1251" y="353"/>
                    </a:cubicBezTo>
                    <a:cubicBezTo>
                      <a:pt x="1249" y="354"/>
                      <a:pt x="1249" y="354"/>
                      <a:pt x="1240" y="359"/>
                    </a:cubicBezTo>
                    <a:cubicBezTo>
                      <a:pt x="1231" y="365"/>
                      <a:pt x="1228" y="365"/>
                      <a:pt x="1225" y="368"/>
                    </a:cubicBezTo>
                    <a:cubicBezTo>
                      <a:pt x="1222" y="372"/>
                      <a:pt x="1214" y="370"/>
                      <a:pt x="1215" y="375"/>
                    </a:cubicBezTo>
                    <a:cubicBezTo>
                      <a:pt x="1216" y="380"/>
                      <a:pt x="1220" y="380"/>
                      <a:pt x="1224" y="387"/>
                    </a:cubicBezTo>
                    <a:cubicBezTo>
                      <a:pt x="1229" y="394"/>
                      <a:pt x="1235" y="394"/>
                      <a:pt x="1233" y="400"/>
                    </a:cubicBezTo>
                    <a:cubicBezTo>
                      <a:pt x="1232" y="407"/>
                      <a:pt x="1232" y="412"/>
                      <a:pt x="1230" y="419"/>
                    </a:cubicBezTo>
                    <a:cubicBezTo>
                      <a:pt x="1227" y="427"/>
                      <a:pt x="1224" y="428"/>
                      <a:pt x="1221" y="433"/>
                    </a:cubicBezTo>
                    <a:cubicBezTo>
                      <a:pt x="1218" y="439"/>
                      <a:pt x="1216" y="439"/>
                      <a:pt x="1211" y="445"/>
                    </a:cubicBezTo>
                    <a:cubicBezTo>
                      <a:pt x="1207" y="450"/>
                      <a:pt x="1195" y="456"/>
                      <a:pt x="1192" y="458"/>
                    </a:cubicBezTo>
                    <a:cubicBezTo>
                      <a:pt x="1190" y="460"/>
                      <a:pt x="1186" y="464"/>
                      <a:pt x="1179" y="466"/>
                    </a:cubicBezTo>
                    <a:cubicBezTo>
                      <a:pt x="1172" y="468"/>
                      <a:pt x="1173" y="469"/>
                      <a:pt x="1166" y="471"/>
                    </a:cubicBezTo>
                    <a:cubicBezTo>
                      <a:pt x="1159" y="473"/>
                      <a:pt x="1157" y="471"/>
                      <a:pt x="1151" y="474"/>
                    </a:cubicBezTo>
                    <a:cubicBezTo>
                      <a:pt x="1145" y="477"/>
                      <a:pt x="1138" y="480"/>
                      <a:pt x="1134" y="482"/>
                    </a:cubicBezTo>
                    <a:cubicBezTo>
                      <a:pt x="1130" y="484"/>
                      <a:pt x="1126" y="482"/>
                      <a:pt x="1126" y="486"/>
                    </a:cubicBezTo>
                    <a:cubicBezTo>
                      <a:pt x="1126" y="490"/>
                      <a:pt x="1125" y="496"/>
                      <a:pt x="1127" y="498"/>
                    </a:cubicBezTo>
                    <a:cubicBezTo>
                      <a:pt x="1129" y="500"/>
                      <a:pt x="1130" y="501"/>
                      <a:pt x="1128" y="506"/>
                    </a:cubicBezTo>
                    <a:cubicBezTo>
                      <a:pt x="1126" y="512"/>
                      <a:pt x="1119" y="518"/>
                      <a:pt x="1119" y="521"/>
                    </a:cubicBezTo>
                    <a:cubicBezTo>
                      <a:pt x="1119" y="525"/>
                      <a:pt x="1117" y="522"/>
                      <a:pt x="1117" y="528"/>
                    </a:cubicBezTo>
                    <a:cubicBezTo>
                      <a:pt x="1117" y="535"/>
                      <a:pt x="1111" y="541"/>
                      <a:pt x="1113" y="543"/>
                    </a:cubicBezTo>
                    <a:cubicBezTo>
                      <a:pt x="1115" y="546"/>
                      <a:pt x="1117" y="545"/>
                      <a:pt x="1111" y="550"/>
                    </a:cubicBezTo>
                    <a:cubicBezTo>
                      <a:pt x="1105" y="555"/>
                      <a:pt x="1099" y="557"/>
                      <a:pt x="1098" y="562"/>
                    </a:cubicBezTo>
                    <a:cubicBezTo>
                      <a:pt x="1097" y="567"/>
                      <a:pt x="1096" y="574"/>
                      <a:pt x="1094" y="571"/>
                    </a:cubicBezTo>
                    <a:cubicBezTo>
                      <a:pt x="1092" y="569"/>
                      <a:pt x="1086" y="565"/>
                      <a:pt x="1084" y="567"/>
                    </a:cubicBezTo>
                    <a:cubicBezTo>
                      <a:pt x="1083" y="569"/>
                      <a:pt x="1078" y="571"/>
                      <a:pt x="1077" y="575"/>
                    </a:cubicBezTo>
                    <a:cubicBezTo>
                      <a:pt x="1076" y="578"/>
                      <a:pt x="1073" y="583"/>
                      <a:pt x="1070" y="578"/>
                    </a:cubicBezTo>
                    <a:cubicBezTo>
                      <a:pt x="1067" y="573"/>
                      <a:pt x="1059" y="578"/>
                      <a:pt x="1060" y="573"/>
                    </a:cubicBezTo>
                    <a:cubicBezTo>
                      <a:pt x="1062" y="567"/>
                      <a:pt x="1067" y="572"/>
                      <a:pt x="1062" y="565"/>
                    </a:cubicBezTo>
                    <a:cubicBezTo>
                      <a:pt x="1057" y="557"/>
                      <a:pt x="1062" y="555"/>
                      <a:pt x="1056" y="552"/>
                    </a:cubicBezTo>
                    <a:cubicBezTo>
                      <a:pt x="1050" y="550"/>
                      <a:pt x="1046" y="547"/>
                      <a:pt x="1049" y="545"/>
                    </a:cubicBezTo>
                    <a:cubicBezTo>
                      <a:pt x="1052" y="543"/>
                      <a:pt x="1061" y="546"/>
                      <a:pt x="1054" y="541"/>
                    </a:cubicBezTo>
                    <a:cubicBezTo>
                      <a:pt x="1047" y="535"/>
                      <a:pt x="1043" y="534"/>
                      <a:pt x="1046" y="531"/>
                    </a:cubicBezTo>
                    <a:cubicBezTo>
                      <a:pt x="1049" y="527"/>
                      <a:pt x="1052" y="521"/>
                      <a:pt x="1054" y="526"/>
                    </a:cubicBezTo>
                    <a:cubicBezTo>
                      <a:pt x="1057" y="531"/>
                      <a:pt x="1055" y="533"/>
                      <a:pt x="1064" y="534"/>
                    </a:cubicBezTo>
                    <a:cubicBezTo>
                      <a:pt x="1072" y="535"/>
                      <a:pt x="1079" y="543"/>
                      <a:pt x="1078" y="534"/>
                    </a:cubicBezTo>
                    <a:cubicBezTo>
                      <a:pt x="1076" y="526"/>
                      <a:pt x="1082" y="524"/>
                      <a:pt x="1073" y="523"/>
                    </a:cubicBezTo>
                    <a:cubicBezTo>
                      <a:pt x="1064" y="522"/>
                      <a:pt x="1056" y="526"/>
                      <a:pt x="1056" y="521"/>
                    </a:cubicBezTo>
                    <a:cubicBezTo>
                      <a:pt x="1056" y="515"/>
                      <a:pt x="1057" y="511"/>
                      <a:pt x="1060" y="508"/>
                    </a:cubicBezTo>
                    <a:cubicBezTo>
                      <a:pt x="1063" y="505"/>
                      <a:pt x="1062" y="510"/>
                      <a:pt x="1062" y="501"/>
                    </a:cubicBezTo>
                    <a:cubicBezTo>
                      <a:pt x="1062" y="492"/>
                      <a:pt x="1065" y="495"/>
                      <a:pt x="1069" y="488"/>
                    </a:cubicBezTo>
                    <a:cubicBezTo>
                      <a:pt x="1073" y="481"/>
                      <a:pt x="1080" y="476"/>
                      <a:pt x="1080" y="474"/>
                    </a:cubicBezTo>
                    <a:cubicBezTo>
                      <a:pt x="1079" y="471"/>
                      <a:pt x="1081" y="470"/>
                      <a:pt x="1074" y="470"/>
                    </a:cubicBezTo>
                    <a:cubicBezTo>
                      <a:pt x="1066" y="470"/>
                      <a:pt x="1063" y="468"/>
                      <a:pt x="1056" y="468"/>
                    </a:cubicBezTo>
                    <a:cubicBezTo>
                      <a:pt x="1049" y="468"/>
                      <a:pt x="1046" y="466"/>
                      <a:pt x="1040" y="467"/>
                    </a:cubicBezTo>
                    <a:cubicBezTo>
                      <a:pt x="1033" y="468"/>
                      <a:pt x="1025" y="470"/>
                      <a:pt x="1022" y="466"/>
                    </a:cubicBezTo>
                    <a:cubicBezTo>
                      <a:pt x="1018" y="462"/>
                      <a:pt x="1019" y="459"/>
                      <a:pt x="1010" y="456"/>
                    </a:cubicBezTo>
                    <a:cubicBezTo>
                      <a:pt x="1001" y="453"/>
                      <a:pt x="998" y="451"/>
                      <a:pt x="993" y="449"/>
                    </a:cubicBezTo>
                    <a:cubicBezTo>
                      <a:pt x="989" y="448"/>
                      <a:pt x="987" y="449"/>
                      <a:pt x="985" y="444"/>
                    </a:cubicBezTo>
                    <a:cubicBezTo>
                      <a:pt x="984" y="439"/>
                      <a:pt x="984" y="438"/>
                      <a:pt x="979" y="433"/>
                    </a:cubicBezTo>
                    <a:cubicBezTo>
                      <a:pt x="974" y="429"/>
                      <a:pt x="974" y="424"/>
                      <a:pt x="967" y="424"/>
                    </a:cubicBezTo>
                    <a:cubicBezTo>
                      <a:pt x="961" y="423"/>
                      <a:pt x="965" y="422"/>
                      <a:pt x="956" y="420"/>
                    </a:cubicBezTo>
                    <a:cubicBezTo>
                      <a:pt x="947" y="418"/>
                      <a:pt x="947" y="416"/>
                      <a:pt x="939" y="416"/>
                    </a:cubicBezTo>
                    <a:cubicBezTo>
                      <a:pt x="932" y="416"/>
                      <a:pt x="929" y="414"/>
                      <a:pt x="922" y="416"/>
                    </a:cubicBezTo>
                    <a:cubicBezTo>
                      <a:pt x="915" y="419"/>
                      <a:pt x="918" y="418"/>
                      <a:pt x="910" y="420"/>
                    </a:cubicBezTo>
                    <a:cubicBezTo>
                      <a:pt x="903" y="423"/>
                      <a:pt x="894" y="429"/>
                      <a:pt x="900" y="423"/>
                    </a:cubicBezTo>
                    <a:cubicBezTo>
                      <a:pt x="906" y="417"/>
                      <a:pt x="905" y="417"/>
                      <a:pt x="908" y="410"/>
                    </a:cubicBezTo>
                    <a:cubicBezTo>
                      <a:pt x="912" y="403"/>
                      <a:pt x="912" y="404"/>
                      <a:pt x="914" y="396"/>
                    </a:cubicBezTo>
                    <a:cubicBezTo>
                      <a:pt x="916" y="388"/>
                      <a:pt x="914" y="388"/>
                      <a:pt x="917" y="380"/>
                    </a:cubicBezTo>
                    <a:cubicBezTo>
                      <a:pt x="920" y="373"/>
                      <a:pt x="918" y="374"/>
                      <a:pt x="912" y="374"/>
                    </a:cubicBezTo>
                    <a:cubicBezTo>
                      <a:pt x="907" y="374"/>
                      <a:pt x="904" y="374"/>
                      <a:pt x="901" y="375"/>
                    </a:cubicBezTo>
                    <a:cubicBezTo>
                      <a:pt x="898" y="375"/>
                      <a:pt x="889" y="379"/>
                      <a:pt x="894" y="370"/>
                    </a:cubicBezTo>
                    <a:cubicBezTo>
                      <a:pt x="899" y="362"/>
                      <a:pt x="904" y="349"/>
                      <a:pt x="911" y="344"/>
                    </a:cubicBezTo>
                    <a:cubicBezTo>
                      <a:pt x="919" y="340"/>
                      <a:pt x="911" y="339"/>
                      <a:pt x="923" y="333"/>
                    </a:cubicBezTo>
                    <a:cubicBezTo>
                      <a:pt x="936" y="327"/>
                      <a:pt x="932" y="328"/>
                      <a:pt x="941" y="322"/>
                    </a:cubicBezTo>
                    <a:cubicBezTo>
                      <a:pt x="949" y="315"/>
                      <a:pt x="948" y="315"/>
                      <a:pt x="954" y="311"/>
                    </a:cubicBezTo>
                    <a:cubicBezTo>
                      <a:pt x="961" y="306"/>
                      <a:pt x="955" y="305"/>
                      <a:pt x="964" y="303"/>
                    </a:cubicBezTo>
                    <a:cubicBezTo>
                      <a:pt x="973" y="301"/>
                      <a:pt x="972" y="301"/>
                      <a:pt x="979" y="297"/>
                    </a:cubicBezTo>
                    <a:cubicBezTo>
                      <a:pt x="987" y="294"/>
                      <a:pt x="983" y="289"/>
                      <a:pt x="994" y="286"/>
                    </a:cubicBezTo>
                    <a:cubicBezTo>
                      <a:pt x="1004" y="284"/>
                      <a:pt x="998" y="280"/>
                      <a:pt x="1007" y="279"/>
                    </a:cubicBezTo>
                    <a:cubicBezTo>
                      <a:pt x="1016" y="279"/>
                      <a:pt x="1017" y="271"/>
                      <a:pt x="1024" y="271"/>
                    </a:cubicBezTo>
                    <a:cubicBezTo>
                      <a:pt x="1032" y="271"/>
                      <a:pt x="1039" y="274"/>
                      <a:pt x="1048" y="270"/>
                    </a:cubicBezTo>
                    <a:cubicBezTo>
                      <a:pt x="1057" y="267"/>
                      <a:pt x="1065" y="263"/>
                      <a:pt x="1055" y="259"/>
                    </a:cubicBezTo>
                    <a:cubicBezTo>
                      <a:pt x="1046" y="255"/>
                      <a:pt x="1045" y="255"/>
                      <a:pt x="1038" y="252"/>
                    </a:cubicBezTo>
                    <a:cubicBezTo>
                      <a:pt x="1032" y="250"/>
                      <a:pt x="1023" y="243"/>
                      <a:pt x="1030" y="244"/>
                    </a:cubicBezTo>
                    <a:cubicBezTo>
                      <a:pt x="1038" y="245"/>
                      <a:pt x="1045" y="253"/>
                      <a:pt x="1055" y="254"/>
                    </a:cubicBezTo>
                    <a:cubicBezTo>
                      <a:pt x="1064" y="254"/>
                      <a:pt x="1068" y="257"/>
                      <a:pt x="1076" y="251"/>
                    </a:cubicBezTo>
                    <a:cubicBezTo>
                      <a:pt x="1085" y="244"/>
                      <a:pt x="1078" y="237"/>
                      <a:pt x="1086" y="239"/>
                    </a:cubicBezTo>
                    <a:cubicBezTo>
                      <a:pt x="1095" y="242"/>
                      <a:pt x="1091" y="249"/>
                      <a:pt x="1106" y="244"/>
                    </a:cubicBezTo>
                    <a:cubicBezTo>
                      <a:pt x="1121" y="239"/>
                      <a:pt x="1110" y="241"/>
                      <a:pt x="1126" y="238"/>
                    </a:cubicBezTo>
                    <a:cubicBezTo>
                      <a:pt x="1142" y="234"/>
                      <a:pt x="1137" y="232"/>
                      <a:pt x="1148" y="228"/>
                    </a:cubicBezTo>
                    <a:cubicBezTo>
                      <a:pt x="1159" y="224"/>
                      <a:pt x="1162" y="225"/>
                      <a:pt x="1162" y="219"/>
                    </a:cubicBezTo>
                    <a:cubicBezTo>
                      <a:pt x="1163" y="212"/>
                      <a:pt x="1168" y="211"/>
                      <a:pt x="1163" y="211"/>
                    </a:cubicBezTo>
                    <a:cubicBezTo>
                      <a:pt x="1157" y="211"/>
                      <a:pt x="1153" y="212"/>
                      <a:pt x="1145" y="211"/>
                    </a:cubicBezTo>
                    <a:cubicBezTo>
                      <a:pt x="1137" y="210"/>
                      <a:pt x="1131" y="215"/>
                      <a:pt x="1128" y="208"/>
                    </a:cubicBezTo>
                    <a:cubicBezTo>
                      <a:pt x="1125" y="201"/>
                      <a:pt x="1118" y="194"/>
                      <a:pt x="1125" y="196"/>
                    </a:cubicBezTo>
                    <a:cubicBezTo>
                      <a:pt x="1131" y="198"/>
                      <a:pt x="1134" y="195"/>
                      <a:pt x="1139" y="198"/>
                    </a:cubicBezTo>
                    <a:cubicBezTo>
                      <a:pt x="1144" y="200"/>
                      <a:pt x="1140" y="201"/>
                      <a:pt x="1148" y="203"/>
                    </a:cubicBezTo>
                    <a:cubicBezTo>
                      <a:pt x="1156" y="205"/>
                      <a:pt x="1153" y="206"/>
                      <a:pt x="1160" y="207"/>
                    </a:cubicBezTo>
                    <a:cubicBezTo>
                      <a:pt x="1168" y="207"/>
                      <a:pt x="1171" y="205"/>
                      <a:pt x="1175" y="204"/>
                    </a:cubicBezTo>
                    <a:cubicBezTo>
                      <a:pt x="1179" y="204"/>
                      <a:pt x="1182" y="202"/>
                      <a:pt x="1186" y="198"/>
                    </a:cubicBezTo>
                    <a:cubicBezTo>
                      <a:pt x="1191" y="195"/>
                      <a:pt x="1202" y="193"/>
                      <a:pt x="1203" y="191"/>
                    </a:cubicBezTo>
                    <a:cubicBezTo>
                      <a:pt x="1204" y="189"/>
                      <a:pt x="1192" y="184"/>
                      <a:pt x="1197" y="183"/>
                    </a:cubicBezTo>
                    <a:cubicBezTo>
                      <a:pt x="1202" y="181"/>
                      <a:pt x="1215" y="180"/>
                      <a:pt x="1218" y="181"/>
                    </a:cubicBezTo>
                    <a:cubicBezTo>
                      <a:pt x="1220" y="183"/>
                      <a:pt x="1220" y="186"/>
                      <a:pt x="1223" y="187"/>
                    </a:cubicBezTo>
                    <a:cubicBezTo>
                      <a:pt x="1226" y="188"/>
                      <a:pt x="1227" y="196"/>
                      <a:pt x="1227" y="196"/>
                    </a:cubicBezTo>
                    <a:cubicBezTo>
                      <a:pt x="1227" y="197"/>
                      <a:pt x="1241" y="203"/>
                      <a:pt x="1245" y="202"/>
                    </a:cubicBezTo>
                    <a:cubicBezTo>
                      <a:pt x="1249" y="200"/>
                      <a:pt x="1250" y="198"/>
                      <a:pt x="1246" y="195"/>
                    </a:cubicBezTo>
                    <a:cubicBezTo>
                      <a:pt x="1241" y="193"/>
                      <a:pt x="1237" y="187"/>
                      <a:pt x="1240" y="187"/>
                    </a:cubicBezTo>
                    <a:cubicBezTo>
                      <a:pt x="1244" y="188"/>
                      <a:pt x="1247" y="176"/>
                      <a:pt x="1251" y="180"/>
                    </a:cubicBezTo>
                    <a:cubicBezTo>
                      <a:pt x="1254" y="183"/>
                      <a:pt x="1245" y="193"/>
                      <a:pt x="1263" y="187"/>
                    </a:cubicBezTo>
                    <a:cubicBezTo>
                      <a:pt x="1282" y="181"/>
                      <a:pt x="1283" y="175"/>
                      <a:pt x="1288" y="175"/>
                    </a:cubicBezTo>
                    <a:cubicBezTo>
                      <a:pt x="1293" y="175"/>
                      <a:pt x="1290" y="174"/>
                      <a:pt x="1299" y="171"/>
                    </a:cubicBezTo>
                    <a:cubicBezTo>
                      <a:pt x="1309" y="167"/>
                      <a:pt x="1305" y="171"/>
                      <a:pt x="1312" y="164"/>
                    </a:cubicBezTo>
                    <a:cubicBezTo>
                      <a:pt x="1319" y="157"/>
                      <a:pt x="1321" y="159"/>
                      <a:pt x="1317" y="153"/>
                    </a:cubicBezTo>
                    <a:cubicBezTo>
                      <a:pt x="1313" y="148"/>
                      <a:pt x="1309" y="149"/>
                      <a:pt x="1312" y="142"/>
                    </a:cubicBezTo>
                    <a:cubicBezTo>
                      <a:pt x="1315" y="135"/>
                      <a:pt x="1304" y="128"/>
                      <a:pt x="1316" y="132"/>
                    </a:cubicBezTo>
                    <a:cubicBezTo>
                      <a:pt x="1328" y="135"/>
                      <a:pt x="1329" y="130"/>
                      <a:pt x="1335" y="128"/>
                    </a:cubicBezTo>
                    <a:cubicBezTo>
                      <a:pt x="1340" y="126"/>
                      <a:pt x="1342" y="122"/>
                      <a:pt x="1341" y="121"/>
                    </a:cubicBezTo>
                    <a:cubicBezTo>
                      <a:pt x="1339" y="120"/>
                      <a:pt x="1343" y="117"/>
                      <a:pt x="1339" y="115"/>
                    </a:cubicBezTo>
                    <a:cubicBezTo>
                      <a:pt x="1336" y="113"/>
                      <a:pt x="1332" y="111"/>
                      <a:pt x="1334" y="109"/>
                    </a:cubicBezTo>
                    <a:cubicBezTo>
                      <a:pt x="1336" y="108"/>
                      <a:pt x="1346" y="106"/>
                      <a:pt x="1331" y="105"/>
                    </a:cubicBezTo>
                    <a:cubicBezTo>
                      <a:pt x="1316" y="104"/>
                      <a:pt x="1316" y="104"/>
                      <a:pt x="1311" y="103"/>
                    </a:cubicBezTo>
                    <a:cubicBezTo>
                      <a:pt x="1306" y="103"/>
                      <a:pt x="1303" y="101"/>
                      <a:pt x="1300" y="102"/>
                    </a:cubicBezTo>
                    <a:cubicBezTo>
                      <a:pt x="1297" y="103"/>
                      <a:pt x="1291" y="103"/>
                      <a:pt x="1290" y="104"/>
                    </a:cubicBezTo>
                    <a:cubicBezTo>
                      <a:pt x="1288" y="104"/>
                      <a:pt x="1284" y="102"/>
                      <a:pt x="1283" y="104"/>
                    </a:cubicBezTo>
                    <a:cubicBezTo>
                      <a:pt x="1282" y="107"/>
                      <a:pt x="1278" y="109"/>
                      <a:pt x="1278" y="113"/>
                    </a:cubicBezTo>
                    <a:cubicBezTo>
                      <a:pt x="1277" y="116"/>
                      <a:pt x="1273" y="114"/>
                      <a:pt x="1275" y="117"/>
                    </a:cubicBezTo>
                    <a:cubicBezTo>
                      <a:pt x="1277" y="119"/>
                      <a:pt x="1279" y="121"/>
                      <a:pt x="1277" y="123"/>
                    </a:cubicBezTo>
                    <a:cubicBezTo>
                      <a:pt x="1274" y="125"/>
                      <a:pt x="1280" y="130"/>
                      <a:pt x="1272" y="129"/>
                    </a:cubicBezTo>
                    <a:cubicBezTo>
                      <a:pt x="1264" y="129"/>
                      <a:pt x="1263" y="127"/>
                      <a:pt x="1261" y="129"/>
                    </a:cubicBezTo>
                    <a:cubicBezTo>
                      <a:pt x="1258" y="130"/>
                      <a:pt x="1255" y="133"/>
                      <a:pt x="1252" y="137"/>
                    </a:cubicBezTo>
                    <a:cubicBezTo>
                      <a:pt x="1249" y="140"/>
                      <a:pt x="1239" y="144"/>
                      <a:pt x="1236" y="146"/>
                    </a:cubicBezTo>
                    <a:cubicBezTo>
                      <a:pt x="1236" y="146"/>
                      <a:pt x="1236" y="146"/>
                      <a:pt x="1236" y="146"/>
                    </a:cubicBezTo>
                    <a:cubicBezTo>
                      <a:pt x="1237" y="146"/>
                      <a:pt x="1243" y="138"/>
                      <a:pt x="1234" y="140"/>
                    </a:cubicBezTo>
                    <a:cubicBezTo>
                      <a:pt x="1223" y="142"/>
                      <a:pt x="1220" y="152"/>
                      <a:pt x="1221" y="153"/>
                    </a:cubicBezTo>
                    <a:cubicBezTo>
                      <a:pt x="1222" y="154"/>
                      <a:pt x="1227" y="156"/>
                      <a:pt x="1219" y="159"/>
                    </a:cubicBezTo>
                    <a:cubicBezTo>
                      <a:pt x="1211" y="161"/>
                      <a:pt x="1204" y="163"/>
                      <a:pt x="1201" y="165"/>
                    </a:cubicBezTo>
                    <a:cubicBezTo>
                      <a:pt x="1197" y="167"/>
                      <a:pt x="1194" y="168"/>
                      <a:pt x="1194" y="157"/>
                    </a:cubicBezTo>
                    <a:cubicBezTo>
                      <a:pt x="1194" y="147"/>
                      <a:pt x="1193" y="144"/>
                      <a:pt x="1197" y="142"/>
                    </a:cubicBezTo>
                    <a:cubicBezTo>
                      <a:pt x="1201" y="141"/>
                      <a:pt x="1198" y="140"/>
                      <a:pt x="1204" y="139"/>
                    </a:cubicBezTo>
                    <a:cubicBezTo>
                      <a:pt x="1210" y="138"/>
                      <a:pt x="1215" y="139"/>
                      <a:pt x="1218" y="132"/>
                    </a:cubicBezTo>
                    <a:cubicBezTo>
                      <a:pt x="1220" y="126"/>
                      <a:pt x="1222" y="117"/>
                      <a:pt x="1210" y="117"/>
                    </a:cubicBezTo>
                    <a:cubicBezTo>
                      <a:pt x="1198" y="117"/>
                      <a:pt x="1194" y="117"/>
                      <a:pt x="1189" y="122"/>
                    </a:cubicBezTo>
                    <a:cubicBezTo>
                      <a:pt x="1183" y="126"/>
                      <a:pt x="1181" y="132"/>
                      <a:pt x="1177" y="136"/>
                    </a:cubicBezTo>
                    <a:cubicBezTo>
                      <a:pt x="1173" y="141"/>
                      <a:pt x="1168" y="142"/>
                      <a:pt x="1168" y="137"/>
                    </a:cubicBezTo>
                    <a:cubicBezTo>
                      <a:pt x="1168" y="132"/>
                      <a:pt x="1169" y="134"/>
                      <a:pt x="1173" y="128"/>
                    </a:cubicBezTo>
                    <a:cubicBezTo>
                      <a:pt x="1176" y="122"/>
                      <a:pt x="1180" y="124"/>
                      <a:pt x="1176" y="119"/>
                    </a:cubicBezTo>
                    <a:cubicBezTo>
                      <a:pt x="1173" y="114"/>
                      <a:pt x="1168" y="112"/>
                      <a:pt x="1175" y="112"/>
                    </a:cubicBezTo>
                    <a:cubicBezTo>
                      <a:pt x="1182" y="112"/>
                      <a:pt x="1188" y="115"/>
                      <a:pt x="1189" y="112"/>
                    </a:cubicBezTo>
                    <a:cubicBezTo>
                      <a:pt x="1190" y="109"/>
                      <a:pt x="1198" y="104"/>
                      <a:pt x="1185" y="106"/>
                    </a:cubicBezTo>
                    <a:cubicBezTo>
                      <a:pt x="1172" y="107"/>
                      <a:pt x="1166" y="107"/>
                      <a:pt x="1163" y="107"/>
                    </a:cubicBezTo>
                    <a:cubicBezTo>
                      <a:pt x="1160" y="108"/>
                      <a:pt x="1153" y="106"/>
                      <a:pt x="1157" y="103"/>
                    </a:cubicBezTo>
                    <a:cubicBezTo>
                      <a:pt x="1162" y="99"/>
                      <a:pt x="1171" y="97"/>
                      <a:pt x="1178" y="94"/>
                    </a:cubicBezTo>
                    <a:cubicBezTo>
                      <a:pt x="1185" y="91"/>
                      <a:pt x="1185" y="89"/>
                      <a:pt x="1181" y="84"/>
                    </a:cubicBezTo>
                    <a:cubicBezTo>
                      <a:pt x="1178" y="80"/>
                      <a:pt x="1173" y="79"/>
                      <a:pt x="1178" y="73"/>
                    </a:cubicBezTo>
                    <a:cubicBezTo>
                      <a:pt x="1182" y="68"/>
                      <a:pt x="1187" y="66"/>
                      <a:pt x="1182" y="63"/>
                    </a:cubicBezTo>
                    <a:cubicBezTo>
                      <a:pt x="1178" y="60"/>
                      <a:pt x="1169" y="56"/>
                      <a:pt x="1174" y="54"/>
                    </a:cubicBezTo>
                    <a:cubicBezTo>
                      <a:pt x="1179" y="52"/>
                      <a:pt x="1183" y="51"/>
                      <a:pt x="1192" y="48"/>
                    </a:cubicBezTo>
                    <a:cubicBezTo>
                      <a:pt x="1200" y="45"/>
                      <a:pt x="1206" y="33"/>
                      <a:pt x="1211" y="35"/>
                    </a:cubicBezTo>
                    <a:cubicBezTo>
                      <a:pt x="1215" y="36"/>
                      <a:pt x="1221" y="37"/>
                      <a:pt x="1240" y="31"/>
                    </a:cubicBezTo>
                    <a:cubicBezTo>
                      <a:pt x="1258" y="25"/>
                      <a:pt x="1258" y="22"/>
                      <a:pt x="1269" y="18"/>
                    </a:cubicBezTo>
                    <a:cubicBezTo>
                      <a:pt x="1280" y="14"/>
                      <a:pt x="1281" y="11"/>
                      <a:pt x="1286" y="9"/>
                    </a:cubicBezTo>
                    <a:cubicBezTo>
                      <a:pt x="1291" y="7"/>
                      <a:pt x="1287" y="1"/>
                      <a:pt x="1278" y="3"/>
                    </a:cubicBezTo>
                    <a:cubicBezTo>
                      <a:pt x="1269" y="6"/>
                      <a:pt x="1262" y="5"/>
                      <a:pt x="1260" y="6"/>
                    </a:cubicBezTo>
                    <a:cubicBezTo>
                      <a:pt x="1258" y="6"/>
                      <a:pt x="1259" y="2"/>
                      <a:pt x="1252" y="3"/>
                    </a:cubicBezTo>
                    <a:cubicBezTo>
                      <a:pt x="1244" y="3"/>
                      <a:pt x="1239" y="0"/>
                      <a:pt x="1233" y="1"/>
                    </a:cubicBezTo>
                    <a:cubicBezTo>
                      <a:pt x="1227" y="2"/>
                      <a:pt x="1213" y="6"/>
                      <a:pt x="1210" y="7"/>
                    </a:cubicBezTo>
                    <a:cubicBezTo>
                      <a:pt x="1208" y="7"/>
                      <a:pt x="1204" y="8"/>
                      <a:pt x="1205" y="10"/>
                    </a:cubicBezTo>
                    <a:cubicBezTo>
                      <a:pt x="1206" y="12"/>
                      <a:pt x="1210" y="16"/>
                      <a:pt x="1204" y="15"/>
                    </a:cubicBezTo>
                    <a:cubicBezTo>
                      <a:pt x="1198" y="13"/>
                      <a:pt x="1197" y="10"/>
                      <a:pt x="1194" y="13"/>
                    </a:cubicBezTo>
                    <a:cubicBezTo>
                      <a:pt x="1191" y="15"/>
                      <a:pt x="1188" y="15"/>
                      <a:pt x="1184" y="22"/>
                    </a:cubicBezTo>
                    <a:cubicBezTo>
                      <a:pt x="1179" y="29"/>
                      <a:pt x="1172" y="33"/>
                      <a:pt x="1171" y="34"/>
                    </a:cubicBezTo>
                    <a:cubicBezTo>
                      <a:pt x="1170" y="35"/>
                      <a:pt x="1172" y="36"/>
                      <a:pt x="1171" y="41"/>
                    </a:cubicBezTo>
                    <a:cubicBezTo>
                      <a:pt x="1170" y="46"/>
                      <a:pt x="1160" y="48"/>
                      <a:pt x="1152" y="53"/>
                    </a:cubicBezTo>
                    <a:cubicBezTo>
                      <a:pt x="1144" y="57"/>
                      <a:pt x="1140" y="59"/>
                      <a:pt x="1140" y="61"/>
                    </a:cubicBezTo>
                    <a:cubicBezTo>
                      <a:pt x="1140" y="62"/>
                      <a:pt x="1147" y="67"/>
                      <a:pt x="1138" y="68"/>
                    </a:cubicBezTo>
                    <a:cubicBezTo>
                      <a:pt x="1129" y="68"/>
                      <a:pt x="1126" y="64"/>
                      <a:pt x="1120" y="68"/>
                    </a:cubicBezTo>
                    <a:cubicBezTo>
                      <a:pt x="1113" y="72"/>
                      <a:pt x="1107" y="75"/>
                      <a:pt x="1107" y="80"/>
                    </a:cubicBezTo>
                    <a:cubicBezTo>
                      <a:pt x="1108" y="84"/>
                      <a:pt x="1107" y="84"/>
                      <a:pt x="1102" y="90"/>
                    </a:cubicBezTo>
                    <a:cubicBezTo>
                      <a:pt x="1097" y="96"/>
                      <a:pt x="1090" y="94"/>
                      <a:pt x="1096" y="99"/>
                    </a:cubicBezTo>
                    <a:cubicBezTo>
                      <a:pt x="1102" y="104"/>
                      <a:pt x="1108" y="106"/>
                      <a:pt x="1113" y="107"/>
                    </a:cubicBezTo>
                    <a:cubicBezTo>
                      <a:pt x="1118" y="108"/>
                      <a:pt x="1122" y="109"/>
                      <a:pt x="1120" y="112"/>
                    </a:cubicBezTo>
                    <a:cubicBezTo>
                      <a:pt x="1118" y="115"/>
                      <a:pt x="1114" y="117"/>
                      <a:pt x="1112" y="119"/>
                    </a:cubicBezTo>
                    <a:cubicBezTo>
                      <a:pt x="1109" y="121"/>
                      <a:pt x="1104" y="128"/>
                      <a:pt x="1107" y="128"/>
                    </a:cubicBezTo>
                    <a:cubicBezTo>
                      <a:pt x="1109" y="128"/>
                      <a:pt x="1121" y="121"/>
                      <a:pt x="1118" y="125"/>
                    </a:cubicBezTo>
                    <a:cubicBezTo>
                      <a:pt x="1115" y="128"/>
                      <a:pt x="1112" y="133"/>
                      <a:pt x="1105" y="134"/>
                    </a:cubicBezTo>
                    <a:cubicBezTo>
                      <a:pt x="1098" y="135"/>
                      <a:pt x="1096" y="134"/>
                      <a:pt x="1090" y="138"/>
                    </a:cubicBezTo>
                    <a:cubicBezTo>
                      <a:pt x="1085" y="141"/>
                      <a:pt x="1085" y="144"/>
                      <a:pt x="1078" y="145"/>
                    </a:cubicBezTo>
                    <a:cubicBezTo>
                      <a:pt x="1071" y="146"/>
                      <a:pt x="1060" y="147"/>
                      <a:pt x="1059" y="151"/>
                    </a:cubicBezTo>
                    <a:cubicBezTo>
                      <a:pt x="1058" y="156"/>
                      <a:pt x="1061" y="160"/>
                      <a:pt x="1054" y="163"/>
                    </a:cubicBezTo>
                    <a:cubicBezTo>
                      <a:pt x="1047" y="167"/>
                      <a:pt x="1047" y="170"/>
                      <a:pt x="1042" y="165"/>
                    </a:cubicBezTo>
                    <a:cubicBezTo>
                      <a:pt x="1038" y="160"/>
                      <a:pt x="1031" y="160"/>
                      <a:pt x="1041" y="155"/>
                    </a:cubicBezTo>
                    <a:cubicBezTo>
                      <a:pt x="1052" y="149"/>
                      <a:pt x="1049" y="148"/>
                      <a:pt x="1055" y="144"/>
                    </a:cubicBezTo>
                    <a:cubicBezTo>
                      <a:pt x="1062" y="139"/>
                      <a:pt x="1034" y="136"/>
                      <a:pt x="1046" y="134"/>
                    </a:cubicBezTo>
                    <a:cubicBezTo>
                      <a:pt x="1058" y="133"/>
                      <a:pt x="1059" y="135"/>
                      <a:pt x="1070" y="131"/>
                    </a:cubicBezTo>
                    <a:cubicBezTo>
                      <a:pt x="1080" y="127"/>
                      <a:pt x="1095" y="129"/>
                      <a:pt x="1089" y="124"/>
                    </a:cubicBezTo>
                    <a:cubicBezTo>
                      <a:pt x="1083" y="119"/>
                      <a:pt x="1081" y="120"/>
                      <a:pt x="1081" y="116"/>
                    </a:cubicBezTo>
                    <a:cubicBezTo>
                      <a:pt x="1081" y="112"/>
                      <a:pt x="1102" y="110"/>
                      <a:pt x="1088" y="109"/>
                    </a:cubicBezTo>
                    <a:cubicBezTo>
                      <a:pt x="1074" y="107"/>
                      <a:pt x="1071" y="112"/>
                      <a:pt x="1068" y="106"/>
                    </a:cubicBezTo>
                    <a:cubicBezTo>
                      <a:pt x="1065" y="100"/>
                      <a:pt x="1065" y="96"/>
                      <a:pt x="1057" y="100"/>
                    </a:cubicBezTo>
                    <a:cubicBezTo>
                      <a:pt x="1049" y="105"/>
                      <a:pt x="1046" y="104"/>
                      <a:pt x="1044" y="108"/>
                    </a:cubicBezTo>
                    <a:cubicBezTo>
                      <a:pt x="1041" y="112"/>
                      <a:pt x="1041" y="115"/>
                      <a:pt x="1034" y="117"/>
                    </a:cubicBezTo>
                    <a:cubicBezTo>
                      <a:pt x="1028" y="118"/>
                      <a:pt x="1016" y="119"/>
                      <a:pt x="1015" y="120"/>
                    </a:cubicBezTo>
                    <a:cubicBezTo>
                      <a:pt x="1013" y="121"/>
                      <a:pt x="1010" y="126"/>
                      <a:pt x="1015" y="126"/>
                    </a:cubicBezTo>
                    <a:cubicBezTo>
                      <a:pt x="1020" y="127"/>
                      <a:pt x="1034" y="127"/>
                      <a:pt x="1035" y="129"/>
                    </a:cubicBezTo>
                    <a:cubicBezTo>
                      <a:pt x="1035" y="130"/>
                      <a:pt x="1039" y="131"/>
                      <a:pt x="1035" y="133"/>
                    </a:cubicBezTo>
                    <a:cubicBezTo>
                      <a:pt x="1031" y="135"/>
                      <a:pt x="1026" y="138"/>
                      <a:pt x="1023" y="138"/>
                    </a:cubicBezTo>
                    <a:cubicBezTo>
                      <a:pt x="1019" y="138"/>
                      <a:pt x="1014" y="135"/>
                      <a:pt x="1015" y="140"/>
                    </a:cubicBezTo>
                    <a:cubicBezTo>
                      <a:pt x="1017" y="145"/>
                      <a:pt x="1034" y="143"/>
                      <a:pt x="1034" y="147"/>
                    </a:cubicBezTo>
                    <a:cubicBezTo>
                      <a:pt x="1033" y="151"/>
                      <a:pt x="1030" y="153"/>
                      <a:pt x="1026" y="153"/>
                    </a:cubicBezTo>
                    <a:cubicBezTo>
                      <a:pt x="1022" y="154"/>
                      <a:pt x="1024" y="156"/>
                      <a:pt x="1015" y="151"/>
                    </a:cubicBezTo>
                    <a:cubicBezTo>
                      <a:pt x="1006" y="145"/>
                      <a:pt x="1003" y="144"/>
                      <a:pt x="1001" y="147"/>
                    </a:cubicBezTo>
                    <a:cubicBezTo>
                      <a:pt x="999" y="151"/>
                      <a:pt x="1007" y="155"/>
                      <a:pt x="995" y="152"/>
                    </a:cubicBezTo>
                    <a:cubicBezTo>
                      <a:pt x="982" y="149"/>
                      <a:pt x="988" y="147"/>
                      <a:pt x="977" y="149"/>
                    </a:cubicBezTo>
                    <a:cubicBezTo>
                      <a:pt x="966" y="151"/>
                      <a:pt x="964" y="152"/>
                      <a:pt x="955" y="152"/>
                    </a:cubicBezTo>
                    <a:cubicBezTo>
                      <a:pt x="945" y="153"/>
                      <a:pt x="945" y="154"/>
                      <a:pt x="935" y="151"/>
                    </a:cubicBezTo>
                    <a:cubicBezTo>
                      <a:pt x="925" y="148"/>
                      <a:pt x="917" y="144"/>
                      <a:pt x="911" y="144"/>
                    </a:cubicBezTo>
                    <a:cubicBezTo>
                      <a:pt x="905" y="145"/>
                      <a:pt x="901" y="146"/>
                      <a:pt x="899" y="142"/>
                    </a:cubicBezTo>
                    <a:cubicBezTo>
                      <a:pt x="897" y="138"/>
                      <a:pt x="894" y="135"/>
                      <a:pt x="895" y="132"/>
                    </a:cubicBezTo>
                    <a:cubicBezTo>
                      <a:pt x="896" y="129"/>
                      <a:pt x="908" y="122"/>
                      <a:pt x="891" y="123"/>
                    </a:cubicBezTo>
                    <a:cubicBezTo>
                      <a:pt x="875" y="124"/>
                      <a:pt x="881" y="124"/>
                      <a:pt x="867" y="127"/>
                    </a:cubicBezTo>
                    <a:cubicBezTo>
                      <a:pt x="854" y="130"/>
                      <a:pt x="847" y="130"/>
                      <a:pt x="841" y="133"/>
                    </a:cubicBezTo>
                    <a:cubicBezTo>
                      <a:pt x="835" y="135"/>
                      <a:pt x="825" y="140"/>
                      <a:pt x="831" y="142"/>
                    </a:cubicBezTo>
                    <a:cubicBezTo>
                      <a:pt x="837" y="144"/>
                      <a:pt x="850" y="141"/>
                      <a:pt x="859" y="140"/>
                    </a:cubicBezTo>
                    <a:cubicBezTo>
                      <a:pt x="869" y="138"/>
                      <a:pt x="888" y="132"/>
                      <a:pt x="885" y="136"/>
                    </a:cubicBezTo>
                    <a:cubicBezTo>
                      <a:pt x="883" y="139"/>
                      <a:pt x="877" y="143"/>
                      <a:pt x="866" y="145"/>
                    </a:cubicBezTo>
                    <a:cubicBezTo>
                      <a:pt x="856" y="146"/>
                      <a:pt x="852" y="146"/>
                      <a:pt x="845" y="148"/>
                    </a:cubicBezTo>
                    <a:cubicBezTo>
                      <a:pt x="839" y="151"/>
                      <a:pt x="828" y="152"/>
                      <a:pt x="826" y="159"/>
                    </a:cubicBezTo>
                    <a:cubicBezTo>
                      <a:pt x="825" y="166"/>
                      <a:pt x="825" y="179"/>
                      <a:pt x="820" y="171"/>
                    </a:cubicBezTo>
                    <a:cubicBezTo>
                      <a:pt x="814" y="164"/>
                      <a:pt x="820" y="166"/>
                      <a:pt x="814" y="159"/>
                    </a:cubicBezTo>
                    <a:cubicBezTo>
                      <a:pt x="808" y="153"/>
                      <a:pt x="808" y="151"/>
                      <a:pt x="803" y="151"/>
                    </a:cubicBezTo>
                    <a:cubicBezTo>
                      <a:pt x="798" y="151"/>
                      <a:pt x="798" y="146"/>
                      <a:pt x="789" y="147"/>
                    </a:cubicBezTo>
                    <a:cubicBezTo>
                      <a:pt x="781" y="149"/>
                      <a:pt x="789" y="148"/>
                      <a:pt x="776" y="150"/>
                    </a:cubicBezTo>
                    <a:cubicBezTo>
                      <a:pt x="762" y="152"/>
                      <a:pt x="759" y="152"/>
                      <a:pt x="748" y="153"/>
                    </a:cubicBezTo>
                    <a:cubicBezTo>
                      <a:pt x="738" y="154"/>
                      <a:pt x="740" y="155"/>
                      <a:pt x="730" y="154"/>
                    </a:cubicBezTo>
                    <a:cubicBezTo>
                      <a:pt x="720" y="152"/>
                      <a:pt x="730" y="152"/>
                      <a:pt x="718" y="152"/>
                    </a:cubicBezTo>
                    <a:cubicBezTo>
                      <a:pt x="705" y="151"/>
                      <a:pt x="695" y="144"/>
                      <a:pt x="705" y="142"/>
                    </a:cubicBezTo>
                    <a:cubicBezTo>
                      <a:pt x="715" y="140"/>
                      <a:pt x="729" y="142"/>
                      <a:pt x="735" y="139"/>
                    </a:cubicBezTo>
                    <a:cubicBezTo>
                      <a:pt x="741" y="136"/>
                      <a:pt x="742" y="131"/>
                      <a:pt x="733" y="128"/>
                    </a:cubicBezTo>
                    <a:cubicBezTo>
                      <a:pt x="723" y="124"/>
                      <a:pt x="718" y="123"/>
                      <a:pt x="708" y="124"/>
                    </a:cubicBezTo>
                    <a:cubicBezTo>
                      <a:pt x="698" y="125"/>
                      <a:pt x="696" y="126"/>
                      <a:pt x="690" y="125"/>
                    </a:cubicBezTo>
                    <a:cubicBezTo>
                      <a:pt x="685" y="123"/>
                      <a:pt x="687" y="123"/>
                      <a:pt x="676" y="120"/>
                    </a:cubicBezTo>
                    <a:cubicBezTo>
                      <a:pt x="666" y="116"/>
                      <a:pt x="670" y="117"/>
                      <a:pt x="660" y="114"/>
                    </a:cubicBezTo>
                    <a:cubicBezTo>
                      <a:pt x="650" y="111"/>
                      <a:pt x="653" y="110"/>
                      <a:pt x="643" y="108"/>
                    </a:cubicBezTo>
                    <a:cubicBezTo>
                      <a:pt x="633" y="105"/>
                      <a:pt x="638" y="103"/>
                      <a:pt x="625" y="104"/>
                    </a:cubicBezTo>
                    <a:cubicBezTo>
                      <a:pt x="612" y="105"/>
                      <a:pt x="607" y="106"/>
                      <a:pt x="603" y="107"/>
                    </a:cubicBezTo>
                    <a:cubicBezTo>
                      <a:pt x="600" y="108"/>
                      <a:pt x="601" y="113"/>
                      <a:pt x="591" y="115"/>
                    </a:cubicBezTo>
                    <a:cubicBezTo>
                      <a:pt x="580" y="117"/>
                      <a:pt x="564" y="115"/>
                      <a:pt x="586" y="104"/>
                    </a:cubicBezTo>
                    <a:cubicBezTo>
                      <a:pt x="591" y="99"/>
                      <a:pt x="600" y="95"/>
                      <a:pt x="592" y="96"/>
                    </a:cubicBezTo>
                    <a:cubicBezTo>
                      <a:pt x="583" y="97"/>
                      <a:pt x="574" y="97"/>
                      <a:pt x="570" y="100"/>
                    </a:cubicBezTo>
                    <a:cubicBezTo>
                      <a:pt x="566" y="103"/>
                      <a:pt x="560" y="102"/>
                      <a:pt x="556" y="107"/>
                    </a:cubicBezTo>
                    <a:cubicBezTo>
                      <a:pt x="551" y="112"/>
                      <a:pt x="546" y="116"/>
                      <a:pt x="544" y="109"/>
                    </a:cubicBezTo>
                    <a:cubicBezTo>
                      <a:pt x="542" y="102"/>
                      <a:pt x="540" y="102"/>
                      <a:pt x="544" y="99"/>
                    </a:cubicBezTo>
                    <a:cubicBezTo>
                      <a:pt x="548" y="95"/>
                      <a:pt x="557" y="86"/>
                      <a:pt x="544" y="84"/>
                    </a:cubicBezTo>
                    <a:cubicBezTo>
                      <a:pt x="530" y="82"/>
                      <a:pt x="526" y="80"/>
                      <a:pt x="528" y="87"/>
                    </a:cubicBezTo>
                    <a:cubicBezTo>
                      <a:pt x="530" y="94"/>
                      <a:pt x="532" y="94"/>
                      <a:pt x="523" y="96"/>
                    </a:cubicBezTo>
                    <a:cubicBezTo>
                      <a:pt x="514" y="98"/>
                      <a:pt x="513" y="104"/>
                      <a:pt x="507" y="104"/>
                    </a:cubicBezTo>
                    <a:cubicBezTo>
                      <a:pt x="502" y="105"/>
                      <a:pt x="498" y="106"/>
                      <a:pt x="499" y="101"/>
                    </a:cubicBezTo>
                    <a:cubicBezTo>
                      <a:pt x="501" y="95"/>
                      <a:pt x="496" y="93"/>
                      <a:pt x="486" y="94"/>
                    </a:cubicBezTo>
                    <a:cubicBezTo>
                      <a:pt x="477" y="94"/>
                      <a:pt x="464" y="94"/>
                      <a:pt x="462" y="97"/>
                    </a:cubicBezTo>
                    <a:cubicBezTo>
                      <a:pt x="460" y="100"/>
                      <a:pt x="450" y="104"/>
                      <a:pt x="445" y="104"/>
                    </a:cubicBezTo>
                    <a:cubicBezTo>
                      <a:pt x="441" y="104"/>
                      <a:pt x="439" y="101"/>
                      <a:pt x="431" y="105"/>
                    </a:cubicBezTo>
                    <a:cubicBezTo>
                      <a:pt x="422" y="109"/>
                      <a:pt x="427" y="107"/>
                      <a:pt x="417" y="110"/>
                    </a:cubicBezTo>
                    <a:cubicBezTo>
                      <a:pt x="407" y="113"/>
                      <a:pt x="410" y="107"/>
                      <a:pt x="396" y="108"/>
                    </a:cubicBezTo>
                    <a:cubicBezTo>
                      <a:pt x="381" y="109"/>
                      <a:pt x="382" y="107"/>
                      <a:pt x="370" y="110"/>
                    </a:cubicBezTo>
                    <a:cubicBezTo>
                      <a:pt x="358" y="114"/>
                      <a:pt x="353" y="111"/>
                      <a:pt x="352" y="117"/>
                    </a:cubicBezTo>
                    <a:cubicBezTo>
                      <a:pt x="350" y="123"/>
                      <a:pt x="356" y="125"/>
                      <a:pt x="343" y="124"/>
                    </a:cubicBezTo>
                    <a:cubicBezTo>
                      <a:pt x="330" y="123"/>
                      <a:pt x="335" y="129"/>
                      <a:pt x="323" y="123"/>
                    </a:cubicBezTo>
                    <a:cubicBezTo>
                      <a:pt x="311" y="116"/>
                      <a:pt x="318" y="111"/>
                      <a:pt x="305" y="110"/>
                    </a:cubicBezTo>
                    <a:cubicBezTo>
                      <a:pt x="293" y="108"/>
                      <a:pt x="289" y="106"/>
                      <a:pt x="281" y="106"/>
                    </a:cubicBezTo>
                    <a:cubicBezTo>
                      <a:pt x="278" y="106"/>
                      <a:pt x="277" y="107"/>
                      <a:pt x="276" y="107"/>
                    </a:cubicBezTo>
                    <a:cubicBezTo>
                      <a:pt x="248" y="130"/>
                      <a:pt x="15" y="316"/>
                      <a:pt x="0" y="336"/>
                    </a:cubicBezTo>
                    <a:cubicBezTo>
                      <a:pt x="9" y="337"/>
                      <a:pt x="5" y="340"/>
                      <a:pt x="14" y="339"/>
                    </a:cubicBezTo>
                    <a:cubicBezTo>
                      <a:pt x="22" y="337"/>
                      <a:pt x="25" y="335"/>
                      <a:pt x="29" y="335"/>
                    </a:cubicBezTo>
                    <a:cubicBezTo>
                      <a:pt x="33" y="335"/>
                      <a:pt x="39" y="333"/>
                      <a:pt x="35" y="336"/>
                    </a:cubicBezTo>
                    <a:cubicBezTo>
                      <a:pt x="32" y="340"/>
                      <a:pt x="29" y="340"/>
                      <a:pt x="29" y="343"/>
                    </a:cubicBezTo>
                    <a:cubicBezTo>
                      <a:pt x="30" y="347"/>
                      <a:pt x="30" y="347"/>
                      <a:pt x="31" y="353"/>
                    </a:cubicBezTo>
                    <a:cubicBezTo>
                      <a:pt x="33" y="359"/>
                      <a:pt x="36" y="359"/>
                      <a:pt x="34" y="363"/>
                    </a:cubicBezTo>
                    <a:cubicBezTo>
                      <a:pt x="32" y="367"/>
                      <a:pt x="30" y="370"/>
                      <a:pt x="33" y="371"/>
                    </a:cubicBezTo>
                    <a:cubicBezTo>
                      <a:pt x="35" y="371"/>
                      <a:pt x="37" y="373"/>
                      <a:pt x="41" y="371"/>
                    </a:cubicBezTo>
                    <a:cubicBezTo>
                      <a:pt x="45" y="368"/>
                      <a:pt x="49" y="368"/>
                      <a:pt x="55" y="365"/>
                    </a:cubicBezTo>
                    <a:cubicBezTo>
                      <a:pt x="60" y="363"/>
                      <a:pt x="64" y="359"/>
                      <a:pt x="66" y="357"/>
                    </a:cubicBezTo>
                    <a:cubicBezTo>
                      <a:pt x="68" y="355"/>
                      <a:pt x="73" y="354"/>
                      <a:pt x="79" y="353"/>
                    </a:cubicBezTo>
                    <a:cubicBezTo>
                      <a:pt x="84" y="352"/>
                      <a:pt x="85" y="352"/>
                      <a:pt x="87" y="352"/>
                    </a:cubicBezTo>
                    <a:cubicBezTo>
                      <a:pt x="88" y="351"/>
                      <a:pt x="91" y="349"/>
                      <a:pt x="93" y="351"/>
                    </a:cubicBezTo>
                    <a:cubicBezTo>
                      <a:pt x="95" y="353"/>
                      <a:pt x="95" y="353"/>
                      <a:pt x="94" y="356"/>
                    </a:cubicBezTo>
                    <a:cubicBezTo>
                      <a:pt x="92" y="359"/>
                      <a:pt x="90" y="360"/>
                      <a:pt x="92" y="364"/>
                    </a:cubicBezTo>
                    <a:cubicBezTo>
                      <a:pt x="95" y="368"/>
                      <a:pt x="96" y="370"/>
                      <a:pt x="95" y="373"/>
                    </a:cubicBezTo>
                    <a:cubicBezTo>
                      <a:pt x="94" y="376"/>
                      <a:pt x="99" y="378"/>
                      <a:pt x="98" y="381"/>
                    </a:cubicBezTo>
                    <a:cubicBezTo>
                      <a:pt x="98" y="381"/>
                      <a:pt x="95" y="385"/>
                      <a:pt x="95" y="389"/>
                    </a:cubicBezTo>
                    <a:cubicBezTo>
                      <a:pt x="95" y="393"/>
                      <a:pt x="92" y="398"/>
                      <a:pt x="93" y="401"/>
                    </a:cubicBezTo>
                    <a:cubicBezTo>
                      <a:pt x="93" y="405"/>
                      <a:pt x="91" y="409"/>
                      <a:pt x="90" y="414"/>
                    </a:cubicBezTo>
                    <a:cubicBezTo>
                      <a:pt x="89" y="418"/>
                      <a:pt x="88" y="418"/>
                      <a:pt x="87" y="421"/>
                    </a:cubicBezTo>
                    <a:cubicBezTo>
                      <a:pt x="86" y="425"/>
                      <a:pt x="83" y="428"/>
                      <a:pt x="84" y="430"/>
                    </a:cubicBezTo>
                    <a:cubicBezTo>
                      <a:pt x="85" y="432"/>
                      <a:pt x="88" y="433"/>
                      <a:pt x="91" y="435"/>
                    </a:cubicBezTo>
                    <a:cubicBezTo>
                      <a:pt x="94" y="437"/>
                      <a:pt x="93" y="436"/>
                      <a:pt x="98" y="440"/>
                    </a:cubicBezTo>
                    <a:cubicBezTo>
                      <a:pt x="102" y="444"/>
                      <a:pt x="106" y="446"/>
                      <a:pt x="106" y="448"/>
                    </a:cubicBezTo>
                    <a:cubicBezTo>
                      <a:pt x="105" y="450"/>
                      <a:pt x="104" y="451"/>
                      <a:pt x="101" y="453"/>
                    </a:cubicBezTo>
                    <a:cubicBezTo>
                      <a:pt x="98" y="455"/>
                      <a:pt x="96" y="455"/>
                      <a:pt x="93" y="460"/>
                    </a:cubicBezTo>
                    <a:cubicBezTo>
                      <a:pt x="90" y="465"/>
                      <a:pt x="91" y="468"/>
                      <a:pt x="85" y="471"/>
                    </a:cubicBezTo>
                    <a:cubicBezTo>
                      <a:pt x="79" y="475"/>
                      <a:pt x="73" y="476"/>
                      <a:pt x="70" y="479"/>
                    </a:cubicBezTo>
                    <a:cubicBezTo>
                      <a:pt x="68" y="480"/>
                      <a:pt x="63" y="480"/>
                      <a:pt x="61" y="481"/>
                    </a:cubicBezTo>
                    <a:cubicBezTo>
                      <a:pt x="61" y="481"/>
                      <a:pt x="61" y="481"/>
                      <a:pt x="61" y="482"/>
                    </a:cubicBezTo>
                    <a:cubicBezTo>
                      <a:pt x="59" y="491"/>
                      <a:pt x="62" y="494"/>
                      <a:pt x="58" y="497"/>
                    </a:cubicBezTo>
                    <a:cubicBezTo>
                      <a:pt x="54" y="501"/>
                      <a:pt x="52" y="500"/>
                      <a:pt x="48" y="504"/>
                    </a:cubicBezTo>
                    <a:cubicBezTo>
                      <a:pt x="45" y="507"/>
                      <a:pt x="41" y="501"/>
                      <a:pt x="39" y="508"/>
                    </a:cubicBezTo>
                    <a:cubicBezTo>
                      <a:pt x="38" y="516"/>
                      <a:pt x="25" y="519"/>
                      <a:pt x="37" y="520"/>
                    </a:cubicBezTo>
                    <a:cubicBezTo>
                      <a:pt x="49" y="521"/>
                      <a:pt x="38" y="521"/>
                      <a:pt x="50" y="514"/>
                    </a:cubicBezTo>
                    <a:cubicBezTo>
                      <a:pt x="61" y="506"/>
                      <a:pt x="55" y="507"/>
                      <a:pt x="64" y="504"/>
                    </a:cubicBezTo>
                    <a:cubicBezTo>
                      <a:pt x="74" y="501"/>
                      <a:pt x="79" y="489"/>
                      <a:pt x="81" y="497"/>
                    </a:cubicBezTo>
                    <a:cubicBezTo>
                      <a:pt x="83" y="506"/>
                      <a:pt x="87" y="505"/>
                      <a:pt x="75" y="511"/>
                    </a:cubicBezTo>
                    <a:cubicBezTo>
                      <a:pt x="62" y="518"/>
                      <a:pt x="60" y="522"/>
                      <a:pt x="52" y="525"/>
                    </a:cubicBezTo>
                    <a:cubicBezTo>
                      <a:pt x="45" y="527"/>
                      <a:pt x="40" y="523"/>
                      <a:pt x="41" y="530"/>
                    </a:cubicBezTo>
                    <a:cubicBezTo>
                      <a:pt x="42" y="537"/>
                      <a:pt x="53" y="527"/>
                      <a:pt x="49" y="535"/>
                    </a:cubicBezTo>
                    <a:cubicBezTo>
                      <a:pt x="45" y="543"/>
                      <a:pt x="64" y="541"/>
                      <a:pt x="58" y="546"/>
                    </a:cubicBezTo>
                    <a:cubicBezTo>
                      <a:pt x="51" y="550"/>
                      <a:pt x="81" y="549"/>
                      <a:pt x="69" y="556"/>
                    </a:cubicBezTo>
                    <a:cubicBezTo>
                      <a:pt x="58" y="562"/>
                      <a:pt x="49" y="557"/>
                      <a:pt x="45" y="566"/>
                    </a:cubicBezTo>
                    <a:cubicBezTo>
                      <a:pt x="42" y="574"/>
                      <a:pt x="32" y="585"/>
                      <a:pt x="40" y="587"/>
                    </a:cubicBezTo>
                    <a:cubicBezTo>
                      <a:pt x="48" y="588"/>
                      <a:pt x="45" y="587"/>
                      <a:pt x="56" y="590"/>
                    </a:cubicBezTo>
                    <a:cubicBezTo>
                      <a:pt x="67" y="593"/>
                      <a:pt x="67" y="588"/>
                      <a:pt x="72" y="595"/>
                    </a:cubicBezTo>
                    <a:cubicBezTo>
                      <a:pt x="77" y="603"/>
                      <a:pt x="88" y="600"/>
                      <a:pt x="85" y="604"/>
                    </a:cubicBezTo>
                    <a:cubicBezTo>
                      <a:pt x="82" y="607"/>
                      <a:pt x="89" y="605"/>
                      <a:pt x="88" y="611"/>
                    </a:cubicBezTo>
                    <a:cubicBezTo>
                      <a:pt x="87" y="617"/>
                      <a:pt x="96" y="615"/>
                      <a:pt x="95" y="621"/>
                    </a:cubicBezTo>
                    <a:cubicBezTo>
                      <a:pt x="94" y="627"/>
                      <a:pt x="105" y="628"/>
                      <a:pt x="104" y="633"/>
                    </a:cubicBezTo>
                    <a:cubicBezTo>
                      <a:pt x="104" y="634"/>
                      <a:pt x="104" y="635"/>
                      <a:pt x="104" y="636"/>
                    </a:cubicBezTo>
                    <a:cubicBezTo>
                      <a:pt x="150" y="636"/>
                      <a:pt x="697" y="639"/>
                      <a:pt x="704" y="636"/>
                    </a:cubicBezTo>
                    <a:cubicBezTo>
                      <a:pt x="711" y="633"/>
                      <a:pt x="719" y="619"/>
                      <a:pt x="719" y="627"/>
                    </a:cubicBezTo>
                    <a:cubicBezTo>
                      <a:pt x="719" y="635"/>
                      <a:pt x="713" y="643"/>
                      <a:pt x="715" y="643"/>
                    </a:cubicBezTo>
                    <a:cubicBezTo>
                      <a:pt x="717" y="643"/>
                      <a:pt x="723" y="643"/>
                      <a:pt x="726" y="645"/>
                    </a:cubicBezTo>
                    <a:cubicBezTo>
                      <a:pt x="730" y="647"/>
                      <a:pt x="733" y="649"/>
                      <a:pt x="735" y="648"/>
                    </a:cubicBezTo>
                    <a:cubicBezTo>
                      <a:pt x="738" y="647"/>
                      <a:pt x="741" y="643"/>
                      <a:pt x="745" y="644"/>
                    </a:cubicBezTo>
                    <a:cubicBezTo>
                      <a:pt x="748" y="645"/>
                      <a:pt x="751" y="647"/>
                      <a:pt x="753" y="649"/>
                    </a:cubicBezTo>
                    <a:cubicBezTo>
                      <a:pt x="755" y="650"/>
                      <a:pt x="755" y="650"/>
                      <a:pt x="757" y="653"/>
                    </a:cubicBezTo>
                    <a:cubicBezTo>
                      <a:pt x="758" y="656"/>
                      <a:pt x="761" y="652"/>
                      <a:pt x="764" y="655"/>
                    </a:cubicBezTo>
                    <a:cubicBezTo>
                      <a:pt x="767" y="658"/>
                      <a:pt x="764" y="660"/>
                      <a:pt x="771" y="660"/>
                    </a:cubicBezTo>
                    <a:cubicBezTo>
                      <a:pt x="778" y="661"/>
                      <a:pt x="779" y="659"/>
                      <a:pt x="784" y="659"/>
                    </a:cubicBezTo>
                    <a:cubicBezTo>
                      <a:pt x="789" y="658"/>
                      <a:pt x="790" y="658"/>
                      <a:pt x="792" y="660"/>
                    </a:cubicBezTo>
                    <a:cubicBezTo>
                      <a:pt x="795" y="661"/>
                      <a:pt x="809" y="666"/>
                      <a:pt x="809" y="668"/>
                    </a:cubicBezTo>
                    <a:cubicBezTo>
                      <a:pt x="810" y="669"/>
                      <a:pt x="810" y="674"/>
                      <a:pt x="810" y="674"/>
                    </a:cubicBezTo>
                    <a:cubicBezTo>
                      <a:pt x="811" y="674"/>
                      <a:pt x="811" y="674"/>
                      <a:pt x="811" y="674"/>
                    </a:cubicBezTo>
                    <a:cubicBezTo>
                      <a:pt x="814" y="674"/>
                      <a:pt x="817" y="667"/>
                      <a:pt x="819" y="665"/>
                    </a:cubicBezTo>
                    <a:cubicBezTo>
                      <a:pt x="824" y="661"/>
                      <a:pt x="823" y="656"/>
                      <a:pt x="833" y="652"/>
                    </a:cubicBezTo>
                    <a:cubicBezTo>
                      <a:pt x="842" y="649"/>
                      <a:pt x="844" y="641"/>
                      <a:pt x="849" y="642"/>
                    </a:cubicBezTo>
                    <a:cubicBezTo>
                      <a:pt x="854" y="643"/>
                      <a:pt x="856" y="637"/>
                      <a:pt x="862" y="637"/>
                    </a:cubicBezTo>
                    <a:cubicBezTo>
                      <a:pt x="868" y="637"/>
                      <a:pt x="876" y="641"/>
                      <a:pt x="882" y="641"/>
                    </a:cubicBezTo>
                    <a:cubicBezTo>
                      <a:pt x="888" y="641"/>
                      <a:pt x="896" y="642"/>
                      <a:pt x="896" y="646"/>
                    </a:cubicBezTo>
                    <a:cubicBezTo>
                      <a:pt x="895" y="651"/>
                      <a:pt x="885" y="661"/>
                      <a:pt x="896" y="663"/>
                    </a:cubicBezTo>
                    <a:cubicBezTo>
                      <a:pt x="907" y="664"/>
                      <a:pt x="914" y="661"/>
                      <a:pt x="914" y="666"/>
                    </a:cubicBezTo>
                    <a:cubicBezTo>
                      <a:pt x="913" y="670"/>
                      <a:pt x="905" y="672"/>
                      <a:pt x="911" y="676"/>
                    </a:cubicBezTo>
                    <a:cubicBezTo>
                      <a:pt x="917" y="681"/>
                      <a:pt x="908" y="688"/>
                      <a:pt x="910" y="689"/>
                    </a:cubicBezTo>
                    <a:cubicBezTo>
                      <a:pt x="911" y="690"/>
                      <a:pt x="912" y="690"/>
                      <a:pt x="909" y="695"/>
                    </a:cubicBezTo>
                    <a:cubicBezTo>
                      <a:pt x="906" y="700"/>
                      <a:pt x="906" y="703"/>
                      <a:pt x="914" y="705"/>
                    </a:cubicBezTo>
                    <a:cubicBezTo>
                      <a:pt x="921" y="708"/>
                      <a:pt x="920" y="709"/>
                      <a:pt x="931" y="710"/>
                    </a:cubicBezTo>
                    <a:cubicBezTo>
                      <a:pt x="942" y="710"/>
                      <a:pt x="941" y="710"/>
                      <a:pt x="955" y="712"/>
                    </a:cubicBezTo>
                    <a:cubicBezTo>
                      <a:pt x="969" y="715"/>
                      <a:pt x="971" y="714"/>
                      <a:pt x="977" y="720"/>
                    </a:cubicBezTo>
                    <a:cubicBezTo>
                      <a:pt x="983" y="726"/>
                      <a:pt x="992" y="720"/>
                      <a:pt x="990" y="732"/>
                    </a:cubicBezTo>
                    <a:cubicBezTo>
                      <a:pt x="989" y="739"/>
                      <a:pt x="988" y="743"/>
                      <a:pt x="988" y="747"/>
                    </a:cubicBezTo>
                    <a:cubicBezTo>
                      <a:pt x="989" y="747"/>
                      <a:pt x="990" y="748"/>
                      <a:pt x="994" y="751"/>
                    </a:cubicBezTo>
                    <a:cubicBezTo>
                      <a:pt x="1003" y="758"/>
                      <a:pt x="1029" y="759"/>
                      <a:pt x="1033" y="763"/>
                    </a:cubicBezTo>
                    <a:cubicBezTo>
                      <a:pt x="1037" y="767"/>
                      <a:pt x="1040" y="771"/>
                      <a:pt x="1045" y="772"/>
                    </a:cubicBezTo>
                    <a:cubicBezTo>
                      <a:pt x="1046" y="770"/>
                      <a:pt x="1047" y="768"/>
                      <a:pt x="1049" y="766"/>
                    </a:cubicBezTo>
                    <a:cubicBezTo>
                      <a:pt x="1054" y="760"/>
                      <a:pt x="1058" y="763"/>
                      <a:pt x="1061" y="767"/>
                    </a:cubicBezTo>
                    <a:cubicBezTo>
                      <a:pt x="1064" y="765"/>
                      <a:pt x="1073" y="761"/>
                      <a:pt x="1074" y="760"/>
                    </a:cubicBezTo>
                    <a:cubicBezTo>
                      <a:pt x="1076" y="759"/>
                      <a:pt x="1097" y="746"/>
                      <a:pt x="1097" y="746"/>
                    </a:cubicBezTo>
                    <a:cubicBezTo>
                      <a:pt x="1097" y="746"/>
                      <a:pt x="1171" y="752"/>
                      <a:pt x="1180" y="746"/>
                    </a:cubicBezTo>
                    <a:cubicBezTo>
                      <a:pt x="1188" y="739"/>
                      <a:pt x="1192" y="736"/>
                      <a:pt x="1206" y="726"/>
                    </a:cubicBezTo>
                    <a:cubicBezTo>
                      <a:pt x="1220" y="716"/>
                      <a:pt x="1219" y="711"/>
                      <a:pt x="1229" y="702"/>
                    </a:cubicBezTo>
                    <a:cubicBezTo>
                      <a:pt x="1239" y="692"/>
                      <a:pt x="1255" y="670"/>
                      <a:pt x="1256" y="676"/>
                    </a:cubicBezTo>
                    <a:cubicBezTo>
                      <a:pt x="1258" y="681"/>
                      <a:pt x="1255" y="683"/>
                      <a:pt x="1259" y="684"/>
                    </a:cubicBezTo>
                    <a:cubicBezTo>
                      <a:pt x="1263" y="685"/>
                      <a:pt x="1264" y="685"/>
                      <a:pt x="1269" y="684"/>
                    </a:cubicBezTo>
                    <a:cubicBezTo>
                      <a:pt x="1273" y="682"/>
                      <a:pt x="1280" y="679"/>
                      <a:pt x="1280" y="682"/>
                    </a:cubicBezTo>
                    <a:cubicBezTo>
                      <a:pt x="1280" y="685"/>
                      <a:pt x="1281" y="688"/>
                      <a:pt x="1280" y="692"/>
                    </a:cubicBezTo>
                    <a:cubicBezTo>
                      <a:pt x="1279" y="696"/>
                      <a:pt x="1280" y="696"/>
                      <a:pt x="1278" y="702"/>
                    </a:cubicBezTo>
                    <a:cubicBezTo>
                      <a:pt x="1275" y="709"/>
                      <a:pt x="1274" y="712"/>
                      <a:pt x="1272" y="717"/>
                    </a:cubicBezTo>
                    <a:cubicBezTo>
                      <a:pt x="1270" y="722"/>
                      <a:pt x="1269" y="726"/>
                      <a:pt x="1271" y="727"/>
                    </a:cubicBezTo>
                    <a:cubicBezTo>
                      <a:pt x="1273" y="728"/>
                      <a:pt x="1275" y="729"/>
                      <a:pt x="1274" y="731"/>
                    </a:cubicBezTo>
                    <a:cubicBezTo>
                      <a:pt x="1274" y="733"/>
                      <a:pt x="1271" y="739"/>
                      <a:pt x="1273" y="739"/>
                    </a:cubicBezTo>
                    <a:cubicBezTo>
                      <a:pt x="1274" y="739"/>
                      <a:pt x="1279" y="743"/>
                      <a:pt x="1279" y="744"/>
                    </a:cubicBezTo>
                    <a:cubicBezTo>
                      <a:pt x="1279" y="744"/>
                      <a:pt x="1279" y="745"/>
                      <a:pt x="1279" y="747"/>
                    </a:cubicBezTo>
                    <a:cubicBezTo>
                      <a:pt x="1281" y="746"/>
                      <a:pt x="1283" y="745"/>
                      <a:pt x="1287" y="744"/>
                    </a:cubicBezTo>
                    <a:cubicBezTo>
                      <a:pt x="1303" y="742"/>
                      <a:pt x="1299" y="735"/>
                      <a:pt x="1309" y="736"/>
                    </a:cubicBezTo>
                    <a:cubicBezTo>
                      <a:pt x="1318" y="737"/>
                      <a:pt x="1319" y="734"/>
                      <a:pt x="1327" y="732"/>
                    </a:cubicBezTo>
                    <a:cubicBezTo>
                      <a:pt x="1335" y="730"/>
                      <a:pt x="1346" y="718"/>
                      <a:pt x="1342" y="724"/>
                    </a:cubicBezTo>
                    <a:cubicBezTo>
                      <a:pt x="1339" y="729"/>
                      <a:pt x="1330" y="736"/>
                      <a:pt x="1337" y="736"/>
                    </a:cubicBezTo>
                    <a:cubicBezTo>
                      <a:pt x="1343" y="736"/>
                      <a:pt x="1356" y="738"/>
                      <a:pt x="1350" y="740"/>
                    </a:cubicBezTo>
                    <a:cubicBezTo>
                      <a:pt x="1344" y="742"/>
                      <a:pt x="1338" y="737"/>
                      <a:pt x="1325" y="742"/>
                    </a:cubicBezTo>
                    <a:cubicBezTo>
                      <a:pt x="1313" y="747"/>
                      <a:pt x="1310" y="752"/>
                      <a:pt x="1301" y="757"/>
                    </a:cubicBezTo>
                    <a:cubicBezTo>
                      <a:pt x="1292" y="761"/>
                      <a:pt x="1293" y="760"/>
                      <a:pt x="1291" y="765"/>
                    </a:cubicBezTo>
                    <a:cubicBezTo>
                      <a:pt x="1289" y="771"/>
                      <a:pt x="1283" y="770"/>
                      <a:pt x="1285" y="775"/>
                    </a:cubicBezTo>
                    <a:cubicBezTo>
                      <a:pt x="1287" y="779"/>
                      <a:pt x="1286" y="783"/>
                      <a:pt x="1289" y="783"/>
                    </a:cubicBezTo>
                    <a:cubicBezTo>
                      <a:pt x="1293" y="783"/>
                      <a:pt x="1290" y="788"/>
                      <a:pt x="1297" y="787"/>
                    </a:cubicBezTo>
                    <a:cubicBezTo>
                      <a:pt x="1304" y="785"/>
                      <a:pt x="1300" y="783"/>
                      <a:pt x="1306" y="781"/>
                    </a:cubicBezTo>
                    <a:cubicBezTo>
                      <a:pt x="1312" y="779"/>
                      <a:pt x="1309" y="780"/>
                      <a:pt x="1316" y="776"/>
                    </a:cubicBezTo>
                    <a:cubicBezTo>
                      <a:pt x="1323" y="772"/>
                      <a:pt x="1318" y="771"/>
                      <a:pt x="1324" y="768"/>
                    </a:cubicBezTo>
                    <a:cubicBezTo>
                      <a:pt x="1330" y="766"/>
                      <a:pt x="1330" y="766"/>
                      <a:pt x="1334" y="763"/>
                    </a:cubicBezTo>
                    <a:cubicBezTo>
                      <a:pt x="1338" y="761"/>
                      <a:pt x="1339" y="754"/>
                      <a:pt x="1343" y="756"/>
                    </a:cubicBezTo>
                    <a:cubicBezTo>
                      <a:pt x="1347" y="757"/>
                      <a:pt x="1350" y="758"/>
                      <a:pt x="1354" y="758"/>
                    </a:cubicBezTo>
                    <a:cubicBezTo>
                      <a:pt x="1359" y="758"/>
                      <a:pt x="1366" y="753"/>
                      <a:pt x="1372" y="752"/>
                    </a:cubicBezTo>
                    <a:cubicBezTo>
                      <a:pt x="1378" y="751"/>
                      <a:pt x="1375" y="752"/>
                      <a:pt x="1384" y="750"/>
                    </a:cubicBezTo>
                    <a:cubicBezTo>
                      <a:pt x="1393" y="748"/>
                      <a:pt x="1388" y="747"/>
                      <a:pt x="1397" y="744"/>
                    </a:cubicBezTo>
                    <a:cubicBezTo>
                      <a:pt x="1406" y="742"/>
                      <a:pt x="1410" y="745"/>
                      <a:pt x="1414" y="741"/>
                    </a:cubicBezTo>
                    <a:cubicBezTo>
                      <a:pt x="1418" y="736"/>
                      <a:pt x="1405" y="734"/>
                      <a:pt x="1414" y="732"/>
                    </a:cubicBezTo>
                    <a:cubicBezTo>
                      <a:pt x="1422" y="730"/>
                      <a:pt x="1419" y="734"/>
                      <a:pt x="1429" y="730"/>
                    </a:cubicBezTo>
                    <a:cubicBezTo>
                      <a:pt x="1439" y="726"/>
                      <a:pt x="1447" y="724"/>
                      <a:pt x="1449" y="719"/>
                    </a:cubicBezTo>
                    <a:cubicBezTo>
                      <a:pt x="1451" y="714"/>
                      <a:pt x="1451" y="705"/>
                      <a:pt x="1443" y="712"/>
                    </a:cubicBezTo>
                    <a:cubicBezTo>
                      <a:pt x="1434" y="720"/>
                      <a:pt x="1421" y="723"/>
                      <a:pt x="1426" y="718"/>
                    </a:cubicBezTo>
                    <a:cubicBezTo>
                      <a:pt x="1430" y="714"/>
                      <a:pt x="1435" y="712"/>
                      <a:pt x="1438" y="707"/>
                    </a:cubicBezTo>
                    <a:cubicBezTo>
                      <a:pt x="1442" y="701"/>
                      <a:pt x="1449" y="694"/>
                      <a:pt x="1445" y="693"/>
                    </a:cubicBezTo>
                    <a:cubicBezTo>
                      <a:pt x="1441" y="692"/>
                      <a:pt x="1435" y="691"/>
                      <a:pt x="1431" y="698"/>
                    </a:cubicBezTo>
                    <a:cubicBezTo>
                      <a:pt x="1426" y="706"/>
                      <a:pt x="1420" y="704"/>
                      <a:pt x="1415" y="713"/>
                    </a:cubicBezTo>
                    <a:cubicBezTo>
                      <a:pt x="1411" y="722"/>
                      <a:pt x="1412" y="727"/>
                      <a:pt x="1406" y="726"/>
                    </a:cubicBezTo>
                    <a:cubicBezTo>
                      <a:pt x="1400" y="726"/>
                      <a:pt x="1401" y="722"/>
                      <a:pt x="1395" y="724"/>
                    </a:cubicBezTo>
                    <a:cubicBezTo>
                      <a:pt x="1389" y="726"/>
                      <a:pt x="1394" y="732"/>
                      <a:pt x="1386" y="728"/>
                    </a:cubicBezTo>
                    <a:cubicBezTo>
                      <a:pt x="1379" y="724"/>
                      <a:pt x="1383" y="724"/>
                      <a:pt x="1377" y="723"/>
                    </a:cubicBezTo>
                    <a:cubicBezTo>
                      <a:pt x="1370" y="723"/>
                      <a:pt x="1369" y="722"/>
                      <a:pt x="1366" y="721"/>
                    </a:cubicBezTo>
                    <a:cubicBezTo>
                      <a:pt x="1363" y="720"/>
                      <a:pt x="1358" y="716"/>
                      <a:pt x="1358" y="716"/>
                    </a:cubicBezTo>
                    <a:cubicBezTo>
                      <a:pt x="1358" y="715"/>
                      <a:pt x="1356" y="710"/>
                      <a:pt x="1352" y="710"/>
                    </a:cubicBezTo>
                    <a:cubicBezTo>
                      <a:pt x="1348" y="711"/>
                      <a:pt x="1346" y="708"/>
                      <a:pt x="1347" y="703"/>
                    </a:cubicBezTo>
                    <a:cubicBezTo>
                      <a:pt x="1347" y="699"/>
                      <a:pt x="1344" y="697"/>
                      <a:pt x="1347" y="692"/>
                    </a:cubicBezTo>
                    <a:cubicBezTo>
                      <a:pt x="1349" y="688"/>
                      <a:pt x="1341" y="689"/>
                      <a:pt x="1346" y="684"/>
                    </a:cubicBezTo>
                    <a:cubicBezTo>
                      <a:pt x="1351" y="679"/>
                      <a:pt x="1356" y="675"/>
                      <a:pt x="1360" y="672"/>
                    </a:cubicBezTo>
                    <a:cubicBezTo>
                      <a:pt x="1363" y="668"/>
                      <a:pt x="1364" y="664"/>
                      <a:pt x="1360" y="666"/>
                    </a:cubicBezTo>
                    <a:cubicBezTo>
                      <a:pt x="1355" y="669"/>
                      <a:pt x="1353" y="668"/>
                      <a:pt x="1347" y="670"/>
                    </a:cubicBezTo>
                    <a:cubicBezTo>
                      <a:pt x="1342" y="671"/>
                      <a:pt x="1339" y="679"/>
                      <a:pt x="1336" y="673"/>
                    </a:cubicBezTo>
                    <a:cubicBezTo>
                      <a:pt x="1334" y="667"/>
                      <a:pt x="1331" y="665"/>
                      <a:pt x="1326" y="664"/>
                    </a:cubicBezTo>
                    <a:cubicBezTo>
                      <a:pt x="1321" y="664"/>
                      <a:pt x="1313" y="663"/>
                      <a:pt x="1320" y="661"/>
                    </a:cubicBezTo>
                    <a:cubicBezTo>
                      <a:pt x="1326" y="659"/>
                      <a:pt x="1324" y="658"/>
                      <a:pt x="1336" y="659"/>
                    </a:cubicBezTo>
                    <a:cubicBezTo>
                      <a:pt x="1348" y="660"/>
                      <a:pt x="1351" y="661"/>
                      <a:pt x="1355" y="660"/>
                    </a:cubicBezTo>
                    <a:cubicBezTo>
                      <a:pt x="1358" y="658"/>
                      <a:pt x="1357" y="656"/>
                      <a:pt x="1363" y="655"/>
                    </a:cubicBezTo>
                    <a:cubicBezTo>
                      <a:pt x="1369" y="653"/>
                      <a:pt x="1372" y="654"/>
                      <a:pt x="1375" y="652"/>
                    </a:cubicBezTo>
                    <a:cubicBezTo>
                      <a:pt x="1377" y="650"/>
                      <a:pt x="1379" y="647"/>
                      <a:pt x="1379" y="642"/>
                    </a:cubicBezTo>
                    <a:cubicBezTo>
                      <a:pt x="1379" y="637"/>
                      <a:pt x="1381" y="632"/>
                      <a:pt x="1376" y="632"/>
                    </a:cubicBezTo>
                    <a:cubicBezTo>
                      <a:pt x="1370" y="631"/>
                      <a:pt x="1367" y="627"/>
                      <a:pt x="1361" y="628"/>
                    </a:cubicBezTo>
                    <a:cubicBezTo>
                      <a:pt x="1356" y="629"/>
                      <a:pt x="1354" y="625"/>
                      <a:pt x="1345" y="628"/>
                    </a:cubicBezTo>
                    <a:cubicBezTo>
                      <a:pt x="1336" y="632"/>
                      <a:pt x="1346" y="629"/>
                      <a:pt x="1333" y="632"/>
                    </a:cubicBezTo>
                    <a:cubicBezTo>
                      <a:pt x="1319" y="635"/>
                      <a:pt x="1315" y="635"/>
                      <a:pt x="1307" y="639"/>
                    </a:cubicBezTo>
                    <a:cubicBezTo>
                      <a:pt x="1299" y="642"/>
                      <a:pt x="1294" y="645"/>
                      <a:pt x="1287" y="648"/>
                    </a:cubicBezTo>
                    <a:cubicBezTo>
                      <a:pt x="1280" y="651"/>
                      <a:pt x="1270" y="654"/>
                      <a:pt x="1266" y="658"/>
                    </a:cubicBezTo>
                    <a:cubicBezTo>
                      <a:pt x="1262" y="662"/>
                      <a:pt x="1259" y="666"/>
                      <a:pt x="1249" y="670"/>
                    </a:cubicBezTo>
                    <a:cubicBezTo>
                      <a:pt x="1240" y="674"/>
                      <a:pt x="1231" y="679"/>
                      <a:pt x="1240" y="670"/>
                    </a:cubicBezTo>
                    <a:cubicBezTo>
                      <a:pt x="1248" y="662"/>
                      <a:pt x="1261" y="655"/>
                      <a:pt x="1266" y="651"/>
                    </a:cubicBezTo>
                    <a:cubicBezTo>
                      <a:pt x="1271" y="647"/>
                      <a:pt x="1265" y="646"/>
                      <a:pt x="1277" y="641"/>
                    </a:cubicBezTo>
                    <a:cubicBezTo>
                      <a:pt x="1289" y="636"/>
                      <a:pt x="1294" y="633"/>
                      <a:pt x="1300" y="631"/>
                    </a:cubicBezTo>
                    <a:cubicBezTo>
                      <a:pt x="1305" y="628"/>
                      <a:pt x="1323" y="627"/>
                      <a:pt x="1326" y="623"/>
                    </a:cubicBezTo>
                    <a:cubicBezTo>
                      <a:pt x="1328" y="620"/>
                      <a:pt x="1325" y="614"/>
                      <a:pt x="1331" y="611"/>
                    </a:cubicBezTo>
                    <a:cubicBezTo>
                      <a:pt x="1338" y="608"/>
                      <a:pt x="1346" y="602"/>
                      <a:pt x="1351" y="602"/>
                    </a:cubicBezTo>
                    <a:cubicBezTo>
                      <a:pt x="1357" y="602"/>
                      <a:pt x="1366" y="600"/>
                      <a:pt x="1373" y="600"/>
                    </a:cubicBezTo>
                    <a:cubicBezTo>
                      <a:pt x="1380" y="601"/>
                      <a:pt x="1386" y="602"/>
                      <a:pt x="1389" y="602"/>
                    </a:cubicBezTo>
                    <a:cubicBezTo>
                      <a:pt x="1392" y="602"/>
                      <a:pt x="1398" y="599"/>
                      <a:pt x="1402" y="600"/>
                    </a:cubicBezTo>
                    <a:cubicBezTo>
                      <a:pt x="1406" y="601"/>
                      <a:pt x="1413" y="607"/>
                      <a:pt x="1418" y="604"/>
                    </a:cubicBezTo>
                    <a:cubicBezTo>
                      <a:pt x="1423" y="601"/>
                      <a:pt x="1420" y="598"/>
                      <a:pt x="1429" y="600"/>
                    </a:cubicBezTo>
                    <a:cubicBezTo>
                      <a:pt x="1438" y="602"/>
                      <a:pt x="1436" y="600"/>
                      <a:pt x="1445" y="603"/>
                    </a:cubicBezTo>
                    <a:cubicBezTo>
                      <a:pt x="1455" y="606"/>
                      <a:pt x="1458" y="608"/>
                      <a:pt x="1467" y="604"/>
                    </a:cubicBezTo>
                    <a:cubicBezTo>
                      <a:pt x="1476" y="601"/>
                      <a:pt x="1474" y="601"/>
                      <a:pt x="1481" y="600"/>
                    </a:cubicBezTo>
                    <a:cubicBezTo>
                      <a:pt x="1489" y="600"/>
                      <a:pt x="1486" y="604"/>
                      <a:pt x="1497" y="598"/>
                    </a:cubicBezTo>
                    <a:cubicBezTo>
                      <a:pt x="1507" y="591"/>
                      <a:pt x="1500" y="593"/>
                      <a:pt x="1514" y="587"/>
                    </a:cubicBezTo>
                    <a:cubicBezTo>
                      <a:pt x="1527" y="581"/>
                      <a:pt x="1518" y="578"/>
                      <a:pt x="1530" y="575"/>
                    </a:cubicBezTo>
                    <a:cubicBezTo>
                      <a:pt x="1543" y="573"/>
                      <a:pt x="1549" y="574"/>
                      <a:pt x="1558" y="571"/>
                    </a:cubicBezTo>
                    <a:cubicBezTo>
                      <a:pt x="1566" y="568"/>
                      <a:pt x="1570" y="571"/>
                      <a:pt x="1579" y="565"/>
                    </a:cubicBezTo>
                    <a:cubicBezTo>
                      <a:pt x="1589" y="559"/>
                      <a:pt x="1596" y="558"/>
                      <a:pt x="1602" y="552"/>
                    </a:cubicBezTo>
                    <a:cubicBezTo>
                      <a:pt x="1608" y="545"/>
                      <a:pt x="1607" y="546"/>
                      <a:pt x="1604" y="543"/>
                    </a:cubicBezTo>
                    <a:cubicBezTo>
                      <a:pt x="1601" y="541"/>
                      <a:pt x="1595" y="541"/>
                      <a:pt x="1602" y="536"/>
                    </a:cubicBezTo>
                    <a:cubicBezTo>
                      <a:pt x="1608" y="532"/>
                      <a:pt x="1609" y="530"/>
                      <a:pt x="1608" y="529"/>
                    </a:cubicBezTo>
                    <a:cubicBezTo>
                      <a:pt x="1607" y="528"/>
                      <a:pt x="1604" y="531"/>
                      <a:pt x="1608" y="526"/>
                    </a:cubicBezTo>
                    <a:close/>
                    <a:moveTo>
                      <a:pt x="476" y="212"/>
                    </a:moveTo>
                    <a:cubicBezTo>
                      <a:pt x="484" y="211"/>
                      <a:pt x="490" y="211"/>
                      <a:pt x="492" y="208"/>
                    </a:cubicBezTo>
                    <a:cubicBezTo>
                      <a:pt x="495" y="204"/>
                      <a:pt x="494" y="205"/>
                      <a:pt x="500" y="203"/>
                    </a:cubicBezTo>
                    <a:cubicBezTo>
                      <a:pt x="507" y="200"/>
                      <a:pt x="501" y="198"/>
                      <a:pt x="512" y="196"/>
                    </a:cubicBezTo>
                    <a:cubicBezTo>
                      <a:pt x="523" y="194"/>
                      <a:pt x="515" y="195"/>
                      <a:pt x="525" y="194"/>
                    </a:cubicBezTo>
                    <a:cubicBezTo>
                      <a:pt x="536" y="193"/>
                      <a:pt x="540" y="189"/>
                      <a:pt x="531" y="188"/>
                    </a:cubicBezTo>
                    <a:cubicBezTo>
                      <a:pt x="522" y="186"/>
                      <a:pt x="520" y="188"/>
                      <a:pt x="512" y="190"/>
                    </a:cubicBezTo>
                    <a:cubicBezTo>
                      <a:pt x="505" y="192"/>
                      <a:pt x="512" y="194"/>
                      <a:pt x="500" y="191"/>
                    </a:cubicBezTo>
                    <a:cubicBezTo>
                      <a:pt x="487" y="189"/>
                      <a:pt x="484" y="193"/>
                      <a:pt x="477" y="194"/>
                    </a:cubicBezTo>
                    <a:cubicBezTo>
                      <a:pt x="470" y="195"/>
                      <a:pt x="461" y="193"/>
                      <a:pt x="468" y="189"/>
                    </a:cubicBezTo>
                    <a:cubicBezTo>
                      <a:pt x="474" y="185"/>
                      <a:pt x="476" y="185"/>
                      <a:pt x="485" y="185"/>
                    </a:cubicBezTo>
                    <a:cubicBezTo>
                      <a:pt x="493" y="186"/>
                      <a:pt x="500" y="183"/>
                      <a:pt x="506" y="182"/>
                    </a:cubicBezTo>
                    <a:cubicBezTo>
                      <a:pt x="511" y="181"/>
                      <a:pt x="514" y="179"/>
                      <a:pt x="519" y="181"/>
                    </a:cubicBezTo>
                    <a:cubicBezTo>
                      <a:pt x="528" y="180"/>
                      <a:pt x="526" y="181"/>
                      <a:pt x="534" y="178"/>
                    </a:cubicBezTo>
                    <a:cubicBezTo>
                      <a:pt x="542" y="176"/>
                      <a:pt x="540" y="177"/>
                      <a:pt x="546" y="175"/>
                    </a:cubicBezTo>
                    <a:cubicBezTo>
                      <a:pt x="552" y="174"/>
                      <a:pt x="560" y="172"/>
                      <a:pt x="568" y="172"/>
                    </a:cubicBezTo>
                    <a:cubicBezTo>
                      <a:pt x="577" y="171"/>
                      <a:pt x="573" y="173"/>
                      <a:pt x="581" y="172"/>
                    </a:cubicBezTo>
                    <a:cubicBezTo>
                      <a:pt x="589" y="171"/>
                      <a:pt x="595" y="167"/>
                      <a:pt x="597" y="170"/>
                    </a:cubicBezTo>
                    <a:cubicBezTo>
                      <a:pt x="599" y="172"/>
                      <a:pt x="600" y="176"/>
                      <a:pt x="592" y="177"/>
                    </a:cubicBezTo>
                    <a:cubicBezTo>
                      <a:pt x="584" y="177"/>
                      <a:pt x="580" y="179"/>
                      <a:pt x="576" y="180"/>
                    </a:cubicBezTo>
                    <a:cubicBezTo>
                      <a:pt x="573" y="181"/>
                      <a:pt x="560" y="180"/>
                      <a:pt x="569" y="184"/>
                    </a:cubicBezTo>
                    <a:cubicBezTo>
                      <a:pt x="578" y="188"/>
                      <a:pt x="578" y="188"/>
                      <a:pt x="587" y="187"/>
                    </a:cubicBezTo>
                    <a:cubicBezTo>
                      <a:pt x="595" y="186"/>
                      <a:pt x="598" y="186"/>
                      <a:pt x="603" y="183"/>
                    </a:cubicBezTo>
                    <a:cubicBezTo>
                      <a:pt x="608" y="180"/>
                      <a:pt x="622" y="171"/>
                      <a:pt x="619" y="178"/>
                    </a:cubicBezTo>
                    <a:cubicBezTo>
                      <a:pt x="616" y="185"/>
                      <a:pt x="619" y="184"/>
                      <a:pt x="611" y="188"/>
                    </a:cubicBezTo>
                    <a:cubicBezTo>
                      <a:pt x="604" y="191"/>
                      <a:pt x="598" y="194"/>
                      <a:pt x="596" y="197"/>
                    </a:cubicBezTo>
                    <a:cubicBezTo>
                      <a:pt x="595" y="199"/>
                      <a:pt x="586" y="205"/>
                      <a:pt x="580" y="202"/>
                    </a:cubicBezTo>
                    <a:cubicBezTo>
                      <a:pt x="575" y="200"/>
                      <a:pt x="570" y="196"/>
                      <a:pt x="562" y="198"/>
                    </a:cubicBezTo>
                    <a:cubicBezTo>
                      <a:pt x="555" y="199"/>
                      <a:pt x="550" y="202"/>
                      <a:pt x="551" y="205"/>
                    </a:cubicBezTo>
                    <a:cubicBezTo>
                      <a:pt x="553" y="208"/>
                      <a:pt x="548" y="212"/>
                      <a:pt x="543" y="213"/>
                    </a:cubicBezTo>
                    <a:cubicBezTo>
                      <a:pt x="537" y="214"/>
                      <a:pt x="525" y="220"/>
                      <a:pt x="518" y="222"/>
                    </a:cubicBezTo>
                    <a:cubicBezTo>
                      <a:pt x="510" y="224"/>
                      <a:pt x="501" y="224"/>
                      <a:pt x="504" y="220"/>
                    </a:cubicBezTo>
                    <a:cubicBezTo>
                      <a:pt x="508" y="217"/>
                      <a:pt x="517" y="218"/>
                      <a:pt x="523" y="214"/>
                    </a:cubicBezTo>
                    <a:cubicBezTo>
                      <a:pt x="529" y="211"/>
                      <a:pt x="537" y="207"/>
                      <a:pt x="537" y="205"/>
                    </a:cubicBezTo>
                    <a:cubicBezTo>
                      <a:pt x="536" y="203"/>
                      <a:pt x="533" y="202"/>
                      <a:pt x="526" y="206"/>
                    </a:cubicBezTo>
                    <a:cubicBezTo>
                      <a:pt x="519" y="210"/>
                      <a:pt x="503" y="214"/>
                      <a:pt x="499" y="215"/>
                    </a:cubicBezTo>
                    <a:cubicBezTo>
                      <a:pt x="494" y="216"/>
                      <a:pt x="488" y="217"/>
                      <a:pt x="483" y="216"/>
                    </a:cubicBezTo>
                    <a:cubicBezTo>
                      <a:pt x="478" y="215"/>
                      <a:pt x="467" y="214"/>
                      <a:pt x="476" y="212"/>
                    </a:cubicBezTo>
                    <a:close/>
                    <a:moveTo>
                      <a:pt x="679" y="279"/>
                    </a:moveTo>
                    <a:cubicBezTo>
                      <a:pt x="674" y="276"/>
                      <a:pt x="671" y="275"/>
                      <a:pt x="661" y="279"/>
                    </a:cubicBezTo>
                    <a:cubicBezTo>
                      <a:pt x="651" y="282"/>
                      <a:pt x="647" y="288"/>
                      <a:pt x="632" y="292"/>
                    </a:cubicBezTo>
                    <a:cubicBezTo>
                      <a:pt x="616" y="296"/>
                      <a:pt x="616" y="301"/>
                      <a:pt x="605" y="303"/>
                    </a:cubicBezTo>
                    <a:cubicBezTo>
                      <a:pt x="593" y="305"/>
                      <a:pt x="585" y="306"/>
                      <a:pt x="577" y="308"/>
                    </a:cubicBezTo>
                    <a:cubicBezTo>
                      <a:pt x="570" y="309"/>
                      <a:pt x="572" y="310"/>
                      <a:pt x="564" y="313"/>
                    </a:cubicBezTo>
                    <a:cubicBezTo>
                      <a:pt x="555" y="317"/>
                      <a:pt x="553" y="319"/>
                      <a:pt x="540" y="322"/>
                    </a:cubicBezTo>
                    <a:cubicBezTo>
                      <a:pt x="528" y="324"/>
                      <a:pt x="519" y="327"/>
                      <a:pt x="511" y="324"/>
                    </a:cubicBezTo>
                    <a:cubicBezTo>
                      <a:pt x="503" y="322"/>
                      <a:pt x="486" y="318"/>
                      <a:pt x="487" y="315"/>
                    </a:cubicBezTo>
                    <a:cubicBezTo>
                      <a:pt x="487" y="312"/>
                      <a:pt x="490" y="312"/>
                      <a:pt x="496" y="313"/>
                    </a:cubicBezTo>
                    <a:cubicBezTo>
                      <a:pt x="504" y="312"/>
                      <a:pt x="503" y="311"/>
                      <a:pt x="514" y="311"/>
                    </a:cubicBezTo>
                    <a:cubicBezTo>
                      <a:pt x="525" y="311"/>
                      <a:pt x="532" y="306"/>
                      <a:pt x="533" y="304"/>
                    </a:cubicBezTo>
                    <a:cubicBezTo>
                      <a:pt x="534" y="302"/>
                      <a:pt x="543" y="303"/>
                      <a:pt x="549" y="301"/>
                    </a:cubicBezTo>
                    <a:cubicBezTo>
                      <a:pt x="555" y="298"/>
                      <a:pt x="560" y="298"/>
                      <a:pt x="558" y="292"/>
                    </a:cubicBezTo>
                    <a:cubicBezTo>
                      <a:pt x="557" y="286"/>
                      <a:pt x="562" y="287"/>
                      <a:pt x="558" y="282"/>
                    </a:cubicBezTo>
                    <a:cubicBezTo>
                      <a:pt x="555" y="277"/>
                      <a:pt x="551" y="274"/>
                      <a:pt x="555" y="274"/>
                    </a:cubicBezTo>
                    <a:cubicBezTo>
                      <a:pt x="558" y="274"/>
                      <a:pt x="562" y="275"/>
                      <a:pt x="571" y="279"/>
                    </a:cubicBezTo>
                    <a:cubicBezTo>
                      <a:pt x="581" y="282"/>
                      <a:pt x="581" y="283"/>
                      <a:pt x="582" y="287"/>
                    </a:cubicBezTo>
                    <a:cubicBezTo>
                      <a:pt x="582" y="291"/>
                      <a:pt x="586" y="294"/>
                      <a:pt x="590" y="294"/>
                    </a:cubicBezTo>
                    <a:cubicBezTo>
                      <a:pt x="595" y="293"/>
                      <a:pt x="605" y="293"/>
                      <a:pt x="610" y="291"/>
                    </a:cubicBezTo>
                    <a:cubicBezTo>
                      <a:pt x="616" y="288"/>
                      <a:pt x="627" y="288"/>
                      <a:pt x="634" y="282"/>
                    </a:cubicBezTo>
                    <a:cubicBezTo>
                      <a:pt x="641" y="277"/>
                      <a:pt x="646" y="274"/>
                      <a:pt x="654" y="274"/>
                    </a:cubicBezTo>
                    <a:cubicBezTo>
                      <a:pt x="662" y="274"/>
                      <a:pt x="691" y="266"/>
                      <a:pt x="688" y="272"/>
                    </a:cubicBezTo>
                    <a:cubicBezTo>
                      <a:pt x="686" y="279"/>
                      <a:pt x="683" y="282"/>
                      <a:pt x="679" y="279"/>
                    </a:cubicBezTo>
                    <a:close/>
                    <a:moveTo>
                      <a:pt x="724" y="529"/>
                    </a:moveTo>
                    <a:cubicBezTo>
                      <a:pt x="722" y="536"/>
                      <a:pt x="719" y="549"/>
                      <a:pt x="718" y="556"/>
                    </a:cubicBezTo>
                    <a:cubicBezTo>
                      <a:pt x="718" y="563"/>
                      <a:pt x="714" y="564"/>
                      <a:pt x="715" y="567"/>
                    </a:cubicBezTo>
                    <a:cubicBezTo>
                      <a:pt x="717" y="571"/>
                      <a:pt x="718" y="579"/>
                      <a:pt x="713" y="583"/>
                    </a:cubicBezTo>
                    <a:cubicBezTo>
                      <a:pt x="708" y="587"/>
                      <a:pt x="700" y="596"/>
                      <a:pt x="695" y="598"/>
                    </a:cubicBezTo>
                    <a:cubicBezTo>
                      <a:pt x="691" y="599"/>
                      <a:pt x="683" y="601"/>
                      <a:pt x="689" y="591"/>
                    </a:cubicBezTo>
                    <a:cubicBezTo>
                      <a:pt x="695" y="581"/>
                      <a:pt x="703" y="580"/>
                      <a:pt x="706" y="575"/>
                    </a:cubicBezTo>
                    <a:cubicBezTo>
                      <a:pt x="709" y="570"/>
                      <a:pt x="712" y="563"/>
                      <a:pt x="708" y="565"/>
                    </a:cubicBezTo>
                    <a:cubicBezTo>
                      <a:pt x="705" y="567"/>
                      <a:pt x="698" y="571"/>
                      <a:pt x="702" y="564"/>
                    </a:cubicBezTo>
                    <a:cubicBezTo>
                      <a:pt x="705" y="556"/>
                      <a:pt x="709" y="550"/>
                      <a:pt x="705" y="551"/>
                    </a:cubicBezTo>
                    <a:cubicBezTo>
                      <a:pt x="700" y="553"/>
                      <a:pt x="698" y="565"/>
                      <a:pt x="695" y="558"/>
                    </a:cubicBezTo>
                    <a:cubicBezTo>
                      <a:pt x="692" y="552"/>
                      <a:pt x="695" y="546"/>
                      <a:pt x="693" y="541"/>
                    </a:cubicBezTo>
                    <a:cubicBezTo>
                      <a:pt x="690" y="536"/>
                      <a:pt x="685" y="533"/>
                      <a:pt x="689" y="531"/>
                    </a:cubicBezTo>
                    <a:cubicBezTo>
                      <a:pt x="693" y="528"/>
                      <a:pt x="697" y="529"/>
                      <a:pt x="694" y="527"/>
                    </a:cubicBezTo>
                    <a:cubicBezTo>
                      <a:pt x="691" y="525"/>
                      <a:pt x="687" y="524"/>
                      <a:pt x="689" y="521"/>
                    </a:cubicBezTo>
                    <a:cubicBezTo>
                      <a:pt x="693" y="516"/>
                      <a:pt x="703" y="504"/>
                      <a:pt x="710" y="504"/>
                    </a:cubicBezTo>
                    <a:cubicBezTo>
                      <a:pt x="717" y="504"/>
                      <a:pt x="729" y="504"/>
                      <a:pt x="729" y="511"/>
                    </a:cubicBezTo>
                    <a:cubicBezTo>
                      <a:pt x="729" y="518"/>
                      <a:pt x="726" y="522"/>
                      <a:pt x="724" y="5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1017">
                <a:extLst>
                  <a:ext uri="{FF2B5EF4-FFF2-40B4-BE49-F238E27FC236}">
                    <a16:creationId xmlns:a16="http://schemas.microsoft.com/office/drawing/2014/main" id="{BBCC0DF4-0DC1-F147-AA40-D5E761BD995D}"/>
                  </a:ext>
                </a:extLst>
              </p:cNvPr>
              <p:cNvSpPr>
                <a:spLocks/>
              </p:cNvSpPr>
              <p:nvPr/>
            </p:nvSpPr>
            <p:spPr bwMode="auto">
              <a:xfrm>
                <a:off x="870" y="1139"/>
                <a:ext cx="35" cy="43"/>
              </a:xfrm>
              <a:custGeom>
                <a:avLst/>
                <a:gdLst>
                  <a:gd name="T0" fmla="*/ 18 w 57"/>
                  <a:gd name="T1" fmla="*/ 7 h 73"/>
                  <a:gd name="T2" fmla="*/ 6 w 57"/>
                  <a:gd name="T3" fmla="*/ 39 h 73"/>
                  <a:gd name="T4" fmla="*/ 6 w 57"/>
                  <a:gd name="T5" fmla="*/ 62 h 73"/>
                  <a:gd name="T6" fmla="*/ 14 w 57"/>
                  <a:gd name="T7" fmla="*/ 53 h 73"/>
                  <a:gd name="T8" fmla="*/ 25 w 57"/>
                  <a:gd name="T9" fmla="*/ 26 h 73"/>
                  <a:gd name="T10" fmla="*/ 42 w 57"/>
                  <a:gd name="T11" fmla="*/ 12 h 73"/>
                  <a:gd name="T12" fmla="*/ 46 w 57"/>
                  <a:gd name="T13" fmla="*/ 3 h 73"/>
                  <a:gd name="T14" fmla="*/ 31 w 57"/>
                  <a:gd name="T15" fmla="*/ 6 h 73"/>
                  <a:gd name="T16" fmla="*/ 27 w 57"/>
                  <a:gd name="T17" fmla="*/ 2 h 73"/>
                  <a:gd name="T18" fmla="*/ 18 w 57"/>
                  <a:gd name="T1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3">
                    <a:moveTo>
                      <a:pt x="18" y="7"/>
                    </a:moveTo>
                    <a:cubicBezTo>
                      <a:pt x="3" y="25"/>
                      <a:pt x="6" y="32"/>
                      <a:pt x="6" y="39"/>
                    </a:cubicBezTo>
                    <a:cubicBezTo>
                      <a:pt x="6" y="47"/>
                      <a:pt x="0" y="59"/>
                      <a:pt x="6" y="62"/>
                    </a:cubicBezTo>
                    <a:cubicBezTo>
                      <a:pt x="12" y="65"/>
                      <a:pt x="7" y="73"/>
                      <a:pt x="14" y="53"/>
                    </a:cubicBezTo>
                    <a:cubicBezTo>
                      <a:pt x="21" y="34"/>
                      <a:pt x="11" y="34"/>
                      <a:pt x="25" y="26"/>
                    </a:cubicBezTo>
                    <a:cubicBezTo>
                      <a:pt x="39" y="19"/>
                      <a:pt x="40" y="12"/>
                      <a:pt x="42" y="12"/>
                    </a:cubicBezTo>
                    <a:cubicBezTo>
                      <a:pt x="44" y="11"/>
                      <a:pt x="57" y="0"/>
                      <a:pt x="46" y="3"/>
                    </a:cubicBezTo>
                    <a:cubicBezTo>
                      <a:pt x="36" y="6"/>
                      <a:pt x="31" y="6"/>
                      <a:pt x="31" y="6"/>
                    </a:cubicBezTo>
                    <a:cubicBezTo>
                      <a:pt x="27" y="2"/>
                      <a:pt x="27" y="2"/>
                      <a:pt x="27" y="2"/>
                    </a:cubicBezTo>
                    <a:lnTo>
                      <a:pt x="18" y="7"/>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1018">
                <a:extLst>
                  <a:ext uri="{FF2B5EF4-FFF2-40B4-BE49-F238E27FC236}">
                    <a16:creationId xmlns:a16="http://schemas.microsoft.com/office/drawing/2014/main" id="{F335F413-A2C6-D84F-8CE3-2F7833151C6C}"/>
                  </a:ext>
                </a:extLst>
              </p:cNvPr>
              <p:cNvSpPr>
                <a:spLocks/>
              </p:cNvSpPr>
              <p:nvPr/>
            </p:nvSpPr>
            <p:spPr bwMode="auto">
              <a:xfrm>
                <a:off x="891" y="1193"/>
                <a:ext cx="45" cy="42"/>
              </a:xfrm>
              <a:custGeom>
                <a:avLst/>
                <a:gdLst>
                  <a:gd name="T0" fmla="*/ 7 w 75"/>
                  <a:gd name="T1" fmla="*/ 4 h 70"/>
                  <a:gd name="T2" fmla="*/ 5 w 75"/>
                  <a:gd name="T3" fmla="*/ 15 h 70"/>
                  <a:gd name="T4" fmla="*/ 7 w 75"/>
                  <a:gd name="T5" fmla="*/ 20 h 70"/>
                  <a:gd name="T6" fmla="*/ 9 w 75"/>
                  <a:gd name="T7" fmla="*/ 23 h 70"/>
                  <a:gd name="T8" fmla="*/ 18 w 75"/>
                  <a:gd name="T9" fmla="*/ 25 h 70"/>
                  <a:gd name="T10" fmla="*/ 19 w 75"/>
                  <a:gd name="T11" fmla="*/ 30 h 70"/>
                  <a:gd name="T12" fmla="*/ 18 w 75"/>
                  <a:gd name="T13" fmla="*/ 34 h 70"/>
                  <a:gd name="T14" fmla="*/ 22 w 75"/>
                  <a:gd name="T15" fmla="*/ 40 h 70"/>
                  <a:gd name="T16" fmla="*/ 23 w 75"/>
                  <a:gd name="T17" fmla="*/ 45 h 70"/>
                  <a:gd name="T18" fmla="*/ 28 w 75"/>
                  <a:gd name="T19" fmla="*/ 48 h 70"/>
                  <a:gd name="T20" fmla="*/ 32 w 75"/>
                  <a:gd name="T21" fmla="*/ 54 h 70"/>
                  <a:gd name="T22" fmla="*/ 42 w 75"/>
                  <a:gd name="T23" fmla="*/ 57 h 70"/>
                  <a:gd name="T24" fmla="*/ 45 w 75"/>
                  <a:gd name="T25" fmla="*/ 67 h 70"/>
                  <a:gd name="T26" fmla="*/ 57 w 75"/>
                  <a:gd name="T27" fmla="*/ 70 h 70"/>
                  <a:gd name="T28" fmla="*/ 68 w 75"/>
                  <a:gd name="T29" fmla="*/ 67 h 70"/>
                  <a:gd name="T30" fmla="*/ 73 w 75"/>
                  <a:gd name="T31" fmla="*/ 61 h 70"/>
                  <a:gd name="T32" fmla="*/ 67 w 75"/>
                  <a:gd name="T33" fmla="*/ 50 h 70"/>
                  <a:gd name="T34" fmla="*/ 63 w 75"/>
                  <a:gd name="T35" fmla="*/ 42 h 70"/>
                  <a:gd name="T36" fmla="*/ 59 w 75"/>
                  <a:gd name="T37" fmla="*/ 33 h 70"/>
                  <a:gd name="T38" fmla="*/ 56 w 75"/>
                  <a:gd name="T39" fmla="*/ 19 h 70"/>
                  <a:gd name="T40" fmla="*/ 44 w 75"/>
                  <a:gd name="T41" fmla="*/ 13 h 70"/>
                  <a:gd name="T42" fmla="*/ 34 w 75"/>
                  <a:gd name="T43" fmla="*/ 11 h 70"/>
                  <a:gd name="T44" fmla="*/ 24 w 75"/>
                  <a:gd name="T45" fmla="*/ 8 h 70"/>
                  <a:gd name="T46" fmla="*/ 13 w 75"/>
                  <a:gd name="T47" fmla="*/ 3 h 70"/>
                  <a:gd name="T48" fmla="*/ 7 w 75"/>
                  <a:gd name="T4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70">
                    <a:moveTo>
                      <a:pt x="7" y="4"/>
                    </a:moveTo>
                    <a:cubicBezTo>
                      <a:pt x="4" y="10"/>
                      <a:pt x="2" y="14"/>
                      <a:pt x="5" y="15"/>
                    </a:cubicBezTo>
                    <a:cubicBezTo>
                      <a:pt x="9" y="16"/>
                      <a:pt x="5" y="18"/>
                      <a:pt x="7" y="20"/>
                    </a:cubicBezTo>
                    <a:cubicBezTo>
                      <a:pt x="10" y="21"/>
                      <a:pt x="0" y="22"/>
                      <a:pt x="9" y="23"/>
                    </a:cubicBezTo>
                    <a:cubicBezTo>
                      <a:pt x="18" y="25"/>
                      <a:pt x="13" y="23"/>
                      <a:pt x="18" y="25"/>
                    </a:cubicBezTo>
                    <a:cubicBezTo>
                      <a:pt x="22" y="27"/>
                      <a:pt x="15" y="28"/>
                      <a:pt x="19" y="30"/>
                    </a:cubicBezTo>
                    <a:cubicBezTo>
                      <a:pt x="23" y="32"/>
                      <a:pt x="13" y="31"/>
                      <a:pt x="18" y="34"/>
                    </a:cubicBezTo>
                    <a:cubicBezTo>
                      <a:pt x="23" y="36"/>
                      <a:pt x="20" y="39"/>
                      <a:pt x="22" y="40"/>
                    </a:cubicBezTo>
                    <a:cubicBezTo>
                      <a:pt x="24" y="41"/>
                      <a:pt x="19" y="44"/>
                      <a:pt x="23" y="45"/>
                    </a:cubicBezTo>
                    <a:cubicBezTo>
                      <a:pt x="28" y="47"/>
                      <a:pt x="24" y="48"/>
                      <a:pt x="28" y="48"/>
                    </a:cubicBezTo>
                    <a:cubicBezTo>
                      <a:pt x="31" y="48"/>
                      <a:pt x="29" y="53"/>
                      <a:pt x="32" y="54"/>
                    </a:cubicBezTo>
                    <a:cubicBezTo>
                      <a:pt x="36" y="55"/>
                      <a:pt x="33" y="57"/>
                      <a:pt x="42" y="57"/>
                    </a:cubicBezTo>
                    <a:cubicBezTo>
                      <a:pt x="51" y="58"/>
                      <a:pt x="36" y="66"/>
                      <a:pt x="45" y="67"/>
                    </a:cubicBezTo>
                    <a:cubicBezTo>
                      <a:pt x="53" y="68"/>
                      <a:pt x="50" y="70"/>
                      <a:pt x="57" y="70"/>
                    </a:cubicBezTo>
                    <a:cubicBezTo>
                      <a:pt x="63" y="70"/>
                      <a:pt x="65" y="69"/>
                      <a:pt x="68" y="67"/>
                    </a:cubicBezTo>
                    <a:cubicBezTo>
                      <a:pt x="71" y="65"/>
                      <a:pt x="72" y="66"/>
                      <a:pt x="73" y="61"/>
                    </a:cubicBezTo>
                    <a:cubicBezTo>
                      <a:pt x="75" y="56"/>
                      <a:pt x="72" y="53"/>
                      <a:pt x="67" y="50"/>
                    </a:cubicBezTo>
                    <a:cubicBezTo>
                      <a:pt x="63" y="47"/>
                      <a:pt x="68" y="46"/>
                      <a:pt x="63" y="42"/>
                    </a:cubicBezTo>
                    <a:cubicBezTo>
                      <a:pt x="59" y="38"/>
                      <a:pt x="60" y="41"/>
                      <a:pt x="59" y="33"/>
                    </a:cubicBezTo>
                    <a:cubicBezTo>
                      <a:pt x="58" y="25"/>
                      <a:pt x="58" y="21"/>
                      <a:pt x="56" y="19"/>
                    </a:cubicBezTo>
                    <a:cubicBezTo>
                      <a:pt x="53" y="17"/>
                      <a:pt x="48" y="13"/>
                      <a:pt x="44" y="13"/>
                    </a:cubicBezTo>
                    <a:cubicBezTo>
                      <a:pt x="40" y="13"/>
                      <a:pt x="39" y="13"/>
                      <a:pt x="34" y="11"/>
                    </a:cubicBezTo>
                    <a:cubicBezTo>
                      <a:pt x="29" y="10"/>
                      <a:pt x="28" y="8"/>
                      <a:pt x="24" y="8"/>
                    </a:cubicBezTo>
                    <a:cubicBezTo>
                      <a:pt x="21" y="7"/>
                      <a:pt x="15" y="3"/>
                      <a:pt x="13" y="3"/>
                    </a:cubicBezTo>
                    <a:cubicBezTo>
                      <a:pt x="10" y="3"/>
                      <a:pt x="5" y="0"/>
                      <a:pt x="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1019">
                <a:extLst>
                  <a:ext uri="{FF2B5EF4-FFF2-40B4-BE49-F238E27FC236}">
                    <a16:creationId xmlns:a16="http://schemas.microsoft.com/office/drawing/2014/main" id="{EB9CDAD0-A806-1F48-949A-B44BF5C83A15}"/>
                  </a:ext>
                </a:extLst>
              </p:cNvPr>
              <p:cNvSpPr>
                <a:spLocks/>
              </p:cNvSpPr>
              <p:nvPr/>
            </p:nvSpPr>
            <p:spPr bwMode="auto">
              <a:xfrm>
                <a:off x="1429" y="1957"/>
                <a:ext cx="589" cy="657"/>
              </a:xfrm>
              <a:custGeom>
                <a:avLst/>
                <a:gdLst>
                  <a:gd name="T0" fmla="*/ 935 w 982"/>
                  <a:gd name="T1" fmla="*/ 448 h 1095"/>
                  <a:gd name="T2" fmla="*/ 883 w 982"/>
                  <a:gd name="T3" fmla="*/ 519 h 1095"/>
                  <a:gd name="T4" fmla="*/ 883 w 982"/>
                  <a:gd name="T5" fmla="*/ 619 h 1095"/>
                  <a:gd name="T6" fmla="*/ 874 w 982"/>
                  <a:gd name="T7" fmla="*/ 694 h 1095"/>
                  <a:gd name="T8" fmla="*/ 848 w 982"/>
                  <a:gd name="T9" fmla="*/ 751 h 1095"/>
                  <a:gd name="T10" fmla="*/ 802 w 982"/>
                  <a:gd name="T11" fmla="*/ 788 h 1095"/>
                  <a:gd name="T12" fmla="*/ 758 w 982"/>
                  <a:gd name="T13" fmla="*/ 806 h 1095"/>
                  <a:gd name="T14" fmla="*/ 697 w 982"/>
                  <a:gd name="T15" fmla="*/ 842 h 1095"/>
                  <a:gd name="T16" fmla="*/ 680 w 982"/>
                  <a:gd name="T17" fmla="*/ 910 h 1095"/>
                  <a:gd name="T18" fmla="*/ 651 w 982"/>
                  <a:gd name="T19" fmla="*/ 1001 h 1095"/>
                  <a:gd name="T20" fmla="*/ 620 w 982"/>
                  <a:gd name="T21" fmla="*/ 1041 h 1095"/>
                  <a:gd name="T22" fmla="*/ 627 w 982"/>
                  <a:gd name="T23" fmla="*/ 1012 h 1095"/>
                  <a:gd name="T24" fmla="*/ 611 w 982"/>
                  <a:gd name="T25" fmla="*/ 1071 h 1095"/>
                  <a:gd name="T26" fmla="*/ 586 w 982"/>
                  <a:gd name="T27" fmla="*/ 1056 h 1095"/>
                  <a:gd name="T28" fmla="*/ 518 w 982"/>
                  <a:gd name="T29" fmla="*/ 1016 h 1095"/>
                  <a:gd name="T30" fmla="*/ 490 w 982"/>
                  <a:gd name="T31" fmla="*/ 974 h 1095"/>
                  <a:gd name="T32" fmla="*/ 551 w 982"/>
                  <a:gd name="T33" fmla="*/ 902 h 1095"/>
                  <a:gd name="T34" fmla="*/ 530 w 982"/>
                  <a:gd name="T35" fmla="*/ 844 h 1095"/>
                  <a:gd name="T36" fmla="*/ 490 w 982"/>
                  <a:gd name="T37" fmla="*/ 778 h 1095"/>
                  <a:gd name="T38" fmla="*/ 432 w 982"/>
                  <a:gd name="T39" fmla="*/ 736 h 1095"/>
                  <a:gd name="T40" fmla="*/ 432 w 982"/>
                  <a:gd name="T41" fmla="*/ 655 h 1095"/>
                  <a:gd name="T42" fmla="*/ 364 w 982"/>
                  <a:gd name="T43" fmla="*/ 603 h 1095"/>
                  <a:gd name="T44" fmla="*/ 343 w 982"/>
                  <a:gd name="T45" fmla="*/ 533 h 1095"/>
                  <a:gd name="T46" fmla="*/ 247 w 982"/>
                  <a:gd name="T47" fmla="*/ 492 h 1095"/>
                  <a:gd name="T48" fmla="*/ 198 w 982"/>
                  <a:gd name="T49" fmla="*/ 425 h 1095"/>
                  <a:gd name="T50" fmla="*/ 109 w 982"/>
                  <a:gd name="T51" fmla="*/ 455 h 1095"/>
                  <a:gd name="T52" fmla="*/ 29 w 982"/>
                  <a:gd name="T53" fmla="*/ 415 h 1095"/>
                  <a:gd name="T54" fmla="*/ 20 w 982"/>
                  <a:gd name="T55" fmla="*/ 332 h 1095"/>
                  <a:gd name="T56" fmla="*/ 68 w 982"/>
                  <a:gd name="T57" fmla="*/ 271 h 1095"/>
                  <a:gd name="T58" fmla="*/ 103 w 982"/>
                  <a:gd name="T59" fmla="*/ 253 h 1095"/>
                  <a:gd name="T60" fmla="*/ 104 w 982"/>
                  <a:gd name="T61" fmla="*/ 162 h 1095"/>
                  <a:gd name="T62" fmla="*/ 99 w 982"/>
                  <a:gd name="T63" fmla="*/ 114 h 1095"/>
                  <a:gd name="T64" fmla="*/ 164 w 982"/>
                  <a:gd name="T65" fmla="*/ 90 h 1095"/>
                  <a:gd name="T66" fmla="*/ 196 w 982"/>
                  <a:gd name="T67" fmla="*/ 126 h 1095"/>
                  <a:gd name="T68" fmla="*/ 243 w 982"/>
                  <a:gd name="T69" fmla="*/ 100 h 1095"/>
                  <a:gd name="T70" fmla="*/ 240 w 982"/>
                  <a:gd name="T71" fmla="*/ 47 h 1095"/>
                  <a:gd name="T72" fmla="*/ 271 w 982"/>
                  <a:gd name="T73" fmla="*/ 44 h 1095"/>
                  <a:gd name="T74" fmla="*/ 331 w 982"/>
                  <a:gd name="T75" fmla="*/ 14 h 1095"/>
                  <a:gd name="T76" fmla="*/ 355 w 982"/>
                  <a:gd name="T77" fmla="*/ 27 h 1095"/>
                  <a:gd name="T78" fmla="*/ 354 w 982"/>
                  <a:gd name="T79" fmla="*/ 91 h 1095"/>
                  <a:gd name="T80" fmla="*/ 405 w 982"/>
                  <a:gd name="T81" fmla="*/ 99 h 1095"/>
                  <a:gd name="T82" fmla="*/ 444 w 982"/>
                  <a:gd name="T83" fmla="*/ 83 h 1095"/>
                  <a:gd name="T84" fmla="*/ 512 w 982"/>
                  <a:gd name="T85" fmla="*/ 85 h 1095"/>
                  <a:gd name="T86" fmla="*/ 558 w 982"/>
                  <a:gd name="T87" fmla="*/ 31 h 1095"/>
                  <a:gd name="T88" fmla="*/ 601 w 982"/>
                  <a:gd name="T89" fmla="*/ 112 h 1095"/>
                  <a:gd name="T90" fmla="*/ 565 w 982"/>
                  <a:gd name="T91" fmla="*/ 173 h 1095"/>
                  <a:gd name="T92" fmla="*/ 634 w 982"/>
                  <a:gd name="T93" fmla="*/ 155 h 1095"/>
                  <a:gd name="T94" fmla="*/ 624 w 982"/>
                  <a:gd name="T95" fmla="*/ 198 h 1095"/>
                  <a:gd name="T96" fmla="*/ 666 w 982"/>
                  <a:gd name="T97" fmla="*/ 168 h 1095"/>
                  <a:gd name="T98" fmla="*/ 712 w 982"/>
                  <a:gd name="T99" fmla="*/ 190 h 1095"/>
                  <a:gd name="T100" fmla="*/ 738 w 982"/>
                  <a:gd name="T101" fmla="*/ 217 h 1095"/>
                  <a:gd name="T102" fmla="*/ 825 w 982"/>
                  <a:gd name="T103" fmla="*/ 228 h 1095"/>
                  <a:gd name="T104" fmla="*/ 936 w 982"/>
                  <a:gd name="T105" fmla="*/ 293 h 1095"/>
                  <a:gd name="T106" fmla="*/ 979 w 982"/>
                  <a:gd name="T107" fmla="*/ 37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1095">
                    <a:moveTo>
                      <a:pt x="979" y="370"/>
                    </a:moveTo>
                    <a:cubicBezTo>
                      <a:pt x="979" y="373"/>
                      <a:pt x="980" y="386"/>
                      <a:pt x="977" y="392"/>
                    </a:cubicBezTo>
                    <a:cubicBezTo>
                      <a:pt x="974" y="398"/>
                      <a:pt x="972" y="404"/>
                      <a:pt x="965" y="411"/>
                    </a:cubicBezTo>
                    <a:cubicBezTo>
                      <a:pt x="959" y="418"/>
                      <a:pt x="962" y="417"/>
                      <a:pt x="955" y="427"/>
                    </a:cubicBezTo>
                    <a:cubicBezTo>
                      <a:pt x="948" y="436"/>
                      <a:pt x="953" y="432"/>
                      <a:pt x="949" y="438"/>
                    </a:cubicBezTo>
                    <a:cubicBezTo>
                      <a:pt x="945" y="443"/>
                      <a:pt x="939" y="448"/>
                      <a:pt x="935" y="448"/>
                    </a:cubicBezTo>
                    <a:cubicBezTo>
                      <a:pt x="931" y="449"/>
                      <a:pt x="929" y="456"/>
                      <a:pt x="924" y="461"/>
                    </a:cubicBezTo>
                    <a:cubicBezTo>
                      <a:pt x="920" y="465"/>
                      <a:pt x="921" y="470"/>
                      <a:pt x="917" y="476"/>
                    </a:cubicBezTo>
                    <a:cubicBezTo>
                      <a:pt x="913" y="482"/>
                      <a:pt x="914" y="489"/>
                      <a:pt x="910" y="495"/>
                    </a:cubicBezTo>
                    <a:cubicBezTo>
                      <a:pt x="907" y="501"/>
                      <a:pt x="904" y="503"/>
                      <a:pt x="901" y="511"/>
                    </a:cubicBezTo>
                    <a:cubicBezTo>
                      <a:pt x="898" y="520"/>
                      <a:pt x="894" y="512"/>
                      <a:pt x="889" y="506"/>
                    </a:cubicBezTo>
                    <a:cubicBezTo>
                      <a:pt x="883" y="500"/>
                      <a:pt x="888" y="516"/>
                      <a:pt x="883" y="519"/>
                    </a:cubicBezTo>
                    <a:cubicBezTo>
                      <a:pt x="878" y="521"/>
                      <a:pt x="881" y="526"/>
                      <a:pt x="881" y="531"/>
                    </a:cubicBezTo>
                    <a:cubicBezTo>
                      <a:pt x="880" y="537"/>
                      <a:pt x="883" y="538"/>
                      <a:pt x="884" y="545"/>
                    </a:cubicBezTo>
                    <a:cubicBezTo>
                      <a:pt x="885" y="553"/>
                      <a:pt x="883" y="553"/>
                      <a:pt x="882" y="561"/>
                    </a:cubicBezTo>
                    <a:cubicBezTo>
                      <a:pt x="881" y="569"/>
                      <a:pt x="883" y="568"/>
                      <a:pt x="885" y="578"/>
                    </a:cubicBezTo>
                    <a:cubicBezTo>
                      <a:pt x="887" y="588"/>
                      <a:pt x="889" y="601"/>
                      <a:pt x="889" y="605"/>
                    </a:cubicBezTo>
                    <a:cubicBezTo>
                      <a:pt x="888" y="608"/>
                      <a:pt x="887" y="614"/>
                      <a:pt x="883" y="619"/>
                    </a:cubicBezTo>
                    <a:cubicBezTo>
                      <a:pt x="879" y="624"/>
                      <a:pt x="882" y="624"/>
                      <a:pt x="881" y="629"/>
                    </a:cubicBezTo>
                    <a:cubicBezTo>
                      <a:pt x="880" y="634"/>
                      <a:pt x="883" y="637"/>
                      <a:pt x="883" y="642"/>
                    </a:cubicBezTo>
                    <a:cubicBezTo>
                      <a:pt x="883" y="648"/>
                      <a:pt x="883" y="648"/>
                      <a:pt x="879" y="654"/>
                    </a:cubicBezTo>
                    <a:cubicBezTo>
                      <a:pt x="874" y="660"/>
                      <a:pt x="876" y="660"/>
                      <a:pt x="873" y="666"/>
                    </a:cubicBezTo>
                    <a:cubicBezTo>
                      <a:pt x="870" y="671"/>
                      <a:pt x="872" y="673"/>
                      <a:pt x="874" y="684"/>
                    </a:cubicBezTo>
                    <a:cubicBezTo>
                      <a:pt x="876" y="695"/>
                      <a:pt x="874" y="690"/>
                      <a:pt x="874" y="694"/>
                    </a:cubicBezTo>
                    <a:cubicBezTo>
                      <a:pt x="874" y="698"/>
                      <a:pt x="871" y="700"/>
                      <a:pt x="868" y="704"/>
                    </a:cubicBezTo>
                    <a:cubicBezTo>
                      <a:pt x="865" y="708"/>
                      <a:pt x="868" y="708"/>
                      <a:pt x="865" y="713"/>
                    </a:cubicBezTo>
                    <a:cubicBezTo>
                      <a:pt x="862" y="718"/>
                      <a:pt x="863" y="718"/>
                      <a:pt x="863" y="723"/>
                    </a:cubicBezTo>
                    <a:cubicBezTo>
                      <a:pt x="863" y="728"/>
                      <a:pt x="862" y="726"/>
                      <a:pt x="857" y="730"/>
                    </a:cubicBezTo>
                    <a:cubicBezTo>
                      <a:pt x="851" y="733"/>
                      <a:pt x="854" y="734"/>
                      <a:pt x="850" y="739"/>
                    </a:cubicBezTo>
                    <a:cubicBezTo>
                      <a:pt x="846" y="743"/>
                      <a:pt x="848" y="745"/>
                      <a:pt x="848" y="751"/>
                    </a:cubicBezTo>
                    <a:cubicBezTo>
                      <a:pt x="847" y="756"/>
                      <a:pt x="846" y="757"/>
                      <a:pt x="850" y="761"/>
                    </a:cubicBezTo>
                    <a:cubicBezTo>
                      <a:pt x="853" y="765"/>
                      <a:pt x="842" y="769"/>
                      <a:pt x="839" y="770"/>
                    </a:cubicBezTo>
                    <a:cubicBezTo>
                      <a:pt x="836" y="771"/>
                      <a:pt x="838" y="772"/>
                      <a:pt x="829" y="777"/>
                    </a:cubicBezTo>
                    <a:cubicBezTo>
                      <a:pt x="821" y="782"/>
                      <a:pt x="828" y="780"/>
                      <a:pt x="826" y="788"/>
                    </a:cubicBezTo>
                    <a:cubicBezTo>
                      <a:pt x="824" y="796"/>
                      <a:pt x="817" y="792"/>
                      <a:pt x="813" y="792"/>
                    </a:cubicBezTo>
                    <a:cubicBezTo>
                      <a:pt x="809" y="793"/>
                      <a:pt x="803" y="790"/>
                      <a:pt x="802" y="788"/>
                    </a:cubicBezTo>
                    <a:cubicBezTo>
                      <a:pt x="801" y="786"/>
                      <a:pt x="798" y="792"/>
                      <a:pt x="795" y="795"/>
                    </a:cubicBezTo>
                    <a:cubicBezTo>
                      <a:pt x="793" y="798"/>
                      <a:pt x="782" y="798"/>
                      <a:pt x="778" y="797"/>
                    </a:cubicBezTo>
                    <a:cubicBezTo>
                      <a:pt x="774" y="796"/>
                      <a:pt x="784" y="795"/>
                      <a:pt x="778" y="792"/>
                    </a:cubicBezTo>
                    <a:cubicBezTo>
                      <a:pt x="772" y="790"/>
                      <a:pt x="769" y="792"/>
                      <a:pt x="763" y="792"/>
                    </a:cubicBezTo>
                    <a:cubicBezTo>
                      <a:pt x="757" y="792"/>
                      <a:pt x="763" y="795"/>
                      <a:pt x="766" y="800"/>
                    </a:cubicBezTo>
                    <a:cubicBezTo>
                      <a:pt x="768" y="805"/>
                      <a:pt x="766" y="804"/>
                      <a:pt x="758" y="806"/>
                    </a:cubicBezTo>
                    <a:cubicBezTo>
                      <a:pt x="749" y="808"/>
                      <a:pt x="749" y="808"/>
                      <a:pt x="748" y="811"/>
                    </a:cubicBezTo>
                    <a:cubicBezTo>
                      <a:pt x="746" y="813"/>
                      <a:pt x="750" y="816"/>
                      <a:pt x="749" y="820"/>
                    </a:cubicBezTo>
                    <a:cubicBezTo>
                      <a:pt x="749" y="824"/>
                      <a:pt x="744" y="823"/>
                      <a:pt x="737" y="815"/>
                    </a:cubicBezTo>
                    <a:cubicBezTo>
                      <a:pt x="731" y="807"/>
                      <a:pt x="726" y="821"/>
                      <a:pt x="718" y="824"/>
                    </a:cubicBezTo>
                    <a:cubicBezTo>
                      <a:pt x="709" y="827"/>
                      <a:pt x="716" y="828"/>
                      <a:pt x="710" y="832"/>
                    </a:cubicBezTo>
                    <a:cubicBezTo>
                      <a:pt x="704" y="837"/>
                      <a:pt x="706" y="836"/>
                      <a:pt x="697" y="842"/>
                    </a:cubicBezTo>
                    <a:cubicBezTo>
                      <a:pt x="688" y="848"/>
                      <a:pt x="691" y="847"/>
                      <a:pt x="686" y="852"/>
                    </a:cubicBezTo>
                    <a:cubicBezTo>
                      <a:pt x="681" y="856"/>
                      <a:pt x="682" y="860"/>
                      <a:pt x="677" y="861"/>
                    </a:cubicBezTo>
                    <a:cubicBezTo>
                      <a:pt x="673" y="862"/>
                      <a:pt x="679" y="869"/>
                      <a:pt x="677" y="873"/>
                    </a:cubicBezTo>
                    <a:cubicBezTo>
                      <a:pt x="676" y="877"/>
                      <a:pt x="673" y="882"/>
                      <a:pt x="675" y="888"/>
                    </a:cubicBezTo>
                    <a:cubicBezTo>
                      <a:pt x="677" y="893"/>
                      <a:pt x="677" y="895"/>
                      <a:pt x="679" y="900"/>
                    </a:cubicBezTo>
                    <a:cubicBezTo>
                      <a:pt x="681" y="904"/>
                      <a:pt x="679" y="904"/>
                      <a:pt x="680" y="910"/>
                    </a:cubicBezTo>
                    <a:cubicBezTo>
                      <a:pt x="681" y="916"/>
                      <a:pt x="680" y="922"/>
                      <a:pt x="683" y="928"/>
                    </a:cubicBezTo>
                    <a:cubicBezTo>
                      <a:pt x="686" y="935"/>
                      <a:pt x="683" y="935"/>
                      <a:pt x="681" y="946"/>
                    </a:cubicBezTo>
                    <a:cubicBezTo>
                      <a:pt x="679" y="957"/>
                      <a:pt x="675" y="954"/>
                      <a:pt x="673" y="956"/>
                    </a:cubicBezTo>
                    <a:cubicBezTo>
                      <a:pt x="670" y="958"/>
                      <a:pt x="668" y="962"/>
                      <a:pt x="663" y="967"/>
                    </a:cubicBezTo>
                    <a:cubicBezTo>
                      <a:pt x="659" y="972"/>
                      <a:pt x="659" y="980"/>
                      <a:pt x="655" y="986"/>
                    </a:cubicBezTo>
                    <a:cubicBezTo>
                      <a:pt x="652" y="992"/>
                      <a:pt x="655" y="993"/>
                      <a:pt x="651" y="1001"/>
                    </a:cubicBezTo>
                    <a:cubicBezTo>
                      <a:pt x="648" y="1010"/>
                      <a:pt x="651" y="1013"/>
                      <a:pt x="645" y="1019"/>
                    </a:cubicBezTo>
                    <a:cubicBezTo>
                      <a:pt x="639" y="1025"/>
                      <a:pt x="642" y="1024"/>
                      <a:pt x="639" y="1026"/>
                    </a:cubicBezTo>
                    <a:cubicBezTo>
                      <a:pt x="637" y="1028"/>
                      <a:pt x="635" y="1031"/>
                      <a:pt x="632" y="1036"/>
                    </a:cubicBezTo>
                    <a:cubicBezTo>
                      <a:pt x="629" y="1040"/>
                      <a:pt x="629" y="1042"/>
                      <a:pt x="626" y="1046"/>
                    </a:cubicBezTo>
                    <a:cubicBezTo>
                      <a:pt x="622" y="1050"/>
                      <a:pt x="622" y="1050"/>
                      <a:pt x="619" y="1049"/>
                    </a:cubicBezTo>
                    <a:cubicBezTo>
                      <a:pt x="615" y="1047"/>
                      <a:pt x="618" y="1045"/>
                      <a:pt x="620" y="1041"/>
                    </a:cubicBezTo>
                    <a:cubicBezTo>
                      <a:pt x="622" y="1037"/>
                      <a:pt x="626" y="1035"/>
                      <a:pt x="630" y="1028"/>
                    </a:cubicBezTo>
                    <a:cubicBezTo>
                      <a:pt x="634" y="1022"/>
                      <a:pt x="636" y="1023"/>
                      <a:pt x="638" y="1019"/>
                    </a:cubicBezTo>
                    <a:cubicBezTo>
                      <a:pt x="640" y="1014"/>
                      <a:pt x="643" y="1006"/>
                      <a:pt x="643" y="1002"/>
                    </a:cubicBezTo>
                    <a:cubicBezTo>
                      <a:pt x="643" y="998"/>
                      <a:pt x="640" y="1001"/>
                      <a:pt x="636" y="998"/>
                    </a:cubicBezTo>
                    <a:cubicBezTo>
                      <a:pt x="632" y="995"/>
                      <a:pt x="631" y="996"/>
                      <a:pt x="629" y="1000"/>
                    </a:cubicBezTo>
                    <a:cubicBezTo>
                      <a:pt x="628" y="1005"/>
                      <a:pt x="630" y="1007"/>
                      <a:pt x="627" y="1012"/>
                    </a:cubicBezTo>
                    <a:cubicBezTo>
                      <a:pt x="625" y="1017"/>
                      <a:pt x="627" y="1017"/>
                      <a:pt x="623" y="1022"/>
                    </a:cubicBezTo>
                    <a:cubicBezTo>
                      <a:pt x="619" y="1026"/>
                      <a:pt x="620" y="1025"/>
                      <a:pt x="618" y="1027"/>
                    </a:cubicBezTo>
                    <a:cubicBezTo>
                      <a:pt x="616" y="1029"/>
                      <a:pt x="616" y="1034"/>
                      <a:pt x="613" y="1039"/>
                    </a:cubicBezTo>
                    <a:cubicBezTo>
                      <a:pt x="610" y="1043"/>
                      <a:pt x="612" y="1044"/>
                      <a:pt x="614" y="1047"/>
                    </a:cubicBezTo>
                    <a:cubicBezTo>
                      <a:pt x="617" y="1051"/>
                      <a:pt x="617" y="1054"/>
                      <a:pt x="613" y="1058"/>
                    </a:cubicBezTo>
                    <a:cubicBezTo>
                      <a:pt x="609" y="1063"/>
                      <a:pt x="611" y="1064"/>
                      <a:pt x="611" y="1071"/>
                    </a:cubicBezTo>
                    <a:cubicBezTo>
                      <a:pt x="611" y="1079"/>
                      <a:pt x="610" y="1076"/>
                      <a:pt x="607" y="1080"/>
                    </a:cubicBezTo>
                    <a:cubicBezTo>
                      <a:pt x="605" y="1084"/>
                      <a:pt x="606" y="1083"/>
                      <a:pt x="603" y="1087"/>
                    </a:cubicBezTo>
                    <a:cubicBezTo>
                      <a:pt x="599" y="1091"/>
                      <a:pt x="599" y="1091"/>
                      <a:pt x="596" y="1095"/>
                    </a:cubicBezTo>
                    <a:cubicBezTo>
                      <a:pt x="593" y="1091"/>
                      <a:pt x="588" y="1086"/>
                      <a:pt x="588" y="1082"/>
                    </a:cubicBezTo>
                    <a:cubicBezTo>
                      <a:pt x="588" y="1078"/>
                      <a:pt x="593" y="1071"/>
                      <a:pt x="595" y="1066"/>
                    </a:cubicBezTo>
                    <a:cubicBezTo>
                      <a:pt x="596" y="1062"/>
                      <a:pt x="589" y="1061"/>
                      <a:pt x="586" y="1056"/>
                    </a:cubicBezTo>
                    <a:cubicBezTo>
                      <a:pt x="582" y="1051"/>
                      <a:pt x="577" y="1049"/>
                      <a:pt x="572" y="1045"/>
                    </a:cubicBezTo>
                    <a:cubicBezTo>
                      <a:pt x="567" y="1042"/>
                      <a:pt x="568" y="1042"/>
                      <a:pt x="560" y="1036"/>
                    </a:cubicBezTo>
                    <a:cubicBezTo>
                      <a:pt x="552" y="1030"/>
                      <a:pt x="554" y="1029"/>
                      <a:pt x="545" y="1027"/>
                    </a:cubicBezTo>
                    <a:cubicBezTo>
                      <a:pt x="537" y="1025"/>
                      <a:pt x="538" y="1024"/>
                      <a:pt x="533" y="1018"/>
                    </a:cubicBezTo>
                    <a:cubicBezTo>
                      <a:pt x="528" y="1012"/>
                      <a:pt x="526" y="1013"/>
                      <a:pt x="526" y="1016"/>
                    </a:cubicBezTo>
                    <a:cubicBezTo>
                      <a:pt x="526" y="1020"/>
                      <a:pt x="521" y="1021"/>
                      <a:pt x="518" y="1016"/>
                    </a:cubicBezTo>
                    <a:cubicBezTo>
                      <a:pt x="515" y="1012"/>
                      <a:pt x="515" y="1011"/>
                      <a:pt x="513" y="1007"/>
                    </a:cubicBezTo>
                    <a:cubicBezTo>
                      <a:pt x="510" y="1003"/>
                      <a:pt x="499" y="997"/>
                      <a:pt x="495" y="993"/>
                    </a:cubicBezTo>
                    <a:cubicBezTo>
                      <a:pt x="492" y="990"/>
                      <a:pt x="482" y="997"/>
                      <a:pt x="477" y="997"/>
                    </a:cubicBezTo>
                    <a:cubicBezTo>
                      <a:pt x="476" y="997"/>
                      <a:pt x="475" y="997"/>
                      <a:pt x="475" y="997"/>
                    </a:cubicBezTo>
                    <a:cubicBezTo>
                      <a:pt x="473" y="996"/>
                      <a:pt x="477" y="991"/>
                      <a:pt x="482" y="986"/>
                    </a:cubicBezTo>
                    <a:cubicBezTo>
                      <a:pt x="487" y="979"/>
                      <a:pt x="490" y="978"/>
                      <a:pt x="490" y="974"/>
                    </a:cubicBezTo>
                    <a:cubicBezTo>
                      <a:pt x="490" y="970"/>
                      <a:pt x="492" y="965"/>
                      <a:pt x="499" y="957"/>
                    </a:cubicBezTo>
                    <a:cubicBezTo>
                      <a:pt x="506" y="948"/>
                      <a:pt x="505" y="952"/>
                      <a:pt x="507" y="947"/>
                    </a:cubicBezTo>
                    <a:cubicBezTo>
                      <a:pt x="508" y="942"/>
                      <a:pt x="510" y="940"/>
                      <a:pt x="516" y="934"/>
                    </a:cubicBezTo>
                    <a:cubicBezTo>
                      <a:pt x="522" y="928"/>
                      <a:pt x="522" y="928"/>
                      <a:pt x="529" y="924"/>
                    </a:cubicBezTo>
                    <a:cubicBezTo>
                      <a:pt x="536" y="920"/>
                      <a:pt x="540" y="917"/>
                      <a:pt x="545" y="913"/>
                    </a:cubicBezTo>
                    <a:cubicBezTo>
                      <a:pt x="551" y="910"/>
                      <a:pt x="548" y="910"/>
                      <a:pt x="551" y="902"/>
                    </a:cubicBezTo>
                    <a:cubicBezTo>
                      <a:pt x="554" y="894"/>
                      <a:pt x="552" y="893"/>
                      <a:pt x="551" y="884"/>
                    </a:cubicBezTo>
                    <a:cubicBezTo>
                      <a:pt x="550" y="875"/>
                      <a:pt x="551" y="878"/>
                      <a:pt x="548" y="873"/>
                    </a:cubicBezTo>
                    <a:cubicBezTo>
                      <a:pt x="544" y="867"/>
                      <a:pt x="542" y="866"/>
                      <a:pt x="536" y="864"/>
                    </a:cubicBezTo>
                    <a:cubicBezTo>
                      <a:pt x="530" y="863"/>
                      <a:pt x="529" y="869"/>
                      <a:pt x="527" y="864"/>
                    </a:cubicBezTo>
                    <a:cubicBezTo>
                      <a:pt x="527" y="864"/>
                      <a:pt x="527" y="863"/>
                      <a:pt x="527" y="862"/>
                    </a:cubicBezTo>
                    <a:cubicBezTo>
                      <a:pt x="524" y="854"/>
                      <a:pt x="527" y="852"/>
                      <a:pt x="530" y="844"/>
                    </a:cubicBezTo>
                    <a:cubicBezTo>
                      <a:pt x="534" y="836"/>
                      <a:pt x="529" y="834"/>
                      <a:pt x="530" y="827"/>
                    </a:cubicBezTo>
                    <a:cubicBezTo>
                      <a:pt x="531" y="820"/>
                      <a:pt x="529" y="821"/>
                      <a:pt x="524" y="818"/>
                    </a:cubicBezTo>
                    <a:cubicBezTo>
                      <a:pt x="520" y="815"/>
                      <a:pt x="520" y="821"/>
                      <a:pt x="506" y="820"/>
                    </a:cubicBezTo>
                    <a:cubicBezTo>
                      <a:pt x="493" y="819"/>
                      <a:pt x="501" y="817"/>
                      <a:pt x="499" y="811"/>
                    </a:cubicBezTo>
                    <a:cubicBezTo>
                      <a:pt x="497" y="804"/>
                      <a:pt x="495" y="805"/>
                      <a:pt x="495" y="794"/>
                    </a:cubicBezTo>
                    <a:cubicBezTo>
                      <a:pt x="495" y="782"/>
                      <a:pt x="493" y="787"/>
                      <a:pt x="490" y="778"/>
                    </a:cubicBezTo>
                    <a:cubicBezTo>
                      <a:pt x="486" y="768"/>
                      <a:pt x="479" y="772"/>
                      <a:pt x="475" y="768"/>
                    </a:cubicBezTo>
                    <a:cubicBezTo>
                      <a:pt x="471" y="764"/>
                      <a:pt x="466" y="771"/>
                      <a:pt x="466" y="771"/>
                    </a:cubicBezTo>
                    <a:cubicBezTo>
                      <a:pt x="466" y="771"/>
                      <a:pt x="456" y="773"/>
                      <a:pt x="450" y="773"/>
                    </a:cubicBezTo>
                    <a:cubicBezTo>
                      <a:pt x="445" y="773"/>
                      <a:pt x="446" y="769"/>
                      <a:pt x="438" y="767"/>
                    </a:cubicBezTo>
                    <a:cubicBezTo>
                      <a:pt x="431" y="765"/>
                      <a:pt x="433" y="764"/>
                      <a:pt x="433" y="757"/>
                    </a:cubicBezTo>
                    <a:cubicBezTo>
                      <a:pt x="433" y="750"/>
                      <a:pt x="433" y="743"/>
                      <a:pt x="432" y="736"/>
                    </a:cubicBezTo>
                    <a:cubicBezTo>
                      <a:pt x="431" y="730"/>
                      <a:pt x="426" y="724"/>
                      <a:pt x="425" y="717"/>
                    </a:cubicBezTo>
                    <a:cubicBezTo>
                      <a:pt x="425" y="717"/>
                      <a:pt x="425" y="717"/>
                      <a:pt x="425" y="717"/>
                    </a:cubicBezTo>
                    <a:cubicBezTo>
                      <a:pt x="424" y="711"/>
                      <a:pt x="431" y="710"/>
                      <a:pt x="428" y="707"/>
                    </a:cubicBezTo>
                    <a:cubicBezTo>
                      <a:pt x="426" y="704"/>
                      <a:pt x="425" y="697"/>
                      <a:pt x="426" y="693"/>
                    </a:cubicBezTo>
                    <a:cubicBezTo>
                      <a:pt x="428" y="689"/>
                      <a:pt x="428" y="683"/>
                      <a:pt x="432" y="675"/>
                    </a:cubicBezTo>
                    <a:cubicBezTo>
                      <a:pt x="437" y="667"/>
                      <a:pt x="435" y="664"/>
                      <a:pt x="432" y="655"/>
                    </a:cubicBezTo>
                    <a:cubicBezTo>
                      <a:pt x="430" y="646"/>
                      <a:pt x="426" y="652"/>
                      <a:pt x="425" y="644"/>
                    </a:cubicBezTo>
                    <a:cubicBezTo>
                      <a:pt x="423" y="635"/>
                      <a:pt x="418" y="639"/>
                      <a:pt x="412" y="635"/>
                    </a:cubicBezTo>
                    <a:cubicBezTo>
                      <a:pt x="406" y="631"/>
                      <a:pt x="408" y="630"/>
                      <a:pt x="408" y="625"/>
                    </a:cubicBezTo>
                    <a:cubicBezTo>
                      <a:pt x="409" y="620"/>
                      <a:pt x="407" y="615"/>
                      <a:pt x="408" y="609"/>
                    </a:cubicBezTo>
                    <a:cubicBezTo>
                      <a:pt x="410" y="603"/>
                      <a:pt x="393" y="606"/>
                      <a:pt x="383" y="605"/>
                    </a:cubicBezTo>
                    <a:cubicBezTo>
                      <a:pt x="373" y="604"/>
                      <a:pt x="371" y="604"/>
                      <a:pt x="364" y="603"/>
                    </a:cubicBezTo>
                    <a:cubicBezTo>
                      <a:pt x="356" y="602"/>
                      <a:pt x="361" y="596"/>
                      <a:pt x="361" y="591"/>
                    </a:cubicBezTo>
                    <a:cubicBezTo>
                      <a:pt x="361" y="587"/>
                      <a:pt x="359" y="586"/>
                      <a:pt x="354" y="581"/>
                    </a:cubicBezTo>
                    <a:cubicBezTo>
                      <a:pt x="348" y="575"/>
                      <a:pt x="356" y="571"/>
                      <a:pt x="357" y="570"/>
                    </a:cubicBezTo>
                    <a:cubicBezTo>
                      <a:pt x="357" y="569"/>
                      <a:pt x="357" y="563"/>
                      <a:pt x="357" y="559"/>
                    </a:cubicBezTo>
                    <a:cubicBezTo>
                      <a:pt x="356" y="555"/>
                      <a:pt x="351" y="550"/>
                      <a:pt x="350" y="545"/>
                    </a:cubicBezTo>
                    <a:cubicBezTo>
                      <a:pt x="348" y="539"/>
                      <a:pt x="348" y="538"/>
                      <a:pt x="343" y="533"/>
                    </a:cubicBezTo>
                    <a:cubicBezTo>
                      <a:pt x="339" y="528"/>
                      <a:pt x="336" y="529"/>
                      <a:pt x="327" y="529"/>
                    </a:cubicBezTo>
                    <a:cubicBezTo>
                      <a:pt x="318" y="529"/>
                      <a:pt x="321" y="530"/>
                      <a:pt x="315" y="525"/>
                    </a:cubicBezTo>
                    <a:cubicBezTo>
                      <a:pt x="309" y="521"/>
                      <a:pt x="303" y="521"/>
                      <a:pt x="295" y="515"/>
                    </a:cubicBezTo>
                    <a:cubicBezTo>
                      <a:pt x="286" y="509"/>
                      <a:pt x="288" y="511"/>
                      <a:pt x="280" y="505"/>
                    </a:cubicBezTo>
                    <a:cubicBezTo>
                      <a:pt x="272" y="498"/>
                      <a:pt x="273" y="500"/>
                      <a:pt x="264" y="499"/>
                    </a:cubicBezTo>
                    <a:cubicBezTo>
                      <a:pt x="255" y="499"/>
                      <a:pt x="252" y="496"/>
                      <a:pt x="247" y="492"/>
                    </a:cubicBezTo>
                    <a:cubicBezTo>
                      <a:pt x="242" y="489"/>
                      <a:pt x="238" y="487"/>
                      <a:pt x="232" y="482"/>
                    </a:cubicBezTo>
                    <a:cubicBezTo>
                      <a:pt x="227" y="478"/>
                      <a:pt x="229" y="476"/>
                      <a:pt x="223" y="468"/>
                    </a:cubicBezTo>
                    <a:cubicBezTo>
                      <a:pt x="217" y="460"/>
                      <a:pt x="224" y="458"/>
                      <a:pt x="223" y="452"/>
                    </a:cubicBezTo>
                    <a:cubicBezTo>
                      <a:pt x="222" y="446"/>
                      <a:pt x="220" y="446"/>
                      <a:pt x="221" y="441"/>
                    </a:cubicBezTo>
                    <a:cubicBezTo>
                      <a:pt x="222" y="437"/>
                      <a:pt x="222" y="430"/>
                      <a:pt x="221" y="425"/>
                    </a:cubicBezTo>
                    <a:cubicBezTo>
                      <a:pt x="220" y="421"/>
                      <a:pt x="207" y="424"/>
                      <a:pt x="198" y="425"/>
                    </a:cubicBezTo>
                    <a:cubicBezTo>
                      <a:pt x="189" y="426"/>
                      <a:pt x="187" y="427"/>
                      <a:pt x="183" y="429"/>
                    </a:cubicBezTo>
                    <a:cubicBezTo>
                      <a:pt x="179" y="431"/>
                      <a:pt x="169" y="439"/>
                      <a:pt x="168" y="441"/>
                    </a:cubicBezTo>
                    <a:cubicBezTo>
                      <a:pt x="167" y="444"/>
                      <a:pt x="157" y="444"/>
                      <a:pt x="153" y="448"/>
                    </a:cubicBezTo>
                    <a:cubicBezTo>
                      <a:pt x="149" y="452"/>
                      <a:pt x="143" y="460"/>
                      <a:pt x="135" y="456"/>
                    </a:cubicBezTo>
                    <a:cubicBezTo>
                      <a:pt x="129" y="453"/>
                      <a:pt x="124" y="454"/>
                      <a:pt x="117" y="455"/>
                    </a:cubicBezTo>
                    <a:cubicBezTo>
                      <a:pt x="114" y="455"/>
                      <a:pt x="112" y="455"/>
                      <a:pt x="109" y="455"/>
                    </a:cubicBezTo>
                    <a:cubicBezTo>
                      <a:pt x="99" y="455"/>
                      <a:pt x="98" y="458"/>
                      <a:pt x="93" y="454"/>
                    </a:cubicBezTo>
                    <a:cubicBezTo>
                      <a:pt x="87" y="449"/>
                      <a:pt x="89" y="427"/>
                      <a:pt x="91" y="417"/>
                    </a:cubicBezTo>
                    <a:cubicBezTo>
                      <a:pt x="93" y="407"/>
                      <a:pt x="80" y="420"/>
                      <a:pt x="73" y="428"/>
                    </a:cubicBezTo>
                    <a:cubicBezTo>
                      <a:pt x="67" y="435"/>
                      <a:pt x="58" y="429"/>
                      <a:pt x="54" y="429"/>
                    </a:cubicBezTo>
                    <a:cubicBezTo>
                      <a:pt x="51" y="429"/>
                      <a:pt x="51" y="424"/>
                      <a:pt x="46" y="418"/>
                    </a:cubicBezTo>
                    <a:cubicBezTo>
                      <a:pt x="42" y="413"/>
                      <a:pt x="36" y="415"/>
                      <a:pt x="29" y="415"/>
                    </a:cubicBezTo>
                    <a:cubicBezTo>
                      <a:pt x="22" y="415"/>
                      <a:pt x="27" y="411"/>
                      <a:pt x="27" y="403"/>
                    </a:cubicBezTo>
                    <a:cubicBezTo>
                      <a:pt x="26" y="396"/>
                      <a:pt x="22" y="393"/>
                      <a:pt x="18" y="389"/>
                    </a:cubicBezTo>
                    <a:cubicBezTo>
                      <a:pt x="14" y="385"/>
                      <a:pt x="16" y="384"/>
                      <a:pt x="12" y="376"/>
                    </a:cubicBezTo>
                    <a:cubicBezTo>
                      <a:pt x="9" y="368"/>
                      <a:pt x="7" y="367"/>
                      <a:pt x="3" y="360"/>
                    </a:cubicBezTo>
                    <a:cubicBezTo>
                      <a:pt x="0" y="354"/>
                      <a:pt x="9" y="352"/>
                      <a:pt x="8" y="347"/>
                    </a:cubicBezTo>
                    <a:cubicBezTo>
                      <a:pt x="8" y="342"/>
                      <a:pt x="16" y="335"/>
                      <a:pt x="20" y="332"/>
                    </a:cubicBezTo>
                    <a:cubicBezTo>
                      <a:pt x="25" y="329"/>
                      <a:pt x="21" y="326"/>
                      <a:pt x="20" y="324"/>
                    </a:cubicBezTo>
                    <a:cubicBezTo>
                      <a:pt x="18" y="322"/>
                      <a:pt x="19" y="317"/>
                      <a:pt x="22" y="312"/>
                    </a:cubicBezTo>
                    <a:cubicBezTo>
                      <a:pt x="25" y="307"/>
                      <a:pt x="25" y="302"/>
                      <a:pt x="27" y="296"/>
                    </a:cubicBezTo>
                    <a:cubicBezTo>
                      <a:pt x="28" y="289"/>
                      <a:pt x="32" y="290"/>
                      <a:pt x="36" y="286"/>
                    </a:cubicBezTo>
                    <a:cubicBezTo>
                      <a:pt x="40" y="281"/>
                      <a:pt x="44" y="282"/>
                      <a:pt x="51" y="277"/>
                    </a:cubicBezTo>
                    <a:cubicBezTo>
                      <a:pt x="57" y="273"/>
                      <a:pt x="59" y="273"/>
                      <a:pt x="68" y="271"/>
                    </a:cubicBezTo>
                    <a:cubicBezTo>
                      <a:pt x="77" y="269"/>
                      <a:pt x="74" y="271"/>
                      <a:pt x="76" y="267"/>
                    </a:cubicBezTo>
                    <a:cubicBezTo>
                      <a:pt x="78" y="262"/>
                      <a:pt x="89" y="266"/>
                      <a:pt x="92" y="269"/>
                    </a:cubicBezTo>
                    <a:cubicBezTo>
                      <a:pt x="96" y="273"/>
                      <a:pt x="97" y="270"/>
                      <a:pt x="99" y="269"/>
                    </a:cubicBezTo>
                    <a:cubicBezTo>
                      <a:pt x="99" y="269"/>
                      <a:pt x="99" y="267"/>
                      <a:pt x="98" y="266"/>
                    </a:cubicBezTo>
                    <a:cubicBezTo>
                      <a:pt x="99" y="266"/>
                      <a:pt x="100" y="266"/>
                      <a:pt x="100" y="263"/>
                    </a:cubicBezTo>
                    <a:cubicBezTo>
                      <a:pt x="101" y="260"/>
                      <a:pt x="102" y="257"/>
                      <a:pt x="103" y="253"/>
                    </a:cubicBezTo>
                    <a:cubicBezTo>
                      <a:pt x="103" y="249"/>
                      <a:pt x="104" y="244"/>
                      <a:pt x="104" y="239"/>
                    </a:cubicBezTo>
                    <a:cubicBezTo>
                      <a:pt x="105" y="234"/>
                      <a:pt x="103" y="228"/>
                      <a:pt x="104" y="224"/>
                    </a:cubicBezTo>
                    <a:cubicBezTo>
                      <a:pt x="105" y="220"/>
                      <a:pt x="105" y="209"/>
                      <a:pt x="108" y="202"/>
                    </a:cubicBezTo>
                    <a:cubicBezTo>
                      <a:pt x="110" y="195"/>
                      <a:pt x="111" y="194"/>
                      <a:pt x="112" y="188"/>
                    </a:cubicBezTo>
                    <a:cubicBezTo>
                      <a:pt x="113" y="182"/>
                      <a:pt x="113" y="178"/>
                      <a:pt x="110" y="175"/>
                    </a:cubicBezTo>
                    <a:cubicBezTo>
                      <a:pt x="106" y="171"/>
                      <a:pt x="107" y="166"/>
                      <a:pt x="104" y="162"/>
                    </a:cubicBezTo>
                    <a:cubicBezTo>
                      <a:pt x="101" y="158"/>
                      <a:pt x="91" y="157"/>
                      <a:pt x="92" y="149"/>
                    </a:cubicBezTo>
                    <a:cubicBezTo>
                      <a:pt x="93" y="142"/>
                      <a:pt x="95" y="135"/>
                      <a:pt x="97" y="133"/>
                    </a:cubicBezTo>
                    <a:cubicBezTo>
                      <a:pt x="99" y="130"/>
                      <a:pt x="99" y="127"/>
                      <a:pt x="107" y="128"/>
                    </a:cubicBezTo>
                    <a:cubicBezTo>
                      <a:pt x="114" y="130"/>
                      <a:pt x="119" y="131"/>
                      <a:pt x="118" y="126"/>
                    </a:cubicBezTo>
                    <a:cubicBezTo>
                      <a:pt x="116" y="121"/>
                      <a:pt x="117" y="122"/>
                      <a:pt x="112" y="120"/>
                    </a:cubicBezTo>
                    <a:cubicBezTo>
                      <a:pt x="107" y="119"/>
                      <a:pt x="99" y="117"/>
                      <a:pt x="99" y="114"/>
                    </a:cubicBezTo>
                    <a:cubicBezTo>
                      <a:pt x="99" y="112"/>
                      <a:pt x="97" y="102"/>
                      <a:pt x="101" y="101"/>
                    </a:cubicBezTo>
                    <a:cubicBezTo>
                      <a:pt x="104" y="100"/>
                      <a:pt x="140" y="102"/>
                      <a:pt x="140" y="98"/>
                    </a:cubicBezTo>
                    <a:cubicBezTo>
                      <a:pt x="141" y="95"/>
                      <a:pt x="143" y="91"/>
                      <a:pt x="144" y="93"/>
                    </a:cubicBezTo>
                    <a:cubicBezTo>
                      <a:pt x="146" y="96"/>
                      <a:pt x="144" y="101"/>
                      <a:pt x="147" y="100"/>
                    </a:cubicBezTo>
                    <a:cubicBezTo>
                      <a:pt x="151" y="99"/>
                      <a:pt x="155" y="93"/>
                      <a:pt x="157" y="91"/>
                    </a:cubicBezTo>
                    <a:cubicBezTo>
                      <a:pt x="160" y="90"/>
                      <a:pt x="162" y="87"/>
                      <a:pt x="164" y="90"/>
                    </a:cubicBezTo>
                    <a:cubicBezTo>
                      <a:pt x="165" y="92"/>
                      <a:pt x="166" y="92"/>
                      <a:pt x="167" y="92"/>
                    </a:cubicBezTo>
                    <a:cubicBezTo>
                      <a:pt x="166" y="92"/>
                      <a:pt x="166" y="94"/>
                      <a:pt x="168" y="96"/>
                    </a:cubicBezTo>
                    <a:cubicBezTo>
                      <a:pt x="171" y="101"/>
                      <a:pt x="170" y="98"/>
                      <a:pt x="170" y="105"/>
                    </a:cubicBezTo>
                    <a:cubicBezTo>
                      <a:pt x="171" y="111"/>
                      <a:pt x="169" y="111"/>
                      <a:pt x="175" y="116"/>
                    </a:cubicBezTo>
                    <a:cubicBezTo>
                      <a:pt x="181" y="122"/>
                      <a:pt x="179" y="125"/>
                      <a:pt x="187" y="126"/>
                    </a:cubicBezTo>
                    <a:cubicBezTo>
                      <a:pt x="194" y="127"/>
                      <a:pt x="191" y="130"/>
                      <a:pt x="196" y="126"/>
                    </a:cubicBezTo>
                    <a:cubicBezTo>
                      <a:pt x="200" y="123"/>
                      <a:pt x="206" y="117"/>
                      <a:pt x="206" y="121"/>
                    </a:cubicBezTo>
                    <a:cubicBezTo>
                      <a:pt x="207" y="124"/>
                      <a:pt x="206" y="128"/>
                      <a:pt x="208" y="128"/>
                    </a:cubicBezTo>
                    <a:cubicBezTo>
                      <a:pt x="210" y="129"/>
                      <a:pt x="212" y="125"/>
                      <a:pt x="217" y="122"/>
                    </a:cubicBezTo>
                    <a:cubicBezTo>
                      <a:pt x="222" y="118"/>
                      <a:pt x="222" y="115"/>
                      <a:pt x="229" y="113"/>
                    </a:cubicBezTo>
                    <a:cubicBezTo>
                      <a:pt x="235" y="110"/>
                      <a:pt x="235" y="113"/>
                      <a:pt x="238" y="109"/>
                    </a:cubicBezTo>
                    <a:cubicBezTo>
                      <a:pt x="241" y="105"/>
                      <a:pt x="243" y="103"/>
                      <a:pt x="243" y="100"/>
                    </a:cubicBezTo>
                    <a:cubicBezTo>
                      <a:pt x="243" y="97"/>
                      <a:pt x="245" y="93"/>
                      <a:pt x="252" y="92"/>
                    </a:cubicBezTo>
                    <a:cubicBezTo>
                      <a:pt x="260" y="92"/>
                      <a:pt x="263" y="90"/>
                      <a:pt x="263" y="87"/>
                    </a:cubicBezTo>
                    <a:cubicBezTo>
                      <a:pt x="263" y="85"/>
                      <a:pt x="266" y="81"/>
                      <a:pt x="262" y="81"/>
                    </a:cubicBezTo>
                    <a:cubicBezTo>
                      <a:pt x="257" y="81"/>
                      <a:pt x="247" y="80"/>
                      <a:pt x="247" y="78"/>
                    </a:cubicBezTo>
                    <a:cubicBezTo>
                      <a:pt x="247" y="76"/>
                      <a:pt x="241" y="68"/>
                      <a:pt x="241" y="61"/>
                    </a:cubicBezTo>
                    <a:cubicBezTo>
                      <a:pt x="242" y="54"/>
                      <a:pt x="243" y="52"/>
                      <a:pt x="240" y="47"/>
                    </a:cubicBezTo>
                    <a:cubicBezTo>
                      <a:pt x="237" y="42"/>
                      <a:pt x="234" y="40"/>
                      <a:pt x="232" y="36"/>
                    </a:cubicBezTo>
                    <a:cubicBezTo>
                      <a:pt x="230" y="32"/>
                      <a:pt x="229" y="27"/>
                      <a:pt x="232" y="29"/>
                    </a:cubicBezTo>
                    <a:cubicBezTo>
                      <a:pt x="235" y="30"/>
                      <a:pt x="241" y="33"/>
                      <a:pt x="246" y="34"/>
                    </a:cubicBezTo>
                    <a:cubicBezTo>
                      <a:pt x="250" y="35"/>
                      <a:pt x="250" y="36"/>
                      <a:pt x="253" y="37"/>
                    </a:cubicBezTo>
                    <a:cubicBezTo>
                      <a:pt x="256" y="38"/>
                      <a:pt x="259" y="39"/>
                      <a:pt x="264" y="39"/>
                    </a:cubicBezTo>
                    <a:cubicBezTo>
                      <a:pt x="269" y="40"/>
                      <a:pt x="268" y="40"/>
                      <a:pt x="271" y="44"/>
                    </a:cubicBezTo>
                    <a:cubicBezTo>
                      <a:pt x="273" y="48"/>
                      <a:pt x="273" y="49"/>
                      <a:pt x="278" y="48"/>
                    </a:cubicBezTo>
                    <a:cubicBezTo>
                      <a:pt x="283" y="48"/>
                      <a:pt x="278" y="38"/>
                      <a:pt x="280" y="36"/>
                    </a:cubicBezTo>
                    <a:cubicBezTo>
                      <a:pt x="283" y="34"/>
                      <a:pt x="284" y="33"/>
                      <a:pt x="291" y="33"/>
                    </a:cubicBezTo>
                    <a:cubicBezTo>
                      <a:pt x="297" y="33"/>
                      <a:pt x="299" y="31"/>
                      <a:pt x="306" y="28"/>
                    </a:cubicBezTo>
                    <a:cubicBezTo>
                      <a:pt x="313" y="26"/>
                      <a:pt x="312" y="23"/>
                      <a:pt x="320" y="21"/>
                    </a:cubicBezTo>
                    <a:cubicBezTo>
                      <a:pt x="327" y="19"/>
                      <a:pt x="331" y="17"/>
                      <a:pt x="331" y="14"/>
                    </a:cubicBezTo>
                    <a:cubicBezTo>
                      <a:pt x="332" y="11"/>
                      <a:pt x="334" y="6"/>
                      <a:pt x="333" y="3"/>
                    </a:cubicBezTo>
                    <a:cubicBezTo>
                      <a:pt x="336" y="3"/>
                      <a:pt x="341" y="3"/>
                      <a:pt x="342" y="3"/>
                    </a:cubicBezTo>
                    <a:cubicBezTo>
                      <a:pt x="343" y="3"/>
                      <a:pt x="346" y="0"/>
                      <a:pt x="347" y="3"/>
                    </a:cubicBezTo>
                    <a:cubicBezTo>
                      <a:pt x="348" y="6"/>
                      <a:pt x="352" y="5"/>
                      <a:pt x="347" y="12"/>
                    </a:cubicBezTo>
                    <a:cubicBezTo>
                      <a:pt x="341" y="19"/>
                      <a:pt x="344" y="21"/>
                      <a:pt x="348" y="22"/>
                    </a:cubicBezTo>
                    <a:cubicBezTo>
                      <a:pt x="352" y="23"/>
                      <a:pt x="355" y="23"/>
                      <a:pt x="355" y="27"/>
                    </a:cubicBezTo>
                    <a:cubicBezTo>
                      <a:pt x="356" y="31"/>
                      <a:pt x="359" y="31"/>
                      <a:pt x="358" y="36"/>
                    </a:cubicBezTo>
                    <a:cubicBezTo>
                      <a:pt x="358" y="42"/>
                      <a:pt x="357" y="40"/>
                      <a:pt x="354" y="45"/>
                    </a:cubicBezTo>
                    <a:cubicBezTo>
                      <a:pt x="351" y="50"/>
                      <a:pt x="352" y="48"/>
                      <a:pt x="351" y="55"/>
                    </a:cubicBezTo>
                    <a:cubicBezTo>
                      <a:pt x="350" y="62"/>
                      <a:pt x="347" y="59"/>
                      <a:pt x="347" y="66"/>
                    </a:cubicBezTo>
                    <a:cubicBezTo>
                      <a:pt x="347" y="73"/>
                      <a:pt x="344" y="76"/>
                      <a:pt x="348" y="80"/>
                    </a:cubicBezTo>
                    <a:cubicBezTo>
                      <a:pt x="352" y="84"/>
                      <a:pt x="353" y="85"/>
                      <a:pt x="354" y="91"/>
                    </a:cubicBezTo>
                    <a:cubicBezTo>
                      <a:pt x="356" y="96"/>
                      <a:pt x="351" y="98"/>
                      <a:pt x="355" y="101"/>
                    </a:cubicBezTo>
                    <a:cubicBezTo>
                      <a:pt x="359" y="104"/>
                      <a:pt x="361" y="104"/>
                      <a:pt x="366" y="109"/>
                    </a:cubicBezTo>
                    <a:cubicBezTo>
                      <a:pt x="370" y="114"/>
                      <a:pt x="375" y="116"/>
                      <a:pt x="378" y="114"/>
                    </a:cubicBezTo>
                    <a:cubicBezTo>
                      <a:pt x="381" y="113"/>
                      <a:pt x="384" y="110"/>
                      <a:pt x="387" y="108"/>
                    </a:cubicBezTo>
                    <a:cubicBezTo>
                      <a:pt x="389" y="106"/>
                      <a:pt x="390" y="105"/>
                      <a:pt x="393" y="104"/>
                    </a:cubicBezTo>
                    <a:cubicBezTo>
                      <a:pt x="397" y="102"/>
                      <a:pt x="399" y="100"/>
                      <a:pt x="405" y="99"/>
                    </a:cubicBezTo>
                    <a:cubicBezTo>
                      <a:pt x="411" y="97"/>
                      <a:pt x="414" y="92"/>
                      <a:pt x="419" y="94"/>
                    </a:cubicBezTo>
                    <a:cubicBezTo>
                      <a:pt x="423" y="95"/>
                      <a:pt x="429" y="96"/>
                      <a:pt x="429" y="97"/>
                    </a:cubicBezTo>
                    <a:cubicBezTo>
                      <a:pt x="430" y="97"/>
                      <a:pt x="432" y="97"/>
                      <a:pt x="435" y="97"/>
                    </a:cubicBezTo>
                    <a:cubicBezTo>
                      <a:pt x="438" y="96"/>
                      <a:pt x="441" y="96"/>
                      <a:pt x="442" y="97"/>
                    </a:cubicBezTo>
                    <a:cubicBezTo>
                      <a:pt x="446" y="98"/>
                      <a:pt x="451" y="97"/>
                      <a:pt x="450" y="93"/>
                    </a:cubicBezTo>
                    <a:cubicBezTo>
                      <a:pt x="449" y="89"/>
                      <a:pt x="437" y="85"/>
                      <a:pt x="444" y="83"/>
                    </a:cubicBezTo>
                    <a:cubicBezTo>
                      <a:pt x="451" y="81"/>
                      <a:pt x="454" y="81"/>
                      <a:pt x="457" y="81"/>
                    </a:cubicBezTo>
                    <a:cubicBezTo>
                      <a:pt x="460" y="81"/>
                      <a:pt x="468" y="76"/>
                      <a:pt x="472" y="79"/>
                    </a:cubicBezTo>
                    <a:cubicBezTo>
                      <a:pt x="476" y="81"/>
                      <a:pt x="477" y="81"/>
                      <a:pt x="482" y="85"/>
                    </a:cubicBezTo>
                    <a:cubicBezTo>
                      <a:pt x="482" y="85"/>
                      <a:pt x="482" y="85"/>
                      <a:pt x="483" y="85"/>
                    </a:cubicBezTo>
                    <a:cubicBezTo>
                      <a:pt x="488" y="89"/>
                      <a:pt x="491" y="92"/>
                      <a:pt x="495" y="89"/>
                    </a:cubicBezTo>
                    <a:cubicBezTo>
                      <a:pt x="500" y="87"/>
                      <a:pt x="507" y="83"/>
                      <a:pt x="512" y="85"/>
                    </a:cubicBezTo>
                    <a:cubicBezTo>
                      <a:pt x="516" y="86"/>
                      <a:pt x="522" y="89"/>
                      <a:pt x="527" y="86"/>
                    </a:cubicBezTo>
                    <a:cubicBezTo>
                      <a:pt x="531" y="83"/>
                      <a:pt x="536" y="74"/>
                      <a:pt x="538" y="67"/>
                    </a:cubicBezTo>
                    <a:cubicBezTo>
                      <a:pt x="540" y="61"/>
                      <a:pt x="545" y="50"/>
                      <a:pt x="547" y="46"/>
                    </a:cubicBezTo>
                    <a:cubicBezTo>
                      <a:pt x="549" y="42"/>
                      <a:pt x="556" y="34"/>
                      <a:pt x="556" y="34"/>
                    </a:cubicBezTo>
                    <a:cubicBezTo>
                      <a:pt x="556" y="31"/>
                      <a:pt x="556" y="31"/>
                      <a:pt x="556" y="31"/>
                    </a:cubicBezTo>
                    <a:cubicBezTo>
                      <a:pt x="557" y="32"/>
                      <a:pt x="558" y="33"/>
                      <a:pt x="558" y="31"/>
                    </a:cubicBezTo>
                    <a:cubicBezTo>
                      <a:pt x="558" y="28"/>
                      <a:pt x="568" y="35"/>
                      <a:pt x="569" y="41"/>
                    </a:cubicBezTo>
                    <a:cubicBezTo>
                      <a:pt x="570" y="47"/>
                      <a:pt x="571" y="52"/>
                      <a:pt x="572" y="61"/>
                    </a:cubicBezTo>
                    <a:cubicBezTo>
                      <a:pt x="573" y="70"/>
                      <a:pt x="578" y="71"/>
                      <a:pt x="579" y="84"/>
                    </a:cubicBezTo>
                    <a:cubicBezTo>
                      <a:pt x="581" y="97"/>
                      <a:pt x="584" y="87"/>
                      <a:pt x="587" y="94"/>
                    </a:cubicBezTo>
                    <a:cubicBezTo>
                      <a:pt x="590" y="102"/>
                      <a:pt x="594" y="97"/>
                      <a:pt x="597" y="100"/>
                    </a:cubicBezTo>
                    <a:cubicBezTo>
                      <a:pt x="601" y="104"/>
                      <a:pt x="603" y="107"/>
                      <a:pt x="601" y="112"/>
                    </a:cubicBezTo>
                    <a:cubicBezTo>
                      <a:pt x="599" y="116"/>
                      <a:pt x="604" y="120"/>
                      <a:pt x="599" y="122"/>
                    </a:cubicBezTo>
                    <a:cubicBezTo>
                      <a:pt x="595" y="124"/>
                      <a:pt x="597" y="133"/>
                      <a:pt x="593" y="133"/>
                    </a:cubicBezTo>
                    <a:cubicBezTo>
                      <a:pt x="589" y="134"/>
                      <a:pt x="592" y="138"/>
                      <a:pt x="583" y="140"/>
                    </a:cubicBezTo>
                    <a:cubicBezTo>
                      <a:pt x="574" y="141"/>
                      <a:pt x="580" y="142"/>
                      <a:pt x="567" y="152"/>
                    </a:cubicBezTo>
                    <a:cubicBezTo>
                      <a:pt x="554" y="162"/>
                      <a:pt x="568" y="157"/>
                      <a:pt x="570" y="161"/>
                    </a:cubicBezTo>
                    <a:cubicBezTo>
                      <a:pt x="572" y="165"/>
                      <a:pt x="569" y="166"/>
                      <a:pt x="565" y="173"/>
                    </a:cubicBezTo>
                    <a:cubicBezTo>
                      <a:pt x="560" y="180"/>
                      <a:pt x="561" y="181"/>
                      <a:pt x="566" y="181"/>
                    </a:cubicBezTo>
                    <a:cubicBezTo>
                      <a:pt x="571" y="181"/>
                      <a:pt x="572" y="173"/>
                      <a:pt x="573" y="167"/>
                    </a:cubicBezTo>
                    <a:cubicBezTo>
                      <a:pt x="574" y="161"/>
                      <a:pt x="576" y="160"/>
                      <a:pt x="583" y="152"/>
                    </a:cubicBezTo>
                    <a:cubicBezTo>
                      <a:pt x="591" y="144"/>
                      <a:pt x="597" y="152"/>
                      <a:pt x="603" y="153"/>
                    </a:cubicBezTo>
                    <a:cubicBezTo>
                      <a:pt x="608" y="154"/>
                      <a:pt x="609" y="156"/>
                      <a:pt x="616" y="151"/>
                    </a:cubicBezTo>
                    <a:cubicBezTo>
                      <a:pt x="624" y="147"/>
                      <a:pt x="625" y="154"/>
                      <a:pt x="634" y="155"/>
                    </a:cubicBezTo>
                    <a:cubicBezTo>
                      <a:pt x="643" y="157"/>
                      <a:pt x="638" y="158"/>
                      <a:pt x="633" y="166"/>
                    </a:cubicBezTo>
                    <a:cubicBezTo>
                      <a:pt x="628" y="174"/>
                      <a:pt x="627" y="173"/>
                      <a:pt x="627" y="184"/>
                    </a:cubicBezTo>
                    <a:cubicBezTo>
                      <a:pt x="626" y="195"/>
                      <a:pt x="624" y="190"/>
                      <a:pt x="614" y="194"/>
                    </a:cubicBezTo>
                    <a:cubicBezTo>
                      <a:pt x="603" y="198"/>
                      <a:pt x="596" y="195"/>
                      <a:pt x="582" y="196"/>
                    </a:cubicBezTo>
                    <a:cubicBezTo>
                      <a:pt x="569" y="196"/>
                      <a:pt x="592" y="201"/>
                      <a:pt x="601" y="201"/>
                    </a:cubicBezTo>
                    <a:cubicBezTo>
                      <a:pt x="611" y="201"/>
                      <a:pt x="619" y="203"/>
                      <a:pt x="624" y="198"/>
                    </a:cubicBezTo>
                    <a:cubicBezTo>
                      <a:pt x="630" y="193"/>
                      <a:pt x="632" y="196"/>
                      <a:pt x="634" y="195"/>
                    </a:cubicBezTo>
                    <a:cubicBezTo>
                      <a:pt x="636" y="194"/>
                      <a:pt x="635" y="188"/>
                      <a:pt x="635" y="184"/>
                    </a:cubicBezTo>
                    <a:cubicBezTo>
                      <a:pt x="636" y="179"/>
                      <a:pt x="639" y="178"/>
                      <a:pt x="641" y="173"/>
                    </a:cubicBezTo>
                    <a:cubicBezTo>
                      <a:pt x="642" y="168"/>
                      <a:pt x="648" y="173"/>
                      <a:pt x="648" y="169"/>
                    </a:cubicBezTo>
                    <a:cubicBezTo>
                      <a:pt x="649" y="165"/>
                      <a:pt x="655" y="170"/>
                      <a:pt x="657" y="166"/>
                    </a:cubicBezTo>
                    <a:cubicBezTo>
                      <a:pt x="659" y="162"/>
                      <a:pt x="664" y="168"/>
                      <a:pt x="666" y="168"/>
                    </a:cubicBezTo>
                    <a:cubicBezTo>
                      <a:pt x="669" y="167"/>
                      <a:pt x="671" y="171"/>
                      <a:pt x="674" y="168"/>
                    </a:cubicBezTo>
                    <a:cubicBezTo>
                      <a:pt x="676" y="165"/>
                      <a:pt x="679" y="176"/>
                      <a:pt x="684" y="176"/>
                    </a:cubicBezTo>
                    <a:cubicBezTo>
                      <a:pt x="689" y="175"/>
                      <a:pt x="688" y="181"/>
                      <a:pt x="690" y="181"/>
                    </a:cubicBezTo>
                    <a:cubicBezTo>
                      <a:pt x="692" y="181"/>
                      <a:pt x="693" y="186"/>
                      <a:pt x="699" y="181"/>
                    </a:cubicBezTo>
                    <a:cubicBezTo>
                      <a:pt x="706" y="176"/>
                      <a:pt x="703" y="184"/>
                      <a:pt x="707" y="184"/>
                    </a:cubicBezTo>
                    <a:cubicBezTo>
                      <a:pt x="711" y="184"/>
                      <a:pt x="712" y="186"/>
                      <a:pt x="712" y="190"/>
                    </a:cubicBezTo>
                    <a:cubicBezTo>
                      <a:pt x="712" y="195"/>
                      <a:pt x="713" y="196"/>
                      <a:pt x="715" y="193"/>
                    </a:cubicBezTo>
                    <a:cubicBezTo>
                      <a:pt x="717" y="191"/>
                      <a:pt x="723" y="195"/>
                      <a:pt x="724" y="195"/>
                    </a:cubicBezTo>
                    <a:cubicBezTo>
                      <a:pt x="725" y="195"/>
                      <a:pt x="731" y="199"/>
                      <a:pt x="732" y="204"/>
                    </a:cubicBezTo>
                    <a:cubicBezTo>
                      <a:pt x="733" y="209"/>
                      <a:pt x="735" y="208"/>
                      <a:pt x="734" y="213"/>
                    </a:cubicBezTo>
                    <a:cubicBezTo>
                      <a:pt x="732" y="217"/>
                      <a:pt x="731" y="223"/>
                      <a:pt x="733" y="231"/>
                    </a:cubicBezTo>
                    <a:cubicBezTo>
                      <a:pt x="735" y="240"/>
                      <a:pt x="736" y="221"/>
                      <a:pt x="738" y="217"/>
                    </a:cubicBezTo>
                    <a:cubicBezTo>
                      <a:pt x="740" y="214"/>
                      <a:pt x="745" y="226"/>
                      <a:pt x="748" y="221"/>
                    </a:cubicBezTo>
                    <a:cubicBezTo>
                      <a:pt x="751" y="217"/>
                      <a:pt x="755" y="217"/>
                      <a:pt x="760" y="215"/>
                    </a:cubicBezTo>
                    <a:cubicBezTo>
                      <a:pt x="765" y="214"/>
                      <a:pt x="770" y="218"/>
                      <a:pt x="776" y="221"/>
                    </a:cubicBezTo>
                    <a:cubicBezTo>
                      <a:pt x="781" y="225"/>
                      <a:pt x="783" y="226"/>
                      <a:pt x="797" y="228"/>
                    </a:cubicBezTo>
                    <a:cubicBezTo>
                      <a:pt x="811" y="230"/>
                      <a:pt x="807" y="230"/>
                      <a:pt x="808" y="232"/>
                    </a:cubicBezTo>
                    <a:cubicBezTo>
                      <a:pt x="810" y="234"/>
                      <a:pt x="821" y="229"/>
                      <a:pt x="825" y="228"/>
                    </a:cubicBezTo>
                    <a:cubicBezTo>
                      <a:pt x="830" y="227"/>
                      <a:pt x="837" y="229"/>
                      <a:pt x="847" y="229"/>
                    </a:cubicBezTo>
                    <a:cubicBezTo>
                      <a:pt x="857" y="229"/>
                      <a:pt x="856" y="232"/>
                      <a:pt x="862" y="235"/>
                    </a:cubicBezTo>
                    <a:cubicBezTo>
                      <a:pt x="868" y="238"/>
                      <a:pt x="869" y="243"/>
                      <a:pt x="881" y="248"/>
                    </a:cubicBezTo>
                    <a:cubicBezTo>
                      <a:pt x="892" y="254"/>
                      <a:pt x="887" y="256"/>
                      <a:pt x="893" y="263"/>
                    </a:cubicBezTo>
                    <a:cubicBezTo>
                      <a:pt x="898" y="270"/>
                      <a:pt x="901" y="276"/>
                      <a:pt x="913" y="284"/>
                    </a:cubicBezTo>
                    <a:cubicBezTo>
                      <a:pt x="925" y="293"/>
                      <a:pt x="931" y="292"/>
                      <a:pt x="936" y="293"/>
                    </a:cubicBezTo>
                    <a:cubicBezTo>
                      <a:pt x="941" y="294"/>
                      <a:pt x="948" y="292"/>
                      <a:pt x="953" y="290"/>
                    </a:cubicBezTo>
                    <a:cubicBezTo>
                      <a:pt x="958" y="287"/>
                      <a:pt x="958" y="295"/>
                      <a:pt x="965" y="297"/>
                    </a:cubicBezTo>
                    <a:cubicBezTo>
                      <a:pt x="972" y="300"/>
                      <a:pt x="968" y="311"/>
                      <a:pt x="969" y="315"/>
                    </a:cubicBezTo>
                    <a:cubicBezTo>
                      <a:pt x="970" y="320"/>
                      <a:pt x="973" y="325"/>
                      <a:pt x="975" y="333"/>
                    </a:cubicBezTo>
                    <a:cubicBezTo>
                      <a:pt x="978" y="341"/>
                      <a:pt x="979" y="344"/>
                      <a:pt x="980" y="355"/>
                    </a:cubicBezTo>
                    <a:cubicBezTo>
                      <a:pt x="982" y="365"/>
                      <a:pt x="979" y="368"/>
                      <a:pt x="979" y="37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1020">
                <a:extLst>
                  <a:ext uri="{FF2B5EF4-FFF2-40B4-BE49-F238E27FC236}">
                    <a16:creationId xmlns:a16="http://schemas.microsoft.com/office/drawing/2014/main" id="{EE6206AF-ACBC-E44D-88B4-B87A90286B4A}"/>
                  </a:ext>
                </a:extLst>
              </p:cNvPr>
              <p:cNvSpPr>
                <a:spLocks/>
              </p:cNvSpPr>
              <p:nvPr/>
            </p:nvSpPr>
            <p:spPr bwMode="auto">
              <a:xfrm>
                <a:off x="870" y="1496"/>
                <a:ext cx="394" cy="306"/>
              </a:xfrm>
              <a:custGeom>
                <a:avLst/>
                <a:gdLst>
                  <a:gd name="T0" fmla="*/ 632 w 658"/>
                  <a:gd name="T1" fmla="*/ 376 h 509"/>
                  <a:gd name="T2" fmla="*/ 607 w 658"/>
                  <a:gd name="T3" fmla="*/ 398 h 509"/>
                  <a:gd name="T4" fmla="*/ 538 w 658"/>
                  <a:gd name="T5" fmla="*/ 429 h 509"/>
                  <a:gd name="T6" fmla="*/ 545 w 658"/>
                  <a:gd name="T7" fmla="*/ 466 h 509"/>
                  <a:gd name="T8" fmla="*/ 499 w 658"/>
                  <a:gd name="T9" fmla="*/ 499 h 509"/>
                  <a:gd name="T10" fmla="*/ 441 w 658"/>
                  <a:gd name="T11" fmla="*/ 458 h 509"/>
                  <a:gd name="T12" fmla="*/ 367 w 658"/>
                  <a:gd name="T13" fmla="*/ 469 h 509"/>
                  <a:gd name="T14" fmla="*/ 284 w 658"/>
                  <a:gd name="T15" fmla="*/ 432 h 509"/>
                  <a:gd name="T16" fmla="*/ 233 w 658"/>
                  <a:gd name="T17" fmla="*/ 400 h 509"/>
                  <a:gd name="T18" fmla="*/ 191 w 658"/>
                  <a:gd name="T19" fmla="*/ 344 h 509"/>
                  <a:gd name="T20" fmla="*/ 203 w 658"/>
                  <a:gd name="T21" fmla="*/ 310 h 509"/>
                  <a:gd name="T22" fmla="*/ 169 w 658"/>
                  <a:gd name="T23" fmla="*/ 241 h 509"/>
                  <a:gd name="T24" fmla="*/ 134 w 658"/>
                  <a:gd name="T25" fmla="*/ 199 h 509"/>
                  <a:gd name="T26" fmla="*/ 124 w 658"/>
                  <a:gd name="T27" fmla="*/ 156 h 509"/>
                  <a:gd name="T28" fmla="*/ 92 w 658"/>
                  <a:gd name="T29" fmla="*/ 115 h 509"/>
                  <a:gd name="T30" fmla="*/ 83 w 658"/>
                  <a:gd name="T31" fmla="*/ 82 h 509"/>
                  <a:gd name="T32" fmla="*/ 83 w 658"/>
                  <a:gd name="T33" fmla="*/ 42 h 509"/>
                  <a:gd name="T34" fmla="*/ 51 w 658"/>
                  <a:gd name="T35" fmla="*/ 33 h 509"/>
                  <a:gd name="T36" fmla="*/ 52 w 658"/>
                  <a:gd name="T37" fmla="*/ 92 h 509"/>
                  <a:gd name="T38" fmla="*/ 76 w 658"/>
                  <a:gd name="T39" fmla="*/ 157 h 509"/>
                  <a:gd name="T40" fmla="*/ 88 w 658"/>
                  <a:gd name="T41" fmla="*/ 205 h 509"/>
                  <a:gd name="T42" fmla="*/ 91 w 658"/>
                  <a:gd name="T43" fmla="*/ 236 h 509"/>
                  <a:gd name="T44" fmla="*/ 114 w 658"/>
                  <a:gd name="T45" fmla="*/ 256 h 509"/>
                  <a:gd name="T46" fmla="*/ 96 w 658"/>
                  <a:gd name="T47" fmla="*/ 263 h 509"/>
                  <a:gd name="T48" fmla="*/ 54 w 658"/>
                  <a:gd name="T49" fmla="*/ 216 h 509"/>
                  <a:gd name="T50" fmla="*/ 44 w 658"/>
                  <a:gd name="T51" fmla="*/ 168 h 509"/>
                  <a:gd name="T52" fmla="*/ 8 w 658"/>
                  <a:gd name="T53" fmla="*/ 143 h 509"/>
                  <a:gd name="T54" fmla="*/ 36 w 658"/>
                  <a:gd name="T55" fmla="*/ 121 h 509"/>
                  <a:gd name="T56" fmla="*/ 10 w 658"/>
                  <a:gd name="T57" fmla="*/ 73 h 509"/>
                  <a:gd name="T58" fmla="*/ 7 w 658"/>
                  <a:gd name="T59" fmla="*/ 28 h 509"/>
                  <a:gd name="T60" fmla="*/ 29 w 658"/>
                  <a:gd name="T61" fmla="*/ 2 h 509"/>
                  <a:gd name="T62" fmla="*/ 72 w 658"/>
                  <a:gd name="T63" fmla="*/ 12 h 509"/>
                  <a:gd name="T64" fmla="*/ 139 w 658"/>
                  <a:gd name="T65" fmla="*/ 39 h 509"/>
                  <a:gd name="T66" fmla="*/ 210 w 658"/>
                  <a:gd name="T67" fmla="*/ 26 h 509"/>
                  <a:gd name="T68" fmla="*/ 278 w 658"/>
                  <a:gd name="T69" fmla="*/ 84 h 509"/>
                  <a:gd name="T70" fmla="*/ 335 w 658"/>
                  <a:gd name="T71" fmla="*/ 80 h 509"/>
                  <a:gd name="T72" fmla="*/ 380 w 658"/>
                  <a:gd name="T73" fmla="*/ 143 h 509"/>
                  <a:gd name="T74" fmla="*/ 393 w 658"/>
                  <a:gd name="T75" fmla="*/ 179 h 509"/>
                  <a:gd name="T76" fmla="*/ 429 w 658"/>
                  <a:gd name="T77" fmla="*/ 189 h 509"/>
                  <a:gd name="T78" fmla="*/ 404 w 658"/>
                  <a:gd name="T79" fmla="*/ 241 h 509"/>
                  <a:gd name="T80" fmla="*/ 397 w 658"/>
                  <a:gd name="T81" fmla="*/ 304 h 509"/>
                  <a:gd name="T82" fmla="*/ 410 w 658"/>
                  <a:gd name="T83" fmla="*/ 353 h 509"/>
                  <a:gd name="T84" fmla="*/ 440 w 658"/>
                  <a:gd name="T85" fmla="*/ 393 h 509"/>
                  <a:gd name="T86" fmla="*/ 486 w 658"/>
                  <a:gd name="T87" fmla="*/ 401 h 509"/>
                  <a:gd name="T88" fmla="*/ 534 w 658"/>
                  <a:gd name="T89" fmla="*/ 391 h 509"/>
                  <a:gd name="T90" fmla="*/ 561 w 658"/>
                  <a:gd name="T91" fmla="*/ 345 h 509"/>
                  <a:gd name="T92" fmla="*/ 611 w 658"/>
                  <a:gd name="T93" fmla="*/ 314 h 509"/>
                  <a:gd name="T94" fmla="*/ 658 w 658"/>
                  <a:gd name="T95" fmla="*/ 32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8" h="509">
                    <a:moveTo>
                      <a:pt x="654" y="333"/>
                    </a:moveTo>
                    <a:cubicBezTo>
                      <a:pt x="650" y="338"/>
                      <a:pt x="649" y="339"/>
                      <a:pt x="641" y="346"/>
                    </a:cubicBezTo>
                    <a:cubicBezTo>
                      <a:pt x="634" y="353"/>
                      <a:pt x="637" y="358"/>
                      <a:pt x="634" y="362"/>
                    </a:cubicBezTo>
                    <a:cubicBezTo>
                      <a:pt x="632" y="365"/>
                      <a:pt x="635" y="372"/>
                      <a:pt x="632" y="376"/>
                    </a:cubicBezTo>
                    <a:cubicBezTo>
                      <a:pt x="629" y="381"/>
                      <a:pt x="629" y="388"/>
                      <a:pt x="625" y="394"/>
                    </a:cubicBezTo>
                    <a:cubicBezTo>
                      <a:pt x="622" y="400"/>
                      <a:pt x="624" y="404"/>
                      <a:pt x="619" y="406"/>
                    </a:cubicBezTo>
                    <a:cubicBezTo>
                      <a:pt x="615" y="409"/>
                      <a:pt x="618" y="395"/>
                      <a:pt x="618" y="390"/>
                    </a:cubicBezTo>
                    <a:cubicBezTo>
                      <a:pt x="618" y="386"/>
                      <a:pt x="610" y="396"/>
                      <a:pt x="607" y="398"/>
                    </a:cubicBezTo>
                    <a:cubicBezTo>
                      <a:pt x="605" y="396"/>
                      <a:pt x="597" y="406"/>
                      <a:pt x="596" y="411"/>
                    </a:cubicBezTo>
                    <a:cubicBezTo>
                      <a:pt x="594" y="416"/>
                      <a:pt x="587" y="417"/>
                      <a:pt x="584" y="417"/>
                    </a:cubicBezTo>
                    <a:cubicBezTo>
                      <a:pt x="582" y="417"/>
                      <a:pt x="547" y="416"/>
                      <a:pt x="543" y="416"/>
                    </a:cubicBezTo>
                    <a:cubicBezTo>
                      <a:pt x="539" y="416"/>
                      <a:pt x="539" y="426"/>
                      <a:pt x="538" y="429"/>
                    </a:cubicBezTo>
                    <a:cubicBezTo>
                      <a:pt x="536" y="432"/>
                      <a:pt x="530" y="433"/>
                      <a:pt x="527" y="433"/>
                    </a:cubicBezTo>
                    <a:cubicBezTo>
                      <a:pt x="524" y="433"/>
                      <a:pt x="546" y="453"/>
                      <a:pt x="548" y="454"/>
                    </a:cubicBezTo>
                    <a:cubicBezTo>
                      <a:pt x="550" y="455"/>
                      <a:pt x="548" y="461"/>
                      <a:pt x="545" y="462"/>
                    </a:cubicBezTo>
                    <a:cubicBezTo>
                      <a:pt x="543" y="462"/>
                      <a:pt x="545" y="466"/>
                      <a:pt x="545" y="466"/>
                    </a:cubicBezTo>
                    <a:cubicBezTo>
                      <a:pt x="545" y="468"/>
                      <a:pt x="517" y="466"/>
                      <a:pt x="515" y="466"/>
                    </a:cubicBezTo>
                    <a:cubicBezTo>
                      <a:pt x="513" y="466"/>
                      <a:pt x="506" y="477"/>
                      <a:pt x="504" y="481"/>
                    </a:cubicBezTo>
                    <a:cubicBezTo>
                      <a:pt x="501" y="485"/>
                      <a:pt x="502" y="488"/>
                      <a:pt x="502" y="491"/>
                    </a:cubicBezTo>
                    <a:cubicBezTo>
                      <a:pt x="502" y="494"/>
                      <a:pt x="499" y="499"/>
                      <a:pt x="499" y="499"/>
                    </a:cubicBezTo>
                    <a:cubicBezTo>
                      <a:pt x="498" y="502"/>
                      <a:pt x="498" y="506"/>
                      <a:pt x="497" y="509"/>
                    </a:cubicBezTo>
                    <a:cubicBezTo>
                      <a:pt x="496" y="508"/>
                      <a:pt x="496" y="507"/>
                      <a:pt x="495" y="506"/>
                    </a:cubicBezTo>
                    <a:cubicBezTo>
                      <a:pt x="491" y="502"/>
                      <a:pt x="464" y="471"/>
                      <a:pt x="459" y="466"/>
                    </a:cubicBezTo>
                    <a:cubicBezTo>
                      <a:pt x="454" y="461"/>
                      <a:pt x="450" y="463"/>
                      <a:pt x="441" y="458"/>
                    </a:cubicBezTo>
                    <a:cubicBezTo>
                      <a:pt x="432" y="454"/>
                      <a:pt x="437" y="459"/>
                      <a:pt x="434" y="464"/>
                    </a:cubicBezTo>
                    <a:cubicBezTo>
                      <a:pt x="431" y="468"/>
                      <a:pt x="422" y="467"/>
                      <a:pt x="416" y="473"/>
                    </a:cubicBezTo>
                    <a:cubicBezTo>
                      <a:pt x="411" y="478"/>
                      <a:pt x="396" y="477"/>
                      <a:pt x="387" y="475"/>
                    </a:cubicBezTo>
                    <a:cubicBezTo>
                      <a:pt x="378" y="473"/>
                      <a:pt x="374" y="474"/>
                      <a:pt x="367" y="469"/>
                    </a:cubicBezTo>
                    <a:cubicBezTo>
                      <a:pt x="360" y="465"/>
                      <a:pt x="357" y="465"/>
                      <a:pt x="350" y="458"/>
                    </a:cubicBezTo>
                    <a:cubicBezTo>
                      <a:pt x="342" y="451"/>
                      <a:pt x="340" y="455"/>
                      <a:pt x="331" y="450"/>
                    </a:cubicBezTo>
                    <a:cubicBezTo>
                      <a:pt x="321" y="445"/>
                      <a:pt x="314" y="446"/>
                      <a:pt x="304" y="441"/>
                    </a:cubicBezTo>
                    <a:cubicBezTo>
                      <a:pt x="294" y="436"/>
                      <a:pt x="292" y="436"/>
                      <a:pt x="284" y="432"/>
                    </a:cubicBezTo>
                    <a:cubicBezTo>
                      <a:pt x="275" y="427"/>
                      <a:pt x="276" y="420"/>
                      <a:pt x="272" y="414"/>
                    </a:cubicBezTo>
                    <a:cubicBezTo>
                      <a:pt x="269" y="409"/>
                      <a:pt x="258" y="413"/>
                      <a:pt x="255" y="412"/>
                    </a:cubicBezTo>
                    <a:cubicBezTo>
                      <a:pt x="252" y="411"/>
                      <a:pt x="247" y="410"/>
                      <a:pt x="242" y="408"/>
                    </a:cubicBezTo>
                    <a:cubicBezTo>
                      <a:pt x="236" y="406"/>
                      <a:pt x="234" y="403"/>
                      <a:pt x="233" y="400"/>
                    </a:cubicBezTo>
                    <a:cubicBezTo>
                      <a:pt x="233" y="396"/>
                      <a:pt x="225" y="392"/>
                      <a:pt x="222" y="387"/>
                    </a:cubicBezTo>
                    <a:cubicBezTo>
                      <a:pt x="218" y="382"/>
                      <a:pt x="210" y="382"/>
                      <a:pt x="207" y="379"/>
                    </a:cubicBezTo>
                    <a:cubicBezTo>
                      <a:pt x="203" y="376"/>
                      <a:pt x="201" y="370"/>
                      <a:pt x="195" y="365"/>
                    </a:cubicBezTo>
                    <a:cubicBezTo>
                      <a:pt x="190" y="360"/>
                      <a:pt x="191" y="351"/>
                      <a:pt x="191" y="344"/>
                    </a:cubicBezTo>
                    <a:cubicBezTo>
                      <a:pt x="191" y="337"/>
                      <a:pt x="195" y="342"/>
                      <a:pt x="198" y="341"/>
                    </a:cubicBezTo>
                    <a:cubicBezTo>
                      <a:pt x="201" y="340"/>
                      <a:pt x="201" y="337"/>
                      <a:pt x="199" y="336"/>
                    </a:cubicBezTo>
                    <a:cubicBezTo>
                      <a:pt x="196" y="335"/>
                      <a:pt x="202" y="329"/>
                      <a:pt x="205" y="325"/>
                    </a:cubicBezTo>
                    <a:cubicBezTo>
                      <a:pt x="209" y="321"/>
                      <a:pt x="211" y="319"/>
                      <a:pt x="203" y="310"/>
                    </a:cubicBezTo>
                    <a:cubicBezTo>
                      <a:pt x="195" y="301"/>
                      <a:pt x="200" y="294"/>
                      <a:pt x="200" y="290"/>
                    </a:cubicBezTo>
                    <a:cubicBezTo>
                      <a:pt x="199" y="285"/>
                      <a:pt x="193" y="278"/>
                      <a:pt x="192" y="275"/>
                    </a:cubicBezTo>
                    <a:cubicBezTo>
                      <a:pt x="191" y="271"/>
                      <a:pt x="185" y="262"/>
                      <a:pt x="184" y="257"/>
                    </a:cubicBezTo>
                    <a:cubicBezTo>
                      <a:pt x="184" y="251"/>
                      <a:pt x="173" y="248"/>
                      <a:pt x="169" y="241"/>
                    </a:cubicBezTo>
                    <a:cubicBezTo>
                      <a:pt x="164" y="235"/>
                      <a:pt x="161" y="234"/>
                      <a:pt x="156" y="226"/>
                    </a:cubicBezTo>
                    <a:cubicBezTo>
                      <a:pt x="152" y="218"/>
                      <a:pt x="157" y="215"/>
                      <a:pt x="156" y="212"/>
                    </a:cubicBezTo>
                    <a:cubicBezTo>
                      <a:pt x="156" y="210"/>
                      <a:pt x="144" y="208"/>
                      <a:pt x="144" y="206"/>
                    </a:cubicBezTo>
                    <a:cubicBezTo>
                      <a:pt x="144" y="204"/>
                      <a:pt x="138" y="200"/>
                      <a:pt x="134" y="199"/>
                    </a:cubicBezTo>
                    <a:cubicBezTo>
                      <a:pt x="130" y="197"/>
                      <a:pt x="130" y="195"/>
                      <a:pt x="130" y="191"/>
                    </a:cubicBezTo>
                    <a:cubicBezTo>
                      <a:pt x="130" y="187"/>
                      <a:pt x="134" y="183"/>
                      <a:pt x="139" y="182"/>
                    </a:cubicBezTo>
                    <a:cubicBezTo>
                      <a:pt x="144" y="180"/>
                      <a:pt x="138" y="175"/>
                      <a:pt x="130" y="170"/>
                    </a:cubicBezTo>
                    <a:cubicBezTo>
                      <a:pt x="122" y="166"/>
                      <a:pt x="128" y="159"/>
                      <a:pt x="124" y="156"/>
                    </a:cubicBezTo>
                    <a:cubicBezTo>
                      <a:pt x="120" y="153"/>
                      <a:pt x="117" y="153"/>
                      <a:pt x="116" y="150"/>
                    </a:cubicBezTo>
                    <a:cubicBezTo>
                      <a:pt x="115" y="146"/>
                      <a:pt x="114" y="140"/>
                      <a:pt x="115" y="136"/>
                    </a:cubicBezTo>
                    <a:cubicBezTo>
                      <a:pt x="117" y="132"/>
                      <a:pt x="102" y="132"/>
                      <a:pt x="101" y="129"/>
                    </a:cubicBezTo>
                    <a:cubicBezTo>
                      <a:pt x="101" y="126"/>
                      <a:pt x="96" y="122"/>
                      <a:pt x="92" y="115"/>
                    </a:cubicBezTo>
                    <a:cubicBezTo>
                      <a:pt x="88" y="108"/>
                      <a:pt x="90" y="107"/>
                      <a:pt x="89" y="104"/>
                    </a:cubicBezTo>
                    <a:cubicBezTo>
                      <a:pt x="88" y="102"/>
                      <a:pt x="87" y="109"/>
                      <a:pt x="81" y="110"/>
                    </a:cubicBezTo>
                    <a:cubicBezTo>
                      <a:pt x="75" y="111"/>
                      <a:pt x="79" y="100"/>
                      <a:pt x="84" y="97"/>
                    </a:cubicBezTo>
                    <a:cubicBezTo>
                      <a:pt x="88" y="94"/>
                      <a:pt x="83" y="92"/>
                      <a:pt x="83" y="82"/>
                    </a:cubicBezTo>
                    <a:cubicBezTo>
                      <a:pt x="83" y="72"/>
                      <a:pt x="84" y="73"/>
                      <a:pt x="84" y="69"/>
                    </a:cubicBezTo>
                    <a:cubicBezTo>
                      <a:pt x="84" y="64"/>
                      <a:pt x="83" y="61"/>
                      <a:pt x="82" y="57"/>
                    </a:cubicBezTo>
                    <a:cubicBezTo>
                      <a:pt x="80" y="52"/>
                      <a:pt x="83" y="50"/>
                      <a:pt x="84" y="48"/>
                    </a:cubicBezTo>
                    <a:cubicBezTo>
                      <a:pt x="85" y="47"/>
                      <a:pt x="85" y="43"/>
                      <a:pt x="83" y="42"/>
                    </a:cubicBezTo>
                    <a:cubicBezTo>
                      <a:pt x="81" y="41"/>
                      <a:pt x="75" y="38"/>
                      <a:pt x="75" y="34"/>
                    </a:cubicBezTo>
                    <a:cubicBezTo>
                      <a:pt x="74" y="29"/>
                      <a:pt x="72" y="33"/>
                      <a:pt x="67" y="34"/>
                    </a:cubicBezTo>
                    <a:cubicBezTo>
                      <a:pt x="61" y="34"/>
                      <a:pt x="59" y="31"/>
                      <a:pt x="57" y="28"/>
                    </a:cubicBezTo>
                    <a:cubicBezTo>
                      <a:pt x="55" y="26"/>
                      <a:pt x="55" y="30"/>
                      <a:pt x="51" y="33"/>
                    </a:cubicBezTo>
                    <a:cubicBezTo>
                      <a:pt x="46" y="35"/>
                      <a:pt x="46" y="41"/>
                      <a:pt x="45" y="49"/>
                    </a:cubicBezTo>
                    <a:cubicBezTo>
                      <a:pt x="44" y="56"/>
                      <a:pt x="43" y="60"/>
                      <a:pt x="40" y="66"/>
                    </a:cubicBezTo>
                    <a:cubicBezTo>
                      <a:pt x="37" y="72"/>
                      <a:pt x="42" y="72"/>
                      <a:pt x="42" y="77"/>
                    </a:cubicBezTo>
                    <a:cubicBezTo>
                      <a:pt x="43" y="82"/>
                      <a:pt x="46" y="84"/>
                      <a:pt x="52" y="92"/>
                    </a:cubicBezTo>
                    <a:cubicBezTo>
                      <a:pt x="58" y="100"/>
                      <a:pt x="51" y="98"/>
                      <a:pt x="59" y="106"/>
                    </a:cubicBezTo>
                    <a:cubicBezTo>
                      <a:pt x="66" y="115"/>
                      <a:pt x="67" y="122"/>
                      <a:pt x="65" y="127"/>
                    </a:cubicBezTo>
                    <a:cubicBezTo>
                      <a:pt x="63" y="132"/>
                      <a:pt x="67" y="132"/>
                      <a:pt x="68" y="141"/>
                    </a:cubicBezTo>
                    <a:cubicBezTo>
                      <a:pt x="69" y="151"/>
                      <a:pt x="76" y="148"/>
                      <a:pt x="76" y="157"/>
                    </a:cubicBezTo>
                    <a:cubicBezTo>
                      <a:pt x="76" y="166"/>
                      <a:pt x="77" y="161"/>
                      <a:pt x="81" y="165"/>
                    </a:cubicBezTo>
                    <a:cubicBezTo>
                      <a:pt x="84" y="168"/>
                      <a:pt x="82" y="170"/>
                      <a:pt x="84" y="180"/>
                    </a:cubicBezTo>
                    <a:cubicBezTo>
                      <a:pt x="86" y="189"/>
                      <a:pt x="85" y="187"/>
                      <a:pt x="86" y="193"/>
                    </a:cubicBezTo>
                    <a:cubicBezTo>
                      <a:pt x="87" y="199"/>
                      <a:pt x="88" y="199"/>
                      <a:pt x="88" y="205"/>
                    </a:cubicBezTo>
                    <a:cubicBezTo>
                      <a:pt x="88" y="210"/>
                      <a:pt x="91" y="210"/>
                      <a:pt x="94" y="214"/>
                    </a:cubicBezTo>
                    <a:cubicBezTo>
                      <a:pt x="96" y="218"/>
                      <a:pt x="90" y="217"/>
                      <a:pt x="90" y="217"/>
                    </a:cubicBezTo>
                    <a:cubicBezTo>
                      <a:pt x="90" y="217"/>
                      <a:pt x="90" y="222"/>
                      <a:pt x="89" y="225"/>
                    </a:cubicBezTo>
                    <a:cubicBezTo>
                      <a:pt x="87" y="228"/>
                      <a:pt x="88" y="231"/>
                      <a:pt x="91" y="236"/>
                    </a:cubicBezTo>
                    <a:cubicBezTo>
                      <a:pt x="94" y="242"/>
                      <a:pt x="97" y="236"/>
                      <a:pt x="98" y="234"/>
                    </a:cubicBezTo>
                    <a:cubicBezTo>
                      <a:pt x="99" y="231"/>
                      <a:pt x="98" y="234"/>
                      <a:pt x="106" y="238"/>
                    </a:cubicBezTo>
                    <a:cubicBezTo>
                      <a:pt x="113" y="242"/>
                      <a:pt x="110" y="237"/>
                      <a:pt x="110" y="244"/>
                    </a:cubicBezTo>
                    <a:cubicBezTo>
                      <a:pt x="110" y="250"/>
                      <a:pt x="110" y="250"/>
                      <a:pt x="114" y="256"/>
                    </a:cubicBezTo>
                    <a:cubicBezTo>
                      <a:pt x="117" y="261"/>
                      <a:pt x="115" y="261"/>
                      <a:pt x="114" y="265"/>
                    </a:cubicBezTo>
                    <a:cubicBezTo>
                      <a:pt x="112" y="269"/>
                      <a:pt x="110" y="271"/>
                      <a:pt x="106" y="274"/>
                    </a:cubicBezTo>
                    <a:cubicBezTo>
                      <a:pt x="101" y="276"/>
                      <a:pt x="100" y="274"/>
                      <a:pt x="96" y="274"/>
                    </a:cubicBezTo>
                    <a:cubicBezTo>
                      <a:pt x="93" y="274"/>
                      <a:pt x="97" y="267"/>
                      <a:pt x="96" y="263"/>
                    </a:cubicBezTo>
                    <a:cubicBezTo>
                      <a:pt x="96" y="259"/>
                      <a:pt x="91" y="256"/>
                      <a:pt x="88" y="252"/>
                    </a:cubicBezTo>
                    <a:cubicBezTo>
                      <a:pt x="85" y="248"/>
                      <a:pt x="76" y="244"/>
                      <a:pt x="73" y="238"/>
                    </a:cubicBezTo>
                    <a:cubicBezTo>
                      <a:pt x="71" y="233"/>
                      <a:pt x="64" y="229"/>
                      <a:pt x="60" y="226"/>
                    </a:cubicBezTo>
                    <a:cubicBezTo>
                      <a:pt x="56" y="223"/>
                      <a:pt x="54" y="219"/>
                      <a:pt x="54" y="216"/>
                    </a:cubicBezTo>
                    <a:cubicBezTo>
                      <a:pt x="54" y="213"/>
                      <a:pt x="57" y="208"/>
                      <a:pt x="61" y="203"/>
                    </a:cubicBezTo>
                    <a:cubicBezTo>
                      <a:pt x="65" y="198"/>
                      <a:pt x="64" y="193"/>
                      <a:pt x="63" y="188"/>
                    </a:cubicBezTo>
                    <a:cubicBezTo>
                      <a:pt x="63" y="183"/>
                      <a:pt x="58" y="181"/>
                      <a:pt x="55" y="179"/>
                    </a:cubicBezTo>
                    <a:cubicBezTo>
                      <a:pt x="52" y="177"/>
                      <a:pt x="48" y="173"/>
                      <a:pt x="44" y="168"/>
                    </a:cubicBezTo>
                    <a:cubicBezTo>
                      <a:pt x="40" y="163"/>
                      <a:pt x="37" y="169"/>
                      <a:pt x="34" y="168"/>
                    </a:cubicBezTo>
                    <a:cubicBezTo>
                      <a:pt x="30" y="167"/>
                      <a:pt x="29" y="160"/>
                      <a:pt x="26" y="159"/>
                    </a:cubicBezTo>
                    <a:cubicBezTo>
                      <a:pt x="24" y="157"/>
                      <a:pt x="19" y="153"/>
                      <a:pt x="19" y="147"/>
                    </a:cubicBezTo>
                    <a:cubicBezTo>
                      <a:pt x="19" y="141"/>
                      <a:pt x="16" y="152"/>
                      <a:pt x="8" y="143"/>
                    </a:cubicBezTo>
                    <a:cubicBezTo>
                      <a:pt x="0" y="134"/>
                      <a:pt x="17" y="139"/>
                      <a:pt x="19" y="137"/>
                    </a:cubicBezTo>
                    <a:cubicBezTo>
                      <a:pt x="21" y="135"/>
                      <a:pt x="24" y="137"/>
                      <a:pt x="29" y="139"/>
                    </a:cubicBezTo>
                    <a:cubicBezTo>
                      <a:pt x="34" y="141"/>
                      <a:pt x="30" y="134"/>
                      <a:pt x="30" y="132"/>
                    </a:cubicBezTo>
                    <a:cubicBezTo>
                      <a:pt x="30" y="130"/>
                      <a:pt x="35" y="125"/>
                      <a:pt x="36" y="121"/>
                    </a:cubicBezTo>
                    <a:cubicBezTo>
                      <a:pt x="37" y="118"/>
                      <a:pt x="32" y="112"/>
                      <a:pt x="31" y="106"/>
                    </a:cubicBezTo>
                    <a:cubicBezTo>
                      <a:pt x="29" y="101"/>
                      <a:pt x="23" y="96"/>
                      <a:pt x="20" y="92"/>
                    </a:cubicBezTo>
                    <a:cubicBezTo>
                      <a:pt x="17" y="88"/>
                      <a:pt x="14" y="87"/>
                      <a:pt x="11" y="84"/>
                    </a:cubicBezTo>
                    <a:cubicBezTo>
                      <a:pt x="8" y="80"/>
                      <a:pt x="10" y="76"/>
                      <a:pt x="10" y="73"/>
                    </a:cubicBezTo>
                    <a:cubicBezTo>
                      <a:pt x="11" y="70"/>
                      <a:pt x="10" y="64"/>
                      <a:pt x="10" y="61"/>
                    </a:cubicBezTo>
                    <a:cubicBezTo>
                      <a:pt x="10" y="58"/>
                      <a:pt x="8" y="54"/>
                      <a:pt x="7" y="49"/>
                    </a:cubicBezTo>
                    <a:cubicBezTo>
                      <a:pt x="6" y="45"/>
                      <a:pt x="6" y="43"/>
                      <a:pt x="7" y="41"/>
                    </a:cubicBezTo>
                    <a:cubicBezTo>
                      <a:pt x="8" y="38"/>
                      <a:pt x="7" y="32"/>
                      <a:pt x="7" y="28"/>
                    </a:cubicBezTo>
                    <a:cubicBezTo>
                      <a:pt x="7" y="24"/>
                      <a:pt x="7" y="22"/>
                      <a:pt x="3" y="19"/>
                    </a:cubicBezTo>
                    <a:cubicBezTo>
                      <a:pt x="1" y="17"/>
                      <a:pt x="3" y="10"/>
                      <a:pt x="3" y="5"/>
                    </a:cubicBezTo>
                    <a:cubicBezTo>
                      <a:pt x="6" y="5"/>
                      <a:pt x="10" y="4"/>
                      <a:pt x="13" y="4"/>
                    </a:cubicBezTo>
                    <a:cubicBezTo>
                      <a:pt x="16" y="4"/>
                      <a:pt x="23" y="2"/>
                      <a:pt x="29" y="2"/>
                    </a:cubicBezTo>
                    <a:cubicBezTo>
                      <a:pt x="35" y="2"/>
                      <a:pt x="40" y="0"/>
                      <a:pt x="48" y="0"/>
                    </a:cubicBezTo>
                    <a:cubicBezTo>
                      <a:pt x="55" y="0"/>
                      <a:pt x="62" y="0"/>
                      <a:pt x="62" y="2"/>
                    </a:cubicBezTo>
                    <a:cubicBezTo>
                      <a:pt x="62" y="5"/>
                      <a:pt x="56" y="5"/>
                      <a:pt x="62" y="8"/>
                    </a:cubicBezTo>
                    <a:cubicBezTo>
                      <a:pt x="68" y="10"/>
                      <a:pt x="66" y="11"/>
                      <a:pt x="72" y="12"/>
                    </a:cubicBezTo>
                    <a:cubicBezTo>
                      <a:pt x="77" y="14"/>
                      <a:pt x="79" y="13"/>
                      <a:pt x="84" y="16"/>
                    </a:cubicBezTo>
                    <a:cubicBezTo>
                      <a:pt x="89" y="19"/>
                      <a:pt x="101" y="22"/>
                      <a:pt x="104" y="24"/>
                    </a:cubicBezTo>
                    <a:cubicBezTo>
                      <a:pt x="107" y="26"/>
                      <a:pt x="112" y="28"/>
                      <a:pt x="119" y="31"/>
                    </a:cubicBezTo>
                    <a:cubicBezTo>
                      <a:pt x="126" y="34"/>
                      <a:pt x="135" y="37"/>
                      <a:pt x="139" y="39"/>
                    </a:cubicBezTo>
                    <a:cubicBezTo>
                      <a:pt x="144" y="41"/>
                      <a:pt x="159" y="39"/>
                      <a:pt x="161" y="39"/>
                    </a:cubicBezTo>
                    <a:cubicBezTo>
                      <a:pt x="164" y="40"/>
                      <a:pt x="173" y="38"/>
                      <a:pt x="181" y="38"/>
                    </a:cubicBezTo>
                    <a:cubicBezTo>
                      <a:pt x="189" y="38"/>
                      <a:pt x="196" y="41"/>
                      <a:pt x="200" y="38"/>
                    </a:cubicBezTo>
                    <a:cubicBezTo>
                      <a:pt x="203" y="36"/>
                      <a:pt x="202" y="29"/>
                      <a:pt x="210" y="26"/>
                    </a:cubicBezTo>
                    <a:cubicBezTo>
                      <a:pt x="217" y="23"/>
                      <a:pt x="247" y="25"/>
                      <a:pt x="248" y="26"/>
                    </a:cubicBezTo>
                    <a:cubicBezTo>
                      <a:pt x="249" y="26"/>
                      <a:pt x="255" y="35"/>
                      <a:pt x="260" y="40"/>
                    </a:cubicBezTo>
                    <a:cubicBezTo>
                      <a:pt x="264" y="45"/>
                      <a:pt x="275" y="54"/>
                      <a:pt x="275" y="57"/>
                    </a:cubicBezTo>
                    <a:cubicBezTo>
                      <a:pt x="276" y="60"/>
                      <a:pt x="274" y="78"/>
                      <a:pt x="278" y="84"/>
                    </a:cubicBezTo>
                    <a:cubicBezTo>
                      <a:pt x="283" y="91"/>
                      <a:pt x="286" y="93"/>
                      <a:pt x="290" y="96"/>
                    </a:cubicBezTo>
                    <a:cubicBezTo>
                      <a:pt x="294" y="99"/>
                      <a:pt x="306" y="105"/>
                      <a:pt x="308" y="102"/>
                    </a:cubicBezTo>
                    <a:cubicBezTo>
                      <a:pt x="311" y="98"/>
                      <a:pt x="317" y="86"/>
                      <a:pt x="321" y="84"/>
                    </a:cubicBezTo>
                    <a:cubicBezTo>
                      <a:pt x="326" y="82"/>
                      <a:pt x="330" y="80"/>
                      <a:pt x="335" y="80"/>
                    </a:cubicBezTo>
                    <a:cubicBezTo>
                      <a:pt x="340" y="80"/>
                      <a:pt x="351" y="79"/>
                      <a:pt x="355" y="84"/>
                    </a:cubicBezTo>
                    <a:cubicBezTo>
                      <a:pt x="359" y="90"/>
                      <a:pt x="363" y="92"/>
                      <a:pt x="365" y="102"/>
                    </a:cubicBezTo>
                    <a:cubicBezTo>
                      <a:pt x="367" y="112"/>
                      <a:pt x="368" y="116"/>
                      <a:pt x="371" y="124"/>
                    </a:cubicBezTo>
                    <a:cubicBezTo>
                      <a:pt x="374" y="132"/>
                      <a:pt x="378" y="141"/>
                      <a:pt x="380" y="143"/>
                    </a:cubicBezTo>
                    <a:cubicBezTo>
                      <a:pt x="382" y="146"/>
                      <a:pt x="385" y="147"/>
                      <a:pt x="383" y="152"/>
                    </a:cubicBezTo>
                    <a:cubicBezTo>
                      <a:pt x="381" y="157"/>
                      <a:pt x="380" y="154"/>
                      <a:pt x="382" y="161"/>
                    </a:cubicBezTo>
                    <a:cubicBezTo>
                      <a:pt x="383" y="168"/>
                      <a:pt x="384" y="172"/>
                      <a:pt x="386" y="174"/>
                    </a:cubicBezTo>
                    <a:cubicBezTo>
                      <a:pt x="388" y="176"/>
                      <a:pt x="390" y="177"/>
                      <a:pt x="393" y="179"/>
                    </a:cubicBezTo>
                    <a:cubicBezTo>
                      <a:pt x="397" y="181"/>
                      <a:pt x="401" y="185"/>
                      <a:pt x="405" y="186"/>
                    </a:cubicBezTo>
                    <a:cubicBezTo>
                      <a:pt x="409" y="187"/>
                      <a:pt x="414" y="185"/>
                      <a:pt x="417" y="189"/>
                    </a:cubicBezTo>
                    <a:cubicBezTo>
                      <a:pt x="420" y="192"/>
                      <a:pt x="427" y="191"/>
                      <a:pt x="429" y="188"/>
                    </a:cubicBezTo>
                    <a:cubicBezTo>
                      <a:pt x="429" y="188"/>
                      <a:pt x="429" y="188"/>
                      <a:pt x="429" y="189"/>
                    </a:cubicBezTo>
                    <a:cubicBezTo>
                      <a:pt x="433" y="194"/>
                      <a:pt x="430" y="193"/>
                      <a:pt x="423" y="198"/>
                    </a:cubicBezTo>
                    <a:cubicBezTo>
                      <a:pt x="416" y="204"/>
                      <a:pt x="420" y="204"/>
                      <a:pt x="417" y="209"/>
                    </a:cubicBezTo>
                    <a:cubicBezTo>
                      <a:pt x="414" y="215"/>
                      <a:pt x="416" y="215"/>
                      <a:pt x="407" y="226"/>
                    </a:cubicBezTo>
                    <a:cubicBezTo>
                      <a:pt x="398" y="237"/>
                      <a:pt x="408" y="236"/>
                      <a:pt x="404" y="241"/>
                    </a:cubicBezTo>
                    <a:cubicBezTo>
                      <a:pt x="400" y="246"/>
                      <a:pt x="400" y="252"/>
                      <a:pt x="399" y="257"/>
                    </a:cubicBezTo>
                    <a:cubicBezTo>
                      <a:pt x="398" y="262"/>
                      <a:pt x="399" y="268"/>
                      <a:pt x="397" y="274"/>
                    </a:cubicBezTo>
                    <a:cubicBezTo>
                      <a:pt x="394" y="280"/>
                      <a:pt x="398" y="279"/>
                      <a:pt x="396" y="288"/>
                    </a:cubicBezTo>
                    <a:cubicBezTo>
                      <a:pt x="393" y="296"/>
                      <a:pt x="394" y="296"/>
                      <a:pt x="397" y="304"/>
                    </a:cubicBezTo>
                    <a:cubicBezTo>
                      <a:pt x="400" y="312"/>
                      <a:pt x="398" y="306"/>
                      <a:pt x="399" y="314"/>
                    </a:cubicBezTo>
                    <a:cubicBezTo>
                      <a:pt x="399" y="321"/>
                      <a:pt x="396" y="321"/>
                      <a:pt x="396" y="325"/>
                    </a:cubicBezTo>
                    <a:cubicBezTo>
                      <a:pt x="396" y="328"/>
                      <a:pt x="401" y="335"/>
                      <a:pt x="403" y="338"/>
                    </a:cubicBezTo>
                    <a:cubicBezTo>
                      <a:pt x="405" y="341"/>
                      <a:pt x="409" y="350"/>
                      <a:pt x="410" y="353"/>
                    </a:cubicBezTo>
                    <a:cubicBezTo>
                      <a:pt x="411" y="356"/>
                      <a:pt x="411" y="363"/>
                      <a:pt x="413" y="371"/>
                    </a:cubicBezTo>
                    <a:cubicBezTo>
                      <a:pt x="416" y="380"/>
                      <a:pt x="417" y="378"/>
                      <a:pt x="422" y="384"/>
                    </a:cubicBezTo>
                    <a:cubicBezTo>
                      <a:pt x="426" y="390"/>
                      <a:pt x="426" y="393"/>
                      <a:pt x="432" y="393"/>
                    </a:cubicBezTo>
                    <a:cubicBezTo>
                      <a:pt x="438" y="393"/>
                      <a:pt x="436" y="396"/>
                      <a:pt x="440" y="393"/>
                    </a:cubicBezTo>
                    <a:cubicBezTo>
                      <a:pt x="444" y="391"/>
                      <a:pt x="445" y="396"/>
                      <a:pt x="447" y="396"/>
                    </a:cubicBezTo>
                    <a:cubicBezTo>
                      <a:pt x="450" y="396"/>
                      <a:pt x="452" y="403"/>
                      <a:pt x="459" y="407"/>
                    </a:cubicBezTo>
                    <a:cubicBezTo>
                      <a:pt x="467" y="411"/>
                      <a:pt x="464" y="407"/>
                      <a:pt x="467" y="406"/>
                    </a:cubicBezTo>
                    <a:cubicBezTo>
                      <a:pt x="470" y="406"/>
                      <a:pt x="480" y="403"/>
                      <a:pt x="486" y="401"/>
                    </a:cubicBezTo>
                    <a:cubicBezTo>
                      <a:pt x="492" y="399"/>
                      <a:pt x="495" y="397"/>
                      <a:pt x="500" y="394"/>
                    </a:cubicBezTo>
                    <a:cubicBezTo>
                      <a:pt x="505" y="392"/>
                      <a:pt x="508" y="394"/>
                      <a:pt x="519" y="394"/>
                    </a:cubicBezTo>
                    <a:cubicBezTo>
                      <a:pt x="530" y="394"/>
                      <a:pt x="525" y="398"/>
                      <a:pt x="530" y="398"/>
                    </a:cubicBezTo>
                    <a:cubicBezTo>
                      <a:pt x="534" y="398"/>
                      <a:pt x="534" y="394"/>
                      <a:pt x="534" y="391"/>
                    </a:cubicBezTo>
                    <a:cubicBezTo>
                      <a:pt x="534" y="388"/>
                      <a:pt x="538" y="386"/>
                      <a:pt x="539" y="383"/>
                    </a:cubicBezTo>
                    <a:cubicBezTo>
                      <a:pt x="540" y="380"/>
                      <a:pt x="547" y="374"/>
                      <a:pt x="548" y="370"/>
                    </a:cubicBezTo>
                    <a:cubicBezTo>
                      <a:pt x="550" y="366"/>
                      <a:pt x="557" y="362"/>
                      <a:pt x="558" y="358"/>
                    </a:cubicBezTo>
                    <a:cubicBezTo>
                      <a:pt x="559" y="354"/>
                      <a:pt x="561" y="349"/>
                      <a:pt x="561" y="345"/>
                    </a:cubicBezTo>
                    <a:cubicBezTo>
                      <a:pt x="561" y="341"/>
                      <a:pt x="566" y="337"/>
                      <a:pt x="568" y="330"/>
                    </a:cubicBezTo>
                    <a:cubicBezTo>
                      <a:pt x="569" y="324"/>
                      <a:pt x="575" y="323"/>
                      <a:pt x="579" y="322"/>
                    </a:cubicBezTo>
                    <a:cubicBezTo>
                      <a:pt x="583" y="321"/>
                      <a:pt x="591" y="321"/>
                      <a:pt x="596" y="320"/>
                    </a:cubicBezTo>
                    <a:cubicBezTo>
                      <a:pt x="600" y="319"/>
                      <a:pt x="606" y="317"/>
                      <a:pt x="611" y="314"/>
                    </a:cubicBezTo>
                    <a:cubicBezTo>
                      <a:pt x="616" y="311"/>
                      <a:pt x="620" y="312"/>
                      <a:pt x="623" y="311"/>
                    </a:cubicBezTo>
                    <a:cubicBezTo>
                      <a:pt x="627" y="310"/>
                      <a:pt x="631" y="314"/>
                      <a:pt x="638" y="315"/>
                    </a:cubicBezTo>
                    <a:cubicBezTo>
                      <a:pt x="645" y="316"/>
                      <a:pt x="643" y="316"/>
                      <a:pt x="648" y="313"/>
                    </a:cubicBezTo>
                    <a:cubicBezTo>
                      <a:pt x="652" y="309"/>
                      <a:pt x="657" y="315"/>
                      <a:pt x="658" y="320"/>
                    </a:cubicBezTo>
                    <a:cubicBezTo>
                      <a:pt x="658" y="324"/>
                      <a:pt x="658" y="329"/>
                      <a:pt x="654" y="3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1021">
                <a:extLst>
                  <a:ext uri="{FF2B5EF4-FFF2-40B4-BE49-F238E27FC236}">
                    <a16:creationId xmlns:a16="http://schemas.microsoft.com/office/drawing/2014/main" id="{1EB3CBE1-1FAD-3E4E-8018-FC59D8F398C8}"/>
                  </a:ext>
                </a:extLst>
              </p:cNvPr>
              <p:cNvSpPr>
                <a:spLocks/>
              </p:cNvSpPr>
              <p:nvPr/>
            </p:nvSpPr>
            <p:spPr bwMode="auto">
              <a:xfrm>
                <a:off x="1531" y="2408"/>
                <a:ext cx="231" cy="514"/>
              </a:xfrm>
              <a:custGeom>
                <a:avLst/>
                <a:gdLst>
                  <a:gd name="T0" fmla="*/ 346 w 384"/>
                  <a:gd name="T1" fmla="*/ 182 h 856"/>
                  <a:gd name="T2" fmla="*/ 312 w 384"/>
                  <a:gd name="T3" fmla="*/ 234 h 856"/>
                  <a:gd name="T4" fmla="*/ 302 w 384"/>
                  <a:gd name="T5" fmla="*/ 266 h 856"/>
                  <a:gd name="T6" fmla="*/ 303 w 384"/>
                  <a:gd name="T7" fmla="*/ 306 h 856"/>
                  <a:gd name="T8" fmla="*/ 309 w 384"/>
                  <a:gd name="T9" fmla="*/ 351 h 856"/>
                  <a:gd name="T10" fmla="*/ 323 w 384"/>
                  <a:gd name="T11" fmla="*/ 372 h 856"/>
                  <a:gd name="T12" fmla="*/ 345 w 384"/>
                  <a:gd name="T13" fmla="*/ 406 h 856"/>
                  <a:gd name="T14" fmla="*/ 369 w 384"/>
                  <a:gd name="T15" fmla="*/ 428 h 856"/>
                  <a:gd name="T16" fmla="*/ 344 w 384"/>
                  <a:gd name="T17" fmla="*/ 474 h 856"/>
                  <a:gd name="T18" fmla="*/ 284 w 384"/>
                  <a:gd name="T19" fmla="*/ 490 h 856"/>
                  <a:gd name="T20" fmla="*/ 262 w 384"/>
                  <a:gd name="T21" fmla="*/ 502 h 856"/>
                  <a:gd name="T22" fmla="*/ 268 w 384"/>
                  <a:gd name="T23" fmla="*/ 539 h 856"/>
                  <a:gd name="T24" fmla="*/ 215 w 384"/>
                  <a:gd name="T25" fmla="*/ 538 h 856"/>
                  <a:gd name="T26" fmla="*/ 213 w 384"/>
                  <a:gd name="T27" fmla="*/ 571 h 856"/>
                  <a:gd name="T28" fmla="*/ 241 w 384"/>
                  <a:gd name="T29" fmla="*/ 583 h 856"/>
                  <a:gd name="T30" fmla="*/ 254 w 384"/>
                  <a:gd name="T31" fmla="*/ 594 h 856"/>
                  <a:gd name="T32" fmla="*/ 230 w 384"/>
                  <a:gd name="T33" fmla="*/ 587 h 856"/>
                  <a:gd name="T34" fmla="*/ 236 w 384"/>
                  <a:gd name="T35" fmla="*/ 604 h 856"/>
                  <a:gd name="T36" fmla="*/ 233 w 384"/>
                  <a:gd name="T37" fmla="*/ 639 h 856"/>
                  <a:gd name="T38" fmla="*/ 219 w 384"/>
                  <a:gd name="T39" fmla="*/ 656 h 856"/>
                  <a:gd name="T40" fmla="*/ 205 w 384"/>
                  <a:gd name="T41" fmla="*/ 693 h 856"/>
                  <a:gd name="T42" fmla="*/ 247 w 384"/>
                  <a:gd name="T43" fmla="*/ 712 h 856"/>
                  <a:gd name="T44" fmla="*/ 258 w 384"/>
                  <a:gd name="T45" fmla="*/ 735 h 856"/>
                  <a:gd name="T46" fmla="*/ 238 w 384"/>
                  <a:gd name="T47" fmla="*/ 756 h 856"/>
                  <a:gd name="T48" fmla="*/ 227 w 384"/>
                  <a:gd name="T49" fmla="*/ 796 h 856"/>
                  <a:gd name="T50" fmla="*/ 231 w 384"/>
                  <a:gd name="T51" fmla="*/ 834 h 856"/>
                  <a:gd name="T52" fmla="*/ 239 w 384"/>
                  <a:gd name="T53" fmla="*/ 851 h 856"/>
                  <a:gd name="T54" fmla="*/ 159 w 384"/>
                  <a:gd name="T55" fmla="*/ 834 h 856"/>
                  <a:gd name="T56" fmla="*/ 128 w 384"/>
                  <a:gd name="T57" fmla="*/ 809 h 856"/>
                  <a:gd name="T58" fmla="*/ 112 w 384"/>
                  <a:gd name="T59" fmla="*/ 771 h 856"/>
                  <a:gd name="T60" fmla="*/ 112 w 384"/>
                  <a:gd name="T61" fmla="*/ 732 h 856"/>
                  <a:gd name="T62" fmla="*/ 113 w 384"/>
                  <a:gd name="T63" fmla="*/ 696 h 856"/>
                  <a:gd name="T64" fmla="*/ 106 w 384"/>
                  <a:gd name="T65" fmla="*/ 660 h 856"/>
                  <a:gd name="T66" fmla="*/ 103 w 384"/>
                  <a:gd name="T67" fmla="*/ 641 h 856"/>
                  <a:gd name="T68" fmla="*/ 75 w 384"/>
                  <a:gd name="T69" fmla="*/ 615 h 856"/>
                  <a:gd name="T70" fmla="*/ 58 w 384"/>
                  <a:gd name="T71" fmla="*/ 583 h 856"/>
                  <a:gd name="T72" fmla="*/ 51 w 384"/>
                  <a:gd name="T73" fmla="*/ 551 h 856"/>
                  <a:gd name="T74" fmla="*/ 43 w 384"/>
                  <a:gd name="T75" fmla="*/ 515 h 856"/>
                  <a:gd name="T76" fmla="*/ 50 w 384"/>
                  <a:gd name="T77" fmla="*/ 479 h 856"/>
                  <a:gd name="T78" fmla="*/ 30 w 384"/>
                  <a:gd name="T79" fmla="*/ 434 h 856"/>
                  <a:gd name="T80" fmla="*/ 31 w 384"/>
                  <a:gd name="T81" fmla="*/ 386 h 856"/>
                  <a:gd name="T82" fmla="*/ 34 w 384"/>
                  <a:gd name="T83" fmla="*/ 348 h 856"/>
                  <a:gd name="T84" fmla="*/ 20 w 384"/>
                  <a:gd name="T85" fmla="*/ 311 h 856"/>
                  <a:gd name="T86" fmla="*/ 1 w 384"/>
                  <a:gd name="T87" fmla="*/ 276 h 856"/>
                  <a:gd name="T88" fmla="*/ 8 w 384"/>
                  <a:gd name="T89" fmla="*/ 236 h 856"/>
                  <a:gd name="T90" fmla="*/ 6 w 384"/>
                  <a:gd name="T91" fmla="*/ 192 h 856"/>
                  <a:gd name="T92" fmla="*/ 24 w 384"/>
                  <a:gd name="T93" fmla="*/ 156 h 856"/>
                  <a:gd name="T94" fmla="*/ 19 w 384"/>
                  <a:gd name="T95" fmla="*/ 116 h 856"/>
                  <a:gd name="T96" fmla="*/ 16 w 384"/>
                  <a:gd name="T97" fmla="*/ 85 h 856"/>
                  <a:gd name="T98" fmla="*/ 44 w 384"/>
                  <a:gd name="T99" fmla="*/ 39 h 856"/>
                  <a:gd name="T100" fmla="*/ 65 w 384"/>
                  <a:gd name="T101" fmla="*/ 6 h 856"/>
                  <a:gd name="T102" fmla="*/ 116 w 384"/>
                  <a:gd name="T103" fmla="*/ 17 h 856"/>
                  <a:gd name="T104" fmla="*/ 150 w 384"/>
                  <a:gd name="T105" fmla="*/ 19 h 856"/>
                  <a:gd name="T106" fmla="*/ 199 w 384"/>
                  <a:gd name="T107" fmla="*/ 66 h 856"/>
                  <a:gd name="T108" fmla="*/ 261 w 384"/>
                  <a:gd name="T109" fmla="*/ 93 h 856"/>
                  <a:gd name="T110" fmla="*/ 279 w 384"/>
                  <a:gd name="T111" fmla="*/ 128 h 856"/>
                  <a:gd name="T112" fmla="*/ 266 w 384"/>
                  <a:gd name="T113" fmla="*/ 162 h 856"/>
                  <a:gd name="T114" fmla="*/ 319 w 384"/>
                  <a:gd name="T115" fmla="*/ 167 h 856"/>
                  <a:gd name="T116" fmla="*/ 349 w 384"/>
                  <a:gd name="T117" fmla="*/ 149 h 856"/>
                  <a:gd name="T118" fmla="*/ 357 w 384"/>
                  <a:gd name="T119" fmla="*/ 112 h 856"/>
                  <a:gd name="T120" fmla="*/ 381 w 384"/>
                  <a:gd name="T121" fmla="*/ 15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 h="856">
                    <a:moveTo>
                      <a:pt x="381" y="150"/>
                    </a:moveTo>
                    <a:cubicBezTo>
                      <a:pt x="378" y="158"/>
                      <a:pt x="381" y="158"/>
                      <a:pt x="375" y="161"/>
                    </a:cubicBezTo>
                    <a:cubicBezTo>
                      <a:pt x="370" y="165"/>
                      <a:pt x="366" y="168"/>
                      <a:pt x="359" y="172"/>
                    </a:cubicBezTo>
                    <a:cubicBezTo>
                      <a:pt x="352" y="176"/>
                      <a:pt x="352" y="176"/>
                      <a:pt x="346" y="182"/>
                    </a:cubicBezTo>
                    <a:cubicBezTo>
                      <a:pt x="340" y="188"/>
                      <a:pt x="338" y="190"/>
                      <a:pt x="337" y="195"/>
                    </a:cubicBezTo>
                    <a:cubicBezTo>
                      <a:pt x="335" y="200"/>
                      <a:pt x="336" y="196"/>
                      <a:pt x="329" y="205"/>
                    </a:cubicBezTo>
                    <a:cubicBezTo>
                      <a:pt x="322" y="213"/>
                      <a:pt x="320" y="218"/>
                      <a:pt x="320" y="222"/>
                    </a:cubicBezTo>
                    <a:cubicBezTo>
                      <a:pt x="320" y="226"/>
                      <a:pt x="317" y="227"/>
                      <a:pt x="312" y="234"/>
                    </a:cubicBezTo>
                    <a:cubicBezTo>
                      <a:pt x="307" y="239"/>
                      <a:pt x="303" y="244"/>
                      <a:pt x="305" y="245"/>
                    </a:cubicBezTo>
                    <a:cubicBezTo>
                      <a:pt x="304" y="246"/>
                      <a:pt x="302" y="248"/>
                      <a:pt x="301" y="249"/>
                    </a:cubicBezTo>
                    <a:cubicBezTo>
                      <a:pt x="298" y="252"/>
                      <a:pt x="302" y="253"/>
                      <a:pt x="302" y="255"/>
                    </a:cubicBezTo>
                    <a:cubicBezTo>
                      <a:pt x="303" y="256"/>
                      <a:pt x="303" y="262"/>
                      <a:pt x="302" y="266"/>
                    </a:cubicBezTo>
                    <a:cubicBezTo>
                      <a:pt x="300" y="270"/>
                      <a:pt x="302" y="271"/>
                      <a:pt x="303" y="276"/>
                    </a:cubicBezTo>
                    <a:cubicBezTo>
                      <a:pt x="304" y="281"/>
                      <a:pt x="303" y="285"/>
                      <a:pt x="302" y="289"/>
                    </a:cubicBezTo>
                    <a:cubicBezTo>
                      <a:pt x="301" y="294"/>
                      <a:pt x="300" y="293"/>
                      <a:pt x="302" y="298"/>
                    </a:cubicBezTo>
                    <a:cubicBezTo>
                      <a:pt x="304" y="303"/>
                      <a:pt x="303" y="302"/>
                      <a:pt x="303" y="306"/>
                    </a:cubicBezTo>
                    <a:cubicBezTo>
                      <a:pt x="303" y="309"/>
                      <a:pt x="305" y="313"/>
                      <a:pt x="309" y="317"/>
                    </a:cubicBezTo>
                    <a:cubicBezTo>
                      <a:pt x="313" y="322"/>
                      <a:pt x="307" y="323"/>
                      <a:pt x="305" y="326"/>
                    </a:cubicBezTo>
                    <a:cubicBezTo>
                      <a:pt x="303" y="329"/>
                      <a:pt x="302" y="331"/>
                      <a:pt x="304" y="338"/>
                    </a:cubicBezTo>
                    <a:cubicBezTo>
                      <a:pt x="305" y="345"/>
                      <a:pt x="306" y="345"/>
                      <a:pt x="309" y="351"/>
                    </a:cubicBezTo>
                    <a:cubicBezTo>
                      <a:pt x="310" y="352"/>
                      <a:pt x="310" y="353"/>
                      <a:pt x="310" y="354"/>
                    </a:cubicBezTo>
                    <a:cubicBezTo>
                      <a:pt x="310" y="354"/>
                      <a:pt x="309" y="355"/>
                      <a:pt x="309" y="356"/>
                    </a:cubicBezTo>
                    <a:cubicBezTo>
                      <a:pt x="307" y="359"/>
                      <a:pt x="310" y="362"/>
                      <a:pt x="314" y="366"/>
                    </a:cubicBezTo>
                    <a:cubicBezTo>
                      <a:pt x="318" y="371"/>
                      <a:pt x="319" y="370"/>
                      <a:pt x="323" y="372"/>
                    </a:cubicBezTo>
                    <a:cubicBezTo>
                      <a:pt x="327" y="374"/>
                      <a:pt x="332" y="379"/>
                      <a:pt x="340" y="381"/>
                    </a:cubicBezTo>
                    <a:cubicBezTo>
                      <a:pt x="348" y="383"/>
                      <a:pt x="342" y="382"/>
                      <a:pt x="346" y="385"/>
                    </a:cubicBezTo>
                    <a:cubicBezTo>
                      <a:pt x="350" y="389"/>
                      <a:pt x="346" y="393"/>
                      <a:pt x="344" y="397"/>
                    </a:cubicBezTo>
                    <a:cubicBezTo>
                      <a:pt x="342" y="402"/>
                      <a:pt x="344" y="401"/>
                      <a:pt x="345" y="406"/>
                    </a:cubicBezTo>
                    <a:cubicBezTo>
                      <a:pt x="346" y="411"/>
                      <a:pt x="347" y="410"/>
                      <a:pt x="352" y="414"/>
                    </a:cubicBezTo>
                    <a:cubicBezTo>
                      <a:pt x="357" y="417"/>
                      <a:pt x="358" y="414"/>
                      <a:pt x="362" y="414"/>
                    </a:cubicBezTo>
                    <a:cubicBezTo>
                      <a:pt x="366" y="414"/>
                      <a:pt x="364" y="416"/>
                      <a:pt x="366" y="422"/>
                    </a:cubicBezTo>
                    <a:cubicBezTo>
                      <a:pt x="368" y="428"/>
                      <a:pt x="369" y="424"/>
                      <a:pt x="369" y="428"/>
                    </a:cubicBezTo>
                    <a:cubicBezTo>
                      <a:pt x="369" y="431"/>
                      <a:pt x="367" y="437"/>
                      <a:pt x="365" y="442"/>
                    </a:cubicBezTo>
                    <a:cubicBezTo>
                      <a:pt x="362" y="448"/>
                      <a:pt x="360" y="449"/>
                      <a:pt x="357" y="454"/>
                    </a:cubicBezTo>
                    <a:cubicBezTo>
                      <a:pt x="355" y="458"/>
                      <a:pt x="356" y="461"/>
                      <a:pt x="355" y="466"/>
                    </a:cubicBezTo>
                    <a:cubicBezTo>
                      <a:pt x="354" y="471"/>
                      <a:pt x="351" y="472"/>
                      <a:pt x="344" y="474"/>
                    </a:cubicBezTo>
                    <a:cubicBezTo>
                      <a:pt x="337" y="477"/>
                      <a:pt x="338" y="478"/>
                      <a:pt x="327" y="480"/>
                    </a:cubicBezTo>
                    <a:cubicBezTo>
                      <a:pt x="316" y="483"/>
                      <a:pt x="323" y="480"/>
                      <a:pt x="315" y="484"/>
                    </a:cubicBezTo>
                    <a:cubicBezTo>
                      <a:pt x="307" y="488"/>
                      <a:pt x="308" y="486"/>
                      <a:pt x="297" y="487"/>
                    </a:cubicBezTo>
                    <a:cubicBezTo>
                      <a:pt x="286" y="489"/>
                      <a:pt x="288" y="489"/>
                      <a:pt x="284" y="490"/>
                    </a:cubicBezTo>
                    <a:cubicBezTo>
                      <a:pt x="279" y="491"/>
                      <a:pt x="273" y="492"/>
                      <a:pt x="265" y="491"/>
                    </a:cubicBezTo>
                    <a:cubicBezTo>
                      <a:pt x="256" y="490"/>
                      <a:pt x="258" y="487"/>
                      <a:pt x="256" y="484"/>
                    </a:cubicBezTo>
                    <a:cubicBezTo>
                      <a:pt x="255" y="482"/>
                      <a:pt x="252" y="486"/>
                      <a:pt x="253" y="491"/>
                    </a:cubicBezTo>
                    <a:cubicBezTo>
                      <a:pt x="254" y="496"/>
                      <a:pt x="257" y="497"/>
                      <a:pt x="262" y="502"/>
                    </a:cubicBezTo>
                    <a:cubicBezTo>
                      <a:pt x="266" y="506"/>
                      <a:pt x="263" y="505"/>
                      <a:pt x="263" y="508"/>
                    </a:cubicBezTo>
                    <a:cubicBezTo>
                      <a:pt x="262" y="511"/>
                      <a:pt x="261" y="514"/>
                      <a:pt x="260" y="522"/>
                    </a:cubicBezTo>
                    <a:cubicBezTo>
                      <a:pt x="259" y="531"/>
                      <a:pt x="262" y="528"/>
                      <a:pt x="265" y="531"/>
                    </a:cubicBezTo>
                    <a:cubicBezTo>
                      <a:pt x="268" y="534"/>
                      <a:pt x="266" y="533"/>
                      <a:pt x="268" y="539"/>
                    </a:cubicBezTo>
                    <a:cubicBezTo>
                      <a:pt x="271" y="544"/>
                      <a:pt x="268" y="543"/>
                      <a:pt x="261" y="546"/>
                    </a:cubicBezTo>
                    <a:cubicBezTo>
                      <a:pt x="253" y="550"/>
                      <a:pt x="247" y="549"/>
                      <a:pt x="244" y="550"/>
                    </a:cubicBezTo>
                    <a:cubicBezTo>
                      <a:pt x="241" y="550"/>
                      <a:pt x="236" y="549"/>
                      <a:pt x="230" y="547"/>
                    </a:cubicBezTo>
                    <a:cubicBezTo>
                      <a:pt x="224" y="545"/>
                      <a:pt x="219" y="542"/>
                      <a:pt x="215" y="538"/>
                    </a:cubicBezTo>
                    <a:cubicBezTo>
                      <a:pt x="211" y="535"/>
                      <a:pt x="206" y="539"/>
                      <a:pt x="205" y="544"/>
                    </a:cubicBezTo>
                    <a:cubicBezTo>
                      <a:pt x="203" y="549"/>
                      <a:pt x="206" y="550"/>
                      <a:pt x="209" y="553"/>
                    </a:cubicBezTo>
                    <a:cubicBezTo>
                      <a:pt x="211" y="557"/>
                      <a:pt x="212" y="557"/>
                      <a:pt x="213" y="561"/>
                    </a:cubicBezTo>
                    <a:cubicBezTo>
                      <a:pt x="214" y="565"/>
                      <a:pt x="213" y="571"/>
                      <a:pt x="213" y="571"/>
                    </a:cubicBezTo>
                    <a:cubicBezTo>
                      <a:pt x="213" y="572"/>
                      <a:pt x="220" y="576"/>
                      <a:pt x="223" y="577"/>
                    </a:cubicBezTo>
                    <a:cubicBezTo>
                      <a:pt x="226" y="579"/>
                      <a:pt x="227" y="580"/>
                      <a:pt x="230" y="582"/>
                    </a:cubicBezTo>
                    <a:cubicBezTo>
                      <a:pt x="232" y="584"/>
                      <a:pt x="231" y="582"/>
                      <a:pt x="234" y="583"/>
                    </a:cubicBezTo>
                    <a:cubicBezTo>
                      <a:pt x="237" y="584"/>
                      <a:pt x="242" y="584"/>
                      <a:pt x="241" y="583"/>
                    </a:cubicBezTo>
                    <a:cubicBezTo>
                      <a:pt x="240" y="583"/>
                      <a:pt x="239" y="579"/>
                      <a:pt x="240" y="577"/>
                    </a:cubicBezTo>
                    <a:cubicBezTo>
                      <a:pt x="241" y="575"/>
                      <a:pt x="246" y="577"/>
                      <a:pt x="249" y="579"/>
                    </a:cubicBezTo>
                    <a:cubicBezTo>
                      <a:pt x="252" y="581"/>
                      <a:pt x="250" y="583"/>
                      <a:pt x="253" y="588"/>
                    </a:cubicBezTo>
                    <a:cubicBezTo>
                      <a:pt x="256" y="592"/>
                      <a:pt x="255" y="591"/>
                      <a:pt x="254" y="594"/>
                    </a:cubicBezTo>
                    <a:cubicBezTo>
                      <a:pt x="254" y="596"/>
                      <a:pt x="254" y="596"/>
                      <a:pt x="251" y="598"/>
                    </a:cubicBezTo>
                    <a:cubicBezTo>
                      <a:pt x="247" y="600"/>
                      <a:pt x="245" y="596"/>
                      <a:pt x="243" y="594"/>
                    </a:cubicBezTo>
                    <a:cubicBezTo>
                      <a:pt x="241" y="592"/>
                      <a:pt x="239" y="591"/>
                      <a:pt x="237" y="589"/>
                    </a:cubicBezTo>
                    <a:cubicBezTo>
                      <a:pt x="236" y="587"/>
                      <a:pt x="234" y="587"/>
                      <a:pt x="230" y="587"/>
                    </a:cubicBezTo>
                    <a:cubicBezTo>
                      <a:pt x="225" y="587"/>
                      <a:pt x="228" y="589"/>
                      <a:pt x="227" y="592"/>
                    </a:cubicBezTo>
                    <a:cubicBezTo>
                      <a:pt x="226" y="595"/>
                      <a:pt x="229" y="595"/>
                      <a:pt x="232" y="598"/>
                    </a:cubicBezTo>
                    <a:cubicBezTo>
                      <a:pt x="235" y="601"/>
                      <a:pt x="236" y="599"/>
                      <a:pt x="240" y="599"/>
                    </a:cubicBezTo>
                    <a:cubicBezTo>
                      <a:pt x="244" y="599"/>
                      <a:pt x="241" y="601"/>
                      <a:pt x="236" y="604"/>
                    </a:cubicBezTo>
                    <a:cubicBezTo>
                      <a:pt x="232" y="607"/>
                      <a:pt x="234" y="607"/>
                      <a:pt x="228" y="611"/>
                    </a:cubicBezTo>
                    <a:cubicBezTo>
                      <a:pt x="222" y="615"/>
                      <a:pt x="226" y="616"/>
                      <a:pt x="227" y="621"/>
                    </a:cubicBezTo>
                    <a:cubicBezTo>
                      <a:pt x="227" y="627"/>
                      <a:pt x="228" y="625"/>
                      <a:pt x="232" y="629"/>
                    </a:cubicBezTo>
                    <a:cubicBezTo>
                      <a:pt x="235" y="634"/>
                      <a:pt x="233" y="634"/>
                      <a:pt x="233" y="639"/>
                    </a:cubicBezTo>
                    <a:cubicBezTo>
                      <a:pt x="233" y="644"/>
                      <a:pt x="235" y="644"/>
                      <a:pt x="229" y="648"/>
                    </a:cubicBezTo>
                    <a:cubicBezTo>
                      <a:pt x="224" y="651"/>
                      <a:pt x="231" y="651"/>
                      <a:pt x="233" y="652"/>
                    </a:cubicBezTo>
                    <a:cubicBezTo>
                      <a:pt x="235" y="652"/>
                      <a:pt x="235" y="654"/>
                      <a:pt x="232" y="655"/>
                    </a:cubicBezTo>
                    <a:cubicBezTo>
                      <a:pt x="230" y="656"/>
                      <a:pt x="225" y="656"/>
                      <a:pt x="219" y="656"/>
                    </a:cubicBezTo>
                    <a:cubicBezTo>
                      <a:pt x="214" y="656"/>
                      <a:pt x="216" y="658"/>
                      <a:pt x="208" y="662"/>
                    </a:cubicBezTo>
                    <a:cubicBezTo>
                      <a:pt x="200" y="666"/>
                      <a:pt x="206" y="668"/>
                      <a:pt x="202" y="672"/>
                    </a:cubicBezTo>
                    <a:cubicBezTo>
                      <a:pt x="198" y="677"/>
                      <a:pt x="201" y="679"/>
                      <a:pt x="200" y="684"/>
                    </a:cubicBezTo>
                    <a:cubicBezTo>
                      <a:pt x="198" y="689"/>
                      <a:pt x="200" y="688"/>
                      <a:pt x="205" y="693"/>
                    </a:cubicBezTo>
                    <a:cubicBezTo>
                      <a:pt x="209" y="698"/>
                      <a:pt x="207" y="695"/>
                      <a:pt x="212" y="699"/>
                    </a:cubicBezTo>
                    <a:cubicBezTo>
                      <a:pt x="216" y="704"/>
                      <a:pt x="213" y="701"/>
                      <a:pt x="221" y="706"/>
                    </a:cubicBezTo>
                    <a:cubicBezTo>
                      <a:pt x="229" y="711"/>
                      <a:pt x="228" y="709"/>
                      <a:pt x="231" y="712"/>
                    </a:cubicBezTo>
                    <a:cubicBezTo>
                      <a:pt x="234" y="714"/>
                      <a:pt x="242" y="712"/>
                      <a:pt x="247" y="712"/>
                    </a:cubicBezTo>
                    <a:cubicBezTo>
                      <a:pt x="253" y="712"/>
                      <a:pt x="250" y="713"/>
                      <a:pt x="253" y="718"/>
                    </a:cubicBezTo>
                    <a:cubicBezTo>
                      <a:pt x="256" y="723"/>
                      <a:pt x="254" y="723"/>
                      <a:pt x="254" y="727"/>
                    </a:cubicBezTo>
                    <a:cubicBezTo>
                      <a:pt x="254" y="730"/>
                      <a:pt x="253" y="730"/>
                      <a:pt x="251" y="732"/>
                    </a:cubicBezTo>
                    <a:cubicBezTo>
                      <a:pt x="249" y="735"/>
                      <a:pt x="254" y="734"/>
                      <a:pt x="258" y="735"/>
                    </a:cubicBezTo>
                    <a:cubicBezTo>
                      <a:pt x="263" y="737"/>
                      <a:pt x="261" y="738"/>
                      <a:pt x="256" y="741"/>
                    </a:cubicBezTo>
                    <a:cubicBezTo>
                      <a:pt x="250" y="743"/>
                      <a:pt x="251" y="742"/>
                      <a:pt x="249" y="745"/>
                    </a:cubicBezTo>
                    <a:cubicBezTo>
                      <a:pt x="247" y="747"/>
                      <a:pt x="249" y="748"/>
                      <a:pt x="246" y="752"/>
                    </a:cubicBezTo>
                    <a:cubicBezTo>
                      <a:pt x="243" y="756"/>
                      <a:pt x="238" y="756"/>
                      <a:pt x="238" y="756"/>
                    </a:cubicBezTo>
                    <a:cubicBezTo>
                      <a:pt x="231" y="761"/>
                      <a:pt x="236" y="763"/>
                      <a:pt x="234" y="766"/>
                    </a:cubicBezTo>
                    <a:cubicBezTo>
                      <a:pt x="231" y="769"/>
                      <a:pt x="233" y="773"/>
                      <a:pt x="234" y="778"/>
                    </a:cubicBezTo>
                    <a:cubicBezTo>
                      <a:pt x="236" y="784"/>
                      <a:pt x="237" y="784"/>
                      <a:pt x="239" y="790"/>
                    </a:cubicBezTo>
                    <a:cubicBezTo>
                      <a:pt x="240" y="796"/>
                      <a:pt x="234" y="795"/>
                      <a:pt x="227" y="796"/>
                    </a:cubicBezTo>
                    <a:cubicBezTo>
                      <a:pt x="219" y="798"/>
                      <a:pt x="223" y="801"/>
                      <a:pt x="218" y="804"/>
                    </a:cubicBezTo>
                    <a:cubicBezTo>
                      <a:pt x="213" y="807"/>
                      <a:pt x="215" y="807"/>
                      <a:pt x="216" y="813"/>
                    </a:cubicBezTo>
                    <a:cubicBezTo>
                      <a:pt x="217" y="819"/>
                      <a:pt x="222" y="820"/>
                      <a:pt x="226" y="824"/>
                    </a:cubicBezTo>
                    <a:cubicBezTo>
                      <a:pt x="230" y="828"/>
                      <a:pt x="226" y="833"/>
                      <a:pt x="231" y="834"/>
                    </a:cubicBezTo>
                    <a:cubicBezTo>
                      <a:pt x="236" y="835"/>
                      <a:pt x="232" y="836"/>
                      <a:pt x="239" y="841"/>
                    </a:cubicBezTo>
                    <a:cubicBezTo>
                      <a:pt x="246" y="847"/>
                      <a:pt x="243" y="844"/>
                      <a:pt x="251" y="850"/>
                    </a:cubicBezTo>
                    <a:cubicBezTo>
                      <a:pt x="258" y="856"/>
                      <a:pt x="256" y="855"/>
                      <a:pt x="252" y="855"/>
                    </a:cubicBezTo>
                    <a:cubicBezTo>
                      <a:pt x="247" y="855"/>
                      <a:pt x="245" y="854"/>
                      <a:pt x="239" y="851"/>
                    </a:cubicBezTo>
                    <a:cubicBezTo>
                      <a:pt x="236" y="849"/>
                      <a:pt x="235" y="850"/>
                      <a:pt x="234" y="850"/>
                    </a:cubicBezTo>
                    <a:cubicBezTo>
                      <a:pt x="226" y="847"/>
                      <a:pt x="185" y="847"/>
                      <a:pt x="178" y="847"/>
                    </a:cubicBezTo>
                    <a:cubicBezTo>
                      <a:pt x="170" y="847"/>
                      <a:pt x="171" y="844"/>
                      <a:pt x="166" y="839"/>
                    </a:cubicBezTo>
                    <a:cubicBezTo>
                      <a:pt x="160" y="835"/>
                      <a:pt x="159" y="838"/>
                      <a:pt x="159" y="834"/>
                    </a:cubicBezTo>
                    <a:cubicBezTo>
                      <a:pt x="159" y="830"/>
                      <a:pt x="155" y="824"/>
                      <a:pt x="153" y="819"/>
                    </a:cubicBezTo>
                    <a:cubicBezTo>
                      <a:pt x="151" y="814"/>
                      <a:pt x="155" y="814"/>
                      <a:pt x="148" y="812"/>
                    </a:cubicBezTo>
                    <a:cubicBezTo>
                      <a:pt x="141" y="809"/>
                      <a:pt x="141" y="813"/>
                      <a:pt x="133" y="814"/>
                    </a:cubicBezTo>
                    <a:cubicBezTo>
                      <a:pt x="126" y="815"/>
                      <a:pt x="129" y="814"/>
                      <a:pt x="128" y="809"/>
                    </a:cubicBezTo>
                    <a:cubicBezTo>
                      <a:pt x="126" y="804"/>
                      <a:pt x="125" y="805"/>
                      <a:pt x="120" y="801"/>
                    </a:cubicBezTo>
                    <a:cubicBezTo>
                      <a:pt x="115" y="796"/>
                      <a:pt x="118" y="796"/>
                      <a:pt x="116" y="790"/>
                    </a:cubicBezTo>
                    <a:cubicBezTo>
                      <a:pt x="113" y="785"/>
                      <a:pt x="113" y="786"/>
                      <a:pt x="109" y="782"/>
                    </a:cubicBezTo>
                    <a:cubicBezTo>
                      <a:pt x="104" y="778"/>
                      <a:pt x="110" y="776"/>
                      <a:pt x="112" y="771"/>
                    </a:cubicBezTo>
                    <a:cubicBezTo>
                      <a:pt x="114" y="767"/>
                      <a:pt x="116" y="764"/>
                      <a:pt x="119" y="762"/>
                    </a:cubicBezTo>
                    <a:cubicBezTo>
                      <a:pt x="121" y="760"/>
                      <a:pt x="118" y="756"/>
                      <a:pt x="118" y="753"/>
                    </a:cubicBezTo>
                    <a:cubicBezTo>
                      <a:pt x="118" y="750"/>
                      <a:pt x="120" y="747"/>
                      <a:pt x="118" y="743"/>
                    </a:cubicBezTo>
                    <a:cubicBezTo>
                      <a:pt x="116" y="738"/>
                      <a:pt x="112" y="738"/>
                      <a:pt x="112" y="732"/>
                    </a:cubicBezTo>
                    <a:cubicBezTo>
                      <a:pt x="112" y="726"/>
                      <a:pt x="110" y="722"/>
                      <a:pt x="114" y="717"/>
                    </a:cubicBezTo>
                    <a:cubicBezTo>
                      <a:pt x="117" y="713"/>
                      <a:pt x="115" y="714"/>
                      <a:pt x="113" y="711"/>
                    </a:cubicBezTo>
                    <a:cubicBezTo>
                      <a:pt x="111" y="707"/>
                      <a:pt x="113" y="707"/>
                      <a:pt x="113" y="704"/>
                    </a:cubicBezTo>
                    <a:cubicBezTo>
                      <a:pt x="113" y="701"/>
                      <a:pt x="114" y="699"/>
                      <a:pt x="113" y="696"/>
                    </a:cubicBezTo>
                    <a:cubicBezTo>
                      <a:pt x="113" y="693"/>
                      <a:pt x="110" y="694"/>
                      <a:pt x="107" y="687"/>
                    </a:cubicBezTo>
                    <a:cubicBezTo>
                      <a:pt x="104" y="680"/>
                      <a:pt x="106" y="683"/>
                      <a:pt x="104" y="681"/>
                    </a:cubicBezTo>
                    <a:cubicBezTo>
                      <a:pt x="102" y="679"/>
                      <a:pt x="102" y="676"/>
                      <a:pt x="105" y="670"/>
                    </a:cubicBezTo>
                    <a:cubicBezTo>
                      <a:pt x="108" y="664"/>
                      <a:pt x="107" y="664"/>
                      <a:pt x="106" y="660"/>
                    </a:cubicBezTo>
                    <a:cubicBezTo>
                      <a:pt x="105" y="655"/>
                      <a:pt x="100" y="657"/>
                      <a:pt x="93" y="654"/>
                    </a:cubicBezTo>
                    <a:cubicBezTo>
                      <a:pt x="87" y="652"/>
                      <a:pt x="89" y="653"/>
                      <a:pt x="88" y="650"/>
                    </a:cubicBezTo>
                    <a:cubicBezTo>
                      <a:pt x="87" y="646"/>
                      <a:pt x="95" y="650"/>
                      <a:pt x="101" y="650"/>
                    </a:cubicBezTo>
                    <a:cubicBezTo>
                      <a:pt x="106" y="650"/>
                      <a:pt x="103" y="644"/>
                      <a:pt x="103" y="641"/>
                    </a:cubicBezTo>
                    <a:cubicBezTo>
                      <a:pt x="103" y="638"/>
                      <a:pt x="97" y="640"/>
                      <a:pt x="90" y="639"/>
                    </a:cubicBezTo>
                    <a:cubicBezTo>
                      <a:pt x="84" y="638"/>
                      <a:pt x="89" y="638"/>
                      <a:pt x="85" y="635"/>
                    </a:cubicBezTo>
                    <a:cubicBezTo>
                      <a:pt x="82" y="633"/>
                      <a:pt x="83" y="627"/>
                      <a:pt x="83" y="624"/>
                    </a:cubicBezTo>
                    <a:cubicBezTo>
                      <a:pt x="83" y="622"/>
                      <a:pt x="81" y="621"/>
                      <a:pt x="75" y="615"/>
                    </a:cubicBezTo>
                    <a:cubicBezTo>
                      <a:pt x="69" y="610"/>
                      <a:pt x="76" y="611"/>
                      <a:pt x="77" y="608"/>
                    </a:cubicBezTo>
                    <a:cubicBezTo>
                      <a:pt x="78" y="604"/>
                      <a:pt x="72" y="606"/>
                      <a:pt x="66" y="601"/>
                    </a:cubicBezTo>
                    <a:cubicBezTo>
                      <a:pt x="59" y="596"/>
                      <a:pt x="61" y="597"/>
                      <a:pt x="61" y="593"/>
                    </a:cubicBezTo>
                    <a:cubicBezTo>
                      <a:pt x="61" y="589"/>
                      <a:pt x="61" y="588"/>
                      <a:pt x="58" y="583"/>
                    </a:cubicBezTo>
                    <a:cubicBezTo>
                      <a:pt x="55" y="578"/>
                      <a:pt x="59" y="579"/>
                      <a:pt x="61" y="576"/>
                    </a:cubicBezTo>
                    <a:cubicBezTo>
                      <a:pt x="64" y="573"/>
                      <a:pt x="62" y="573"/>
                      <a:pt x="60" y="570"/>
                    </a:cubicBezTo>
                    <a:cubicBezTo>
                      <a:pt x="58" y="567"/>
                      <a:pt x="55" y="566"/>
                      <a:pt x="55" y="562"/>
                    </a:cubicBezTo>
                    <a:cubicBezTo>
                      <a:pt x="55" y="559"/>
                      <a:pt x="51" y="556"/>
                      <a:pt x="51" y="551"/>
                    </a:cubicBezTo>
                    <a:cubicBezTo>
                      <a:pt x="50" y="547"/>
                      <a:pt x="48" y="546"/>
                      <a:pt x="46" y="538"/>
                    </a:cubicBezTo>
                    <a:cubicBezTo>
                      <a:pt x="44" y="530"/>
                      <a:pt x="47" y="534"/>
                      <a:pt x="48" y="530"/>
                    </a:cubicBezTo>
                    <a:cubicBezTo>
                      <a:pt x="48" y="526"/>
                      <a:pt x="46" y="526"/>
                      <a:pt x="46" y="523"/>
                    </a:cubicBezTo>
                    <a:cubicBezTo>
                      <a:pt x="46" y="520"/>
                      <a:pt x="46" y="520"/>
                      <a:pt x="43" y="515"/>
                    </a:cubicBezTo>
                    <a:cubicBezTo>
                      <a:pt x="40" y="509"/>
                      <a:pt x="41" y="511"/>
                      <a:pt x="42" y="508"/>
                    </a:cubicBezTo>
                    <a:cubicBezTo>
                      <a:pt x="44" y="506"/>
                      <a:pt x="43" y="504"/>
                      <a:pt x="42" y="500"/>
                    </a:cubicBezTo>
                    <a:cubicBezTo>
                      <a:pt x="41" y="496"/>
                      <a:pt x="41" y="495"/>
                      <a:pt x="41" y="489"/>
                    </a:cubicBezTo>
                    <a:cubicBezTo>
                      <a:pt x="41" y="484"/>
                      <a:pt x="49" y="483"/>
                      <a:pt x="50" y="479"/>
                    </a:cubicBezTo>
                    <a:cubicBezTo>
                      <a:pt x="52" y="474"/>
                      <a:pt x="46" y="473"/>
                      <a:pt x="44" y="469"/>
                    </a:cubicBezTo>
                    <a:cubicBezTo>
                      <a:pt x="41" y="466"/>
                      <a:pt x="42" y="464"/>
                      <a:pt x="39" y="458"/>
                    </a:cubicBezTo>
                    <a:cubicBezTo>
                      <a:pt x="36" y="453"/>
                      <a:pt x="36" y="454"/>
                      <a:pt x="35" y="448"/>
                    </a:cubicBezTo>
                    <a:cubicBezTo>
                      <a:pt x="34" y="442"/>
                      <a:pt x="30" y="439"/>
                      <a:pt x="30" y="434"/>
                    </a:cubicBezTo>
                    <a:cubicBezTo>
                      <a:pt x="29" y="429"/>
                      <a:pt x="31" y="423"/>
                      <a:pt x="31" y="418"/>
                    </a:cubicBezTo>
                    <a:cubicBezTo>
                      <a:pt x="31" y="413"/>
                      <a:pt x="37" y="412"/>
                      <a:pt x="39" y="408"/>
                    </a:cubicBezTo>
                    <a:cubicBezTo>
                      <a:pt x="41" y="404"/>
                      <a:pt x="39" y="401"/>
                      <a:pt x="36" y="397"/>
                    </a:cubicBezTo>
                    <a:cubicBezTo>
                      <a:pt x="34" y="392"/>
                      <a:pt x="34" y="391"/>
                      <a:pt x="31" y="386"/>
                    </a:cubicBezTo>
                    <a:cubicBezTo>
                      <a:pt x="28" y="380"/>
                      <a:pt x="31" y="383"/>
                      <a:pt x="33" y="377"/>
                    </a:cubicBezTo>
                    <a:cubicBezTo>
                      <a:pt x="34" y="370"/>
                      <a:pt x="33" y="369"/>
                      <a:pt x="33" y="364"/>
                    </a:cubicBezTo>
                    <a:cubicBezTo>
                      <a:pt x="32" y="360"/>
                      <a:pt x="34" y="360"/>
                      <a:pt x="37" y="358"/>
                    </a:cubicBezTo>
                    <a:cubicBezTo>
                      <a:pt x="41" y="356"/>
                      <a:pt x="36" y="352"/>
                      <a:pt x="34" y="348"/>
                    </a:cubicBezTo>
                    <a:cubicBezTo>
                      <a:pt x="32" y="343"/>
                      <a:pt x="34" y="338"/>
                      <a:pt x="34" y="336"/>
                    </a:cubicBezTo>
                    <a:cubicBezTo>
                      <a:pt x="34" y="335"/>
                      <a:pt x="31" y="330"/>
                      <a:pt x="29" y="328"/>
                    </a:cubicBezTo>
                    <a:cubicBezTo>
                      <a:pt x="26" y="327"/>
                      <a:pt x="25" y="325"/>
                      <a:pt x="25" y="322"/>
                    </a:cubicBezTo>
                    <a:cubicBezTo>
                      <a:pt x="25" y="319"/>
                      <a:pt x="21" y="315"/>
                      <a:pt x="20" y="311"/>
                    </a:cubicBezTo>
                    <a:cubicBezTo>
                      <a:pt x="19" y="306"/>
                      <a:pt x="17" y="305"/>
                      <a:pt x="15" y="303"/>
                    </a:cubicBezTo>
                    <a:cubicBezTo>
                      <a:pt x="13" y="300"/>
                      <a:pt x="14" y="299"/>
                      <a:pt x="14" y="296"/>
                    </a:cubicBezTo>
                    <a:cubicBezTo>
                      <a:pt x="14" y="293"/>
                      <a:pt x="8" y="289"/>
                      <a:pt x="5" y="285"/>
                    </a:cubicBezTo>
                    <a:cubicBezTo>
                      <a:pt x="2" y="281"/>
                      <a:pt x="2" y="280"/>
                      <a:pt x="1" y="276"/>
                    </a:cubicBezTo>
                    <a:cubicBezTo>
                      <a:pt x="0" y="272"/>
                      <a:pt x="3" y="272"/>
                      <a:pt x="4" y="267"/>
                    </a:cubicBezTo>
                    <a:cubicBezTo>
                      <a:pt x="4" y="262"/>
                      <a:pt x="4" y="256"/>
                      <a:pt x="4" y="252"/>
                    </a:cubicBezTo>
                    <a:cubicBezTo>
                      <a:pt x="4" y="249"/>
                      <a:pt x="6" y="248"/>
                      <a:pt x="9" y="245"/>
                    </a:cubicBezTo>
                    <a:cubicBezTo>
                      <a:pt x="12" y="242"/>
                      <a:pt x="9" y="239"/>
                      <a:pt x="8" y="236"/>
                    </a:cubicBezTo>
                    <a:cubicBezTo>
                      <a:pt x="6" y="232"/>
                      <a:pt x="5" y="229"/>
                      <a:pt x="3" y="225"/>
                    </a:cubicBezTo>
                    <a:cubicBezTo>
                      <a:pt x="0" y="221"/>
                      <a:pt x="2" y="221"/>
                      <a:pt x="2" y="218"/>
                    </a:cubicBezTo>
                    <a:cubicBezTo>
                      <a:pt x="2" y="214"/>
                      <a:pt x="3" y="214"/>
                      <a:pt x="6" y="211"/>
                    </a:cubicBezTo>
                    <a:cubicBezTo>
                      <a:pt x="9" y="208"/>
                      <a:pt x="6" y="198"/>
                      <a:pt x="6" y="192"/>
                    </a:cubicBezTo>
                    <a:cubicBezTo>
                      <a:pt x="6" y="186"/>
                      <a:pt x="9" y="187"/>
                      <a:pt x="10" y="184"/>
                    </a:cubicBezTo>
                    <a:cubicBezTo>
                      <a:pt x="12" y="181"/>
                      <a:pt x="12" y="178"/>
                      <a:pt x="15" y="174"/>
                    </a:cubicBezTo>
                    <a:cubicBezTo>
                      <a:pt x="17" y="170"/>
                      <a:pt x="17" y="168"/>
                      <a:pt x="18" y="162"/>
                    </a:cubicBezTo>
                    <a:cubicBezTo>
                      <a:pt x="19" y="157"/>
                      <a:pt x="20" y="158"/>
                      <a:pt x="24" y="156"/>
                    </a:cubicBezTo>
                    <a:cubicBezTo>
                      <a:pt x="29" y="155"/>
                      <a:pt x="28" y="155"/>
                      <a:pt x="30" y="151"/>
                    </a:cubicBezTo>
                    <a:cubicBezTo>
                      <a:pt x="33" y="147"/>
                      <a:pt x="26" y="146"/>
                      <a:pt x="22" y="141"/>
                    </a:cubicBezTo>
                    <a:cubicBezTo>
                      <a:pt x="17" y="135"/>
                      <a:pt x="22" y="132"/>
                      <a:pt x="23" y="130"/>
                    </a:cubicBezTo>
                    <a:cubicBezTo>
                      <a:pt x="25" y="127"/>
                      <a:pt x="21" y="119"/>
                      <a:pt x="19" y="116"/>
                    </a:cubicBezTo>
                    <a:cubicBezTo>
                      <a:pt x="17" y="113"/>
                      <a:pt x="18" y="112"/>
                      <a:pt x="17" y="109"/>
                    </a:cubicBezTo>
                    <a:cubicBezTo>
                      <a:pt x="16" y="106"/>
                      <a:pt x="15" y="104"/>
                      <a:pt x="18" y="101"/>
                    </a:cubicBezTo>
                    <a:cubicBezTo>
                      <a:pt x="21" y="98"/>
                      <a:pt x="17" y="96"/>
                      <a:pt x="15" y="94"/>
                    </a:cubicBezTo>
                    <a:cubicBezTo>
                      <a:pt x="13" y="92"/>
                      <a:pt x="15" y="89"/>
                      <a:pt x="16" y="85"/>
                    </a:cubicBezTo>
                    <a:cubicBezTo>
                      <a:pt x="16" y="82"/>
                      <a:pt x="25" y="79"/>
                      <a:pt x="30" y="77"/>
                    </a:cubicBezTo>
                    <a:cubicBezTo>
                      <a:pt x="35" y="74"/>
                      <a:pt x="37" y="74"/>
                      <a:pt x="40" y="71"/>
                    </a:cubicBezTo>
                    <a:cubicBezTo>
                      <a:pt x="43" y="68"/>
                      <a:pt x="43" y="59"/>
                      <a:pt x="43" y="56"/>
                    </a:cubicBezTo>
                    <a:cubicBezTo>
                      <a:pt x="43" y="53"/>
                      <a:pt x="44" y="45"/>
                      <a:pt x="44" y="39"/>
                    </a:cubicBezTo>
                    <a:cubicBezTo>
                      <a:pt x="44" y="35"/>
                      <a:pt x="42" y="36"/>
                      <a:pt x="40" y="36"/>
                    </a:cubicBezTo>
                    <a:cubicBezTo>
                      <a:pt x="40" y="32"/>
                      <a:pt x="40" y="30"/>
                      <a:pt x="45" y="25"/>
                    </a:cubicBezTo>
                    <a:cubicBezTo>
                      <a:pt x="51" y="19"/>
                      <a:pt x="56" y="19"/>
                      <a:pt x="58" y="12"/>
                    </a:cubicBezTo>
                    <a:cubicBezTo>
                      <a:pt x="60" y="6"/>
                      <a:pt x="58" y="0"/>
                      <a:pt x="65" y="6"/>
                    </a:cubicBezTo>
                    <a:cubicBezTo>
                      <a:pt x="72" y="12"/>
                      <a:pt x="76" y="16"/>
                      <a:pt x="86" y="16"/>
                    </a:cubicBezTo>
                    <a:cubicBezTo>
                      <a:pt x="96" y="17"/>
                      <a:pt x="99" y="25"/>
                      <a:pt x="105" y="30"/>
                    </a:cubicBezTo>
                    <a:cubicBezTo>
                      <a:pt x="111" y="34"/>
                      <a:pt x="109" y="37"/>
                      <a:pt x="113" y="31"/>
                    </a:cubicBezTo>
                    <a:cubicBezTo>
                      <a:pt x="117" y="24"/>
                      <a:pt x="112" y="20"/>
                      <a:pt x="116" y="17"/>
                    </a:cubicBezTo>
                    <a:cubicBezTo>
                      <a:pt x="120" y="13"/>
                      <a:pt x="122" y="13"/>
                      <a:pt x="127" y="13"/>
                    </a:cubicBezTo>
                    <a:cubicBezTo>
                      <a:pt x="133" y="12"/>
                      <a:pt x="139" y="9"/>
                      <a:pt x="143" y="12"/>
                    </a:cubicBezTo>
                    <a:cubicBezTo>
                      <a:pt x="147" y="15"/>
                      <a:pt x="145" y="14"/>
                      <a:pt x="150" y="19"/>
                    </a:cubicBezTo>
                    <a:cubicBezTo>
                      <a:pt x="150" y="19"/>
                      <a:pt x="150" y="19"/>
                      <a:pt x="150" y="19"/>
                    </a:cubicBezTo>
                    <a:cubicBezTo>
                      <a:pt x="155" y="25"/>
                      <a:pt x="159" y="26"/>
                      <a:pt x="163" y="32"/>
                    </a:cubicBezTo>
                    <a:cubicBezTo>
                      <a:pt x="167" y="39"/>
                      <a:pt x="168" y="40"/>
                      <a:pt x="174" y="45"/>
                    </a:cubicBezTo>
                    <a:cubicBezTo>
                      <a:pt x="179" y="49"/>
                      <a:pt x="183" y="51"/>
                      <a:pt x="186" y="54"/>
                    </a:cubicBezTo>
                    <a:cubicBezTo>
                      <a:pt x="189" y="57"/>
                      <a:pt x="188" y="63"/>
                      <a:pt x="199" y="66"/>
                    </a:cubicBezTo>
                    <a:cubicBezTo>
                      <a:pt x="211" y="68"/>
                      <a:pt x="216" y="69"/>
                      <a:pt x="218" y="71"/>
                    </a:cubicBezTo>
                    <a:cubicBezTo>
                      <a:pt x="221" y="72"/>
                      <a:pt x="227" y="75"/>
                      <a:pt x="231" y="79"/>
                    </a:cubicBezTo>
                    <a:cubicBezTo>
                      <a:pt x="234" y="82"/>
                      <a:pt x="241" y="85"/>
                      <a:pt x="246" y="87"/>
                    </a:cubicBezTo>
                    <a:cubicBezTo>
                      <a:pt x="251" y="90"/>
                      <a:pt x="255" y="89"/>
                      <a:pt x="261" y="93"/>
                    </a:cubicBezTo>
                    <a:cubicBezTo>
                      <a:pt x="266" y="96"/>
                      <a:pt x="266" y="96"/>
                      <a:pt x="271" y="99"/>
                    </a:cubicBezTo>
                    <a:cubicBezTo>
                      <a:pt x="276" y="102"/>
                      <a:pt x="284" y="105"/>
                      <a:pt x="284" y="110"/>
                    </a:cubicBezTo>
                    <a:cubicBezTo>
                      <a:pt x="284" y="115"/>
                      <a:pt x="282" y="117"/>
                      <a:pt x="281" y="120"/>
                    </a:cubicBezTo>
                    <a:cubicBezTo>
                      <a:pt x="279" y="123"/>
                      <a:pt x="280" y="126"/>
                      <a:pt x="279" y="128"/>
                    </a:cubicBezTo>
                    <a:cubicBezTo>
                      <a:pt x="277" y="129"/>
                      <a:pt x="273" y="127"/>
                      <a:pt x="273" y="133"/>
                    </a:cubicBezTo>
                    <a:cubicBezTo>
                      <a:pt x="274" y="139"/>
                      <a:pt x="275" y="143"/>
                      <a:pt x="273" y="146"/>
                    </a:cubicBezTo>
                    <a:cubicBezTo>
                      <a:pt x="271" y="150"/>
                      <a:pt x="270" y="151"/>
                      <a:pt x="268" y="154"/>
                    </a:cubicBezTo>
                    <a:cubicBezTo>
                      <a:pt x="267" y="158"/>
                      <a:pt x="263" y="161"/>
                      <a:pt x="266" y="162"/>
                    </a:cubicBezTo>
                    <a:cubicBezTo>
                      <a:pt x="270" y="162"/>
                      <a:pt x="270" y="162"/>
                      <a:pt x="274" y="161"/>
                    </a:cubicBezTo>
                    <a:cubicBezTo>
                      <a:pt x="279" y="160"/>
                      <a:pt x="277" y="160"/>
                      <a:pt x="282" y="162"/>
                    </a:cubicBezTo>
                    <a:cubicBezTo>
                      <a:pt x="288" y="164"/>
                      <a:pt x="294" y="164"/>
                      <a:pt x="300" y="166"/>
                    </a:cubicBezTo>
                    <a:cubicBezTo>
                      <a:pt x="306" y="167"/>
                      <a:pt x="314" y="167"/>
                      <a:pt x="319" y="167"/>
                    </a:cubicBezTo>
                    <a:cubicBezTo>
                      <a:pt x="323" y="167"/>
                      <a:pt x="324" y="162"/>
                      <a:pt x="327" y="162"/>
                    </a:cubicBezTo>
                    <a:cubicBezTo>
                      <a:pt x="330" y="161"/>
                      <a:pt x="330" y="164"/>
                      <a:pt x="334" y="164"/>
                    </a:cubicBezTo>
                    <a:cubicBezTo>
                      <a:pt x="338" y="165"/>
                      <a:pt x="343" y="159"/>
                      <a:pt x="343" y="157"/>
                    </a:cubicBezTo>
                    <a:cubicBezTo>
                      <a:pt x="344" y="155"/>
                      <a:pt x="345" y="151"/>
                      <a:pt x="349" y="149"/>
                    </a:cubicBezTo>
                    <a:cubicBezTo>
                      <a:pt x="353" y="147"/>
                      <a:pt x="358" y="146"/>
                      <a:pt x="359" y="141"/>
                    </a:cubicBezTo>
                    <a:cubicBezTo>
                      <a:pt x="360" y="136"/>
                      <a:pt x="361" y="128"/>
                      <a:pt x="359" y="124"/>
                    </a:cubicBezTo>
                    <a:cubicBezTo>
                      <a:pt x="357" y="120"/>
                      <a:pt x="356" y="118"/>
                      <a:pt x="356" y="116"/>
                    </a:cubicBezTo>
                    <a:cubicBezTo>
                      <a:pt x="356" y="115"/>
                      <a:pt x="357" y="113"/>
                      <a:pt x="357" y="112"/>
                    </a:cubicBezTo>
                    <a:cubicBezTo>
                      <a:pt x="359" y="117"/>
                      <a:pt x="360" y="111"/>
                      <a:pt x="366" y="112"/>
                    </a:cubicBezTo>
                    <a:cubicBezTo>
                      <a:pt x="372" y="114"/>
                      <a:pt x="374" y="115"/>
                      <a:pt x="378" y="121"/>
                    </a:cubicBezTo>
                    <a:cubicBezTo>
                      <a:pt x="381" y="126"/>
                      <a:pt x="380" y="123"/>
                      <a:pt x="381" y="132"/>
                    </a:cubicBezTo>
                    <a:cubicBezTo>
                      <a:pt x="382" y="141"/>
                      <a:pt x="384" y="142"/>
                      <a:pt x="381" y="1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1022">
                <a:extLst>
                  <a:ext uri="{FF2B5EF4-FFF2-40B4-BE49-F238E27FC236}">
                    <a16:creationId xmlns:a16="http://schemas.microsoft.com/office/drawing/2014/main" id="{27A04FF4-9E5C-C940-B7E0-EAF385D03AF6}"/>
                  </a:ext>
                </a:extLst>
              </p:cNvPr>
              <p:cNvSpPr>
                <a:spLocks/>
              </p:cNvSpPr>
              <p:nvPr/>
            </p:nvSpPr>
            <p:spPr bwMode="auto">
              <a:xfrm>
                <a:off x="1710" y="2551"/>
                <a:ext cx="77" cy="83"/>
              </a:xfrm>
              <a:custGeom>
                <a:avLst/>
                <a:gdLst>
                  <a:gd name="T0" fmla="*/ 125 w 128"/>
                  <a:gd name="T1" fmla="*/ 113 h 139"/>
                  <a:gd name="T2" fmla="*/ 122 w 128"/>
                  <a:gd name="T3" fmla="*/ 121 h 139"/>
                  <a:gd name="T4" fmla="*/ 115 w 128"/>
                  <a:gd name="T5" fmla="*/ 130 h 139"/>
                  <a:gd name="T6" fmla="*/ 106 w 128"/>
                  <a:gd name="T7" fmla="*/ 136 h 139"/>
                  <a:gd name="T8" fmla="*/ 95 w 128"/>
                  <a:gd name="T9" fmla="*/ 138 h 139"/>
                  <a:gd name="T10" fmla="*/ 85 w 128"/>
                  <a:gd name="T11" fmla="*/ 135 h 139"/>
                  <a:gd name="T12" fmla="*/ 75 w 128"/>
                  <a:gd name="T13" fmla="*/ 136 h 139"/>
                  <a:gd name="T14" fmla="*/ 69 w 128"/>
                  <a:gd name="T15" fmla="*/ 137 h 139"/>
                  <a:gd name="T16" fmla="*/ 61 w 128"/>
                  <a:gd name="T17" fmla="*/ 134 h 139"/>
                  <a:gd name="T18" fmla="*/ 54 w 128"/>
                  <a:gd name="T19" fmla="*/ 131 h 139"/>
                  <a:gd name="T20" fmla="*/ 45 w 128"/>
                  <a:gd name="T21" fmla="*/ 127 h 139"/>
                  <a:gd name="T22" fmla="*/ 39 w 128"/>
                  <a:gd name="T23" fmla="*/ 125 h 139"/>
                  <a:gd name="T24" fmla="*/ 24 w 128"/>
                  <a:gd name="T25" fmla="*/ 123 h 139"/>
                  <a:gd name="T26" fmla="*/ 16 w 128"/>
                  <a:gd name="T27" fmla="*/ 114 h 139"/>
                  <a:gd name="T28" fmla="*/ 12 w 128"/>
                  <a:gd name="T29" fmla="*/ 116 h 139"/>
                  <a:gd name="T30" fmla="*/ 11 w 128"/>
                  <a:gd name="T31" fmla="*/ 113 h 139"/>
                  <a:gd name="T32" fmla="*/ 6 w 128"/>
                  <a:gd name="T33" fmla="*/ 100 h 139"/>
                  <a:gd name="T34" fmla="*/ 7 w 128"/>
                  <a:gd name="T35" fmla="*/ 88 h 139"/>
                  <a:gd name="T36" fmla="*/ 11 w 128"/>
                  <a:gd name="T37" fmla="*/ 79 h 139"/>
                  <a:gd name="T38" fmla="*/ 5 w 128"/>
                  <a:gd name="T39" fmla="*/ 68 h 139"/>
                  <a:gd name="T40" fmla="*/ 4 w 128"/>
                  <a:gd name="T41" fmla="*/ 60 h 139"/>
                  <a:gd name="T42" fmla="*/ 4 w 128"/>
                  <a:gd name="T43" fmla="*/ 51 h 139"/>
                  <a:gd name="T44" fmla="*/ 5 w 128"/>
                  <a:gd name="T45" fmla="*/ 38 h 139"/>
                  <a:gd name="T46" fmla="*/ 4 w 128"/>
                  <a:gd name="T47" fmla="*/ 28 h 139"/>
                  <a:gd name="T48" fmla="*/ 4 w 128"/>
                  <a:gd name="T49" fmla="*/ 17 h 139"/>
                  <a:gd name="T50" fmla="*/ 3 w 128"/>
                  <a:gd name="T51" fmla="*/ 11 h 139"/>
                  <a:gd name="T52" fmla="*/ 7 w 128"/>
                  <a:gd name="T53" fmla="*/ 7 h 139"/>
                  <a:gd name="T54" fmla="*/ 9 w 128"/>
                  <a:gd name="T55" fmla="*/ 7 h 139"/>
                  <a:gd name="T56" fmla="*/ 27 w 128"/>
                  <a:gd name="T57" fmla="*/ 3 h 139"/>
                  <a:gd name="T58" fmla="*/ 45 w 128"/>
                  <a:gd name="T59" fmla="*/ 17 h 139"/>
                  <a:gd name="T60" fmla="*/ 50 w 128"/>
                  <a:gd name="T61" fmla="*/ 26 h 139"/>
                  <a:gd name="T62" fmla="*/ 58 w 128"/>
                  <a:gd name="T63" fmla="*/ 26 h 139"/>
                  <a:gd name="T64" fmla="*/ 65 w 128"/>
                  <a:gd name="T65" fmla="*/ 28 h 139"/>
                  <a:gd name="T66" fmla="*/ 77 w 128"/>
                  <a:gd name="T67" fmla="*/ 37 h 139"/>
                  <a:gd name="T68" fmla="*/ 92 w 128"/>
                  <a:gd name="T69" fmla="*/ 46 h 139"/>
                  <a:gd name="T70" fmla="*/ 104 w 128"/>
                  <a:gd name="T71" fmla="*/ 55 h 139"/>
                  <a:gd name="T72" fmla="*/ 118 w 128"/>
                  <a:gd name="T73" fmla="*/ 66 h 139"/>
                  <a:gd name="T74" fmla="*/ 127 w 128"/>
                  <a:gd name="T75" fmla="*/ 76 h 139"/>
                  <a:gd name="T76" fmla="*/ 120 w 128"/>
                  <a:gd name="T77" fmla="*/ 92 h 139"/>
                  <a:gd name="T78" fmla="*/ 127 w 128"/>
                  <a:gd name="T79" fmla="*/ 104 h 139"/>
                  <a:gd name="T80" fmla="*/ 125 w 128"/>
                  <a:gd name="T81"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39">
                    <a:moveTo>
                      <a:pt x="125" y="113"/>
                    </a:moveTo>
                    <a:cubicBezTo>
                      <a:pt x="125" y="119"/>
                      <a:pt x="122" y="118"/>
                      <a:pt x="122" y="121"/>
                    </a:cubicBezTo>
                    <a:cubicBezTo>
                      <a:pt x="121" y="124"/>
                      <a:pt x="116" y="127"/>
                      <a:pt x="115" y="130"/>
                    </a:cubicBezTo>
                    <a:cubicBezTo>
                      <a:pt x="114" y="133"/>
                      <a:pt x="109" y="134"/>
                      <a:pt x="106" y="136"/>
                    </a:cubicBezTo>
                    <a:cubicBezTo>
                      <a:pt x="104" y="137"/>
                      <a:pt x="99" y="139"/>
                      <a:pt x="95" y="138"/>
                    </a:cubicBezTo>
                    <a:cubicBezTo>
                      <a:pt x="92" y="137"/>
                      <a:pt x="87" y="137"/>
                      <a:pt x="85" y="135"/>
                    </a:cubicBezTo>
                    <a:cubicBezTo>
                      <a:pt x="82" y="134"/>
                      <a:pt x="77" y="136"/>
                      <a:pt x="75" y="136"/>
                    </a:cubicBezTo>
                    <a:cubicBezTo>
                      <a:pt x="74" y="136"/>
                      <a:pt x="71" y="138"/>
                      <a:pt x="69" y="137"/>
                    </a:cubicBezTo>
                    <a:cubicBezTo>
                      <a:pt x="66" y="136"/>
                      <a:pt x="65" y="138"/>
                      <a:pt x="61" y="134"/>
                    </a:cubicBezTo>
                    <a:cubicBezTo>
                      <a:pt x="56" y="130"/>
                      <a:pt x="56" y="133"/>
                      <a:pt x="54" y="131"/>
                    </a:cubicBezTo>
                    <a:cubicBezTo>
                      <a:pt x="51" y="129"/>
                      <a:pt x="47" y="129"/>
                      <a:pt x="45" y="127"/>
                    </a:cubicBezTo>
                    <a:cubicBezTo>
                      <a:pt x="42" y="124"/>
                      <a:pt x="43" y="125"/>
                      <a:pt x="39" y="125"/>
                    </a:cubicBezTo>
                    <a:cubicBezTo>
                      <a:pt x="34" y="124"/>
                      <a:pt x="30" y="124"/>
                      <a:pt x="24" y="123"/>
                    </a:cubicBezTo>
                    <a:cubicBezTo>
                      <a:pt x="18" y="121"/>
                      <a:pt x="18" y="117"/>
                      <a:pt x="16" y="114"/>
                    </a:cubicBezTo>
                    <a:cubicBezTo>
                      <a:pt x="15" y="112"/>
                      <a:pt x="14" y="114"/>
                      <a:pt x="12" y="116"/>
                    </a:cubicBezTo>
                    <a:cubicBezTo>
                      <a:pt x="12" y="115"/>
                      <a:pt x="12" y="114"/>
                      <a:pt x="11" y="113"/>
                    </a:cubicBezTo>
                    <a:cubicBezTo>
                      <a:pt x="8" y="107"/>
                      <a:pt x="7" y="107"/>
                      <a:pt x="6" y="100"/>
                    </a:cubicBezTo>
                    <a:cubicBezTo>
                      <a:pt x="4" y="93"/>
                      <a:pt x="5" y="91"/>
                      <a:pt x="7" y="88"/>
                    </a:cubicBezTo>
                    <a:cubicBezTo>
                      <a:pt x="9" y="85"/>
                      <a:pt x="15" y="84"/>
                      <a:pt x="11" y="79"/>
                    </a:cubicBezTo>
                    <a:cubicBezTo>
                      <a:pt x="7" y="75"/>
                      <a:pt x="5" y="71"/>
                      <a:pt x="5" y="68"/>
                    </a:cubicBezTo>
                    <a:cubicBezTo>
                      <a:pt x="5" y="64"/>
                      <a:pt x="6" y="65"/>
                      <a:pt x="4" y="60"/>
                    </a:cubicBezTo>
                    <a:cubicBezTo>
                      <a:pt x="2" y="55"/>
                      <a:pt x="3" y="56"/>
                      <a:pt x="4" y="51"/>
                    </a:cubicBezTo>
                    <a:cubicBezTo>
                      <a:pt x="5" y="47"/>
                      <a:pt x="6" y="43"/>
                      <a:pt x="5" y="38"/>
                    </a:cubicBezTo>
                    <a:cubicBezTo>
                      <a:pt x="4" y="33"/>
                      <a:pt x="2" y="32"/>
                      <a:pt x="4" y="28"/>
                    </a:cubicBezTo>
                    <a:cubicBezTo>
                      <a:pt x="5" y="24"/>
                      <a:pt x="5" y="18"/>
                      <a:pt x="4" y="17"/>
                    </a:cubicBezTo>
                    <a:cubicBezTo>
                      <a:pt x="4" y="15"/>
                      <a:pt x="0" y="14"/>
                      <a:pt x="3" y="11"/>
                    </a:cubicBezTo>
                    <a:cubicBezTo>
                      <a:pt x="4" y="10"/>
                      <a:pt x="6" y="8"/>
                      <a:pt x="7" y="7"/>
                    </a:cubicBezTo>
                    <a:cubicBezTo>
                      <a:pt x="7" y="7"/>
                      <a:pt x="8" y="7"/>
                      <a:pt x="9" y="7"/>
                    </a:cubicBezTo>
                    <a:cubicBezTo>
                      <a:pt x="14" y="7"/>
                      <a:pt x="24" y="0"/>
                      <a:pt x="27" y="3"/>
                    </a:cubicBezTo>
                    <a:cubicBezTo>
                      <a:pt x="31" y="7"/>
                      <a:pt x="42" y="13"/>
                      <a:pt x="45" y="17"/>
                    </a:cubicBezTo>
                    <a:cubicBezTo>
                      <a:pt x="47" y="21"/>
                      <a:pt x="47" y="22"/>
                      <a:pt x="50" y="26"/>
                    </a:cubicBezTo>
                    <a:cubicBezTo>
                      <a:pt x="53" y="31"/>
                      <a:pt x="58" y="30"/>
                      <a:pt x="58" y="26"/>
                    </a:cubicBezTo>
                    <a:cubicBezTo>
                      <a:pt x="58" y="23"/>
                      <a:pt x="60" y="22"/>
                      <a:pt x="65" y="28"/>
                    </a:cubicBezTo>
                    <a:cubicBezTo>
                      <a:pt x="70" y="34"/>
                      <a:pt x="69" y="35"/>
                      <a:pt x="77" y="37"/>
                    </a:cubicBezTo>
                    <a:cubicBezTo>
                      <a:pt x="86" y="39"/>
                      <a:pt x="84" y="40"/>
                      <a:pt x="92" y="46"/>
                    </a:cubicBezTo>
                    <a:cubicBezTo>
                      <a:pt x="100" y="52"/>
                      <a:pt x="99" y="52"/>
                      <a:pt x="104" y="55"/>
                    </a:cubicBezTo>
                    <a:cubicBezTo>
                      <a:pt x="109" y="59"/>
                      <a:pt x="114" y="61"/>
                      <a:pt x="118" y="66"/>
                    </a:cubicBezTo>
                    <a:cubicBezTo>
                      <a:pt x="121" y="71"/>
                      <a:pt x="128" y="72"/>
                      <a:pt x="127" y="76"/>
                    </a:cubicBezTo>
                    <a:cubicBezTo>
                      <a:pt x="125" y="81"/>
                      <a:pt x="120" y="88"/>
                      <a:pt x="120" y="92"/>
                    </a:cubicBezTo>
                    <a:cubicBezTo>
                      <a:pt x="120" y="96"/>
                      <a:pt x="125" y="100"/>
                      <a:pt x="127" y="104"/>
                    </a:cubicBezTo>
                    <a:cubicBezTo>
                      <a:pt x="123" y="106"/>
                      <a:pt x="126" y="108"/>
                      <a:pt x="125" y="1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1023">
                <a:extLst>
                  <a:ext uri="{FF2B5EF4-FFF2-40B4-BE49-F238E27FC236}">
                    <a16:creationId xmlns:a16="http://schemas.microsoft.com/office/drawing/2014/main" id="{0D897201-2F8F-2345-80AC-CB0C5E09E0F9}"/>
                  </a:ext>
                </a:extLst>
              </p:cNvPr>
              <p:cNvSpPr>
                <a:spLocks/>
              </p:cNvSpPr>
              <p:nvPr/>
            </p:nvSpPr>
            <p:spPr bwMode="auto">
              <a:xfrm>
                <a:off x="1621" y="2368"/>
                <a:ext cx="129" cy="140"/>
              </a:xfrm>
              <a:custGeom>
                <a:avLst/>
                <a:gdLst>
                  <a:gd name="T0" fmla="*/ 211 w 215"/>
                  <a:gd name="T1" fmla="*/ 158 h 233"/>
                  <a:gd name="T2" fmla="*/ 208 w 215"/>
                  <a:gd name="T3" fmla="*/ 176 h 233"/>
                  <a:gd name="T4" fmla="*/ 208 w 215"/>
                  <a:gd name="T5" fmla="*/ 178 h 233"/>
                  <a:gd name="T6" fmla="*/ 207 w 215"/>
                  <a:gd name="T7" fmla="*/ 182 h 233"/>
                  <a:gd name="T8" fmla="*/ 210 w 215"/>
                  <a:gd name="T9" fmla="*/ 190 h 233"/>
                  <a:gd name="T10" fmla="*/ 210 w 215"/>
                  <a:gd name="T11" fmla="*/ 207 h 233"/>
                  <a:gd name="T12" fmla="*/ 200 w 215"/>
                  <a:gd name="T13" fmla="*/ 215 h 233"/>
                  <a:gd name="T14" fmla="*/ 194 w 215"/>
                  <a:gd name="T15" fmla="*/ 223 h 233"/>
                  <a:gd name="T16" fmla="*/ 185 w 215"/>
                  <a:gd name="T17" fmla="*/ 230 h 233"/>
                  <a:gd name="T18" fmla="*/ 178 w 215"/>
                  <a:gd name="T19" fmla="*/ 228 h 233"/>
                  <a:gd name="T20" fmla="*/ 170 w 215"/>
                  <a:gd name="T21" fmla="*/ 233 h 233"/>
                  <a:gd name="T22" fmla="*/ 151 w 215"/>
                  <a:gd name="T23" fmla="*/ 232 h 233"/>
                  <a:gd name="T24" fmla="*/ 133 w 215"/>
                  <a:gd name="T25" fmla="*/ 228 h 233"/>
                  <a:gd name="T26" fmla="*/ 125 w 215"/>
                  <a:gd name="T27" fmla="*/ 227 h 233"/>
                  <a:gd name="T28" fmla="*/ 117 w 215"/>
                  <a:gd name="T29" fmla="*/ 228 h 233"/>
                  <a:gd name="T30" fmla="*/ 119 w 215"/>
                  <a:gd name="T31" fmla="*/ 220 h 233"/>
                  <a:gd name="T32" fmla="*/ 124 w 215"/>
                  <a:gd name="T33" fmla="*/ 212 h 233"/>
                  <a:gd name="T34" fmla="*/ 124 w 215"/>
                  <a:gd name="T35" fmla="*/ 199 h 233"/>
                  <a:gd name="T36" fmla="*/ 130 w 215"/>
                  <a:gd name="T37" fmla="*/ 194 h 233"/>
                  <a:gd name="T38" fmla="*/ 132 w 215"/>
                  <a:gd name="T39" fmla="*/ 186 h 233"/>
                  <a:gd name="T40" fmla="*/ 135 w 215"/>
                  <a:gd name="T41" fmla="*/ 176 h 233"/>
                  <a:gd name="T42" fmla="*/ 122 w 215"/>
                  <a:gd name="T43" fmla="*/ 165 h 233"/>
                  <a:gd name="T44" fmla="*/ 112 w 215"/>
                  <a:gd name="T45" fmla="*/ 159 h 233"/>
                  <a:gd name="T46" fmla="*/ 97 w 215"/>
                  <a:gd name="T47" fmla="*/ 153 h 233"/>
                  <a:gd name="T48" fmla="*/ 82 w 215"/>
                  <a:gd name="T49" fmla="*/ 145 h 233"/>
                  <a:gd name="T50" fmla="*/ 69 w 215"/>
                  <a:gd name="T51" fmla="*/ 137 h 233"/>
                  <a:gd name="T52" fmla="*/ 50 w 215"/>
                  <a:gd name="T53" fmla="*/ 132 h 233"/>
                  <a:gd name="T54" fmla="*/ 37 w 215"/>
                  <a:gd name="T55" fmla="*/ 120 h 233"/>
                  <a:gd name="T56" fmla="*/ 25 w 215"/>
                  <a:gd name="T57" fmla="*/ 111 h 233"/>
                  <a:gd name="T58" fmla="*/ 14 w 215"/>
                  <a:gd name="T59" fmla="*/ 98 h 233"/>
                  <a:gd name="T60" fmla="*/ 1 w 215"/>
                  <a:gd name="T61" fmla="*/ 85 h 233"/>
                  <a:gd name="T62" fmla="*/ 2 w 215"/>
                  <a:gd name="T63" fmla="*/ 77 h 233"/>
                  <a:gd name="T64" fmla="*/ 4 w 215"/>
                  <a:gd name="T65" fmla="*/ 64 h 233"/>
                  <a:gd name="T66" fmla="*/ 6 w 215"/>
                  <a:gd name="T67" fmla="*/ 43 h 233"/>
                  <a:gd name="T68" fmla="*/ 8 w 215"/>
                  <a:gd name="T69" fmla="*/ 26 h 233"/>
                  <a:gd name="T70" fmla="*/ 17 w 215"/>
                  <a:gd name="T71" fmla="*/ 10 h 233"/>
                  <a:gd name="T72" fmla="*/ 39 w 215"/>
                  <a:gd name="T73" fmla="*/ 6 h 233"/>
                  <a:gd name="T74" fmla="*/ 54 w 215"/>
                  <a:gd name="T75" fmla="*/ 4 h 233"/>
                  <a:gd name="T76" fmla="*/ 74 w 215"/>
                  <a:gd name="T77" fmla="*/ 2 h 233"/>
                  <a:gd name="T78" fmla="*/ 91 w 215"/>
                  <a:gd name="T79" fmla="*/ 11 h 233"/>
                  <a:gd name="T80" fmla="*/ 104 w 215"/>
                  <a:gd name="T81" fmla="*/ 19 h 233"/>
                  <a:gd name="T82" fmla="*/ 106 w 215"/>
                  <a:gd name="T83" fmla="*/ 31 h 233"/>
                  <a:gd name="T84" fmla="*/ 113 w 215"/>
                  <a:gd name="T85" fmla="*/ 50 h 233"/>
                  <a:gd name="T86" fmla="*/ 114 w 215"/>
                  <a:gd name="T87" fmla="*/ 71 h 233"/>
                  <a:gd name="T88" fmla="*/ 119 w 215"/>
                  <a:gd name="T89" fmla="*/ 81 h 233"/>
                  <a:gd name="T90" fmla="*/ 131 w 215"/>
                  <a:gd name="T91" fmla="*/ 87 h 233"/>
                  <a:gd name="T92" fmla="*/ 147 w 215"/>
                  <a:gd name="T93" fmla="*/ 85 h 233"/>
                  <a:gd name="T94" fmla="*/ 156 w 215"/>
                  <a:gd name="T95" fmla="*/ 82 h 233"/>
                  <a:gd name="T96" fmla="*/ 171 w 215"/>
                  <a:gd name="T97" fmla="*/ 92 h 233"/>
                  <a:gd name="T98" fmla="*/ 176 w 215"/>
                  <a:gd name="T99" fmla="*/ 108 h 233"/>
                  <a:gd name="T100" fmla="*/ 180 w 215"/>
                  <a:gd name="T101" fmla="*/ 125 h 233"/>
                  <a:gd name="T102" fmla="*/ 187 w 215"/>
                  <a:gd name="T103" fmla="*/ 134 h 233"/>
                  <a:gd name="T104" fmla="*/ 205 w 215"/>
                  <a:gd name="T105" fmla="*/ 132 h 233"/>
                  <a:gd name="T106" fmla="*/ 211 w 215"/>
                  <a:gd name="T107" fmla="*/ 141 h 233"/>
                  <a:gd name="T108" fmla="*/ 211 w 215"/>
                  <a:gd name="T109" fmla="*/ 15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33">
                    <a:moveTo>
                      <a:pt x="211" y="158"/>
                    </a:moveTo>
                    <a:cubicBezTo>
                      <a:pt x="208" y="166"/>
                      <a:pt x="205" y="168"/>
                      <a:pt x="208" y="176"/>
                    </a:cubicBezTo>
                    <a:cubicBezTo>
                      <a:pt x="208" y="177"/>
                      <a:pt x="208" y="178"/>
                      <a:pt x="208" y="178"/>
                    </a:cubicBezTo>
                    <a:cubicBezTo>
                      <a:pt x="208" y="179"/>
                      <a:pt x="207" y="181"/>
                      <a:pt x="207" y="182"/>
                    </a:cubicBezTo>
                    <a:cubicBezTo>
                      <a:pt x="207" y="184"/>
                      <a:pt x="208" y="186"/>
                      <a:pt x="210" y="190"/>
                    </a:cubicBezTo>
                    <a:cubicBezTo>
                      <a:pt x="212" y="194"/>
                      <a:pt x="211" y="202"/>
                      <a:pt x="210" y="207"/>
                    </a:cubicBezTo>
                    <a:cubicBezTo>
                      <a:pt x="209" y="212"/>
                      <a:pt x="204" y="213"/>
                      <a:pt x="200" y="215"/>
                    </a:cubicBezTo>
                    <a:cubicBezTo>
                      <a:pt x="196" y="217"/>
                      <a:pt x="195" y="221"/>
                      <a:pt x="194" y="223"/>
                    </a:cubicBezTo>
                    <a:cubicBezTo>
                      <a:pt x="194" y="225"/>
                      <a:pt x="189" y="231"/>
                      <a:pt x="185" y="230"/>
                    </a:cubicBezTo>
                    <a:cubicBezTo>
                      <a:pt x="181" y="230"/>
                      <a:pt x="181" y="227"/>
                      <a:pt x="178" y="228"/>
                    </a:cubicBezTo>
                    <a:cubicBezTo>
                      <a:pt x="175" y="228"/>
                      <a:pt x="174" y="233"/>
                      <a:pt x="170" y="233"/>
                    </a:cubicBezTo>
                    <a:cubicBezTo>
                      <a:pt x="165" y="233"/>
                      <a:pt x="157" y="233"/>
                      <a:pt x="151" y="232"/>
                    </a:cubicBezTo>
                    <a:cubicBezTo>
                      <a:pt x="145" y="230"/>
                      <a:pt x="139" y="230"/>
                      <a:pt x="133" y="228"/>
                    </a:cubicBezTo>
                    <a:cubicBezTo>
                      <a:pt x="128" y="226"/>
                      <a:pt x="130" y="226"/>
                      <a:pt x="125" y="227"/>
                    </a:cubicBezTo>
                    <a:cubicBezTo>
                      <a:pt x="121" y="228"/>
                      <a:pt x="121" y="228"/>
                      <a:pt x="117" y="228"/>
                    </a:cubicBezTo>
                    <a:cubicBezTo>
                      <a:pt x="114" y="227"/>
                      <a:pt x="118" y="224"/>
                      <a:pt x="119" y="220"/>
                    </a:cubicBezTo>
                    <a:cubicBezTo>
                      <a:pt x="121" y="217"/>
                      <a:pt x="122" y="216"/>
                      <a:pt x="124" y="212"/>
                    </a:cubicBezTo>
                    <a:cubicBezTo>
                      <a:pt x="126" y="209"/>
                      <a:pt x="125" y="205"/>
                      <a:pt x="124" y="199"/>
                    </a:cubicBezTo>
                    <a:cubicBezTo>
                      <a:pt x="124" y="193"/>
                      <a:pt x="128" y="195"/>
                      <a:pt x="130" y="194"/>
                    </a:cubicBezTo>
                    <a:cubicBezTo>
                      <a:pt x="131" y="192"/>
                      <a:pt x="130" y="189"/>
                      <a:pt x="132" y="186"/>
                    </a:cubicBezTo>
                    <a:cubicBezTo>
                      <a:pt x="133" y="183"/>
                      <a:pt x="135" y="181"/>
                      <a:pt x="135" y="176"/>
                    </a:cubicBezTo>
                    <a:cubicBezTo>
                      <a:pt x="135" y="171"/>
                      <a:pt x="127" y="168"/>
                      <a:pt x="122" y="165"/>
                    </a:cubicBezTo>
                    <a:cubicBezTo>
                      <a:pt x="117" y="162"/>
                      <a:pt x="117" y="162"/>
                      <a:pt x="112" y="159"/>
                    </a:cubicBezTo>
                    <a:cubicBezTo>
                      <a:pt x="106" y="155"/>
                      <a:pt x="102" y="156"/>
                      <a:pt x="97" y="153"/>
                    </a:cubicBezTo>
                    <a:cubicBezTo>
                      <a:pt x="92" y="151"/>
                      <a:pt x="85" y="148"/>
                      <a:pt x="82" y="145"/>
                    </a:cubicBezTo>
                    <a:cubicBezTo>
                      <a:pt x="78" y="141"/>
                      <a:pt x="72" y="138"/>
                      <a:pt x="69" y="137"/>
                    </a:cubicBezTo>
                    <a:cubicBezTo>
                      <a:pt x="67" y="135"/>
                      <a:pt x="62" y="134"/>
                      <a:pt x="50" y="132"/>
                    </a:cubicBezTo>
                    <a:cubicBezTo>
                      <a:pt x="39" y="129"/>
                      <a:pt x="40" y="123"/>
                      <a:pt x="37" y="120"/>
                    </a:cubicBezTo>
                    <a:cubicBezTo>
                      <a:pt x="34" y="117"/>
                      <a:pt x="30" y="115"/>
                      <a:pt x="25" y="111"/>
                    </a:cubicBezTo>
                    <a:cubicBezTo>
                      <a:pt x="19" y="106"/>
                      <a:pt x="18" y="105"/>
                      <a:pt x="14" y="98"/>
                    </a:cubicBezTo>
                    <a:cubicBezTo>
                      <a:pt x="10" y="92"/>
                      <a:pt x="6" y="91"/>
                      <a:pt x="1" y="85"/>
                    </a:cubicBezTo>
                    <a:cubicBezTo>
                      <a:pt x="0" y="83"/>
                      <a:pt x="0" y="80"/>
                      <a:pt x="2" y="77"/>
                    </a:cubicBezTo>
                    <a:cubicBezTo>
                      <a:pt x="4" y="73"/>
                      <a:pt x="4" y="69"/>
                      <a:pt x="4" y="64"/>
                    </a:cubicBezTo>
                    <a:cubicBezTo>
                      <a:pt x="5" y="59"/>
                      <a:pt x="7" y="51"/>
                      <a:pt x="6" y="43"/>
                    </a:cubicBezTo>
                    <a:cubicBezTo>
                      <a:pt x="6" y="35"/>
                      <a:pt x="4" y="31"/>
                      <a:pt x="8" y="26"/>
                    </a:cubicBezTo>
                    <a:cubicBezTo>
                      <a:pt x="11" y="22"/>
                      <a:pt x="13" y="10"/>
                      <a:pt x="17" y="10"/>
                    </a:cubicBezTo>
                    <a:cubicBezTo>
                      <a:pt x="21" y="10"/>
                      <a:pt x="33" y="8"/>
                      <a:pt x="39" y="6"/>
                    </a:cubicBezTo>
                    <a:cubicBezTo>
                      <a:pt x="44" y="4"/>
                      <a:pt x="42" y="5"/>
                      <a:pt x="54" y="4"/>
                    </a:cubicBezTo>
                    <a:cubicBezTo>
                      <a:pt x="65" y="3"/>
                      <a:pt x="70" y="0"/>
                      <a:pt x="74" y="2"/>
                    </a:cubicBezTo>
                    <a:cubicBezTo>
                      <a:pt x="79" y="4"/>
                      <a:pt x="86" y="7"/>
                      <a:pt x="91" y="11"/>
                    </a:cubicBezTo>
                    <a:cubicBezTo>
                      <a:pt x="96" y="14"/>
                      <a:pt x="103" y="15"/>
                      <a:pt x="104" y="19"/>
                    </a:cubicBezTo>
                    <a:cubicBezTo>
                      <a:pt x="104" y="22"/>
                      <a:pt x="104" y="31"/>
                      <a:pt x="106" y="31"/>
                    </a:cubicBezTo>
                    <a:cubicBezTo>
                      <a:pt x="107" y="38"/>
                      <a:pt x="112" y="44"/>
                      <a:pt x="113" y="50"/>
                    </a:cubicBezTo>
                    <a:cubicBezTo>
                      <a:pt x="114" y="57"/>
                      <a:pt x="114" y="64"/>
                      <a:pt x="114" y="71"/>
                    </a:cubicBezTo>
                    <a:cubicBezTo>
                      <a:pt x="114" y="78"/>
                      <a:pt x="112" y="79"/>
                      <a:pt x="119" y="81"/>
                    </a:cubicBezTo>
                    <a:cubicBezTo>
                      <a:pt x="127" y="83"/>
                      <a:pt x="126" y="87"/>
                      <a:pt x="131" y="87"/>
                    </a:cubicBezTo>
                    <a:cubicBezTo>
                      <a:pt x="137" y="87"/>
                      <a:pt x="147" y="85"/>
                      <a:pt x="147" y="85"/>
                    </a:cubicBezTo>
                    <a:cubicBezTo>
                      <a:pt x="147" y="85"/>
                      <a:pt x="152" y="78"/>
                      <a:pt x="156" y="82"/>
                    </a:cubicBezTo>
                    <a:cubicBezTo>
                      <a:pt x="160" y="86"/>
                      <a:pt x="167" y="82"/>
                      <a:pt x="171" y="92"/>
                    </a:cubicBezTo>
                    <a:cubicBezTo>
                      <a:pt x="174" y="101"/>
                      <a:pt x="176" y="96"/>
                      <a:pt x="176" y="108"/>
                    </a:cubicBezTo>
                    <a:cubicBezTo>
                      <a:pt x="176" y="119"/>
                      <a:pt x="178" y="118"/>
                      <a:pt x="180" y="125"/>
                    </a:cubicBezTo>
                    <a:cubicBezTo>
                      <a:pt x="182" y="131"/>
                      <a:pt x="174" y="133"/>
                      <a:pt x="187" y="134"/>
                    </a:cubicBezTo>
                    <a:cubicBezTo>
                      <a:pt x="201" y="135"/>
                      <a:pt x="201" y="129"/>
                      <a:pt x="205" y="132"/>
                    </a:cubicBezTo>
                    <a:cubicBezTo>
                      <a:pt x="210" y="135"/>
                      <a:pt x="212" y="134"/>
                      <a:pt x="211" y="141"/>
                    </a:cubicBezTo>
                    <a:cubicBezTo>
                      <a:pt x="210" y="148"/>
                      <a:pt x="215" y="150"/>
                      <a:pt x="211" y="15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1024">
                <a:extLst>
                  <a:ext uri="{FF2B5EF4-FFF2-40B4-BE49-F238E27FC236}">
                    <a16:creationId xmlns:a16="http://schemas.microsoft.com/office/drawing/2014/main" id="{4C7294EC-0820-AA46-A456-CD84C772F72B}"/>
                  </a:ext>
                </a:extLst>
              </p:cNvPr>
              <p:cNvSpPr>
                <a:spLocks/>
              </p:cNvSpPr>
              <p:nvPr/>
            </p:nvSpPr>
            <p:spPr bwMode="auto">
              <a:xfrm>
                <a:off x="1500" y="2340"/>
                <a:ext cx="172" cy="617"/>
              </a:xfrm>
              <a:custGeom>
                <a:avLst/>
                <a:gdLst>
                  <a:gd name="T0" fmla="*/ 267 w 287"/>
                  <a:gd name="T1" fmla="*/ 977 h 1027"/>
                  <a:gd name="T2" fmla="*/ 248 w 287"/>
                  <a:gd name="T3" fmla="*/ 1022 h 1027"/>
                  <a:gd name="T4" fmla="*/ 244 w 287"/>
                  <a:gd name="T5" fmla="*/ 985 h 1027"/>
                  <a:gd name="T6" fmla="*/ 198 w 287"/>
                  <a:gd name="T7" fmla="*/ 992 h 1027"/>
                  <a:gd name="T8" fmla="*/ 209 w 287"/>
                  <a:gd name="T9" fmla="*/ 977 h 1027"/>
                  <a:gd name="T10" fmla="*/ 199 w 287"/>
                  <a:gd name="T11" fmla="*/ 963 h 1027"/>
                  <a:gd name="T12" fmla="*/ 176 w 287"/>
                  <a:gd name="T13" fmla="*/ 955 h 1027"/>
                  <a:gd name="T14" fmla="*/ 165 w 287"/>
                  <a:gd name="T15" fmla="*/ 933 h 1027"/>
                  <a:gd name="T16" fmla="*/ 151 w 287"/>
                  <a:gd name="T17" fmla="*/ 918 h 1027"/>
                  <a:gd name="T18" fmla="*/ 141 w 287"/>
                  <a:gd name="T19" fmla="*/ 905 h 1027"/>
                  <a:gd name="T20" fmla="*/ 133 w 287"/>
                  <a:gd name="T21" fmla="*/ 879 h 1027"/>
                  <a:gd name="T22" fmla="*/ 123 w 287"/>
                  <a:gd name="T23" fmla="*/ 868 h 1027"/>
                  <a:gd name="T24" fmla="*/ 128 w 287"/>
                  <a:gd name="T25" fmla="*/ 848 h 1027"/>
                  <a:gd name="T26" fmla="*/ 105 w 287"/>
                  <a:gd name="T27" fmla="*/ 820 h 1027"/>
                  <a:gd name="T28" fmla="*/ 91 w 287"/>
                  <a:gd name="T29" fmla="*/ 779 h 1027"/>
                  <a:gd name="T30" fmla="*/ 107 w 287"/>
                  <a:gd name="T31" fmla="*/ 751 h 1027"/>
                  <a:gd name="T32" fmla="*/ 96 w 287"/>
                  <a:gd name="T33" fmla="*/ 696 h 1027"/>
                  <a:gd name="T34" fmla="*/ 83 w 287"/>
                  <a:gd name="T35" fmla="*/ 678 h 1027"/>
                  <a:gd name="T36" fmla="*/ 85 w 287"/>
                  <a:gd name="T37" fmla="*/ 719 h 1027"/>
                  <a:gd name="T38" fmla="*/ 63 w 287"/>
                  <a:gd name="T39" fmla="*/ 689 h 1027"/>
                  <a:gd name="T40" fmla="*/ 56 w 287"/>
                  <a:gd name="T41" fmla="*/ 615 h 1027"/>
                  <a:gd name="T42" fmla="*/ 34 w 287"/>
                  <a:gd name="T43" fmla="*/ 552 h 1027"/>
                  <a:gd name="T44" fmla="*/ 41 w 287"/>
                  <a:gd name="T45" fmla="*/ 476 h 1027"/>
                  <a:gd name="T46" fmla="*/ 27 w 287"/>
                  <a:gd name="T47" fmla="*/ 392 h 1027"/>
                  <a:gd name="T48" fmla="*/ 18 w 287"/>
                  <a:gd name="T49" fmla="*/ 316 h 1027"/>
                  <a:gd name="T50" fmla="*/ 22 w 287"/>
                  <a:gd name="T51" fmla="*/ 240 h 1027"/>
                  <a:gd name="T52" fmla="*/ 9 w 287"/>
                  <a:gd name="T53" fmla="*/ 168 h 1027"/>
                  <a:gd name="T54" fmla="*/ 9 w 287"/>
                  <a:gd name="T55" fmla="*/ 62 h 1027"/>
                  <a:gd name="T56" fmla="*/ 12 w 287"/>
                  <a:gd name="T57" fmla="*/ 18 h 1027"/>
                  <a:gd name="T58" fmla="*/ 26 w 287"/>
                  <a:gd name="T59" fmla="*/ 14 h 1027"/>
                  <a:gd name="T60" fmla="*/ 47 w 287"/>
                  <a:gd name="T61" fmla="*/ 64 h 1027"/>
                  <a:gd name="T62" fmla="*/ 59 w 287"/>
                  <a:gd name="T63" fmla="*/ 102 h 1027"/>
                  <a:gd name="T64" fmla="*/ 78 w 287"/>
                  <a:gd name="T65" fmla="*/ 149 h 1027"/>
                  <a:gd name="T66" fmla="*/ 93 w 287"/>
                  <a:gd name="T67" fmla="*/ 184 h 1027"/>
                  <a:gd name="T68" fmla="*/ 70 w 287"/>
                  <a:gd name="T69" fmla="*/ 222 h 1027"/>
                  <a:gd name="T70" fmla="*/ 77 w 287"/>
                  <a:gd name="T71" fmla="*/ 269 h 1027"/>
                  <a:gd name="T72" fmla="*/ 59 w 287"/>
                  <a:gd name="T73" fmla="*/ 324 h 1027"/>
                  <a:gd name="T74" fmla="*/ 57 w 287"/>
                  <a:gd name="T75" fmla="*/ 365 h 1027"/>
                  <a:gd name="T76" fmla="*/ 68 w 287"/>
                  <a:gd name="T77" fmla="*/ 416 h 1027"/>
                  <a:gd name="T78" fmla="*/ 87 w 287"/>
                  <a:gd name="T79" fmla="*/ 461 h 1027"/>
                  <a:gd name="T80" fmla="*/ 89 w 287"/>
                  <a:gd name="T81" fmla="*/ 510 h 1027"/>
                  <a:gd name="T82" fmla="*/ 92 w 287"/>
                  <a:gd name="T83" fmla="*/ 571 h 1027"/>
                  <a:gd name="T84" fmla="*/ 95 w 287"/>
                  <a:gd name="T85" fmla="*/ 621 h 1027"/>
                  <a:gd name="T86" fmla="*/ 104 w 287"/>
                  <a:gd name="T87" fmla="*/ 664 h 1027"/>
                  <a:gd name="T88" fmla="*/ 114 w 287"/>
                  <a:gd name="T89" fmla="*/ 706 h 1027"/>
                  <a:gd name="T90" fmla="*/ 138 w 287"/>
                  <a:gd name="T91" fmla="*/ 748 h 1027"/>
                  <a:gd name="T92" fmla="*/ 146 w 287"/>
                  <a:gd name="T93" fmla="*/ 767 h 1027"/>
                  <a:gd name="T94" fmla="*/ 166 w 287"/>
                  <a:gd name="T95" fmla="*/ 809 h 1027"/>
                  <a:gd name="T96" fmla="*/ 171 w 287"/>
                  <a:gd name="T97" fmla="*/ 856 h 1027"/>
                  <a:gd name="T98" fmla="*/ 169 w 287"/>
                  <a:gd name="T99" fmla="*/ 903 h 1027"/>
                  <a:gd name="T100" fmla="*/ 206 w 287"/>
                  <a:gd name="T101" fmla="*/ 932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1027">
                    <a:moveTo>
                      <a:pt x="287" y="963"/>
                    </a:moveTo>
                    <a:cubicBezTo>
                      <a:pt x="286" y="965"/>
                      <a:pt x="286" y="967"/>
                      <a:pt x="285" y="968"/>
                    </a:cubicBezTo>
                    <a:cubicBezTo>
                      <a:pt x="282" y="970"/>
                      <a:pt x="282" y="972"/>
                      <a:pt x="277" y="974"/>
                    </a:cubicBezTo>
                    <a:cubicBezTo>
                      <a:pt x="273" y="975"/>
                      <a:pt x="275" y="975"/>
                      <a:pt x="275" y="977"/>
                    </a:cubicBezTo>
                    <a:cubicBezTo>
                      <a:pt x="274" y="979"/>
                      <a:pt x="276" y="980"/>
                      <a:pt x="267" y="977"/>
                    </a:cubicBezTo>
                    <a:cubicBezTo>
                      <a:pt x="257" y="974"/>
                      <a:pt x="265" y="981"/>
                      <a:pt x="264" y="988"/>
                    </a:cubicBezTo>
                    <a:cubicBezTo>
                      <a:pt x="264" y="994"/>
                      <a:pt x="267" y="996"/>
                      <a:pt x="270" y="1004"/>
                    </a:cubicBezTo>
                    <a:cubicBezTo>
                      <a:pt x="272" y="1013"/>
                      <a:pt x="270" y="1010"/>
                      <a:pt x="266" y="1010"/>
                    </a:cubicBezTo>
                    <a:cubicBezTo>
                      <a:pt x="262" y="1010"/>
                      <a:pt x="257" y="1008"/>
                      <a:pt x="256" y="1010"/>
                    </a:cubicBezTo>
                    <a:cubicBezTo>
                      <a:pt x="255" y="1012"/>
                      <a:pt x="257" y="1017"/>
                      <a:pt x="248" y="1022"/>
                    </a:cubicBezTo>
                    <a:cubicBezTo>
                      <a:pt x="240" y="1027"/>
                      <a:pt x="244" y="1020"/>
                      <a:pt x="238" y="1015"/>
                    </a:cubicBezTo>
                    <a:cubicBezTo>
                      <a:pt x="232" y="1010"/>
                      <a:pt x="239" y="1011"/>
                      <a:pt x="240" y="1007"/>
                    </a:cubicBezTo>
                    <a:cubicBezTo>
                      <a:pt x="241" y="1003"/>
                      <a:pt x="243" y="1001"/>
                      <a:pt x="253" y="992"/>
                    </a:cubicBezTo>
                    <a:cubicBezTo>
                      <a:pt x="263" y="982"/>
                      <a:pt x="258" y="988"/>
                      <a:pt x="259" y="983"/>
                    </a:cubicBezTo>
                    <a:cubicBezTo>
                      <a:pt x="260" y="978"/>
                      <a:pt x="251" y="983"/>
                      <a:pt x="244" y="985"/>
                    </a:cubicBezTo>
                    <a:cubicBezTo>
                      <a:pt x="237" y="987"/>
                      <a:pt x="239" y="993"/>
                      <a:pt x="235" y="993"/>
                    </a:cubicBezTo>
                    <a:cubicBezTo>
                      <a:pt x="231" y="994"/>
                      <a:pt x="233" y="994"/>
                      <a:pt x="233" y="999"/>
                    </a:cubicBezTo>
                    <a:cubicBezTo>
                      <a:pt x="233" y="1005"/>
                      <a:pt x="233" y="1005"/>
                      <a:pt x="227" y="1011"/>
                    </a:cubicBezTo>
                    <a:cubicBezTo>
                      <a:pt x="221" y="1017"/>
                      <a:pt x="218" y="1005"/>
                      <a:pt x="217" y="999"/>
                    </a:cubicBezTo>
                    <a:cubicBezTo>
                      <a:pt x="215" y="994"/>
                      <a:pt x="217" y="999"/>
                      <a:pt x="198" y="992"/>
                    </a:cubicBezTo>
                    <a:cubicBezTo>
                      <a:pt x="180" y="985"/>
                      <a:pt x="192" y="989"/>
                      <a:pt x="191" y="986"/>
                    </a:cubicBezTo>
                    <a:cubicBezTo>
                      <a:pt x="189" y="984"/>
                      <a:pt x="203" y="987"/>
                      <a:pt x="208" y="987"/>
                    </a:cubicBezTo>
                    <a:cubicBezTo>
                      <a:pt x="214" y="987"/>
                      <a:pt x="211" y="988"/>
                      <a:pt x="219" y="988"/>
                    </a:cubicBezTo>
                    <a:cubicBezTo>
                      <a:pt x="226" y="989"/>
                      <a:pt x="222" y="979"/>
                      <a:pt x="219" y="971"/>
                    </a:cubicBezTo>
                    <a:cubicBezTo>
                      <a:pt x="216" y="962"/>
                      <a:pt x="215" y="971"/>
                      <a:pt x="209" y="977"/>
                    </a:cubicBezTo>
                    <a:cubicBezTo>
                      <a:pt x="203" y="983"/>
                      <a:pt x="206" y="979"/>
                      <a:pt x="198" y="979"/>
                    </a:cubicBezTo>
                    <a:cubicBezTo>
                      <a:pt x="189" y="979"/>
                      <a:pt x="200" y="976"/>
                      <a:pt x="200" y="972"/>
                    </a:cubicBezTo>
                    <a:cubicBezTo>
                      <a:pt x="200" y="967"/>
                      <a:pt x="208" y="966"/>
                      <a:pt x="212" y="964"/>
                    </a:cubicBezTo>
                    <a:cubicBezTo>
                      <a:pt x="217" y="962"/>
                      <a:pt x="212" y="957"/>
                      <a:pt x="208" y="955"/>
                    </a:cubicBezTo>
                    <a:cubicBezTo>
                      <a:pt x="204" y="953"/>
                      <a:pt x="203" y="961"/>
                      <a:pt x="199" y="963"/>
                    </a:cubicBezTo>
                    <a:cubicBezTo>
                      <a:pt x="196" y="966"/>
                      <a:pt x="196" y="963"/>
                      <a:pt x="188" y="971"/>
                    </a:cubicBezTo>
                    <a:cubicBezTo>
                      <a:pt x="180" y="978"/>
                      <a:pt x="184" y="980"/>
                      <a:pt x="179" y="975"/>
                    </a:cubicBezTo>
                    <a:cubicBezTo>
                      <a:pt x="173" y="969"/>
                      <a:pt x="177" y="971"/>
                      <a:pt x="181" y="963"/>
                    </a:cubicBezTo>
                    <a:cubicBezTo>
                      <a:pt x="184" y="954"/>
                      <a:pt x="182" y="959"/>
                      <a:pt x="179" y="947"/>
                    </a:cubicBezTo>
                    <a:cubicBezTo>
                      <a:pt x="176" y="935"/>
                      <a:pt x="176" y="949"/>
                      <a:pt x="176" y="955"/>
                    </a:cubicBezTo>
                    <a:cubicBezTo>
                      <a:pt x="176" y="962"/>
                      <a:pt x="173" y="961"/>
                      <a:pt x="168" y="966"/>
                    </a:cubicBezTo>
                    <a:cubicBezTo>
                      <a:pt x="163" y="970"/>
                      <a:pt x="166" y="965"/>
                      <a:pt x="161" y="956"/>
                    </a:cubicBezTo>
                    <a:cubicBezTo>
                      <a:pt x="156" y="946"/>
                      <a:pt x="162" y="953"/>
                      <a:pt x="165" y="951"/>
                    </a:cubicBezTo>
                    <a:cubicBezTo>
                      <a:pt x="168" y="948"/>
                      <a:pt x="167" y="945"/>
                      <a:pt x="170" y="941"/>
                    </a:cubicBezTo>
                    <a:cubicBezTo>
                      <a:pt x="174" y="937"/>
                      <a:pt x="168" y="935"/>
                      <a:pt x="165" y="933"/>
                    </a:cubicBezTo>
                    <a:cubicBezTo>
                      <a:pt x="162" y="931"/>
                      <a:pt x="164" y="937"/>
                      <a:pt x="160" y="944"/>
                    </a:cubicBezTo>
                    <a:cubicBezTo>
                      <a:pt x="155" y="951"/>
                      <a:pt x="154" y="949"/>
                      <a:pt x="147" y="944"/>
                    </a:cubicBezTo>
                    <a:cubicBezTo>
                      <a:pt x="140" y="939"/>
                      <a:pt x="153" y="933"/>
                      <a:pt x="154" y="929"/>
                    </a:cubicBezTo>
                    <a:cubicBezTo>
                      <a:pt x="156" y="926"/>
                      <a:pt x="160" y="921"/>
                      <a:pt x="159" y="918"/>
                    </a:cubicBezTo>
                    <a:cubicBezTo>
                      <a:pt x="159" y="914"/>
                      <a:pt x="155" y="915"/>
                      <a:pt x="151" y="918"/>
                    </a:cubicBezTo>
                    <a:cubicBezTo>
                      <a:pt x="147" y="920"/>
                      <a:pt x="148" y="921"/>
                      <a:pt x="142" y="926"/>
                    </a:cubicBezTo>
                    <a:cubicBezTo>
                      <a:pt x="136" y="931"/>
                      <a:pt x="140" y="923"/>
                      <a:pt x="140" y="917"/>
                    </a:cubicBezTo>
                    <a:cubicBezTo>
                      <a:pt x="139" y="912"/>
                      <a:pt x="145" y="913"/>
                      <a:pt x="149" y="910"/>
                    </a:cubicBezTo>
                    <a:cubicBezTo>
                      <a:pt x="153" y="908"/>
                      <a:pt x="150" y="903"/>
                      <a:pt x="149" y="897"/>
                    </a:cubicBezTo>
                    <a:cubicBezTo>
                      <a:pt x="149" y="892"/>
                      <a:pt x="147" y="897"/>
                      <a:pt x="141" y="905"/>
                    </a:cubicBezTo>
                    <a:cubicBezTo>
                      <a:pt x="136" y="912"/>
                      <a:pt x="137" y="910"/>
                      <a:pt x="129" y="908"/>
                    </a:cubicBezTo>
                    <a:cubicBezTo>
                      <a:pt x="120" y="906"/>
                      <a:pt x="127" y="903"/>
                      <a:pt x="131" y="897"/>
                    </a:cubicBezTo>
                    <a:cubicBezTo>
                      <a:pt x="134" y="892"/>
                      <a:pt x="136" y="893"/>
                      <a:pt x="141" y="893"/>
                    </a:cubicBezTo>
                    <a:cubicBezTo>
                      <a:pt x="147" y="893"/>
                      <a:pt x="143" y="891"/>
                      <a:pt x="141" y="884"/>
                    </a:cubicBezTo>
                    <a:cubicBezTo>
                      <a:pt x="140" y="877"/>
                      <a:pt x="136" y="879"/>
                      <a:pt x="133" y="879"/>
                    </a:cubicBezTo>
                    <a:cubicBezTo>
                      <a:pt x="130" y="878"/>
                      <a:pt x="132" y="879"/>
                      <a:pt x="127" y="888"/>
                    </a:cubicBezTo>
                    <a:cubicBezTo>
                      <a:pt x="121" y="897"/>
                      <a:pt x="121" y="891"/>
                      <a:pt x="115" y="888"/>
                    </a:cubicBezTo>
                    <a:cubicBezTo>
                      <a:pt x="110" y="886"/>
                      <a:pt x="109" y="877"/>
                      <a:pt x="118" y="875"/>
                    </a:cubicBezTo>
                    <a:cubicBezTo>
                      <a:pt x="127" y="874"/>
                      <a:pt x="127" y="875"/>
                      <a:pt x="132" y="871"/>
                    </a:cubicBezTo>
                    <a:cubicBezTo>
                      <a:pt x="137" y="867"/>
                      <a:pt x="128" y="868"/>
                      <a:pt x="123" y="868"/>
                    </a:cubicBezTo>
                    <a:cubicBezTo>
                      <a:pt x="118" y="868"/>
                      <a:pt x="112" y="869"/>
                      <a:pt x="108" y="865"/>
                    </a:cubicBezTo>
                    <a:cubicBezTo>
                      <a:pt x="105" y="862"/>
                      <a:pt x="107" y="858"/>
                      <a:pt x="109" y="854"/>
                    </a:cubicBezTo>
                    <a:cubicBezTo>
                      <a:pt x="111" y="851"/>
                      <a:pt x="118" y="854"/>
                      <a:pt x="123" y="854"/>
                    </a:cubicBezTo>
                    <a:cubicBezTo>
                      <a:pt x="127" y="854"/>
                      <a:pt x="132" y="854"/>
                      <a:pt x="137" y="853"/>
                    </a:cubicBezTo>
                    <a:cubicBezTo>
                      <a:pt x="142" y="852"/>
                      <a:pt x="130" y="850"/>
                      <a:pt x="128" y="848"/>
                    </a:cubicBezTo>
                    <a:cubicBezTo>
                      <a:pt x="127" y="847"/>
                      <a:pt x="123" y="846"/>
                      <a:pt x="115" y="841"/>
                    </a:cubicBezTo>
                    <a:cubicBezTo>
                      <a:pt x="107" y="836"/>
                      <a:pt x="115" y="835"/>
                      <a:pt x="120" y="832"/>
                    </a:cubicBezTo>
                    <a:cubicBezTo>
                      <a:pt x="125" y="830"/>
                      <a:pt x="119" y="826"/>
                      <a:pt x="117" y="820"/>
                    </a:cubicBezTo>
                    <a:cubicBezTo>
                      <a:pt x="115" y="814"/>
                      <a:pt x="117" y="815"/>
                      <a:pt x="115" y="812"/>
                    </a:cubicBezTo>
                    <a:cubicBezTo>
                      <a:pt x="113" y="808"/>
                      <a:pt x="110" y="813"/>
                      <a:pt x="105" y="820"/>
                    </a:cubicBezTo>
                    <a:cubicBezTo>
                      <a:pt x="99" y="826"/>
                      <a:pt x="98" y="819"/>
                      <a:pt x="93" y="816"/>
                    </a:cubicBezTo>
                    <a:cubicBezTo>
                      <a:pt x="87" y="813"/>
                      <a:pt x="91" y="812"/>
                      <a:pt x="89" y="811"/>
                    </a:cubicBezTo>
                    <a:cubicBezTo>
                      <a:pt x="88" y="809"/>
                      <a:pt x="88" y="804"/>
                      <a:pt x="89" y="795"/>
                    </a:cubicBezTo>
                    <a:cubicBezTo>
                      <a:pt x="90" y="785"/>
                      <a:pt x="92" y="792"/>
                      <a:pt x="97" y="787"/>
                    </a:cubicBezTo>
                    <a:cubicBezTo>
                      <a:pt x="103" y="782"/>
                      <a:pt x="95" y="783"/>
                      <a:pt x="91" y="779"/>
                    </a:cubicBezTo>
                    <a:cubicBezTo>
                      <a:pt x="86" y="774"/>
                      <a:pt x="91" y="768"/>
                      <a:pt x="95" y="767"/>
                    </a:cubicBezTo>
                    <a:cubicBezTo>
                      <a:pt x="100" y="766"/>
                      <a:pt x="95" y="767"/>
                      <a:pt x="105" y="781"/>
                    </a:cubicBezTo>
                    <a:cubicBezTo>
                      <a:pt x="115" y="795"/>
                      <a:pt x="111" y="781"/>
                      <a:pt x="112" y="774"/>
                    </a:cubicBezTo>
                    <a:cubicBezTo>
                      <a:pt x="113" y="767"/>
                      <a:pt x="110" y="766"/>
                      <a:pt x="105" y="761"/>
                    </a:cubicBezTo>
                    <a:cubicBezTo>
                      <a:pt x="100" y="755"/>
                      <a:pt x="110" y="754"/>
                      <a:pt x="107" y="751"/>
                    </a:cubicBezTo>
                    <a:cubicBezTo>
                      <a:pt x="104" y="748"/>
                      <a:pt x="106" y="742"/>
                      <a:pt x="107" y="739"/>
                    </a:cubicBezTo>
                    <a:cubicBezTo>
                      <a:pt x="108" y="736"/>
                      <a:pt x="105" y="734"/>
                      <a:pt x="103" y="731"/>
                    </a:cubicBezTo>
                    <a:cubicBezTo>
                      <a:pt x="100" y="728"/>
                      <a:pt x="100" y="724"/>
                      <a:pt x="98" y="719"/>
                    </a:cubicBezTo>
                    <a:cubicBezTo>
                      <a:pt x="97" y="715"/>
                      <a:pt x="99" y="711"/>
                      <a:pt x="98" y="709"/>
                    </a:cubicBezTo>
                    <a:cubicBezTo>
                      <a:pt x="98" y="708"/>
                      <a:pt x="99" y="702"/>
                      <a:pt x="96" y="696"/>
                    </a:cubicBezTo>
                    <a:cubicBezTo>
                      <a:pt x="93" y="690"/>
                      <a:pt x="96" y="693"/>
                      <a:pt x="98" y="692"/>
                    </a:cubicBezTo>
                    <a:cubicBezTo>
                      <a:pt x="100" y="691"/>
                      <a:pt x="97" y="687"/>
                      <a:pt x="92" y="684"/>
                    </a:cubicBezTo>
                    <a:cubicBezTo>
                      <a:pt x="86" y="681"/>
                      <a:pt x="93" y="680"/>
                      <a:pt x="93" y="678"/>
                    </a:cubicBezTo>
                    <a:cubicBezTo>
                      <a:pt x="94" y="676"/>
                      <a:pt x="90" y="674"/>
                      <a:pt x="87" y="672"/>
                    </a:cubicBezTo>
                    <a:cubicBezTo>
                      <a:pt x="85" y="670"/>
                      <a:pt x="83" y="672"/>
                      <a:pt x="83" y="678"/>
                    </a:cubicBezTo>
                    <a:cubicBezTo>
                      <a:pt x="83" y="684"/>
                      <a:pt x="79" y="680"/>
                      <a:pt x="75" y="681"/>
                    </a:cubicBezTo>
                    <a:cubicBezTo>
                      <a:pt x="70" y="682"/>
                      <a:pt x="75" y="684"/>
                      <a:pt x="80" y="692"/>
                    </a:cubicBezTo>
                    <a:cubicBezTo>
                      <a:pt x="84" y="700"/>
                      <a:pt x="80" y="696"/>
                      <a:pt x="79" y="703"/>
                    </a:cubicBezTo>
                    <a:cubicBezTo>
                      <a:pt x="78" y="710"/>
                      <a:pt x="82" y="707"/>
                      <a:pt x="85" y="710"/>
                    </a:cubicBezTo>
                    <a:cubicBezTo>
                      <a:pt x="88" y="713"/>
                      <a:pt x="88" y="713"/>
                      <a:pt x="85" y="719"/>
                    </a:cubicBezTo>
                    <a:cubicBezTo>
                      <a:pt x="82" y="726"/>
                      <a:pt x="84" y="724"/>
                      <a:pt x="81" y="725"/>
                    </a:cubicBezTo>
                    <a:cubicBezTo>
                      <a:pt x="77" y="726"/>
                      <a:pt x="75" y="724"/>
                      <a:pt x="71" y="722"/>
                    </a:cubicBezTo>
                    <a:cubicBezTo>
                      <a:pt x="68" y="719"/>
                      <a:pt x="67" y="715"/>
                      <a:pt x="68" y="711"/>
                    </a:cubicBezTo>
                    <a:cubicBezTo>
                      <a:pt x="68" y="707"/>
                      <a:pt x="67" y="702"/>
                      <a:pt x="67" y="702"/>
                    </a:cubicBezTo>
                    <a:cubicBezTo>
                      <a:pt x="67" y="702"/>
                      <a:pt x="64" y="695"/>
                      <a:pt x="63" y="689"/>
                    </a:cubicBezTo>
                    <a:cubicBezTo>
                      <a:pt x="61" y="683"/>
                      <a:pt x="64" y="682"/>
                      <a:pt x="68" y="682"/>
                    </a:cubicBezTo>
                    <a:cubicBezTo>
                      <a:pt x="72" y="681"/>
                      <a:pt x="67" y="679"/>
                      <a:pt x="60" y="673"/>
                    </a:cubicBezTo>
                    <a:cubicBezTo>
                      <a:pt x="52" y="667"/>
                      <a:pt x="57" y="663"/>
                      <a:pt x="54" y="657"/>
                    </a:cubicBezTo>
                    <a:cubicBezTo>
                      <a:pt x="51" y="651"/>
                      <a:pt x="50" y="642"/>
                      <a:pt x="51" y="635"/>
                    </a:cubicBezTo>
                    <a:cubicBezTo>
                      <a:pt x="51" y="627"/>
                      <a:pt x="53" y="625"/>
                      <a:pt x="56" y="615"/>
                    </a:cubicBezTo>
                    <a:cubicBezTo>
                      <a:pt x="58" y="605"/>
                      <a:pt x="51" y="607"/>
                      <a:pt x="46" y="603"/>
                    </a:cubicBezTo>
                    <a:cubicBezTo>
                      <a:pt x="42" y="599"/>
                      <a:pt x="42" y="591"/>
                      <a:pt x="38" y="587"/>
                    </a:cubicBezTo>
                    <a:cubicBezTo>
                      <a:pt x="35" y="582"/>
                      <a:pt x="39" y="579"/>
                      <a:pt x="34" y="574"/>
                    </a:cubicBezTo>
                    <a:cubicBezTo>
                      <a:pt x="28" y="568"/>
                      <a:pt x="30" y="563"/>
                      <a:pt x="27" y="558"/>
                    </a:cubicBezTo>
                    <a:cubicBezTo>
                      <a:pt x="23" y="553"/>
                      <a:pt x="30" y="554"/>
                      <a:pt x="34" y="552"/>
                    </a:cubicBezTo>
                    <a:cubicBezTo>
                      <a:pt x="38" y="550"/>
                      <a:pt x="36" y="548"/>
                      <a:pt x="33" y="543"/>
                    </a:cubicBezTo>
                    <a:cubicBezTo>
                      <a:pt x="31" y="538"/>
                      <a:pt x="34" y="539"/>
                      <a:pt x="36" y="530"/>
                    </a:cubicBezTo>
                    <a:cubicBezTo>
                      <a:pt x="39" y="521"/>
                      <a:pt x="36" y="521"/>
                      <a:pt x="36" y="513"/>
                    </a:cubicBezTo>
                    <a:cubicBezTo>
                      <a:pt x="36" y="506"/>
                      <a:pt x="36" y="503"/>
                      <a:pt x="42" y="499"/>
                    </a:cubicBezTo>
                    <a:cubicBezTo>
                      <a:pt x="47" y="494"/>
                      <a:pt x="46" y="488"/>
                      <a:pt x="41" y="476"/>
                    </a:cubicBezTo>
                    <a:cubicBezTo>
                      <a:pt x="36" y="464"/>
                      <a:pt x="43" y="462"/>
                      <a:pt x="46" y="455"/>
                    </a:cubicBezTo>
                    <a:cubicBezTo>
                      <a:pt x="48" y="448"/>
                      <a:pt x="44" y="449"/>
                      <a:pt x="42" y="441"/>
                    </a:cubicBezTo>
                    <a:cubicBezTo>
                      <a:pt x="40" y="433"/>
                      <a:pt x="42" y="431"/>
                      <a:pt x="42" y="423"/>
                    </a:cubicBezTo>
                    <a:cubicBezTo>
                      <a:pt x="42" y="415"/>
                      <a:pt x="37" y="415"/>
                      <a:pt x="36" y="410"/>
                    </a:cubicBezTo>
                    <a:cubicBezTo>
                      <a:pt x="36" y="404"/>
                      <a:pt x="30" y="399"/>
                      <a:pt x="27" y="392"/>
                    </a:cubicBezTo>
                    <a:cubicBezTo>
                      <a:pt x="25" y="385"/>
                      <a:pt x="25" y="378"/>
                      <a:pt x="22" y="372"/>
                    </a:cubicBezTo>
                    <a:cubicBezTo>
                      <a:pt x="19" y="366"/>
                      <a:pt x="19" y="362"/>
                      <a:pt x="25" y="354"/>
                    </a:cubicBezTo>
                    <a:cubicBezTo>
                      <a:pt x="30" y="346"/>
                      <a:pt x="26" y="346"/>
                      <a:pt x="26" y="340"/>
                    </a:cubicBezTo>
                    <a:cubicBezTo>
                      <a:pt x="25" y="333"/>
                      <a:pt x="23" y="334"/>
                      <a:pt x="18" y="329"/>
                    </a:cubicBezTo>
                    <a:cubicBezTo>
                      <a:pt x="13" y="323"/>
                      <a:pt x="18" y="323"/>
                      <a:pt x="18" y="316"/>
                    </a:cubicBezTo>
                    <a:cubicBezTo>
                      <a:pt x="17" y="309"/>
                      <a:pt x="21" y="309"/>
                      <a:pt x="21" y="304"/>
                    </a:cubicBezTo>
                    <a:cubicBezTo>
                      <a:pt x="22" y="299"/>
                      <a:pt x="19" y="297"/>
                      <a:pt x="20" y="290"/>
                    </a:cubicBezTo>
                    <a:cubicBezTo>
                      <a:pt x="21" y="284"/>
                      <a:pt x="24" y="282"/>
                      <a:pt x="23" y="276"/>
                    </a:cubicBezTo>
                    <a:cubicBezTo>
                      <a:pt x="22" y="270"/>
                      <a:pt x="23" y="262"/>
                      <a:pt x="23" y="258"/>
                    </a:cubicBezTo>
                    <a:cubicBezTo>
                      <a:pt x="23" y="254"/>
                      <a:pt x="29" y="252"/>
                      <a:pt x="22" y="240"/>
                    </a:cubicBezTo>
                    <a:cubicBezTo>
                      <a:pt x="15" y="227"/>
                      <a:pt x="20" y="230"/>
                      <a:pt x="22" y="225"/>
                    </a:cubicBezTo>
                    <a:cubicBezTo>
                      <a:pt x="23" y="220"/>
                      <a:pt x="27" y="217"/>
                      <a:pt x="23" y="210"/>
                    </a:cubicBezTo>
                    <a:cubicBezTo>
                      <a:pt x="19" y="202"/>
                      <a:pt x="21" y="201"/>
                      <a:pt x="18" y="192"/>
                    </a:cubicBezTo>
                    <a:cubicBezTo>
                      <a:pt x="16" y="184"/>
                      <a:pt x="15" y="184"/>
                      <a:pt x="17" y="179"/>
                    </a:cubicBezTo>
                    <a:cubicBezTo>
                      <a:pt x="20" y="173"/>
                      <a:pt x="15" y="172"/>
                      <a:pt x="9" y="168"/>
                    </a:cubicBezTo>
                    <a:cubicBezTo>
                      <a:pt x="3" y="164"/>
                      <a:pt x="14" y="160"/>
                      <a:pt x="17" y="155"/>
                    </a:cubicBezTo>
                    <a:cubicBezTo>
                      <a:pt x="20" y="150"/>
                      <a:pt x="18" y="137"/>
                      <a:pt x="19" y="123"/>
                    </a:cubicBezTo>
                    <a:cubicBezTo>
                      <a:pt x="21" y="109"/>
                      <a:pt x="20" y="113"/>
                      <a:pt x="17" y="104"/>
                    </a:cubicBezTo>
                    <a:cubicBezTo>
                      <a:pt x="15" y="95"/>
                      <a:pt x="11" y="90"/>
                      <a:pt x="11" y="80"/>
                    </a:cubicBezTo>
                    <a:cubicBezTo>
                      <a:pt x="11" y="70"/>
                      <a:pt x="11" y="70"/>
                      <a:pt x="9" y="62"/>
                    </a:cubicBezTo>
                    <a:cubicBezTo>
                      <a:pt x="6" y="54"/>
                      <a:pt x="8" y="51"/>
                      <a:pt x="4" y="41"/>
                    </a:cubicBezTo>
                    <a:cubicBezTo>
                      <a:pt x="1" y="31"/>
                      <a:pt x="5" y="31"/>
                      <a:pt x="0" y="24"/>
                    </a:cubicBezTo>
                    <a:cubicBezTo>
                      <a:pt x="0" y="24"/>
                      <a:pt x="0" y="24"/>
                      <a:pt x="0" y="24"/>
                    </a:cubicBezTo>
                    <a:cubicBezTo>
                      <a:pt x="1" y="23"/>
                      <a:pt x="3" y="23"/>
                      <a:pt x="4" y="23"/>
                    </a:cubicBezTo>
                    <a:cubicBezTo>
                      <a:pt x="7" y="22"/>
                      <a:pt x="8" y="21"/>
                      <a:pt x="12" y="18"/>
                    </a:cubicBezTo>
                    <a:cubicBezTo>
                      <a:pt x="15" y="16"/>
                      <a:pt x="12" y="13"/>
                      <a:pt x="11" y="10"/>
                    </a:cubicBezTo>
                    <a:cubicBezTo>
                      <a:pt x="9" y="7"/>
                      <a:pt x="13" y="5"/>
                      <a:pt x="15" y="3"/>
                    </a:cubicBezTo>
                    <a:cubicBezTo>
                      <a:pt x="17" y="1"/>
                      <a:pt x="18" y="1"/>
                      <a:pt x="19" y="0"/>
                    </a:cubicBezTo>
                    <a:cubicBezTo>
                      <a:pt x="20" y="2"/>
                      <a:pt x="22" y="4"/>
                      <a:pt x="23" y="6"/>
                    </a:cubicBezTo>
                    <a:cubicBezTo>
                      <a:pt x="24" y="9"/>
                      <a:pt x="25" y="10"/>
                      <a:pt x="26" y="14"/>
                    </a:cubicBezTo>
                    <a:cubicBezTo>
                      <a:pt x="28" y="17"/>
                      <a:pt x="29" y="16"/>
                      <a:pt x="29" y="18"/>
                    </a:cubicBezTo>
                    <a:cubicBezTo>
                      <a:pt x="30" y="21"/>
                      <a:pt x="32" y="22"/>
                      <a:pt x="32" y="29"/>
                    </a:cubicBezTo>
                    <a:cubicBezTo>
                      <a:pt x="32" y="35"/>
                      <a:pt x="39" y="41"/>
                      <a:pt x="41" y="44"/>
                    </a:cubicBezTo>
                    <a:cubicBezTo>
                      <a:pt x="43" y="48"/>
                      <a:pt x="49" y="49"/>
                      <a:pt x="49" y="53"/>
                    </a:cubicBezTo>
                    <a:cubicBezTo>
                      <a:pt x="50" y="58"/>
                      <a:pt x="46" y="61"/>
                      <a:pt x="47" y="64"/>
                    </a:cubicBezTo>
                    <a:cubicBezTo>
                      <a:pt x="48" y="68"/>
                      <a:pt x="52" y="71"/>
                      <a:pt x="49" y="72"/>
                    </a:cubicBezTo>
                    <a:cubicBezTo>
                      <a:pt x="47" y="74"/>
                      <a:pt x="46" y="77"/>
                      <a:pt x="46" y="79"/>
                    </a:cubicBezTo>
                    <a:cubicBezTo>
                      <a:pt x="47" y="82"/>
                      <a:pt x="50" y="86"/>
                      <a:pt x="51" y="88"/>
                    </a:cubicBezTo>
                    <a:cubicBezTo>
                      <a:pt x="52" y="91"/>
                      <a:pt x="51" y="94"/>
                      <a:pt x="53" y="96"/>
                    </a:cubicBezTo>
                    <a:cubicBezTo>
                      <a:pt x="55" y="97"/>
                      <a:pt x="57" y="98"/>
                      <a:pt x="59" y="102"/>
                    </a:cubicBezTo>
                    <a:cubicBezTo>
                      <a:pt x="61" y="106"/>
                      <a:pt x="63" y="107"/>
                      <a:pt x="63" y="110"/>
                    </a:cubicBezTo>
                    <a:cubicBezTo>
                      <a:pt x="64" y="113"/>
                      <a:pt x="65" y="115"/>
                      <a:pt x="67" y="120"/>
                    </a:cubicBezTo>
                    <a:cubicBezTo>
                      <a:pt x="68" y="124"/>
                      <a:pt x="69" y="128"/>
                      <a:pt x="70" y="130"/>
                    </a:cubicBezTo>
                    <a:cubicBezTo>
                      <a:pt x="70" y="132"/>
                      <a:pt x="74" y="134"/>
                      <a:pt x="74" y="138"/>
                    </a:cubicBezTo>
                    <a:cubicBezTo>
                      <a:pt x="75" y="141"/>
                      <a:pt x="75" y="149"/>
                      <a:pt x="78" y="149"/>
                    </a:cubicBezTo>
                    <a:cubicBezTo>
                      <a:pt x="82" y="150"/>
                      <a:pt x="83" y="150"/>
                      <a:pt x="88" y="150"/>
                    </a:cubicBezTo>
                    <a:cubicBezTo>
                      <a:pt x="90" y="150"/>
                      <a:pt x="91" y="150"/>
                      <a:pt x="93" y="149"/>
                    </a:cubicBezTo>
                    <a:cubicBezTo>
                      <a:pt x="95" y="149"/>
                      <a:pt x="97" y="148"/>
                      <a:pt x="97" y="152"/>
                    </a:cubicBezTo>
                    <a:cubicBezTo>
                      <a:pt x="97" y="158"/>
                      <a:pt x="96" y="166"/>
                      <a:pt x="96" y="169"/>
                    </a:cubicBezTo>
                    <a:cubicBezTo>
                      <a:pt x="96" y="172"/>
                      <a:pt x="96" y="181"/>
                      <a:pt x="93" y="184"/>
                    </a:cubicBezTo>
                    <a:cubicBezTo>
                      <a:pt x="90" y="187"/>
                      <a:pt x="88" y="187"/>
                      <a:pt x="83" y="190"/>
                    </a:cubicBezTo>
                    <a:cubicBezTo>
                      <a:pt x="78" y="192"/>
                      <a:pt x="69" y="195"/>
                      <a:pt x="69" y="198"/>
                    </a:cubicBezTo>
                    <a:cubicBezTo>
                      <a:pt x="68" y="202"/>
                      <a:pt x="66" y="205"/>
                      <a:pt x="68" y="207"/>
                    </a:cubicBezTo>
                    <a:cubicBezTo>
                      <a:pt x="70" y="209"/>
                      <a:pt x="74" y="211"/>
                      <a:pt x="71" y="214"/>
                    </a:cubicBezTo>
                    <a:cubicBezTo>
                      <a:pt x="68" y="217"/>
                      <a:pt x="69" y="219"/>
                      <a:pt x="70" y="222"/>
                    </a:cubicBezTo>
                    <a:cubicBezTo>
                      <a:pt x="71" y="225"/>
                      <a:pt x="70" y="226"/>
                      <a:pt x="72" y="229"/>
                    </a:cubicBezTo>
                    <a:cubicBezTo>
                      <a:pt x="74" y="232"/>
                      <a:pt x="78" y="240"/>
                      <a:pt x="76" y="243"/>
                    </a:cubicBezTo>
                    <a:cubicBezTo>
                      <a:pt x="75" y="245"/>
                      <a:pt x="70" y="248"/>
                      <a:pt x="75" y="254"/>
                    </a:cubicBezTo>
                    <a:cubicBezTo>
                      <a:pt x="79" y="259"/>
                      <a:pt x="86" y="260"/>
                      <a:pt x="83" y="264"/>
                    </a:cubicBezTo>
                    <a:cubicBezTo>
                      <a:pt x="81" y="268"/>
                      <a:pt x="82" y="268"/>
                      <a:pt x="77" y="269"/>
                    </a:cubicBezTo>
                    <a:cubicBezTo>
                      <a:pt x="73" y="271"/>
                      <a:pt x="72" y="270"/>
                      <a:pt x="71" y="275"/>
                    </a:cubicBezTo>
                    <a:cubicBezTo>
                      <a:pt x="70" y="281"/>
                      <a:pt x="70" y="283"/>
                      <a:pt x="68" y="287"/>
                    </a:cubicBezTo>
                    <a:cubicBezTo>
                      <a:pt x="65" y="291"/>
                      <a:pt x="65" y="294"/>
                      <a:pt x="63" y="297"/>
                    </a:cubicBezTo>
                    <a:cubicBezTo>
                      <a:pt x="62" y="300"/>
                      <a:pt x="59" y="299"/>
                      <a:pt x="59" y="305"/>
                    </a:cubicBezTo>
                    <a:cubicBezTo>
                      <a:pt x="59" y="311"/>
                      <a:pt x="62" y="321"/>
                      <a:pt x="59" y="324"/>
                    </a:cubicBezTo>
                    <a:cubicBezTo>
                      <a:pt x="56" y="327"/>
                      <a:pt x="55" y="327"/>
                      <a:pt x="55" y="331"/>
                    </a:cubicBezTo>
                    <a:cubicBezTo>
                      <a:pt x="55" y="334"/>
                      <a:pt x="53" y="334"/>
                      <a:pt x="56" y="338"/>
                    </a:cubicBezTo>
                    <a:cubicBezTo>
                      <a:pt x="58" y="342"/>
                      <a:pt x="59" y="345"/>
                      <a:pt x="61" y="349"/>
                    </a:cubicBezTo>
                    <a:cubicBezTo>
                      <a:pt x="62" y="352"/>
                      <a:pt x="65" y="355"/>
                      <a:pt x="62" y="358"/>
                    </a:cubicBezTo>
                    <a:cubicBezTo>
                      <a:pt x="59" y="361"/>
                      <a:pt x="57" y="362"/>
                      <a:pt x="57" y="365"/>
                    </a:cubicBezTo>
                    <a:cubicBezTo>
                      <a:pt x="57" y="369"/>
                      <a:pt x="57" y="375"/>
                      <a:pt x="57" y="380"/>
                    </a:cubicBezTo>
                    <a:cubicBezTo>
                      <a:pt x="56" y="385"/>
                      <a:pt x="53" y="385"/>
                      <a:pt x="54" y="389"/>
                    </a:cubicBezTo>
                    <a:cubicBezTo>
                      <a:pt x="55" y="393"/>
                      <a:pt x="55" y="394"/>
                      <a:pt x="58" y="398"/>
                    </a:cubicBezTo>
                    <a:cubicBezTo>
                      <a:pt x="61" y="402"/>
                      <a:pt x="67" y="406"/>
                      <a:pt x="67" y="409"/>
                    </a:cubicBezTo>
                    <a:cubicBezTo>
                      <a:pt x="67" y="412"/>
                      <a:pt x="66" y="413"/>
                      <a:pt x="68" y="416"/>
                    </a:cubicBezTo>
                    <a:cubicBezTo>
                      <a:pt x="70" y="418"/>
                      <a:pt x="72" y="419"/>
                      <a:pt x="73" y="424"/>
                    </a:cubicBezTo>
                    <a:cubicBezTo>
                      <a:pt x="74" y="428"/>
                      <a:pt x="78" y="432"/>
                      <a:pt x="78" y="435"/>
                    </a:cubicBezTo>
                    <a:cubicBezTo>
                      <a:pt x="78" y="438"/>
                      <a:pt x="79" y="440"/>
                      <a:pt x="82" y="441"/>
                    </a:cubicBezTo>
                    <a:cubicBezTo>
                      <a:pt x="84" y="443"/>
                      <a:pt x="87" y="448"/>
                      <a:pt x="87" y="449"/>
                    </a:cubicBezTo>
                    <a:cubicBezTo>
                      <a:pt x="87" y="451"/>
                      <a:pt x="85" y="456"/>
                      <a:pt x="87" y="461"/>
                    </a:cubicBezTo>
                    <a:cubicBezTo>
                      <a:pt x="89" y="465"/>
                      <a:pt x="94" y="469"/>
                      <a:pt x="90" y="471"/>
                    </a:cubicBezTo>
                    <a:cubicBezTo>
                      <a:pt x="87" y="473"/>
                      <a:pt x="85" y="473"/>
                      <a:pt x="86" y="477"/>
                    </a:cubicBezTo>
                    <a:cubicBezTo>
                      <a:pt x="86" y="482"/>
                      <a:pt x="87" y="483"/>
                      <a:pt x="86" y="490"/>
                    </a:cubicBezTo>
                    <a:cubicBezTo>
                      <a:pt x="84" y="496"/>
                      <a:pt x="81" y="493"/>
                      <a:pt x="84" y="499"/>
                    </a:cubicBezTo>
                    <a:cubicBezTo>
                      <a:pt x="87" y="504"/>
                      <a:pt x="87" y="505"/>
                      <a:pt x="89" y="510"/>
                    </a:cubicBezTo>
                    <a:cubicBezTo>
                      <a:pt x="92" y="514"/>
                      <a:pt x="94" y="517"/>
                      <a:pt x="92" y="521"/>
                    </a:cubicBezTo>
                    <a:cubicBezTo>
                      <a:pt x="90" y="525"/>
                      <a:pt x="84" y="526"/>
                      <a:pt x="84" y="531"/>
                    </a:cubicBezTo>
                    <a:cubicBezTo>
                      <a:pt x="84" y="536"/>
                      <a:pt x="82" y="542"/>
                      <a:pt x="83" y="547"/>
                    </a:cubicBezTo>
                    <a:cubicBezTo>
                      <a:pt x="83" y="552"/>
                      <a:pt x="87" y="555"/>
                      <a:pt x="88" y="561"/>
                    </a:cubicBezTo>
                    <a:cubicBezTo>
                      <a:pt x="89" y="567"/>
                      <a:pt x="89" y="566"/>
                      <a:pt x="92" y="571"/>
                    </a:cubicBezTo>
                    <a:cubicBezTo>
                      <a:pt x="95" y="577"/>
                      <a:pt x="94" y="579"/>
                      <a:pt x="97" y="582"/>
                    </a:cubicBezTo>
                    <a:cubicBezTo>
                      <a:pt x="99" y="586"/>
                      <a:pt x="105" y="587"/>
                      <a:pt x="103" y="592"/>
                    </a:cubicBezTo>
                    <a:cubicBezTo>
                      <a:pt x="102" y="596"/>
                      <a:pt x="94" y="597"/>
                      <a:pt x="94" y="602"/>
                    </a:cubicBezTo>
                    <a:cubicBezTo>
                      <a:pt x="94" y="608"/>
                      <a:pt x="94" y="609"/>
                      <a:pt x="95" y="613"/>
                    </a:cubicBezTo>
                    <a:cubicBezTo>
                      <a:pt x="96" y="617"/>
                      <a:pt x="97" y="619"/>
                      <a:pt x="95" y="621"/>
                    </a:cubicBezTo>
                    <a:cubicBezTo>
                      <a:pt x="94" y="624"/>
                      <a:pt x="93" y="622"/>
                      <a:pt x="96" y="628"/>
                    </a:cubicBezTo>
                    <a:cubicBezTo>
                      <a:pt x="99" y="633"/>
                      <a:pt x="99" y="633"/>
                      <a:pt x="99" y="636"/>
                    </a:cubicBezTo>
                    <a:cubicBezTo>
                      <a:pt x="99" y="639"/>
                      <a:pt x="101" y="639"/>
                      <a:pt x="101" y="643"/>
                    </a:cubicBezTo>
                    <a:cubicBezTo>
                      <a:pt x="100" y="647"/>
                      <a:pt x="97" y="643"/>
                      <a:pt x="99" y="651"/>
                    </a:cubicBezTo>
                    <a:cubicBezTo>
                      <a:pt x="101" y="659"/>
                      <a:pt x="103" y="660"/>
                      <a:pt x="104" y="664"/>
                    </a:cubicBezTo>
                    <a:cubicBezTo>
                      <a:pt x="104" y="669"/>
                      <a:pt x="108" y="672"/>
                      <a:pt x="108" y="675"/>
                    </a:cubicBezTo>
                    <a:cubicBezTo>
                      <a:pt x="108" y="679"/>
                      <a:pt x="111" y="680"/>
                      <a:pt x="113" y="683"/>
                    </a:cubicBezTo>
                    <a:cubicBezTo>
                      <a:pt x="115" y="686"/>
                      <a:pt x="117" y="686"/>
                      <a:pt x="114" y="689"/>
                    </a:cubicBezTo>
                    <a:cubicBezTo>
                      <a:pt x="112" y="692"/>
                      <a:pt x="108" y="691"/>
                      <a:pt x="111" y="696"/>
                    </a:cubicBezTo>
                    <a:cubicBezTo>
                      <a:pt x="114" y="701"/>
                      <a:pt x="114" y="702"/>
                      <a:pt x="114" y="706"/>
                    </a:cubicBezTo>
                    <a:cubicBezTo>
                      <a:pt x="114" y="710"/>
                      <a:pt x="112" y="709"/>
                      <a:pt x="119" y="714"/>
                    </a:cubicBezTo>
                    <a:cubicBezTo>
                      <a:pt x="125" y="719"/>
                      <a:pt x="131" y="717"/>
                      <a:pt x="130" y="721"/>
                    </a:cubicBezTo>
                    <a:cubicBezTo>
                      <a:pt x="129" y="724"/>
                      <a:pt x="122" y="723"/>
                      <a:pt x="128" y="728"/>
                    </a:cubicBezTo>
                    <a:cubicBezTo>
                      <a:pt x="134" y="734"/>
                      <a:pt x="136" y="735"/>
                      <a:pt x="136" y="737"/>
                    </a:cubicBezTo>
                    <a:cubicBezTo>
                      <a:pt x="136" y="740"/>
                      <a:pt x="135" y="746"/>
                      <a:pt x="138" y="748"/>
                    </a:cubicBezTo>
                    <a:cubicBezTo>
                      <a:pt x="142" y="751"/>
                      <a:pt x="137" y="751"/>
                      <a:pt x="143" y="752"/>
                    </a:cubicBezTo>
                    <a:cubicBezTo>
                      <a:pt x="150" y="753"/>
                      <a:pt x="156" y="751"/>
                      <a:pt x="156" y="754"/>
                    </a:cubicBezTo>
                    <a:cubicBezTo>
                      <a:pt x="156" y="757"/>
                      <a:pt x="159" y="763"/>
                      <a:pt x="154" y="763"/>
                    </a:cubicBezTo>
                    <a:cubicBezTo>
                      <a:pt x="148" y="763"/>
                      <a:pt x="140" y="759"/>
                      <a:pt x="141" y="763"/>
                    </a:cubicBezTo>
                    <a:cubicBezTo>
                      <a:pt x="142" y="766"/>
                      <a:pt x="140" y="765"/>
                      <a:pt x="146" y="767"/>
                    </a:cubicBezTo>
                    <a:cubicBezTo>
                      <a:pt x="153" y="770"/>
                      <a:pt x="158" y="768"/>
                      <a:pt x="159" y="773"/>
                    </a:cubicBezTo>
                    <a:cubicBezTo>
                      <a:pt x="160" y="777"/>
                      <a:pt x="161" y="777"/>
                      <a:pt x="158" y="783"/>
                    </a:cubicBezTo>
                    <a:cubicBezTo>
                      <a:pt x="155" y="789"/>
                      <a:pt x="155" y="792"/>
                      <a:pt x="157" y="794"/>
                    </a:cubicBezTo>
                    <a:cubicBezTo>
                      <a:pt x="159" y="796"/>
                      <a:pt x="157" y="793"/>
                      <a:pt x="160" y="800"/>
                    </a:cubicBezTo>
                    <a:cubicBezTo>
                      <a:pt x="163" y="807"/>
                      <a:pt x="166" y="806"/>
                      <a:pt x="166" y="809"/>
                    </a:cubicBezTo>
                    <a:cubicBezTo>
                      <a:pt x="167" y="812"/>
                      <a:pt x="166" y="814"/>
                      <a:pt x="166" y="817"/>
                    </a:cubicBezTo>
                    <a:cubicBezTo>
                      <a:pt x="166" y="820"/>
                      <a:pt x="164" y="820"/>
                      <a:pt x="166" y="824"/>
                    </a:cubicBezTo>
                    <a:cubicBezTo>
                      <a:pt x="168" y="827"/>
                      <a:pt x="170" y="826"/>
                      <a:pt x="167" y="830"/>
                    </a:cubicBezTo>
                    <a:cubicBezTo>
                      <a:pt x="163" y="835"/>
                      <a:pt x="165" y="839"/>
                      <a:pt x="165" y="845"/>
                    </a:cubicBezTo>
                    <a:cubicBezTo>
                      <a:pt x="165" y="851"/>
                      <a:pt x="169" y="851"/>
                      <a:pt x="171" y="856"/>
                    </a:cubicBezTo>
                    <a:cubicBezTo>
                      <a:pt x="173" y="860"/>
                      <a:pt x="171" y="863"/>
                      <a:pt x="171" y="866"/>
                    </a:cubicBezTo>
                    <a:cubicBezTo>
                      <a:pt x="171" y="869"/>
                      <a:pt x="174" y="873"/>
                      <a:pt x="172" y="875"/>
                    </a:cubicBezTo>
                    <a:cubicBezTo>
                      <a:pt x="169" y="877"/>
                      <a:pt x="167" y="880"/>
                      <a:pt x="165" y="884"/>
                    </a:cubicBezTo>
                    <a:cubicBezTo>
                      <a:pt x="163" y="889"/>
                      <a:pt x="157" y="891"/>
                      <a:pt x="162" y="895"/>
                    </a:cubicBezTo>
                    <a:cubicBezTo>
                      <a:pt x="166" y="899"/>
                      <a:pt x="166" y="898"/>
                      <a:pt x="169" y="903"/>
                    </a:cubicBezTo>
                    <a:cubicBezTo>
                      <a:pt x="171" y="909"/>
                      <a:pt x="168" y="909"/>
                      <a:pt x="173" y="914"/>
                    </a:cubicBezTo>
                    <a:cubicBezTo>
                      <a:pt x="178" y="918"/>
                      <a:pt x="179" y="917"/>
                      <a:pt x="181" y="922"/>
                    </a:cubicBezTo>
                    <a:cubicBezTo>
                      <a:pt x="182" y="927"/>
                      <a:pt x="179" y="928"/>
                      <a:pt x="186" y="927"/>
                    </a:cubicBezTo>
                    <a:cubicBezTo>
                      <a:pt x="194" y="926"/>
                      <a:pt x="194" y="922"/>
                      <a:pt x="201" y="925"/>
                    </a:cubicBezTo>
                    <a:cubicBezTo>
                      <a:pt x="208" y="927"/>
                      <a:pt x="204" y="927"/>
                      <a:pt x="206" y="932"/>
                    </a:cubicBezTo>
                    <a:cubicBezTo>
                      <a:pt x="208" y="937"/>
                      <a:pt x="212" y="943"/>
                      <a:pt x="212" y="947"/>
                    </a:cubicBezTo>
                    <a:cubicBezTo>
                      <a:pt x="212" y="951"/>
                      <a:pt x="213" y="948"/>
                      <a:pt x="219" y="952"/>
                    </a:cubicBezTo>
                    <a:cubicBezTo>
                      <a:pt x="224" y="957"/>
                      <a:pt x="223" y="960"/>
                      <a:pt x="231" y="960"/>
                    </a:cubicBezTo>
                    <a:cubicBezTo>
                      <a:pt x="238" y="960"/>
                      <a:pt x="279" y="960"/>
                      <a:pt x="287" y="96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1025">
                <a:extLst>
                  <a:ext uri="{FF2B5EF4-FFF2-40B4-BE49-F238E27FC236}">
                    <a16:creationId xmlns:a16="http://schemas.microsoft.com/office/drawing/2014/main" id="{53190267-BED8-8F4A-8FBA-E47BC3AF08FE}"/>
                  </a:ext>
                </a:extLst>
              </p:cNvPr>
              <p:cNvSpPr>
                <a:spLocks/>
              </p:cNvSpPr>
              <p:nvPr/>
            </p:nvSpPr>
            <p:spPr bwMode="auto">
              <a:xfrm>
                <a:off x="1655" y="2922"/>
                <a:ext cx="77" cy="53"/>
              </a:xfrm>
              <a:custGeom>
                <a:avLst/>
                <a:gdLst>
                  <a:gd name="T0" fmla="*/ 129 w 129"/>
                  <a:gd name="T1" fmla="*/ 70 h 89"/>
                  <a:gd name="T2" fmla="*/ 126 w 129"/>
                  <a:gd name="T3" fmla="*/ 73 h 89"/>
                  <a:gd name="T4" fmla="*/ 114 w 129"/>
                  <a:gd name="T5" fmla="*/ 70 h 89"/>
                  <a:gd name="T6" fmla="*/ 109 w 129"/>
                  <a:gd name="T7" fmla="*/ 75 h 89"/>
                  <a:gd name="T8" fmla="*/ 101 w 129"/>
                  <a:gd name="T9" fmla="*/ 74 h 89"/>
                  <a:gd name="T10" fmla="*/ 89 w 129"/>
                  <a:gd name="T11" fmla="*/ 69 h 89"/>
                  <a:gd name="T12" fmla="*/ 88 w 129"/>
                  <a:gd name="T13" fmla="*/ 77 h 89"/>
                  <a:gd name="T14" fmla="*/ 103 w 129"/>
                  <a:gd name="T15" fmla="*/ 85 h 89"/>
                  <a:gd name="T16" fmla="*/ 96 w 129"/>
                  <a:gd name="T17" fmla="*/ 88 h 89"/>
                  <a:gd name="T18" fmla="*/ 82 w 129"/>
                  <a:gd name="T19" fmla="*/ 84 h 89"/>
                  <a:gd name="T20" fmla="*/ 68 w 129"/>
                  <a:gd name="T21" fmla="*/ 83 h 89"/>
                  <a:gd name="T22" fmla="*/ 69 w 129"/>
                  <a:gd name="T23" fmla="*/ 76 h 89"/>
                  <a:gd name="T24" fmla="*/ 61 w 129"/>
                  <a:gd name="T25" fmla="*/ 75 h 89"/>
                  <a:gd name="T26" fmla="*/ 58 w 129"/>
                  <a:gd name="T27" fmla="*/ 71 h 89"/>
                  <a:gd name="T28" fmla="*/ 52 w 129"/>
                  <a:gd name="T29" fmla="*/ 69 h 89"/>
                  <a:gd name="T30" fmla="*/ 50 w 129"/>
                  <a:gd name="T31" fmla="*/ 67 h 89"/>
                  <a:gd name="T32" fmla="*/ 43 w 129"/>
                  <a:gd name="T33" fmla="*/ 68 h 89"/>
                  <a:gd name="T34" fmla="*/ 36 w 129"/>
                  <a:gd name="T35" fmla="*/ 68 h 89"/>
                  <a:gd name="T36" fmla="*/ 27 w 129"/>
                  <a:gd name="T37" fmla="*/ 68 h 89"/>
                  <a:gd name="T38" fmla="*/ 15 w 129"/>
                  <a:gd name="T39" fmla="*/ 63 h 89"/>
                  <a:gd name="T40" fmla="*/ 19 w 129"/>
                  <a:gd name="T41" fmla="*/ 60 h 89"/>
                  <a:gd name="T42" fmla="*/ 26 w 129"/>
                  <a:gd name="T43" fmla="*/ 59 h 89"/>
                  <a:gd name="T44" fmla="*/ 41 w 129"/>
                  <a:gd name="T45" fmla="*/ 56 h 89"/>
                  <a:gd name="T46" fmla="*/ 52 w 129"/>
                  <a:gd name="T47" fmla="*/ 55 h 89"/>
                  <a:gd name="T48" fmla="*/ 38 w 129"/>
                  <a:gd name="T49" fmla="*/ 52 h 89"/>
                  <a:gd name="T50" fmla="*/ 30 w 129"/>
                  <a:gd name="T51" fmla="*/ 50 h 89"/>
                  <a:gd name="T52" fmla="*/ 19 w 129"/>
                  <a:gd name="T53" fmla="*/ 53 h 89"/>
                  <a:gd name="T54" fmla="*/ 13 w 129"/>
                  <a:gd name="T55" fmla="*/ 53 h 89"/>
                  <a:gd name="T56" fmla="*/ 5 w 129"/>
                  <a:gd name="T57" fmla="*/ 62 h 89"/>
                  <a:gd name="T58" fmla="*/ 0 w 129"/>
                  <a:gd name="T59" fmla="*/ 56 h 89"/>
                  <a:gd name="T60" fmla="*/ 6 w 129"/>
                  <a:gd name="T61" fmla="*/ 50 h 89"/>
                  <a:gd name="T62" fmla="*/ 10 w 129"/>
                  <a:gd name="T63" fmla="*/ 47 h 89"/>
                  <a:gd name="T64" fmla="*/ 16 w 129"/>
                  <a:gd name="T65" fmla="*/ 46 h 89"/>
                  <a:gd name="T66" fmla="*/ 15 w 129"/>
                  <a:gd name="T67" fmla="*/ 37 h 89"/>
                  <a:gd name="T68" fmla="*/ 23 w 129"/>
                  <a:gd name="T69" fmla="*/ 37 h 89"/>
                  <a:gd name="T70" fmla="*/ 29 w 129"/>
                  <a:gd name="T71" fmla="*/ 42 h 89"/>
                  <a:gd name="T72" fmla="*/ 33 w 129"/>
                  <a:gd name="T73" fmla="*/ 36 h 89"/>
                  <a:gd name="T74" fmla="*/ 42 w 129"/>
                  <a:gd name="T75" fmla="*/ 28 h 89"/>
                  <a:gd name="T76" fmla="*/ 34 w 129"/>
                  <a:gd name="T77" fmla="*/ 26 h 89"/>
                  <a:gd name="T78" fmla="*/ 20 w 129"/>
                  <a:gd name="T79" fmla="*/ 26 h 89"/>
                  <a:gd name="T80" fmla="*/ 15 w 129"/>
                  <a:gd name="T81" fmla="*/ 19 h 89"/>
                  <a:gd name="T82" fmla="*/ 17 w 129"/>
                  <a:gd name="T83" fmla="*/ 12 h 89"/>
                  <a:gd name="T84" fmla="*/ 25 w 129"/>
                  <a:gd name="T85" fmla="*/ 8 h 89"/>
                  <a:gd name="T86" fmla="*/ 27 w 129"/>
                  <a:gd name="T87" fmla="*/ 4 h 89"/>
                  <a:gd name="T88" fmla="*/ 34 w 129"/>
                  <a:gd name="T89" fmla="*/ 4 h 89"/>
                  <a:gd name="T90" fmla="*/ 39 w 129"/>
                  <a:gd name="T91" fmla="*/ 7 h 89"/>
                  <a:gd name="T92" fmla="*/ 47 w 129"/>
                  <a:gd name="T93" fmla="*/ 7 h 89"/>
                  <a:gd name="T94" fmla="*/ 50 w 129"/>
                  <a:gd name="T95" fmla="*/ 13 h 89"/>
                  <a:gd name="T96" fmla="*/ 55 w 129"/>
                  <a:gd name="T97" fmla="*/ 28 h 89"/>
                  <a:gd name="T98" fmla="*/ 72 w 129"/>
                  <a:gd name="T99" fmla="*/ 55 h 89"/>
                  <a:gd name="T100" fmla="*/ 77 w 129"/>
                  <a:gd name="T101" fmla="*/ 67 h 89"/>
                  <a:gd name="T102" fmla="*/ 129 w 129"/>
                  <a:gd name="T103"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89">
                    <a:moveTo>
                      <a:pt x="129" y="70"/>
                    </a:moveTo>
                    <a:cubicBezTo>
                      <a:pt x="128" y="71"/>
                      <a:pt x="127" y="72"/>
                      <a:pt x="126" y="73"/>
                    </a:cubicBezTo>
                    <a:cubicBezTo>
                      <a:pt x="120" y="78"/>
                      <a:pt x="114" y="70"/>
                      <a:pt x="114" y="70"/>
                    </a:cubicBezTo>
                    <a:cubicBezTo>
                      <a:pt x="114" y="70"/>
                      <a:pt x="114" y="70"/>
                      <a:pt x="109" y="75"/>
                    </a:cubicBezTo>
                    <a:cubicBezTo>
                      <a:pt x="104" y="80"/>
                      <a:pt x="105" y="75"/>
                      <a:pt x="101" y="74"/>
                    </a:cubicBezTo>
                    <a:cubicBezTo>
                      <a:pt x="96" y="73"/>
                      <a:pt x="91" y="70"/>
                      <a:pt x="89" y="69"/>
                    </a:cubicBezTo>
                    <a:cubicBezTo>
                      <a:pt x="86" y="68"/>
                      <a:pt x="83" y="72"/>
                      <a:pt x="88" y="77"/>
                    </a:cubicBezTo>
                    <a:cubicBezTo>
                      <a:pt x="94" y="81"/>
                      <a:pt x="97" y="81"/>
                      <a:pt x="103" y="85"/>
                    </a:cubicBezTo>
                    <a:cubicBezTo>
                      <a:pt x="110" y="89"/>
                      <a:pt x="101" y="89"/>
                      <a:pt x="96" y="88"/>
                    </a:cubicBezTo>
                    <a:cubicBezTo>
                      <a:pt x="92" y="86"/>
                      <a:pt x="85" y="82"/>
                      <a:pt x="82" y="84"/>
                    </a:cubicBezTo>
                    <a:cubicBezTo>
                      <a:pt x="79" y="86"/>
                      <a:pt x="74" y="80"/>
                      <a:pt x="68" y="83"/>
                    </a:cubicBezTo>
                    <a:cubicBezTo>
                      <a:pt x="70" y="81"/>
                      <a:pt x="73" y="78"/>
                      <a:pt x="69" y="76"/>
                    </a:cubicBezTo>
                    <a:cubicBezTo>
                      <a:pt x="69" y="76"/>
                      <a:pt x="61" y="75"/>
                      <a:pt x="61" y="75"/>
                    </a:cubicBezTo>
                    <a:cubicBezTo>
                      <a:pt x="58" y="72"/>
                      <a:pt x="58" y="76"/>
                      <a:pt x="58" y="71"/>
                    </a:cubicBezTo>
                    <a:cubicBezTo>
                      <a:pt x="59" y="66"/>
                      <a:pt x="54" y="74"/>
                      <a:pt x="52" y="69"/>
                    </a:cubicBezTo>
                    <a:cubicBezTo>
                      <a:pt x="49" y="65"/>
                      <a:pt x="51" y="71"/>
                      <a:pt x="50" y="67"/>
                    </a:cubicBezTo>
                    <a:cubicBezTo>
                      <a:pt x="49" y="64"/>
                      <a:pt x="44" y="72"/>
                      <a:pt x="43" y="68"/>
                    </a:cubicBezTo>
                    <a:cubicBezTo>
                      <a:pt x="43" y="65"/>
                      <a:pt x="38" y="69"/>
                      <a:pt x="36" y="68"/>
                    </a:cubicBezTo>
                    <a:cubicBezTo>
                      <a:pt x="35" y="68"/>
                      <a:pt x="35" y="69"/>
                      <a:pt x="27" y="68"/>
                    </a:cubicBezTo>
                    <a:cubicBezTo>
                      <a:pt x="20" y="68"/>
                      <a:pt x="22" y="66"/>
                      <a:pt x="15" y="63"/>
                    </a:cubicBezTo>
                    <a:cubicBezTo>
                      <a:pt x="9" y="59"/>
                      <a:pt x="17" y="61"/>
                      <a:pt x="19" y="60"/>
                    </a:cubicBezTo>
                    <a:cubicBezTo>
                      <a:pt x="20" y="58"/>
                      <a:pt x="21" y="60"/>
                      <a:pt x="26" y="59"/>
                    </a:cubicBezTo>
                    <a:cubicBezTo>
                      <a:pt x="30" y="58"/>
                      <a:pt x="33" y="56"/>
                      <a:pt x="41" y="56"/>
                    </a:cubicBezTo>
                    <a:cubicBezTo>
                      <a:pt x="49" y="56"/>
                      <a:pt x="52" y="55"/>
                      <a:pt x="52" y="55"/>
                    </a:cubicBezTo>
                    <a:cubicBezTo>
                      <a:pt x="52" y="54"/>
                      <a:pt x="43" y="55"/>
                      <a:pt x="38" y="52"/>
                    </a:cubicBezTo>
                    <a:cubicBezTo>
                      <a:pt x="33" y="50"/>
                      <a:pt x="35" y="52"/>
                      <a:pt x="30" y="50"/>
                    </a:cubicBezTo>
                    <a:cubicBezTo>
                      <a:pt x="26" y="47"/>
                      <a:pt x="22" y="55"/>
                      <a:pt x="19" y="53"/>
                    </a:cubicBezTo>
                    <a:cubicBezTo>
                      <a:pt x="15" y="50"/>
                      <a:pt x="17" y="56"/>
                      <a:pt x="13" y="53"/>
                    </a:cubicBezTo>
                    <a:cubicBezTo>
                      <a:pt x="10" y="50"/>
                      <a:pt x="9" y="58"/>
                      <a:pt x="5" y="62"/>
                    </a:cubicBezTo>
                    <a:cubicBezTo>
                      <a:pt x="0" y="66"/>
                      <a:pt x="0" y="56"/>
                      <a:pt x="0" y="56"/>
                    </a:cubicBezTo>
                    <a:cubicBezTo>
                      <a:pt x="0" y="56"/>
                      <a:pt x="9" y="55"/>
                      <a:pt x="6" y="50"/>
                    </a:cubicBezTo>
                    <a:cubicBezTo>
                      <a:pt x="3" y="45"/>
                      <a:pt x="10" y="50"/>
                      <a:pt x="10" y="47"/>
                    </a:cubicBezTo>
                    <a:cubicBezTo>
                      <a:pt x="11" y="44"/>
                      <a:pt x="10" y="47"/>
                      <a:pt x="16" y="46"/>
                    </a:cubicBezTo>
                    <a:cubicBezTo>
                      <a:pt x="22" y="46"/>
                      <a:pt x="15" y="43"/>
                      <a:pt x="15" y="37"/>
                    </a:cubicBezTo>
                    <a:cubicBezTo>
                      <a:pt x="14" y="31"/>
                      <a:pt x="20" y="34"/>
                      <a:pt x="23" y="37"/>
                    </a:cubicBezTo>
                    <a:cubicBezTo>
                      <a:pt x="27" y="40"/>
                      <a:pt x="25" y="40"/>
                      <a:pt x="29" y="42"/>
                    </a:cubicBezTo>
                    <a:cubicBezTo>
                      <a:pt x="32" y="45"/>
                      <a:pt x="33" y="41"/>
                      <a:pt x="33" y="36"/>
                    </a:cubicBezTo>
                    <a:cubicBezTo>
                      <a:pt x="34" y="31"/>
                      <a:pt x="41" y="32"/>
                      <a:pt x="42" y="28"/>
                    </a:cubicBezTo>
                    <a:cubicBezTo>
                      <a:pt x="44" y="23"/>
                      <a:pt x="38" y="27"/>
                      <a:pt x="34" y="26"/>
                    </a:cubicBezTo>
                    <a:cubicBezTo>
                      <a:pt x="30" y="26"/>
                      <a:pt x="25" y="29"/>
                      <a:pt x="20" y="26"/>
                    </a:cubicBezTo>
                    <a:cubicBezTo>
                      <a:pt x="15" y="24"/>
                      <a:pt x="17" y="24"/>
                      <a:pt x="15" y="19"/>
                    </a:cubicBezTo>
                    <a:cubicBezTo>
                      <a:pt x="11" y="13"/>
                      <a:pt x="14" y="16"/>
                      <a:pt x="17" y="12"/>
                    </a:cubicBezTo>
                    <a:cubicBezTo>
                      <a:pt x="20" y="8"/>
                      <a:pt x="24" y="13"/>
                      <a:pt x="25" y="8"/>
                    </a:cubicBezTo>
                    <a:cubicBezTo>
                      <a:pt x="26" y="3"/>
                      <a:pt x="27" y="8"/>
                      <a:pt x="27" y="4"/>
                    </a:cubicBezTo>
                    <a:cubicBezTo>
                      <a:pt x="27" y="0"/>
                      <a:pt x="34" y="4"/>
                      <a:pt x="34" y="4"/>
                    </a:cubicBezTo>
                    <a:cubicBezTo>
                      <a:pt x="35" y="4"/>
                      <a:pt x="36" y="5"/>
                      <a:pt x="39" y="7"/>
                    </a:cubicBezTo>
                    <a:cubicBezTo>
                      <a:pt x="42" y="8"/>
                      <a:pt x="45" y="7"/>
                      <a:pt x="47" y="7"/>
                    </a:cubicBezTo>
                    <a:cubicBezTo>
                      <a:pt x="48" y="9"/>
                      <a:pt x="49" y="12"/>
                      <a:pt x="50" y="13"/>
                    </a:cubicBezTo>
                    <a:cubicBezTo>
                      <a:pt x="50" y="15"/>
                      <a:pt x="54" y="25"/>
                      <a:pt x="55" y="28"/>
                    </a:cubicBezTo>
                    <a:cubicBezTo>
                      <a:pt x="56" y="32"/>
                      <a:pt x="70" y="51"/>
                      <a:pt x="72" y="55"/>
                    </a:cubicBezTo>
                    <a:cubicBezTo>
                      <a:pt x="73" y="58"/>
                      <a:pt x="74" y="65"/>
                      <a:pt x="77" y="67"/>
                    </a:cubicBezTo>
                    <a:cubicBezTo>
                      <a:pt x="77" y="67"/>
                      <a:pt x="102" y="61"/>
                      <a:pt x="129" y="7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1026">
                <a:extLst>
                  <a:ext uri="{FF2B5EF4-FFF2-40B4-BE49-F238E27FC236}">
                    <a16:creationId xmlns:a16="http://schemas.microsoft.com/office/drawing/2014/main" id="{CE51D64A-508B-A04B-BB5D-88374C2076D4}"/>
                  </a:ext>
                </a:extLst>
              </p:cNvPr>
              <p:cNvSpPr>
                <a:spLocks/>
              </p:cNvSpPr>
              <p:nvPr/>
            </p:nvSpPr>
            <p:spPr bwMode="auto">
              <a:xfrm>
                <a:off x="1318" y="2046"/>
                <a:ext cx="198" cy="309"/>
              </a:xfrm>
              <a:custGeom>
                <a:avLst/>
                <a:gdLst>
                  <a:gd name="T0" fmla="*/ 322 w 331"/>
                  <a:gd name="T1" fmla="*/ 491 h 515"/>
                  <a:gd name="T2" fmla="*/ 318 w 331"/>
                  <a:gd name="T3" fmla="*/ 494 h 515"/>
                  <a:gd name="T4" fmla="*/ 315 w 331"/>
                  <a:gd name="T5" fmla="*/ 509 h 515"/>
                  <a:gd name="T6" fmla="*/ 303 w 331"/>
                  <a:gd name="T7" fmla="*/ 515 h 515"/>
                  <a:gd name="T8" fmla="*/ 278 w 331"/>
                  <a:gd name="T9" fmla="*/ 496 h 515"/>
                  <a:gd name="T10" fmla="*/ 258 w 331"/>
                  <a:gd name="T11" fmla="*/ 478 h 515"/>
                  <a:gd name="T12" fmla="*/ 224 w 331"/>
                  <a:gd name="T13" fmla="*/ 461 h 515"/>
                  <a:gd name="T14" fmla="*/ 186 w 331"/>
                  <a:gd name="T15" fmla="*/ 440 h 515"/>
                  <a:gd name="T16" fmla="*/ 157 w 331"/>
                  <a:gd name="T17" fmla="*/ 417 h 515"/>
                  <a:gd name="T18" fmla="*/ 145 w 331"/>
                  <a:gd name="T19" fmla="*/ 385 h 515"/>
                  <a:gd name="T20" fmla="*/ 124 w 331"/>
                  <a:gd name="T21" fmla="*/ 344 h 515"/>
                  <a:gd name="T22" fmla="*/ 99 w 331"/>
                  <a:gd name="T23" fmla="*/ 306 h 515"/>
                  <a:gd name="T24" fmla="*/ 70 w 331"/>
                  <a:gd name="T25" fmla="*/ 252 h 515"/>
                  <a:gd name="T26" fmla="*/ 46 w 331"/>
                  <a:gd name="T27" fmla="*/ 205 h 515"/>
                  <a:gd name="T28" fmla="*/ 22 w 331"/>
                  <a:gd name="T29" fmla="*/ 180 h 515"/>
                  <a:gd name="T30" fmla="*/ 11 w 331"/>
                  <a:gd name="T31" fmla="*/ 166 h 515"/>
                  <a:gd name="T32" fmla="*/ 6 w 331"/>
                  <a:gd name="T33" fmla="*/ 148 h 515"/>
                  <a:gd name="T34" fmla="*/ 1 w 331"/>
                  <a:gd name="T35" fmla="*/ 122 h 515"/>
                  <a:gd name="T36" fmla="*/ 27 w 331"/>
                  <a:gd name="T37" fmla="*/ 97 h 515"/>
                  <a:gd name="T38" fmla="*/ 30 w 331"/>
                  <a:gd name="T39" fmla="*/ 109 h 515"/>
                  <a:gd name="T40" fmla="*/ 24 w 331"/>
                  <a:gd name="T41" fmla="*/ 126 h 515"/>
                  <a:gd name="T42" fmla="*/ 47 w 331"/>
                  <a:gd name="T43" fmla="*/ 126 h 515"/>
                  <a:gd name="T44" fmla="*/ 60 w 331"/>
                  <a:gd name="T45" fmla="*/ 138 h 515"/>
                  <a:gd name="T46" fmla="*/ 71 w 331"/>
                  <a:gd name="T47" fmla="*/ 118 h 515"/>
                  <a:gd name="T48" fmla="*/ 81 w 331"/>
                  <a:gd name="T49" fmla="*/ 92 h 515"/>
                  <a:gd name="T50" fmla="*/ 112 w 331"/>
                  <a:gd name="T51" fmla="*/ 74 h 515"/>
                  <a:gd name="T52" fmla="*/ 138 w 331"/>
                  <a:gd name="T53" fmla="*/ 49 h 515"/>
                  <a:gd name="T54" fmla="*/ 149 w 331"/>
                  <a:gd name="T55" fmla="*/ 27 h 515"/>
                  <a:gd name="T56" fmla="*/ 147 w 331"/>
                  <a:gd name="T57" fmla="*/ 9 h 515"/>
                  <a:gd name="T58" fmla="*/ 156 w 331"/>
                  <a:gd name="T59" fmla="*/ 2 h 515"/>
                  <a:gd name="T60" fmla="*/ 173 w 331"/>
                  <a:gd name="T61" fmla="*/ 20 h 515"/>
                  <a:gd name="T62" fmla="*/ 188 w 331"/>
                  <a:gd name="T63" fmla="*/ 37 h 515"/>
                  <a:gd name="T64" fmla="*/ 204 w 331"/>
                  <a:gd name="T65" fmla="*/ 57 h 515"/>
                  <a:gd name="T66" fmla="*/ 225 w 331"/>
                  <a:gd name="T67" fmla="*/ 70 h 515"/>
                  <a:gd name="T68" fmla="*/ 256 w 331"/>
                  <a:gd name="T69" fmla="*/ 65 h 515"/>
                  <a:gd name="T70" fmla="*/ 280 w 331"/>
                  <a:gd name="T71" fmla="*/ 79 h 515"/>
                  <a:gd name="T72" fmla="*/ 268 w 331"/>
                  <a:gd name="T73" fmla="*/ 108 h 515"/>
                  <a:gd name="T74" fmla="*/ 284 w 331"/>
                  <a:gd name="T75" fmla="*/ 118 h 515"/>
                  <a:gd name="T76" fmla="*/ 278 w 331"/>
                  <a:gd name="T77" fmla="*/ 121 h 515"/>
                  <a:gd name="T78" fmla="*/ 254 w 331"/>
                  <a:gd name="T79" fmla="*/ 123 h 515"/>
                  <a:gd name="T80" fmla="*/ 222 w 331"/>
                  <a:gd name="T81" fmla="*/ 138 h 515"/>
                  <a:gd name="T82" fmla="*/ 208 w 331"/>
                  <a:gd name="T83" fmla="*/ 164 h 515"/>
                  <a:gd name="T84" fmla="*/ 206 w 331"/>
                  <a:gd name="T85" fmla="*/ 184 h 515"/>
                  <a:gd name="T86" fmla="*/ 189 w 331"/>
                  <a:gd name="T87" fmla="*/ 212 h 515"/>
                  <a:gd name="T88" fmla="*/ 204 w 331"/>
                  <a:gd name="T89" fmla="*/ 241 h 515"/>
                  <a:gd name="T90" fmla="*/ 215 w 331"/>
                  <a:gd name="T91" fmla="*/ 267 h 515"/>
                  <a:gd name="T92" fmla="*/ 240 w 331"/>
                  <a:gd name="T93" fmla="*/ 281 h 515"/>
                  <a:gd name="T94" fmla="*/ 277 w 331"/>
                  <a:gd name="T95" fmla="*/ 269 h 515"/>
                  <a:gd name="T96" fmla="*/ 295 w 331"/>
                  <a:gd name="T97" fmla="*/ 307 h 515"/>
                  <a:gd name="T98" fmla="*/ 317 w 331"/>
                  <a:gd name="T99" fmla="*/ 331 h 515"/>
                  <a:gd name="T100" fmla="*/ 327 w 331"/>
                  <a:gd name="T101" fmla="*/ 349 h 515"/>
                  <a:gd name="T102" fmla="*/ 323 w 331"/>
                  <a:gd name="T103" fmla="*/ 364 h 515"/>
                  <a:gd name="T104" fmla="*/ 328 w 331"/>
                  <a:gd name="T105" fmla="*/ 399 h 515"/>
                  <a:gd name="T106" fmla="*/ 319 w 331"/>
                  <a:gd name="T107" fmla="*/ 419 h 515"/>
                  <a:gd name="T108" fmla="*/ 320 w 331"/>
                  <a:gd name="T109" fmla="*/ 435 h 515"/>
                  <a:gd name="T110" fmla="*/ 305 w 331"/>
                  <a:gd name="T111" fmla="*/ 429 h 515"/>
                  <a:gd name="T112" fmla="*/ 305 w 331"/>
                  <a:gd name="T113" fmla="*/ 438 h 515"/>
                  <a:gd name="T114" fmla="*/ 316 w 331"/>
                  <a:gd name="T115" fmla="*/ 447 h 515"/>
                  <a:gd name="T116" fmla="*/ 323 w 331"/>
                  <a:gd name="T117" fmla="*/ 456 h 515"/>
                  <a:gd name="T118" fmla="*/ 330 w 331"/>
                  <a:gd name="T119" fmla="*/ 459 h 515"/>
                  <a:gd name="T120" fmla="*/ 321 w 331"/>
                  <a:gd name="T121" fmla="*/ 48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 h="515">
                    <a:moveTo>
                      <a:pt x="321" y="482"/>
                    </a:moveTo>
                    <a:cubicBezTo>
                      <a:pt x="320" y="485"/>
                      <a:pt x="321" y="490"/>
                      <a:pt x="322" y="491"/>
                    </a:cubicBezTo>
                    <a:cubicBezTo>
                      <a:pt x="322" y="491"/>
                      <a:pt x="322" y="491"/>
                      <a:pt x="322" y="491"/>
                    </a:cubicBezTo>
                    <a:cubicBezTo>
                      <a:pt x="321" y="492"/>
                      <a:pt x="320" y="492"/>
                      <a:pt x="318" y="494"/>
                    </a:cubicBezTo>
                    <a:cubicBezTo>
                      <a:pt x="316" y="496"/>
                      <a:pt x="312" y="498"/>
                      <a:pt x="314" y="501"/>
                    </a:cubicBezTo>
                    <a:cubicBezTo>
                      <a:pt x="315" y="504"/>
                      <a:pt x="318" y="507"/>
                      <a:pt x="315" y="509"/>
                    </a:cubicBezTo>
                    <a:cubicBezTo>
                      <a:pt x="311" y="512"/>
                      <a:pt x="310" y="513"/>
                      <a:pt x="307" y="514"/>
                    </a:cubicBezTo>
                    <a:cubicBezTo>
                      <a:pt x="306" y="514"/>
                      <a:pt x="304" y="514"/>
                      <a:pt x="303" y="515"/>
                    </a:cubicBezTo>
                    <a:cubicBezTo>
                      <a:pt x="299" y="510"/>
                      <a:pt x="296" y="512"/>
                      <a:pt x="289" y="506"/>
                    </a:cubicBezTo>
                    <a:cubicBezTo>
                      <a:pt x="280" y="499"/>
                      <a:pt x="283" y="502"/>
                      <a:pt x="278" y="496"/>
                    </a:cubicBezTo>
                    <a:cubicBezTo>
                      <a:pt x="273" y="489"/>
                      <a:pt x="275" y="491"/>
                      <a:pt x="271" y="487"/>
                    </a:cubicBezTo>
                    <a:cubicBezTo>
                      <a:pt x="267" y="483"/>
                      <a:pt x="261" y="482"/>
                      <a:pt x="258" y="478"/>
                    </a:cubicBezTo>
                    <a:cubicBezTo>
                      <a:pt x="254" y="475"/>
                      <a:pt x="250" y="475"/>
                      <a:pt x="240" y="468"/>
                    </a:cubicBezTo>
                    <a:cubicBezTo>
                      <a:pt x="231" y="462"/>
                      <a:pt x="233" y="466"/>
                      <a:pt x="224" y="461"/>
                    </a:cubicBezTo>
                    <a:cubicBezTo>
                      <a:pt x="214" y="456"/>
                      <a:pt x="216" y="457"/>
                      <a:pt x="207" y="451"/>
                    </a:cubicBezTo>
                    <a:cubicBezTo>
                      <a:pt x="198" y="444"/>
                      <a:pt x="195" y="446"/>
                      <a:pt x="186" y="440"/>
                    </a:cubicBezTo>
                    <a:cubicBezTo>
                      <a:pt x="178" y="434"/>
                      <a:pt x="180" y="440"/>
                      <a:pt x="175" y="433"/>
                    </a:cubicBezTo>
                    <a:cubicBezTo>
                      <a:pt x="169" y="426"/>
                      <a:pt x="164" y="425"/>
                      <a:pt x="157" y="417"/>
                    </a:cubicBezTo>
                    <a:cubicBezTo>
                      <a:pt x="151" y="409"/>
                      <a:pt x="150" y="407"/>
                      <a:pt x="145" y="400"/>
                    </a:cubicBezTo>
                    <a:cubicBezTo>
                      <a:pt x="140" y="394"/>
                      <a:pt x="145" y="389"/>
                      <a:pt x="145" y="385"/>
                    </a:cubicBezTo>
                    <a:cubicBezTo>
                      <a:pt x="146" y="380"/>
                      <a:pt x="139" y="375"/>
                      <a:pt x="136" y="366"/>
                    </a:cubicBezTo>
                    <a:cubicBezTo>
                      <a:pt x="134" y="357"/>
                      <a:pt x="131" y="355"/>
                      <a:pt x="124" y="344"/>
                    </a:cubicBezTo>
                    <a:cubicBezTo>
                      <a:pt x="116" y="334"/>
                      <a:pt x="118" y="334"/>
                      <a:pt x="115" y="329"/>
                    </a:cubicBezTo>
                    <a:cubicBezTo>
                      <a:pt x="112" y="324"/>
                      <a:pt x="102" y="317"/>
                      <a:pt x="99" y="306"/>
                    </a:cubicBezTo>
                    <a:cubicBezTo>
                      <a:pt x="97" y="294"/>
                      <a:pt x="87" y="285"/>
                      <a:pt x="84" y="275"/>
                    </a:cubicBezTo>
                    <a:cubicBezTo>
                      <a:pt x="81" y="266"/>
                      <a:pt x="71" y="261"/>
                      <a:pt x="70" y="252"/>
                    </a:cubicBezTo>
                    <a:cubicBezTo>
                      <a:pt x="70" y="243"/>
                      <a:pt x="60" y="230"/>
                      <a:pt x="55" y="224"/>
                    </a:cubicBezTo>
                    <a:cubicBezTo>
                      <a:pt x="51" y="218"/>
                      <a:pt x="49" y="215"/>
                      <a:pt x="46" y="205"/>
                    </a:cubicBezTo>
                    <a:cubicBezTo>
                      <a:pt x="43" y="196"/>
                      <a:pt x="40" y="196"/>
                      <a:pt x="38" y="191"/>
                    </a:cubicBezTo>
                    <a:cubicBezTo>
                      <a:pt x="35" y="185"/>
                      <a:pt x="26" y="183"/>
                      <a:pt x="22" y="180"/>
                    </a:cubicBezTo>
                    <a:cubicBezTo>
                      <a:pt x="17" y="178"/>
                      <a:pt x="10" y="175"/>
                      <a:pt x="6" y="171"/>
                    </a:cubicBezTo>
                    <a:cubicBezTo>
                      <a:pt x="2" y="168"/>
                      <a:pt x="9" y="166"/>
                      <a:pt x="11" y="166"/>
                    </a:cubicBezTo>
                    <a:cubicBezTo>
                      <a:pt x="13" y="165"/>
                      <a:pt x="11" y="163"/>
                      <a:pt x="10" y="158"/>
                    </a:cubicBezTo>
                    <a:cubicBezTo>
                      <a:pt x="8" y="152"/>
                      <a:pt x="6" y="154"/>
                      <a:pt x="6" y="148"/>
                    </a:cubicBezTo>
                    <a:cubicBezTo>
                      <a:pt x="7" y="142"/>
                      <a:pt x="6" y="140"/>
                      <a:pt x="4" y="136"/>
                    </a:cubicBezTo>
                    <a:cubicBezTo>
                      <a:pt x="1" y="133"/>
                      <a:pt x="0" y="130"/>
                      <a:pt x="1" y="122"/>
                    </a:cubicBezTo>
                    <a:cubicBezTo>
                      <a:pt x="2" y="114"/>
                      <a:pt x="5" y="112"/>
                      <a:pt x="16" y="105"/>
                    </a:cubicBezTo>
                    <a:cubicBezTo>
                      <a:pt x="22" y="100"/>
                      <a:pt x="25" y="99"/>
                      <a:pt x="27" y="97"/>
                    </a:cubicBezTo>
                    <a:cubicBezTo>
                      <a:pt x="26" y="99"/>
                      <a:pt x="26" y="100"/>
                      <a:pt x="28" y="102"/>
                    </a:cubicBezTo>
                    <a:cubicBezTo>
                      <a:pt x="31" y="105"/>
                      <a:pt x="35" y="104"/>
                      <a:pt x="30" y="109"/>
                    </a:cubicBezTo>
                    <a:cubicBezTo>
                      <a:pt x="24" y="114"/>
                      <a:pt x="23" y="110"/>
                      <a:pt x="23" y="116"/>
                    </a:cubicBezTo>
                    <a:cubicBezTo>
                      <a:pt x="23" y="121"/>
                      <a:pt x="20" y="126"/>
                      <a:pt x="24" y="126"/>
                    </a:cubicBezTo>
                    <a:cubicBezTo>
                      <a:pt x="29" y="125"/>
                      <a:pt x="27" y="119"/>
                      <a:pt x="32" y="122"/>
                    </a:cubicBezTo>
                    <a:cubicBezTo>
                      <a:pt x="38" y="125"/>
                      <a:pt x="45" y="121"/>
                      <a:pt x="47" y="126"/>
                    </a:cubicBezTo>
                    <a:cubicBezTo>
                      <a:pt x="49" y="131"/>
                      <a:pt x="44" y="130"/>
                      <a:pt x="49" y="136"/>
                    </a:cubicBezTo>
                    <a:cubicBezTo>
                      <a:pt x="55" y="142"/>
                      <a:pt x="58" y="141"/>
                      <a:pt x="60" y="138"/>
                    </a:cubicBezTo>
                    <a:cubicBezTo>
                      <a:pt x="62" y="136"/>
                      <a:pt x="65" y="132"/>
                      <a:pt x="66" y="128"/>
                    </a:cubicBezTo>
                    <a:cubicBezTo>
                      <a:pt x="67" y="125"/>
                      <a:pt x="70" y="124"/>
                      <a:pt x="71" y="118"/>
                    </a:cubicBezTo>
                    <a:cubicBezTo>
                      <a:pt x="72" y="111"/>
                      <a:pt x="71" y="111"/>
                      <a:pt x="74" y="104"/>
                    </a:cubicBezTo>
                    <a:cubicBezTo>
                      <a:pt x="78" y="97"/>
                      <a:pt x="76" y="97"/>
                      <a:pt x="81" y="92"/>
                    </a:cubicBezTo>
                    <a:cubicBezTo>
                      <a:pt x="86" y="87"/>
                      <a:pt x="78" y="84"/>
                      <a:pt x="90" y="83"/>
                    </a:cubicBezTo>
                    <a:cubicBezTo>
                      <a:pt x="102" y="82"/>
                      <a:pt x="104" y="77"/>
                      <a:pt x="112" y="74"/>
                    </a:cubicBezTo>
                    <a:cubicBezTo>
                      <a:pt x="121" y="71"/>
                      <a:pt x="122" y="71"/>
                      <a:pt x="127" y="64"/>
                    </a:cubicBezTo>
                    <a:cubicBezTo>
                      <a:pt x="133" y="57"/>
                      <a:pt x="135" y="53"/>
                      <a:pt x="138" y="49"/>
                    </a:cubicBezTo>
                    <a:cubicBezTo>
                      <a:pt x="140" y="45"/>
                      <a:pt x="145" y="37"/>
                      <a:pt x="146" y="34"/>
                    </a:cubicBezTo>
                    <a:cubicBezTo>
                      <a:pt x="148" y="30"/>
                      <a:pt x="147" y="28"/>
                      <a:pt x="149" y="27"/>
                    </a:cubicBezTo>
                    <a:cubicBezTo>
                      <a:pt x="151" y="27"/>
                      <a:pt x="152" y="23"/>
                      <a:pt x="151" y="20"/>
                    </a:cubicBezTo>
                    <a:cubicBezTo>
                      <a:pt x="149" y="18"/>
                      <a:pt x="150" y="13"/>
                      <a:pt x="147" y="9"/>
                    </a:cubicBezTo>
                    <a:cubicBezTo>
                      <a:pt x="145" y="6"/>
                      <a:pt x="145" y="5"/>
                      <a:pt x="143" y="2"/>
                    </a:cubicBezTo>
                    <a:cubicBezTo>
                      <a:pt x="148" y="2"/>
                      <a:pt x="153" y="0"/>
                      <a:pt x="156" y="2"/>
                    </a:cubicBezTo>
                    <a:cubicBezTo>
                      <a:pt x="159" y="4"/>
                      <a:pt x="164" y="6"/>
                      <a:pt x="167" y="11"/>
                    </a:cubicBezTo>
                    <a:cubicBezTo>
                      <a:pt x="170" y="15"/>
                      <a:pt x="172" y="17"/>
                      <a:pt x="173" y="20"/>
                    </a:cubicBezTo>
                    <a:cubicBezTo>
                      <a:pt x="174" y="23"/>
                      <a:pt x="173" y="24"/>
                      <a:pt x="179" y="29"/>
                    </a:cubicBezTo>
                    <a:cubicBezTo>
                      <a:pt x="185" y="34"/>
                      <a:pt x="182" y="32"/>
                      <a:pt x="188" y="37"/>
                    </a:cubicBezTo>
                    <a:cubicBezTo>
                      <a:pt x="194" y="42"/>
                      <a:pt x="197" y="47"/>
                      <a:pt x="198" y="49"/>
                    </a:cubicBezTo>
                    <a:cubicBezTo>
                      <a:pt x="198" y="51"/>
                      <a:pt x="204" y="51"/>
                      <a:pt x="204" y="57"/>
                    </a:cubicBezTo>
                    <a:cubicBezTo>
                      <a:pt x="204" y="63"/>
                      <a:pt x="203" y="67"/>
                      <a:pt x="209" y="69"/>
                    </a:cubicBezTo>
                    <a:cubicBezTo>
                      <a:pt x="215" y="71"/>
                      <a:pt x="217" y="71"/>
                      <a:pt x="225" y="70"/>
                    </a:cubicBezTo>
                    <a:cubicBezTo>
                      <a:pt x="232" y="70"/>
                      <a:pt x="237" y="59"/>
                      <a:pt x="242" y="62"/>
                    </a:cubicBezTo>
                    <a:cubicBezTo>
                      <a:pt x="247" y="65"/>
                      <a:pt x="253" y="67"/>
                      <a:pt x="256" y="65"/>
                    </a:cubicBezTo>
                    <a:cubicBezTo>
                      <a:pt x="260" y="64"/>
                      <a:pt x="267" y="67"/>
                      <a:pt x="271" y="69"/>
                    </a:cubicBezTo>
                    <a:cubicBezTo>
                      <a:pt x="275" y="70"/>
                      <a:pt x="281" y="74"/>
                      <a:pt x="280" y="79"/>
                    </a:cubicBezTo>
                    <a:cubicBezTo>
                      <a:pt x="278" y="85"/>
                      <a:pt x="274" y="87"/>
                      <a:pt x="273" y="92"/>
                    </a:cubicBezTo>
                    <a:cubicBezTo>
                      <a:pt x="272" y="96"/>
                      <a:pt x="261" y="107"/>
                      <a:pt x="268" y="108"/>
                    </a:cubicBezTo>
                    <a:cubicBezTo>
                      <a:pt x="275" y="108"/>
                      <a:pt x="281" y="113"/>
                      <a:pt x="282" y="115"/>
                    </a:cubicBezTo>
                    <a:cubicBezTo>
                      <a:pt x="282" y="115"/>
                      <a:pt x="283" y="117"/>
                      <a:pt x="284" y="118"/>
                    </a:cubicBezTo>
                    <a:cubicBezTo>
                      <a:pt x="285" y="119"/>
                      <a:pt x="285" y="121"/>
                      <a:pt x="285" y="121"/>
                    </a:cubicBezTo>
                    <a:cubicBezTo>
                      <a:pt x="283" y="122"/>
                      <a:pt x="282" y="125"/>
                      <a:pt x="278" y="121"/>
                    </a:cubicBezTo>
                    <a:cubicBezTo>
                      <a:pt x="275" y="118"/>
                      <a:pt x="264" y="114"/>
                      <a:pt x="262" y="119"/>
                    </a:cubicBezTo>
                    <a:cubicBezTo>
                      <a:pt x="260" y="123"/>
                      <a:pt x="263" y="121"/>
                      <a:pt x="254" y="123"/>
                    </a:cubicBezTo>
                    <a:cubicBezTo>
                      <a:pt x="245" y="125"/>
                      <a:pt x="243" y="125"/>
                      <a:pt x="237" y="129"/>
                    </a:cubicBezTo>
                    <a:cubicBezTo>
                      <a:pt x="230" y="134"/>
                      <a:pt x="226" y="133"/>
                      <a:pt x="222" y="138"/>
                    </a:cubicBezTo>
                    <a:cubicBezTo>
                      <a:pt x="218" y="142"/>
                      <a:pt x="214" y="141"/>
                      <a:pt x="213" y="148"/>
                    </a:cubicBezTo>
                    <a:cubicBezTo>
                      <a:pt x="211" y="154"/>
                      <a:pt x="211" y="159"/>
                      <a:pt x="208" y="164"/>
                    </a:cubicBezTo>
                    <a:cubicBezTo>
                      <a:pt x="205" y="169"/>
                      <a:pt x="204" y="174"/>
                      <a:pt x="206" y="176"/>
                    </a:cubicBezTo>
                    <a:cubicBezTo>
                      <a:pt x="207" y="178"/>
                      <a:pt x="211" y="181"/>
                      <a:pt x="206" y="184"/>
                    </a:cubicBezTo>
                    <a:cubicBezTo>
                      <a:pt x="202" y="187"/>
                      <a:pt x="194" y="194"/>
                      <a:pt x="194" y="199"/>
                    </a:cubicBezTo>
                    <a:cubicBezTo>
                      <a:pt x="195" y="204"/>
                      <a:pt x="186" y="206"/>
                      <a:pt x="189" y="212"/>
                    </a:cubicBezTo>
                    <a:cubicBezTo>
                      <a:pt x="193" y="219"/>
                      <a:pt x="195" y="220"/>
                      <a:pt x="198" y="228"/>
                    </a:cubicBezTo>
                    <a:cubicBezTo>
                      <a:pt x="202" y="236"/>
                      <a:pt x="200" y="237"/>
                      <a:pt x="204" y="241"/>
                    </a:cubicBezTo>
                    <a:cubicBezTo>
                      <a:pt x="208" y="245"/>
                      <a:pt x="212" y="248"/>
                      <a:pt x="213" y="255"/>
                    </a:cubicBezTo>
                    <a:cubicBezTo>
                      <a:pt x="213" y="263"/>
                      <a:pt x="208" y="267"/>
                      <a:pt x="215" y="267"/>
                    </a:cubicBezTo>
                    <a:cubicBezTo>
                      <a:pt x="222" y="267"/>
                      <a:pt x="228" y="265"/>
                      <a:pt x="232" y="270"/>
                    </a:cubicBezTo>
                    <a:cubicBezTo>
                      <a:pt x="237" y="276"/>
                      <a:pt x="237" y="281"/>
                      <a:pt x="240" y="281"/>
                    </a:cubicBezTo>
                    <a:cubicBezTo>
                      <a:pt x="244" y="281"/>
                      <a:pt x="253" y="287"/>
                      <a:pt x="259" y="280"/>
                    </a:cubicBezTo>
                    <a:cubicBezTo>
                      <a:pt x="266" y="272"/>
                      <a:pt x="279" y="259"/>
                      <a:pt x="277" y="269"/>
                    </a:cubicBezTo>
                    <a:cubicBezTo>
                      <a:pt x="275" y="279"/>
                      <a:pt x="273" y="301"/>
                      <a:pt x="279" y="306"/>
                    </a:cubicBezTo>
                    <a:cubicBezTo>
                      <a:pt x="284" y="310"/>
                      <a:pt x="285" y="307"/>
                      <a:pt x="295" y="307"/>
                    </a:cubicBezTo>
                    <a:cubicBezTo>
                      <a:pt x="298" y="307"/>
                      <a:pt x="300" y="307"/>
                      <a:pt x="303" y="307"/>
                    </a:cubicBezTo>
                    <a:cubicBezTo>
                      <a:pt x="306" y="316"/>
                      <a:pt x="311" y="325"/>
                      <a:pt x="317" y="331"/>
                    </a:cubicBezTo>
                    <a:cubicBezTo>
                      <a:pt x="317" y="331"/>
                      <a:pt x="320" y="335"/>
                      <a:pt x="322" y="339"/>
                    </a:cubicBezTo>
                    <a:cubicBezTo>
                      <a:pt x="324" y="343"/>
                      <a:pt x="326" y="346"/>
                      <a:pt x="327" y="349"/>
                    </a:cubicBezTo>
                    <a:cubicBezTo>
                      <a:pt x="328" y="351"/>
                      <a:pt x="331" y="354"/>
                      <a:pt x="328" y="356"/>
                    </a:cubicBezTo>
                    <a:cubicBezTo>
                      <a:pt x="326" y="359"/>
                      <a:pt x="323" y="358"/>
                      <a:pt x="323" y="364"/>
                    </a:cubicBezTo>
                    <a:cubicBezTo>
                      <a:pt x="323" y="369"/>
                      <a:pt x="323" y="388"/>
                      <a:pt x="323" y="388"/>
                    </a:cubicBezTo>
                    <a:cubicBezTo>
                      <a:pt x="324" y="388"/>
                      <a:pt x="329" y="394"/>
                      <a:pt x="328" y="399"/>
                    </a:cubicBezTo>
                    <a:cubicBezTo>
                      <a:pt x="327" y="404"/>
                      <a:pt x="325" y="403"/>
                      <a:pt x="322" y="409"/>
                    </a:cubicBezTo>
                    <a:cubicBezTo>
                      <a:pt x="320" y="414"/>
                      <a:pt x="317" y="413"/>
                      <a:pt x="319" y="419"/>
                    </a:cubicBezTo>
                    <a:cubicBezTo>
                      <a:pt x="320" y="424"/>
                      <a:pt x="324" y="423"/>
                      <a:pt x="322" y="429"/>
                    </a:cubicBezTo>
                    <a:cubicBezTo>
                      <a:pt x="322" y="432"/>
                      <a:pt x="321" y="434"/>
                      <a:pt x="320" y="435"/>
                    </a:cubicBezTo>
                    <a:cubicBezTo>
                      <a:pt x="318" y="433"/>
                      <a:pt x="316" y="431"/>
                      <a:pt x="313" y="430"/>
                    </a:cubicBezTo>
                    <a:cubicBezTo>
                      <a:pt x="307" y="428"/>
                      <a:pt x="305" y="428"/>
                      <a:pt x="305" y="429"/>
                    </a:cubicBezTo>
                    <a:cubicBezTo>
                      <a:pt x="305" y="430"/>
                      <a:pt x="305" y="431"/>
                      <a:pt x="305" y="431"/>
                    </a:cubicBezTo>
                    <a:cubicBezTo>
                      <a:pt x="305" y="435"/>
                      <a:pt x="307" y="436"/>
                      <a:pt x="305" y="438"/>
                    </a:cubicBezTo>
                    <a:cubicBezTo>
                      <a:pt x="304" y="439"/>
                      <a:pt x="299" y="441"/>
                      <a:pt x="303" y="443"/>
                    </a:cubicBezTo>
                    <a:cubicBezTo>
                      <a:pt x="307" y="445"/>
                      <a:pt x="314" y="444"/>
                      <a:pt x="316" y="447"/>
                    </a:cubicBezTo>
                    <a:cubicBezTo>
                      <a:pt x="318" y="450"/>
                      <a:pt x="318" y="452"/>
                      <a:pt x="319" y="454"/>
                    </a:cubicBezTo>
                    <a:cubicBezTo>
                      <a:pt x="319" y="456"/>
                      <a:pt x="321" y="456"/>
                      <a:pt x="323" y="456"/>
                    </a:cubicBezTo>
                    <a:cubicBezTo>
                      <a:pt x="325" y="456"/>
                      <a:pt x="326" y="456"/>
                      <a:pt x="328" y="455"/>
                    </a:cubicBezTo>
                    <a:cubicBezTo>
                      <a:pt x="329" y="456"/>
                      <a:pt x="330" y="457"/>
                      <a:pt x="330" y="459"/>
                    </a:cubicBezTo>
                    <a:cubicBezTo>
                      <a:pt x="331" y="463"/>
                      <a:pt x="331" y="467"/>
                      <a:pt x="328" y="472"/>
                    </a:cubicBezTo>
                    <a:cubicBezTo>
                      <a:pt x="325" y="476"/>
                      <a:pt x="323" y="479"/>
                      <a:pt x="321" y="48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1027">
                <a:extLst>
                  <a:ext uri="{FF2B5EF4-FFF2-40B4-BE49-F238E27FC236}">
                    <a16:creationId xmlns:a16="http://schemas.microsoft.com/office/drawing/2014/main" id="{F51D22D0-6ECB-864A-B4E5-2501B52F3803}"/>
                  </a:ext>
                </a:extLst>
              </p:cNvPr>
              <p:cNvSpPr>
                <a:spLocks/>
              </p:cNvSpPr>
              <p:nvPr/>
            </p:nvSpPr>
            <p:spPr bwMode="auto">
              <a:xfrm>
                <a:off x="1500" y="2209"/>
                <a:ext cx="192" cy="221"/>
              </a:xfrm>
              <a:custGeom>
                <a:avLst/>
                <a:gdLst>
                  <a:gd name="T0" fmla="*/ 311 w 320"/>
                  <a:gd name="T1" fmla="*/ 286 h 368"/>
                  <a:gd name="T2" fmla="*/ 308 w 320"/>
                  <a:gd name="T3" fmla="*/ 296 h 368"/>
                  <a:gd name="T4" fmla="*/ 293 w 320"/>
                  <a:gd name="T5" fmla="*/ 276 h 368"/>
                  <a:gd name="T6" fmla="*/ 256 w 320"/>
                  <a:gd name="T7" fmla="*/ 269 h 368"/>
                  <a:gd name="T8" fmla="*/ 219 w 320"/>
                  <a:gd name="T9" fmla="*/ 275 h 368"/>
                  <a:gd name="T10" fmla="*/ 208 w 320"/>
                  <a:gd name="T11" fmla="*/ 308 h 368"/>
                  <a:gd name="T12" fmla="*/ 204 w 320"/>
                  <a:gd name="T13" fmla="*/ 342 h 368"/>
                  <a:gd name="T14" fmla="*/ 203 w 320"/>
                  <a:gd name="T15" fmla="*/ 350 h 368"/>
                  <a:gd name="T16" fmla="*/ 180 w 320"/>
                  <a:gd name="T17" fmla="*/ 344 h 368"/>
                  <a:gd name="T18" fmla="*/ 166 w 320"/>
                  <a:gd name="T19" fmla="*/ 362 h 368"/>
                  <a:gd name="T20" fmla="*/ 139 w 320"/>
                  <a:gd name="T21" fmla="*/ 347 h 368"/>
                  <a:gd name="T22" fmla="*/ 111 w 320"/>
                  <a:gd name="T23" fmla="*/ 343 h 368"/>
                  <a:gd name="T24" fmla="*/ 93 w 320"/>
                  <a:gd name="T25" fmla="*/ 367 h 368"/>
                  <a:gd name="T26" fmla="*/ 78 w 320"/>
                  <a:gd name="T27" fmla="*/ 367 h 368"/>
                  <a:gd name="T28" fmla="*/ 70 w 320"/>
                  <a:gd name="T29" fmla="*/ 348 h 368"/>
                  <a:gd name="T30" fmla="*/ 63 w 320"/>
                  <a:gd name="T31" fmla="*/ 328 h 368"/>
                  <a:gd name="T32" fmla="*/ 53 w 320"/>
                  <a:gd name="T33" fmla="*/ 314 h 368"/>
                  <a:gd name="T34" fmla="*/ 46 w 320"/>
                  <a:gd name="T35" fmla="*/ 297 h 368"/>
                  <a:gd name="T36" fmla="*/ 47 w 320"/>
                  <a:gd name="T37" fmla="*/ 282 h 368"/>
                  <a:gd name="T38" fmla="*/ 41 w 320"/>
                  <a:gd name="T39" fmla="*/ 262 h 368"/>
                  <a:gd name="T40" fmla="*/ 29 w 320"/>
                  <a:gd name="T41" fmla="*/ 236 h 368"/>
                  <a:gd name="T42" fmla="*/ 23 w 320"/>
                  <a:gd name="T43" fmla="*/ 224 h 368"/>
                  <a:gd name="T44" fmla="*/ 19 w 320"/>
                  <a:gd name="T45" fmla="*/ 218 h 368"/>
                  <a:gd name="T46" fmla="*/ 25 w 320"/>
                  <a:gd name="T47" fmla="*/ 199 h 368"/>
                  <a:gd name="T48" fmla="*/ 25 w 320"/>
                  <a:gd name="T49" fmla="*/ 182 h 368"/>
                  <a:gd name="T50" fmla="*/ 29 w 320"/>
                  <a:gd name="T51" fmla="*/ 172 h 368"/>
                  <a:gd name="T52" fmla="*/ 17 w 320"/>
                  <a:gd name="T53" fmla="*/ 162 h 368"/>
                  <a:gd name="T54" fmla="*/ 16 w 320"/>
                  <a:gd name="T55" fmla="*/ 146 h 368"/>
                  <a:gd name="T56" fmla="*/ 25 w 320"/>
                  <a:gd name="T57" fmla="*/ 126 h 368"/>
                  <a:gd name="T58" fmla="*/ 20 w 320"/>
                  <a:gd name="T59" fmla="*/ 91 h 368"/>
                  <a:gd name="T60" fmla="*/ 24 w 320"/>
                  <a:gd name="T61" fmla="*/ 76 h 368"/>
                  <a:gd name="T62" fmla="*/ 14 w 320"/>
                  <a:gd name="T63" fmla="*/ 58 h 368"/>
                  <a:gd name="T64" fmla="*/ 18 w 320"/>
                  <a:gd name="T65" fmla="*/ 35 h 368"/>
                  <a:gd name="T66" fmla="*/ 51 w 320"/>
                  <a:gd name="T67" fmla="*/ 20 h 368"/>
                  <a:gd name="T68" fmla="*/ 81 w 320"/>
                  <a:gd name="T69" fmla="*/ 4 h 368"/>
                  <a:gd name="T70" fmla="*/ 104 w 320"/>
                  <a:gd name="T71" fmla="*/ 20 h 368"/>
                  <a:gd name="T72" fmla="*/ 106 w 320"/>
                  <a:gd name="T73" fmla="*/ 47 h 368"/>
                  <a:gd name="T74" fmla="*/ 130 w 320"/>
                  <a:gd name="T75" fmla="*/ 71 h 368"/>
                  <a:gd name="T76" fmla="*/ 163 w 320"/>
                  <a:gd name="T77" fmla="*/ 84 h 368"/>
                  <a:gd name="T78" fmla="*/ 198 w 320"/>
                  <a:gd name="T79" fmla="*/ 104 h 368"/>
                  <a:gd name="T80" fmla="*/ 226 w 320"/>
                  <a:gd name="T81" fmla="*/ 112 h 368"/>
                  <a:gd name="T82" fmla="*/ 240 w 320"/>
                  <a:gd name="T83" fmla="*/ 138 h 368"/>
                  <a:gd name="T84" fmla="*/ 237 w 320"/>
                  <a:gd name="T85" fmla="*/ 160 h 368"/>
                  <a:gd name="T86" fmla="*/ 247 w 320"/>
                  <a:gd name="T87" fmla="*/ 182 h 368"/>
                  <a:gd name="T88" fmla="*/ 291 w 320"/>
                  <a:gd name="T89" fmla="*/ 188 h 368"/>
                  <a:gd name="T90" fmla="*/ 295 w 320"/>
                  <a:gd name="T91" fmla="*/ 214 h 368"/>
                  <a:gd name="T92" fmla="*/ 315 w 320"/>
                  <a:gd name="T93" fmla="*/ 234 h 368"/>
                  <a:gd name="T94" fmla="*/ 309 w 320"/>
                  <a:gd name="T95"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368">
                    <a:moveTo>
                      <a:pt x="309" y="272"/>
                    </a:moveTo>
                    <a:cubicBezTo>
                      <a:pt x="308" y="276"/>
                      <a:pt x="309" y="283"/>
                      <a:pt x="311" y="286"/>
                    </a:cubicBezTo>
                    <a:cubicBezTo>
                      <a:pt x="314" y="289"/>
                      <a:pt x="307" y="290"/>
                      <a:pt x="308" y="296"/>
                    </a:cubicBezTo>
                    <a:cubicBezTo>
                      <a:pt x="308" y="296"/>
                      <a:pt x="308" y="296"/>
                      <a:pt x="308" y="296"/>
                    </a:cubicBezTo>
                    <a:cubicBezTo>
                      <a:pt x="306" y="296"/>
                      <a:pt x="306" y="287"/>
                      <a:pt x="306" y="284"/>
                    </a:cubicBezTo>
                    <a:cubicBezTo>
                      <a:pt x="305" y="280"/>
                      <a:pt x="298" y="279"/>
                      <a:pt x="293" y="276"/>
                    </a:cubicBezTo>
                    <a:cubicBezTo>
                      <a:pt x="288" y="272"/>
                      <a:pt x="281" y="269"/>
                      <a:pt x="276" y="267"/>
                    </a:cubicBezTo>
                    <a:cubicBezTo>
                      <a:pt x="272" y="265"/>
                      <a:pt x="267" y="268"/>
                      <a:pt x="256" y="269"/>
                    </a:cubicBezTo>
                    <a:cubicBezTo>
                      <a:pt x="244" y="270"/>
                      <a:pt x="246" y="269"/>
                      <a:pt x="241" y="271"/>
                    </a:cubicBezTo>
                    <a:cubicBezTo>
                      <a:pt x="235" y="273"/>
                      <a:pt x="223" y="275"/>
                      <a:pt x="219" y="275"/>
                    </a:cubicBezTo>
                    <a:cubicBezTo>
                      <a:pt x="215" y="275"/>
                      <a:pt x="213" y="287"/>
                      <a:pt x="210" y="291"/>
                    </a:cubicBezTo>
                    <a:cubicBezTo>
                      <a:pt x="206" y="296"/>
                      <a:pt x="208" y="300"/>
                      <a:pt x="208" y="308"/>
                    </a:cubicBezTo>
                    <a:cubicBezTo>
                      <a:pt x="209" y="316"/>
                      <a:pt x="207" y="324"/>
                      <a:pt x="206" y="329"/>
                    </a:cubicBezTo>
                    <a:cubicBezTo>
                      <a:pt x="206" y="334"/>
                      <a:pt x="206" y="338"/>
                      <a:pt x="204" y="342"/>
                    </a:cubicBezTo>
                    <a:cubicBezTo>
                      <a:pt x="202" y="345"/>
                      <a:pt x="202" y="348"/>
                      <a:pt x="203" y="350"/>
                    </a:cubicBezTo>
                    <a:cubicBezTo>
                      <a:pt x="203" y="350"/>
                      <a:pt x="203" y="350"/>
                      <a:pt x="203" y="350"/>
                    </a:cubicBezTo>
                    <a:cubicBezTo>
                      <a:pt x="198" y="345"/>
                      <a:pt x="200" y="346"/>
                      <a:pt x="196" y="343"/>
                    </a:cubicBezTo>
                    <a:cubicBezTo>
                      <a:pt x="192" y="340"/>
                      <a:pt x="186" y="343"/>
                      <a:pt x="180" y="344"/>
                    </a:cubicBezTo>
                    <a:cubicBezTo>
                      <a:pt x="175" y="344"/>
                      <a:pt x="173" y="344"/>
                      <a:pt x="169" y="348"/>
                    </a:cubicBezTo>
                    <a:cubicBezTo>
                      <a:pt x="165" y="351"/>
                      <a:pt x="170" y="355"/>
                      <a:pt x="166" y="362"/>
                    </a:cubicBezTo>
                    <a:cubicBezTo>
                      <a:pt x="162" y="368"/>
                      <a:pt x="164" y="365"/>
                      <a:pt x="158" y="361"/>
                    </a:cubicBezTo>
                    <a:cubicBezTo>
                      <a:pt x="152" y="356"/>
                      <a:pt x="149" y="348"/>
                      <a:pt x="139" y="347"/>
                    </a:cubicBezTo>
                    <a:cubicBezTo>
                      <a:pt x="129" y="347"/>
                      <a:pt x="125" y="343"/>
                      <a:pt x="118" y="337"/>
                    </a:cubicBezTo>
                    <a:cubicBezTo>
                      <a:pt x="111" y="331"/>
                      <a:pt x="113" y="337"/>
                      <a:pt x="111" y="343"/>
                    </a:cubicBezTo>
                    <a:cubicBezTo>
                      <a:pt x="109" y="350"/>
                      <a:pt x="104" y="350"/>
                      <a:pt x="98" y="356"/>
                    </a:cubicBezTo>
                    <a:cubicBezTo>
                      <a:pt x="93" y="361"/>
                      <a:pt x="93" y="363"/>
                      <a:pt x="93" y="367"/>
                    </a:cubicBezTo>
                    <a:cubicBezTo>
                      <a:pt x="91" y="368"/>
                      <a:pt x="90" y="368"/>
                      <a:pt x="88" y="368"/>
                    </a:cubicBezTo>
                    <a:cubicBezTo>
                      <a:pt x="83" y="368"/>
                      <a:pt x="82" y="368"/>
                      <a:pt x="78" y="367"/>
                    </a:cubicBezTo>
                    <a:cubicBezTo>
                      <a:pt x="75" y="367"/>
                      <a:pt x="75" y="359"/>
                      <a:pt x="74" y="356"/>
                    </a:cubicBezTo>
                    <a:cubicBezTo>
                      <a:pt x="74" y="352"/>
                      <a:pt x="70" y="350"/>
                      <a:pt x="70" y="348"/>
                    </a:cubicBezTo>
                    <a:cubicBezTo>
                      <a:pt x="69" y="346"/>
                      <a:pt x="68" y="342"/>
                      <a:pt x="67" y="338"/>
                    </a:cubicBezTo>
                    <a:cubicBezTo>
                      <a:pt x="65" y="333"/>
                      <a:pt x="64" y="331"/>
                      <a:pt x="63" y="328"/>
                    </a:cubicBezTo>
                    <a:cubicBezTo>
                      <a:pt x="63" y="325"/>
                      <a:pt x="61" y="324"/>
                      <a:pt x="59" y="320"/>
                    </a:cubicBezTo>
                    <a:cubicBezTo>
                      <a:pt x="57" y="316"/>
                      <a:pt x="55" y="315"/>
                      <a:pt x="53" y="314"/>
                    </a:cubicBezTo>
                    <a:cubicBezTo>
                      <a:pt x="51" y="312"/>
                      <a:pt x="52" y="309"/>
                      <a:pt x="51" y="306"/>
                    </a:cubicBezTo>
                    <a:cubicBezTo>
                      <a:pt x="50" y="304"/>
                      <a:pt x="47" y="300"/>
                      <a:pt x="46" y="297"/>
                    </a:cubicBezTo>
                    <a:cubicBezTo>
                      <a:pt x="46" y="295"/>
                      <a:pt x="47" y="292"/>
                      <a:pt x="49" y="290"/>
                    </a:cubicBezTo>
                    <a:cubicBezTo>
                      <a:pt x="52" y="289"/>
                      <a:pt x="48" y="286"/>
                      <a:pt x="47" y="282"/>
                    </a:cubicBezTo>
                    <a:cubicBezTo>
                      <a:pt x="46" y="279"/>
                      <a:pt x="50" y="276"/>
                      <a:pt x="49" y="271"/>
                    </a:cubicBezTo>
                    <a:cubicBezTo>
                      <a:pt x="49" y="267"/>
                      <a:pt x="43" y="266"/>
                      <a:pt x="41" y="262"/>
                    </a:cubicBezTo>
                    <a:cubicBezTo>
                      <a:pt x="39" y="259"/>
                      <a:pt x="32" y="253"/>
                      <a:pt x="32" y="247"/>
                    </a:cubicBezTo>
                    <a:cubicBezTo>
                      <a:pt x="32" y="240"/>
                      <a:pt x="30" y="239"/>
                      <a:pt x="29" y="236"/>
                    </a:cubicBezTo>
                    <a:cubicBezTo>
                      <a:pt x="29" y="234"/>
                      <a:pt x="28" y="235"/>
                      <a:pt x="26" y="232"/>
                    </a:cubicBezTo>
                    <a:cubicBezTo>
                      <a:pt x="25" y="228"/>
                      <a:pt x="24" y="227"/>
                      <a:pt x="23" y="224"/>
                    </a:cubicBezTo>
                    <a:cubicBezTo>
                      <a:pt x="22" y="222"/>
                      <a:pt x="20" y="220"/>
                      <a:pt x="19" y="218"/>
                    </a:cubicBezTo>
                    <a:cubicBezTo>
                      <a:pt x="19" y="218"/>
                      <a:pt x="19" y="218"/>
                      <a:pt x="19" y="218"/>
                    </a:cubicBezTo>
                    <a:cubicBezTo>
                      <a:pt x="18" y="217"/>
                      <a:pt x="17" y="212"/>
                      <a:pt x="18" y="209"/>
                    </a:cubicBezTo>
                    <a:cubicBezTo>
                      <a:pt x="20" y="206"/>
                      <a:pt x="22" y="203"/>
                      <a:pt x="25" y="199"/>
                    </a:cubicBezTo>
                    <a:cubicBezTo>
                      <a:pt x="28" y="194"/>
                      <a:pt x="28" y="190"/>
                      <a:pt x="27" y="186"/>
                    </a:cubicBezTo>
                    <a:cubicBezTo>
                      <a:pt x="27" y="184"/>
                      <a:pt x="26" y="183"/>
                      <a:pt x="25" y="182"/>
                    </a:cubicBezTo>
                    <a:cubicBezTo>
                      <a:pt x="27" y="182"/>
                      <a:pt x="29" y="181"/>
                      <a:pt x="30" y="179"/>
                    </a:cubicBezTo>
                    <a:cubicBezTo>
                      <a:pt x="32" y="176"/>
                      <a:pt x="33" y="175"/>
                      <a:pt x="29" y="172"/>
                    </a:cubicBezTo>
                    <a:cubicBezTo>
                      <a:pt x="25" y="169"/>
                      <a:pt x="24" y="168"/>
                      <a:pt x="22" y="166"/>
                    </a:cubicBezTo>
                    <a:cubicBezTo>
                      <a:pt x="21" y="165"/>
                      <a:pt x="19" y="164"/>
                      <a:pt x="17" y="162"/>
                    </a:cubicBezTo>
                    <a:cubicBezTo>
                      <a:pt x="18" y="161"/>
                      <a:pt x="19" y="159"/>
                      <a:pt x="19" y="156"/>
                    </a:cubicBezTo>
                    <a:cubicBezTo>
                      <a:pt x="21" y="150"/>
                      <a:pt x="17" y="151"/>
                      <a:pt x="16" y="146"/>
                    </a:cubicBezTo>
                    <a:cubicBezTo>
                      <a:pt x="14" y="140"/>
                      <a:pt x="17" y="141"/>
                      <a:pt x="19" y="136"/>
                    </a:cubicBezTo>
                    <a:cubicBezTo>
                      <a:pt x="22" y="130"/>
                      <a:pt x="24" y="131"/>
                      <a:pt x="25" y="126"/>
                    </a:cubicBezTo>
                    <a:cubicBezTo>
                      <a:pt x="26" y="121"/>
                      <a:pt x="21" y="115"/>
                      <a:pt x="20" y="115"/>
                    </a:cubicBezTo>
                    <a:cubicBezTo>
                      <a:pt x="20" y="115"/>
                      <a:pt x="20" y="96"/>
                      <a:pt x="20" y="91"/>
                    </a:cubicBezTo>
                    <a:cubicBezTo>
                      <a:pt x="20" y="85"/>
                      <a:pt x="23" y="86"/>
                      <a:pt x="25" y="83"/>
                    </a:cubicBezTo>
                    <a:cubicBezTo>
                      <a:pt x="28" y="81"/>
                      <a:pt x="25" y="78"/>
                      <a:pt x="24" y="76"/>
                    </a:cubicBezTo>
                    <a:cubicBezTo>
                      <a:pt x="23" y="73"/>
                      <a:pt x="21" y="70"/>
                      <a:pt x="19" y="66"/>
                    </a:cubicBezTo>
                    <a:cubicBezTo>
                      <a:pt x="17" y="62"/>
                      <a:pt x="14" y="58"/>
                      <a:pt x="14" y="58"/>
                    </a:cubicBezTo>
                    <a:cubicBezTo>
                      <a:pt x="8" y="52"/>
                      <a:pt x="3" y="43"/>
                      <a:pt x="0" y="34"/>
                    </a:cubicBezTo>
                    <a:cubicBezTo>
                      <a:pt x="7" y="33"/>
                      <a:pt x="12" y="32"/>
                      <a:pt x="18" y="35"/>
                    </a:cubicBezTo>
                    <a:cubicBezTo>
                      <a:pt x="26" y="39"/>
                      <a:pt x="32" y="31"/>
                      <a:pt x="36" y="27"/>
                    </a:cubicBezTo>
                    <a:cubicBezTo>
                      <a:pt x="40" y="23"/>
                      <a:pt x="50" y="23"/>
                      <a:pt x="51" y="20"/>
                    </a:cubicBezTo>
                    <a:cubicBezTo>
                      <a:pt x="52" y="18"/>
                      <a:pt x="62" y="10"/>
                      <a:pt x="66" y="8"/>
                    </a:cubicBezTo>
                    <a:cubicBezTo>
                      <a:pt x="70" y="6"/>
                      <a:pt x="72" y="5"/>
                      <a:pt x="81" y="4"/>
                    </a:cubicBezTo>
                    <a:cubicBezTo>
                      <a:pt x="90" y="3"/>
                      <a:pt x="103" y="0"/>
                      <a:pt x="104" y="4"/>
                    </a:cubicBezTo>
                    <a:cubicBezTo>
                      <a:pt x="105" y="9"/>
                      <a:pt x="105" y="16"/>
                      <a:pt x="104" y="20"/>
                    </a:cubicBezTo>
                    <a:cubicBezTo>
                      <a:pt x="103" y="25"/>
                      <a:pt x="105" y="25"/>
                      <a:pt x="106" y="31"/>
                    </a:cubicBezTo>
                    <a:cubicBezTo>
                      <a:pt x="107" y="37"/>
                      <a:pt x="100" y="39"/>
                      <a:pt x="106" y="47"/>
                    </a:cubicBezTo>
                    <a:cubicBezTo>
                      <a:pt x="112" y="55"/>
                      <a:pt x="110" y="57"/>
                      <a:pt x="115" y="61"/>
                    </a:cubicBezTo>
                    <a:cubicBezTo>
                      <a:pt x="121" y="66"/>
                      <a:pt x="125" y="68"/>
                      <a:pt x="130" y="71"/>
                    </a:cubicBezTo>
                    <a:cubicBezTo>
                      <a:pt x="135" y="75"/>
                      <a:pt x="138" y="78"/>
                      <a:pt x="147" y="78"/>
                    </a:cubicBezTo>
                    <a:cubicBezTo>
                      <a:pt x="156" y="79"/>
                      <a:pt x="155" y="77"/>
                      <a:pt x="163" y="84"/>
                    </a:cubicBezTo>
                    <a:cubicBezTo>
                      <a:pt x="171" y="90"/>
                      <a:pt x="169" y="88"/>
                      <a:pt x="178" y="94"/>
                    </a:cubicBezTo>
                    <a:cubicBezTo>
                      <a:pt x="186" y="100"/>
                      <a:pt x="192" y="100"/>
                      <a:pt x="198" y="104"/>
                    </a:cubicBezTo>
                    <a:cubicBezTo>
                      <a:pt x="204" y="109"/>
                      <a:pt x="201" y="108"/>
                      <a:pt x="210" y="108"/>
                    </a:cubicBezTo>
                    <a:cubicBezTo>
                      <a:pt x="219" y="108"/>
                      <a:pt x="222" y="107"/>
                      <a:pt x="226" y="112"/>
                    </a:cubicBezTo>
                    <a:cubicBezTo>
                      <a:pt x="231" y="117"/>
                      <a:pt x="231" y="118"/>
                      <a:pt x="233" y="124"/>
                    </a:cubicBezTo>
                    <a:cubicBezTo>
                      <a:pt x="234" y="129"/>
                      <a:pt x="239" y="134"/>
                      <a:pt x="240" y="138"/>
                    </a:cubicBezTo>
                    <a:cubicBezTo>
                      <a:pt x="240" y="142"/>
                      <a:pt x="240" y="148"/>
                      <a:pt x="240" y="149"/>
                    </a:cubicBezTo>
                    <a:cubicBezTo>
                      <a:pt x="239" y="150"/>
                      <a:pt x="231" y="154"/>
                      <a:pt x="237" y="160"/>
                    </a:cubicBezTo>
                    <a:cubicBezTo>
                      <a:pt x="242" y="165"/>
                      <a:pt x="244" y="166"/>
                      <a:pt x="244" y="170"/>
                    </a:cubicBezTo>
                    <a:cubicBezTo>
                      <a:pt x="244" y="175"/>
                      <a:pt x="239" y="181"/>
                      <a:pt x="247" y="182"/>
                    </a:cubicBezTo>
                    <a:cubicBezTo>
                      <a:pt x="254" y="183"/>
                      <a:pt x="256" y="183"/>
                      <a:pt x="266" y="184"/>
                    </a:cubicBezTo>
                    <a:cubicBezTo>
                      <a:pt x="276" y="185"/>
                      <a:pt x="293" y="182"/>
                      <a:pt x="291" y="188"/>
                    </a:cubicBezTo>
                    <a:cubicBezTo>
                      <a:pt x="290" y="194"/>
                      <a:pt x="292" y="199"/>
                      <a:pt x="291" y="204"/>
                    </a:cubicBezTo>
                    <a:cubicBezTo>
                      <a:pt x="291" y="209"/>
                      <a:pt x="289" y="210"/>
                      <a:pt x="295" y="214"/>
                    </a:cubicBezTo>
                    <a:cubicBezTo>
                      <a:pt x="301" y="218"/>
                      <a:pt x="306" y="214"/>
                      <a:pt x="308" y="223"/>
                    </a:cubicBezTo>
                    <a:cubicBezTo>
                      <a:pt x="309" y="231"/>
                      <a:pt x="313" y="225"/>
                      <a:pt x="315" y="234"/>
                    </a:cubicBezTo>
                    <a:cubicBezTo>
                      <a:pt x="318" y="243"/>
                      <a:pt x="320" y="246"/>
                      <a:pt x="315" y="254"/>
                    </a:cubicBezTo>
                    <a:cubicBezTo>
                      <a:pt x="311" y="262"/>
                      <a:pt x="311" y="268"/>
                      <a:pt x="309" y="27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1028">
                <a:extLst>
                  <a:ext uri="{FF2B5EF4-FFF2-40B4-BE49-F238E27FC236}">
                    <a16:creationId xmlns:a16="http://schemas.microsoft.com/office/drawing/2014/main" id="{8C0541FE-8974-A84B-A742-DE18C0679031}"/>
                  </a:ext>
                </a:extLst>
              </p:cNvPr>
              <p:cNvSpPr>
                <a:spLocks/>
              </p:cNvSpPr>
              <p:nvPr/>
            </p:nvSpPr>
            <p:spPr bwMode="auto">
              <a:xfrm>
                <a:off x="1323" y="2022"/>
                <a:ext cx="86" cy="109"/>
              </a:xfrm>
              <a:custGeom>
                <a:avLst/>
                <a:gdLst>
                  <a:gd name="T0" fmla="*/ 140 w 143"/>
                  <a:gd name="T1" fmla="*/ 66 h 181"/>
                  <a:gd name="T2" fmla="*/ 137 w 143"/>
                  <a:gd name="T3" fmla="*/ 73 h 181"/>
                  <a:gd name="T4" fmla="*/ 129 w 143"/>
                  <a:gd name="T5" fmla="*/ 88 h 181"/>
                  <a:gd name="T6" fmla="*/ 118 w 143"/>
                  <a:gd name="T7" fmla="*/ 103 h 181"/>
                  <a:gd name="T8" fmla="*/ 103 w 143"/>
                  <a:gd name="T9" fmla="*/ 113 h 181"/>
                  <a:gd name="T10" fmla="*/ 81 w 143"/>
                  <a:gd name="T11" fmla="*/ 122 h 181"/>
                  <a:gd name="T12" fmla="*/ 72 w 143"/>
                  <a:gd name="T13" fmla="*/ 131 h 181"/>
                  <a:gd name="T14" fmla="*/ 65 w 143"/>
                  <a:gd name="T15" fmla="*/ 143 h 181"/>
                  <a:gd name="T16" fmla="*/ 62 w 143"/>
                  <a:gd name="T17" fmla="*/ 157 h 181"/>
                  <a:gd name="T18" fmla="*/ 57 w 143"/>
                  <a:gd name="T19" fmla="*/ 167 h 181"/>
                  <a:gd name="T20" fmla="*/ 51 w 143"/>
                  <a:gd name="T21" fmla="*/ 177 h 181"/>
                  <a:gd name="T22" fmla="*/ 40 w 143"/>
                  <a:gd name="T23" fmla="*/ 175 h 181"/>
                  <a:gd name="T24" fmla="*/ 38 w 143"/>
                  <a:gd name="T25" fmla="*/ 165 h 181"/>
                  <a:gd name="T26" fmla="*/ 23 w 143"/>
                  <a:gd name="T27" fmla="*/ 161 h 181"/>
                  <a:gd name="T28" fmla="*/ 15 w 143"/>
                  <a:gd name="T29" fmla="*/ 165 h 181"/>
                  <a:gd name="T30" fmla="*/ 14 w 143"/>
                  <a:gd name="T31" fmla="*/ 155 h 181"/>
                  <a:gd name="T32" fmla="*/ 21 w 143"/>
                  <a:gd name="T33" fmla="*/ 148 h 181"/>
                  <a:gd name="T34" fmla="*/ 19 w 143"/>
                  <a:gd name="T35" fmla="*/ 141 h 181"/>
                  <a:gd name="T36" fmla="*/ 18 w 143"/>
                  <a:gd name="T37" fmla="*/ 136 h 181"/>
                  <a:gd name="T38" fmla="*/ 24 w 143"/>
                  <a:gd name="T39" fmla="*/ 133 h 181"/>
                  <a:gd name="T40" fmla="*/ 22 w 143"/>
                  <a:gd name="T41" fmla="*/ 123 h 181"/>
                  <a:gd name="T42" fmla="*/ 28 w 143"/>
                  <a:gd name="T43" fmla="*/ 114 h 181"/>
                  <a:gd name="T44" fmla="*/ 19 w 143"/>
                  <a:gd name="T45" fmla="*/ 113 h 181"/>
                  <a:gd name="T46" fmla="*/ 12 w 143"/>
                  <a:gd name="T47" fmla="*/ 113 h 181"/>
                  <a:gd name="T48" fmla="*/ 1 w 143"/>
                  <a:gd name="T49" fmla="*/ 106 h 181"/>
                  <a:gd name="T50" fmla="*/ 2 w 143"/>
                  <a:gd name="T51" fmla="*/ 101 h 181"/>
                  <a:gd name="T52" fmla="*/ 4 w 143"/>
                  <a:gd name="T53" fmla="*/ 92 h 181"/>
                  <a:gd name="T54" fmla="*/ 3 w 143"/>
                  <a:gd name="T55" fmla="*/ 81 h 181"/>
                  <a:gd name="T56" fmla="*/ 1 w 143"/>
                  <a:gd name="T57" fmla="*/ 68 h 181"/>
                  <a:gd name="T58" fmla="*/ 11 w 143"/>
                  <a:gd name="T59" fmla="*/ 60 h 181"/>
                  <a:gd name="T60" fmla="*/ 11 w 143"/>
                  <a:gd name="T61" fmla="*/ 50 h 181"/>
                  <a:gd name="T62" fmla="*/ 19 w 143"/>
                  <a:gd name="T63" fmla="*/ 38 h 181"/>
                  <a:gd name="T64" fmla="*/ 20 w 143"/>
                  <a:gd name="T65" fmla="*/ 27 h 181"/>
                  <a:gd name="T66" fmla="*/ 23 w 143"/>
                  <a:gd name="T67" fmla="*/ 16 h 181"/>
                  <a:gd name="T68" fmla="*/ 38 w 143"/>
                  <a:gd name="T69" fmla="*/ 10 h 181"/>
                  <a:gd name="T70" fmla="*/ 50 w 143"/>
                  <a:gd name="T71" fmla="*/ 3 h 181"/>
                  <a:gd name="T72" fmla="*/ 52 w 143"/>
                  <a:gd name="T73" fmla="*/ 0 h 181"/>
                  <a:gd name="T74" fmla="*/ 55 w 143"/>
                  <a:gd name="T75" fmla="*/ 1 h 181"/>
                  <a:gd name="T76" fmla="*/ 66 w 143"/>
                  <a:gd name="T77" fmla="*/ 12 h 181"/>
                  <a:gd name="T78" fmla="*/ 80 w 143"/>
                  <a:gd name="T79" fmla="*/ 17 h 181"/>
                  <a:gd name="T80" fmla="*/ 89 w 143"/>
                  <a:gd name="T81" fmla="*/ 26 h 181"/>
                  <a:gd name="T82" fmla="*/ 95 w 143"/>
                  <a:gd name="T83" fmla="*/ 30 h 181"/>
                  <a:gd name="T84" fmla="*/ 111 w 143"/>
                  <a:gd name="T85" fmla="*/ 30 h 181"/>
                  <a:gd name="T86" fmla="*/ 123 w 143"/>
                  <a:gd name="T87" fmla="*/ 30 h 181"/>
                  <a:gd name="T88" fmla="*/ 134 w 143"/>
                  <a:gd name="T89" fmla="*/ 41 h 181"/>
                  <a:gd name="T90" fmla="*/ 134 w 143"/>
                  <a:gd name="T91" fmla="*/ 41 h 181"/>
                  <a:gd name="T92" fmla="*/ 138 w 143"/>
                  <a:gd name="T93" fmla="*/ 48 h 181"/>
                  <a:gd name="T94" fmla="*/ 142 w 143"/>
                  <a:gd name="T95" fmla="*/ 59 h 181"/>
                  <a:gd name="T96" fmla="*/ 140 w 143"/>
                  <a:gd name="T97" fmla="*/ 6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81">
                    <a:moveTo>
                      <a:pt x="140" y="66"/>
                    </a:moveTo>
                    <a:cubicBezTo>
                      <a:pt x="138" y="67"/>
                      <a:pt x="139" y="69"/>
                      <a:pt x="137" y="73"/>
                    </a:cubicBezTo>
                    <a:cubicBezTo>
                      <a:pt x="136" y="76"/>
                      <a:pt x="131" y="84"/>
                      <a:pt x="129" y="88"/>
                    </a:cubicBezTo>
                    <a:cubicBezTo>
                      <a:pt x="126" y="92"/>
                      <a:pt x="124" y="96"/>
                      <a:pt x="118" y="103"/>
                    </a:cubicBezTo>
                    <a:cubicBezTo>
                      <a:pt x="113" y="110"/>
                      <a:pt x="112" y="110"/>
                      <a:pt x="103" y="113"/>
                    </a:cubicBezTo>
                    <a:cubicBezTo>
                      <a:pt x="95" y="116"/>
                      <a:pt x="93" y="121"/>
                      <a:pt x="81" y="122"/>
                    </a:cubicBezTo>
                    <a:cubicBezTo>
                      <a:pt x="69" y="123"/>
                      <a:pt x="77" y="126"/>
                      <a:pt x="72" y="131"/>
                    </a:cubicBezTo>
                    <a:cubicBezTo>
                      <a:pt x="67" y="136"/>
                      <a:pt x="69" y="136"/>
                      <a:pt x="65" y="143"/>
                    </a:cubicBezTo>
                    <a:cubicBezTo>
                      <a:pt x="62" y="150"/>
                      <a:pt x="63" y="150"/>
                      <a:pt x="62" y="157"/>
                    </a:cubicBezTo>
                    <a:cubicBezTo>
                      <a:pt x="61" y="163"/>
                      <a:pt x="58" y="164"/>
                      <a:pt x="57" y="167"/>
                    </a:cubicBezTo>
                    <a:cubicBezTo>
                      <a:pt x="56" y="171"/>
                      <a:pt x="53" y="175"/>
                      <a:pt x="51" y="177"/>
                    </a:cubicBezTo>
                    <a:cubicBezTo>
                      <a:pt x="49" y="180"/>
                      <a:pt x="46" y="181"/>
                      <a:pt x="40" y="175"/>
                    </a:cubicBezTo>
                    <a:cubicBezTo>
                      <a:pt x="35" y="169"/>
                      <a:pt x="40" y="170"/>
                      <a:pt x="38" y="165"/>
                    </a:cubicBezTo>
                    <a:cubicBezTo>
                      <a:pt x="36" y="160"/>
                      <a:pt x="29" y="164"/>
                      <a:pt x="23" y="161"/>
                    </a:cubicBezTo>
                    <a:cubicBezTo>
                      <a:pt x="18" y="158"/>
                      <a:pt x="20" y="164"/>
                      <a:pt x="15" y="165"/>
                    </a:cubicBezTo>
                    <a:cubicBezTo>
                      <a:pt x="11" y="165"/>
                      <a:pt x="14" y="160"/>
                      <a:pt x="14" y="155"/>
                    </a:cubicBezTo>
                    <a:cubicBezTo>
                      <a:pt x="14" y="149"/>
                      <a:pt x="15" y="153"/>
                      <a:pt x="21" y="148"/>
                    </a:cubicBezTo>
                    <a:cubicBezTo>
                      <a:pt x="26" y="143"/>
                      <a:pt x="22" y="144"/>
                      <a:pt x="19" y="141"/>
                    </a:cubicBezTo>
                    <a:cubicBezTo>
                      <a:pt x="17" y="139"/>
                      <a:pt x="17" y="138"/>
                      <a:pt x="18" y="136"/>
                    </a:cubicBezTo>
                    <a:cubicBezTo>
                      <a:pt x="20" y="135"/>
                      <a:pt x="21" y="134"/>
                      <a:pt x="24" y="133"/>
                    </a:cubicBezTo>
                    <a:cubicBezTo>
                      <a:pt x="30" y="128"/>
                      <a:pt x="24" y="126"/>
                      <a:pt x="22" y="123"/>
                    </a:cubicBezTo>
                    <a:cubicBezTo>
                      <a:pt x="19" y="120"/>
                      <a:pt x="26" y="116"/>
                      <a:pt x="28" y="114"/>
                    </a:cubicBezTo>
                    <a:cubicBezTo>
                      <a:pt x="29" y="113"/>
                      <a:pt x="23" y="112"/>
                      <a:pt x="19" y="113"/>
                    </a:cubicBezTo>
                    <a:cubicBezTo>
                      <a:pt x="16" y="113"/>
                      <a:pt x="16" y="116"/>
                      <a:pt x="12" y="113"/>
                    </a:cubicBezTo>
                    <a:cubicBezTo>
                      <a:pt x="8" y="109"/>
                      <a:pt x="2" y="107"/>
                      <a:pt x="1" y="106"/>
                    </a:cubicBezTo>
                    <a:cubicBezTo>
                      <a:pt x="0" y="105"/>
                      <a:pt x="0" y="103"/>
                      <a:pt x="2" y="101"/>
                    </a:cubicBezTo>
                    <a:cubicBezTo>
                      <a:pt x="4" y="99"/>
                      <a:pt x="5" y="95"/>
                      <a:pt x="4" y="92"/>
                    </a:cubicBezTo>
                    <a:cubicBezTo>
                      <a:pt x="2" y="88"/>
                      <a:pt x="1" y="85"/>
                      <a:pt x="3" y="81"/>
                    </a:cubicBezTo>
                    <a:cubicBezTo>
                      <a:pt x="5" y="77"/>
                      <a:pt x="2" y="74"/>
                      <a:pt x="1" y="68"/>
                    </a:cubicBezTo>
                    <a:cubicBezTo>
                      <a:pt x="0" y="62"/>
                      <a:pt x="6" y="63"/>
                      <a:pt x="11" y="60"/>
                    </a:cubicBezTo>
                    <a:cubicBezTo>
                      <a:pt x="15" y="56"/>
                      <a:pt x="12" y="55"/>
                      <a:pt x="11" y="50"/>
                    </a:cubicBezTo>
                    <a:cubicBezTo>
                      <a:pt x="11" y="45"/>
                      <a:pt x="17" y="43"/>
                      <a:pt x="19" y="38"/>
                    </a:cubicBezTo>
                    <a:cubicBezTo>
                      <a:pt x="21" y="34"/>
                      <a:pt x="23" y="33"/>
                      <a:pt x="20" y="27"/>
                    </a:cubicBezTo>
                    <a:cubicBezTo>
                      <a:pt x="18" y="21"/>
                      <a:pt x="20" y="20"/>
                      <a:pt x="23" y="16"/>
                    </a:cubicBezTo>
                    <a:cubicBezTo>
                      <a:pt x="26" y="13"/>
                      <a:pt x="32" y="11"/>
                      <a:pt x="38" y="10"/>
                    </a:cubicBezTo>
                    <a:cubicBezTo>
                      <a:pt x="44" y="9"/>
                      <a:pt x="44" y="8"/>
                      <a:pt x="50" y="3"/>
                    </a:cubicBezTo>
                    <a:cubicBezTo>
                      <a:pt x="51" y="2"/>
                      <a:pt x="52" y="1"/>
                      <a:pt x="52" y="0"/>
                    </a:cubicBezTo>
                    <a:cubicBezTo>
                      <a:pt x="53" y="0"/>
                      <a:pt x="54" y="0"/>
                      <a:pt x="55" y="1"/>
                    </a:cubicBezTo>
                    <a:cubicBezTo>
                      <a:pt x="56" y="3"/>
                      <a:pt x="62" y="9"/>
                      <a:pt x="66" y="12"/>
                    </a:cubicBezTo>
                    <a:cubicBezTo>
                      <a:pt x="70" y="16"/>
                      <a:pt x="76" y="16"/>
                      <a:pt x="80" y="17"/>
                    </a:cubicBezTo>
                    <a:cubicBezTo>
                      <a:pt x="85" y="18"/>
                      <a:pt x="88" y="21"/>
                      <a:pt x="89" y="26"/>
                    </a:cubicBezTo>
                    <a:cubicBezTo>
                      <a:pt x="90" y="31"/>
                      <a:pt x="90" y="29"/>
                      <a:pt x="95" y="30"/>
                    </a:cubicBezTo>
                    <a:cubicBezTo>
                      <a:pt x="101" y="30"/>
                      <a:pt x="106" y="30"/>
                      <a:pt x="111" y="30"/>
                    </a:cubicBezTo>
                    <a:cubicBezTo>
                      <a:pt x="115" y="29"/>
                      <a:pt x="117" y="30"/>
                      <a:pt x="123" y="30"/>
                    </a:cubicBezTo>
                    <a:cubicBezTo>
                      <a:pt x="130" y="30"/>
                      <a:pt x="131" y="37"/>
                      <a:pt x="134" y="41"/>
                    </a:cubicBezTo>
                    <a:cubicBezTo>
                      <a:pt x="134" y="41"/>
                      <a:pt x="134" y="41"/>
                      <a:pt x="134" y="41"/>
                    </a:cubicBezTo>
                    <a:cubicBezTo>
                      <a:pt x="136" y="44"/>
                      <a:pt x="136" y="45"/>
                      <a:pt x="138" y="48"/>
                    </a:cubicBezTo>
                    <a:cubicBezTo>
                      <a:pt x="141" y="52"/>
                      <a:pt x="140" y="57"/>
                      <a:pt x="142" y="59"/>
                    </a:cubicBezTo>
                    <a:cubicBezTo>
                      <a:pt x="143" y="62"/>
                      <a:pt x="142" y="66"/>
                      <a:pt x="140" y="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1029">
                <a:extLst>
                  <a:ext uri="{FF2B5EF4-FFF2-40B4-BE49-F238E27FC236}">
                    <a16:creationId xmlns:a16="http://schemas.microsoft.com/office/drawing/2014/main" id="{09D5E689-BC0E-E64A-9CE0-3E5629DB87C6}"/>
                  </a:ext>
                </a:extLst>
              </p:cNvPr>
              <p:cNvSpPr>
                <a:spLocks/>
              </p:cNvSpPr>
              <p:nvPr/>
            </p:nvSpPr>
            <p:spPr bwMode="auto">
              <a:xfrm>
                <a:off x="1348" y="1838"/>
                <a:ext cx="185" cy="278"/>
              </a:xfrm>
              <a:custGeom>
                <a:avLst/>
                <a:gdLst>
                  <a:gd name="T0" fmla="*/ 299 w 307"/>
                  <a:gd name="T1" fmla="*/ 288 h 464"/>
                  <a:gd name="T2" fmla="*/ 282 w 307"/>
                  <a:gd name="T3" fmla="*/ 298 h 464"/>
                  <a:gd name="T4" fmla="*/ 275 w 307"/>
                  <a:gd name="T5" fmla="*/ 296 h 464"/>
                  <a:gd name="T6" fmla="*/ 234 w 307"/>
                  <a:gd name="T7" fmla="*/ 312 h 464"/>
                  <a:gd name="T8" fmla="*/ 253 w 307"/>
                  <a:gd name="T9" fmla="*/ 324 h 464"/>
                  <a:gd name="T10" fmla="*/ 232 w 307"/>
                  <a:gd name="T11" fmla="*/ 331 h 464"/>
                  <a:gd name="T12" fmla="*/ 239 w 307"/>
                  <a:gd name="T13" fmla="*/ 360 h 464"/>
                  <a:gd name="T14" fmla="*/ 247 w 307"/>
                  <a:gd name="T15" fmla="*/ 386 h 464"/>
                  <a:gd name="T16" fmla="*/ 239 w 307"/>
                  <a:gd name="T17" fmla="*/ 422 h 464"/>
                  <a:gd name="T18" fmla="*/ 238 w 307"/>
                  <a:gd name="T19" fmla="*/ 451 h 464"/>
                  <a:gd name="T20" fmla="*/ 233 w 307"/>
                  <a:gd name="T21" fmla="*/ 464 h 464"/>
                  <a:gd name="T22" fmla="*/ 217 w 307"/>
                  <a:gd name="T23" fmla="*/ 454 h 464"/>
                  <a:gd name="T24" fmla="*/ 229 w 307"/>
                  <a:gd name="T25" fmla="*/ 425 h 464"/>
                  <a:gd name="T26" fmla="*/ 205 w 307"/>
                  <a:gd name="T27" fmla="*/ 411 h 464"/>
                  <a:gd name="T28" fmla="*/ 174 w 307"/>
                  <a:gd name="T29" fmla="*/ 416 h 464"/>
                  <a:gd name="T30" fmla="*/ 153 w 307"/>
                  <a:gd name="T31" fmla="*/ 403 h 464"/>
                  <a:gd name="T32" fmla="*/ 137 w 307"/>
                  <a:gd name="T33" fmla="*/ 383 h 464"/>
                  <a:gd name="T34" fmla="*/ 122 w 307"/>
                  <a:gd name="T35" fmla="*/ 366 h 464"/>
                  <a:gd name="T36" fmla="*/ 105 w 307"/>
                  <a:gd name="T37" fmla="*/ 348 h 464"/>
                  <a:gd name="T38" fmla="*/ 92 w 307"/>
                  <a:gd name="T39" fmla="*/ 348 h 464"/>
                  <a:gd name="T40" fmla="*/ 69 w 307"/>
                  <a:gd name="T41" fmla="*/ 337 h 464"/>
                  <a:gd name="T42" fmla="*/ 47 w 307"/>
                  <a:gd name="T43" fmla="*/ 333 h 464"/>
                  <a:gd name="T44" fmla="*/ 24 w 307"/>
                  <a:gd name="T45" fmla="*/ 319 h 464"/>
                  <a:gd name="T46" fmla="*/ 10 w 307"/>
                  <a:gd name="T47" fmla="*/ 307 h 464"/>
                  <a:gd name="T48" fmla="*/ 17 w 307"/>
                  <a:gd name="T49" fmla="*/ 297 h 464"/>
                  <a:gd name="T50" fmla="*/ 19 w 307"/>
                  <a:gd name="T51" fmla="*/ 280 h 464"/>
                  <a:gd name="T52" fmla="*/ 40 w 307"/>
                  <a:gd name="T53" fmla="*/ 266 h 464"/>
                  <a:gd name="T54" fmla="*/ 52 w 307"/>
                  <a:gd name="T55" fmla="*/ 245 h 464"/>
                  <a:gd name="T56" fmla="*/ 47 w 307"/>
                  <a:gd name="T57" fmla="*/ 230 h 464"/>
                  <a:gd name="T58" fmla="*/ 47 w 307"/>
                  <a:gd name="T59" fmla="*/ 197 h 464"/>
                  <a:gd name="T60" fmla="*/ 48 w 307"/>
                  <a:gd name="T61" fmla="*/ 174 h 464"/>
                  <a:gd name="T62" fmla="*/ 46 w 307"/>
                  <a:gd name="T63" fmla="*/ 156 h 464"/>
                  <a:gd name="T64" fmla="*/ 42 w 307"/>
                  <a:gd name="T65" fmla="*/ 139 h 464"/>
                  <a:gd name="T66" fmla="*/ 51 w 307"/>
                  <a:gd name="T67" fmla="*/ 132 h 464"/>
                  <a:gd name="T68" fmla="*/ 54 w 307"/>
                  <a:gd name="T69" fmla="*/ 111 h 464"/>
                  <a:gd name="T70" fmla="*/ 54 w 307"/>
                  <a:gd name="T71" fmla="*/ 101 h 464"/>
                  <a:gd name="T72" fmla="*/ 67 w 307"/>
                  <a:gd name="T73" fmla="*/ 122 h 464"/>
                  <a:gd name="T74" fmla="*/ 79 w 307"/>
                  <a:gd name="T75" fmla="*/ 98 h 464"/>
                  <a:gd name="T76" fmla="*/ 95 w 307"/>
                  <a:gd name="T77" fmla="*/ 84 h 464"/>
                  <a:gd name="T78" fmla="*/ 101 w 307"/>
                  <a:gd name="T79" fmla="*/ 56 h 464"/>
                  <a:gd name="T80" fmla="*/ 122 w 307"/>
                  <a:gd name="T81" fmla="*/ 36 h 464"/>
                  <a:gd name="T82" fmla="*/ 133 w 307"/>
                  <a:gd name="T83" fmla="*/ 41 h 464"/>
                  <a:gd name="T84" fmla="*/ 156 w 307"/>
                  <a:gd name="T85" fmla="*/ 30 h 464"/>
                  <a:gd name="T86" fmla="*/ 187 w 307"/>
                  <a:gd name="T87" fmla="*/ 15 h 464"/>
                  <a:gd name="T88" fmla="*/ 210 w 307"/>
                  <a:gd name="T89" fmla="*/ 0 h 464"/>
                  <a:gd name="T90" fmla="*/ 207 w 307"/>
                  <a:gd name="T91" fmla="*/ 18 h 464"/>
                  <a:gd name="T92" fmla="*/ 198 w 307"/>
                  <a:gd name="T93" fmla="*/ 19 h 464"/>
                  <a:gd name="T94" fmla="*/ 179 w 307"/>
                  <a:gd name="T95" fmla="*/ 38 h 464"/>
                  <a:gd name="T96" fmla="*/ 165 w 307"/>
                  <a:gd name="T97" fmla="*/ 67 h 464"/>
                  <a:gd name="T98" fmla="*/ 161 w 307"/>
                  <a:gd name="T99" fmla="*/ 88 h 464"/>
                  <a:gd name="T100" fmla="*/ 170 w 307"/>
                  <a:gd name="T101" fmla="*/ 99 h 464"/>
                  <a:gd name="T102" fmla="*/ 174 w 307"/>
                  <a:gd name="T103" fmla="*/ 127 h 464"/>
                  <a:gd name="T104" fmla="*/ 194 w 307"/>
                  <a:gd name="T105" fmla="*/ 150 h 464"/>
                  <a:gd name="T106" fmla="*/ 217 w 307"/>
                  <a:gd name="T107" fmla="*/ 147 h 464"/>
                  <a:gd name="T108" fmla="*/ 243 w 307"/>
                  <a:gd name="T109" fmla="*/ 166 h 464"/>
                  <a:gd name="T110" fmla="*/ 281 w 307"/>
                  <a:gd name="T111" fmla="*/ 173 h 464"/>
                  <a:gd name="T112" fmla="*/ 295 w 307"/>
                  <a:gd name="T113" fmla="*/ 186 h 464"/>
                  <a:gd name="T114" fmla="*/ 287 w 307"/>
                  <a:gd name="T115" fmla="*/ 217 h 464"/>
                  <a:gd name="T116" fmla="*/ 300 w 307"/>
                  <a:gd name="T117" fmla="*/ 249 h 464"/>
                  <a:gd name="T118" fmla="*/ 295 w 307"/>
                  <a:gd name="T119" fmla="*/ 271 h 464"/>
                  <a:gd name="T120" fmla="*/ 302 w 307"/>
                  <a:gd name="T121" fmla="*/ 29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 h="464">
                    <a:moveTo>
                      <a:pt x="302" y="290"/>
                    </a:moveTo>
                    <a:cubicBezTo>
                      <a:pt x="301" y="290"/>
                      <a:pt x="300" y="290"/>
                      <a:pt x="299" y="288"/>
                    </a:cubicBezTo>
                    <a:cubicBezTo>
                      <a:pt x="297" y="285"/>
                      <a:pt x="295" y="288"/>
                      <a:pt x="292" y="289"/>
                    </a:cubicBezTo>
                    <a:cubicBezTo>
                      <a:pt x="290" y="291"/>
                      <a:pt x="286" y="297"/>
                      <a:pt x="282" y="298"/>
                    </a:cubicBezTo>
                    <a:cubicBezTo>
                      <a:pt x="279" y="299"/>
                      <a:pt x="281" y="294"/>
                      <a:pt x="279" y="291"/>
                    </a:cubicBezTo>
                    <a:cubicBezTo>
                      <a:pt x="278" y="289"/>
                      <a:pt x="276" y="293"/>
                      <a:pt x="275" y="296"/>
                    </a:cubicBezTo>
                    <a:cubicBezTo>
                      <a:pt x="275" y="300"/>
                      <a:pt x="239" y="298"/>
                      <a:pt x="236" y="299"/>
                    </a:cubicBezTo>
                    <a:cubicBezTo>
                      <a:pt x="232" y="300"/>
                      <a:pt x="234" y="310"/>
                      <a:pt x="234" y="312"/>
                    </a:cubicBezTo>
                    <a:cubicBezTo>
                      <a:pt x="234" y="315"/>
                      <a:pt x="242" y="317"/>
                      <a:pt x="247" y="318"/>
                    </a:cubicBezTo>
                    <a:cubicBezTo>
                      <a:pt x="252" y="320"/>
                      <a:pt x="251" y="319"/>
                      <a:pt x="253" y="324"/>
                    </a:cubicBezTo>
                    <a:cubicBezTo>
                      <a:pt x="254" y="329"/>
                      <a:pt x="249" y="328"/>
                      <a:pt x="242" y="326"/>
                    </a:cubicBezTo>
                    <a:cubicBezTo>
                      <a:pt x="234" y="325"/>
                      <a:pt x="234" y="328"/>
                      <a:pt x="232" y="331"/>
                    </a:cubicBezTo>
                    <a:cubicBezTo>
                      <a:pt x="230" y="333"/>
                      <a:pt x="228" y="340"/>
                      <a:pt x="227" y="347"/>
                    </a:cubicBezTo>
                    <a:cubicBezTo>
                      <a:pt x="226" y="355"/>
                      <a:pt x="236" y="356"/>
                      <a:pt x="239" y="360"/>
                    </a:cubicBezTo>
                    <a:cubicBezTo>
                      <a:pt x="242" y="364"/>
                      <a:pt x="241" y="369"/>
                      <a:pt x="245" y="373"/>
                    </a:cubicBezTo>
                    <a:cubicBezTo>
                      <a:pt x="248" y="376"/>
                      <a:pt x="248" y="380"/>
                      <a:pt x="247" y="386"/>
                    </a:cubicBezTo>
                    <a:cubicBezTo>
                      <a:pt x="246" y="392"/>
                      <a:pt x="245" y="393"/>
                      <a:pt x="243" y="400"/>
                    </a:cubicBezTo>
                    <a:cubicBezTo>
                      <a:pt x="240" y="407"/>
                      <a:pt x="240" y="418"/>
                      <a:pt x="239" y="422"/>
                    </a:cubicBezTo>
                    <a:cubicBezTo>
                      <a:pt x="238" y="426"/>
                      <a:pt x="240" y="432"/>
                      <a:pt x="239" y="437"/>
                    </a:cubicBezTo>
                    <a:cubicBezTo>
                      <a:pt x="239" y="442"/>
                      <a:pt x="238" y="447"/>
                      <a:pt x="238" y="451"/>
                    </a:cubicBezTo>
                    <a:cubicBezTo>
                      <a:pt x="237" y="455"/>
                      <a:pt x="236" y="458"/>
                      <a:pt x="235" y="461"/>
                    </a:cubicBezTo>
                    <a:cubicBezTo>
                      <a:pt x="235" y="464"/>
                      <a:pt x="234" y="464"/>
                      <a:pt x="233" y="464"/>
                    </a:cubicBezTo>
                    <a:cubicBezTo>
                      <a:pt x="232" y="463"/>
                      <a:pt x="231" y="461"/>
                      <a:pt x="231" y="461"/>
                    </a:cubicBezTo>
                    <a:cubicBezTo>
                      <a:pt x="230" y="459"/>
                      <a:pt x="224" y="454"/>
                      <a:pt x="217" y="454"/>
                    </a:cubicBezTo>
                    <a:cubicBezTo>
                      <a:pt x="210" y="453"/>
                      <a:pt x="221" y="442"/>
                      <a:pt x="222" y="438"/>
                    </a:cubicBezTo>
                    <a:cubicBezTo>
                      <a:pt x="223" y="433"/>
                      <a:pt x="227" y="431"/>
                      <a:pt x="229" y="425"/>
                    </a:cubicBezTo>
                    <a:cubicBezTo>
                      <a:pt x="230" y="420"/>
                      <a:pt x="224" y="416"/>
                      <a:pt x="220" y="415"/>
                    </a:cubicBezTo>
                    <a:cubicBezTo>
                      <a:pt x="216" y="413"/>
                      <a:pt x="209" y="410"/>
                      <a:pt x="205" y="411"/>
                    </a:cubicBezTo>
                    <a:cubicBezTo>
                      <a:pt x="202" y="413"/>
                      <a:pt x="196" y="411"/>
                      <a:pt x="191" y="408"/>
                    </a:cubicBezTo>
                    <a:cubicBezTo>
                      <a:pt x="186" y="405"/>
                      <a:pt x="181" y="416"/>
                      <a:pt x="174" y="416"/>
                    </a:cubicBezTo>
                    <a:cubicBezTo>
                      <a:pt x="166" y="417"/>
                      <a:pt x="164" y="417"/>
                      <a:pt x="158" y="415"/>
                    </a:cubicBezTo>
                    <a:cubicBezTo>
                      <a:pt x="152" y="413"/>
                      <a:pt x="153" y="409"/>
                      <a:pt x="153" y="403"/>
                    </a:cubicBezTo>
                    <a:cubicBezTo>
                      <a:pt x="153" y="397"/>
                      <a:pt x="147" y="397"/>
                      <a:pt x="147" y="395"/>
                    </a:cubicBezTo>
                    <a:cubicBezTo>
                      <a:pt x="146" y="393"/>
                      <a:pt x="143" y="388"/>
                      <a:pt x="137" y="383"/>
                    </a:cubicBezTo>
                    <a:cubicBezTo>
                      <a:pt x="131" y="378"/>
                      <a:pt x="134" y="380"/>
                      <a:pt x="128" y="375"/>
                    </a:cubicBezTo>
                    <a:cubicBezTo>
                      <a:pt x="122" y="370"/>
                      <a:pt x="123" y="369"/>
                      <a:pt x="122" y="366"/>
                    </a:cubicBezTo>
                    <a:cubicBezTo>
                      <a:pt x="121" y="363"/>
                      <a:pt x="119" y="361"/>
                      <a:pt x="116" y="357"/>
                    </a:cubicBezTo>
                    <a:cubicBezTo>
                      <a:pt x="113" y="352"/>
                      <a:pt x="108" y="350"/>
                      <a:pt x="105" y="348"/>
                    </a:cubicBezTo>
                    <a:cubicBezTo>
                      <a:pt x="102" y="346"/>
                      <a:pt x="97" y="348"/>
                      <a:pt x="92" y="348"/>
                    </a:cubicBezTo>
                    <a:cubicBezTo>
                      <a:pt x="92" y="348"/>
                      <a:pt x="92" y="348"/>
                      <a:pt x="92" y="348"/>
                    </a:cubicBezTo>
                    <a:cubicBezTo>
                      <a:pt x="89" y="344"/>
                      <a:pt x="88" y="337"/>
                      <a:pt x="81" y="337"/>
                    </a:cubicBezTo>
                    <a:cubicBezTo>
                      <a:pt x="75" y="337"/>
                      <a:pt x="73" y="336"/>
                      <a:pt x="69" y="337"/>
                    </a:cubicBezTo>
                    <a:cubicBezTo>
                      <a:pt x="64" y="337"/>
                      <a:pt x="59" y="337"/>
                      <a:pt x="53" y="337"/>
                    </a:cubicBezTo>
                    <a:cubicBezTo>
                      <a:pt x="48" y="336"/>
                      <a:pt x="48" y="338"/>
                      <a:pt x="47" y="333"/>
                    </a:cubicBezTo>
                    <a:cubicBezTo>
                      <a:pt x="46" y="328"/>
                      <a:pt x="43" y="325"/>
                      <a:pt x="38" y="324"/>
                    </a:cubicBezTo>
                    <a:cubicBezTo>
                      <a:pt x="34" y="323"/>
                      <a:pt x="28" y="323"/>
                      <a:pt x="24" y="319"/>
                    </a:cubicBezTo>
                    <a:cubicBezTo>
                      <a:pt x="20" y="316"/>
                      <a:pt x="14" y="310"/>
                      <a:pt x="13" y="308"/>
                    </a:cubicBezTo>
                    <a:cubicBezTo>
                      <a:pt x="12" y="307"/>
                      <a:pt x="11" y="307"/>
                      <a:pt x="10" y="307"/>
                    </a:cubicBezTo>
                    <a:cubicBezTo>
                      <a:pt x="10" y="306"/>
                      <a:pt x="7" y="304"/>
                      <a:pt x="4" y="300"/>
                    </a:cubicBezTo>
                    <a:cubicBezTo>
                      <a:pt x="0" y="293"/>
                      <a:pt x="14" y="297"/>
                      <a:pt x="17" y="297"/>
                    </a:cubicBezTo>
                    <a:cubicBezTo>
                      <a:pt x="19" y="296"/>
                      <a:pt x="17" y="294"/>
                      <a:pt x="16" y="291"/>
                    </a:cubicBezTo>
                    <a:cubicBezTo>
                      <a:pt x="14" y="288"/>
                      <a:pt x="14" y="284"/>
                      <a:pt x="19" y="280"/>
                    </a:cubicBezTo>
                    <a:cubicBezTo>
                      <a:pt x="23" y="277"/>
                      <a:pt x="29" y="278"/>
                      <a:pt x="34" y="276"/>
                    </a:cubicBezTo>
                    <a:cubicBezTo>
                      <a:pt x="40" y="275"/>
                      <a:pt x="39" y="271"/>
                      <a:pt x="40" y="266"/>
                    </a:cubicBezTo>
                    <a:cubicBezTo>
                      <a:pt x="41" y="262"/>
                      <a:pt x="44" y="260"/>
                      <a:pt x="45" y="256"/>
                    </a:cubicBezTo>
                    <a:cubicBezTo>
                      <a:pt x="46" y="252"/>
                      <a:pt x="49" y="248"/>
                      <a:pt x="52" y="245"/>
                    </a:cubicBezTo>
                    <a:cubicBezTo>
                      <a:pt x="54" y="242"/>
                      <a:pt x="52" y="241"/>
                      <a:pt x="51" y="240"/>
                    </a:cubicBezTo>
                    <a:cubicBezTo>
                      <a:pt x="50" y="239"/>
                      <a:pt x="49" y="234"/>
                      <a:pt x="47" y="230"/>
                    </a:cubicBezTo>
                    <a:cubicBezTo>
                      <a:pt x="45" y="226"/>
                      <a:pt x="50" y="225"/>
                      <a:pt x="51" y="213"/>
                    </a:cubicBezTo>
                    <a:cubicBezTo>
                      <a:pt x="52" y="200"/>
                      <a:pt x="49" y="201"/>
                      <a:pt x="47" y="197"/>
                    </a:cubicBezTo>
                    <a:cubicBezTo>
                      <a:pt x="45" y="192"/>
                      <a:pt x="49" y="188"/>
                      <a:pt x="52" y="185"/>
                    </a:cubicBezTo>
                    <a:cubicBezTo>
                      <a:pt x="55" y="183"/>
                      <a:pt x="50" y="180"/>
                      <a:pt x="48" y="174"/>
                    </a:cubicBezTo>
                    <a:cubicBezTo>
                      <a:pt x="46" y="168"/>
                      <a:pt x="51" y="170"/>
                      <a:pt x="52" y="166"/>
                    </a:cubicBezTo>
                    <a:cubicBezTo>
                      <a:pt x="53" y="161"/>
                      <a:pt x="49" y="164"/>
                      <a:pt x="46" y="156"/>
                    </a:cubicBezTo>
                    <a:cubicBezTo>
                      <a:pt x="43" y="149"/>
                      <a:pt x="43" y="149"/>
                      <a:pt x="39" y="146"/>
                    </a:cubicBezTo>
                    <a:cubicBezTo>
                      <a:pt x="40" y="144"/>
                      <a:pt x="41" y="141"/>
                      <a:pt x="42" y="139"/>
                    </a:cubicBezTo>
                    <a:cubicBezTo>
                      <a:pt x="44" y="136"/>
                      <a:pt x="44" y="131"/>
                      <a:pt x="46" y="132"/>
                    </a:cubicBezTo>
                    <a:cubicBezTo>
                      <a:pt x="48" y="134"/>
                      <a:pt x="49" y="136"/>
                      <a:pt x="51" y="132"/>
                    </a:cubicBezTo>
                    <a:cubicBezTo>
                      <a:pt x="53" y="128"/>
                      <a:pt x="59" y="124"/>
                      <a:pt x="57" y="120"/>
                    </a:cubicBezTo>
                    <a:cubicBezTo>
                      <a:pt x="56" y="117"/>
                      <a:pt x="55" y="114"/>
                      <a:pt x="54" y="111"/>
                    </a:cubicBezTo>
                    <a:cubicBezTo>
                      <a:pt x="53" y="108"/>
                      <a:pt x="52" y="105"/>
                      <a:pt x="52" y="104"/>
                    </a:cubicBezTo>
                    <a:cubicBezTo>
                      <a:pt x="52" y="103"/>
                      <a:pt x="53" y="102"/>
                      <a:pt x="54" y="101"/>
                    </a:cubicBezTo>
                    <a:cubicBezTo>
                      <a:pt x="55" y="103"/>
                      <a:pt x="57" y="105"/>
                      <a:pt x="60" y="107"/>
                    </a:cubicBezTo>
                    <a:cubicBezTo>
                      <a:pt x="67" y="113"/>
                      <a:pt x="63" y="110"/>
                      <a:pt x="67" y="122"/>
                    </a:cubicBezTo>
                    <a:cubicBezTo>
                      <a:pt x="71" y="134"/>
                      <a:pt x="68" y="117"/>
                      <a:pt x="68" y="108"/>
                    </a:cubicBezTo>
                    <a:cubicBezTo>
                      <a:pt x="68" y="99"/>
                      <a:pt x="73" y="104"/>
                      <a:pt x="79" y="98"/>
                    </a:cubicBezTo>
                    <a:cubicBezTo>
                      <a:pt x="85" y="92"/>
                      <a:pt x="85" y="94"/>
                      <a:pt x="88" y="89"/>
                    </a:cubicBezTo>
                    <a:cubicBezTo>
                      <a:pt x="91" y="83"/>
                      <a:pt x="92" y="85"/>
                      <a:pt x="95" y="84"/>
                    </a:cubicBezTo>
                    <a:cubicBezTo>
                      <a:pt x="99" y="82"/>
                      <a:pt x="102" y="77"/>
                      <a:pt x="101" y="68"/>
                    </a:cubicBezTo>
                    <a:cubicBezTo>
                      <a:pt x="100" y="59"/>
                      <a:pt x="101" y="61"/>
                      <a:pt x="101" y="56"/>
                    </a:cubicBezTo>
                    <a:cubicBezTo>
                      <a:pt x="101" y="51"/>
                      <a:pt x="107" y="48"/>
                      <a:pt x="109" y="42"/>
                    </a:cubicBezTo>
                    <a:cubicBezTo>
                      <a:pt x="111" y="37"/>
                      <a:pt x="117" y="36"/>
                      <a:pt x="122" y="36"/>
                    </a:cubicBezTo>
                    <a:cubicBezTo>
                      <a:pt x="127" y="35"/>
                      <a:pt x="127" y="36"/>
                      <a:pt x="130" y="43"/>
                    </a:cubicBezTo>
                    <a:cubicBezTo>
                      <a:pt x="132" y="49"/>
                      <a:pt x="131" y="46"/>
                      <a:pt x="133" y="41"/>
                    </a:cubicBezTo>
                    <a:cubicBezTo>
                      <a:pt x="136" y="36"/>
                      <a:pt x="136" y="35"/>
                      <a:pt x="138" y="32"/>
                    </a:cubicBezTo>
                    <a:cubicBezTo>
                      <a:pt x="141" y="29"/>
                      <a:pt x="151" y="31"/>
                      <a:pt x="156" y="30"/>
                    </a:cubicBezTo>
                    <a:cubicBezTo>
                      <a:pt x="161" y="29"/>
                      <a:pt x="162" y="26"/>
                      <a:pt x="169" y="23"/>
                    </a:cubicBezTo>
                    <a:cubicBezTo>
                      <a:pt x="175" y="19"/>
                      <a:pt x="181" y="19"/>
                      <a:pt x="187" y="15"/>
                    </a:cubicBezTo>
                    <a:cubicBezTo>
                      <a:pt x="193" y="10"/>
                      <a:pt x="188" y="9"/>
                      <a:pt x="192" y="5"/>
                    </a:cubicBezTo>
                    <a:cubicBezTo>
                      <a:pt x="195" y="0"/>
                      <a:pt x="204" y="0"/>
                      <a:pt x="210" y="0"/>
                    </a:cubicBezTo>
                    <a:cubicBezTo>
                      <a:pt x="216" y="0"/>
                      <a:pt x="216" y="3"/>
                      <a:pt x="215" y="11"/>
                    </a:cubicBezTo>
                    <a:cubicBezTo>
                      <a:pt x="214" y="18"/>
                      <a:pt x="212" y="15"/>
                      <a:pt x="207" y="18"/>
                    </a:cubicBezTo>
                    <a:cubicBezTo>
                      <a:pt x="204" y="19"/>
                      <a:pt x="203" y="19"/>
                      <a:pt x="202" y="20"/>
                    </a:cubicBezTo>
                    <a:cubicBezTo>
                      <a:pt x="200" y="20"/>
                      <a:pt x="199" y="20"/>
                      <a:pt x="198" y="19"/>
                    </a:cubicBezTo>
                    <a:cubicBezTo>
                      <a:pt x="195" y="19"/>
                      <a:pt x="191" y="25"/>
                      <a:pt x="185" y="30"/>
                    </a:cubicBezTo>
                    <a:cubicBezTo>
                      <a:pt x="179" y="36"/>
                      <a:pt x="180" y="38"/>
                      <a:pt x="179" y="38"/>
                    </a:cubicBezTo>
                    <a:cubicBezTo>
                      <a:pt x="178" y="39"/>
                      <a:pt x="175" y="46"/>
                      <a:pt x="170" y="50"/>
                    </a:cubicBezTo>
                    <a:cubicBezTo>
                      <a:pt x="164" y="55"/>
                      <a:pt x="165" y="64"/>
                      <a:pt x="165" y="67"/>
                    </a:cubicBezTo>
                    <a:cubicBezTo>
                      <a:pt x="165" y="70"/>
                      <a:pt x="162" y="78"/>
                      <a:pt x="155" y="83"/>
                    </a:cubicBezTo>
                    <a:cubicBezTo>
                      <a:pt x="148" y="88"/>
                      <a:pt x="160" y="88"/>
                      <a:pt x="161" y="88"/>
                    </a:cubicBezTo>
                    <a:cubicBezTo>
                      <a:pt x="161" y="88"/>
                      <a:pt x="164" y="89"/>
                      <a:pt x="167" y="91"/>
                    </a:cubicBezTo>
                    <a:cubicBezTo>
                      <a:pt x="171" y="93"/>
                      <a:pt x="170" y="95"/>
                      <a:pt x="170" y="99"/>
                    </a:cubicBezTo>
                    <a:cubicBezTo>
                      <a:pt x="171" y="104"/>
                      <a:pt x="173" y="106"/>
                      <a:pt x="176" y="112"/>
                    </a:cubicBezTo>
                    <a:cubicBezTo>
                      <a:pt x="180" y="117"/>
                      <a:pt x="175" y="123"/>
                      <a:pt x="174" y="127"/>
                    </a:cubicBezTo>
                    <a:cubicBezTo>
                      <a:pt x="172" y="132"/>
                      <a:pt x="180" y="137"/>
                      <a:pt x="182" y="142"/>
                    </a:cubicBezTo>
                    <a:cubicBezTo>
                      <a:pt x="184" y="148"/>
                      <a:pt x="190" y="150"/>
                      <a:pt x="194" y="150"/>
                    </a:cubicBezTo>
                    <a:cubicBezTo>
                      <a:pt x="198" y="151"/>
                      <a:pt x="202" y="150"/>
                      <a:pt x="207" y="150"/>
                    </a:cubicBezTo>
                    <a:cubicBezTo>
                      <a:pt x="212" y="150"/>
                      <a:pt x="214" y="148"/>
                      <a:pt x="217" y="147"/>
                    </a:cubicBezTo>
                    <a:cubicBezTo>
                      <a:pt x="220" y="146"/>
                      <a:pt x="227" y="151"/>
                      <a:pt x="232" y="152"/>
                    </a:cubicBezTo>
                    <a:cubicBezTo>
                      <a:pt x="237" y="153"/>
                      <a:pt x="241" y="160"/>
                      <a:pt x="243" y="166"/>
                    </a:cubicBezTo>
                    <a:cubicBezTo>
                      <a:pt x="245" y="173"/>
                      <a:pt x="251" y="172"/>
                      <a:pt x="258" y="172"/>
                    </a:cubicBezTo>
                    <a:cubicBezTo>
                      <a:pt x="264" y="172"/>
                      <a:pt x="277" y="173"/>
                      <a:pt x="281" y="173"/>
                    </a:cubicBezTo>
                    <a:cubicBezTo>
                      <a:pt x="285" y="173"/>
                      <a:pt x="291" y="170"/>
                      <a:pt x="297" y="173"/>
                    </a:cubicBezTo>
                    <a:cubicBezTo>
                      <a:pt x="304" y="175"/>
                      <a:pt x="296" y="176"/>
                      <a:pt x="295" y="186"/>
                    </a:cubicBezTo>
                    <a:cubicBezTo>
                      <a:pt x="293" y="195"/>
                      <a:pt x="292" y="191"/>
                      <a:pt x="289" y="197"/>
                    </a:cubicBezTo>
                    <a:cubicBezTo>
                      <a:pt x="286" y="204"/>
                      <a:pt x="288" y="211"/>
                      <a:pt x="287" y="217"/>
                    </a:cubicBezTo>
                    <a:cubicBezTo>
                      <a:pt x="286" y="224"/>
                      <a:pt x="291" y="230"/>
                      <a:pt x="291" y="236"/>
                    </a:cubicBezTo>
                    <a:cubicBezTo>
                      <a:pt x="292" y="243"/>
                      <a:pt x="293" y="244"/>
                      <a:pt x="300" y="249"/>
                    </a:cubicBezTo>
                    <a:cubicBezTo>
                      <a:pt x="307" y="255"/>
                      <a:pt x="295" y="257"/>
                      <a:pt x="289" y="262"/>
                    </a:cubicBezTo>
                    <a:cubicBezTo>
                      <a:pt x="282" y="266"/>
                      <a:pt x="292" y="269"/>
                      <a:pt x="295" y="271"/>
                    </a:cubicBezTo>
                    <a:cubicBezTo>
                      <a:pt x="298" y="273"/>
                      <a:pt x="302" y="280"/>
                      <a:pt x="303" y="285"/>
                    </a:cubicBezTo>
                    <a:cubicBezTo>
                      <a:pt x="303" y="287"/>
                      <a:pt x="302" y="289"/>
                      <a:pt x="302" y="29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1030">
                <a:extLst>
                  <a:ext uri="{FF2B5EF4-FFF2-40B4-BE49-F238E27FC236}">
                    <a16:creationId xmlns:a16="http://schemas.microsoft.com/office/drawing/2014/main" id="{0C2904B7-CCDA-8B47-ADEC-244924FF17F0}"/>
                  </a:ext>
                </a:extLst>
              </p:cNvPr>
              <p:cNvSpPr>
                <a:spLocks/>
              </p:cNvSpPr>
              <p:nvPr/>
            </p:nvSpPr>
            <p:spPr bwMode="auto">
              <a:xfrm>
                <a:off x="1437" y="1838"/>
                <a:ext cx="205" cy="197"/>
              </a:xfrm>
              <a:custGeom>
                <a:avLst/>
                <a:gdLst>
                  <a:gd name="T0" fmla="*/ 334 w 342"/>
                  <a:gd name="T1" fmla="*/ 123 h 328"/>
                  <a:gd name="T2" fmla="*/ 329 w 342"/>
                  <a:gd name="T3" fmla="*/ 145 h 328"/>
                  <a:gd name="T4" fmla="*/ 315 w 342"/>
                  <a:gd name="T5" fmla="*/ 158 h 328"/>
                  <a:gd name="T6" fmla="*/ 304 w 342"/>
                  <a:gd name="T7" fmla="*/ 176 h 328"/>
                  <a:gd name="T8" fmla="*/ 318 w 342"/>
                  <a:gd name="T9" fmla="*/ 198 h 328"/>
                  <a:gd name="T10" fmla="*/ 318 w 342"/>
                  <a:gd name="T11" fmla="*/ 212 h 328"/>
                  <a:gd name="T12" fmla="*/ 293 w 342"/>
                  <a:gd name="T13" fmla="*/ 226 h 328"/>
                  <a:gd name="T14" fmla="*/ 267 w 342"/>
                  <a:gd name="T15" fmla="*/ 234 h 328"/>
                  <a:gd name="T16" fmla="*/ 258 w 342"/>
                  <a:gd name="T17" fmla="*/ 242 h 328"/>
                  <a:gd name="T18" fmla="*/ 240 w 342"/>
                  <a:gd name="T19" fmla="*/ 235 h 328"/>
                  <a:gd name="T20" fmla="*/ 219 w 342"/>
                  <a:gd name="T21" fmla="*/ 227 h 328"/>
                  <a:gd name="T22" fmla="*/ 227 w 342"/>
                  <a:gd name="T23" fmla="*/ 245 h 328"/>
                  <a:gd name="T24" fmla="*/ 234 w 342"/>
                  <a:gd name="T25" fmla="*/ 276 h 328"/>
                  <a:gd name="T26" fmla="*/ 250 w 342"/>
                  <a:gd name="T27" fmla="*/ 285 h 328"/>
                  <a:gd name="T28" fmla="*/ 230 w 342"/>
                  <a:gd name="T29" fmla="*/ 298 h 328"/>
                  <a:gd name="T30" fmla="*/ 216 w 342"/>
                  <a:gd name="T31" fmla="*/ 311 h 328"/>
                  <a:gd name="T32" fmla="*/ 195 w 342"/>
                  <a:gd name="T33" fmla="*/ 326 h 328"/>
                  <a:gd name="T34" fmla="*/ 183 w 342"/>
                  <a:gd name="T35" fmla="*/ 324 h 328"/>
                  <a:gd name="T36" fmla="*/ 162 w 342"/>
                  <a:gd name="T37" fmla="*/ 314 h 328"/>
                  <a:gd name="T38" fmla="*/ 155 w 342"/>
                  <a:gd name="T39" fmla="*/ 294 h 328"/>
                  <a:gd name="T40" fmla="*/ 155 w 342"/>
                  <a:gd name="T41" fmla="*/ 285 h 328"/>
                  <a:gd name="T42" fmla="*/ 141 w 342"/>
                  <a:gd name="T43" fmla="*/ 262 h 328"/>
                  <a:gd name="T44" fmla="*/ 143 w 342"/>
                  <a:gd name="T45" fmla="*/ 236 h 328"/>
                  <a:gd name="T46" fmla="*/ 141 w 342"/>
                  <a:gd name="T47" fmla="*/ 197 h 328"/>
                  <a:gd name="T48" fmla="*/ 149 w 342"/>
                  <a:gd name="T49" fmla="*/ 173 h 328"/>
                  <a:gd name="T50" fmla="*/ 110 w 342"/>
                  <a:gd name="T51" fmla="*/ 172 h 328"/>
                  <a:gd name="T52" fmla="*/ 84 w 342"/>
                  <a:gd name="T53" fmla="*/ 152 h 328"/>
                  <a:gd name="T54" fmla="*/ 59 w 342"/>
                  <a:gd name="T55" fmla="*/ 150 h 328"/>
                  <a:gd name="T56" fmla="*/ 34 w 342"/>
                  <a:gd name="T57" fmla="*/ 142 h 328"/>
                  <a:gd name="T58" fmla="*/ 28 w 342"/>
                  <a:gd name="T59" fmla="*/ 112 h 328"/>
                  <a:gd name="T60" fmla="*/ 19 w 342"/>
                  <a:gd name="T61" fmla="*/ 91 h 328"/>
                  <a:gd name="T62" fmla="*/ 7 w 342"/>
                  <a:gd name="T63" fmla="*/ 83 h 328"/>
                  <a:gd name="T64" fmla="*/ 22 w 342"/>
                  <a:gd name="T65" fmla="*/ 50 h 328"/>
                  <a:gd name="T66" fmla="*/ 37 w 342"/>
                  <a:gd name="T67" fmla="*/ 30 h 328"/>
                  <a:gd name="T68" fmla="*/ 54 w 342"/>
                  <a:gd name="T69" fmla="*/ 20 h 328"/>
                  <a:gd name="T70" fmla="*/ 51 w 342"/>
                  <a:gd name="T71" fmla="*/ 38 h 328"/>
                  <a:gd name="T72" fmla="*/ 45 w 342"/>
                  <a:gd name="T73" fmla="*/ 63 h 328"/>
                  <a:gd name="T74" fmla="*/ 48 w 342"/>
                  <a:gd name="T75" fmla="*/ 87 h 328"/>
                  <a:gd name="T76" fmla="*/ 65 w 342"/>
                  <a:gd name="T77" fmla="*/ 84 h 328"/>
                  <a:gd name="T78" fmla="*/ 56 w 342"/>
                  <a:gd name="T79" fmla="*/ 54 h 328"/>
                  <a:gd name="T80" fmla="*/ 69 w 342"/>
                  <a:gd name="T81" fmla="*/ 32 h 328"/>
                  <a:gd name="T82" fmla="*/ 96 w 342"/>
                  <a:gd name="T83" fmla="*/ 26 h 328"/>
                  <a:gd name="T84" fmla="*/ 92 w 342"/>
                  <a:gd name="T85" fmla="*/ 5 h 328"/>
                  <a:gd name="T86" fmla="*/ 105 w 342"/>
                  <a:gd name="T87" fmla="*/ 23 h 328"/>
                  <a:gd name="T88" fmla="*/ 132 w 342"/>
                  <a:gd name="T89" fmla="*/ 30 h 328"/>
                  <a:gd name="T90" fmla="*/ 144 w 342"/>
                  <a:gd name="T91" fmla="*/ 53 h 328"/>
                  <a:gd name="T92" fmla="*/ 170 w 342"/>
                  <a:gd name="T93" fmla="*/ 51 h 328"/>
                  <a:gd name="T94" fmla="*/ 199 w 342"/>
                  <a:gd name="T95" fmla="*/ 59 h 328"/>
                  <a:gd name="T96" fmla="*/ 223 w 342"/>
                  <a:gd name="T97" fmla="*/ 62 h 328"/>
                  <a:gd name="T98" fmla="*/ 244 w 342"/>
                  <a:gd name="T99" fmla="*/ 48 h 328"/>
                  <a:gd name="T100" fmla="*/ 267 w 342"/>
                  <a:gd name="T101" fmla="*/ 46 h 328"/>
                  <a:gd name="T102" fmla="*/ 290 w 342"/>
                  <a:gd name="T103" fmla="*/ 46 h 328"/>
                  <a:gd name="T104" fmla="*/ 274 w 342"/>
                  <a:gd name="T105" fmla="*/ 54 h 328"/>
                  <a:gd name="T106" fmla="*/ 288 w 342"/>
                  <a:gd name="T107" fmla="*/ 66 h 328"/>
                  <a:gd name="T108" fmla="*/ 302 w 342"/>
                  <a:gd name="T109" fmla="*/ 72 h 328"/>
                  <a:gd name="T110" fmla="*/ 319 w 342"/>
                  <a:gd name="T111" fmla="*/ 80 h 328"/>
                  <a:gd name="T112" fmla="*/ 314 w 342"/>
                  <a:gd name="T113" fmla="*/ 96 h 328"/>
                  <a:gd name="T114" fmla="*/ 310 w 342"/>
                  <a:gd name="T115" fmla="*/ 110 h 328"/>
                  <a:gd name="T116" fmla="*/ 327 w 342"/>
                  <a:gd name="T117" fmla="*/ 105 h 328"/>
                  <a:gd name="T118" fmla="*/ 342 w 342"/>
                  <a:gd name="T119" fmla="*/ 10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2" h="328">
                    <a:moveTo>
                      <a:pt x="342" y="113"/>
                    </a:moveTo>
                    <a:cubicBezTo>
                      <a:pt x="342" y="115"/>
                      <a:pt x="340" y="119"/>
                      <a:pt x="334" y="123"/>
                    </a:cubicBezTo>
                    <a:cubicBezTo>
                      <a:pt x="327" y="127"/>
                      <a:pt x="326" y="132"/>
                      <a:pt x="322" y="134"/>
                    </a:cubicBezTo>
                    <a:cubicBezTo>
                      <a:pt x="318" y="137"/>
                      <a:pt x="322" y="142"/>
                      <a:pt x="329" y="145"/>
                    </a:cubicBezTo>
                    <a:cubicBezTo>
                      <a:pt x="336" y="149"/>
                      <a:pt x="329" y="150"/>
                      <a:pt x="328" y="152"/>
                    </a:cubicBezTo>
                    <a:cubicBezTo>
                      <a:pt x="327" y="153"/>
                      <a:pt x="319" y="157"/>
                      <a:pt x="315" y="158"/>
                    </a:cubicBezTo>
                    <a:cubicBezTo>
                      <a:pt x="311" y="158"/>
                      <a:pt x="308" y="165"/>
                      <a:pt x="308" y="167"/>
                    </a:cubicBezTo>
                    <a:cubicBezTo>
                      <a:pt x="308" y="170"/>
                      <a:pt x="307" y="173"/>
                      <a:pt x="304" y="176"/>
                    </a:cubicBezTo>
                    <a:cubicBezTo>
                      <a:pt x="302" y="180"/>
                      <a:pt x="307" y="186"/>
                      <a:pt x="309" y="190"/>
                    </a:cubicBezTo>
                    <a:cubicBezTo>
                      <a:pt x="311" y="194"/>
                      <a:pt x="314" y="195"/>
                      <a:pt x="318" y="198"/>
                    </a:cubicBezTo>
                    <a:cubicBezTo>
                      <a:pt x="319" y="199"/>
                      <a:pt x="320" y="200"/>
                      <a:pt x="320" y="201"/>
                    </a:cubicBezTo>
                    <a:cubicBezTo>
                      <a:pt x="321" y="204"/>
                      <a:pt x="319" y="209"/>
                      <a:pt x="318" y="212"/>
                    </a:cubicBezTo>
                    <a:cubicBezTo>
                      <a:pt x="318" y="215"/>
                      <a:pt x="314" y="217"/>
                      <a:pt x="307" y="219"/>
                    </a:cubicBezTo>
                    <a:cubicBezTo>
                      <a:pt x="299" y="221"/>
                      <a:pt x="300" y="224"/>
                      <a:pt x="293" y="226"/>
                    </a:cubicBezTo>
                    <a:cubicBezTo>
                      <a:pt x="286" y="229"/>
                      <a:pt x="284" y="231"/>
                      <a:pt x="278" y="231"/>
                    </a:cubicBezTo>
                    <a:cubicBezTo>
                      <a:pt x="271" y="231"/>
                      <a:pt x="270" y="232"/>
                      <a:pt x="267" y="234"/>
                    </a:cubicBezTo>
                    <a:cubicBezTo>
                      <a:pt x="265" y="236"/>
                      <a:pt x="270" y="246"/>
                      <a:pt x="265" y="246"/>
                    </a:cubicBezTo>
                    <a:cubicBezTo>
                      <a:pt x="260" y="247"/>
                      <a:pt x="260" y="246"/>
                      <a:pt x="258" y="242"/>
                    </a:cubicBezTo>
                    <a:cubicBezTo>
                      <a:pt x="255" y="238"/>
                      <a:pt x="256" y="238"/>
                      <a:pt x="251" y="237"/>
                    </a:cubicBezTo>
                    <a:cubicBezTo>
                      <a:pt x="246" y="237"/>
                      <a:pt x="243" y="236"/>
                      <a:pt x="240" y="235"/>
                    </a:cubicBezTo>
                    <a:cubicBezTo>
                      <a:pt x="237" y="234"/>
                      <a:pt x="237" y="233"/>
                      <a:pt x="233" y="232"/>
                    </a:cubicBezTo>
                    <a:cubicBezTo>
                      <a:pt x="228" y="231"/>
                      <a:pt x="222" y="228"/>
                      <a:pt x="219" y="227"/>
                    </a:cubicBezTo>
                    <a:cubicBezTo>
                      <a:pt x="216" y="225"/>
                      <a:pt x="217" y="230"/>
                      <a:pt x="219" y="234"/>
                    </a:cubicBezTo>
                    <a:cubicBezTo>
                      <a:pt x="221" y="238"/>
                      <a:pt x="224" y="240"/>
                      <a:pt x="227" y="245"/>
                    </a:cubicBezTo>
                    <a:cubicBezTo>
                      <a:pt x="230" y="250"/>
                      <a:pt x="229" y="252"/>
                      <a:pt x="228" y="259"/>
                    </a:cubicBezTo>
                    <a:cubicBezTo>
                      <a:pt x="228" y="266"/>
                      <a:pt x="234" y="274"/>
                      <a:pt x="234" y="276"/>
                    </a:cubicBezTo>
                    <a:cubicBezTo>
                      <a:pt x="234" y="278"/>
                      <a:pt x="244" y="279"/>
                      <a:pt x="249" y="279"/>
                    </a:cubicBezTo>
                    <a:cubicBezTo>
                      <a:pt x="253" y="279"/>
                      <a:pt x="250" y="283"/>
                      <a:pt x="250" y="285"/>
                    </a:cubicBezTo>
                    <a:cubicBezTo>
                      <a:pt x="250" y="288"/>
                      <a:pt x="247" y="290"/>
                      <a:pt x="239" y="290"/>
                    </a:cubicBezTo>
                    <a:cubicBezTo>
                      <a:pt x="232" y="291"/>
                      <a:pt x="230" y="295"/>
                      <a:pt x="230" y="298"/>
                    </a:cubicBezTo>
                    <a:cubicBezTo>
                      <a:pt x="230" y="301"/>
                      <a:pt x="228" y="303"/>
                      <a:pt x="225" y="307"/>
                    </a:cubicBezTo>
                    <a:cubicBezTo>
                      <a:pt x="222" y="311"/>
                      <a:pt x="222" y="308"/>
                      <a:pt x="216" y="311"/>
                    </a:cubicBezTo>
                    <a:cubicBezTo>
                      <a:pt x="209" y="313"/>
                      <a:pt x="209" y="316"/>
                      <a:pt x="204" y="320"/>
                    </a:cubicBezTo>
                    <a:cubicBezTo>
                      <a:pt x="199" y="323"/>
                      <a:pt x="197" y="327"/>
                      <a:pt x="195" y="326"/>
                    </a:cubicBezTo>
                    <a:cubicBezTo>
                      <a:pt x="193" y="326"/>
                      <a:pt x="194" y="322"/>
                      <a:pt x="193" y="319"/>
                    </a:cubicBezTo>
                    <a:cubicBezTo>
                      <a:pt x="193" y="315"/>
                      <a:pt x="187" y="321"/>
                      <a:pt x="183" y="324"/>
                    </a:cubicBezTo>
                    <a:cubicBezTo>
                      <a:pt x="178" y="328"/>
                      <a:pt x="181" y="325"/>
                      <a:pt x="174" y="324"/>
                    </a:cubicBezTo>
                    <a:cubicBezTo>
                      <a:pt x="166" y="323"/>
                      <a:pt x="168" y="320"/>
                      <a:pt x="162" y="314"/>
                    </a:cubicBezTo>
                    <a:cubicBezTo>
                      <a:pt x="156" y="309"/>
                      <a:pt x="158" y="309"/>
                      <a:pt x="157" y="303"/>
                    </a:cubicBezTo>
                    <a:cubicBezTo>
                      <a:pt x="157" y="296"/>
                      <a:pt x="158" y="299"/>
                      <a:pt x="155" y="294"/>
                    </a:cubicBezTo>
                    <a:cubicBezTo>
                      <a:pt x="153" y="292"/>
                      <a:pt x="153" y="290"/>
                      <a:pt x="154" y="290"/>
                    </a:cubicBezTo>
                    <a:cubicBezTo>
                      <a:pt x="154" y="289"/>
                      <a:pt x="155" y="287"/>
                      <a:pt x="155" y="285"/>
                    </a:cubicBezTo>
                    <a:cubicBezTo>
                      <a:pt x="154" y="280"/>
                      <a:pt x="150" y="273"/>
                      <a:pt x="147" y="271"/>
                    </a:cubicBezTo>
                    <a:cubicBezTo>
                      <a:pt x="144" y="269"/>
                      <a:pt x="134" y="266"/>
                      <a:pt x="141" y="262"/>
                    </a:cubicBezTo>
                    <a:cubicBezTo>
                      <a:pt x="147" y="257"/>
                      <a:pt x="159" y="255"/>
                      <a:pt x="152" y="249"/>
                    </a:cubicBezTo>
                    <a:cubicBezTo>
                      <a:pt x="145" y="244"/>
                      <a:pt x="144" y="243"/>
                      <a:pt x="143" y="236"/>
                    </a:cubicBezTo>
                    <a:cubicBezTo>
                      <a:pt x="143" y="230"/>
                      <a:pt x="138" y="224"/>
                      <a:pt x="139" y="217"/>
                    </a:cubicBezTo>
                    <a:cubicBezTo>
                      <a:pt x="140" y="211"/>
                      <a:pt x="138" y="204"/>
                      <a:pt x="141" y="197"/>
                    </a:cubicBezTo>
                    <a:cubicBezTo>
                      <a:pt x="144" y="191"/>
                      <a:pt x="145" y="195"/>
                      <a:pt x="147" y="186"/>
                    </a:cubicBezTo>
                    <a:cubicBezTo>
                      <a:pt x="148" y="176"/>
                      <a:pt x="156" y="175"/>
                      <a:pt x="149" y="173"/>
                    </a:cubicBezTo>
                    <a:cubicBezTo>
                      <a:pt x="143" y="170"/>
                      <a:pt x="137" y="173"/>
                      <a:pt x="133" y="173"/>
                    </a:cubicBezTo>
                    <a:cubicBezTo>
                      <a:pt x="129" y="173"/>
                      <a:pt x="116" y="172"/>
                      <a:pt x="110" y="172"/>
                    </a:cubicBezTo>
                    <a:cubicBezTo>
                      <a:pt x="103" y="172"/>
                      <a:pt x="97" y="173"/>
                      <a:pt x="95" y="166"/>
                    </a:cubicBezTo>
                    <a:cubicBezTo>
                      <a:pt x="93" y="160"/>
                      <a:pt x="89" y="153"/>
                      <a:pt x="84" y="152"/>
                    </a:cubicBezTo>
                    <a:cubicBezTo>
                      <a:pt x="79" y="151"/>
                      <a:pt x="72" y="146"/>
                      <a:pt x="69" y="147"/>
                    </a:cubicBezTo>
                    <a:cubicBezTo>
                      <a:pt x="66" y="148"/>
                      <a:pt x="64" y="150"/>
                      <a:pt x="59" y="150"/>
                    </a:cubicBezTo>
                    <a:cubicBezTo>
                      <a:pt x="54" y="150"/>
                      <a:pt x="50" y="151"/>
                      <a:pt x="46" y="150"/>
                    </a:cubicBezTo>
                    <a:cubicBezTo>
                      <a:pt x="42" y="150"/>
                      <a:pt x="36" y="148"/>
                      <a:pt x="34" y="142"/>
                    </a:cubicBezTo>
                    <a:cubicBezTo>
                      <a:pt x="32" y="137"/>
                      <a:pt x="24" y="132"/>
                      <a:pt x="26" y="127"/>
                    </a:cubicBezTo>
                    <a:cubicBezTo>
                      <a:pt x="27" y="123"/>
                      <a:pt x="32" y="117"/>
                      <a:pt x="28" y="112"/>
                    </a:cubicBezTo>
                    <a:cubicBezTo>
                      <a:pt x="25" y="106"/>
                      <a:pt x="23" y="104"/>
                      <a:pt x="22" y="99"/>
                    </a:cubicBezTo>
                    <a:cubicBezTo>
                      <a:pt x="22" y="95"/>
                      <a:pt x="23" y="93"/>
                      <a:pt x="19" y="91"/>
                    </a:cubicBezTo>
                    <a:cubicBezTo>
                      <a:pt x="16" y="89"/>
                      <a:pt x="13" y="88"/>
                      <a:pt x="13" y="88"/>
                    </a:cubicBezTo>
                    <a:cubicBezTo>
                      <a:pt x="12" y="88"/>
                      <a:pt x="0" y="88"/>
                      <a:pt x="7" y="83"/>
                    </a:cubicBezTo>
                    <a:cubicBezTo>
                      <a:pt x="14" y="78"/>
                      <a:pt x="17" y="70"/>
                      <a:pt x="17" y="67"/>
                    </a:cubicBezTo>
                    <a:cubicBezTo>
                      <a:pt x="17" y="64"/>
                      <a:pt x="16" y="55"/>
                      <a:pt x="22" y="50"/>
                    </a:cubicBezTo>
                    <a:cubicBezTo>
                      <a:pt x="27" y="46"/>
                      <a:pt x="30" y="39"/>
                      <a:pt x="31" y="38"/>
                    </a:cubicBezTo>
                    <a:cubicBezTo>
                      <a:pt x="32" y="38"/>
                      <a:pt x="31" y="36"/>
                      <a:pt x="37" y="30"/>
                    </a:cubicBezTo>
                    <a:cubicBezTo>
                      <a:pt x="43" y="25"/>
                      <a:pt x="47" y="19"/>
                      <a:pt x="50" y="19"/>
                    </a:cubicBezTo>
                    <a:cubicBezTo>
                      <a:pt x="51" y="20"/>
                      <a:pt x="52" y="20"/>
                      <a:pt x="54" y="20"/>
                    </a:cubicBezTo>
                    <a:cubicBezTo>
                      <a:pt x="52" y="20"/>
                      <a:pt x="50" y="21"/>
                      <a:pt x="47" y="23"/>
                    </a:cubicBezTo>
                    <a:cubicBezTo>
                      <a:pt x="42" y="27"/>
                      <a:pt x="48" y="30"/>
                      <a:pt x="51" y="38"/>
                    </a:cubicBezTo>
                    <a:cubicBezTo>
                      <a:pt x="54" y="45"/>
                      <a:pt x="51" y="45"/>
                      <a:pt x="52" y="49"/>
                    </a:cubicBezTo>
                    <a:cubicBezTo>
                      <a:pt x="52" y="53"/>
                      <a:pt x="51" y="58"/>
                      <a:pt x="45" y="63"/>
                    </a:cubicBezTo>
                    <a:cubicBezTo>
                      <a:pt x="39" y="69"/>
                      <a:pt x="40" y="68"/>
                      <a:pt x="43" y="77"/>
                    </a:cubicBezTo>
                    <a:cubicBezTo>
                      <a:pt x="46" y="85"/>
                      <a:pt x="47" y="82"/>
                      <a:pt x="48" y="87"/>
                    </a:cubicBezTo>
                    <a:cubicBezTo>
                      <a:pt x="49" y="93"/>
                      <a:pt x="50" y="93"/>
                      <a:pt x="55" y="94"/>
                    </a:cubicBezTo>
                    <a:cubicBezTo>
                      <a:pt x="60" y="96"/>
                      <a:pt x="62" y="91"/>
                      <a:pt x="65" y="84"/>
                    </a:cubicBezTo>
                    <a:cubicBezTo>
                      <a:pt x="68" y="76"/>
                      <a:pt x="67" y="78"/>
                      <a:pt x="63" y="67"/>
                    </a:cubicBezTo>
                    <a:cubicBezTo>
                      <a:pt x="59" y="56"/>
                      <a:pt x="57" y="60"/>
                      <a:pt x="56" y="54"/>
                    </a:cubicBezTo>
                    <a:cubicBezTo>
                      <a:pt x="54" y="48"/>
                      <a:pt x="57" y="46"/>
                      <a:pt x="60" y="41"/>
                    </a:cubicBezTo>
                    <a:cubicBezTo>
                      <a:pt x="62" y="36"/>
                      <a:pt x="67" y="34"/>
                      <a:pt x="69" y="32"/>
                    </a:cubicBezTo>
                    <a:cubicBezTo>
                      <a:pt x="71" y="31"/>
                      <a:pt x="80" y="31"/>
                      <a:pt x="87" y="29"/>
                    </a:cubicBezTo>
                    <a:cubicBezTo>
                      <a:pt x="95" y="26"/>
                      <a:pt x="92" y="27"/>
                      <a:pt x="96" y="26"/>
                    </a:cubicBezTo>
                    <a:cubicBezTo>
                      <a:pt x="100" y="26"/>
                      <a:pt x="92" y="20"/>
                      <a:pt x="90" y="19"/>
                    </a:cubicBezTo>
                    <a:cubicBezTo>
                      <a:pt x="87" y="18"/>
                      <a:pt x="88" y="10"/>
                      <a:pt x="92" y="5"/>
                    </a:cubicBezTo>
                    <a:cubicBezTo>
                      <a:pt x="96" y="0"/>
                      <a:pt x="101" y="11"/>
                      <a:pt x="99" y="17"/>
                    </a:cubicBezTo>
                    <a:cubicBezTo>
                      <a:pt x="98" y="22"/>
                      <a:pt x="100" y="21"/>
                      <a:pt x="105" y="23"/>
                    </a:cubicBezTo>
                    <a:cubicBezTo>
                      <a:pt x="109" y="26"/>
                      <a:pt x="109" y="25"/>
                      <a:pt x="117" y="25"/>
                    </a:cubicBezTo>
                    <a:cubicBezTo>
                      <a:pt x="125" y="25"/>
                      <a:pt x="126" y="27"/>
                      <a:pt x="132" y="30"/>
                    </a:cubicBezTo>
                    <a:cubicBezTo>
                      <a:pt x="137" y="33"/>
                      <a:pt x="132" y="43"/>
                      <a:pt x="136" y="50"/>
                    </a:cubicBezTo>
                    <a:cubicBezTo>
                      <a:pt x="139" y="58"/>
                      <a:pt x="138" y="53"/>
                      <a:pt x="144" y="53"/>
                    </a:cubicBezTo>
                    <a:cubicBezTo>
                      <a:pt x="149" y="53"/>
                      <a:pt x="150" y="53"/>
                      <a:pt x="155" y="52"/>
                    </a:cubicBezTo>
                    <a:cubicBezTo>
                      <a:pt x="161" y="52"/>
                      <a:pt x="164" y="52"/>
                      <a:pt x="170" y="51"/>
                    </a:cubicBezTo>
                    <a:cubicBezTo>
                      <a:pt x="176" y="49"/>
                      <a:pt x="180" y="51"/>
                      <a:pt x="186" y="51"/>
                    </a:cubicBezTo>
                    <a:cubicBezTo>
                      <a:pt x="192" y="51"/>
                      <a:pt x="194" y="57"/>
                      <a:pt x="199" y="59"/>
                    </a:cubicBezTo>
                    <a:cubicBezTo>
                      <a:pt x="205" y="61"/>
                      <a:pt x="205" y="61"/>
                      <a:pt x="215" y="67"/>
                    </a:cubicBezTo>
                    <a:cubicBezTo>
                      <a:pt x="224" y="73"/>
                      <a:pt x="220" y="64"/>
                      <a:pt x="223" y="62"/>
                    </a:cubicBezTo>
                    <a:cubicBezTo>
                      <a:pt x="226" y="59"/>
                      <a:pt x="231" y="57"/>
                      <a:pt x="235" y="51"/>
                    </a:cubicBezTo>
                    <a:cubicBezTo>
                      <a:pt x="239" y="46"/>
                      <a:pt x="242" y="48"/>
                      <a:pt x="244" y="48"/>
                    </a:cubicBezTo>
                    <a:cubicBezTo>
                      <a:pt x="245" y="47"/>
                      <a:pt x="247" y="48"/>
                      <a:pt x="250" y="47"/>
                    </a:cubicBezTo>
                    <a:cubicBezTo>
                      <a:pt x="252" y="47"/>
                      <a:pt x="259" y="47"/>
                      <a:pt x="267" y="46"/>
                    </a:cubicBezTo>
                    <a:cubicBezTo>
                      <a:pt x="275" y="46"/>
                      <a:pt x="271" y="46"/>
                      <a:pt x="275" y="46"/>
                    </a:cubicBezTo>
                    <a:cubicBezTo>
                      <a:pt x="280" y="46"/>
                      <a:pt x="282" y="46"/>
                      <a:pt x="290" y="46"/>
                    </a:cubicBezTo>
                    <a:cubicBezTo>
                      <a:pt x="297" y="46"/>
                      <a:pt x="289" y="49"/>
                      <a:pt x="283" y="50"/>
                    </a:cubicBezTo>
                    <a:cubicBezTo>
                      <a:pt x="278" y="51"/>
                      <a:pt x="276" y="50"/>
                      <a:pt x="274" y="54"/>
                    </a:cubicBezTo>
                    <a:cubicBezTo>
                      <a:pt x="273" y="58"/>
                      <a:pt x="276" y="60"/>
                      <a:pt x="281" y="67"/>
                    </a:cubicBezTo>
                    <a:cubicBezTo>
                      <a:pt x="287" y="75"/>
                      <a:pt x="286" y="67"/>
                      <a:pt x="288" y="66"/>
                    </a:cubicBezTo>
                    <a:cubicBezTo>
                      <a:pt x="291" y="66"/>
                      <a:pt x="293" y="73"/>
                      <a:pt x="295" y="72"/>
                    </a:cubicBezTo>
                    <a:cubicBezTo>
                      <a:pt x="297" y="71"/>
                      <a:pt x="300" y="72"/>
                      <a:pt x="302" y="72"/>
                    </a:cubicBezTo>
                    <a:cubicBezTo>
                      <a:pt x="304" y="71"/>
                      <a:pt x="309" y="76"/>
                      <a:pt x="312" y="75"/>
                    </a:cubicBezTo>
                    <a:cubicBezTo>
                      <a:pt x="314" y="74"/>
                      <a:pt x="318" y="80"/>
                      <a:pt x="319" y="80"/>
                    </a:cubicBezTo>
                    <a:cubicBezTo>
                      <a:pt x="320" y="80"/>
                      <a:pt x="320" y="84"/>
                      <a:pt x="318" y="88"/>
                    </a:cubicBezTo>
                    <a:cubicBezTo>
                      <a:pt x="317" y="91"/>
                      <a:pt x="319" y="92"/>
                      <a:pt x="314" y="96"/>
                    </a:cubicBezTo>
                    <a:cubicBezTo>
                      <a:pt x="310" y="100"/>
                      <a:pt x="313" y="102"/>
                      <a:pt x="310" y="104"/>
                    </a:cubicBezTo>
                    <a:cubicBezTo>
                      <a:pt x="306" y="107"/>
                      <a:pt x="304" y="109"/>
                      <a:pt x="310" y="110"/>
                    </a:cubicBezTo>
                    <a:cubicBezTo>
                      <a:pt x="315" y="110"/>
                      <a:pt x="312" y="108"/>
                      <a:pt x="321" y="105"/>
                    </a:cubicBezTo>
                    <a:cubicBezTo>
                      <a:pt x="330" y="103"/>
                      <a:pt x="326" y="106"/>
                      <a:pt x="327" y="105"/>
                    </a:cubicBezTo>
                    <a:cubicBezTo>
                      <a:pt x="329" y="104"/>
                      <a:pt x="335" y="106"/>
                      <a:pt x="336" y="106"/>
                    </a:cubicBezTo>
                    <a:cubicBezTo>
                      <a:pt x="338" y="106"/>
                      <a:pt x="339" y="107"/>
                      <a:pt x="342" y="108"/>
                    </a:cubicBezTo>
                    <a:cubicBezTo>
                      <a:pt x="342" y="110"/>
                      <a:pt x="342" y="112"/>
                      <a:pt x="342" y="1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1031">
                <a:extLst>
                  <a:ext uri="{FF2B5EF4-FFF2-40B4-BE49-F238E27FC236}">
                    <a16:creationId xmlns:a16="http://schemas.microsoft.com/office/drawing/2014/main" id="{68E8BC68-942A-ED42-9CCF-D51C470CF9D7}"/>
                  </a:ext>
                </a:extLst>
              </p:cNvPr>
              <p:cNvSpPr>
                <a:spLocks/>
              </p:cNvSpPr>
              <p:nvPr/>
            </p:nvSpPr>
            <p:spPr bwMode="auto">
              <a:xfrm>
                <a:off x="1618" y="1903"/>
                <a:ext cx="72" cy="123"/>
              </a:xfrm>
              <a:custGeom>
                <a:avLst/>
                <a:gdLst>
                  <a:gd name="T0" fmla="*/ 120 w 120"/>
                  <a:gd name="T1" fmla="*/ 187 h 206"/>
                  <a:gd name="T2" fmla="*/ 114 w 120"/>
                  <a:gd name="T3" fmla="*/ 187 h 206"/>
                  <a:gd name="T4" fmla="*/ 104 w 120"/>
                  <a:gd name="T5" fmla="*/ 184 h 206"/>
                  <a:gd name="T6" fmla="*/ 90 w 120"/>
                  <a:gd name="T7" fmla="*/ 189 h 206"/>
                  <a:gd name="T8" fmla="*/ 78 w 120"/>
                  <a:gd name="T9" fmla="*/ 194 h 206"/>
                  <a:gd name="T10" fmla="*/ 72 w 120"/>
                  <a:gd name="T11" fmla="*/ 198 h 206"/>
                  <a:gd name="T12" fmla="*/ 63 w 120"/>
                  <a:gd name="T13" fmla="*/ 204 h 206"/>
                  <a:gd name="T14" fmla="*/ 51 w 120"/>
                  <a:gd name="T15" fmla="*/ 199 h 206"/>
                  <a:gd name="T16" fmla="*/ 40 w 120"/>
                  <a:gd name="T17" fmla="*/ 191 h 206"/>
                  <a:gd name="T18" fmla="*/ 39 w 120"/>
                  <a:gd name="T19" fmla="*/ 181 h 206"/>
                  <a:gd name="T20" fmla="*/ 33 w 120"/>
                  <a:gd name="T21" fmla="*/ 170 h 206"/>
                  <a:gd name="T22" fmla="*/ 32 w 120"/>
                  <a:gd name="T23" fmla="*/ 156 h 206"/>
                  <a:gd name="T24" fmla="*/ 36 w 120"/>
                  <a:gd name="T25" fmla="*/ 145 h 206"/>
                  <a:gd name="T26" fmla="*/ 39 w 120"/>
                  <a:gd name="T27" fmla="*/ 135 h 206"/>
                  <a:gd name="T28" fmla="*/ 43 w 120"/>
                  <a:gd name="T29" fmla="*/ 126 h 206"/>
                  <a:gd name="T30" fmla="*/ 40 w 120"/>
                  <a:gd name="T31" fmla="*/ 117 h 206"/>
                  <a:gd name="T32" fmla="*/ 33 w 120"/>
                  <a:gd name="T33" fmla="*/ 112 h 206"/>
                  <a:gd name="T34" fmla="*/ 32 w 120"/>
                  <a:gd name="T35" fmla="*/ 102 h 206"/>
                  <a:gd name="T36" fmla="*/ 32 w 120"/>
                  <a:gd name="T37" fmla="*/ 93 h 206"/>
                  <a:gd name="T38" fmla="*/ 27 w 120"/>
                  <a:gd name="T39" fmla="*/ 93 h 206"/>
                  <a:gd name="T40" fmla="*/ 18 w 120"/>
                  <a:gd name="T41" fmla="*/ 93 h 206"/>
                  <a:gd name="T42" fmla="*/ 16 w 120"/>
                  <a:gd name="T43" fmla="*/ 90 h 206"/>
                  <a:gd name="T44" fmla="*/ 7 w 120"/>
                  <a:gd name="T45" fmla="*/ 82 h 206"/>
                  <a:gd name="T46" fmla="*/ 2 w 120"/>
                  <a:gd name="T47" fmla="*/ 68 h 206"/>
                  <a:gd name="T48" fmla="*/ 6 w 120"/>
                  <a:gd name="T49" fmla="*/ 59 h 206"/>
                  <a:gd name="T50" fmla="*/ 13 w 120"/>
                  <a:gd name="T51" fmla="*/ 50 h 206"/>
                  <a:gd name="T52" fmla="*/ 26 w 120"/>
                  <a:gd name="T53" fmla="*/ 44 h 206"/>
                  <a:gd name="T54" fmla="*/ 27 w 120"/>
                  <a:gd name="T55" fmla="*/ 37 h 206"/>
                  <a:gd name="T56" fmla="*/ 20 w 120"/>
                  <a:gd name="T57" fmla="*/ 26 h 206"/>
                  <a:gd name="T58" fmla="*/ 32 w 120"/>
                  <a:gd name="T59" fmla="*/ 15 h 206"/>
                  <a:gd name="T60" fmla="*/ 40 w 120"/>
                  <a:gd name="T61" fmla="*/ 5 h 206"/>
                  <a:gd name="T62" fmla="*/ 40 w 120"/>
                  <a:gd name="T63" fmla="*/ 0 h 206"/>
                  <a:gd name="T64" fmla="*/ 43 w 120"/>
                  <a:gd name="T65" fmla="*/ 1 h 206"/>
                  <a:gd name="T66" fmla="*/ 51 w 120"/>
                  <a:gd name="T67" fmla="*/ 7 h 206"/>
                  <a:gd name="T68" fmla="*/ 59 w 120"/>
                  <a:gd name="T69" fmla="*/ 13 h 206"/>
                  <a:gd name="T70" fmla="*/ 70 w 120"/>
                  <a:gd name="T71" fmla="*/ 24 h 206"/>
                  <a:gd name="T72" fmla="*/ 74 w 120"/>
                  <a:gd name="T73" fmla="*/ 36 h 206"/>
                  <a:gd name="T74" fmla="*/ 72 w 120"/>
                  <a:gd name="T75" fmla="*/ 48 h 206"/>
                  <a:gd name="T76" fmla="*/ 82 w 120"/>
                  <a:gd name="T77" fmla="*/ 48 h 206"/>
                  <a:gd name="T78" fmla="*/ 91 w 120"/>
                  <a:gd name="T79" fmla="*/ 54 h 206"/>
                  <a:gd name="T80" fmla="*/ 101 w 120"/>
                  <a:gd name="T81" fmla="*/ 63 h 206"/>
                  <a:gd name="T82" fmla="*/ 107 w 120"/>
                  <a:gd name="T83" fmla="*/ 71 h 206"/>
                  <a:gd name="T84" fmla="*/ 105 w 120"/>
                  <a:gd name="T85" fmla="*/ 78 h 206"/>
                  <a:gd name="T86" fmla="*/ 102 w 120"/>
                  <a:gd name="T87" fmla="*/ 89 h 206"/>
                  <a:gd name="T88" fmla="*/ 99 w 120"/>
                  <a:gd name="T89" fmla="*/ 97 h 206"/>
                  <a:gd name="T90" fmla="*/ 86 w 120"/>
                  <a:gd name="T91" fmla="*/ 103 h 206"/>
                  <a:gd name="T92" fmla="*/ 85 w 120"/>
                  <a:gd name="T93" fmla="*/ 114 h 206"/>
                  <a:gd name="T94" fmla="*/ 82 w 120"/>
                  <a:gd name="T95" fmla="*/ 129 h 206"/>
                  <a:gd name="T96" fmla="*/ 89 w 120"/>
                  <a:gd name="T97" fmla="*/ 138 h 206"/>
                  <a:gd name="T98" fmla="*/ 97 w 120"/>
                  <a:gd name="T99" fmla="*/ 145 h 206"/>
                  <a:gd name="T100" fmla="*/ 101 w 120"/>
                  <a:gd name="T101" fmla="*/ 153 h 206"/>
                  <a:gd name="T102" fmla="*/ 105 w 120"/>
                  <a:gd name="T103" fmla="*/ 162 h 206"/>
                  <a:gd name="T104" fmla="*/ 107 w 120"/>
                  <a:gd name="T105" fmla="*/ 171 h 206"/>
                  <a:gd name="T106" fmla="*/ 114 w 120"/>
                  <a:gd name="T107" fmla="*/ 179 h 206"/>
                  <a:gd name="T108" fmla="*/ 120 w 120"/>
                  <a:gd name="T109" fmla="*/ 184 h 206"/>
                  <a:gd name="T110" fmla="*/ 120 w 120"/>
                  <a:gd name="T111" fmla="*/ 18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 h="206">
                    <a:moveTo>
                      <a:pt x="120" y="187"/>
                    </a:moveTo>
                    <a:cubicBezTo>
                      <a:pt x="117" y="187"/>
                      <a:pt x="115" y="187"/>
                      <a:pt x="114" y="187"/>
                    </a:cubicBezTo>
                    <a:cubicBezTo>
                      <a:pt x="114" y="186"/>
                      <a:pt x="108" y="185"/>
                      <a:pt x="104" y="184"/>
                    </a:cubicBezTo>
                    <a:cubicBezTo>
                      <a:pt x="99" y="182"/>
                      <a:pt x="96" y="187"/>
                      <a:pt x="90" y="189"/>
                    </a:cubicBezTo>
                    <a:cubicBezTo>
                      <a:pt x="84" y="190"/>
                      <a:pt x="82" y="192"/>
                      <a:pt x="78" y="194"/>
                    </a:cubicBezTo>
                    <a:cubicBezTo>
                      <a:pt x="75" y="195"/>
                      <a:pt x="74" y="196"/>
                      <a:pt x="72" y="198"/>
                    </a:cubicBezTo>
                    <a:cubicBezTo>
                      <a:pt x="69" y="200"/>
                      <a:pt x="66" y="203"/>
                      <a:pt x="63" y="204"/>
                    </a:cubicBezTo>
                    <a:cubicBezTo>
                      <a:pt x="60" y="206"/>
                      <a:pt x="55" y="204"/>
                      <a:pt x="51" y="199"/>
                    </a:cubicBezTo>
                    <a:cubicBezTo>
                      <a:pt x="46" y="194"/>
                      <a:pt x="44" y="194"/>
                      <a:pt x="40" y="191"/>
                    </a:cubicBezTo>
                    <a:cubicBezTo>
                      <a:pt x="36" y="188"/>
                      <a:pt x="41" y="186"/>
                      <a:pt x="39" y="181"/>
                    </a:cubicBezTo>
                    <a:cubicBezTo>
                      <a:pt x="38" y="175"/>
                      <a:pt x="37" y="174"/>
                      <a:pt x="33" y="170"/>
                    </a:cubicBezTo>
                    <a:cubicBezTo>
                      <a:pt x="29" y="166"/>
                      <a:pt x="32" y="163"/>
                      <a:pt x="32" y="156"/>
                    </a:cubicBezTo>
                    <a:cubicBezTo>
                      <a:pt x="32" y="149"/>
                      <a:pt x="35" y="152"/>
                      <a:pt x="36" y="145"/>
                    </a:cubicBezTo>
                    <a:cubicBezTo>
                      <a:pt x="37" y="138"/>
                      <a:pt x="36" y="140"/>
                      <a:pt x="39" y="135"/>
                    </a:cubicBezTo>
                    <a:cubicBezTo>
                      <a:pt x="42" y="130"/>
                      <a:pt x="43" y="132"/>
                      <a:pt x="43" y="126"/>
                    </a:cubicBezTo>
                    <a:cubicBezTo>
                      <a:pt x="44" y="121"/>
                      <a:pt x="41" y="121"/>
                      <a:pt x="40" y="117"/>
                    </a:cubicBezTo>
                    <a:cubicBezTo>
                      <a:pt x="40" y="113"/>
                      <a:pt x="37" y="113"/>
                      <a:pt x="33" y="112"/>
                    </a:cubicBezTo>
                    <a:cubicBezTo>
                      <a:pt x="29" y="111"/>
                      <a:pt x="26" y="109"/>
                      <a:pt x="32" y="102"/>
                    </a:cubicBezTo>
                    <a:cubicBezTo>
                      <a:pt x="37" y="95"/>
                      <a:pt x="33" y="96"/>
                      <a:pt x="32" y="93"/>
                    </a:cubicBezTo>
                    <a:cubicBezTo>
                      <a:pt x="31" y="90"/>
                      <a:pt x="28" y="93"/>
                      <a:pt x="27" y="93"/>
                    </a:cubicBezTo>
                    <a:cubicBezTo>
                      <a:pt x="26" y="93"/>
                      <a:pt x="21" y="93"/>
                      <a:pt x="18" y="93"/>
                    </a:cubicBezTo>
                    <a:cubicBezTo>
                      <a:pt x="18" y="92"/>
                      <a:pt x="17" y="91"/>
                      <a:pt x="16" y="90"/>
                    </a:cubicBezTo>
                    <a:cubicBezTo>
                      <a:pt x="12" y="87"/>
                      <a:pt x="9" y="86"/>
                      <a:pt x="7" y="82"/>
                    </a:cubicBezTo>
                    <a:cubicBezTo>
                      <a:pt x="5" y="78"/>
                      <a:pt x="0" y="72"/>
                      <a:pt x="2" y="68"/>
                    </a:cubicBezTo>
                    <a:cubicBezTo>
                      <a:pt x="5" y="65"/>
                      <a:pt x="6" y="62"/>
                      <a:pt x="6" y="59"/>
                    </a:cubicBezTo>
                    <a:cubicBezTo>
                      <a:pt x="6" y="57"/>
                      <a:pt x="9" y="50"/>
                      <a:pt x="13" y="50"/>
                    </a:cubicBezTo>
                    <a:cubicBezTo>
                      <a:pt x="17" y="49"/>
                      <a:pt x="25" y="45"/>
                      <a:pt x="26" y="44"/>
                    </a:cubicBezTo>
                    <a:cubicBezTo>
                      <a:pt x="27" y="42"/>
                      <a:pt x="34" y="41"/>
                      <a:pt x="27" y="37"/>
                    </a:cubicBezTo>
                    <a:cubicBezTo>
                      <a:pt x="20" y="34"/>
                      <a:pt x="16" y="29"/>
                      <a:pt x="20" y="26"/>
                    </a:cubicBezTo>
                    <a:cubicBezTo>
                      <a:pt x="24" y="24"/>
                      <a:pt x="25" y="19"/>
                      <a:pt x="32" y="15"/>
                    </a:cubicBezTo>
                    <a:cubicBezTo>
                      <a:pt x="38" y="11"/>
                      <a:pt x="40" y="7"/>
                      <a:pt x="40" y="5"/>
                    </a:cubicBezTo>
                    <a:cubicBezTo>
                      <a:pt x="40" y="4"/>
                      <a:pt x="40" y="2"/>
                      <a:pt x="40" y="0"/>
                    </a:cubicBezTo>
                    <a:cubicBezTo>
                      <a:pt x="41" y="0"/>
                      <a:pt x="42" y="1"/>
                      <a:pt x="43" y="1"/>
                    </a:cubicBezTo>
                    <a:cubicBezTo>
                      <a:pt x="48" y="1"/>
                      <a:pt x="48" y="6"/>
                      <a:pt x="51" y="7"/>
                    </a:cubicBezTo>
                    <a:cubicBezTo>
                      <a:pt x="53" y="8"/>
                      <a:pt x="53" y="9"/>
                      <a:pt x="59" y="13"/>
                    </a:cubicBezTo>
                    <a:cubicBezTo>
                      <a:pt x="65" y="17"/>
                      <a:pt x="67" y="23"/>
                      <a:pt x="70" y="24"/>
                    </a:cubicBezTo>
                    <a:cubicBezTo>
                      <a:pt x="72" y="25"/>
                      <a:pt x="72" y="31"/>
                      <a:pt x="74" y="36"/>
                    </a:cubicBezTo>
                    <a:cubicBezTo>
                      <a:pt x="76" y="41"/>
                      <a:pt x="74" y="41"/>
                      <a:pt x="72" y="48"/>
                    </a:cubicBezTo>
                    <a:cubicBezTo>
                      <a:pt x="70" y="56"/>
                      <a:pt x="78" y="48"/>
                      <a:pt x="82" y="48"/>
                    </a:cubicBezTo>
                    <a:cubicBezTo>
                      <a:pt x="86" y="48"/>
                      <a:pt x="87" y="54"/>
                      <a:pt x="91" y="54"/>
                    </a:cubicBezTo>
                    <a:cubicBezTo>
                      <a:pt x="95" y="54"/>
                      <a:pt x="94" y="57"/>
                      <a:pt x="101" y="63"/>
                    </a:cubicBezTo>
                    <a:cubicBezTo>
                      <a:pt x="108" y="67"/>
                      <a:pt x="106" y="67"/>
                      <a:pt x="107" y="71"/>
                    </a:cubicBezTo>
                    <a:cubicBezTo>
                      <a:pt x="106" y="73"/>
                      <a:pt x="105" y="74"/>
                      <a:pt x="105" y="78"/>
                    </a:cubicBezTo>
                    <a:cubicBezTo>
                      <a:pt x="105" y="83"/>
                      <a:pt x="102" y="85"/>
                      <a:pt x="102" y="89"/>
                    </a:cubicBezTo>
                    <a:cubicBezTo>
                      <a:pt x="102" y="93"/>
                      <a:pt x="106" y="95"/>
                      <a:pt x="99" y="97"/>
                    </a:cubicBezTo>
                    <a:cubicBezTo>
                      <a:pt x="92" y="100"/>
                      <a:pt x="87" y="98"/>
                      <a:pt x="86" y="103"/>
                    </a:cubicBezTo>
                    <a:cubicBezTo>
                      <a:pt x="85" y="107"/>
                      <a:pt x="89" y="106"/>
                      <a:pt x="85" y="114"/>
                    </a:cubicBezTo>
                    <a:cubicBezTo>
                      <a:pt x="81" y="121"/>
                      <a:pt x="80" y="123"/>
                      <a:pt x="82" y="129"/>
                    </a:cubicBezTo>
                    <a:cubicBezTo>
                      <a:pt x="84" y="134"/>
                      <a:pt x="84" y="134"/>
                      <a:pt x="89" y="138"/>
                    </a:cubicBezTo>
                    <a:cubicBezTo>
                      <a:pt x="94" y="142"/>
                      <a:pt x="93" y="144"/>
                      <a:pt x="97" y="145"/>
                    </a:cubicBezTo>
                    <a:cubicBezTo>
                      <a:pt x="102" y="146"/>
                      <a:pt x="101" y="143"/>
                      <a:pt x="101" y="153"/>
                    </a:cubicBezTo>
                    <a:cubicBezTo>
                      <a:pt x="102" y="163"/>
                      <a:pt x="105" y="158"/>
                      <a:pt x="105" y="162"/>
                    </a:cubicBezTo>
                    <a:cubicBezTo>
                      <a:pt x="105" y="166"/>
                      <a:pt x="106" y="169"/>
                      <a:pt x="107" y="171"/>
                    </a:cubicBezTo>
                    <a:cubicBezTo>
                      <a:pt x="109" y="173"/>
                      <a:pt x="111" y="177"/>
                      <a:pt x="114" y="179"/>
                    </a:cubicBezTo>
                    <a:cubicBezTo>
                      <a:pt x="117" y="182"/>
                      <a:pt x="120" y="183"/>
                      <a:pt x="120" y="184"/>
                    </a:cubicBezTo>
                    <a:cubicBezTo>
                      <a:pt x="120" y="184"/>
                      <a:pt x="120" y="186"/>
                      <a:pt x="120" y="18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1032">
                <a:extLst>
                  <a:ext uri="{FF2B5EF4-FFF2-40B4-BE49-F238E27FC236}">
                    <a16:creationId xmlns:a16="http://schemas.microsoft.com/office/drawing/2014/main" id="{C3E0ECF1-5E2D-114B-8061-603923F6A2ED}"/>
                  </a:ext>
                </a:extLst>
              </p:cNvPr>
              <p:cNvSpPr>
                <a:spLocks/>
              </p:cNvSpPr>
              <p:nvPr/>
            </p:nvSpPr>
            <p:spPr bwMode="auto">
              <a:xfrm>
                <a:off x="1719" y="1948"/>
                <a:ext cx="44" cy="64"/>
              </a:xfrm>
              <a:custGeom>
                <a:avLst/>
                <a:gdLst>
                  <a:gd name="T0" fmla="*/ 74 w 74"/>
                  <a:gd name="T1" fmla="*/ 46 h 107"/>
                  <a:gd name="T2" fmla="*/ 74 w 74"/>
                  <a:gd name="T3" fmla="*/ 49 h 107"/>
                  <a:gd name="T4" fmla="*/ 65 w 74"/>
                  <a:gd name="T5" fmla="*/ 61 h 107"/>
                  <a:gd name="T6" fmla="*/ 56 w 74"/>
                  <a:gd name="T7" fmla="*/ 82 h 107"/>
                  <a:gd name="T8" fmla="*/ 45 w 74"/>
                  <a:gd name="T9" fmla="*/ 101 h 107"/>
                  <a:gd name="T10" fmla="*/ 30 w 74"/>
                  <a:gd name="T11" fmla="*/ 100 h 107"/>
                  <a:gd name="T12" fmla="*/ 13 w 74"/>
                  <a:gd name="T13" fmla="*/ 104 h 107"/>
                  <a:gd name="T14" fmla="*/ 1 w 74"/>
                  <a:gd name="T15" fmla="*/ 100 h 107"/>
                  <a:gd name="T16" fmla="*/ 0 w 74"/>
                  <a:gd name="T17" fmla="*/ 100 h 107"/>
                  <a:gd name="T18" fmla="*/ 3 w 74"/>
                  <a:gd name="T19" fmla="*/ 96 h 107"/>
                  <a:gd name="T20" fmla="*/ 10 w 74"/>
                  <a:gd name="T21" fmla="*/ 86 h 107"/>
                  <a:gd name="T22" fmla="*/ 12 w 74"/>
                  <a:gd name="T23" fmla="*/ 71 h 107"/>
                  <a:gd name="T24" fmla="*/ 15 w 74"/>
                  <a:gd name="T25" fmla="*/ 61 h 107"/>
                  <a:gd name="T26" fmla="*/ 9 w 74"/>
                  <a:gd name="T27" fmla="*/ 50 h 107"/>
                  <a:gd name="T28" fmla="*/ 4 w 74"/>
                  <a:gd name="T29" fmla="*/ 34 h 107"/>
                  <a:gd name="T30" fmla="*/ 7 w 74"/>
                  <a:gd name="T31" fmla="*/ 20 h 107"/>
                  <a:gd name="T32" fmla="*/ 14 w 74"/>
                  <a:gd name="T33" fmla="*/ 11 h 107"/>
                  <a:gd name="T34" fmla="*/ 16 w 74"/>
                  <a:gd name="T35" fmla="*/ 0 h 107"/>
                  <a:gd name="T36" fmla="*/ 19 w 74"/>
                  <a:gd name="T37" fmla="*/ 3 h 107"/>
                  <a:gd name="T38" fmla="*/ 26 w 74"/>
                  <a:gd name="T39" fmla="*/ 5 h 107"/>
                  <a:gd name="T40" fmla="*/ 34 w 74"/>
                  <a:gd name="T41" fmla="*/ 7 h 107"/>
                  <a:gd name="T42" fmla="*/ 40 w 74"/>
                  <a:gd name="T43" fmla="*/ 10 h 107"/>
                  <a:gd name="T44" fmla="*/ 47 w 74"/>
                  <a:gd name="T45" fmla="*/ 12 h 107"/>
                  <a:gd name="T46" fmla="*/ 50 w 74"/>
                  <a:gd name="T47" fmla="*/ 17 h 107"/>
                  <a:gd name="T48" fmla="*/ 53 w 74"/>
                  <a:gd name="T49" fmla="*/ 21 h 107"/>
                  <a:gd name="T50" fmla="*/ 55 w 74"/>
                  <a:gd name="T51" fmla="*/ 26 h 107"/>
                  <a:gd name="T52" fmla="*/ 64 w 74"/>
                  <a:gd name="T53" fmla="*/ 28 h 107"/>
                  <a:gd name="T54" fmla="*/ 68 w 74"/>
                  <a:gd name="T55" fmla="*/ 32 h 107"/>
                  <a:gd name="T56" fmla="*/ 68 w 74"/>
                  <a:gd name="T57" fmla="*/ 32 h 107"/>
                  <a:gd name="T58" fmla="*/ 68 w 74"/>
                  <a:gd name="T59" fmla="*/ 32 h 107"/>
                  <a:gd name="T60" fmla="*/ 72 w 74"/>
                  <a:gd name="T61" fmla="*/ 40 h 107"/>
                  <a:gd name="T62" fmla="*/ 74 w 74"/>
                  <a:gd name="T63"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107">
                    <a:moveTo>
                      <a:pt x="74" y="46"/>
                    </a:moveTo>
                    <a:cubicBezTo>
                      <a:pt x="74" y="49"/>
                      <a:pt x="74" y="49"/>
                      <a:pt x="74" y="49"/>
                    </a:cubicBezTo>
                    <a:cubicBezTo>
                      <a:pt x="74" y="49"/>
                      <a:pt x="67" y="57"/>
                      <a:pt x="65" y="61"/>
                    </a:cubicBezTo>
                    <a:cubicBezTo>
                      <a:pt x="63" y="65"/>
                      <a:pt x="58" y="76"/>
                      <a:pt x="56" y="82"/>
                    </a:cubicBezTo>
                    <a:cubicBezTo>
                      <a:pt x="54" y="89"/>
                      <a:pt x="49" y="98"/>
                      <a:pt x="45" y="101"/>
                    </a:cubicBezTo>
                    <a:cubicBezTo>
                      <a:pt x="40" y="104"/>
                      <a:pt x="34" y="101"/>
                      <a:pt x="30" y="100"/>
                    </a:cubicBezTo>
                    <a:cubicBezTo>
                      <a:pt x="25" y="98"/>
                      <a:pt x="18" y="102"/>
                      <a:pt x="13" y="104"/>
                    </a:cubicBezTo>
                    <a:cubicBezTo>
                      <a:pt x="9" y="107"/>
                      <a:pt x="6" y="104"/>
                      <a:pt x="1" y="100"/>
                    </a:cubicBezTo>
                    <a:cubicBezTo>
                      <a:pt x="0" y="100"/>
                      <a:pt x="0" y="100"/>
                      <a:pt x="0" y="100"/>
                    </a:cubicBezTo>
                    <a:cubicBezTo>
                      <a:pt x="0" y="99"/>
                      <a:pt x="1" y="97"/>
                      <a:pt x="3" y="96"/>
                    </a:cubicBezTo>
                    <a:cubicBezTo>
                      <a:pt x="5" y="93"/>
                      <a:pt x="10" y="90"/>
                      <a:pt x="10" y="86"/>
                    </a:cubicBezTo>
                    <a:cubicBezTo>
                      <a:pt x="10" y="82"/>
                      <a:pt x="10" y="75"/>
                      <a:pt x="12" y="71"/>
                    </a:cubicBezTo>
                    <a:cubicBezTo>
                      <a:pt x="13" y="68"/>
                      <a:pt x="20" y="65"/>
                      <a:pt x="15" y="61"/>
                    </a:cubicBezTo>
                    <a:cubicBezTo>
                      <a:pt x="11" y="57"/>
                      <a:pt x="10" y="52"/>
                      <a:pt x="9" y="50"/>
                    </a:cubicBezTo>
                    <a:cubicBezTo>
                      <a:pt x="8" y="48"/>
                      <a:pt x="3" y="39"/>
                      <a:pt x="4" y="34"/>
                    </a:cubicBezTo>
                    <a:cubicBezTo>
                      <a:pt x="5" y="30"/>
                      <a:pt x="3" y="23"/>
                      <a:pt x="7" y="20"/>
                    </a:cubicBezTo>
                    <a:cubicBezTo>
                      <a:pt x="12" y="17"/>
                      <a:pt x="14" y="12"/>
                      <a:pt x="14" y="11"/>
                    </a:cubicBezTo>
                    <a:cubicBezTo>
                      <a:pt x="14" y="11"/>
                      <a:pt x="16" y="4"/>
                      <a:pt x="16" y="0"/>
                    </a:cubicBezTo>
                    <a:cubicBezTo>
                      <a:pt x="18" y="1"/>
                      <a:pt x="17" y="3"/>
                      <a:pt x="19" y="3"/>
                    </a:cubicBezTo>
                    <a:cubicBezTo>
                      <a:pt x="22" y="3"/>
                      <a:pt x="23" y="6"/>
                      <a:pt x="26" y="5"/>
                    </a:cubicBezTo>
                    <a:cubicBezTo>
                      <a:pt x="30" y="3"/>
                      <a:pt x="30" y="8"/>
                      <a:pt x="34" y="7"/>
                    </a:cubicBezTo>
                    <a:cubicBezTo>
                      <a:pt x="37" y="6"/>
                      <a:pt x="35" y="10"/>
                      <a:pt x="40" y="10"/>
                    </a:cubicBezTo>
                    <a:cubicBezTo>
                      <a:pt x="45" y="10"/>
                      <a:pt x="43" y="12"/>
                      <a:pt x="47" y="12"/>
                    </a:cubicBezTo>
                    <a:cubicBezTo>
                      <a:pt x="50" y="12"/>
                      <a:pt x="46" y="16"/>
                      <a:pt x="50" y="17"/>
                    </a:cubicBezTo>
                    <a:cubicBezTo>
                      <a:pt x="53" y="17"/>
                      <a:pt x="52" y="20"/>
                      <a:pt x="53" y="21"/>
                    </a:cubicBezTo>
                    <a:cubicBezTo>
                      <a:pt x="54" y="22"/>
                      <a:pt x="54" y="26"/>
                      <a:pt x="55" y="26"/>
                    </a:cubicBezTo>
                    <a:cubicBezTo>
                      <a:pt x="55" y="26"/>
                      <a:pt x="57" y="30"/>
                      <a:pt x="64" y="28"/>
                    </a:cubicBezTo>
                    <a:cubicBezTo>
                      <a:pt x="70" y="27"/>
                      <a:pt x="68" y="31"/>
                      <a:pt x="68" y="32"/>
                    </a:cubicBezTo>
                    <a:cubicBezTo>
                      <a:pt x="68" y="32"/>
                      <a:pt x="68" y="32"/>
                      <a:pt x="68" y="32"/>
                    </a:cubicBezTo>
                    <a:cubicBezTo>
                      <a:pt x="68" y="32"/>
                      <a:pt x="68" y="32"/>
                      <a:pt x="68" y="32"/>
                    </a:cubicBezTo>
                    <a:cubicBezTo>
                      <a:pt x="69" y="33"/>
                      <a:pt x="72" y="36"/>
                      <a:pt x="72" y="40"/>
                    </a:cubicBezTo>
                    <a:cubicBezTo>
                      <a:pt x="73" y="42"/>
                      <a:pt x="74" y="44"/>
                      <a:pt x="74" y="4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1033">
                <a:extLst>
                  <a:ext uri="{FF2B5EF4-FFF2-40B4-BE49-F238E27FC236}">
                    <a16:creationId xmlns:a16="http://schemas.microsoft.com/office/drawing/2014/main" id="{8BCD9380-AB12-0846-9F49-5967D5420E12}"/>
                  </a:ext>
                </a:extLst>
              </p:cNvPr>
              <p:cNvSpPr>
                <a:spLocks/>
              </p:cNvSpPr>
              <p:nvPr/>
            </p:nvSpPr>
            <p:spPr bwMode="auto">
              <a:xfrm>
                <a:off x="1666" y="1944"/>
                <a:ext cx="65" cy="72"/>
              </a:xfrm>
              <a:custGeom>
                <a:avLst/>
                <a:gdLst>
                  <a:gd name="T0" fmla="*/ 99 w 107"/>
                  <a:gd name="T1" fmla="*/ 77 h 119"/>
                  <a:gd name="T2" fmla="*/ 97 w 107"/>
                  <a:gd name="T3" fmla="*/ 92 h 119"/>
                  <a:gd name="T4" fmla="*/ 90 w 107"/>
                  <a:gd name="T5" fmla="*/ 102 h 119"/>
                  <a:gd name="T6" fmla="*/ 87 w 107"/>
                  <a:gd name="T7" fmla="*/ 106 h 119"/>
                  <a:gd name="T8" fmla="*/ 77 w 107"/>
                  <a:gd name="T9" fmla="*/ 100 h 119"/>
                  <a:gd name="T10" fmla="*/ 62 w 107"/>
                  <a:gd name="T11" fmla="*/ 102 h 119"/>
                  <a:gd name="T12" fmla="*/ 49 w 107"/>
                  <a:gd name="T13" fmla="*/ 104 h 119"/>
                  <a:gd name="T14" fmla="*/ 55 w 107"/>
                  <a:gd name="T15" fmla="*/ 114 h 119"/>
                  <a:gd name="T16" fmla="*/ 47 w 107"/>
                  <a:gd name="T17" fmla="*/ 118 h 119"/>
                  <a:gd name="T18" fmla="*/ 40 w 107"/>
                  <a:gd name="T19" fmla="*/ 118 h 119"/>
                  <a:gd name="T20" fmla="*/ 40 w 107"/>
                  <a:gd name="T21" fmla="*/ 115 h 119"/>
                  <a:gd name="T22" fmla="*/ 34 w 107"/>
                  <a:gd name="T23" fmla="*/ 110 h 119"/>
                  <a:gd name="T24" fmla="*/ 27 w 107"/>
                  <a:gd name="T25" fmla="*/ 102 h 119"/>
                  <a:gd name="T26" fmla="*/ 25 w 107"/>
                  <a:gd name="T27" fmla="*/ 93 h 119"/>
                  <a:gd name="T28" fmla="*/ 21 w 107"/>
                  <a:gd name="T29" fmla="*/ 84 h 119"/>
                  <a:gd name="T30" fmla="*/ 17 w 107"/>
                  <a:gd name="T31" fmla="*/ 76 h 119"/>
                  <a:gd name="T32" fmla="*/ 9 w 107"/>
                  <a:gd name="T33" fmla="*/ 69 h 119"/>
                  <a:gd name="T34" fmla="*/ 2 w 107"/>
                  <a:gd name="T35" fmla="*/ 60 h 119"/>
                  <a:gd name="T36" fmla="*/ 5 w 107"/>
                  <a:gd name="T37" fmla="*/ 45 h 119"/>
                  <a:gd name="T38" fmla="*/ 6 w 107"/>
                  <a:gd name="T39" fmla="*/ 34 h 119"/>
                  <a:gd name="T40" fmla="*/ 19 w 107"/>
                  <a:gd name="T41" fmla="*/ 28 h 119"/>
                  <a:gd name="T42" fmla="*/ 22 w 107"/>
                  <a:gd name="T43" fmla="*/ 20 h 119"/>
                  <a:gd name="T44" fmla="*/ 25 w 107"/>
                  <a:gd name="T45" fmla="*/ 9 h 119"/>
                  <a:gd name="T46" fmla="*/ 27 w 107"/>
                  <a:gd name="T47" fmla="*/ 2 h 119"/>
                  <a:gd name="T48" fmla="*/ 27 w 107"/>
                  <a:gd name="T49" fmla="*/ 4 h 119"/>
                  <a:gd name="T50" fmla="*/ 37 w 107"/>
                  <a:gd name="T51" fmla="*/ 1 h 119"/>
                  <a:gd name="T52" fmla="*/ 47 w 107"/>
                  <a:gd name="T53" fmla="*/ 4 h 119"/>
                  <a:gd name="T54" fmla="*/ 55 w 107"/>
                  <a:gd name="T55" fmla="*/ 7 h 119"/>
                  <a:gd name="T56" fmla="*/ 58 w 107"/>
                  <a:gd name="T57" fmla="*/ 4 h 119"/>
                  <a:gd name="T58" fmla="*/ 72 w 107"/>
                  <a:gd name="T59" fmla="*/ 4 h 119"/>
                  <a:gd name="T60" fmla="*/ 76 w 107"/>
                  <a:gd name="T61" fmla="*/ 2 h 119"/>
                  <a:gd name="T62" fmla="*/ 87 w 107"/>
                  <a:gd name="T63" fmla="*/ 2 h 119"/>
                  <a:gd name="T64" fmla="*/ 95 w 107"/>
                  <a:gd name="T65" fmla="*/ 2 h 119"/>
                  <a:gd name="T66" fmla="*/ 101 w 107"/>
                  <a:gd name="T67" fmla="*/ 6 h 119"/>
                  <a:gd name="T68" fmla="*/ 103 w 107"/>
                  <a:gd name="T69" fmla="*/ 6 h 119"/>
                  <a:gd name="T70" fmla="*/ 101 w 107"/>
                  <a:gd name="T71" fmla="*/ 17 h 119"/>
                  <a:gd name="T72" fmla="*/ 94 w 107"/>
                  <a:gd name="T73" fmla="*/ 26 h 119"/>
                  <a:gd name="T74" fmla="*/ 91 w 107"/>
                  <a:gd name="T75" fmla="*/ 40 h 119"/>
                  <a:gd name="T76" fmla="*/ 96 w 107"/>
                  <a:gd name="T77" fmla="*/ 56 h 119"/>
                  <a:gd name="T78" fmla="*/ 102 w 107"/>
                  <a:gd name="T79" fmla="*/ 67 h 119"/>
                  <a:gd name="T80" fmla="*/ 99 w 107"/>
                  <a:gd name="T81" fmla="*/ 7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19">
                    <a:moveTo>
                      <a:pt x="99" y="77"/>
                    </a:moveTo>
                    <a:cubicBezTo>
                      <a:pt x="97" y="81"/>
                      <a:pt x="97" y="88"/>
                      <a:pt x="97" y="92"/>
                    </a:cubicBezTo>
                    <a:cubicBezTo>
                      <a:pt x="97" y="96"/>
                      <a:pt x="92" y="99"/>
                      <a:pt x="90" y="102"/>
                    </a:cubicBezTo>
                    <a:cubicBezTo>
                      <a:pt x="88" y="103"/>
                      <a:pt x="87" y="105"/>
                      <a:pt x="87" y="106"/>
                    </a:cubicBezTo>
                    <a:cubicBezTo>
                      <a:pt x="82" y="102"/>
                      <a:pt x="81" y="102"/>
                      <a:pt x="77" y="100"/>
                    </a:cubicBezTo>
                    <a:cubicBezTo>
                      <a:pt x="73" y="97"/>
                      <a:pt x="65" y="102"/>
                      <a:pt x="62" y="102"/>
                    </a:cubicBezTo>
                    <a:cubicBezTo>
                      <a:pt x="59" y="102"/>
                      <a:pt x="56" y="102"/>
                      <a:pt x="49" y="104"/>
                    </a:cubicBezTo>
                    <a:cubicBezTo>
                      <a:pt x="42" y="106"/>
                      <a:pt x="54" y="110"/>
                      <a:pt x="55" y="114"/>
                    </a:cubicBezTo>
                    <a:cubicBezTo>
                      <a:pt x="56" y="118"/>
                      <a:pt x="51" y="119"/>
                      <a:pt x="47" y="118"/>
                    </a:cubicBezTo>
                    <a:cubicBezTo>
                      <a:pt x="46" y="117"/>
                      <a:pt x="43" y="117"/>
                      <a:pt x="40" y="118"/>
                    </a:cubicBezTo>
                    <a:cubicBezTo>
                      <a:pt x="40" y="117"/>
                      <a:pt x="40" y="115"/>
                      <a:pt x="40" y="115"/>
                    </a:cubicBezTo>
                    <a:cubicBezTo>
                      <a:pt x="40" y="114"/>
                      <a:pt x="37" y="113"/>
                      <a:pt x="34" y="110"/>
                    </a:cubicBezTo>
                    <a:cubicBezTo>
                      <a:pt x="31" y="108"/>
                      <a:pt x="29" y="104"/>
                      <a:pt x="27" y="102"/>
                    </a:cubicBezTo>
                    <a:cubicBezTo>
                      <a:pt x="26" y="100"/>
                      <a:pt x="25" y="97"/>
                      <a:pt x="25" y="93"/>
                    </a:cubicBezTo>
                    <a:cubicBezTo>
                      <a:pt x="25" y="89"/>
                      <a:pt x="22" y="94"/>
                      <a:pt x="21" y="84"/>
                    </a:cubicBezTo>
                    <a:cubicBezTo>
                      <a:pt x="21" y="74"/>
                      <a:pt x="22" y="77"/>
                      <a:pt x="17" y="76"/>
                    </a:cubicBezTo>
                    <a:cubicBezTo>
                      <a:pt x="13" y="75"/>
                      <a:pt x="14" y="73"/>
                      <a:pt x="9" y="69"/>
                    </a:cubicBezTo>
                    <a:cubicBezTo>
                      <a:pt x="4" y="65"/>
                      <a:pt x="4" y="65"/>
                      <a:pt x="2" y="60"/>
                    </a:cubicBezTo>
                    <a:cubicBezTo>
                      <a:pt x="0" y="54"/>
                      <a:pt x="1" y="52"/>
                      <a:pt x="5" y="45"/>
                    </a:cubicBezTo>
                    <a:cubicBezTo>
                      <a:pt x="9" y="37"/>
                      <a:pt x="5" y="38"/>
                      <a:pt x="6" y="34"/>
                    </a:cubicBezTo>
                    <a:cubicBezTo>
                      <a:pt x="7" y="29"/>
                      <a:pt x="12" y="31"/>
                      <a:pt x="19" y="28"/>
                    </a:cubicBezTo>
                    <a:cubicBezTo>
                      <a:pt x="26" y="26"/>
                      <a:pt x="22" y="24"/>
                      <a:pt x="22" y="20"/>
                    </a:cubicBezTo>
                    <a:cubicBezTo>
                      <a:pt x="22" y="16"/>
                      <a:pt x="25" y="14"/>
                      <a:pt x="25" y="9"/>
                    </a:cubicBezTo>
                    <a:cubicBezTo>
                      <a:pt x="25" y="5"/>
                      <a:pt x="26" y="4"/>
                      <a:pt x="27" y="2"/>
                    </a:cubicBezTo>
                    <a:cubicBezTo>
                      <a:pt x="27" y="2"/>
                      <a:pt x="27" y="3"/>
                      <a:pt x="27" y="4"/>
                    </a:cubicBezTo>
                    <a:cubicBezTo>
                      <a:pt x="29" y="9"/>
                      <a:pt x="36" y="2"/>
                      <a:pt x="37" y="1"/>
                    </a:cubicBezTo>
                    <a:cubicBezTo>
                      <a:pt x="38" y="0"/>
                      <a:pt x="42" y="4"/>
                      <a:pt x="47" y="4"/>
                    </a:cubicBezTo>
                    <a:cubicBezTo>
                      <a:pt x="51" y="4"/>
                      <a:pt x="51" y="5"/>
                      <a:pt x="55" y="7"/>
                    </a:cubicBezTo>
                    <a:cubicBezTo>
                      <a:pt x="60" y="9"/>
                      <a:pt x="57" y="5"/>
                      <a:pt x="58" y="4"/>
                    </a:cubicBezTo>
                    <a:cubicBezTo>
                      <a:pt x="59" y="2"/>
                      <a:pt x="66" y="3"/>
                      <a:pt x="72" y="4"/>
                    </a:cubicBezTo>
                    <a:cubicBezTo>
                      <a:pt x="77" y="6"/>
                      <a:pt x="76" y="3"/>
                      <a:pt x="76" y="2"/>
                    </a:cubicBezTo>
                    <a:cubicBezTo>
                      <a:pt x="76" y="1"/>
                      <a:pt x="82" y="3"/>
                      <a:pt x="87" y="2"/>
                    </a:cubicBezTo>
                    <a:cubicBezTo>
                      <a:pt x="91" y="1"/>
                      <a:pt x="91" y="3"/>
                      <a:pt x="95" y="2"/>
                    </a:cubicBezTo>
                    <a:cubicBezTo>
                      <a:pt x="99" y="1"/>
                      <a:pt x="97" y="6"/>
                      <a:pt x="101" y="6"/>
                    </a:cubicBezTo>
                    <a:cubicBezTo>
                      <a:pt x="102" y="6"/>
                      <a:pt x="103" y="6"/>
                      <a:pt x="103" y="6"/>
                    </a:cubicBezTo>
                    <a:cubicBezTo>
                      <a:pt x="103" y="10"/>
                      <a:pt x="101" y="17"/>
                      <a:pt x="101" y="17"/>
                    </a:cubicBezTo>
                    <a:cubicBezTo>
                      <a:pt x="101" y="18"/>
                      <a:pt x="99" y="23"/>
                      <a:pt x="94" y="26"/>
                    </a:cubicBezTo>
                    <a:cubicBezTo>
                      <a:pt x="90" y="29"/>
                      <a:pt x="92" y="36"/>
                      <a:pt x="91" y="40"/>
                    </a:cubicBezTo>
                    <a:cubicBezTo>
                      <a:pt x="90" y="45"/>
                      <a:pt x="95" y="54"/>
                      <a:pt x="96" y="56"/>
                    </a:cubicBezTo>
                    <a:cubicBezTo>
                      <a:pt x="97" y="58"/>
                      <a:pt x="98" y="63"/>
                      <a:pt x="102" y="67"/>
                    </a:cubicBezTo>
                    <a:cubicBezTo>
                      <a:pt x="107" y="71"/>
                      <a:pt x="100" y="74"/>
                      <a:pt x="99" y="7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1034">
                <a:extLst>
                  <a:ext uri="{FF2B5EF4-FFF2-40B4-BE49-F238E27FC236}">
                    <a16:creationId xmlns:a16="http://schemas.microsoft.com/office/drawing/2014/main" id="{BFA7A5C3-6139-084F-AAD5-EB46682A4195}"/>
                  </a:ext>
                </a:extLst>
              </p:cNvPr>
              <p:cNvSpPr>
                <a:spLocks/>
              </p:cNvSpPr>
              <p:nvPr/>
            </p:nvSpPr>
            <p:spPr bwMode="auto">
              <a:xfrm>
                <a:off x="1297" y="1882"/>
                <a:ext cx="87" cy="46"/>
              </a:xfrm>
              <a:custGeom>
                <a:avLst/>
                <a:gdLst>
                  <a:gd name="T0" fmla="*/ 136 w 144"/>
                  <a:gd name="T1" fmla="*/ 59 h 77"/>
                  <a:gd name="T2" fmla="*/ 131 w 144"/>
                  <a:gd name="T3" fmla="*/ 59 h 77"/>
                  <a:gd name="T4" fmla="*/ 127 w 144"/>
                  <a:gd name="T5" fmla="*/ 66 h 77"/>
                  <a:gd name="T6" fmla="*/ 124 w 144"/>
                  <a:gd name="T7" fmla="*/ 73 h 77"/>
                  <a:gd name="T8" fmla="*/ 120 w 144"/>
                  <a:gd name="T9" fmla="*/ 69 h 77"/>
                  <a:gd name="T10" fmla="*/ 116 w 144"/>
                  <a:gd name="T11" fmla="*/ 59 h 77"/>
                  <a:gd name="T12" fmla="*/ 113 w 144"/>
                  <a:gd name="T13" fmla="*/ 46 h 77"/>
                  <a:gd name="T14" fmla="*/ 119 w 144"/>
                  <a:gd name="T15" fmla="*/ 39 h 77"/>
                  <a:gd name="T16" fmla="*/ 115 w 144"/>
                  <a:gd name="T17" fmla="*/ 37 h 77"/>
                  <a:gd name="T18" fmla="*/ 106 w 144"/>
                  <a:gd name="T19" fmla="*/ 28 h 77"/>
                  <a:gd name="T20" fmla="*/ 93 w 144"/>
                  <a:gd name="T21" fmla="*/ 24 h 77"/>
                  <a:gd name="T22" fmla="*/ 85 w 144"/>
                  <a:gd name="T23" fmla="*/ 26 h 77"/>
                  <a:gd name="T24" fmla="*/ 73 w 144"/>
                  <a:gd name="T25" fmla="*/ 40 h 77"/>
                  <a:gd name="T26" fmla="*/ 63 w 144"/>
                  <a:gd name="T27" fmla="*/ 44 h 77"/>
                  <a:gd name="T28" fmla="*/ 71 w 144"/>
                  <a:gd name="T29" fmla="*/ 60 h 77"/>
                  <a:gd name="T30" fmla="*/ 67 w 144"/>
                  <a:gd name="T31" fmla="*/ 65 h 77"/>
                  <a:gd name="T32" fmla="*/ 60 w 144"/>
                  <a:gd name="T33" fmla="*/ 72 h 77"/>
                  <a:gd name="T34" fmla="*/ 50 w 144"/>
                  <a:gd name="T35" fmla="*/ 68 h 77"/>
                  <a:gd name="T36" fmla="*/ 47 w 144"/>
                  <a:gd name="T37" fmla="*/ 55 h 77"/>
                  <a:gd name="T38" fmla="*/ 38 w 144"/>
                  <a:gd name="T39" fmla="*/ 59 h 77"/>
                  <a:gd name="T40" fmla="*/ 33 w 144"/>
                  <a:gd name="T41" fmla="*/ 51 h 77"/>
                  <a:gd name="T42" fmla="*/ 25 w 144"/>
                  <a:gd name="T43" fmla="*/ 44 h 77"/>
                  <a:gd name="T44" fmla="*/ 11 w 144"/>
                  <a:gd name="T45" fmla="*/ 42 h 77"/>
                  <a:gd name="T46" fmla="*/ 2 w 144"/>
                  <a:gd name="T47" fmla="*/ 46 h 77"/>
                  <a:gd name="T48" fmla="*/ 0 w 144"/>
                  <a:gd name="T49" fmla="*/ 42 h 77"/>
                  <a:gd name="T50" fmla="*/ 4 w 144"/>
                  <a:gd name="T51" fmla="*/ 37 h 77"/>
                  <a:gd name="T52" fmla="*/ 2 w 144"/>
                  <a:gd name="T53" fmla="*/ 26 h 77"/>
                  <a:gd name="T54" fmla="*/ 4 w 144"/>
                  <a:gd name="T55" fmla="*/ 21 h 77"/>
                  <a:gd name="T56" fmla="*/ 3 w 144"/>
                  <a:gd name="T57" fmla="*/ 10 h 77"/>
                  <a:gd name="T58" fmla="*/ 7 w 144"/>
                  <a:gd name="T59" fmla="*/ 5 h 77"/>
                  <a:gd name="T60" fmla="*/ 13 w 144"/>
                  <a:gd name="T61" fmla="*/ 6 h 77"/>
                  <a:gd name="T62" fmla="*/ 14 w 144"/>
                  <a:gd name="T63" fmla="*/ 5 h 77"/>
                  <a:gd name="T64" fmla="*/ 21 w 144"/>
                  <a:gd name="T65" fmla="*/ 9 h 77"/>
                  <a:gd name="T66" fmla="*/ 17 w 144"/>
                  <a:gd name="T67" fmla="*/ 12 h 77"/>
                  <a:gd name="T68" fmla="*/ 24 w 144"/>
                  <a:gd name="T69" fmla="*/ 24 h 77"/>
                  <a:gd name="T70" fmla="*/ 32 w 144"/>
                  <a:gd name="T71" fmla="*/ 22 h 77"/>
                  <a:gd name="T72" fmla="*/ 45 w 144"/>
                  <a:gd name="T73" fmla="*/ 26 h 77"/>
                  <a:gd name="T74" fmla="*/ 57 w 144"/>
                  <a:gd name="T75" fmla="*/ 22 h 77"/>
                  <a:gd name="T76" fmla="*/ 72 w 144"/>
                  <a:gd name="T77" fmla="*/ 14 h 77"/>
                  <a:gd name="T78" fmla="*/ 80 w 144"/>
                  <a:gd name="T79" fmla="*/ 7 h 77"/>
                  <a:gd name="T80" fmla="*/ 95 w 144"/>
                  <a:gd name="T81" fmla="*/ 6 h 77"/>
                  <a:gd name="T82" fmla="*/ 113 w 144"/>
                  <a:gd name="T83" fmla="*/ 10 h 77"/>
                  <a:gd name="T84" fmla="*/ 123 w 144"/>
                  <a:gd name="T85" fmla="*/ 17 h 77"/>
                  <a:gd name="T86" fmla="*/ 134 w 144"/>
                  <a:gd name="T87" fmla="*/ 23 h 77"/>
                  <a:gd name="T88" fmla="*/ 139 w 144"/>
                  <a:gd name="T89" fmla="*/ 28 h 77"/>
                  <a:gd name="T90" fmla="*/ 137 w 144"/>
                  <a:gd name="T91" fmla="*/ 31 h 77"/>
                  <a:gd name="T92" fmla="*/ 139 w 144"/>
                  <a:gd name="T93" fmla="*/ 38 h 77"/>
                  <a:gd name="T94" fmla="*/ 142 w 144"/>
                  <a:gd name="T95" fmla="*/ 47 h 77"/>
                  <a:gd name="T96" fmla="*/ 136 w 144"/>
                  <a:gd name="T97" fmla="*/ 5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77">
                    <a:moveTo>
                      <a:pt x="136" y="59"/>
                    </a:moveTo>
                    <a:cubicBezTo>
                      <a:pt x="134" y="63"/>
                      <a:pt x="133" y="61"/>
                      <a:pt x="131" y="59"/>
                    </a:cubicBezTo>
                    <a:cubicBezTo>
                      <a:pt x="129" y="58"/>
                      <a:pt x="129" y="63"/>
                      <a:pt x="127" y="66"/>
                    </a:cubicBezTo>
                    <a:cubicBezTo>
                      <a:pt x="126" y="68"/>
                      <a:pt x="125" y="71"/>
                      <a:pt x="124" y="73"/>
                    </a:cubicBezTo>
                    <a:cubicBezTo>
                      <a:pt x="123" y="72"/>
                      <a:pt x="122" y="71"/>
                      <a:pt x="120" y="69"/>
                    </a:cubicBezTo>
                    <a:cubicBezTo>
                      <a:pt x="113" y="60"/>
                      <a:pt x="119" y="63"/>
                      <a:pt x="116" y="59"/>
                    </a:cubicBezTo>
                    <a:cubicBezTo>
                      <a:pt x="113" y="56"/>
                      <a:pt x="112" y="49"/>
                      <a:pt x="113" y="46"/>
                    </a:cubicBezTo>
                    <a:cubicBezTo>
                      <a:pt x="113" y="43"/>
                      <a:pt x="117" y="43"/>
                      <a:pt x="119" y="39"/>
                    </a:cubicBezTo>
                    <a:cubicBezTo>
                      <a:pt x="122" y="35"/>
                      <a:pt x="118" y="37"/>
                      <a:pt x="115" y="37"/>
                    </a:cubicBezTo>
                    <a:cubicBezTo>
                      <a:pt x="112" y="37"/>
                      <a:pt x="109" y="34"/>
                      <a:pt x="106" y="28"/>
                    </a:cubicBezTo>
                    <a:cubicBezTo>
                      <a:pt x="102" y="22"/>
                      <a:pt x="102" y="26"/>
                      <a:pt x="93" y="24"/>
                    </a:cubicBezTo>
                    <a:cubicBezTo>
                      <a:pt x="85" y="21"/>
                      <a:pt x="86" y="23"/>
                      <a:pt x="85" y="26"/>
                    </a:cubicBezTo>
                    <a:cubicBezTo>
                      <a:pt x="83" y="30"/>
                      <a:pt x="77" y="32"/>
                      <a:pt x="73" y="40"/>
                    </a:cubicBezTo>
                    <a:cubicBezTo>
                      <a:pt x="69" y="47"/>
                      <a:pt x="68" y="43"/>
                      <a:pt x="63" y="44"/>
                    </a:cubicBezTo>
                    <a:cubicBezTo>
                      <a:pt x="58" y="46"/>
                      <a:pt x="68" y="54"/>
                      <a:pt x="71" y="60"/>
                    </a:cubicBezTo>
                    <a:cubicBezTo>
                      <a:pt x="75" y="66"/>
                      <a:pt x="71" y="64"/>
                      <a:pt x="67" y="65"/>
                    </a:cubicBezTo>
                    <a:cubicBezTo>
                      <a:pt x="64" y="66"/>
                      <a:pt x="65" y="66"/>
                      <a:pt x="60" y="72"/>
                    </a:cubicBezTo>
                    <a:cubicBezTo>
                      <a:pt x="54" y="77"/>
                      <a:pt x="52" y="71"/>
                      <a:pt x="50" y="68"/>
                    </a:cubicBezTo>
                    <a:cubicBezTo>
                      <a:pt x="49" y="66"/>
                      <a:pt x="48" y="59"/>
                      <a:pt x="47" y="55"/>
                    </a:cubicBezTo>
                    <a:cubicBezTo>
                      <a:pt x="45" y="51"/>
                      <a:pt x="43" y="59"/>
                      <a:pt x="38" y="59"/>
                    </a:cubicBezTo>
                    <a:cubicBezTo>
                      <a:pt x="34" y="59"/>
                      <a:pt x="35" y="56"/>
                      <a:pt x="33" y="51"/>
                    </a:cubicBezTo>
                    <a:cubicBezTo>
                      <a:pt x="32" y="45"/>
                      <a:pt x="30" y="47"/>
                      <a:pt x="25" y="44"/>
                    </a:cubicBezTo>
                    <a:cubicBezTo>
                      <a:pt x="21" y="41"/>
                      <a:pt x="15" y="42"/>
                      <a:pt x="11" y="42"/>
                    </a:cubicBezTo>
                    <a:cubicBezTo>
                      <a:pt x="8" y="42"/>
                      <a:pt x="6" y="44"/>
                      <a:pt x="2" y="46"/>
                    </a:cubicBezTo>
                    <a:cubicBezTo>
                      <a:pt x="1" y="45"/>
                      <a:pt x="0" y="43"/>
                      <a:pt x="0" y="42"/>
                    </a:cubicBezTo>
                    <a:cubicBezTo>
                      <a:pt x="0" y="40"/>
                      <a:pt x="4" y="40"/>
                      <a:pt x="4" y="37"/>
                    </a:cubicBezTo>
                    <a:cubicBezTo>
                      <a:pt x="5" y="33"/>
                      <a:pt x="0" y="29"/>
                      <a:pt x="2" y="26"/>
                    </a:cubicBezTo>
                    <a:cubicBezTo>
                      <a:pt x="5" y="24"/>
                      <a:pt x="7" y="23"/>
                      <a:pt x="4" y="21"/>
                    </a:cubicBezTo>
                    <a:cubicBezTo>
                      <a:pt x="2" y="19"/>
                      <a:pt x="3" y="13"/>
                      <a:pt x="3" y="10"/>
                    </a:cubicBezTo>
                    <a:cubicBezTo>
                      <a:pt x="3" y="8"/>
                      <a:pt x="5" y="4"/>
                      <a:pt x="7" y="5"/>
                    </a:cubicBezTo>
                    <a:cubicBezTo>
                      <a:pt x="9" y="6"/>
                      <a:pt x="11" y="7"/>
                      <a:pt x="13" y="6"/>
                    </a:cubicBezTo>
                    <a:cubicBezTo>
                      <a:pt x="13" y="6"/>
                      <a:pt x="14" y="5"/>
                      <a:pt x="14" y="5"/>
                    </a:cubicBezTo>
                    <a:cubicBezTo>
                      <a:pt x="16" y="6"/>
                      <a:pt x="18" y="7"/>
                      <a:pt x="21" y="9"/>
                    </a:cubicBezTo>
                    <a:cubicBezTo>
                      <a:pt x="29" y="16"/>
                      <a:pt x="21" y="9"/>
                      <a:pt x="17" y="12"/>
                    </a:cubicBezTo>
                    <a:cubicBezTo>
                      <a:pt x="12" y="15"/>
                      <a:pt x="17" y="17"/>
                      <a:pt x="24" y="24"/>
                    </a:cubicBezTo>
                    <a:cubicBezTo>
                      <a:pt x="31" y="31"/>
                      <a:pt x="27" y="17"/>
                      <a:pt x="32" y="22"/>
                    </a:cubicBezTo>
                    <a:cubicBezTo>
                      <a:pt x="37" y="27"/>
                      <a:pt x="37" y="28"/>
                      <a:pt x="45" y="26"/>
                    </a:cubicBezTo>
                    <a:cubicBezTo>
                      <a:pt x="53" y="25"/>
                      <a:pt x="51" y="25"/>
                      <a:pt x="57" y="22"/>
                    </a:cubicBezTo>
                    <a:cubicBezTo>
                      <a:pt x="64" y="19"/>
                      <a:pt x="65" y="17"/>
                      <a:pt x="72" y="14"/>
                    </a:cubicBezTo>
                    <a:cubicBezTo>
                      <a:pt x="79" y="12"/>
                      <a:pt x="75" y="15"/>
                      <a:pt x="80" y="7"/>
                    </a:cubicBezTo>
                    <a:cubicBezTo>
                      <a:pt x="85" y="0"/>
                      <a:pt x="86" y="6"/>
                      <a:pt x="95" y="6"/>
                    </a:cubicBezTo>
                    <a:cubicBezTo>
                      <a:pt x="105" y="5"/>
                      <a:pt x="101" y="8"/>
                      <a:pt x="113" y="10"/>
                    </a:cubicBezTo>
                    <a:cubicBezTo>
                      <a:pt x="125" y="12"/>
                      <a:pt x="119" y="14"/>
                      <a:pt x="123" y="17"/>
                    </a:cubicBezTo>
                    <a:cubicBezTo>
                      <a:pt x="128" y="20"/>
                      <a:pt x="131" y="20"/>
                      <a:pt x="134" y="23"/>
                    </a:cubicBezTo>
                    <a:cubicBezTo>
                      <a:pt x="136" y="24"/>
                      <a:pt x="138" y="26"/>
                      <a:pt x="139" y="28"/>
                    </a:cubicBezTo>
                    <a:cubicBezTo>
                      <a:pt x="138" y="29"/>
                      <a:pt x="137" y="30"/>
                      <a:pt x="137" y="31"/>
                    </a:cubicBezTo>
                    <a:cubicBezTo>
                      <a:pt x="137" y="32"/>
                      <a:pt x="138" y="35"/>
                      <a:pt x="139" y="38"/>
                    </a:cubicBezTo>
                    <a:cubicBezTo>
                      <a:pt x="140" y="41"/>
                      <a:pt x="141" y="44"/>
                      <a:pt x="142" y="47"/>
                    </a:cubicBezTo>
                    <a:cubicBezTo>
                      <a:pt x="144" y="51"/>
                      <a:pt x="138" y="55"/>
                      <a:pt x="136" y="5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1035">
                <a:extLst>
                  <a:ext uri="{FF2B5EF4-FFF2-40B4-BE49-F238E27FC236}">
                    <a16:creationId xmlns:a16="http://schemas.microsoft.com/office/drawing/2014/main" id="{3A1AA219-C23D-8847-8AA8-C0A8C99B615C}"/>
                  </a:ext>
                </a:extLst>
              </p:cNvPr>
              <p:cNvSpPr>
                <a:spLocks/>
              </p:cNvSpPr>
              <p:nvPr/>
            </p:nvSpPr>
            <p:spPr bwMode="auto">
              <a:xfrm>
                <a:off x="1255" y="1858"/>
                <a:ext cx="51" cy="54"/>
              </a:xfrm>
              <a:custGeom>
                <a:avLst/>
                <a:gdLst>
                  <a:gd name="T0" fmla="*/ 85 w 85"/>
                  <a:gd name="T1" fmla="*/ 44 h 90"/>
                  <a:gd name="T2" fmla="*/ 84 w 85"/>
                  <a:gd name="T3" fmla="*/ 45 h 90"/>
                  <a:gd name="T4" fmla="*/ 78 w 85"/>
                  <a:gd name="T5" fmla="*/ 44 h 90"/>
                  <a:gd name="T6" fmla="*/ 74 w 85"/>
                  <a:gd name="T7" fmla="*/ 49 h 90"/>
                  <a:gd name="T8" fmla="*/ 75 w 85"/>
                  <a:gd name="T9" fmla="*/ 60 h 90"/>
                  <a:gd name="T10" fmla="*/ 73 w 85"/>
                  <a:gd name="T11" fmla="*/ 65 h 90"/>
                  <a:gd name="T12" fmla="*/ 75 w 85"/>
                  <a:gd name="T13" fmla="*/ 76 h 90"/>
                  <a:gd name="T14" fmla="*/ 71 w 85"/>
                  <a:gd name="T15" fmla="*/ 81 h 90"/>
                  <a:gd name="T16" fmla="*/ 73 w 85"/>
                  <a:gd name="T17" fmla="*/ 85 h 90"/>
                  <a:gd name="T18" fmla="*/ 70 w 85"/>
                  <a:gd name="T19" fmla="*/ 87 h 90"/>
                  <a:gd name="T20" fmla="*/ 66 w 85"/>
                  <a:gd name="T21" fmla="*/ 74 h 90"/>
                  <a:gd name="T22" fmla="*/ 62 w 85"/>
                  <a:gd name="T23" fmla="*/ 79 h 90"/>
                  <a:gd name="T24" fmla="*/ 53 w 85"/>
                  <a:gd name="T25" fmla="*/ 74 h 90"/>
                  <a:gd name="T26" fmla="*/ 55 w 85"/>
                  <a:gd name="T27" fmla="*/ 62 h 90"/>
                  <a:gd name="T28" fmla="*/ 49 w 85"/>
                  <a:gd name="T29" fmla="*/ 54 h 90"/>
                  <a:gd name="T30" fmla="*/ 39 w 85"/>
                  <a:gd name="T31" fmla="*/ 46 h 90"/>
                  <a:gd name="T32" fmla="*/ 32 w 85"/>
                  <a:gd name="T33" fmla="*/ 41 h 90"/>
                  <a:gd name="T34" fmla="*/ 26 w 85"/>
                  <a:gd name="T35" fmla="*/ 32 h 90"/>
                  <a:gd name="T36" fmla="*/ 25 w 85"/>
                  <a:gd name="T37" fmla="*/ 37 h 90"/>
                  <a:gd name="T38" fmla="*/ 21 w 85"/>
                  <a:gd name="T39" fmla="*/ 44 h 90"/>
                  <a:gd name="T40" fmla="*/ 9 w 85"/>
                  <a:gd name="T41" fmla="*/ 37 h 90"/>
                  <a:gd name="T42" fmla="*/ 2 w 85"/>
                  <a:gd name="T43" fmla="*/ 27 h 90"/>
                  <a:gd name="T44" fmla="*/ 6 w 85"/>
                  <a:gd name="T45" fmla="*/ 17 h 90"/>
                  <a:gd name="T46" fmla="*/ 4 w 85"/>
                  <a:gd name="T47" fmla="*/ 12 h 90"/>
                  <a:gd name="T48" fmla="*/ 6 w 85"/>
                  <a:gd name="T49" fmla="*/ 6 h 90"/>
                  <a:gd name="T50" fmla="*/ 6 w 85"/>
                  <a:gd name="T51" fmla="*/ 1 h 90"/>
                  <a:gd name="T52" fmla="*/ 13 w 85"/>
                  <a:gd name="T53" fmla="*/ 0 h 90"/>
                  <a:gd name="T54" fmla="*/ 26 w 85"/>
                  <a:gd name="T55" fmla="*/ 3 h 90"/>
                  <a:gd name="T56" fmla="*/ 39 w 85"/>
                  <a:gd name="T57" fmla="*/ 5 h 90"/>
                  <a:gd name="T58" fmla="*/ 48 w 85"/>
                  <a:gd name="T59" fmla="*/ 12 h 90"/>
                  <a:gd name="T60" fmla="*/ 55 w 85"/>
                  <a:gd name="T61" fmla="*/ 10 h 90"/>
                  <a:gd name="T62" fmla="*/ 58 w 85"/>
                  <a:gd name="T63" fmla="*/ 7 h 90"/>
                  <a:gd name="T64" fmla="*/ 61 w 85"/>
                  <a:gd name="T65" fmla="*/ 15 h 90"/>
                  <a:gd name="T66" fmla="*/ 66 w 85"/>
                  <a:gd name="T67" fmla="*/ 23 h 90"/>
                  <a:gd name="T68" fmla="*/ 77 w 85"/>
                  <a:gd name="T69" fmla="*/ 37 h 90"/>
                  <a:gd name="T70" fmla="*/ 85 w 85"/>
                  <a:gd name="T71"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90">
                    <a:moveTo>
                      <a:pt x="85" y="44"/>
                    </a:moveTo>
                    <a:cubicBezTo>
                      <a:pt x="85" y="44"/>
                      <a:pt x="84" y="45"/>
                      <a:pt x="84" y="45"/>
                    </a:cubicBezTo>
                    <a:cubicBezTo>
                      <a:pt x="82" y="46"/>
                      <a:pt x="80" y="45"/>
                      <a:pt x="78" y="44"/>
                    </a:cubicBezTo>
                    <a:cubicBezTo>
                      <a:pt x="76" y="43"/>
                      <a:pt x="74" y="47"/>
                      <a:pt x="74" y="49"/>
                    </a:cubicBezTo>
                    <a:cubicBezTo>
                      <a:pt x="74" y="52"/>
                      <a:pt x="73" y="58"/>
                      <a:pt x="75" y="60"/>
                    </a:cubicBezTo>
                    <a:cubicBezTo>
                      <a:pt x="78" y="62"/>
                      <a:pt x="76" y="63"/>
                      <a:pt x="73" y="65"/>
                    </a:cubicBezTo>
                    <a:cubicBezTo>
                      <a:pt x="71" y="68"/>
                      <a:pt x="76" y="72"/>
                      <a:pt x="75" y="76"/>
                    </a:cubicBezTo>
                    <a:cubicBezTo>
                      <a:pt x="75" y="79"/>
                      <a:pt x="71" y="79"/>
                      <a:pt x="71" y="81"/>
                    </a:cubicBezTo>
                    <a:cubicBezTo>
                      <a:pt x="71" y="82"/>
                      <a:pt x="72" y="84"/>
                      <a:pt x="73" y="85"/>
                    </a:cubicBezTo>
                    <a:cubicBezTo>
                      <a:pt x="72" y="86"/>
                      <a:pt x="71" y="86"/>
                      <a:pt x="70" y="87"/>
                    </a:cubicBezTo>
                    <a:cubicBezTo>
                      <a:pt x="63" y="90"/>
                      <a:pt x="68" y="77"/>
                      <a:pt x="66" y="74"/>
                    </a:cubicBezTo>
                    <a:cubicBezTo>
                      <a:pt x="64" y="71"/>
                      <a:pt x="62" y="73"/>
                      <a:pt x="62" y="79"/>
                    </a:cubicBezTo>
                    <a:cubicBezTo>
                      <a:pt x="62" y="85"/>
                      <a:pt x="56" y="77"/>
                      <a:pt x="53" y="74"/>
                    </a:cubicBezTo>
                    <a:cubicBezTo>
                      <a:pt x="50" y="71"/>
                      <a:pt x="55" y="67"/>
                      <a:pt x="55" y="62"/>
                    </a:cubicBezTo>
                    <a:cubicBezTo>
                      <a:pt x="56" y="57"/>
                      <a:pt x="54" y="59"/>
                      <a:pt x="49" y="54"/>
                    </a:cubicBezTo>
                    <a:cubicBezTo>
                      <a:pt x="43" y="49"/>
                      <a:pt x="43" y="47"/>
                      <a:pt x="39" y="46"/>
                    </a:cubicBezTo>
                    <a:cubicBezTo>
                      <a:pt x="34" y="46"/>
                      <a:pt x="32" y="45"/>
                      <a:pt x="32" y="41"/>
                    </a:cubicBezTo>
                    <a:cubicBezTo>
                      <a:pt x="32" y="37"/>
                      <a:pt x="30" y="34"/>
                      <a:pt x="26" y="32"/>
                    </a:cubicBezTo>
                    <a:cubicBezTo>
                      <a:pt x="23" y="30"/>
                      <a:pt x="24" y="34"/>
                      <a:pt x="25" y="37"/>
                    </a:cubicBezTo>
                    <a:cubicBezTo>
                      <a:pt x="25" y="40"/>
                      <a:pt x="24" y="44"/>
                      <a:pt x="21" y="44"/>
                    </a:cubicBezTo>
                    <a:cubicBezTo>
                      <a:pt x="18" y="44"/>
                      <a:pt x="13" y="40"/>
                      <a:pt x="9" y="37"/>
                    </a:cubicBezTo>
                    <a:cubicBezTo>
                      <a:pt x="5" y="34"/>
                      <a:pt x="5" y="30"/>
                      <a:pt x="2" y="27"/>
                    </a:cubicBezTo>
                    <a:cubicBezTo>
                      <a:pt x="0" y="24"/>
                      <a:pt x="4" y="20"/>
                      <a:pt x="6" y="17"/>
                    </a:cubicBezTo>
                    <a:cubicBezTo>
                      <a:pt x="9" y="14"/>
                      <a:pt x="5" y="13"/>
                      <a:pt x="4" y="12"/>
                    </a:cubicBezTo>
                    <a:cubicBezTo>
                      <a:pt x="2" y="10"/>
                      <a:pt x="5" y="9"/>
                      <a:pt x="6" y="6"/>
                    </a:cubicBezTo>
                    <a:cubicBezTo>
                      <a:pt x="6" y="4"/>
                      <a:pt x="6" y="3"/>
                      <a:pt x="6" y="1"/>
                    </a:cubicBezTo>
                    <a:cubicBezTo>
                      <a:pt x="8" y="1"/>
                      <a:pt x="10" y="0"/>
                      <a:pt x="13" y="0"/>
                    </a:cubicBezTo>
                    <a:cubicBezTo>
                      <a:pt x="16" y="1"/>
                      <a:pt x="22" y="2"/>
                      <a:pt x="26" y="3"/>
                    </a:cubicBezTo>
                    <a:cubicBezTo>
                      <a:pt x="31" y="3"/>
                      <a:pt x="36" y="2"/>
                      <a:pt x="39" y="5"/>
                    </a:cubicBezTo>
                    <a:cubicBezTo>
                      <a:pt x="41" y="8"/>
                      <a:pt x="45" y="12"/>
                      <a:pt x="48" y="12"/>
                    </a:cubicBezTo>
                    <a:cubicBezTo>
                      <a:pt x="51" y="12"/>
                      <a:pt x="53" y="12"/>
                      <a:pt x="55" y="10"/>
                    </a:cubicBezTo>
                    <a:cubicBezTo>
                      <a:pt x="56" y="9"/>
                      <a:pt x="57" y="8"/>
                      <a:pt x="58" y="7"/>
                    </a:cubicBezTo>
                    <a:cubicBezTo>
                      <a:pt x="58" y="8"/>
                      <a:pt x="59" y="9"/>
                      <a:pt x="61" y="15"/>
                    </a:cubicBezTo>
                    <a:cubicBezTo>
                      <a:pt x="65" y="26"/>
                      <a:pt x="63" y="19"/>
                      <a:pt x="66" y="23"/>
                    </a:cubicBezTo>
                    <a:cubicBezTo>
                      <a:pt x="70" y="27"/>
                      <a:pt x="71" y="29"/>
                      <a:pt x="77" y="37"/>
                    </a:cubicBezTo>
                    <a:cubicBezTo>
                      <a:pt x="81" y="42"/>
                      <a:pt x="82" y="42"/>
                      <a:pt x="85"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1036">
                <a:extLst>
                  <a:ext uri="{FF2B5EF4-FFF2-40B4-BE49-F238E27FC236}">
                    <a16:creationId xmlns:a16="http://schemas.microsoft.com/office/drawing/2014/main" id="{D652AB67-A7F0-1C43-B7CB-9E5EC0A4F1BF}"/>
                  </a:ext>
                </a:extLst>
              </p:cNvPr>
              <p:cNvSpPr>
                <a:spLocks/>
              </p:cNvSpPr>
              <p:nvPr/>
            </p:nvSpPr>
            <p:spPr bwMode="auto">
              <a:xfrm>
                <a:off x="1287" y="1872"/>
                <a:ext cx="57" cy="12"/>
              </a:xfrm>
              <a:custGeom>
                <a:avLst/>
                <a:gdLst>
                  <a:gd name="T0" fmla="*/ 57 w 57"/>
                  <a:gd name="T1" fmla="*/ 2 h 12"/>
                  <a:gd name="T2" fmla="*/ 57 w 57"/>
                  <a:gd name="T3" fmla="*/ 0 h 12"/>
                  <a:gd name="T4" fmla="*/ 7 w 57"/>
                  <a:gd name="T5" fmla="*/ 8 h 12"/>
                  <a:gd name="T6" fmla="*/ 8 w 57"/>
                  <a:gd name="T7" fmla="*/ 5 h 12"/>
                  <a:gd name="T8" fmla="*/ 0 w 57"/>
                  <a:gd name="T9" fmla="*/ 10 h 12"/>
                  <a:gd name="T10" fmla="*/ 9 w 57"/>
                  <a:gd name="T11" fmla="*/ 12 h 12"/>
                  <a:gd name="T12" fmla="*/ 8 w 57"/>
                  <a:gd name="T13" fmla="*/ 10 h 12"/>
                  <a:gd name="T14" fmla="*/ 57 w 57"/>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57" y="2"/>
                    </a:moveTo>
                    <a:lnTo>
                      <a:pt x="57" y="0"/>
                    </a:lnTo>
                    <a:lnTo>
                      <a:pt x="7" y="8"/>
                    </a:lnTo>
                    <a:lnTo>
                      <a:pt x="8" y="5"/>
                    </a:lnTo>
                    <a:lnTo>
                      <a:pt x="0" y="10"/>
                    </a:lnTo>
                    <a:lnTo>
                      <a:pt x="9" y="12"/>
                    </a:lnTo>
                    <a:lnTo>
                      <a:pt x="8" y="10"/>
                    </a:lnTo>
                    <a:lnTo>
                      <a:pt x="57" y="2"/>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1037">
                <a:extLst>
                  <a:ext uri="{FF2B5EF4-FFF2-40B4-BE49-F238E27FC236}">
                    <a16:creationId xmlns:a16="http://schemas.microsoft.com/office/drawing/2014/main" id="{367C1A58-CD96-DA4F-BCCE-6894175B014C}"/>
                  </a:ext>
                </a:extLst>
              </p:cNvPr>
              <p:cNvSpPr>
                <a:spLocks/>
              </p:cNvSpPr>
              <p:nvPr/>
            </p:nvSpPr>
            <p:spPr bwMode="auto">
              <a:xfrm>
                <a:off x="1232" y="1793"/>
                <a:ext cx="74" cy="72"/>
              </a:xfrm>
              <a:custGeom>
                <a:avLst/>
                <a:gdLst>
                  <a:gd name="T0" fmla="*/ 117 w 124"/>
                  <a:gd name="T1" fmla="*/ 15 h 120"/>
                  <a:gd name="T2" fmla="*/ 115 w 124"/>
                  <a:gd name="T3" fmla="*/ 25 h 120"/>
                  <a:gd name="T4" fmla="*/ 108 w 124"/>
                  <a:gd name="T5" fmla="*/ 41 h 120"/>
                  <a:gd name="T6" fmla="*/ 103 w 124"/>
                  <a:gd name="T7" fmla="*/ 63 h 120"/>
                  <a:gd name="T8" fmla="*/ 101 w 124"/>
                  <a:gd name="T9" fmla="*/ 73 h 120"/>
                  <a:gd name="T10" fmla="*/ 99 w 124"/>
                  <a:gd name="T11" fmla="*/ 86 h 120"/>
                  <a:gd name="T12" fmla="*/ 94 w 124"/>
                  <a:gd name="T13" fmla="*/ 101 h 120"/>
                  <a:gd name="T14" fmla="*/ 93 w 124"/>
                  <a:gd name="T15" fmla="*/ 110 h 120"/>
                  <a:gd name="T16" fmla="*/ 96 w 124"/>
                  <a:gd name="T17" fmla="*/ 115 h 120"/>
                  <a:gd name="T18" fmla="*/ 93 w 124"/>
                  <a:gd name="T19" fmla="*/ 118 h 120"/>
                  <a:gd name="T20" fmla="*/ 86 w 124"/>
                  <a:gd name="T21" fmla="*/ 120 h 120"/>
                  <a:gd name="T22" fmla="*/ 77 w 124"/>
                  <a:gd name="T23" fmla="*/ 113 h 120"/>
                  <a:gd name="T24" fmla="*/ 64 w 124"/>
                  <a:gd name="T25" fmla="*/ 111 h 120"/>
                  <a:gd name="T26" fmla="*/ 51 w 124"/>
                  <a:gd name="T27" fmla="*/ 108 h 120"/>
                  <a:gd name="T28" fmla="*/ 44 w 124"/>
                  <a:gd name="T29" fmla="*/ 109 h 120"/>
                  <a:gd name="T30" fmla="*/ 41 w 124"/>
                  <a:gd name="T31" fmla="*/ 105 h 120"/>
                  <a:gd name="T32" fmla="*/ 32 w 124"/>
                  <a:gd name="T33" fmla="*/ 92 h 120"/>
                  <a:gd name="T34" fmla="*/ 20 w 124"/>
                  <a:gd name="T35" fmla="*/ 83 h 120"/>
                  <a:gd name="T36" fmla="*/ 9 w 124"/>
                  <a:gd name="T37" fmla="*/ 72 h 120"/>
                  <a:gd name="T38" fmla="*/ 2 w 124"/>
                  <a:gd name="T39" fmla="*/ 59 h 120"/>
                  <a:gd name="T40" fmla="*/ 12 w 124"/>
                  <a:gd name="T41" fmla="*/ 59 h 120"/>
                  <a:gd name="T42" fmla="*/ 13 w 124"/>
                  <a:gd name="T43" fmla="*/ 58 h 120"/>
                  <a:gd name="T44" fmla="*/ 20 w 124"/>
                  <a:gd name="T45" fmla="*/ 52 h 120"/>
                  <a:gd name="T46" fmla="*/ 27 w 124"/>
                  <a:gd name="T47" fmla="*/ 44 h 120"/>
                  <a:gd name="T48" fmla="*/ 31 w 124"/>
                  <a:gd name="T49" fmla="*/ 34 h 120"/>
                  <a:gd name="T50" fmla="*/ 43 w 124"/>
                  <a:gd name="T51" fmla="*/ 29 h 120"/>
                  <a:gd name="T52" fmla="*/ 49 w 124"/>
                  <a:gd name="T53" fmla="*/ 29 h 120"/>
                  <a:gd name="T54" fmla="*/ 56 w 124"/>
                  <a:gd name="T55" fmla="*/ 27 h 120"/>
                  <a:gd name="T56" fmla="*/ 67 w 124"/>
                  <a:gd name="T57" fmla="*/ 17 h 120"/>
                  <a:gd name="T58" fmla="*/ 76 w 124"/>
                  <a:gd name="T59" fmla="*/ 6 h 120"/>
                  <a:gd name="T60" fmla="*/ 85 w 124"/>
                  <a:gd name="T61" fmla="*/ 10 h 120"/>
                  <a:gd name="T62" fmla="*/ 94 w 124"/>
                  <a:gd name="T63" fmla="*/ 8 h 120"/>
                  <a:gd name="T64" fmla="*/ 107 w 124"/>
                  <a:gd name="T65" fmla="*/ 2 h 120"/>
                  <a:gd name="T66" fmla="*/ 120 w 124"/>
                  <a:gd name="T67" fmla="*/ 0 h 120"/>
                  <a:gd name="T68" fmla="*/ 120 w 124"/>
                  <a:gd name="T69" fmla="*/ 0 h 120"/>
                  <a:gd name="T70" fmla="*/ 115 w 124"/>
                  <a:gd name="T71" fmla="*/ 5 h 120"/>
                  <a:gd name="T72" fmla="*/ 117 w 124"/>
                  <a:gd name="T73" fmla="*/ 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20">
                    <a:moveTo>
                      <a:pt x="117" y="15"/>
                    </a:moveTo>
                    <a:cubicBezTo>
                      <a:pt x="120" y="22"/>
                      <a:pt x="119" y="17"/>
                      <a:pt x="115" y="25"/>
                    </a:cubicBezTo>
                    <a:cubicBezTo>
                      <a:pt x="111" y="34"/>
                      <a:pt x="113" y="33"/>
                      <a:pt x="108" y="41"/>
                    </a:cubicBezTo>
                    <a:cubicBezTo>
                      <a:pt x="103" y="48"/>
                      <a:pt x="109" y="55"/>
                      <a:pt x="103" y="63"/>
                    </a:cubicBezTo>
                    <a:cubicBezTo>
                      <a:pt x="97" y="70"/>
                      <a:pt x="103" y="69"/>
                      <a:pt x="101" y="73"/>
                    </a:cubicBezTo>
                    <a:cubicBezTo>
                      <a:pt x="98" y="77"/>
                      <a:pt x="96" y="79"/>
                      <a:pt x="99" y="86"/>
                    </a:cubicBezTo>
                    <a:cubicBezTo>
                      <a:pt x="102" y="92"/>
                      <a:pt x="100" y="96"/>
                      <a:pt x="94" y="101"/>
                    </a:cubicBezTo>
                    <a:cubicBezTo>
                      <a:pt x="88" y="106"/>
                      <a:pt x="90" y="105"/>
                      <a:pt x="93" y="110"/>
                    </a:cubicBezTo>
                    <a:cubicBezTo>
                      <a:pt x="95" y="113"/>
                      <a:pt x="95" y="114"/>
                      <a:pt x="96" y="115"/>
                    </a:cubicBezTo>
                    <a:cubicBezTo>
                      <a:pt x="95" y="116"/>
                      <a:pt x="94" y="117"/>
                      <a:pt x="93" y="118"/>
                    </a:cubicBezTo>
                    <a:cubicBezTo>
                      <a:pt x="91" y="120"/>
                      <a:pt x="89" y="120"/>
                      <a:pt x="86" y="120"/>
                    </a:cubicBezTo>
                    <a:cubicBezTo>
                      <a:pt x="83" y="120"/>
                      <a:pt x="79" y="116"/>
                      <a:pt x="77" y="113"/>
                    </a:cubicBezTo>
                    <a:cubicBezTo>
                      <a:pt x="74" y="110"/>
                      <a:pt x="69" y="111"/>
                      <a:pt x="64" y="111"/>
                    </a:cubicBezTo>
                    <a:cubicBezTo>
                      <a:pt x="60" y="110"/>
                      <a:pt x="54" y="109"/>
                      <a:pt x="51" y="108"/>
                    </a:cubicBezTo>
                    <a:cubicBezTo>
                      <a:pt x="48" y="108"/>
                      <a:pt x="46" y="109"/>
                      <a:pt x="44" y="109"/>
                    </a:cubicBezTo>
                    <a:cubicBezTo>
                      <a:pt x="43" y="108"/>
                      <a:pt x="42" y="107"/>
                      <a:pt x="41" y="105"/>
                    </a:cubicBezTo>
                    <a:cubicBezTo>
                      <a:pt x="40" y="103"/>
                      <a:pt x="35" y="98"/>
                      <a:pt x="32" y="92"/>
                    </a:cubicBezTo>
                    <a:cubicBezTo>
                      <a:pt x="29" y="87"/>
                      <a:pt x="23" y="87"/>
                      <a:pt x="20" y="83"/>
                    </a:cubicBezTo>
                    <a:cubicBezTo>
                      <a:pt x="17" y="78"/>
                      <a:pt x="14" y="75"/>
                      <a:pt x="9" y="72"/>
                    </a:cubicBezTo>
                    <a:cubicBezTo>
                      <a:pt x="4" y="69"/>
                      <a:pt x="4" y="66"/>
                      <a:pt x="2" y="59"/>
                    </a:cubicBezTo>
                    <a:cubicBezTo>
                      <a:pt x="0" y="52"/>
                      <a:pt x="8" y="58"/>
                      <a:pt x="12" y="59"/>
                    </a:cubicBezTo>
                    <a:cubicBezTo>
                      <a:pt x="14" y="59"/>
                      <a:pt x="14" y="59"/>
                      <a:pt x="13" y="58"/>
                    </a:cubicBezTo>
                    <a:cubicBezTo>
                      <a:pt x="17" y="57"/>
                      <a:pt x="18" y="56"/>
                      <a:pt x="20" y="52"/>
                    </a:cubicBezTo>
                    <a:cubicBezTo>
                      <a:pt x="23" y="48"/>
                      <a:pt x="27" y="47"/>
                      <a:pt x="27" y="44"/>
                    </a:cubicBezTo>
                    <a:cubicBezTo>
                      <a:pt x="27" y="40"/>
                      <a:pt x="27" y="33"/>
                      <a:pt x="31" y="34"/>
                    </a:cubicBezTo>
                    <a:cubicBezTo>
                      <a:pt x="35" y="34"/>
                      <a:pt x="41" y="30"/>
                      <a:pt x="43" y="29"/>
                    </a:cubicBezTo>
                    <a:cubicBezTo>
                      <a:pt x="45" y="28"/>
                      <a:pt x="46" y="26"/>
                      <a:pt x="49" y="29"/>
                    </a:cubicBezTo>
                    <a:cubicBezTo>
                      <a:pt x="52" y="31"/>
                      <a:pt x="53" y="31"/>
                      <a:pt x="56" y="27"/>
                    </a:cubicBezTo>
                    <a:cubicBezTo>
                      <a:pt x="59" y="24"/>
                      <a:pt x="62" y="22"/>
                      <a:pt x="67" y="17"/>
                    </a:cubicBezTo>
                    <a:cubicBezTo>
                      <a:pt x="72" y="12"/>
                      <a:pt x="72" y="4"/>
                      <a:pt x="76" y="6"/>
                    </a:cubicBezTo>
                    <a:cubicBezTo>
                      <a:pt x="79" y="8"/>
                      <a:pt x="80" y="10"/>
                      <a:pt x="85" y="10"/>
                    </a:cubicBezTo>
                    <a:cubicBezTo>
                      <a:pt x="90" y="11"/>
                      <a:pt x="86" y="9"/>
                      <a:pt x="94" y="8"/>
                    </a:cubicBezTo>
                    <a:cubicBezTo>
                      <a:pt x="102" y="6"/>
                      <a:pt x="104" y="3"/>
                      <a:pt x="107" y="2"/>
                    </a:cubicBezTo>
                    <a:cubicBezTo>
                      <a:pt x="110" y="2"/>
                      <a:pt x="116" y="1"/>
                      <a:pt x="120" y="0"/>
                    </a:cubicBezTo>
                    <a:cubicBezTo>
                      <a:pt x="120" y="0"/>
                      <a:pt x="120" y="0"/>
                      <a:pt x="120" y="0"/>
                    </a:cubicBezTo>
                    <a:cubicBezTo>
                      <a:pt x="124" y="4"/>
                      <a:pt x="120" y="3"/>
                      <a:pt x="115" y="5"/>
                    </a:cubicBezTo>
                    <a:cubicBezTo>
                      <a:pt x="111" y="7"/>
                      <a:pt x="114" y="7"/>
                      <a:pt x="117"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1038">
                <a:extLst>
                  <a:ext uri="{FF2B5EF4-FFF2-40B4-BE49-F238E27FC236}">
                    <a16:creationId xmlns:a16="http://schemas.microsoft.com/office/drawing/2014/main" id="{BA947F43-C326-1147-89C2-50D522B507AB}"/>
                  </a:ext>
                </a:extLst>
              </p:cNvPr>
              <p:cNvSpPr>
                <a:spLocks/>
              </p:cNvSpPr>
              <p:nvPr/>
            </p:nvSpPr>
            <p:spPr bwMode="auto">
              <a:xfrm>
                <a:off x="1211" y="1777"/>
                <a:ext cx="93" cy="51"/>
              </a:xfrm>
              <a:custGeom>
                <a:avLst/>
                <a:gdLst>
                  <a:gd name="T0" fmla="*/ 155 w 155"/>
                  <a:gd name="T1" fmla="*/ 28 h 86"/>
                  <a:gd name="T2" fmla="*/ 142 w 155"/>
                  <a:gd name="T3" fmla="*/ 30 h 86"/>
                  <a:gd name="T4" fmla="*/ 129 w 155"/>
                  <a:gd name="T5" fmla="*/ 36 h 86"/>
                  <a:gd name="T6" fmla="*/ 120 w 155"/>
                  <a:gd name="T7" fmla="*/ 38 h 86"/>
                  <a:gd name="T8" fmla="*/ 111 w 155"/>
                  <a:gd name="T9" fmla="*/ 34 h 86"/>
                  <a:gd name="T10" fmla="*/ 102 w 155"/>
                  <a:gd name="T11" fmla="*/ 45 h 86"/>
                  <a:gd name="T12" fmla="*/ 91 w 155"/>
                  <a:gd name="T13" fmla="*/ 55 h 86"/>
                  <a:gd name="T14" fmla="*/ 84 w 155"/>
                  <a:gd name="T15" fmla="*/ 57 h 86"/>
                  <a:gd name="T16" fmla="*/ 78 w 155"/>
                  <a:gd name="T17" fmla="*/ 57 h 86"/>
                  <a:gd name="T18" fmla="*/ 66 w 155"/>
                  <a:gd name="T19" fmla="*/ 62 h 86"/>
                  <a:gd name="T20" fmla="*/ 62 w 155"/>
                  <a:gd name="T21" fmla="*/ 72 h 86"/>
                  <a:gd name="T22" fmla="*/ 55 w 155"/>
                  <a:gd name="T23" fmla="*/ 80 h 86"/>
                  <a:gd name="T24" fmla="*/ 48 w 155"/>
                  <a:gd name="T25" fmla="*/ 86 h 86"/>
                  <a:gd name="T26" fmla="*/ 43 w 155"/>
                  <a:gd name="T27" fmla="*/ 77 h 86"/>
                  <a:gd name="T28" fmla="*/ 35 w 155"/>
                  <a:gd name="T29" fmla="*/ 74 h 86"/>
                  <a:gd name="T30" fmla="*/ 35 w 155"/>
                  <a:gd name="T31" fmla="*/ 71 h 86"/>
                  <a:gd name="T32" fmla="*/ 37 w 155"/>
                  <a:gd name="T33" fmla="*/ 62 h 86"/>
                  <a:gd name="T34" fmla="*/ 30 w 155"/>
                  <a:gd name="T35" fmla="*/ 59 h 86"/>
                  <a:gd name="T36" fmla="*/ 21 w 155"/>
                  <a:gd name="T37" fmla="*/ 59 h 86"/>
                  <a:gd name="T38" fmla="*/ 17 w 155"/>
                  <a:gd name="T39" fmla="*/ 57 h 86"/>
                  <a:gd name="T40" fmla="*/ 6 w 155"/>
                  <a:gd name="T41" fmla="*/ 48 h 86"/>
                  <a:gd name="T42" fmla="*/ 0 w 155"/>
                  <a:gd name="T43" fmla="*/ 44 h 86"/>
                  <a:gd name="T44" fmla="*/ 3 w 155"/>
                  <a:gd name="T45" fmla="*/ 41 h 86"/>
                  <a:gd name="T46" fmla="*/ 6 w 155"/>
                  <a:gd name="T47" fmla="*/ 28 h 86"/>
                  <a:gd name="T48" fmla="*/ 28 w 155"/>
                  <a:gd name="T49" fmla="*/ 10 h 86"/>
                  <a:gd name="T50" fmla="*/ 37 w 155"/>
                  <a:gd name="T51" fmla="*/ 4 h 86"/>
                  <a:gd name="T52" fmla="*/ 49 w 155"/>
                  <a:gd name="T53" fmla="*/ 5 h 86"/>
                  <a:gd name="T54" fmla="*/ 59 w 155"/>
                  <a:gd name="T55" fmla="*/ 6 h 86"/>
                  <a:gd name="T56" fmla="*/ 68 w 155"/>
                  <a:gd name="T57" fmla="*/ 9 h 86"/>
                  <a:gd name="T58" fmla="*/ 81 w 155"/>
                  <a:gd name="T59" fmla="*/ 3 h 86"/>
                  <a:gd name="T60" fmla="*/ 100 w 155"/>
                  <a:gd name="T61" fmla="*/ 2 h 86"/>
                  <a:gd name="T62" fmla="*/ 116 w 155"/>
                  <a:gd name="T63" fmla="*/ 1 h 86"/>
                  <a:gd name="T64" fmla="*/ 132 w 155"/>
                  <a:gd name="T65" fmla="*/ 8 h 86"/>
                  <a:gd name="T66" fmla="*/ 136 w 155"/>
                  <a:gd name="T67" fmla="*/ 16 h 86"/>
                  <a:gd name="T68" fmla="*/ 143 w 155"/>
                  <a:gd name="T69" fmla="*/ 18 h 86"/>
                  <a:gd name="T70" fmla="*/ 155 w 155"/>
                  <a:gd name="T71"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 h="86">
                    <a:moveTo>
                      <a:pt x="155" y="28"/>
                    </a:moveTo>
                    <a:cubicBezTo>
                      <a:pt x="151" y="29"/>
                      <a:pt x="145" y="30"/>
                      <a:pt x="142" y="30"/>
                    </a:cubicBezTo>
                    <a:cubicBezTo>
                      <a:pt x="139" y="31"/>
                      <a:pt x="137" y="34"/>
                      <a:pt x="129" y="36"/>
                    </a:cubicBezTo>
                    <a:cubicBezTo>
                      <a:pt x="121" y="37"/>
                      <a:pt x="125" y="39"/>
                      <a:pt x="120" y="38"/>
                    </a:cubicBezTo>
                    <a:cubicBezTo>
                      <a:pt x="115" y="38"/>
                      <a:pt x="114" y="36"/>
                      <a:pt x="111" y="34"/>
                    </a:cubicBezTo>
                    <a:cubicBezTo>
                      <a:pt x="107" y="32"/>
                      <a:pt x="107" y="40"/>
                      <a:pt x="102" y="45"/>
                    </a:cubicBezTo>
                    <a:cubicBezTo>
                      <a:pt x="97" y="50"/>
                      <a:pt x="94" y="52"/>
                      <a:pt x="91" y="55"/>
                    </a:cubicBezTo>
                    <a:cubicBezTo>
                      <a:pt x="88" y="59"/>
                      <a:pt x="87" y="59"/>
                      <a:pt x="84" y="57"/>
                    </a:cubicBezTo>
                    <a:cubicBezTo>
                      <a:pt x="81" y="54"/>
                      <a:pt x="80" y="56"/>
                      <a:pt x="78" y="57"/>
                    </a:cubicBezTo>
                    <a:cubicBezTo>
                      <a:pt x="76" y="58"/>
                      <a:pt x="70" y="62"/>
                      <a:pt x="66" y="62"/>
                    </a:cubicBezTo>
                    <a:cubicBezTo>
                      <a:pt x="62" y="61"/>
                      <a:pt x="62" y="68"/>
                      <a:pt x="62" y="72"/>
                    </a:cubicBezTo>
                    <a:cubicBezTo>
                      <a:pt x="62" y="75"/>
                      <a:pt x="58" y="76"/>
                      <a:pt x="55" y="80"/>
                    </a:cubicBezTo>
                    <a:cubicBezTo>
                      <a:pt x="54" y="84"/>
                      <a:pt x="51" y="85"/>
                      <a:pt x="48" y="86"/>
                    </a:cubicBezTo>
                    <a:cubicBezTo>
                      <a:pt x="47" y="83"/>
                      <a:pt x="43" y="80"/>
                      <a:pt x="43" y="77"/>
                    </a:cubicBezTo>
                    <a:cubicBezTo>
                      <a:pt x="41" y="72"/>
                      <a:pt x="39" y="77"/>
                      <a:pt x="35" y="74"/>
                    </a:cubicBezTo>
                    <a:cubicBezTo>
                      <a:pt x="35" y="73"/>
                      <a:pt x="35" y="71"/>
                      <a:pt x="35" y="71"/>
                    </a:cubicBezTo>
                    <a:cubicBezTo>
                      <a:pt x="35" y="70"/>
                      <a:pt x="37" y="66"/>
                      <a:pt x="37" y="62"/>
                    </a:cubicBezTo>
                    <a:cubicBezTo>
                      <a:pt x="37" y="57"/>
                      <a:pt x="31" y="60"/>
                      <a:pt x="30" y="59"/>
                    </a:cubicBezTo>
                    <a:cubicBezTo>
                      <a:pt x="30" y="57"/>
                      <a:pt x="24" y="59"/>
                      <a:pt x="21" y="59"/>
                    </a:cubicBezTo>
                    <a:cubicBezTo>
                      <a:pt x="19" y="60"/>
                      <a:pt x="19" y="59"/>
                      <a:pt x="17" y="57"/>
                    </a:cubicBezTo>
                    <a:cubicBezTo>
                      <a:pt x="16" y="54"/>
                      <a:pt x="10" y="52"/>
                      <a:pt x="6" y="48"/>
                    </a:cubicBezTo>
                    <a:cubicBezTo>
                      <a:pt x="3" y="45"/>
                      <a:pt x="2" y="44"/>
                      <a:pt x="0" y="44"/>
                    </a:cubicBezTo>
                    <a:cubicBezTo>
                      <a:pt x="2" y="43"/>
                      <a:pt x="2" y="41"/>
                      <a:pt x="3" y="41"/>
                    </a:cubicBezTo>
                    <a:cubicBezTo>
                      <a:pt x="4" y="40"/>
                      <a:pt x="4" y="29"/>
                      <a:pt x="6" y="28"/>
                    </a:cubicBezTo>
                    <a:cubicBezTo>
                      <a:pt x="7" y="26"/>
                      <a:pt x="26" y="11"/>
                      <a:pt x="28" y="10"/>
                    </a:cubicBezTo>
                    <a:cubicBezTo>
                      <a:pt x="30" y="9"/>
                      <a:pt x="34" y="6"/>
                      <a:pt x="37" y="4"/>
                    </a:cubicBezTo>
                    <a:cubicBezTo>
                      <a:pt x="40" y="3"/>
                      <a:pt x="40" y="5"/>
                      <a:pt x="49" y="5"/>
                    </a:cubicBezTo>
                    <a:cubicBezTo>
                      <a:pt x="58" y="5"/>
                      <a:pt x="53" y="4"/>
                      <a:pt x="59" y="6"/>
                    </a:cubicBezTo>
                    <a:cubicBezTo>
                      <a:pt x="65" y="9"/>
                      <a:pt x="65" y="9"/>
                      <a:pt x="68" y="9"/>
                    </a:cubicBezTo>
                    <a:cubicBezTo>
                      <a:pt x="72" y="8"/>
                      <a:pt x="78" y="5"/>
                      <a:pt x="81" y="3"/>
                    </a:cubicBezTo>
                    <a:cubicBezTo>
                      <a:pt x="85" y="2"/>
                      <a:pt x="95" y="3"/>
                      <a:pt x="100" y="2"/>
                    </a:cubicBezTo>
                    <a:cubicBezTo>
                      <a:pt x="105" y="0"/>
                      <a:pt x="110" y="2"/>
                      <a:pt x="116" y="1"/>
                    </a:cubicBezTo>
                    <a:cubicBezTo>
                      <a:pt x="121" y="0"/>
                      <a:pt x="123" y="7"/>
                      <a:pt x="132" y="8"/>
                    </a:cubicBezTo>
                    <a:cubicBezTo>
                      <a:pt x="141" y="9"/>
                      <a:pt x="136" y="13"/>
                      <a:pt x="136" y="16"/>
                    </a:cubicBezTo>
                    <a:cubicBezTo>
                      <a:pt x="136" y="20"/>
                      <a:pt x="139" y="19"/>
                      <a:pt x="143" y="18"/>
                    </a:cubicBezTo>
                    <a:cubicBezTo>
                      <a:pt x="147" y="17"/>
                      <a:pt x="151" y="24"/>
                      <a:pt x="155" y="2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1039">
                <a:extLst>
                  <a:ext uri="{FF2B5EF4-FFF2-40B4-BE49-F238E27FC236}">
                    <a16:creationId xmlns:a16="http://schemas.microsoft.com/office/drawing/2014/main" id="{7665F726-75C1-D24F-BC3B-D688D2478B80}"/>
                  </a:ext>
                </a:extLst>
              </p:cNvPr>
              <p:cNvSpPr>
                <a:spLocks/>
              </p:cNvSpPr>
              <p:nvPr/>
            </p:nvSpPr>
            <p:spPr bwMode="auto">
              <a:xfrm>
                <a:off x="1197" y="1803"/>
                <a:ext cx="36" cy="23"/>
              </a:xfrm>
              <a:custGeom>
                <a:avLst/>
                <a:gdLst>
                  <a:gd name="T0" fmla="*/ 58 w 60"/>
                  <a:gd name="T1" fmla="*/ 27 h 39"/>
                  <a:gd name="T2" fmla="*/ 58 w 60"/>
                  <a:gd name="T3" fmla="*/ 30 h 39"/>
                  <a:gd name="T4" fmla="*/ 58 w 60"/>
                  <a:gd name="T5" fmla="*/ 29 h 39"/>
                  <a:gd name="T6" fmla="*/ 57 w 60"/>
                  <a:gd name="T7" fmla="*/ 34 h 39"/>
                  <a:gd name="T8" fmla="*/ 41 w 60"/>
                  <a:gd name="T9" fmla="*/ 36 h 39"/>
                  <a:gd name="T10" fmla="*/ 28 w 60"/>
                  <a:gd name="T11" fmla="*/ 31 h 39"/>
                  <a:gd name="T12" fmla="*/ 7 w 60"/>
                  <a:gd name="T13" fmla="*/ 25 h 39"/>
                  <a:gd name="T14" fmla="*/ 0 w 60"/>
                  <a:gd name="T15" fmla="*/ 22 h 39"/>
                  <a:gd name="T16" fmla="*/ 3 w 60"/>
                  <a:gd name="T17" fmla="*/ 15 h 39"/>
                  <a:gd name="T18" fmla="*/ 16 w 60"/>
                  <a:gd name="T19" fmla="*/ 6 h 39"/>
                  <a:gd name="T20" fmla="*/ 19 w 60"/>
                  <a:gd name="T21" fmla="*/ 2 h 39"/>
                  <a:gd name="T22" fmla="*/ 23 w 60"/>
                  <a:gd name="T23" fmla="*/ 0 h 39"/>
                  <a:gd name="T24" fmla="*/ 29 w 60"/>
                  <a:gd name="T25" fmla="*/ 4 h 39"/>
                  <a:gd name="T26" fmla="*/ 40 w 60"/>
                  <a:gd name="T27" fmla="*/ 13 h 39"/>
                  <a:gd name="T28" fmla="*/ 44 w 60"/>
                  <a:gd name="T29" fmla="*/ 15 h 39"/>
                  <a:gd name="T30" fmla="*/ 53 w 60"/>
                  <a:gd name="T31" fmla="*/ 15 h 39"/>
                  <a:gd name="T32" fmla="*/ 60 w 60"/>
                  <a:gd name="T33" fmla="*/ 18 h 39"/>
                  <a:gd name="T34" fmla="*/ 58 w 60"/>
                  <a:gd name="T3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39">
                    <a:moveTo>
                      <a:pt x="58" y="27"/>
                    </a:moveTo>
                    <a:cubicBezTo>
                      <a:pt x="58" y="27"/>
                      <a:pt x="58" y="29"/>
                      <a:pt x="58" y="30"/>
                    </a:cubicBezTo>
                    <a:cubicBezTo>
                      <a:pt x="58" y="30"/>
                      <a:pt x="58" y="30"/>
                      <a:pt x="58" y="29"/>
                    </a:cubicBezTo>
                    <a:cubicBezTo>
                      <a:pt x="54" y="25"/>
                      <a:pt x="58" y="29"/>
                      <a:pt x="57" y="34"/>
                    </a:cubicBezTo>
                    <a:cubicBezTo>
                      <a:pt x="57" y="39"/>
                      <a:pt x="46" y="34"/>
                      <a:pt x="41" y="36"/>
                    </a:cubicBezTo>
                    <a:cubicBezTo>
                      <a:pt x="36" y="37"/>
                      <a:pt x="35" y="35"/>
                      <a:pt x="28" y="31"/>
                    </a:cubicBezTo>
                    <a:cubicBezTo>
                      <a:pt x="21" y="26"/>
                      <a:pt x="17" y="27"/>
                      <a:pt x="7" y="25"/>
                    </a:cubicBezTo>
                    <a:cubicBezTo>
                      <a:pt x="2" y="24"/>
                      <a:pt x="1" y="23"/>
                      <a:pt x="0" y="22"/>
                    </a:cubicBezTo>
                    <a:cubicBezTo>
                      <a:pt x="1" y="19"/>
                      <a:pt x="2" y="15"/>
                      <a:pt x="3" y="15"/>
                    </a:cubicBezTo>
                    <a:cubicBezTo>
                      <a:pt x="4" y="14"/>
                      <a:pt x="16" y="10"/>
                      <a:pt x="16" y="6"/>
                    </a:cubicBezTo>
                    <a:cubicBezTo>
                      <a:pt x="16" y="3"/>
                      <a:pt x="16" y="2"/>
                      <a:pt x="19" y="2"/>
                    </a:cubicBezTo>
                    <a:cubicBezTo>
                      <a:pt x="21" y="2"/>
                      <a:pt x="22" y="1"/>
                      <a:pt x="23" y="0"/>
                    </a:cubicBezTo>
                    <a:cubicBezTo>
                      <a:pt x="25" y="0"/>
                      <a:pt x="26" y="1"/>
                      <a:pt x="29" y="4"/>
                    </a:cubicBezTo>
                    <a:cubicBezTo>
                      <a:pt x="33" y="8"/>
                      <a:pt x="39" y="10"/>
                      <a:pt x="40" y="13"/>
                    </a:cubicBezTo>
                    <a:cubicBezTo>
                      <a:pt x="42" y="15"/>
                      <a:pt x="42" y="16"/>
                      <a:pt x="44" y="15"/>
                    </a:cubicBezTo>
                    <a:cubicBezTo>
                      <a:pt x="47" y="15"/>
                      <a:pt x="53" y="13"/>
                      <a:pt x="53" y="15"/>
                    </a:cubicBezTo>
                    <a:cubicBezTo>
                      <a:pt x="54" y="16"/>
                      <a:pt x="60" y="13"/>
                      <a:pt x="60" y="18"/>
                    </a:cubicBezTo>
                    <a:cubicBezTo>
                      <a:pt x="60" y="22"/>
                      <a:pt x="58" y="26"/>
                      <a:pt x="58" y="2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1040">
                <a:extLst>
                  <a:ext uri="{FF2B5EF4-FFF2-40B4-BE49-F238E27FC236}">
                    <a16:creationId xmlns:a16="http://schemas.microsoft.com/office/drawing/2014/main" id="{05EA7EF8-808C-BE46-A8BA-9F5E1EBB9726}"/>
                  </a:ext>
                </a:extLst>
              </p:cNvPr>
              <p:cNvSpPr>
                <a:spLocks/>
              </p:cNvSpPr>
              <p:nvPr/>
            </p:nvSpPr>
            <p:spPr bwMode="auto">
              <a:xfrm>
                <a:off x="1168" y="1746"/>
                <a:ext cx="65" cy="70"/>
              </a:xfrm>
              <a:custGeom>
                <a:avLst/>
                <a:gdLst>
                  <a:gd name="T0" fmla="*/ 108 w 108"/>
                  <a:gd name="T1" fmla="*/ 56 h 117"/>
                  <a:gd name="T2" fmla="*/ 100 w 108"/>
                  <a:gd name="T3" fmla="*/ 61 h 117"/>
                  <a:gd name="T4" fmla="*/ 78 w 108"/>
                  <a:gd name="T5" fmla="*/ 79 h 117"/>
                  <a:gd name="T6" fmla="*/ 75 w 108"/>
                  <a:gd name="T7" fmla="*/ 92 h 117"/>
                  <a:gd name="T8" fmla="*/ 72 w 108"/>
                  <a:gd name="T9" fmla="*/ 95 h 117"/>
                  <a:gd name="T10" fmla="*/ 68 w 108"/>
                  <a:gd name="T11" fmla="*/ 97 h 117"/>
                  <a:gd name="T12" fmla="*/ 65 w 108"/>
                  <a:gd name="T13" fmla="*/ 101 h 117"/>
                  <a:gd name="T14" fmla="*/ 52 w 108"/>
                  <a:gd name="T15" fmla="*/ 110 h 117"/>
                  <a:gd name="T16" fmla="*/ 49 w 108"/>
                  <a:gd name="T17" fmla="*/ 117 h 117"/>
                  <a:gd name="T18" fmla="*/ 47 w 108"/>
                  <a:gd name="T19" fmla="*/ 113 h 117"/>
                  <a:gd name="T20" fmla="*/ 19 w 108"/>
                  <a:gd name="T21" fmla="*/ 108 h 117"/>
                  <a:gd name="T22" fmla="*/ 8 w 108"/>
                  <a:gd name="T23" fmla="*/ 102 h 117"/>
                  <a:gd name="T24" fmla="*/ 0 w 108"/>
                  <a:gd name="T25" fmla="*/ 93 h 117"/>
                  <a:gd name="T26" fmla="*/ 2 w 108"/>
                  <a:gd name="T27" fmla="*/ 83 h 117"/>
                  <a:gd name="T28" fmla="*/ 5 w 108"/>
                  <a:gd name="T29" fmla="*/ 75 h 117"/>
                  <a:gd name="T30" fmla="*/ 7 w 108"/>
                  <a:gd name="T31" fmla="*/ 65 h 117"/>
                  <a:gd name="T32" fmla="*/ 18 w 108"/>
                  <a:gd name="T33" fmla="*/ 50 h 117"/>
                  <a:gd name="T34" fmla="*/ 48 w 108"/>
                  <a:gd name="T35" fmla="*/ 50 h 117"/>
                  <a:gd name="T36" fmla="*/ 48 w 108"/>
                  <a:gd name="T37" fmla="*/ 46 h 117"/>
                  <a:gd name="T38" fmla="*/ 51 w 108"/>
                  <a:gd name="T39" fmla="*/ 38 h 117"/>
                  <a:gd name="T40" fmla="*/ 30 w 108"/>
                  <a:gd name="T41" fmla="*/ 17 h 117"/>
                  <a:gd name="T42" fmla="*/ 41 w 108"/>
                  <a:gd name="T43" fmla="*/ 13 h 117"/>
                  <a:gd name="T44" fmla="*/ 46 w 108"/>
                  <a:gd name="T45" fmla="*/ 0 h 117"/>
                  <a:gd name="T46" fmla="*/ 87 w 108"/>
                  <a:gd name="T47" fmla="*/ 1 h 117"/>
                  <a:gd name="T48" fmla="*/ 87 w 108"/>
                  <a:gd name="T49" fmla="*/ 11 h 117"/>
                  <a:gd name="T50" fmla="*/ 84 w 108"/>
                  <a:gd name="T51" fmla="*/ 22 h 117"/>
                  <a:gd name="T52" fmla="*/ 83 w 108"/>
                  <a:gd name="T53" fmla="*/ 31 h 117"/>
                  <a:gd name="T54" fmla="*/ 81 w 108"/>
                  <a:gd name="T55" fmla="*/ 41 h 117"/>
                  <a:gd name="T56" fmla="*/ 81 w 108"/>
                  <a:gd name="T57" fmla="*/ 55 h 117"/>
                  <a:gd name="T58" fmla="*/ 89 w 108"/>
                  <a:gd name="T59" fmla="*/ 56 h 117"/>
                  <a:gd name="T60" fmla="*/ 99 w 108"/>
                  <a:gd name="T61" fmla="*/ 57 h 117"/>
                  <a:gd name="T62" fmla="*/ 108 w 108"/>
                  <a:gd name="T63" fmla="*/ 55 h 117"/>
                  <a:gd name="T64" fmla="*/ 108 w 108"/>
                  <a:gd name="T65"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17">
                    <a:moveTo>
                      <a:pt x="108" y="56"/>
                    </a:moveTo>
                    <a:cubicBezTo>
                      <a:pt x="105" y="58"/>
                      <a:pt x="102" y="60"/>
                      <a:pt x="100" y="61"/>
                    </a:cubicBezTo>
                    <a:cubicBezTo>
                      <a:pt x="98" y="62"/>
                      <a:pt x="79" y="77"/>
                      <a:pt x="78" y="79"/>
                    </a:cubicBezTo>
                    <a:cubicBezTo>
                      <a:pt x="76" y="80"/>
                      <a:pt x="76" y="91"/>
                      <a:pt x="75" y="92"/>
                    </a:cubicBezTo>
                    <a:cubicBezTo>
                      <a:pt x="74" y="92"/>
                      <a:pt x="74" y="94"/>
                      <a:pt x="72" y="95"/>
                    </a:cubicBezTo>
                    <a:cubicBezTo>
                      <a:pt x="71" y="96"/>
                      <a:pt x="70" y="97"/>
                      <a:pt x="68" y="97"/>
                    </a:cubicBezTo>
                    <a:cubicBezTo>
                      <a:pt x="65" y="97"/>
                      <a:pt x="65" y="98"/>
                      <a:pt x="65" y="101"/>
                    </a:cubicBezTo>
                    <a:cubicBezTo>
                      <a:pt x="65" y="105"/>
                      <a:pt x="53" y="109"/>
                      <a:pt x="52" y="110"/>
                    </a:cubicBezTo>
                    <a:cubicBezTo>
                      <a:pt x="51" y="110"/>
                      <a:pt x="50" y="114"/>
                      <a:pt x="49" y="117"/>
                    </a:cubicBezTo>
                    <a:cubicBezTo>
                      <a:pt x="49" y="116"/>
                      <a:pt x="48" y="115"/>
                      <a:pt x="47" y="113"/>
                    </a:cubicBezTo>
                    <a:cubicBezTo>
                      <a:pt x="43" y="109"/>
                      <a:pt x="28" y="109"/>
                      <a:pt x="19" y="108"/>
                    </a:cubicBezTo>
                    <a:cubicBezTo>
                      <a:pt x="10" y="107"/>
                      <a:pt x="11" y="106"/>
                      <a:pt x="8" y="102"/>
                    </a:cubicBezTo>
                    <a:cubicBezTo>
                      <a:pt x="5" y="100"/>
                      <a:pt x="3" y="96"/>
                      <a:pt x="0" y="93"/>
                    </a:cubicBezTo>
                    <a:cubicBezTo>
                      <a:pt x="1" y="90"/>
                      <a:pt x="1" y="86"/>
                      <a:pt x="2" y="83"/>
                    </a:cubicBezTo>
                    <a:cubicBezTo>
                      <a:pt x="2" y="83"/>
                      <a:pt x="5" y="78"/>
                      <a:pt x="5" y="75"/>
                    </a:cubicBezTo>
                    <a:cubicBezTo>
                      <a:pt x="5" y="72"/>
                      <a:pt x="4" y="69"/>
                      <a:pt x="7" y="65"/>
                    </a:cubicBezTo>
                    <a:cubicBezTo>
                      <a:pt x="9" y="61"/>
                      <a:pt x="16" y="50"/>
                      <a:pt x="18" y="50"/>
                    </a:cubicBezTo>
                    <a:cubicBezTo>
                      <a:pt x="20" y="50"/>
                      <a:pt x="48" y="52"/>
                      <a:pt x="48" y="50"/>
                    </a:cubicBezTo>
                    <a:cubicBezTo>
                      <a:pt x="48" y="50"/>
                      <a:pt x="46" y="46"/>
                      <a:pt x="48" y="46"/>
                    </a:cubicBezTo>
                    <a:cubicBezTo>
                      <a:pt x="51" y="45"/>
                      <a:pt x="53" y="39"/>
                      <a:pt x="51" y="38"/>
                    </a:cubicBezTo>
                    <a:cubicBezTo>
                      <a:pt x="49" y="37"/>
                      <a:pt x="27" y="17"/>
                      <a:pt x="30" y="17"/>
                    </a:cubicBezTo>
                    <a:cubicBezTo>
                      <a:pt x="33" y="17"/>
                      <a:pt x="39" y="16"/>
                      <a:pt x="41" y="13"/>
                    </a:cubicBezTo>
                    <a:cubicBezTo>
                      <a:pt x="42" y="10"/>
                      <a:pt x="42" y="0"/>
                      <a:pt x="46" y="0"/>
                    </a:cubicBezTo>
                    <a:cubicBezTo>
                      <a:pt x="50" y="0"/>
                      <a:pt x="85" y="1"/>
                      <a:pt x="87" y="1"/>
                    </a:cubicBezTo>
                    <a:cubicBezTo>
                      <a:pt x="87" y="5"/>
                      <a:pt x="89" y="9"/>
                      <a:pt x="87" y="11"/>
                    </a:cubicBezTo>
                    <a:cubicBezTo>
                      <a:pt x="85" y="14"/>
                      <a:pt x="84" y="19"/>
                      <a:pt x="84" y="22"/>
                    </a:cubicBezTo>
                    <a:cubicBezTo>
                      <a:pt x="84" y="25"/>
                      <a:pt x="83" y="29"/>
                      <a:pt x="83" y="31"/>
                    </a:cubicBezTo>
                    <a:cubicBezTo>
                      <a:pt x="83" y="33"/>
                      <a:pt x="81" y="36"/>
                      <a:pt x="81" y="41"/>
                    </a:cubicBezTo>
                    <a:cubicBezTo>
                      <a:pt x="81" y="45"/>
                      <a:pt x="78" y="54"/>
                      <a:pt x="81" y="55"/>
                    </a:cubicBezTo>
                    <a:cubicBezTo>
                      <a:pt x="84" y="56"/>
                      <a:pt x="87" y="56"/>
                      <a:pt x="89" y="56"/>
                    </a:cubicBezTo>
                    <a:cubicBezTo>
                      <a:pt x="88" y="60"/>
                      <a:pt x="93" y="56"/>
                      <a:pt x="99" y="57"/>
                    </a:cubicBezTo>
                    <a:cubicBezTo>
                      <a:pt x="106" y="57"/>
                      <a:pt x="103" y="57"/>
                      <a:pt x="108" y="55"/>
                    </a:cubicBezTo>
                    <a:cubicBezTo>
                      <a:pt x="108" y="55"/>
                      <a:pt x="107" y="56"/>
                      <a:pt x="108" y="5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1041">
                <a:extLst>
                  <a:ext uri="{FF2B5EF4-FFF2-40B4-BE49-F238E27FC236}">
                    <a16:creationId xmlns:a16="http://schemas.microsoft.com/office/drawing/2014/main" id="{8F2843A6-C13B-DF45-9C37-CBEEC8CCCFDE}"/>
                  </a:ext>
                </a:extLst>
              </p:cNvPr>
              <p:cNvSpPr>
                <a:spLocks/>
              </p:cNvSpPr>
              <p:nvPr/>
            </p:nvSpPr>
            <p:spPr bwMode="auto">
              <a:xfrm>
                <a:off x="1215" y="1734"/>
                <a:ext cx="22" cy="46"/>
              </a:xfrm>
              <a:custGeom>
                <a:avLst/>
                <a:gdLst>
                  <a:gd name="T0" fmla="*/ 30 w 37"/>
                  <a:gd name="T1" fmla="*/ 30 h 76"/>
                  <a:gd name="T2" fmla="*/ 30 w 37"/>
                  <a:gd name="T3" fmla="*/ 50 h 76"/>
                  <a:gd name="T4" fmla="*/ 20 w 37"/>
                  <a:gd name="T5" fmla="*/ 63 h 76"/>
                  <a:gd name="T6" fmla="*/ 12 w 37"/>
                  <a:gd name="T7" fmla="*/ 74 h 76"/>
                  <a:gd name="T8" fmla="*/ 11 w 37"/>
                  <a:gd name="T9" fmla="*/ 76 h 76"/>
                  <a:gd name="T10" fmla="*/ 3 w 37"/>
                  <a:gd name="T11" fmla="*/ 75 h 76"/>
                  <a:gd name="T12" fmla="*/ 3 w 37"/>
                  <a:gd name="T13" fmla="*/ 61 h 76"/>
                  <a:gd name="T14" fmla="*/ 5 w 37"/>
                  <a:gd name="T15" fmla="*/ 51 h 76"/>
                  <a:gd name="T16" fmla="*/ 6 w 37"/>
                  <a:gd name="T17" fmla="*/ 42 h 76"/>
                  <a:gd name="T18" fmla="*/ 9 w 37"/>
                  <a:gd name="T19" fmla="*/ 31 h 76"/>
                  <a:gd name="T20" fmla="*/ 9 w 37"/>
                  <a:gd name="T21" fmla="*/ 21 h 76"/>
                  <a:gd name="T22" fmla="*/ 21 w 37"/>
                  <a:gd name="T23" fmla="*/ 15 h 76"/>
                  <a:gd name="T24" fmla="*/ 32 w 37"/>
                  <a:gd name="T25" fmla="*/ 2 h 76"/>
                  <a:gd name="T26" fmla="*/ 36 w 37"/>
                  <a:gd name="T27" fmla="*/ 12 h 76"/>
                  <a:gd name="T28" fmla="*/ 30 w 37"/>
                  <a:gd name="T29"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76">
                    <a:moveTo>
                      <a:pt x="30" y="30"/>
                    </a:moveTo>
                    <a:cubicBezTo>
                      <a:pt x="24" y="40"/>
                      <a:pt x="30" y="44"/>
                      <a:pt x="30" y="50"/>
                    </a:cubicBezTo>
                    <a:cubicBezTo>
                      <a:pt x="30" y="56"/>
                      <a:pt x="26" y="59"/>
                      <a:pt x="20" y="63"/>
                    </a:cubicBezTo>
                    <a:cubicBezTo>
                      <a:pt x="13" y="67"/>
                      <a:pt x="14" y="67"/>
                      <a:pt x="12" y="74"/>
                    </a:cubicBezTo>
                    <a:cubicBezTo>
                      <a:pt x="11" y="75"/>
                      <a:pt x="11" y="75"/>
                      <a:pt x="11" y="76"/>
                    </a:cubicBezTo>
                    <a:cubicBezTo>
                      <a:pt x="9" y="76"/>
                      <a:pt x="6" y="76"/>
                      <a:pt x="3" y="75"/>
                    </a:cubicBezTo>
                    <a:cubicBezTo>
                      <a:pt x="0" y="74"/>
                      <a:pt x="3" y="65"/>
                      <a:pt x="3" y="61"/>
                    </a:cubicBezTo>
                    <a:cubicBezTo>
                      <a:pt x="3" y="56"/>
                      <a:pt x="5" y="53"/>
                      <a:pt x="5" y="51"/>
                    </a:cubicBezTo>
                    <a:cubicBezTo>
                      <a:pt x="5" y="49"/>
                      <a:pt x="6" y="45"/>
                      <a:pt x="6" y="42"/>
                    </a:cubicBezTo>
                    <a:cubicBezTo>
                      <a:pt x="6" y="39"/>
                      <a:pt x="7" y="34"/>
                      <a:pt x="9" y="31"/>
                    </a:cubicBezTo>
                    <a:cubicBezTo>
                      <a:pt x="11" y="29"/>
                      <a:pt x="9" y="25"/>
                      <a:pt x="9" y="21"/>
                    </a:cubicBezTo>
                    <a:cubicBezTo>
                      <a:pt x="12" y="21"/>
                      <a:pt x="19" y="20"/>
                      <a:pt x="21" y="15"/>
                    </a:cubicBezTo>
                    <a:cubicBezTo>
                      <a:pt x="22" y="10"/>
                      <a:pt x="30" y="0"/>
                      <a:pt x="32" y="2"/>
                    </a:cubicBezTo>
                    <a:cubicBezTo>
                      <a:pt x="30" y="4"/>
                      <a:pt x="35" y="7"/>
                      <a:pt x="36" y="12"/>
                    </a:cubicBezTo>
                    <a:cubicBezTo>
                      <a:pt x="37" y="16"/>
                      <a:pt x="36" y="21"/>
                      <a:pt x="30" y="3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1042">
                <a:extLst>
                  <a:ext uri="{FF2B5EF4-FFF2-40B4-BE49-F238E27FC236}">
                    <a16:creationId xmlns:a16="http://schemas.microsoft.com/office/drawing/2014/main" id="{D03DF380-B410-FE43-95AF-502365573BC7}"/>
                  </a:ext>
                </a:extLst>
              </p:cNvPr>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1043">
                <a:extLst>
                  <a:ext uri="{FF2B5EF4-FFF2-40B4-BE49-F238E27FC236}">
                    <a16:creationId xmlns:a16="http://schemas.microsoft.com/office/drawing/2014/main" id="{73151BF4-8C9F-244F-BE85-CB2AB1ACD616}"/>
                  </a:ext>
                </a:extLst>
              </p:cNvPr>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1044">
                <a:extLst>
                  <a:ext uri="{FF2B5EF4-FFF2-40B4-BE49-F238E27FC236}">
                    <a16:creationId xmlns:a16="http://schemas.microsoft.com/office/drawing/2014/main" id="{3DBF8369-60B4-994A-8755-2E78F9AA820B}"/>
                  </a:ext>
                </a:extLst>
              </p:cNvPr>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1045">
                <a:extLst>
                  <a:ext uri="{FF2B5EF4-FFF2-40B4-BE49-F238E27FC236}">
                    <a16:creationId xmlns:a16="http://schemas.microsoft.com/office/drawing/2014/main" id="{ED59CBCA-1E2F-C54F-81C3-76D5F71C1939}"/>
                  </a:ext>
                </a:extLst>
              </p:cNvPr>
              <p:cNvSpPr>
                <a:spLocks/>
              </p:cNvSpPr>
              <p:nvPr/>
            </p:nvSpPr>
            <p:spPr bwMode="auto">
              <a:xfrm>
                <a:off x="1437" y="1708"/>
                <a:ext cx="48" cy="44"/>
              </a:xfrm>
              <a:custGeom>
                <a:avLst/>
                <a:gdLst>
                  <a:gd name="T0" fmla="*/ 79 w 79"/>
                  <a:gd name="T1" fmla="*/ 63 h 73"/>
                  <a:gd name="T2" fmla="*/ 76 w 79"/>
                  <a:gd name="T3" fmla="*/ 68 h 73"/>
                  <a:gd name="T4" fmla="*/ 76 w 79"/>
                  <a:gd name="T5" fmla="*/ 68 h 73"/>
                  <a:gd name="T6" fmla="*/ 69 w 79"/>
                  <a:gd name="T7" fmla="*/ 65 h 73"/>
                  <a:gd name="T8" fmla="*/ 61 w 79"/>
                  <a:gd name="T9" fmla="*/ 54 h 73"/>
                  <a:gd name="T10" fmla="*/ 50 w 79"/>
                  <a:gd name="T11" fmla="*/ 53 h 73"/>
                  <a:gd name="T12" fmla="*/ 40 w 79"/>
                  <a:gd name="T13" fmla="*/ 55 h 73"/>
                  <a:gd name="T14" fmla="*/ 29 w 79"/>
                  <a:gd name="T15" fmla="*/ 51 h 73"/>
                  <a:gd name="T16" fmla="*/ 20 w 79"/>
                  <a:gd name="T17" fmla="*/ 53 h 73"/>
                  <a:gd name="T18" fmla="*/ 17 w 79"/>
                  <a:gd name="T19" fmla="*/ 58 h 73"/>
                  <a:gd name="T20" fmla="*/ 9 w 79"/>
                  <a:gd name="T21" fmla="*/ 53 h 73"/>
                  <a:gd name="T22" fmla="*/ 2 w 79"/>
                  <a:gd name="T23" fmla="*/ 45 h 73"/>
                  <a:gd name="T24" fmla="*/ 7 w 79"/>
                  <a:gd name="T25" fmla="*/ 41 h 73"/>
                  <a:gd name="T26" fmla="*/ 13 w 79"/>
                  <a:gd name="T27" fmla="*/ 41 h 73"/>
                  <a:gd name="T28" fmla="*/ 22 w 79"/>
                  <a:gd name="T29" fmla="*/ 44 h 73"/>
                  <a:gd name="T30" fmla="*/ 33 w 79"/>
                  <a:gd name="T31" fmla="*/ 45 h 73"/>
                  <a:gd name="T32" fmla="*/ 44 w 79"/>
                  <a:gd name="T33" fmla="*/ 45 h 73"/>
                  <a:gd name="T34" fmla="*/ 52 w 79"/>
                  <a:gd name="T35" fmla="*/ 42 h 73"/>
                  <a:gd name="T36" fmla="*/ 56 w 79"/>
                  <a:gd name="T37" fmla="*/ 40 h 73"/>
                  <a:gd name="T38" fmla="*/ 48 w 79"/>
                  <a:gd name="T39" fmla="*/ 31 h 73"/>
                  <a:gd name="T40" fmla="*/ 47 w 79"/>
                  <a:gd name="T41" fmla="*/ 17 h 73"/>
                  <a:gd name="T42" fmla="*/ 34 w 79"/>
                  <a:gd name="T43" fmla="*/ 10 h 73"/>
                  <a:gd name="T44" fmla="*/ 42 w 79"/>
                  <a:gd name="T45" fmla="*/ 5 h 73"/>
                  <a:gd name="T46" fmla="*/ 52 w 79"/>
                  <a:gd name="T47" fmla="*/ 3 h 73"/>
                  <a:gd name="T48" fmla="*/ 63 w 79"/>
                  <a:gd name="T49" fmla="*/ 8 h 73"/>
                  <a:gd name="T50" fmla="*/ 59 w 79"/>
                  <a:gd name="T51" fmla="*/ 18 h 73"/>
                  <a:gd name="T52" fmla="*/ 66 w 79"/>
                  <a:gd name="T53" fmla="*/ 30 h 73"/>
                  <a:gd name="T54" fmla="*/ 64 w 79"/>
                  <a:gd name="T55" fmla="*/ 39 h 73"/>
                  <a:gd name="T56" fmla="*/ 74 w 79"/>
                  <a:gd name="T57" fmla="*/ 52 h 73"/>
                  <a:gd name="T58" fmla="*/ 79 w 79"/>
                  <a:gd name="T59"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73">
                    <a:moveTo>
                      <a:pt x="79" y="63"/>
                    </a:moveTo>
                    <a:cubicBezTo>
                      <a:pt x="76" y="68"/>
                      <a:pt x="76" y="68"/>
                      <a:pt x="76" y="68"/>
                    </a:cubicBezTo>
                    <a:cubicBezTo>
                      <a:pt x="76" y="68"/>
                      <a:pt x="76"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5" y="6"/>
                      <a:pt x="58" y="7"/>
                      <a:pt x="63" y="8"/>
                    </a:cubicBezTo>
                    <a:cubicBezTo>
                      <a:pt x="62" y="11"/>
                      <a:pt x="55" y="13"/>
                      <a:pt x="59" y="18"/>
                    </a:cubicBezTo>
                    <a:cubicBezTo>
                      <a:pt x="63" y="24"/>
                      <a:pt x="66" y="27"/>
                      <a:pt x="66" y="30"/>
                    </a:cubicBezTo>
                    <a:cubicBezTo>
                      <a:pt x="66" y="33"/>
                      <a:pt x="62" y="34"/>
                      <a:pt x="64" y="39"/>
                    </a:cubicBezTo>
                    <a:cubicBezTo>
                      <a:pt x="66" y="44"/>
                      <a:pt x="73" y="50"/>
                      <a:pt x="74" y="52"/>
                    </a:cubicBezTo>
                    <a:cubicBezTo>
                      <a:pt x="75" y="55"/>
                      <a:pt x="79" y="63"/>
                      <a:pt x="79" y="6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1046">
                <a:extLst>
                  <a:ext uri="{FF2B5EF4-FFF2-40B4-BE49-F238E27FC236}">
                    <a16:creationId xmlns:a16="http://schemas.microsoft.com/office/drawing/2014/main" id="{05369CBC-8E2C-E249-AD74-2A6CBC85BC10}"/>
                  </a:ext>
                </a:extLst>
              </p:cNvPr>
              <p:cNvSpPr>
                <a:spLocks/>
              </p:cNvSpPr>
              <p:nvPr/>
            </p:nvSpPr>
            <p:spPr bwMode="auto">
              <a:xfrm>
                <a:off x="1470" y="1710"/>
                <a:ext cx="62" cy="39"/>
              </a:xfrm>
              <a:custGeom>
                <a:avLst/>
                <a:gdLst>
                  <a:gd name="T0" fmla="*/ 100 w 103"/>
                  <a:gd name="T1" fmla="*/ 38 h 65"/>
                  <a:gd name="T2" fmla="*/ 91 w 103"/>
                  <a:gd name="T3" fmla="*/ 48 h 65"/>
                  <a:gd name="T4" fmla="*/ 79 w 103"/>
                  <a:gd name="T5" fmla="*/ 44 h 65"/>
                  <a:gd name="T6" fmla="*/ 62 w 103"/>
                  <a:gd name="T7" fmla="*/ 43 h 65"/>
                  <a:gd name="T8" fmla="*/ 55 w 103"/>
                  <a:gd name="T9" fmla="*/ 50 h 65"/>
                  <a:gd name="T10" fmla="*/ 41 w 103"/>
                  <a:gd name="T11" fmla="*/ 45 h 65"/>
                  <a:gd name="T12" fmla="*/ 34 w 103"/>
                  <a:gd name="T13" fmla="*/ 48 h 65"/>
                  <a:gd name="T14" fmla="*/ 27 w 103"/>
                  <a:gd name="T15" fmla="*/ 58 h 65"/>
                  <a:gd name="T16" fmla="*/ 21 w 103"/>
                  <a:gd name="T17" fmla="*/ 65 h 65"/>
                  <a:gd name="T18" fmla="*/ 24 w 103"/>
                  <a:gd name="T19" fmla="*/ 60 h 65"/>
                  <a:gd name="T20" fmla="*/ 19 w 103"/>
                  <a:gd name="T21" fmla="*/ 49 h 65"/>
                  <a:gd name="T22" fmla="*/ 9 w 103"/>
                  <a:gd name="T23" fmla="*/ 36 h 65"/>
                  <a:gd name="T24" fmla="*/ 11 w 103"/>
                  <a:gd name="T25" fmla="*/ 27 h 65"/>
                  <a:gd name="T26" fmla="*/ 4 w 103"/>
                  <a:gd name="T27" fmla="*/ 15 h 65"/>
                  <a:gd name="T28" fmla="*/ 8 w 103"/>
                  <a:gd name="T29" fmla="*/ 5 h 65"/>
                  <a:gd name="T30" fmla="*/ 10 w 103"/>
                  <a:gd name="T31" fmla="*/ 5 h 65"/>
                  <a:gd name="T32" fmla="*/ 18 w 103"/>
                  <a:gd name="T33" fmla="*/ 5 h 65"/>
                  <a:gd name="T34" fmla="*/ 25 w 103"/>
                  <a:gd name="T35" fmla="*/ 2 h 65"/>
                  <a:gd name="T36" fmla="*/ 37 w 103"/>
                  <a:gd name="T37" fmla="*/ 2 h 65"/>
                  <a:gd name="T38" fmla="*/ 50 w 103"/>
                  <a:gd name="T39" fmla="*/ 5 h 65"/>
                  <a:gd name="T40" fmla="*/ 64 w 103"/>
                  <a:gd name="T41" fmla="*/ 11 h 65"/>
                  <a:gd name="T42" fmla="*/ 68 w 103"/>
                  <a:gd name="T43" fmla="*/ 19 h 65"/>
                  <a:gd name="T44" fmla="*/ 79 w 103"/>
                  <a:gd name="T45" fmla="*/ 17 h 65"/>
                  <a:gd name="T46" fmla="*/ 82 w 103"/>
                  <a:gd name="T47" fmla="*/ 22 h 65"/>
                  <a:gd name="T48" fmla="*/ 75 w 103"/>
                  <a:gd name="T49" fmla="*/ 27 h 65"/>
                  <a:gd name="T50" fmla="*/ 92 w 103"/>
                  <a:gd name="T51" fmla="*/ 28 h 65"/>
                  <a:gd name="T52" fmla="*/ 100 w 103"/>
                  <a:gd name="T53"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65">
                    <a:moveTo>
                      <a:pt x="100" y="38"/>
                    </a:moveTo>
                    <a:cubicBezTo>
                      <a:pt x="98" y="43"/>
                      <a:pt x="94" y="44"/>
                      <a:pt x="91" y="48"/>
                    </a:cubicBezTo>
                    <a:cubicBezTo>
                      <a:pt x="87" y="51"/>
                      <a:pt x="86" y="44"/>
                      <a:pt x="79" y="44"/>
                    </a:cubicBezTo>
                    <a:cubicBezTo>
                      <a:pt x="72" y="44"/>
                      <a:pt x="65" y="40"/>
                      <a:pt x="62" y="43"/>
                    </a:cubicBezTo>
                    <a:cubicBezTo>
                      <a:pt x="59" y="46"/>
                      <a:pt x="65" y="50"/>
                      <a:pt x="55" y="50"/>
                    </a:cubicBezTo>
                    <a:cubicBezTo>
                      <a:pt x="45" y="49"/>
                      <a:pt x="42" y="47"/>
                      <a:pt x="41" y="45"/>
                    </a:cubicBezTo>
                    <a:cubicBezTo>
                      <a:pt x="40" y="43"/>
                      <a:pt x="36" y="44"/>
                      <a:pt x="34" y="48"/>
                    </a:cubicBezTo>
                    <a:cubicBezTo>
                      <a:pt x="32" y="51"/>
                      <a:pt x="26" y="52"/>
                      <a:pt x="27" y="58"/>
                    </a:cubicBezTo>
                    <a:cubicBezTo>
                      <a:pt x="27" y="64"/>
                      <a:pt x="26" y="65"/>
                      <a:pt x="21" y="65"/>
                    </a:cubicBezTo>
                    <a:cubicBezTo>
                      <a:pt x="24" y="60"/>
                      <a:pt x="24" y="60"/>
                      <a:pt x="24" y="60"/>
                    </a:cubicBezTo>
                    <a:cubicBezTo>
                      <a:pt x="24" y="60"/>
                      <a:pt x="20" y="52"/>
                      <a:pt x="19" y="49"/>
                    </a:cubicBezTo>
                    <a:cubicBezTo>
                      <a:pt x="18" y="47"/>
                      <a:pt x="11" y="41"/>
                      <a:pt x="9" y="36"/>
                    </a:cubicBezTo>
                    <a:cubicBezTo>
                      <a:pt x="7" y="31"/>
                      <a:pt x="11" y="30"/>
                      <a:pt x="11" y="27"/>
                    </a:cubicBezTo>
                    <a:cubicBezTo>
                      <a:pt x="11" y="24"/>
                      <a:pt x="8" y="21"/>
                      <a:pt x="4" y="15"/>
                    </a:cubicBezTo>
                    <a:cubicBezTo>
                      <a:pt x="0" y="10"/>
                      <a:pt x="7" y="8"/>
                      <a:pt x="8" y="5"/>
                    </a:cubicBezTo>
                    <a:cubicBezTo>
                      <a:pt x="9" y="5"/>
                      <a:pt x="9" y="5"/>
                      <a:pt x="10" y="5"/>
                    </a:cubicBezTo>
                    <a:cubicBezTo>
                      <a:pt x="16" y="5"/>
                      <a:pt x="14" y="6"/>
                      <a:pt x="18" y="5"/>
                    </a:cubicBezTo>
                    <a:cubicBezTo>
                      <a:pt x="22" y="3"/>
                      <a:pt x="21" y="2"/>
                      <a:pt x="25" y="2"/>
                    </a:cubicBezTo>
                    <a:cubicBezTo>
                      <a:pt x="30" y="2"/>
                      <a:pt x="32" y="0"/>
                      <a:pt x="37" y="2"/>
                    </a:cubicBezTo>
                    <a:cubicBezTo>
                      <a:pt x="42" y="4"/>
                      <a:pt x="45" y="1"/>
                      <a:pt x="50" y="5"/>
                    </a:cubicBezTo>
                    <a:cubicBezTo>
                      <a:pt x="55" y="8"/>
                      <a:pt x="62" y="8"/>
                      <a:pt x="64" y="11"/>
                    </a:cubicBezTo>
                    <a:cubicBezTo>
                      <a:pt x="66" y="14"/>
                      <a:pt x="66" y="16"/>
                      <a:pt x="68" y="19"/>
                    </a:cubicBezTo>
                    <a:cubicBezTo>
                      <a:pt x="70" y="22"/>
                      <a:pt x="76" y="16"/>
                      <a:pt x="79" y="17"/>
                    </a:cubicBezTo>
                    <a:cubicBezTo>
                      <a:pt x="83" y="18"/>
                      <a:pt x="87" y="21"/>
                      <a:pt x="82" y="22"/>
                    </a:cubicBezTo>
                    <a:cubicBezTo>
                      <a:pt x="78" y="22"/>
                      <a:pt x="71" y="26"/>
                      <a:pt x="75" y="27"/>
                    </a:cubicBezTo>
                    <a:cubicBezTo>
                      <a:pt x="79" y="27"/>
                      <a:pt x="87" y="24"/>
                      <a:pt x="92" y="28"/>
                    </a:cubicBezTo>
                    <a:cubicBezTo>
                      <a:pt x="96" y="32"/>
                      <a:pt x="103" y="32"/>
                      <a:pt x="100" y="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1047">
                <a:extLst>
                  <a:ext uri="{FF2B5EF4-FFF2-40B4-BE49-F238E27FC236}">
                    <a16:creationId xmlns:a16="http://schemas.microsoft.com/office/drawing/2014/main" id="{917BD700-6F23-1A42-8C40-6D67627BCA74}"/>
                  </a:ext>
                </a:extLst>
              </p:cNvPr>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1048">
                <a:extLst>
                  <a:ext uri="{FF2B5EF4-FFF2-40B4-BE49-F238E27FC236}">
                    <a16:creationId xmlns:a16="http://schemas.microsoft.com/office/drawing/2014/main" id="{B9D4EC0D-0522-064A-B43F-EB5F8F950B81}"/>
                  </a:ext>
                </a:extLst>
              </p:cNvPr>
              <p:cNvSpPr>
                <a:spLocks/>
              </p:cNvSpPr>
              <p:nvPr/>
            </p:nvSpPr>
            <p:spPr bwMode="auto">
              <a:xfrm>
                <a:off x="1773" y="2901"/>
                <a:ext cx="23" cy="20"/>
              </a:xfrm>
              <a:custGeom>
                <a:avLst/>
                <a:gdLst>
                  <a:gd name="T0" fmla="*/ 7 w 39"/>
                  <a:gd name="T1" fmla="*/ 7 h 33"/>
                  <a:gd name="T2" fmla="*/ 12 w 39"/>
                  <a:gd name="T3" fmla="*/ 12 h 33"/>
                  <a:gd name="T4" fmla="*/ 20 w 39"/>
                  <a:gd name="T5" fmla="*/ 15 h 33"/>
                  <a:gd name="T6" fmla="*/ 17 w 39"/>
                  <a:gd name="T7" fmla="*/ 18 h 33"/>
                  <a:gd name="T8" fmla="*/ 13 w 39"/>
                  <a:gd name="T9" fmla="*/ 25 h 33"/>
                  <a:gd name="T10" fmla="*/ 9 w 39"/>
                  <a:gd name="T11" fmla="*/ 23 h 33"/>
                  <a:gd name="T12" fmla="*/ 5 w 39"/>
                  <a:gd name="T13" fmla="*/ 18 h 33"/>
                  <a:gd name="T14" fmla="*/ 2 w 39"/>
                  <a:gd name="T15" fmla="*/ 26 h 33"/>
                  <a:gd name="T16" fmla="*/ 11 w 39"/>
                  <a:gd name="T17" fmla="*/ 30 h 33"/>
                  <a:gd name="T18" fmla="*/ 20 w 39"/>
                  <a:gd name="T19" fmla="*/ 30 h 33"/>
                  <a:gd name="T20" fmla="*/ 25 w 39"/>
                  <a:gd name="T21" fmla="*/ 24 h 33"/>
                  <a:gd name="T22" fmla="*/ 32 w 39"/>
                  <a:gd name="T23" fmla="*/ 18 h 33"/>
                  <a:gd name="T24" fmla="*/ 37 w 39"/>
                  <a:gd name="T25" fmla="*/ 10 h 33"/>
                  <a:gd name="T26" fmla="*/ 32 w 39"/>
                  <a:gd name="T27" fmla="*/ 5 h 33"/>
                  <a:gd name="T28" fmla="*/ 26 w 39"/>
                  <a:gd name="T29" fmla="*/ 2 h 33"/>
                  <a:gd name="T30" fmla="*/ 23 w 39"/>
                  <a:gd name="T31" fmla="*/ 7 h 33"/>
                  <a:gd name="T32" fmla="*/ 13 w 39"/>
                  <a:gd name="T33" fmla="*/ 5 h 33"/>
                  <a:gd name="T34" fmla="*/ 7 w 39"/>
                  <a:gd name="T35"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7" y="7"/>
                    </a:moveTo>
                    <a:cubicBezTo>
                      <a:pt x="9" y="10"/>
                      <a:pt x="9" y="9"/>
                      <a:pt x="12" y="12"/>
                    </a:cubicBezTo>
                    <a:cubicBezTo>
                      <a:pt x="16" y="15"/>
                      <a:pt x="21" y="12"/>
                      <a:pt x="20" y="15"/>
                    </a:cubicBezTo>
                    <a:cubicBezTo>
                      <a:pt x="19" y="18"/>
                      <a:pt x="17" y="15"/>
                      <a:pt x="17" y="18"/>
                    </a:cubicBezTo>
                    <a:cubicBezTo>
                      <a:pt x="17" y="21"/>
                      <a:pt x="14" y="25"/>
                      <a:pt x="13" y="25"/>
                    </a:cubicBezTo>
                    <a:cubicBezTo>
                      <a:pt x="12" y="26"/>
                      <a:pt x="10" y="26"/>
                      <a:pt x="9" y="23"/>
                    </a:cubicBezTo>
                    <a:cubicBezTo>
                      <a:pt x="9" y="21"/>
                      <a:pt x="7" y="17"/>
                      <a:pt x="5" y="18"/>
                    </a:cubicBezTo>
                    <a:cubicBezTo>
                      <a:pt x="2" y="20"/>
                      <a:pt x="0" y="23"/>
                      <a:pt x="2" y="26"/>
                    </a:cubicBezTo>
                    <a:cubicBezTo>
                      <a:pt x="5" y="28"/>
                      <a:pt x="5" y="29"/>
                      <a:pt x="11" y="30"/>
                    </a:cubicBezTo>
                    <a:cubicBezTo>
                      <a:pt x="16" y="31"/>
                      <a:pt x="15" y="33"/>
                      <a:pt x="20" y="30"/>
                    </a:cubicBezTo>
                    <a:cubicBezTo>
                      <a:pt x="24" y="27"/>
                      <a:pt x="21" y="26"/>
                      <a:pt x="25" y="24"/>
                    </a:cubicBezTo>
                    <a:cubicBezTo>
                      <a:pt x="29" y="21"/>
                      <a:pt x="28" y="22"/>
                      <a:pt x="32" y="18"/>
                    </a:cubicBezTo>
                    <a:cubicBezTo>
                      <a:pt x="36" y="15"/>
                      <a:pt x="39" y="15"/>
                      <a:pt x="37" y="10"/>
                    </a:cubicBezTo>
                    <a:cubicBezTo>
                      <a:pt x="35" y="5"/>
                      <a:pt x="34" y="4"/>
                      <a:pt x="32" y="5"/>
                    </a:cubicBezTo>
                    <a:cubicBezTo>
                      <a:pt x="30" y="5"/>
                      <a:pt x="28" y="0"/>
                      <a:pt x="26" y="2"/>
                    </a:cubicBezTo>
                    <a:cubicBezTo>
                      <a:pt x="24" y="5"/>
                      <a:pt x="29" y="8"/>
                      <a:pt x="23" y="7"/>
                    </a:cubicBezTo>
                    <a:cubicBezTo>
                      <a:pt x="18" y="5"/>
                      <a:pt x="17" y="7"/>
                      <a:pt x="13" y="5"/>
                    </a:cubicBezTo>
                    <a:cubicBezTo>
                      <a:pt x="10" y="4"/>
                      <a:pt x="4" y="3"/>
                      <a:pt x="7"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1049">
                <a:extLst>
                  <a:ext uri="{FF2B5EF4-FFF2-40B4-BE49-F238E27FC236}">
                    <a16:creationId xmlns:a16="http://schemas.microsoft.com/office/drawing/2014/main" id="{8B47E529-A920-FA4A-8764-3F9CE71914CE}"/>
                  </a:ext>
                </a:extLst>
              </p:cNvPr>
              <p:cNvSpPr>
                <a:spLocks/>
              </p:cNvSpPr>
              <p:nvPr/>
            </p:nvSpPr>
            <p:spPr bwMode="auto">
              <a:xfrm>
                <a:off x="1792" y="2904"/>
                <a:ext cx="24" cy="18"/>
              </a:xfrm>
              <a:custGeom>
                <a:avLst/>
                <a:gdLst>
                  <a:gd name="T0" fmla="*/ 10 w 41"/>
                  <a:gd name="T1" fmla="*/ 5 h 30"/>
                  <a:gd name="T2" fmla="*/ 15 w 41"/>
                  <a:gd name="T3" fmla="*/ 12 h 30"/>
                  <a:gd name="T4" fmla="*/ 6 w 41"/>
                  <a:gd name="T5" fmla="*/ 15 h 30"/>
                  <a:gd name="T6" fmla="*/ 4 w 41"/>
                  <a:gd name="T7" fmla="*/ 24 h 30"/>
                  <a:gd name="T8" fmla="*/ 11 w 41"/>
                  <a:gd name="T9" fmla="*/ 27 h 30"/>
                  <a:gd name="T10" fmla="*/ 15 w 41"/>
                  <a:gd name="T11" fmla="*/ 25 h 30"/>
                  <a:gd name="T12" fmla="*/ 19 w 41"/>
                  <a:gd name="T13" fmla="*/ 22 h 30"/>
                  <a:gd name="T14" fmla="*/ 23 w 41"/>
                  <a:gd name="T15" fmla="*/ 18 h 30"/>
                  <a:gd name="T16" fmla="*/ 29 w 41"/>
                  <a:gd name="T17" fmla="*/ 17 h 30"/>
                  <a:gd name="T18" fmla="*/ 36 w 41"/>
                  <a:gd name="T19" fmla="*/ 12 h 30"/>
                  <a:gd name="T20" fmla="*/ 39 w 41"/>
                  <a:gd name="T21" fmla="*/ 7 h 30"/>
                  <a:gd name="T22" fmla="*/ 33 w 41"/>
                  <a:gd name="T23" fmla="*/ 3 h 30"/>
                  <a:gd name="T24" fmla="*/ 24 w 41"/>
                  <a:gd name="T25" fmla="*/ 3 h 30"/>
                  <a:gd name="T26" fmla="*/ 16 w 41"/>
                  <a:gd name="T27" fmla="*/ 1 h 30"/>
                  <a:gd name="T28" fmla="*/ 10 w 41"/>
                  <a:gd name="T2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0">
                    <a:moveTo>
                      <a:pt x="10" y="5"/>
                    </a:moveTo>
                    <a:cubicBezTo>
                      <a:pt x="10" y="8"/>
                      <a:pt x="12" y="8"/>
                      <a:pt x="15" y="12"/>
                    </a:cubicBezTo>
                    <a:cubicBezTo>
                      <a:pt x="17" y="16"/>
                      <a:pt x="12" y="13"/>
                      <a:pt x="6" y="15"/>
                    </a:cubicBezTo>
                    <a:cubicBezTo>
                      <a:pt x="0" y="17"/>
                      <a:pt x="4" y="19"/>
                      <a:pt x="4" y="24"/>
                    </a:cubicBezTo>
                    <a:cubicBezTo>
                      <a:pt x="4" y="30"/>
                      <a:pt x="7" y="26"/>
                      <a:pt x="11" y="27"/>
                    </a:cubicBezTo>
                    <a:cubicBezTo>
                      <a:pt x="15" y="28"/>
                      <a:pt x="13" y="26"/>
                      <a:pt x="15" y="25"/>
                    </a:cubicBezTo>
                    <a:cubicBezTo>
                      <a:pt x="16" y="24"/>
                      <a:pt x="18" y="25"/>
                      <a:pt x="19" y="22"/>
                    </a:cubicBezTo>
                    <a:cubicBezTo>
                      <a:pt x="20" y="18"/>
                      <a:pt x="23" y="21"/>
                      <a:pt x="23" y="18"/>
                    </a:cubicBezTo>
                    <a:cubicBezTo>
                      <a:pt x="23" y="15"/>
                      <a:pt x="29" y="19"/>
                      <a:pt x="29" y="17"/>
                    </a:cubicBezTo>
                    <a:cubicBezTo>
                      <a:pt x="29" y="15"/>
                      <a:pt x="34" y="13"/>
                      <a:pt x="36" y="12"/>
                    </a:cubicBezTo>
                    <a:cubicBezTo>
                      <a:pt x="38" y="11"/>
                      <a:pt x="36" y="9"/>
                      <a:pt x="39" y="7"/>
                    </a:cubicBezTo>
                    <a:cubicBezTo>
                      <a:pt x="41" y="4"/>
                      <a:pt x="36" y="4"/>
                      <a:pt x="33" y="3"/>
                    </a:cubicBezTo>
                    <a:cubicBezTo>
                      <a:pt x="30" y="1"/>
                      <a:pt x="28" y="4"/>
                      <a:pt x="24" y="3"/>
                    </a:cubicBezTo>
                    <a:cubicBezTo>
                      <a:pt x="19" y="1"/>
                      <a:pt x="20" y="1"/>
                      <a:pt x="16" y="1"/>
                    </a:cubicBezTo>
                    <a:cubicBezTo>
                      <a:pt x="12" y="0"/>
                      <a:pt x="10" y="2"/>
                      <a:pt x="1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1050">
                <a:extLst>
                  <a:ext uri="{FF2B5EF4-FFF2-40B4-BE49-F238E27FC236}">
                    <a16:creationId xmlns:a16="http://schemas.microsoft.com/office/drawing/2014/main" id="{E397C705-6338-0244-934A-46C4D301D22C}"/>
                  </a:ext>
                </a:extLst>
              </p:cNvPr>
              <p:cNvSpPr>
                <a:spLocks/>
              </p:cNvSpPr>
              <p:nvPr/>
            </p:nvSpPr>
            <p:spPr bwMode="auto">
              <a:xfrm>
                <a:off x="2078" y="2948"/>
                <a:ext cx="37" cy="16"/>
              </a:xfrm>
              <a:custGeom>
                <a:avLst/>
                <a:gdLst>
                  <a:gd name="T0" fmla="*/ 4 w 61"/>
                  <a:gd name="T1" fmla="*/ 4 h 28"/>
                  <a:gd name="T2" fmla="*/ 13 w 61"/>
                  <a:gd name="T3" fmla="*/ 7 h 28"/>
                  <a:gd name="T4" fmla="*/ 24 w 61"/>
                  <a:gd name="T5" fmla="*/ 10 h 28"/>
                  <a:gd name="T6" fmla="*/ 33 w 61"/>
                  <a:gd name="T7" fmla="*/ 15 h 28"/>
                  <a:gd name="T8" fmla="*/ 42 w 61"/>
                  <a:gd name="T9" fmla="*/ 20 h 28"/>
                  <a:gd name="T10" fmla="*/ 49 w 61"/>
                  <a:gd name="T11" fmla="*/ 25 h 28"/>
                  <a:gd name="T12" fmla="*/ 53 w 61"/>
                  <a:gd name="T13" fmla="*/ 25 h 28"/>
                  <a:gd name="T14" fmla="*/ 56 w 61"/>
                  <a:gd name="T15" fmla="*/ 20 h 28"/>
                  <a:gd name="T16" fmla="*/ 48 w 61"/>
                  <a:gd name="T17" fmla="*/ 11 h 28"/>
                  <a:gd name="T18" fmla="*/ 38 w 61"/>
                  <a:gd name="T19" fmla="*/ 8 h 28"/>
                  <a:gd name="T20" fmla="*/ 32 w 61"/>
                  <a:gd name="T21" fmla="*/ 4 h 28"/>
                  <a:gd name="T22" fmla="*/ 19 w 61"/>
                  <a:gd name="T23" fmla="*/ 3 h 28"/>
                  <a:gd name="T24" fmla="*/ 7 w 61"/>
                  <a:gd name="T25" fmla="*/ 0 h 28"/>
                  <a:gd name="T26" fmla="*/ 4 w 61"/>
                  <a:gd name="T2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28">
                    <a:moveTo>
                      <a:pt x="4" y="4"/>
                    </a:moveTo>
                    <a:cubicBezTo>
                      <a:pt x="5" y="4"/>
                      <a:pt x="9" y="5"/>
                      <a:pt x="13" y="7"/>
                    </a:cubicBezTo>
                    <a:cubicBezTo>
                      <a:pt x="17" y="9"/>
                      <a:pt x="21" y="8"/>
                      <a:pt x="24" y="10"/>
                    </a:cubicBezTo>
                    <a:cubicBezTo>
                      <a:pt x="28" y="12"/>
                      <a:pt x="33" y="14"/>
                      <a:pt x="33" y="15"/>
                    </a:cubicBezTo>
                    <a:cubicBezTo>
                      <a:pt x="34" y="16"/>
                      <a:pt x="40" y="17"/>
                      <a:pt x="42" y="20"/>
                    </a:cubicBezTo>
                    <a:cubicBezTo>
                      <a:pt x="45" y="23"/>
                      <a:pt x="49" y="23"/>
                      <a:pt x="49" y="25"/>
                    </a:cubicBezTo>
                    <a:cubicBezTo>
                      <a:pt x="50" y="26"/>
                      <a:pt x="52" y="28"/>
                      <a:pt x="53" y="25"/>
                    </a:cubicBezTo>
                    <a:cubicBezTo>
                      <a:pt x="55" y="22"/>
                      <a:pt x="61" y="28"/>
                      <a:pt x="56" y="20"/>
                    </a:cubicBezTo>
                    <a:cubicBezTo>
                      <a:pt x="52" y="13"/>
                      <a:pt x="55" y="12"/>
                      <a:pt x="48" y="11"/>
                    </a:cubicBezTo>
                    <a:cubicBezTo>
                      <a:pt x="42" y="10"/>
                      <a:pt x="43" y="11"/>
                      <a:pt x="38" y="8"/>
                    </a:cubicBezTo>
                    <a:cubicBezTo>
                      <a:pt x="34" y="4"/>
                      <a:pt x="37" y="4"/>
                      <a:pt x="32" y="4"/>
                    </a:cubicBezTo>
                    <a:cubicBezTo>
                      <a:pt x="27" y="4"/>
                      <a:pt x="20" y="3"/>
                      <a:pt x="19" y="3"/>
                    </a:cubicBezTo>
                    <a:cubicBezTo>
                      <a:pt x="18" y="2"/>
                      <a:pt x="7" y="0"/>
                      <a:pt x="7" y="0"/>
                    </a:cubicBezTo>
                    <a:cubicBezTo>
                      <a:pt x="7" y="0"/>
                      <a:pt x="0" y="0"/>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1051">
                <a:extLst>
                  <a:ext uri="{FF2B5EF4-FFF2-40B4-BE49-F238E27FC236}">
                    <a16:creationId xmlns:a16="http://schemas.microsoft.com/office/drawing/2014/main" id="{5C6B93E2-58AF-5245-A53D-3D9AAD2DEF99}"/>
                  </a:ext>
                </a:extLst>
              </p:cNvPr>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1052">
                <a:extLst>
                  <a:ext uri="{FF2B5EF4-FFF2-40B4-BE49-F238E27FC236}">
                    <a16:creationId xmlns:a16="http://schemas.microsoft.com/office/drawing/2014/main" id="{C4556D91-0114-3244-9690-A32EDA8B2A7B}"/>
                  </a:ext>
                </a:extLst>
              </p:cNvPr>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1053">
                <a:extLst>
                  <a:ext uri="{FF2B5EF4-FFF2-40B4-BE49-F238E27FC236}">
                    <a16:creationId xmlns:a16="http://schemas.microsoft.com/office/drawing/2014/main" id="{60549DC3-9A04-E14F-807F-3627272EB63D}"/>
                  </a:ext>
                </a:extLst>
              </p:cNvPr>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1054">
                <a:extLst>
                  <a:ext uri="{FF2B5EF4-FFF2-40B4-BE49-F238E27FC236}">
                    <a16:creationId xmlns:a16="http://schemas.microsoft.com/office/drawing/2014/main" id="{0F7886B2-7E42-6747-AED1-8B4E87767C1A}"/>
                  </a:ext>
                </a:extLst>
              </p:cNvPr>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1055">
                <a:extLst>
                  <a:ext uri="{FF2B5EF4-FFF2-40B4-BE49-F238E27FC236}">
                    <a16:creationId xmlns:a16="http://schemas.microsoft.com/office/drawing/2014/main" id="{079C232A-4B6C-0C43-8E82-8F8A4EB5279C}"/>
                  </a:ext>
                </a:extLst>
              </p:cNvPr>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1056">
                <a:extLst>
                  <a:ext uri="{FF2B5EF4-FFF2-40B4-BE49-F238E27FC236}">
                    <a16:creationId xmlns:a16="http://schemas.microsoft.com/office/drawing/2014/main" id="{536792CE-87CE-5C4E-8212-B9B3108FE6EB}"/>
                  </a:ext>
                </a:extLst>
              </p:cNvPr>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1057">
                <a:extLst>
                  <a:ext uri="{FF2B5EF4-FFF2-40B4-BE49-F238E27FC236}">
                    <a16:creationId xmlns:a16="http://schemas.microsoft.com/office/drawing/2014/main" id="{DCEB399C-9759-0145-B99F-326BA93A4DAA}"/>
                  </a:ext>
                </a:extLst>
              </p:cNvPr>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1058">
                <a:extLst>
                  <a:ext uri="{FF2B5EF4-FFF2-40B4-BE49-F238E27FC236}">
                    <a16:creationId xmlns:a16="http://schemas.microsoft.com/office/drawing/2014/main" id="{04EFE1F3-6B25-5645-B0CD-674E6225C39C}"/>
                  </a:ext>
                </a:extLst>
              </p:cNvPr>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1059">
                <a:extLst>
                  <a:ext uri="{FF2B5EF4-FFF2-40B4-BE49-F238E27FC236}">
                    <a16:creationId xmlns:a16="http://schemas.microsoft.com/office/drawing/2014/main" id="{80C1BB10-9FCE-D848-A8BC-A9F24803FE6F}"/>
                  </a:ext>
                </a:extLst>
              </p:cNvPr>
              <p:cNvSpPr>
                <a:spLocks/>
              </p:cNvSpPr>
              <p:nvPr/>
            </p:nvSpPr>
            <p:spPr bwMode="auto">
              <a:xfrm>
                <a:off x="1495" y="1821"/>
                <a:ext cx="15" cy="8"/>
              </a:xfrm>
              <a:custGeom>
                <a:avLst/>
                <a:gdLst>
                  <a:gd name="T0" fmla="*/ 15 w 15"/>
                  <a:gd name="T1" fmla="*/ 1 h 8"/>
                  <a:gd name="T2" fmla="*/ 14 w 15"/>
                  <a:gd name="T3" fmla="*/ 0 h 8"/>
                  <a:gd name="T4" fmla="*/ 3 w 15"/>
                  <a:gd name="T5" fmla="*/ 6 h 8"/>
                  <a:gd name="T6" fmla="*/ 3 w 15"/>
                  <a:gd name="T7" fmla="*/ 5 h 8"/>
                  <a:gd name="T8" fmla="*/ 0 w 15"/>
                  <a:gd name="T9" fmla="*/ 8 h 8"/>
                  <a:gd name="T10" fmla="*/ 5 w 15"/>
                  <a:gd name="T11" fmla="*/ 8 h 8"/>
                  <a:gd name="T12" fmla="*/ 4 w 15"/>
                  <a:gd name="T13" fmla="*/ 7 h 8"/>
                  <a:gd name="T14" fmla="*/ 15 w 15"/>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5" y="1"/>
                    </a:moveTo>
                    <a:lnTo>
                      <a:pt x="14" y="0"/>
                    </a:lnTo>
                    <a:lnTo>
                      <a:pt x="3" y="6"/>
                    </a:lnTo>
                    <a:lnTo>
                      <a:pt x="3" y="5"/>
                    </a:lnTo>
                    <a:lnTo>
                      <a:pt x="0" y="8"/>
                    </a:lnTo>
                    <a:lnTo>
                      <a:pt x="5" y="8"/>
                    </a:lnTo>
                    <a:lnTo>
                      <a:pt x="4" y="7"/>
                    </a:lnTo>
                    <a:lnTo>
                      <a:pt x="15"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1060">
                <a:extLst>
                  <a:ext uri="{FF2B5EF4-FFF2-40B4-BE49-F238E27FC236}">
                    <a16:creationId xmlns:a16="http://schemas.microsoft.com/office/drawing/2014/main" id="{F34B2574-A5D9-DB4F-B5B1-044F0A037032}"/>
                  </a:ext>
                </a:extLst>
              </p:cNvPr>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1061">
                <a:extLst>
                  <a:ext uri="{FF2B5EF4-FFF2-40B4-BE49-F238E27FC236}">
                    <a16:creationId xmlns:a16="http://schemas.microsoft.com/office/drawing/2014/main" id="{F078288B-BEB1-984A-A42A-A7C34D5B8C56}"/>
                  </a:ext>
                </a:extLst>
              </p:cNvPr>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1062">
                <a:extLst>
                  <a:ext uri="{FF2B5EF4-FFF2-40B4-BE49-F238E27FC236}">
                    <a16:creationId xmlns:a16="http://schemas.microsoft.com/office/drawing/2014/main" id="{A3969E13-3D67-2345-9341-900FFBBEEE02}"/>
                  </a:ext>
                </a:extLst>
              </p:cNvPr>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1063">
                <a:extLst>
                  <a:ext uri="{FF2B5EF4-FFF2-40B4-BE49-F238E27FC236}">
                    <a16:creationId xmlns:a16="http://schemas.microsoft.com/office/drawing/2014/main" id="{DB9560A6-BB69-B14C-96F0-A84E9B0184ED}"/>
                  </a:ext>
                </a:extLst>
              </p:cNvPr>
              <p:cNvSpPr>
                <a:spLocks/>
              </p:cNvSpPr>
              <p:nvPr/>
            </p:nvSpPr>
            <p:spPr bwMode="auto">
              <a:xfrm>
                <a:off x="1593" y="1732"/>
                <a:ext cx="21" cy="4"/>
              </a:xfrm>
              <a:custGeom>
                <a:avLst/>
                <a:gdLst>
                  <a:gd name="T0" fmla="*/ 21 w 21"/>
                  <a:gd name="T1" fmla="*/ 1 h 4"/>
                  <a:gd name="T2" fmla="*/ 17 w 21"/>
                  <a:gd name="T3" fmla="*/ 0 h 4"/>
                  <a:gd name="T4" fmla="*/ 18 w 21"/>
                  <a:gd name="T5" fmla="*/ 0 h 4"/>
                  <a:gd name="T6" fmla="*/ 0 w 21"/>
                  <a:gd name="T7" fmla="*/ 3 h 4"/>
                  <a:gd name="T8" fmla="*/ 0 w 21"/>
                  <a:gd name="T9" fmla="*/ 4 h 4"/>
                  <a:gd name="T10" fmla="*/ 18 w 21"/>
                  <a:gd name="T11" fmla="*/ 2 h 4"/>
                  <a:gd name="T12" fmla="*/ 18 w 21"/>
                  <a:gd name="T13" fmla="*/ 3 h 4"/>
                  <a:gd name="T14" fmla="*/ 21 w 21"/>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
                    <a:moveTo>
                      <a:pt x="21" y="1"/>
                    </a:moveTo>
                    <a:lnTo>
                      <a:pt x="17" y="0"/>
                    </a:lnTo>
                    <a:lnTo>
                      <a:pt x="18" y="0"/>
                    </a:lnTo>
                    <a:lnTo>
                      <a:pt x="0" y="3"/>
                    </a:lnTo>
                    <a:lnTo>
                      <a:pt x="0" y="4"/>
                    </a:lnTo>
                    <a:lnTo>
                      <a:pt x="18" y="2"/>
                    </a:lnTo>
                    <a:lnTo>
                      <a:pt x="18" y="3"/>
                    </a:lnTo>
                    <a:lnTo>
                      <a:pt x="21"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1064">
                <a:extLst>
                  <a:ext uri="{FF2B5EF4-FFF2-40B4-BE49-F238E27FC236}">
                    <a16:creationId xmlns:a16="http://schemas.microsoft.com/office/drawing/2014/main" id="{D9408685-768C-D348-AA84-C84DA5AE6C68}"/>
                  </a:ext>
                </a:extLst>
              </p:cNvPr>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1065">
                <a:extLst>
                  <a:ext uri="{FF2B5EF4-FFF2-40B4-BE49-F238E27FC236}">
                    <a16:creationId xmlns:a16="http://schemas.microsoft.com/office/drawing/2014/main" id="{0E344C82-D920-A44F-90B1-67C4E620DBEB}"/>
                  </a:ext>
                </a:extLst>
              </p:cNvPr>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1066">
                <a:extLst>
                  <a:ext uri="{FF2B5EF4-FFF2-40B4-BE49-F238E27FC236}">
                    <a16:creationId xmlns:a16="http://schemas.microsoft.com/office/drawing/2014/main" id="{6C504A6D-ED74-064F-A8A8-EC3B16ED5B1C}"/>
                  </a:ext>
                </a:extLst>
              </p:cNvPr>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1067">
                <a:extLst>
                  <a:ext uri="{FF2B5EF4-FFF2-40B4-BE49-F238E27FC236}">
                    <a16:creationId xmlns:a16="http://schemas.microsoft.com/office/drawing/2014/main" id="{C44BA188-3DF4-1E47-A704-77B7E191B261}"/>
                  </a:ext>
                </a:extLst>
              </p:cNvPr>
              <p:cNvSpPr>
                <a:spLocks/>
              </p:cNvSpPr>
              <p:nvPr/>
            </p:nvSpPr>
            <p:spPr bwMode="auto">
              <a:xfrm>
                <a:off x="1645" y="1743"/>
                <a:ext cx="15" cy="3"/>
              </a:xfrm>
              <a:custGeom>
                <a:avLst/>
                <a:gdLst>
                  <a:gd name="T0" fmla="*/ 15 w 15"/>
                  <a:gd name="T1" fmla="*/ 2 h 3"/>
                  <a:gd name="T2" fmla="*/ 12 w 15"/>
                  <a:gd name="T3" fmla="*/ 1 h 3"/>
                  <a:gd name="T4" fmla="*/ 12 w 15"/>
                  <a:gd name="T5" fmla="*/ 1 h 3"/>
                  <a:gd name="T6" fmla="*/ 0 w 15"/>
                  <a:gd name="T7" fmla="*/ 0 h 3"/>
                  <a:gd name="T8" fmla="*/ 0 w 15"/>
                  <a:gd name="T9" fmla="*/ 1 h 3"/>
                  <a:gd name="T10" fmla="*/ 12 w 15"/>
                  <a:gd name="T11" fmla="*/ 2 h 3"/>
                  <a:gd name="T12" fmla="*/ 12 w 15"/>
                  <a:gd name="T13" fmla="*/ 3 h 3"/>
                  <a:gd name="T14" fmla="*/ 15 w 1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
                    <a:moveTo>
                      <a:pt x="15" y="2"/>
                    </a:moveTo>
                    <a:lnTo>
                      <a:pt x="12" y="1"/>
                    </a:lnTo>
                    <a:lnTo>
                      <a:pt x="12" y="1"/>
                    </a:lnTo>
                    <a:lnTo>
                      <a:pt x="0" y="0"/>
                    </a:lnTo>
                    <a:lnTo>
                      <a:pt x="0" y="1"/>
                    </a:lnTo>
                    <a:lnTo>
                      <a:pt x="12" y="2"/>
                    </a:lnTo>
                    <a:lnTo>
                      <a:pt x="12" y="3"/>
                    </a:lnTo>
                    <a:lnTo>
                      <a:pt x="15" y="2"/>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1068">
                <a:extLst>
                  <a:ext uri="{FF2B5EF4-FFF2-40B4-BE49-F238E27FC236}">
                    <a16:creationId xmlns:a16="http://schemas.microsoft.com/office/drawing/2014/main" id="{006E1FF5-6299-2744-A498-3687C6FDFFCD}"/>
                  </a:ext>
                </a:extLst>
              </p:cNvPr>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1069">
                <a:extLst>
                  <a:ext uri="{FF2B5EF4-FFF2-40B4-BE49-F238E27FC236}">
                    <a16:creationId xmlns:a16="http://schemas.microsoft.com/office/drawing/2014/main" id="{D7D1E6CC-D441-D140-888B-DFBCC71A6828}"/>
                  </a:ext>
                </a:extLst>
              </p:cNvPr>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1070">
                <a:extLst>
                  <a:ext uri="{FF2B5EF4-FFF2-40B4-BE49-F238E27FC236}">
                    <a16:creationId xmlns:a16="http://schemas.microsoft.com/office/drawing/2014/main" id="{4F638F15-8E09-2544-94C6-94C4F217C39D}"/>
                  </a:ext>
                </a:extLst>
              </p:cNvPr>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1071">
                <a:extLst>
                  <a:ext uri="{FF2B5EF4-FFF2-40B4-BE49-F238E27FC236}">
                    <a16:creationId xmlns:a16="http://schemas.microsoft.com/office/drawing/2014/main" id="{2F8D8203-7CA6-B74E-A230-097204815698}"/>
                  </a:ext>
                </a:extLst>
              </p:cNvPr>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072">
                <a:extLst>
                  <a:ext uri="{FF2B5EF4-FFF2-40B4-BE49-F238E27FC236}">
                    <a16:creationId xmlns:a16="http://schemas.microsoft.com/office/drawing/2014/main" id="{0C0FC229-966F-A648-B556-81E78EA60852}"/>
                  </a:ext>
                </a:extLst>
              </p:cNvPr>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1073">
                <a:extLst>
                  <a:ext uri="{FF2B5EF4-FFF2-40B4-BE49-F238E27FC236}">
                    <a16:creationId xmlns:a16="http://schemas.microsoft.com/office/drawing/2014/main" id="{0FFD88E8-589E-1543-A9FB-7D511D9185E1}"/>
                  </a:ext>
                </a:extLst>
              </p:cNvPr>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074">
                <a:extLst>
                  <a:ext uri="{FF2B5EF4-FFF2-40B4-BE49-F238E27FC236}">
                    <a16:creationId xmlns:a16="http://schemas.microsoft.com/office/drawing/2014/main" id="{A2212C72-73C1-2948-98A7-D4636EB173B7}"/>
                  </a:ext>
                </a:extLst>
              </p:cNvPr>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1075">
                <a:extLst>
                  <a:ext uri="{FF2B5EF4-FFF2-40B4-BE49-F238E27FC236}">
                    <a16:creationId xmlns:a16="http://schemas.microsoft.com/office/drawing/2014/main" id="{D6175892-CC9D-0046-A278-4399E1D199E7}"/>
                  </a:ext>
                </a:extLst>
              </p:cNvPr>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1076">
                <a:extLst>
                  <a:ext uri="{FF2B5EF4-FFF2-40B4-BE49-F238E27FC236}">
                    <a16:creationId xmlns:a16="http://schemas.microsoft.com/office/drawing/2014/main" id="{0F896BC9-6A32-1B4E-8735-A1E2F5D55A1D}"/>
                  </a:ext>
                </a:extLst>
              </p:cNvPr>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1077">
                <a:extLst>
                  <a:ext uri="{FF2B5EF4-FFF2-40B4-BE49-F238E27FC236}">
                    <a16:creationId xmlns:a16="http://schemas.microsoft.com/office/drawing/2014/main" id="{FB2523BB-53D9-564E-BA39-F0A9ECF66A0D}"/>
                  </a:ext>
                </a:extLst>
              </p:cNvPr>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1078">
                <a:extLst>
                  <a:ext uri="{FF2B5EF4-FFF2-40B4-BE49-F238E27FC236}">
                    <a16:creationId xmlns:a16="http://schemas.microsoft.com/office/drawing/2014/main" id="{B5946098-8EB6-A84D-A90A-FAAF4160AF49}"/>
                  </a:ext>
                </a:extLst>
              </p:cNvPr>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1079">
                <a:extLst>
                  <a:ext uri="{FF2B5EF4-FFF2-40B4-BE49-F238E27FC236}">
                    <a16:creationId xmlns:a16="http://schemas.microsoft.com/office/drawing/2014/main" id="{3189D2B9-2FE6-2049-BDB7-D21A66D9B5F5}"/>
                  </a:ext>
                </a:extLst>
              </p:cNvPr>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22" name="Freeform 1081">
              <a:extLst>
                <a:ext uri="{FF2B5EF4-FFF2-40B4-BE49-F238E27FC236}">
                  <a16:creationId xmlns:a16="http://schemas.microsoft.com/office/drawing/2014/main" id="{197C664A-CE25-3240-A6D5-1CE324289DD2}"/>
                </a:ext>
              </a:extLst>
            </p:cNvPr>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082">
              <a:extLst>
                <a:ext uri="{FF2B5EF4-FFF2-40B4-BE49-F238E27FC236}">
                  <a16:creationId xmlns:a16="http://schemas.microsoft.com/office/drawing/2014/main" id="{768EAC20-0E7E-214B-A348-73765B9718E4}"/>
                </a:ext>
              </a:extLst>
            </p:cNvPr>
            <p:cNvSpPr>
              <a:spLocks noEditPoints="1"/>
            </p:cNvSpPr>
            <p:nvPr/>
          </p:nvSpPr>
          <p:spPr bwMode="auto">
            <a:xfrm>
              <a:off x="2889" y="800"/>
              <a:ext cx="1835" cy="554"/>
            </a:xfrm>
            <a:custGeom>
              <a:avLst/>
              <a:gdLst>
                <a:gd name="T0" fmla="*/ 2916 w 3059"/>
                <a:gd name="T1" fmla="*/ 237 h 922"/>
                <a:gd name="T2" fmla="*/ 2567 w 3059"/>
                <a:gd name="T3" fmla="*/ 183 h 922"/>
                <a:gd name="T4" fmla="*/ 2362 w 3059"/>
                <a:gd name="T5" fmla="*/ 170 h 922"/>
                <a:gd name="T6" fmla="*/ 2077 w 3059"/>
                <a:gd name="T7" fmla="*/ 118 h 922"/>
                <a:gd name="T8" fmla="*/ 1921 w 3059"/>
                <a:gd name="T9" fmla="*/ 132 h 922"/>
                <a:gd name="T10" fmla="*/ 1723 w 3059"/>
                <a:gd name="T11" fmla="*/ 97 h 922"/>
                <a:gd name="T12" fmla="*/ 1465 w 3059"/>
                <a:gd name="T13" fmla="*/ 86 h 922"/>
                <a:gd name="T14" fmla="*/ 1340 w 3059"/>
                <a:gd name="T15" fmla="*/ 98 h 922"/>
                <a:gd name="T16" fmla="*/ 1342 w 3059"/>
                <a:gd name="T17" fmla="*/ 20 h 922"/>
                <a:gd name="T18" fmla="*/ 1154 w 3059"/>
                <a:gd name="T19" fmla="*/ 16 h 922"/>
                <a:gd name="T20" fmla="*/ 986 w 3059"/>
                <a:gd name="T21" fmla="*/ 45 h 922"/>
                <a:gd name="T22" fmla="*/ 923 w 3059"/>
                <a:gd name="T23" fmla="*/ 118 h 922"/>
                <a:gd name="T24" fmla="*/ 830 w 3059"/>
                <a:gd name="T25" fmla="*/ 124 h 922"/>
                <a:gd name="T26" fmla="*/ 785 w 3059"/>
                <a:gd name="T27" fmla="*/ 126 h 922"/>
                <a:gd name="T28" fmla="*/ 899 w 3059"/>
                <a:gd name="T29" fmla="*/ 210 h 922"/>
                <a:gd name="T30" fmla="*/ 773 w 3059"/>
                <a:gd name="T31" fmla="*/ 249 h 922"/>
                <a:gd name="T32" fmla="*/ 758 w 3059"/>
                <a:gd name="T33" fmla="*/ 113 h 922"/>
                <a:gd name="T34" fmla="*/ 692 w 3059"/>
                <a:gd name="T35" fmla="*/ 165 h 922"/>
                <a:gd name="T36" fmla="*/ 587 w 3059"/>
                <a:gd name="T37" fmla="*/ 175 h 922"/>
                <a:gd name="T38" fmla="*/ 542 w 3059"/>
                <a:gd name="T39" fmla="*/ 196 h 922"/>
                <a:gd name="T40" fmla="*/ 415 w 3059"/>
                <a:gd name="T41" fmla="*/ 207 h 922"/>
                <a:gd name="T42" fmla="*/ 324 w 3059"/>
                <a:gd name="T43" fmla="*/ 222 h 922"/>
                <a:gd name="T44" fmla="*/ 290 w 3059"/>
                <a:gd name="T45" fmla="*/ 258 h 922"/>
                <a:gd name="T46" fmla="*/ 169 w 3059"/>
                <a:gd name="T47" fmla="*/ 297 h 922"/>
                <a:gd name="T48" fmla="*/ 82 w 3059"/>
                <a:gd name="T49" fmla="*/ 239 h 922"/>
                <a:gd name="T50" fmla="*/ 154 w 3059"/>
                <a:gd name="T51" fmla="*/ 194 h 922"/>
                <a:gd name="T52" fmla="*/ 17 w 3059"/>
                <a:gd name="T53" fmla="*/ 187 h 922"/>
                <a:gd name="T54" fmla="*/ 48 w 3059"/>
                <a:gd name="T55" fmla="*/ 299 h 922"/>
                <a:gd name="T56" fmla="*/ 26 w 3059"/>
                <a:gd name="T57" fmla="*/ 429 h 922"/>
                <a:gd name="T58" fmla="*/ 57 w 3059"/>
                <a:gd name="T59" fmla="*/ 519 h 922"/>
                <a:gd name="T60" fmla="*/ 127 w 3059"/>
                <a:gd name="T61" fmla="*/ 622 h 922"/>
                <a:gd name="T62" fmla="*/ 272 w 3059"/>
                <a:gd name="T63" fmla="*/ 684 h 922"/>
                <a:gd name="T64" fmla="*/ 281 w 3059"/>
                <a:gd name="T65" fmla="*/ 773 h 922"/>
                <a:gd name="T66" fmla="*/ 343 w 3059"/>
                <a:gd name="T67" fmla="*/ 863 h 922"/>
                <a:gd name="T68" fmla="*/ 496 w 3059"/>
                <a:gd name="T69" fmla="*/ 902 h 922"/>
                <a:gd name="T70" fmla="*/ 501 w 3059"/>
                <a:gd name="T71" fmla="*/ 803 h 922"/>
                <a:gd name="T72" fmla="*/ 492 w 3059"/>
                <a:gd name="T73" fmla="*/ 679 h 922"/>
                <a:gd name="T74" fmla="*/ 689 w 3059"/>
                <a:gd name="T75" fmla="*/ 657 h 922"/>
                <a:gd name="T76" fmla="*/ 756 w 3059"/>
                <a:gd name="T77" fmla="*/ 599 h 922"/>
                <a:gd name="T78" fmla="*/ 925 w 3059"/>
                <a:gd name="T79" fmla="*/ 540 h 922"/>
                <a:gd name="T80" fmla="*/ 1190 w 3059"/>
                <a:gd name="T81" fmla="*/ 645 h 922"/>
                <a:gd name="T82" fmla="*/ 1398 w 3059"/>
                <a:gd name="T83" fmla="*/ 680 h 922"/>
                <a:gd name="T84" fmla="*/ 1575 w 3059"/>
                <a:gd name="T85" fmla="*/ 626 h 922"/>
                <a:gd name="T86" fmla="*/ 1891 w 3059"/>
                <a:gd name="T87" fmla="*/ 696 h 922"/>
                <a:gd name="T88" fmla="*/ 2019 w 3059"/>
                <a:gd name="T89" fmla="*/ 589 h 922"/>
                <a:gd name="T90" fmla="*/ 2368 w 3059"/>
                <a:gd name="T91" fmla="*/ 738 h 922"/>
                <a:gd name="T92" fmla="*/ 2411 w 3059"/>
                <a:gd name="T93" fmla="*/ 875 h 922"/>
                <a:gd name="T94" fmla="*/ 2502 w 3059"/>
                <a:gd name="T95" fmla="*/ 820 h 922"/>
                <a:gd name="T96" fmla="*/ 2448 w 3059"/>
                <a:gd name="T97" fmla="*/ 602 h 922"/>
                <a:gd name="T98" fmla="*/ 2324 w 3059"/>
                <a:gd name="T99" fmla="*/ 545 h 922"/>
                <a:gd name="T100" fmla="*/ 2320 w 3059"/>
                <a:gd name="T101" fmla="*/ 469 h 922"/>
                <a:gd name="T102" fmla="*/ 2520 w 3059"/>
                <a:gd name="T103" fmla="*/ 447 h 922"/>
                <a:gd name="T104" fmla="*/ 2590 w 3059"/>
                <a:gd name="T105" fmla="*/ 368 h 922"/>
                <a:gd name="T106" fmla="*/ 2675 w 3059"/>
                <a:gd name="T107" fmla="*/ 357 h 922"/>
                <a:gd name="T108" fmla="*/ 2671 w 3059"/>
                <a:gd name="T109" fmla="*/ 503 h 922"/>
                <a:gd name="T110" fmla="*/ 2836 w 3059"/>
                <a:gd name="T111" fmla="*/ 621 h 922"/>
                <a:gd name="T112" fmla="*/ 2828 w 3059"/>
                <a:gd name="T113" fmla="*/ 508 h 922"/>
                <a:gd name="T114" fmla="*/ 2766 w 3059"/>
                <a:gd name="T115" fmla="*/ 422 h 922"/>
                <a:gd name="T116" fmla="*/ 2902 w 3059"/>
                <a:gd name="T117" fmla="*/ 363 h 922"/>
                <a:gd name="T118" fmla="*/ 2889 w 3059"/>
                <a:gd name="T119" fmla="*/ 277 h 922"/>
                <a:gd name="T120" fmla="*/ 1754 w 3059"/>
                <a:gd name="T121" fmla="*/ 593 h 922"/>
                <a:gd name="T122" fmla="*/ 1728 w 3059"/>
                <a:gd name="T123" fmla="*/ 53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59" h="922">
                  <a:moveTo>
                    <a:pt x="3048" y="301"/>
                  </a:moveTo>
                  <a:cubicBezTo>
                    <a:pt x="3044" y="299"/>
                    <a:pt x="3044" y="299"/>
                    <a:pt x="3038" y="298"/>
                  </a:cubicBezTo>
                  <a:cubicBezTo>
                    <a:pt x="3033" y="296"/>
                    <a:pt x="3041" y="291"/>
                    <a:pt x="3036" y="287"/>
                  </a:cubicBezTo>
                  <a:cubicBezTo>
                    <a:pt x="3031" y="282"/>
                    <a:pt x="3024" y="279"/>
                    <a:pt x="3016" y="277"/>
                  </a:cubicBezTo>
                  <a:cubicBezTo>
                    <a:pt x="3008" y="274"/>
                    <a:pt x="3026" y="277"/>
                    <a:pt x="3038" y="276"/>
                  </a:cubicBezTo>
                  <a:cubicBezTo>
                    <a:pt x="3051" y="275"/>
                    <a:pt x="3047" y="275"/>
                    <a:pt x="3047" y="272"/>
                  </a:cubicBezTo>
                  <a:cubicBezTo>
                    <a:pt x="3047" y="269"/>
                    <a:pt x="3045" y="262"/>
                    <a:pt x="3039" y="256"/>
                  </a:cubicBezTo>
                  <a:cubicBezTo>
                    <a:pt x="3033" y="250"/>
                    <a:pt x="3031" y="254"/>
                    <a:pt x="3008" y="250"/>
                  </a:cubicBezTo>
                  <a:cubicBezTo>
                    <a:pt x="2984" y="247"/>
                    <a:pt x="2999" y="246"/>
                    <a:pt x="2987" y="243"/>
                  </a:cubicBezTo>
                  <a:cubicBezTo>
                    <a:pt x="2975" y="240"/>
                    <a:pt x="2981" y="241"/>
                    <a:pt x="2968" y="241"/>
                  </a:cubicBezTo>
                  <a:cubicBezTo>
                    <a:pt x="2956" y="240"/>
                    <a:pt x="2948" y="239"/>
                    <a:pt x="2934" y="239"/>
                  </a:cubicBezTo>
                  <a:cubicBezTo>
                    <a:pt x="2921" y="239"/>
                    <a:pt x="2939" y="243"/>
                    <a:pt x="2946" y="247"/>
                  </a:cubicBezTo>
                  <a:cubicBezTo>
                    <a:pt x="2953" y="251"/>
                    <a:pt x="2960" y="252"/>
                    <a:pt x="2961" y="257"/>
                  </a:cubicBezTo>
                  <a:cubicBezTo>
                    <a:pt x="2962" y="261"/>
                    <a:pt x="2955" y="256"/>
                    <a:pt x="2932" y="247"/>
                  </a:cubicBezTo>
                  <a:cubicBezTo>
                    <a:pt x="2909" y="238"/>
                    <a:pt x="2923" y="242"/>
                    <a:pt x="2916" y="237"/>
                  </a:cubicBezTo>
                  <a:cubicBezTo>
                    <a:pt x="2909" y="232"/>
                    <a:pt x="2905" y="232"/>
                    <a:pt x="2898" y="230"/>
                  </a:cubicBezTo>
                  <a:cubicBezTo>
                    <a:pt x="2891" y="227"/>
                    <a:pt x="2878" y="223"/>
                    <a:pt x="2866" y="220"/>
                  </a:cubicBezTo>
                  <a:cubicBezTo>
                    <a:pt x="2854" y="218"/>
                    <a:pt x="2848" y="217"/>
                    <a:pt x="2843" y="214"/>
                  </a:cubicBezTo>
                  <a:cubicBezTo>
                    <a:pt x="2838" y="212"/>
                    <a:pt x="2824" y="213"/>
                    <a:pt x="2804" y="207"/>
                  </a:cubicBezTo>
                  <a:cubicBezTo>
                    <a:pt x="2783" y="201"/>
                    <a:pt x="2781" y="202"/>
                    <a:pt x="2766" y="196"/>
                  </a:cubicBezTo>
                  <a:cubicBezTo>
                    <a:pt x="2750" y="191"/>
                    <a:pt x="2750" y="193"/>
                    <a:pt x="2740" y="189"/>
                  </a:cubicBezTo>
                  <a:cubicBezTo>
                    <a:pt x="2729" y="185"/>
                    <a:pt x="2717" y="183"/>
                    <a:pt x="2710" y="182"/>
                  </a:cubicBezTo>
                  <a:cubicBezTo>
                    <a:pt x="2703" y="180"/>
                    <a:pt x="2656" y="174"/>
                    <a:pt x="2652" y="174"/>
                  </a:cubicBezTo>
                  <a:cubicBezTo>
                    <a:pt x="2649" y="174"/>
                    <a:pt x="2637" y="174"/>
                    <a:pt x="2627" y="175"/>
                  </a:cubicBezTo>
                  <a:cubicBezTo>
                    <a:pt x="2617" y="175"/>
                    <a:pt x="2611" y="174"/>
                    <a:pt x="2598" y="171"/>
                  </a:cubicBezTo>
                  <a:cubicBezTo>
                    <a:pt x="2585" y="168"/>
                    <a:pt x="2588" y="169"/>
                    <a:pt x="2576" y="169"/>
                  </a:cubicBezTo>
                  <a:cubicBezTo>
                    <a:pt x="2564" y="168"/>
                    <a:pt x="2565" y="167"/>
                    <a:pt x="2557" y="165"/>
                  </a:cubicBezTo>
                  <a:cubicBezTo>
                    <a:pt x="2548" y="164"/>
                    <a:pt x="2548" y="169"/>
                    <a:pt x="2551" y="170"/>
                  </a:cubicBezTo>
                  <a:cubicBezTo>
                    <a:pt x="2555" y="170"/>
                    <a:pt x="2552" y="171"/>
                    <a:pt x="2557" y="178"/>
                  </a:cubicBezTo>
                  <a:cubicBezTo>
                    <a:pt x="2562" y="184"/>
                    <a:pt x="2562" y="182"/>
                    <a:pt x="2567" y="183"/>
                  </a:cubicBezTo>
                  <a:cubicBezTo>
                    <a:pt x="2572" y="185"/>
                    <a:pt x="2577" y="188"/>
                    <a:pt x="2585" y="191"/>
                  </a:cubicBezTo>
                  <a:cubicBezTo>
                    <a:pt x="2594" y="194"/>
                    <a:pt x="2591" y="198"/>
                    <a:pt x="2589" y="198"/>
                  </a:cubicBezTo>
                  <a:cubicBezTo>
                    <a:pt x="2588" y="198"/>
                    <a:pt x="2579" y="198"/>
                    <a:pt x="2571" y="196"/>
                  </a:cubicBezTo>
                  <a:cubicBezTo>
                    <a:pt x="2563" y="194"/>
                    <a:pt x="2566" y="193"/>
                    <a:pt x="2553" y="191"/>
                  </a:cubicBezTo>
                  <a:cubicBezTo>
                    <a:pt x="2539" y="190"/>
                    <a:pt x="2538" y="186"/>
                    <a:pt x="2529" y="184"/>
                  </a:cubicBezTo>
                  <a:cubicBezTo>
                    <a:pt x="2520" y="182"/>
                    <a:pt x="2534" y="181"/>
                    <a:pt x="2541" y="180"/>
                  </a:cubicBezTo>
                  <a:cubicBezTo>
                    <a:pt x="2548" y="179"/>
                    <a:pt x="2539" y="178"/>
                    <a:pt x="2526" y="173"/>
                  </a:cubicBezTo>
                  <a:cubicBezTo>
                    <a:pt x="2514" y="167"/>
                    <a:pt x="2508" y="171"/>
                    <a:pt x="2505" y="178"/>
                  </a:cubicBezTo>
                  <a:cubicBezTo>
                    <a:pt x="2501" y="185"/>
                    <a:pt x="2497" y="183"/>
                    <a:pt x="2488" y="181"/>
                  </a:cubicBezTo>
                  <a:cubicBezTo>
                    <a:pt x="2478" y="179"/>
                    <a:pt x="2478" y="181"/>
                    <a:pt x="2461" y="179"/>
                  </a:cubicBezTo>
                  <a:cubicBezTo>
                    <a:pt x="2444" y="177"/>
                    <a:pt x="2453" y="177"/>
                    <a:pt x="2441" y="178"/>
                  </a:cubicBezTo>
                  <a:cubicBezTo>
                    <a:pt x="2429" y="179"/>
                    <a:pt x="2428" y="179"/>
                    <a:pt x="2413" y="179"/>
                  </a:cubicBezTo>
                  <a:cubicBezTo>
                    <a:pt x="2399" y="179"/>
                    <a:pt x="2407" y="179"/>
                    <a:pt x="2393" y="179"/>
                  </a:cubicBezTo>
                  <a:cubicBezTo>
                    <a:pt x="2378" y="178"/>
                    <a:pt x="2389" y="178"/>
                    <a:pt x="2378" y="177"/>
                  </a:cubicBezTo>
                  <a:cubicBezTo>
                    <a:pt x="2368" y="176"/>
                    <a:pt x="2370" y="175"/>
                    <a:pt x="2362" y="170"/>
                  </a:cubicBezTo>
                  <a:cubicBezTo>
                    <a:pt x="2354" y="166"/>
                    <a:pt x="2357" y="166"/>
                    <a:pt x="2352" y="161"/>
                  </a:cubicBezTo>
                  <a:cubicBezTo>
                    <a:pt x="2347" y="155"/>
                    <a:pt x="2352" y="161"/>
                    <a:pt x="2342" y="158"/>
                  </a:cubicBezTo>
                  <a:cubicBezTo>
                    <a:pt x="2332" y="155"/>
                    <a:pt x="2333" y="156"/>
                    <a:pt x="2325" y="152"/>
                  </a:cubicBezTo>
                  <a:cubicBezTo>
                    <a:pt x="2318" y="148"/>
                    <a:pt x="2314" y="148"/>
                    <a:pt x="2303" y="148"/>
                  </a:cubicBezTo>
                  <a:cubicBezTo>
                    <a:pt x="2291" y="148"/>
                    <a:pt x="2285" y="148"/>
                    <a:pt x="2276" y="145"/>
                  </a:cubicBezTo>
                  <a:cubicBezTo>
                    <a:pt x="2266" y="142"/>
                    <a:pt x="2268" y="145"/>
                    <a:pt x="2253" y="145"/>
                  </a:cubicBezTo>
                  <a:cubicBezTo>
                    <a:pt x="2238" y="145"/>
                    <a:pt x="2250" y="145"/>
                    <a:pt x="2223" y="150"/>
                  </a:cubicBezTo>
                  <a:cubicBezTo>
                    <a:pt x="2195" y="155"/>
                    <a:pt x="2218" y="151"/>
                    <a:pt x="2198" y="150"/>
                  </a:cubicBezTo>
                  <a:cubicBezTo>
                    <a:pt x="2179" y="148"/>
                    <a:pt x="2188" y="148"/>
                    <a:pt x="2185" y="142"/>
                  </a:cubicBezTo>
                  <a:cubicBezTo>
                    <a:pt x="2181" y="136"/>
                    <a:pt x="2178" y="140"/>
                    <a:pt x="2164" y="138"/>
                  </a:cubicBezTo>
                  <a:cubicBezTo>
                    <a:pt x="2151" y="136"/>
                    <a:pt x="2156" y="138"/>
                    <a:pt x="2143" y="137"/>
                  </a:cubicBezTo>
                  <a:cubicBezTo>
                    <a:pt x="2129" y="136"/>
                    <a:pt x="2124" y="135"/>
                    <a:pt x="2111" y="134"/>
                  </a:cubicBezTo>
                  <a:cubicBezTo>
                    <a:pt x="2098" y="132"/>
                    <a:pt x="2119" y="129"/>
                    <a:pt x="2122" y="126"/>
                  </a:cubicBezTo>
                  <a:cubicBezTo>
                    <a:pt x="2126" y="123"/>
                    <a:pt x="2115" y="124"/>
                    <a:pt x="2109" y="121"/>
                  </a:cubicBezTo>
                  <a:cubicBezTo>
                    <a:pt x="2103" y="117"/>
                    <a:pt x="2083" y="120"/>
                    <a:pt x="2077" y="118"/>
                  </a:cubicBezTo>
                  <a:cubicBezTo>
                    <a:pt x="2071" y="117"/>
                    <a:pt x="2060" y="119"/>
                    <a:pt x="2060" y="121"/>
                  </a:cubicBezTo>
                  <a:cubicBezTo>
                    <a:pt x="2060" y="124"/>
                    <a:pt x="2055" y="130"/>
                    <a:pt x="2046" y="130"/>
                  </a:cubicBezTo>
                  <a:cubicBezTo>
                    <a:pt x="2037" y="130"/>
                    <a:pt x="2039" y="129"/>
                    <a:pt x="2037" y="126"/>
                  </a:cubicBezTo>
                  <a:cubicBezTo>
                    <a:pt x="2035" y="122"/>
                    <a:pt x="2026" y="122"/>
                    <a:pt x="2016" y="120"/>
                  </a:cubicBezTo>
                  <a:cubicBezTo>
                    <a:pt x="2007" y="117"/>
                    <a:pt x="2021" y="112"/>
                    <a:pt x="2035" y="117"/>
                  </a:cubicBezTo>
                  <a:cubicBezTo>
                    <a:pt x="2048" y="122"/>
                    <a:pt x="2042" y="112"/>
                    <a:pt x="2030" y="110"/>
                  </a:cubicBezTo>
                  <a:cubicBezTo>
                    <a:pt x="2017" y="109"/>
                    <a:pt x="2015" y="111"/>
                    <a:pt x="2008" y="109"/>
                  </a:cubicBezTo>
                  <a:cubicBezTo>
                    <a:pt x="2001" y="107"/>
                    <a:pt x="2004" y="108"/>
                    <a:pt x="1963" y="108"/>
                  </a:cubicBezTo>
                  <a:cubicBezTo>
                    <a:pt x="1923" y="109"/>
                    <a:pt x="1948" y="104"/>
                    <a:pt x="1933" y="105"/>
                  </a:cubicBezTo>
                  <a:cubicBezTo>
                    <a:pt x="1917" y="106"/>
                    <a:pt x="1941" y="108"/>
                    <a:pt x="1942" y="115"/>
                  </a:cubicBezTo>
                  <a:cubicBezTo>
                    <a:pt x="1943" y="122"/>
                    <a:pt x="1931" y="112"/>
                    <a:pt x="1921" y="112"/>
                  </a:cubicBezTo>
                  <a:cubicBezTo>
                    <a:pt x="1911" y="112"/>
                    <a:pt x="1922" y="117"/>
                    <a:pt x="1935" y="120"/>
                  </a:cubicBezTo>
                  <a:cubicBezTo>
                    <a:pt x="1948" y="123"/>
                    <a:pt x="1939" y="126"/>
                    <a:pt x="1949" y="131"/>
                  </a:cubicBezTo>
                  <a:cubicBezTo>
                    <a:pt x="1958" y="136"/>
                    <a:pt x="1958" y="137"/>
                    <a:pt x="1941" y="134"/>
                  </a:cubicBezTo>
                  <a:cubicBezTo>
                    <a:pt x="1925" y="130"/>
                    <a:pt x="1930" y="132"/>
                    <a:pt x="1921" y="132"/>
                  </a:cubicBezTo>
                  <a:cubicBezTo>
                    <a:pt x="1912" y="132"/>
                    <a:pt x="1926" y="138"/>
                    <a:pt x="1931" y="142"/>
                  </a:cubicBezTo>
                  <a:cubicBezTo>
                    <a:pt x="1936" y="146"/>
                    <a:pt x="1922" y="142"/>
                    <a:pt x="1906" y="136"/>
                  </a:cubicBezTo>
                  <a:cubicBezTo>
                    <a:pt x="1889" y="130"/>
                    <a:pt x="1893" y="134"/>
                    <a:pt x="1882" y="132"/>
                  </a:cubicBezTo>
                  <a:cubicBezTo>
                    <a:pt x="1871" y="130"/>
                    <a:pt x="1872" y="135"/>
                    <a:pt x="1864" y="139"/>
                  </a:cubicBezTo>
                  <a:cubicBezTo>
                    <a:pt x="1856" y="142"/>
                    <a:pt x="1847" y="139"/>
                    <a:pt x="1843" y="136"/>
                  </a:cubicBezTo>
                  <a:cubicBezTo>
                    <a:pt x="1839" y="133"/>
                    <a:pt x="1830" y="127"/>
                    <a:pt x="1818" y="126"/>
                  </a:cubicBezTo>
                  <a:cubicBezTo>
                    <a:pt x="1807" y="126"/>
                    <a:pt x="1817" y="131"/>
                    <a:pt x="1820" y="138"/>
                  </a:cubicBezTo>
                  <a:cubicBezTo>
                    <a:pt x="1824" y="145"/>
                    <a:pt x="1823" y="141"/>
                    <a:pt x="1823" y="148"/>
                  </a:cubicBezTo>
                  <a:cubicBezTo>
                    <a:pt x="1824" y="155"/>
                    <a:pt x="1820" y="157"/>
                    <a:pt x="1801" y="151"/>
                  </a:cubicBezTo>
                  <a:cubicBezTo>
                    <a:pt x="1783" y="144"/>
                    <a:pt x="1789" y="141"/>
                    <a:pt x="1785" y="139"/>
                  </a:cubicBezTo>
                  <a:cubicBezTo>
                    <a:pt x="1780" y="136"/>
                    <a:pt x="1762" y="132"/>
                    <a:pt x="1747" y="127"/>
                  </a:cubicBezTo>
                  <a:cubicBezTo>
                    <a:pt x="1732" y="123"/>
                    <a:pt x="1751" y="122"/>
                    <a:pt x="1757" y="120"/>
                  </a:cubicBezTo>
                  <a:cubicBezTo>
                    <a:pt x="1762" y="118"/>
                    <a:pt x="1747" y="114"/>
                    <a:pt x="1739" y="114"/>
                  </a:cubicBezTo>
                  <a:cubicBezTo>
                    <a:pt x="1731" y="114"/>
                    <a:pt x="1739" y="108"/>
                    <a:pt x="1732" y="106"/>
                  </a:cubicBezTo>
                  <a:cubicBezTo>
                    <a:pt x="1726" y="103"/>
                    <a:pt x="1723" y="103"/>
                    <a:pt x="1723" y="97"/>
                  </a:cubicBezTo>
                  <a:cubicBezTo>
                    <a:pt x="1723" y="90"/>
                    <a:pt x="1716" y="96"/>
                    <a:pt x="1708" y="96"/>
                  </a:cubicBezTo>
                  <a:cubicBezTo>
                    <a:pt x="1699" y="96"/>
                    <a:pt x="1698" y="91"/>
                    <a:pt x="1694" y="89"/>
                  </a:cubicBezTo>
                  <a:cubicBezTo>
                    <a:pt x="1691" y="88"/>
                    <a:pt x="1681" y="91"/>
                    <a:pt x="1669" y="91"/>
                  </a:cubicBezTo>
                  <a:cubicBezTo>
                    <a:pt x="1657" y="91"/>
                    <a:pt x="1660" y="91"/>
                    <a:pt x="1651" y="88"/>
                  </a:cubicBezTo>
                  <a:cubicBezTo>
                    <a:pt x="1641" y="85"/>
                    <a:pt x="1645" y="86"/>
                    <a:pt x="1626" y="85"/>
                  </a:cubicBezTo>
                  <a:cubicBezTo>
                    <a:pt x="1607" y="83"/>
                    <a:pt x="1619" y="85"/>
                    <a:pt x="1615" y="89"/>
                  </a:cubicBezTo>
                  <a:cubicBezTo>
                    <a:pt x="1610" y="92"/>
                    <a:pt x="1618" y="94"/>
                    <a:pt x="1624" y="102"/>
                  </a:cubicBezTo>
                  <a:cubicBezTo>
                    <a:pt x="1629" y="109"/>
                    <a:pt x="1622" y="104"/>
                    <a:pt x="1616" y="103"/>
                  </a:cubicBezTo>
                  <a:cubicBezTo>
                    <a:pt x="1610" y="103"/>
                    <a:pt x="1601" y="103"/>
                    <a:pt x="1586" y="102"/>
                  </a:cubicBezTo>
                  <a:cubicBezTo>
                    <a:pt x="1572" y="101"/>
                    <a:pt x="1577" y="101"/>
                    <a:pt x="1565" y="100"/>
                  </a:cubicBezTo>
                  <a:cubicBezTo>
                    <a:pt x="1552" y="98"/>
                    <a:pt x="1559" y="99"/>
                    <a:pt x="1540" y="96"/>
                  </a:cubicBezTo>
                  <a:cubicBezTo>
                    <a:pt x="1521" y="92"/>
                    <a:pt x="1533" y="92"/>
                    <a:pt x="1533" y="89"/>
                  </a:cubicBezTo>
                  <a:cubicBezTo>
                    <a:pt x="1533" y="85"/>
                    <a:pt x="1525" y="89"/>
                    <a:pt x="1515" y="87"/>
                  </a:cubicBezTo>
                  <a:cubicBezTo>
                    <a:pt x="1505" y="85"/>
                    <a:pt x="1508" y="88"/>
                    <a:pt x="1494" y="88"/>
                  </a:cubicBezTo>
                  <a:cubicBezTo>
                    <a:pt x="1480" y="88"/>
                    <a:pt x="1475" y="85"/>
                    <a:pt x="1465" y="86"/>
                  </a:cubicBezTo>
                  <a:cubicBezTo>
                    <a:pt x="1456" y="87"/>
                    <a:pt x="1458" y="86"/>
                    <a:pt x="1450" y="91"/>
                  </a:cubicBezTo>
                  <a:cubicBezTo>
                    <a:pt x="1442" y="96"/>
                    <a:pt x="1436" y="86"/>
                    <a:pt x="1432" y="81"/>
                  </a:cubicBezTo>
                  <a:cubicBezTo>
                    <a:pt x="1428" y="76"/>
                    <a:pt x="1427" y="81"/>
                    <a:pt x="1425" y="84"/>
                  </a:cubicBezTo>
                  <a:cubicBezTo>
                    <a:pt x="1423" y="88"/>
                    <a:pt x="1407" y="85"/>
                    <a:pt x="1402" y="82"/>
                  </a:cubicBezTo>
                  <a:cubicBezTo>
                    <a:pt x="1397" y="78"/>
                    <a:pt x="1414" y="79"/>
                    <a:pt x="1419" y="76"/>
                  </a:cubicBezTo>
                  <a:cubicBezTo>
                    <a:pt x="1425" y="74"/>
                    <a:pt x="1416" y="68"/>
                    <a:pt x="1410" y="68"/>
                  </a:cubicBezTo>
                  <a:cubicBezTo>
                    <a:pt x="1404" y="67"/>
                    <a:pt x="1398" y="70"/>
                    <a:pt x="1393" y="73"/>
                  </a:cubicBezTo>
                  <a:cubicBezTo>
                    <a:pt x="1389" y="77"/>
                    <a:pt x="1392" y="76"/>
                    <a:pt x="1384" y="77"/>
                  </a:cubicBezTo>
                  <a:cubicBezTo>
                    <a:pt x="1376" y="78"/>
                    <a:pt x="1379" y="78"/>
                    <a:pt x="1371" y="80"/>
                  </a:cubicBezTo>
                  <a:cubicBezTo>
                    <a:pt x="1363" y="83"/>
                    <a:pt x="1369" y="86"/>
                    <a:pt x="1377" y="84"/>
                  </a:cubicBezTo>
                  <a:cubicBezTo>
                    <a:pt x="1385" y="83"/>
                    <a:pt x="1384" y="83"/>
                    <a:pt x="1387" y="83"/>
                  </a:cubicBezTo>
                  <a:cubicBezTo>
                    <a:pt x="1390" y="83"/>
                    <a:pt x="1388" y="86"/>
                    <a:pt x="1381" y="89"/>
                  </a:cubicBezTo>
                  <a:cubicBezTo>
                    <a:pt x="1374" y="91"/>
                    <a:pt x="1379" y="89"/>
                    <a:pt x="1369" y="92"/>
                  </a:cubicBezTo>
                  <a:cubicBezTo>
                    <a:pt x="1358" y="95"/>
                    <a:pt x="1363" y="94"/>
                    <a:pt x="1357" y="98"/>
                  </a:cubicBezTo>
                  <a:cubicBezTo>
                    <a:pt x="1350" y="102"/>
                    <a:pt x="1343" y="98"/>
                    <a:pt x="1340" y="98"/>
                  </a:cubicBezTo>
                  <a:cubicBezTo>
                    <a:pt x="1337" y="97"/>
                    <a:pt x="1331" y="98"/>
                    <a:pt x="1327" y="103"/>
                  </a:cubicBezTo>
                  <a:cubicBezTo>
                    <a:pt x="1323" y="107"/>
                    <a:pt x="1322" y="109"/>
                    <a:pt x="1319" y="109"/>
                  </a:cubicBezTo>
                  <a:cubicBezTo>
                    <a:pt x="1317" y="109"/>
                    <a:pt x="1320" y="101"/>
                    <a:pt x="1323" y="97"/>
                  </a:cubicBezTo>
                  <a:cubicBezTo>
                    <a:pt x="1326" y="93"/>
                    <a:pt x="1331" y="90"/>
                    <a:pt x="1335" y="87"/>
                  </a:cubicBezTo>
                  <a:cubicBezTo>
                    <a:pt x="1339" y="84"/>
                    <a:pt x="1339" y="85"/>
                    <a:pt x="1355" y="83"/>
                  </a:cubicBezTo>
                  <a:cubicBezTo>
                    <a:pt x="1371" y="81"/>
                    <a:pt x="1361" y="77"/>
                    <a:pt x="1362" y="75"/>
                  </a:cubicBezTo>
                  <a:cubicBezTo>
                    <a:pt x="1364" y="72"/>
                    <a:pt x="1368" y="72"/>
                    <a:pt x="1374" y="70"/>
                  </a:cubicBezTo>
                  <a:cubicBezTo>
                    <a:pt x="1379" y="69"/>
                    <a:pt x="1378" y="65"/>
                    <a:pt x="1383" y="63"/>
                  </a:cubicBezTo>
                  <a:cubicBezTo>
                    <a:pt x="1387" y="61"/>
                    <a:pt x="1399" y="59"/>
                    <a:pt x="1400" y="57"/>
                  </a:cubicBezTo>
                  <a:cubicBezTo>
                    <a:pt x="1400" y="56"/>
                    <a:pt x="1394" y="50"/>
                    <a:pt x="1388" y="46"/>
                  </a:cubicBezTo>
                  <a:cubicBezTo>
                    <a:pt x="1381" y="43"/>
                    <a:pt x="1390" y="45"/>
                    <a:pt x="1397" y="45"/>
                  </a:cubicBezTo>
                  <a:cubicBezTo>
                    <a:pt x="1404" y="44"/>
                    <a:pt x="1396" y="42"/>
                    <a:pt x="1391" y="40"/>
                  </a:cubicBezTo>
                  <a:cubicBezTo>
                    <a:pt x="1387" y="38"/>
                    <a:pt x="1383" y="38"/>
                    <a:pt x="1374" y="33"/>
                  </a:cubicBezTo>
                  <a:cubicBezTo>
                    <a:pt x="1365" y="28"/>
                    <a:pt x="1362" y="30"/>
                    <a:pt x="1356" y="27"/>
                  </a:cubicBezTo>
                  <a:cubicBezTo>
                    <a:pt x="1350" y="23"/>
                    <a:pt x="1354" y="23"/>
                    <a:pt x="1342" y="20"/>
                  </a:cubicBezTo>
                  <a:cubicBezTo>
                    <a:pt x="1329" y="16"/>
                    <a:pt x="1330" y="20"/>
                    <a:pt x="1308" y="20"/>
                  </a:cubicBezTo>
                  <a:cubicBezTo>
                    <a:pt x="1287" y="20"/>
                    <a:pt x="1289" y="20"/>
                    <a:pt x="1288" y="20"/>
                  </a:cubicBezTo>
                  <a:cubicBezTo>
                    <a:pt x="1287" y="20"/>
                    <a:pt x="1277" y="20"/>
                    <a:pt x="1271" y="23"/>
                  </a:cubicBezTo>
                  <a:cubicBezTo>
                    <a:pt x="1264" y="25"/>
                    <a:pt x="1264" y="24"/>
                    <a:pt x="1253" y="23"/>
                  </a:cubicBezTo>
                  <a:cubicBezTo>
                    <a:pt x="1243" y="22"/>
                    <a:pt x="1257" y="21"/>
                    <a:pt x="1257" y="16"/>
                  </a:cubicBezTo>
                  <a:cubicBezTo>
                    <a:pt x="1258" y="11"/>
                    <a:pt x="1252" y="14"/>
                    <a:pt x="1247" y="13"/>
                  </a:cubicBezTo>
                  <a:cubicBezTo>
                    <a:pt x="1242" y="12"/>
                    <a:pt x="1238" y="12"/>
                    <a:pt x="1229" y="13"/>
                  </a:cubicBezTo>
                  <a:cubicBezTo>
                    <a:pt x="1220" y="14"/>
                    <a:pt x="1219" y="15"/>
                    <a:pt x="1210" y="14"/>
                  </a:cubicBezTo>
                  <a:cubicBezTo>
                    <a:pt x="1202" y="13"/>
                    <a:pt x="1215" y="10"/>
                    <a:pt x="1220" y="9"/>
                  </a:cubicBezTo>
                  <a:cubicBezTo>
                    <a:pt x="1225" y="8"/>
                    <a:pt x="1223" y="6"/>
                    <a:pt x="1216" y="4"/>
                  </a:cubicBezTo>
                  <a:cubicBezTo>
                    <a:pt x="1209" y="1"/>
                    <a:pt x="1210" y="3"/>
                    <a:pt x="1198" y="2"/>
                  </a:cubicBezTo>
                  <a:cubicBezTo>
                    <a:pt x="1186" y="1"/>
                    <a:pt x="1190" y="0"/>
                    <a:pt x="1188" y="0"/>
                  </a:cubicBezTo>
                  <a:cubicBezTo>
                    <a:pt x="1185" y="0"/>
                    <a:pt x="1181" y="1"/>
                    <a:pt x="1166" y="3"/>
                  </a:cubicBezTo>
                  <a:cubicBezTo>
                    <a:pt x="1150" y="5"/>
                    <a:pt x="1162" y="5"/>
                    <a:pt x="1155" y="9"/>
                  </a:cubicBezTo>
                  <a:cubicBezTo>
                    <a:pt x="1148" y="14"/>
                    <a:pt x="1152" y="14"/>
                    <a:pt x="1154" y="16"/>
                  </a:cubicBezTo>
                  <a:cubicBezTo>
                    <a:pt x="1157" y="18"/>
                    <a:pt x="1159" y="25"/>
                    <a:pt x="1157" y="25"/>
                  </a:cubicBezTo>
                  <a:cubicBezTo>
                    <a:pt x="1156" y="25"/>
                    <a:pt x="1147" y="25"/>
                    <a:pt x="1142" y="25"/>
                  </a:cubicBezTo>
                  <a:cubicBezTo>
                    <a:pt x="1137" y="25"/>
                    <a:pt x="1147" y="28"/>
                    <a:pt x="1152" y="32"/>
                  </a:cubicBezTo>
                  <a:cubicBezTo>
                    <a:pt x="1157" y="35"/>
                    <a:pt x="1142" y="34"/>
                    <a:pt x="1136" y="29"/>
                  </a:cubicBezTo>
                  <a:cubicBezTo>
                    <a:pt x="1130" y="25"/>
                    <a:pt x="1131" y="32"/>
                    <a:pt x="1123" y="32"/>
                  </a:cubicBezTo>
                  <a:cubicBezTo>
                    <a:pt x="1114" y="32"/>
                    <a:pt x="1117" y="32"/>
                    <a:pt x="1112" y="37"/>
                  </a:cubicBezTo>
                  <a:cubicBezTo>
                    <a:pt x="1107" y="41"/>
                    <a:pt x="1097" y="38"/>
                    <a:pt x="1097" y="36"/>
                  </a:cubicBezTo>
                  <a:cubicBezTo>
                    <a:pt x="1097" y="33"/>
                    <a:pt x="1094" y="32"/>
                    <a:pt x="1089" y="30"/>
                  </a:cubicBezTo>
                  <a:cubicBezTo>
                    <a:pt x="1083" y="28"/>
                    <a:pt x="1079" y="34"/>
                    <a:pt x="1074" y="32"/>
                  </a:cubicBezTo>
                  <a:cubicBezTo>
                    <a:pt x="1069" y="30"/>
                    <a:pt x="1071" y="35"/>
                    <a:pt x="1058" y="35"/>
                  </a:cubicBezTo>
                  <a:cubicBezTo>
                    <a:pt x="1046" y="35"/>
                    <a:pt x="1049" y="38"/>
                    <a:pt x="1044" y="37"/>
                  </a:cubicBezTo>
                  <a:cubicBezTo>
                    <a:pt x="1039" y="35"/>
                    <a:pt x="1044" y="42"/>
                    <a:pt x="1037" y="40"/>
                  </a:cubicBezTo>
                  <a:cubicBezTo>
                    <a:pt x="1029" y="39"/>
                    <a:pt x="1027" y="42"/>
                    <a:pt x="1017" y="42"/>
                  </a:cubicBezTo>
                  <a:cubicBezTo>
                    <a:pt x="1007" y="42"/>
                    <a:pt x="1007" y="44"/>
                    <a:pt x="1004" y="44"/>
                  </a:cubicBezTo>
                  <a:cubicBezTo>
                    <a:pt x="1000" y="44"/>
                    <a:pt x="995" y="46"/>
                    <a:pt x="986" y="45"/>
                  </a:cubicBezTo>
                  <a:cubicBezTo>
                    <a:pt x="977" y="45"/>
                    <a:pt x="983" y="51"/>
                    <a:pt x="977" y="52"/>
                  </a:cubicBezTo>
                  <a:cubicBezTo>
                    <a:pt x="972" y="54"/>
                    <a:pt x="971" y="56"/>
                    <a:pt x="968" y="57"/>
                  </a:cubicBezTo>
                  <a:cubicBezTo>
                    <a:pt x="964" y="57"/>
                    <a:pt x="967" y="63"/>
                    <a:pt x="966" y="64"/>
                  </a:cubicBezTo>
                  <a:cubicBezTo>
                    <a:pt x="965" y="65"/>
                    <a:pt x="963" y="69"/>
                    <a:pt x="964" y="72"/>
                  </a:cubicBezTo>
                  <a:cubicBezTo>
                    <a:pt x="964" y="74"/>
                    <a:pt x="976" y="76"/>
                    <a:pt x="976" y="76"/>
                  </a:cubicBezTo>
                  <a:cubicBezTo>
                    <a:pt x="976" y="76"/>
                    <a:pt x="977" y="83"/>
                    <a:pt x="967" y="81"/>
                  </a:cubicBezTo>
                  <a:cubicBezTo>
                    <a:pt x="957" y="80"/>
                    <a:pt x="967" y="81"/>
                    <a:pt x="961" y="84"/>
                  </a:cubicBezTo>
                  <a:cubicBezTo>
                    <a:pt x="955" y="86"/>
                    <a:pt x="948" y="85"/>
                    <a:pt x="938" y="85"/>
                  </a:cubicBezTo>
                  <a:cubicBezTo>
                    <a:pt x="927" y="85"/>
                    <a:pt x="926" y="86"/>
                    <a:pt x="919" y="85"/>
                  </a:cubicBezTo>
                  <a:cubicBezTo>
                    <a:pt x="911" y="85"/>
                    <a:pt x="905" y="86"/>
                    <a:pt x="897" y="85"/>
                  </a:cubicBezTo>
                  <a:cubicBezTo>
                    <a:pt x="889" y="85"/>
                    <a:pt x="883" y="87"/>
                    <a:pt x="877" y="89"/>
                  </a:cubicBezTo>
                  <a:cubicBezTo>
                    <a:pt x="872" y="92"/>
                    <a:pt x="876" y="95"/>
                    <a:pt x="877" y="99"/>
                  </a:cubicBezTo>
                  <a:cubicBezTo>
                    <a:pt x="879" y="102"/>
                    <a:pt x="879" y="99"/>
                    <a:pt x="894" y="108"/>
                  </a:cubicBezTo>
                  <a:cubicBezTo>
                    <a:pt x="908" y="117"/>
                    <a:pt x="897" y="113"/>
                    <a:pt x="902" y="115"/>
                  </a:cubicBezTo>
                  <a:cubicBezTo>
                    <a:pt x="906" y="118"/>
                    <a:pt x="915" y="117"/>
                    <a:pt x="923" y="118"/>
                  </a:cubicBezTo>
                  <a:cubicBezTo>
                    <a:pt x="932" y="118"/>
                    <a:pt x="937" y="122"/>
                    <a:pt x="942" y="129"/>
                  </a:cubicBezTo>
                  <a:cubicBezTo>
                    <a:pt x="946" y="136"/>
                    <a:pt x="936" y="131"/>
                    <a:pt x="926" y="131"/>
                  </a:cubicBezTo>
                  <a:cubicBezTo>
                    <a:pt x="916" y="131"/>
                    <a:pt x="917" y="128"/>
                    <a:pt x="910" y="126"/>
                  </a:cubicBezTo>
                  <a:cubicBezTo>
                    <a:pt x="902" y="123"/>
                    <a:pt x="907" y="125"/>
                    <a:pt x="899" y="121"/>
                  </a:cubicBezTo>
                  <a:cubicBezTo>
                    <a:pt x="890" y="116"/>
                    <a:pt x="892" y="119"/>
                    <a:pt x="885" y="118"/>
                  </a:cubicBezTo>
                  <a:cubicBezTo>
                    <a:pt x="878" y="118"/>
                    <a:pt x="876" y="115"/>
                    <a:pt x="869" y="115"/>
                  </a:cubicBezTo>
                  <a:cubicBezTo>
                    <a:pt x="863" y="115"/>
                    <a:pt x="864" y="115"/>
                    <a:pt x="860" y="113"/>
                  </a:cubicBezTo>
                  <a:cubicBezTo>
                    <a:pt x="856" y="111"/>
                    <a:pt x="857" y="111"/>
                    <a:pt x="851" y="110"/>
                  </a:cubicBezTo>
                  <a:cubicBezTo>
                    <a:pt x="844" y="109"/>
                    <a:pt x="843" y="111"/>
                    <a:pt x="835" y="113"/>
                  </a:cubicBezTo>
                  <a:cubicBezTo>
                    <a:pt x="828" y="115"/>
                    <a:pt x="837" y="117"/>
                    <a:pt x="843" y="120"/>
                  </a:cubicBezTo>
                  <a:cubicBezTo>
                    <a:pt x="848" y="123"/>
                    <a:pt x="846" y="120"/>
                    <a:pt x="854" y="120"/>
                  </a:cubicBezTo>
                  <a:cubicBezTo>
                    <a:pt x="862" y="119"/>
                    <a:pt x="857" y="120"/>
                    <a:pt x="859" y="127"/>
                  </a:cubicBezTo>
                  <a:cubicBezTo>
                    <a:pt x="862" y="133"/>
                    <a:pt x="858" y="129"/>
                    <a:pt x="852" y="129"/>
                  </a:cubicBezTo>
                  <a:cubicBezTo>
                    <a:pt x="846" y="129"/>
                    <a:pt x="845" y="128"/>
                    <a:pt x="839" y="126"/>
                  </a:cubicBezTo>
                  <a:cubicBezTo>
                    <a:pt x="834" y="124"/>
                    <a:pt x="834" y="124"/>
                    <a:pt x="830" y="124"/>
                  </a:cubicBezTo>
                  <a:cubicBezTo>
                    <a:pt x="826" y="124"/>
                    <a:pt x="825" y="131"/>
                    <a:pt x="830" y="135"/>
                  </a:cubicBezTo>
                  <a:cubicBezTo>
                    <a:pt x="835" y="138"/>
                    <a:pt x="841" y="138"/>
                    <a:pt x="848" y="138"/>
                  </a:cubicBezTo>
                  <a:cubicBezTo>
                    <a:pt x="855" y="138"/>
                    <a:pt x="855" y="138"/>
                    <a:pt x="862" y="138"/>
                  </a:cubicBezTo>
                  <a:cubicBezTo>
                    <a:pt x="868" y="137"/>
                    <a:pt x="872" y="143"/>
                    <a:pt x="884" y="147"/>
                  </a:cubicBezTo>
                  <a:cubicBezTo>
                    <a:pt x="896" y="151"/>
                    <a:pt x="886" y="151"/>
                    <a:pt x="878" y="149"/>
                  </a:cubicBezTo>
                  <a:cubicBezTo>
                    <a:pt x="870" y="148"/>
                    <a:pt x="874" y="147"/>
                    <a:pt x="861" y="145"/>
                  </a:cubicBezTo>
                  <a:cubicBezTo>
                    <a:pt x="849" y="142"/>
                    <a:pt x="856" y="145"/>
                    <a:pt x="847" y="144"/>
                  </a:cubicBezTo>
                  <a:cubicBezTo>
                    <a:pt x="838" y="143"/>
                    <a:pt x="840" y="142"/>
                    <a:pt x="828" y="141"/>
                  </a:cubicBezTo>
                  <a:cubicBezTo>
                    <a:pt x="815" y="139"/>
                    <a:pt x="821" y="139"/>
                    <a:pt x="814" y="132"/>
                  </a:cubicBezTo>
                  <a:cubicBezTo>
                    <a:pt x="806" y="126"/>
                    <a:pt x="812" y="122"/>
                    <a:pt x="812" y="119"/>
                  </a:cubicBezTo>
                  <a:cubicBezTo>
                    <a:pt x="812" y="116"/>
                    <a:pt x="812" y="114"/>
                    <a:pt x="809" y="111"/>
                  </a:cubicBezTo>
                  <a:cubicBezTo>
                    <a:pt x="805" y="107"/>
                    <a:pt x="797" y="103"/>
                    <a:pt x="788" y="101"/>
                  </a:cubicBezTo>
                  <a:cubicBezTo>
                    <a:pt x="779" y="99"/>
                    <a:pt x="791" y="109"/>
                    <a:pt x="798" y="112"/>
                  </a:cubicBezTo>
                  <a:cubicBezTo>
                    <a:pt x="804" y="115"/>
                    <a:pt x="801" y="117"/>
                    <a:pt x="798" y="120"/>
                  </a:cubicBezTo>
                  <a:cubicBezTo>
                    <a:pt x="796" y="123"/>
                    <a:pt x="790" y="124"/>
                    <a:pt x="785" y="126"/>
                  </a:cubicBezTo>
                  <a:cubicBezTo>
                    <a:pt x="780" y="127"/>
                    <a:pt x="783" y="129"/>
                    <a:pt x="779" y="134"/>
                  </a:cubicBezTo>
                  <a:cubicBezTo>
                    <a:pt x="774" y="138"/>
                    <a:pt x="783" y="139"/>
                    <a:pt x="791" y="143"/>
                  </a:cubicBezTo>
                  <a:cubicBezTo>
                    <a:pt x="800" y="147"/>
                    <a:pt x="796" y="148"/>
                    <a:pt x="805" y="152"/>
                  </a:cubicBezTo>
                  <a:cubicBezTo>
                    <a:pt x="813" y="156"/>
                    <a:pt x="813" y="155"/>
                    <a:pt x="812" y="159"/>
                  </a:cubicBezTo>
                  <a:cubicBezTo>
                    <a:pt x="811" y="163"/>
                    <a:pt x="810" y="165"/>
                    <a:pt x="810" y="175"/>
                  </a:cubicBezTo>
                  <a:cubicBezTo>
                    <a:pt x="810" y="184"/>
                    <a:pt x="818" y="184"/>
                    <a:pt x="818" y="185"/>
                  </a:cubicBezTo>
                  <a:cubicBezTo>
                    <a:pt x="819" y="186"/>
                    <a:pt x="831" y="190"/>
                    <a:pt x="836" y="189"/>
                  </a:cubicBezTo>
                  <a:cubicBezTo>
                    <a:pt x="841" y="188"/>
                    <a:pt x="856" y="188"/>
                    <a:pt x="861" y="187"/>
                  </a:cubicBezTo>
                  <a:cubicBezTo>
                    <a:pt x="867" y="185"/>
                    <a:pt x="878" y="191"/>
                    <a:pt x="887" y="192"/>
                  </a:cubicBezTo>
                  <a:cubicBezTo>
                    <a:pt x="896" y="192"/>
                    <a:pt x="895" y="198"/>
                    <a:pt x="904" y="202"/>
                  </a:cubicBezTo>
                  <a:cubicBezTo>
                    <a:pt x="912" y="206"/>
                    <a:pt x="907" y="210"/>
                    <a:pt x="907" y="215"/>
                  </a:cubicBezTo>
                  <a:cubicBezTo>
                    <a:pt x="906" y="219"/>
                    <a:pt x="908" y="223"/>
                    <a:pt x="914" y="224"/>
                  </a:cubicBezTo>
                  <a:cubicBezTo>
                    <a:pt x="920" y="226"/>
                    <a:pt x="925" y="229"/>
                    <a:pt x="922" y="229"/>
                  </a:cubicBezTo>
                  <a:cubicBezTo>
                    <a:pt x="919" y="229"/>
                    <a:pt x="910" y="230"/>
                    <a:pt x="907" y="227"/>
                  </a:cubicBezTo>
                  <a:cubicBezTo>
                    <a:pt x="905" y="224"/>
                    <a:pt x="900" y="215"/>
                    <a:pt x="899" y="210"/>
                  </a:cubicBezTo>
                  <a:cubicBezTo>
                    <a:pt x="898" y="206"/>
                    <a:pt x="897" y="210"/>
                    <a:pt x="892" y="205"/>
                  </a:cubicBezTo>
                  <a:cubicBezTo>
                    <a:pt x="887" y="201"/>
                    <a:pt x="883" y="203"/>
                    <a:pt x="879" y="199"/>
                  </a:cubicBezTo>
                  <a:cubicBezTo>
                    <a:pt x="874" y="195"/>
                    <a:pt x="871" y="195"/>
                    <a:pt x="869" y="194"/>
                  </a:cubicBezTo>
                  <a:cubicBezTo>
                    <a:pt x="867" y="194"/>
                    <a:pt x="861" y="196"/>
                    <a:pt x="856" y="196"/>
                  </a:cubicBezTo>
                  <a:cubicBezTo>
                    <a:pt x="851" y="196"/>
                    <a:pt x="848" y="196"/>
                    <a:pt x="843" y="196"/>
                  </a:cubicBezTo>
                  <a:cubicBezTo>
                    <a:pt x="838" y="197"/>
                    <a:pt x="843" y="211"/>
                    <a:pt x="847" y="213"/>
                  </a:cubicBezTo>
                  <a:cubicBezTo>
                    <a:pt x="852" y="215"/>
                    <a:pt x="856" y="222"/>
                    <a:pt x="854" y="224"/>
                  </a:cubicBezTo>
                  <a:cubicBezTo>
                    <a:pt x="853" y="226"/>
                    <a:pt x="851" y="228"/>
                    <a:pt x="849" y="236"/>
                  </a:cubicBezTo>
                  <a:cubicBezTo>
                    <a:pt x="846" y="245"/>
                    <a:pt x="847" y="240"/>
                    <a:pt x="842" y="246"/>
                  </a:cubicBezTo>
                  <a:cubicBezTo>
                    <a:pt x="836" y="252"/>
                    <a:pt x="837" y="248"/>
                    <a:pt x="834" y="253"/>
                  </a:cubicBezTo>
                  <a:cubicBezTo>
                    <a:pt x="832" y="258"/>
                    <a:pt x="827" y="257"/>
                    <a:pt x="822" y="258"/>
                  </a:cubicBezTo>
                  <a:cubicBezTo>
                    <a:pt x="817" y="260"/>
                    <a:pt x="816" y="260"/>
                    <a:pt x="812" y="260"/>
                  </a:cubicBezTo>
                  <a:cubicBezTo>
                    <a:pt x="808" y="260"/>
                    <a:pt x="805" y="262"/>
                    <a:pt x="795" y="260"/>
                  </a:cubicBezTo>
                  <a:cubicBezTo>
                    <a:pt x="785" y="258"/>
                    <a:pt x="778" y="256"/>
                    <a:pt x="774" y="254"/>
                  </a:cubicBezTo>
                  <a:cubicBezTo>
                    <a:pt x="771" y="251"/>
                    <a:pt x="773" y="249"/>
                    <a:pt x="773" y="249"/>
                  </a:cubicBezTo>
                  <a:cubicBezTo>
                    <a:pt x="773" y="249"/>
                    <a:pt x="783" y="247"/>
                    <a:pt x="787" y="245"/>
                  </a:cubicBezTo>
                  <a:cubicBezTo>
                    <a:pt x="791" y="244"/>
                    <a:pt x="796" y="245"/>
                    <a:pt x="803" y="248"/>
                  </a:cubicBezTo>
                  <a:cubicBezTo>
                    <a:pt x="810" y="251"/>
                    <a:pt x="813" y="249"/>
                    <a:pt x="812" y="247"/>
                  </a:cubicBezTo>
                  <a:cubicBezTo>
                    <a:pt x="811" y="246"/>
                    <a:pt x="817" y="242"/>
                    <a:pt x="820" y="236"/>
                  </a:cubicBezTo>
                  <a:cubicBezTo>
                    <a:pt x="824" y="229"/>
                    <a:pt x="824" y="230"/>
                    <a:pt x="828" y="225"/>
                  </a:cubicBezTo>
                  <a:cubicBezTo>
                    <a:pt x="832" y="221"/>
                    <a:pt x="825" y="217"/>
                    <a:pt x="825" y="215"/>
                  </a:cubicBezTo>
                  <a:cubicBezTo>
                    <a:pt x="825" y="212"/>
                    <a:pt x="825" y="210"/>
                    <a:pt x="823" y="205"/>
                  </a:cubicBezTo>
                  <a:cubicBezTo>
                    <a:pt x="821" y="200"/>
                    <a:pt x="810" y="201"/>
                    <a:pt x="808" y="198"/>
                  </a:cubicBezTo>
                  <a:cubicBezTo>
                    <a:pt x="805" y="195"/>
                    <a:pt x="801" y="191"/>
                    <a:pt x="800" y="184"/>
                  </a:cubicBezTo>
                  <a:cubicBezTo>
                    <a:pt x="799" y="176"/>
                    <a:pt x="791" y="178"/>
                    <a:pt x="788" y="171"/>
                  </a:cubicBezTo>
                  <a:cubicBezTo>
                    <a:pt x="785" y="164"/>
                    <a:pt x="784" y="162"/>
                    <a:pt x="785" y="156"/>
                  </a:cubicBezTo>
                  <a:cubicBezTo>
                    <a:pt x="786" y="151"/>
                    <a:pt x="781" y="148"/>
                    <a:pt x="775" y="145"/>
                  </a:cubicBezTo>
                  <a:cubicBezTo>
                    <a:pt x="770" y="142"/>
                    <a:pt x="765" y="141"/>
                    <a:pt x="758" y="136"/>
                  </a:cubicBezTo>
                  <a:cubicBezTo>
                    <a:pt x="751" y="132"/>
                    <a:pt x="759" y="132"/>
                    <a:pt x="760" y="131"/>
                  </a:cubicBezTo>
                  <a:cubicBezTo>
                    <a:pt x="761" y="130"/>
                    <a:pt x="759" y="122"/>
                    <a:pt x="758" y="113"/>
                  </a:cubicBezTo>
                  <a:cubicBezTo>
                    <a:pt x="758" y="105"/>
                    <a:pt x="757" y="110"/>
                    <a:pt x="743" y="106"/>
                  </a:cubicBezTo>
                  <a:cubicBezTo>
                    <a:pt x="730" y="102"/>
                    <a:pt x="729" y="106"/>
                    <a:pt x="720" y="105"/>
                  </a:cubicBezTo>
                  <a:cubicBezTo>
                    <a:pt x="712" y="105"/>
                    <a:pt x="713" y="105"/>
                    <a:pt x="707" y="103"/>
                  </a:cubicBezTo>
                  <a:cubicBezTo>
                    <a:pt x="701" y="100"/>
                    <a:pt x="716" y="98"/>
                    <a:pt x="722" y="98"/>
                  </a:cubicBezTo>
                  <a:cubicBezTo>
                    <a:pt x="729" y="98"/>
                    <a:pt x="727" y="97"/>
                    <a:pt x="723" y="94"/>
                  </a:cubicBezTo>
                  <a:cubicBezTo>
                    <a:pt x="719" y="91"/>
                    <a:pt x="705" y="91"/>
                    <a:pt x="701" y="92"/>
                  </a:cubicBezTo>
                  <a:cubicBezTo>
                    <a:pt x="698" y="93"/>
                    <a:pt x="702" y="100"/>
                    <a:pt x="697" y="100"/>
                  </a:cubicBezTo>
                  <a:cubicBezTo>
                    <a:pt x="692" y="100"/>
                    <a:pt x="692" y="105"/>
                    <a:pt x="691" y="108"/>
                  </a:cubicBezTo>
                  <a:cubicBezTo>
                    <a:pt x="690" y="112"/>
                    <a:pt x="690" y="124"/>
                    <a:pt x="690" y="127"/>
                  </a:cubicBezTo>
                  <a:cubicBezTo>
                    <a:pt x="690" y="129"/>
                    <a:pt x="690" y="133"/>
                    <a:pt x="684" y="135"/>
                  </a:cubicBezTo>
                  <a:cubicBezTo>
                    <a:pt x="678" y="138"/>
                    <a:pt x="677" y="138"/>
                    <a:pt x="672" y="139"/>
                  </a:cubicBezTo>
                  <a:cubicBezTo>
                    <a:pt x="667" y="140"/>
                    <a:pt x="671" y="144"/>
                    <a:pt x="671" y="149"/>
                  </a:cubicBezTo>
                  <a:cubicBezTo>
                    <a:pt x="671" y="154"/>
                    <a:pt x="681" y="152"/>
                    <a:pt x="683" y="152"/>
                  </a:cubicBezTo>
                  <a:cubicBezTo>
                    <a:pt x="686" y="153"/>
                    <a:pt x="686" y="155"/>
                    <a:pt x="685" y="157"/>
                  </a:cubicBezTo>
                  <a:cubicBezTo>
                    <a:pt x="684" y="159"/>
                    <a:pt x="690" y="164"/>
                    <a:pt x="692" y="165"/>
                  </a:cubicBezTo>
                  <a:cubicBezTo>
                    <a:pt x="694" y="165"/>
                    <a:pt x="689" y="174"/>
                    <a:pt x="689" y="176"/>
                  </a:cubicBezTo>
                  <a:cubicBezTo>
                    <a:pt x="689" y="179"/>
                    <a:pt x="695" y="181"/>
                    <a:pt x="695" y="181"/>
                  </a:cubicBezTo>
                  <a:cubicBezTo>
                    <a:pt x="695" y="181"/>
                    <a:pt x="709" y="182"/>
                    <a:pt x="715" y="182"/>
                  </a:cubicBezTo>
                  <a:cubicBezTo>
                    <a:pt x="721" y="182"/>
                    <a:pt x="715" y="182"/>
                    <a:pt x="722" y="189"/>
                  </a:cubicBezTo>
                  <a:cubicBezTo>
                    <a:pt x="729" y="197"/>
                    <a:pt x="726" y="193"/>
                    <a:pt x="734" y="194"/>
                  </a:cubicBezTo>
                  <a:cubicBezTo>
                    <a:pt x="743" y="195"/>
                    <a:pt x="739" y="194"/>
                    <a:pt x="739" y="196"/>
                  </a:cubicBezTo>
                  <a:cubicBezTo>
                    <a:pt x="739" y="198"/>
                    <a:pt x="739" y="203"/>
                    <a:pt x="741" y="208"/>
                  </a:cubicBezTo>
                  <a:cubicBezTo>
                    <a:pt x="743" y="213"/>
                    <a:pt x="740" y="213"/>
                    <a:pt x="733" y="210"/>
                  </a:cubicBezTo>
                  <a:cubicBezTo>
                    <a:pt x="725" y="207"/>
                    <a:pt x="720" y="205"/>
                    <a:pt x="712" y="201"/>
                  </a:cubicBezTo>
                  <a:cubicBezTo>
                    <a:pt x="704" y="198"/>
                    <a:pt x="704" y="199"/>
                    <a:pt x="696" y="195"/>
                  </a:cubicBezTo>
                  <a:cubicBezTo>
                    <a:pt x="688" y="191"/>
                    <a:pt x="675" y="194"/>
                    <a:pt x="663" y="188"/>
                  </a:cubicBezTo>
                  <a:cubicBezTo>
                    <a:pt x="650" y="183"/>
                    <a:pt x="649" y="180"/>
                    <a:pt x="644" y="177"/>
                  </a:cubicBezTo>
                  <a:cubicBezTo>
                    <a:pt x="639" y="174"/>
                    <a:pt x="633" y="177"/>
                    <a:pt x="620" y="176"/>
                  </a:cubicBezTo>
                  <a:cubicBezTo>
                    <a:pt x="606" y="176"/>
                    <a:pt x="620" y="176"/>
                    <a:pt x="606" y="175"/>
                  </a:cubicBezTo>
                  <a:cubicBezTo>
                    <a:pt x="592" y="175"/>
                    <a:pt x="592" y="175"/>
                    <a:pt x="587" y="175"/>
                  </a:cubicBezTo>
                  <a:cubicBezTo>
                    <a:pt x="582" y="175"/>
                    <a:pt x="583" y="177"/>
                    <a:pt x="577" y="176"/>
                  </a:cubicBezTo>
                  <a:cubicBezTo>
                    <a:pt x="570" y="176"/>
                    <a:pt x="572" y="174"/>
                    <a:pt x="566" y="170"/>
                  </a:cubicBezTo>
                  <a:cubicBezTo>
                    <a:pt x="561" y="166"/>
                    <a:pt x="556" y="164"/>
                    <a:pt x="549" y="160"/>
                  </a:cubicBezTo>
                  <a:cubicBezTo>
                    <a:pt x="542" y="156"/>
                    <a:pt x="536" y="159"/>
                    <a:pt x="536" y="162"/>
                  </a:cubicBezTo>
                  <a:cubicBezTo>
                    <a:pt x="536" y="165"/>
                    <a:pt x="542" y="169"/>
                    <a:pt x="549" y="172"/>
                  </a:cubicBezTo>
                  <a:cubicBezTo>
                    <a:pt x="556" y="175"/>
                    <a:pt x="559" y="175"/>
                    <a:pt x="563" y="175"/>
                  </a:cubicBezTo>
                  <a:cubicBezTo>
                    <a:pt x="568" y="175"/>
                    <a:pt x="573" y="181"/>
                    <a:pt x="573" y="182"/>
                  </a:cubicBezTo>
                  <a:cubicBezTo>
                    <a:pt x="573" y="183"/>
                    <a:pt x="577" y="187"/>
                    <a:pt x="582" y="188"/>
                  </a:cubicBezTo>
                  <a:cubicBezTo>
                    <a:pt x="586" y="189"/>
                    <a:pt x="585" y="189"/>
                    <a:pt x="588" y="193"/>
                  </a:cubicBezTo>
                  <a:cubicBezTo>
                    <a:pt x="592" y="196"/>
                    <a:pt x="585" y="198"/>
                    <a:pt x="579" y="199"/>
                  </a:cubicBezTo>
                  <a:cubicBezTo>
                    <a:pt x="573" y="201"/>
                    <a:pt x="576" y="203"/>
                    <a:pt x="577" y="207"/>
                  </a:cubicBezTo>
                  <a:cubicBezTo>
                    <a:pt x="578" y="210"/>
                    <a:pt x="573" y="213"/>
                    <a:pt x="569" y="211"/>
                  </a:cubicBezTo>
                  <a:cubicBezTo>
                    <a:pt x="565" y="209"/>
                    <a:pt x="563" y="204"/>
                    <a:pt x="563" y="201"/>
                  </a:cubicBezTo>
                  <a:cubicBezTo>
                    <a:pt x="563" y="198"/>
                    <a:pt x="562" y="199"/>
                    <a:pt x="558" y="194"/>
                  </a:cubicBezTo>
                  <a:cubicBezTo>
                    <a:pt x="554" y="189"/>
                    <a:pt x="551" y="194"/>
                    <a:pt x="542" y="196"/>
                  </a:cubicBezTo>
                  <a:cubicBezTo>
                    <a:pt x="534" y="198"/>
                    <a:pt x="535" y="200"/>
                    <a:pt x="532" y="201"/>
                  </a:cubicBezTo>
                  <a:cubicBezTo>
                    <a:pt x="529" y="203"/>
                    <a:pt x="524" y="203"/>
                    <a:pt x="519" y="203"/>
                  </a:cubicBezTo>
                  <a:cubicBezTo>
                    <a:pt x="513" y="203"/>
                    <a:pt x="513" y="202"/>
                    <a:pt x="507" y="201"/>
                  </a:cubicBezTo>
                  <a:cubicBezTo>
                    <a:pt x="502" y="200"/>
                    <a:pt x="497" y="205"/>
                    <a:pt x="494" y="206"/>
                  </a:cubicBezTo>
                  <a:cubicBezTo>
                    <a:pt x="491" y="206"/>
                    <a:pt x="488" y="208"/>
                    <a:pt x="480" y="212"/>
                  </a:cubicBezTo>
                  <a:cubicBezTo>
                    <a:pt x="473" y="215"/>
                    <a:pt x="474" y="213"/>
                    <a:pt x="469" y="213"/>
                  </a:cubicBezTo>
                  <a:cubicBezTo>
                    <a:pt x="463" y="214"/>
                    <a:pt x="467" y="213"/>
                    <a:pt x="461" y="209"/>
                  </a:cubicBezTo>
                  <a:cubicBezTo>
                    <a:pt x="455" y="205"/>
                    <a:pt x="467" y="207"/>
                    <a:pt x="468" y="204"/>
                  </a:cubicBezTo>
                  <a:cubicBezTo>
                    <a:pt x="470" y="202"/>
                    <a:pt x="468" y="200"/>
                    <a:pt x="466" y="195"/>
                  </a:cubicBezTo>
                  <a:cubicBezTo>
                    <a:pt x="463" y="190"/>
                    <a:pt x="461" y="196"/>
                    <a:pt x="452" y="195"/>
                  </a:cubicBezTo>
                  <a:cubicBezTo>
                    <a:pt x="443" y="195"/>
                    <a:pt x="448" y="196"/>
                    <a:pt x="443" y="196"/>
                  </a:cubicBezTo>
                  <a:cubicBezTo>
                    <a:pt x="438" y="196"/>
                    <a:pt x="442" y="204"/>
                    <a:pt x="446" y="207"/>
                  </a:cubicBezTo>
                  <a:cubicBezTo>
                    <a:pt x="450" y="210"/>
                    <a:pt x="440" y="213"/>
                    <a:pt x="437" y="206"/>
                  </a:cubicBezTo>
                  <a:cubicBezTo>
                    <a:pt x="435" y="199"/>
                    <a:pt x="436" y="204"/>
                    <a:pt x="425" y="204"/>
                  </a:cubicBezTo>
                  <a:cubicBezTo>
                    <a:pt x="415" y="204"/>
                    <a:pt x="422" y="206"/>
                    <a:pt x="415" y="207"/>
                  </a:cubicBezTo>
                  <a:cubicBezTo>
                    <a:pt x="407" y="208"/>
                    <a:pt x="409" y="213"/>
                    <a:pt x="396" y="217"/>
                  </a:cubicBezTo>
                  <a:cubicBezTo>
                    <a:pt x="392" y="218"/>
                    <a:pt x="391" y="219"/>
                    <a:pt x="391" y="219"/>
                  </a:cubicBezTo>
                  <a:cubicBezTo>
                    <a:pt x="394" y="220"/>
                    <a:pt x="392" y="220"/>
                    <a:pt x="391" y="219"/>
                  </a:cubicBezTo>
                  <a:cubicBezTo>
                    <a:pt x="390" y="219"/>
                    <a:pt x="388" y="219"/>
                    <a:pt x="385" y="219"/>
                  </a:cubicBezTo>
                  <a:cubicBezTo>
                    <a:pt x="369" y="218"/>
                    <a:pt x="382" y="222"/>
                    <a:pt x="380" y="222"/>
                  </a:cubicBezTo>
                  <a:cubicBezTo>
                    <a:pt x="377" y="223"/>
                    <a:pt x="377" y="225"/>
                    <a:pt x="374" y="226"/>
                  </a:cubicBezTo>
                  <a:cubicBezTo>
                    <a:pt x="372" y="227"/>
                    <a:pt x="371" y="227"/>
                    <a:pt x="367" y="229"/>
                  </a:cubicBezTo>
                  <a:cubicBezTo>
                    <a:pt x="362" y="231"/>
                    <a:pt x="367" y="229"/>
                    <a:pt x="365" y="234"/>
                  </a:cubicBezTo>
                  <a:cubicBezTo>
                    <a:pt x="364" y="240"/>
                    <a:pt x="364" y="239"/>
                    <a:pt x="361" y="244"/>
                  </a:cubicBezTo>
                  <a:cubicBezTo>
                    <a:pt x="357" y="250"/>
                    <a:pt x="359" y="246"/>
                    <a:pt x="346" y="245"/>
                  </a:cubicBezTo>
                  <a:cubicBezTo>
                    <a:pt x="333" y="244"/>
                    <a:pt x="339" y="245"/>
                    <a:pt x="332" y="242"/>
                  </a:cubicBezTo>
                  <a:cubicBezTo>
                    <a:pt x="326" y="240"/>
                    <a:pt x="330" y="242"/>
                    <a:pt x="324" y="238"/>
                  </a:cubicBezTo>
                  <a:cubicBezTo>
                    <a:pt x="317" y="234"/>
                    <a:pt x="317" y="235"/>
                    <a:pt x="310" y="231"/>
                  </a:cubicBezTo>
                  <a:cubicBezTo>
                    <a:pt x="304" y="227"/>
                    <a:pt x="314" y="228"/>
                    <a:pt x="314" y="225"/>
                  </a:cubicBezTo>
                  <a:cubicBezTo>
                    <a:pt x="315" y="222"/>
                    <a:pt x="320" y="223"/>
                    <a:pt x="324" y="222"/>
                  </a:cubicBezTo>
                  <a:cubicBezTo>
                    <a:pt x="327" y="222"/>
                    <a:pt x="331" y="221"/>
                    <a:pt x="340" y="220"/>
                  </a:cubicBezTo>
                  <a:cubicBezTo>
                    <a:pt x="348" y="218"/>
                    <a:pt x="337" y="217"/>
                    <a:pt x="337" y="213"/>
                  </a:cubicBezTo>
                  <a:cubicBezTo>
                    <a:pt x="337" y="209"/>
                    <a:pt x="328" y="210"/>
                    <a:pt x="324" y="207"/>
                  </a:cubicBezTo>
                  <a:cubicBezTo>
                    <a:pt x="320" y="203"/>
                    <a:pt x="319" y="206"/>
                    <a:pt x="311" y="205"/>
                  </a:cubicBezTo>
                  <a:cubicBezTo>
                    <a:pt x="304" y="204"/>
                    <a:pt x="304" y="204"/>
                    <a:pt x="295" y="202"/>
                  </a:cubicBezTo>
                  <a:cubicBezTo>
                    <a:pt x="286" y="201"/>
                    <a:pt x="281" y="202"/>
                    <a:pt x="274" y="202"/>
                  </a:cubicBezTo>
                  <a:cubicBezTo>
                    <a:pt x="267" y="201"/>
                    <a:pt x="283" y="207"/>
                    <a:pt x="287" y="208"/>
                  </a:cubicBezTo>
                  <a:cubicBezTo>
                    <a:pt x="291" y="209"/>
                    <a:pt x="291" y="210"/>
                    <a:pt x="294" y="213"/>
                  </a:cubicBezTo>
                  <a:cubicBezTo>
                    <a:pt x="296" y="215"/>
                    <a:pt x="295" y="216"/>
                    <a:pt x="295" y="218"/>
                  </a:cubicBezTo>
                  <a:cubicBezTo>
                    <a:pt x="295" y="221"/>
                    <a:pt x="290" y="228"/>
                    <a:pt x="290" y="232"/>
                  </a:cubicBezTo>
                  <a:cubicBezTo>
                    <a:pt x="290" y="236"/>
                    <a:pt x="293" y="237"/>
                    <a:pt x="299" y="237"/>
                  </a:cubicBezTo>
                  <a:cubicBezTo>
                    <a:pt x="305" y="237"/>
                    <a:pt x="301" y="240"/>
                    <a:pt x="305" y="244"/>
                  </a:cubicBezTo>
                  <a:cubicBezTo>
                    <a:pt x="309" y="247"/>
                    <a:pt x="309" y="246"/>
                    <a:pt x="305" y="252"/>
                  </a:cubicBezTo>
                  <a:cubicBezTo>
                    <a:pt x="301" y="259"/>
                    <a:pt x="304" y="262"/>
                    <a:pt x="301" y="260"/>
                  </a:cubicBezTo>
                  <a:cubicBezTo>
                    <a:pt x="297" y="259"/>
                    <a:pt x="292" y="260"/>
                    <a:pt x="290" y="258"/>
                  </a:cubicBezTo>
                  <a:cubicBezTo>
                    <a:pt x="288" y="256"/>
                    <a:pt x="282" y="256"/>
                    <a:pt x="276" y="254"/>
                  </a:cubicBezTo>
                  <a:cubicBezTo>
                    <a:pt x="270" y="251"/>
                    <a:pt x="268" y="255"/>
                    <a:pt x="263" y="254"/>
                  </a:cubicBezTo>
                  <a:cubicBezTo>
                    <a:pt x="258" y="254"/>
                    <a:pt x="261" y="260"/>
                    <a:pt x="251" y="263"/>
                  </a:cubicBezTo>
                  <a:cubicBezTo>
                    <a:pt x="240" y="266"/>
                    <a:pt x="250" y="265"/>
                    <a:pt x="242" y="269"/>
                  </a:cubicBezTo>
                  <a:cubicBezTo>
                    <a:pt x="234" y="273"/>
                    <a:pt x="238" y="272"/>
                    <a:pt x="229" y="274"/>
                  </a:cubicBezTo>
                  <a:cubicBezTo>
                    <a:pt x="220" y="275"/>
                    <a:pt x="226" y="279"/>
                    <a:pt x="226" y="283"/>
                  </a:cubicBezTo>
                  <a:cubicBezTo>
                    <a:pt x="225" y="288"/>
                    <a:pt x="228" y="285"/>
                    <a:pt x="236" y="289"/>
                  </a:cubicBezTo>
                  <a:cubicBezTo>
                    <a:pt x="245" y="293"/>
                    <a:pt x="242" y="296"/>
                    <a:pt x="244" y="299"/>
                  </a:cubicBezTo>
                  <a:cubicBezTo>
                    <a:pt x="245" y="302"/>
                    <a:pt x="240" y="300"/>
                    <a:pt x="231" y="298"/>
                  </a:cubicBezTo>
                  <a:cubicBezTo>
                    <a:pt x="222" y="295"/>
                    <a:pt x="227" y="297"/>
                    <a:pt x="219" y="297"/>
                  </a:cubicBezTo>
                  <a:cubicBezTo>
                    <a:pt x="211" y="296"/>
                    <a:pt x="216" y="296"/>
                    <a:pt x="204" y="295"/>
                  </a:cubicBezTo>
                  <a:cubicBezTo>
                    <a:pt x="192" y="293"/>
                    <a:pt x="199" y="294"/>
                    <a:pt x="192" y="291"/>
                  </a:cubicBezTo>
                  <a:cubicBezTo>
                    <a:pt x="185" y="288"/>
                    <a:pt x="186" y="287"/>
                    <a:pt x="183" y="287"/>
                  </a:cubicBezTo>
                  <a:cubicBezTo>
                    <a:pt x="180" y="286"/>
                    <a:pt x="178" y="288"/>
                    <a:pt x="173" y="288"/>
                  </a:cubicBezTo>
                  <a:cubicBezTo>
                    <a:pt x="168" y="288"/>
                    <a:pt x="171" y="293"/>
                    <a:pt x="169" y="297"/>
                  </a:cubicBezTo>
                  <a:cubicBezTo>
                    <a:pt x="167" y="302"/>
                    <a:pt x="175" y="300"/>
                    <a:pt x="185" y="304"/>
                  </a:cubicBezTo>
                  <a:cubicBezTo>
                    <a:pt x="195" y="307"/>
                    <a:pt x="192" y="307"/>
                    <a:pt x="199" y="307"/>
                  </a:cubicBezTo>
                  <a:cubicBezTo>
                    <a:pt x="207" y="307"/>
                    <a:pt x="201" y="310"/>
                    <a:pt x="201" y="313"/>
                  </a:cubicBezTo>
                  <a:cubicBezTo>
                    <a:pt x="201" y="317"/>
                    <a:pt x="197" y="319"/>
                    <a:pt x="193" y="319"/>
                  </a:cubicBezTo>
                  <a:cubicBezTo>
                    <a:pt x="188" y="319"/>
                    <a:pt x="188" y="319"/>
                    <a:pt x="179" y="317"/>
                  </a:cubicBezTo>
                  <a:cubicBezTo>
                    <a:pt x="170" y="316"/>
                    <a:pt x="172" y="312"/>
                    <a:pt x="170" y="311"/>
                  </a:cubicBezTo>
                  <a:cubicBezTo>
                    <a:pt x="168" y="309"/>
                    <a:pt x="163" y="308"/>
                    <a:pt x="155" y="306"/>
                  </a:cubicBezTo>
                  <a:cubicBezTo>
                    <a:pt x="148" y="304"/>
                    <a:pt x="148" y="306"/>
                    <a:pt x="142" y="302"/>
                  </a:cubicBezTo>
                  <a:cubicBezTo>
                    <a:pt x="137" y="298"/>
                    <a:pt x="138" y="299"/>
                    <a:pt x="136" y="293"/>
                  </a:cubicBezTo>
                  <a:cubicBezTo>
                    <a:pt x="135" y="287"/>
                    <a:pt x="136" y="289"/>
                    <a:pt x="130" y="284"/>
                  </a:cubicBezTo>
                  <a:cubicBezTo>
                    <a:pt x="124" y="280"/>
                    <a:pt x="129" y="279"/>
                    <a:pt x="131" y="274"/>
                  </a:cubicBezTo>
                  <a:cubicBezTo>
                    <a:pt x="134" y="269"/>
                    <a:pt x="130" y="268"/>
                    <a:pt x="128" y="264"/>
                  </a:cubicBezTo>
                  <a:cubicBezTo>
                    <a:pt x="126" y="261"/>
                    <a:pt x="120" y="260"/>
                    <a:pt x="111" y="258"/>
                  </a:cubicBezTo>
                  <a:cubicBezTo>
                    <a:pt x="102" y="256"/>
                    <a:pt x="103" y="258"/>
                    <a:pt x="93" y="252"/>
                  </a:cubicBezTo>
                  <a:cubicBezTo>
                    <a:pt x="82" y="246"/>
                    <a:pt x="86" y="245"/>
                    <a:pt x="82" y="239"/>
                  </a:cubicBezTo>
                  <a:cubicBezTo>
                    <a:pt x="78" y="232"/>
                    <a:pt x="90" y="242"/>
                    <a:pt x="97" y="246"/>
                  </a:cubicBezTo>
                  <a:cubicBezTo>
                    <a:pt x="103" y="251"/>
                    <a:pt x="102" y="249"/>
                    <a:pt x="111" y="249"/>
                  </a:cubicBezTo>
                  <a:cubicBezTo>
                    <a:pt x="120" y="249"/>
                    <a:pt x="123" y="253"/>
                    <a:pt x="136" y="255"/>
                  </a:cubicBezTo>
                  <a:cubicBezTo>
                    <a:pt x="148" y="258"/>
                    <a:pt x="144" y="257"/>
                    <a:pt x="158" y="257"/>
                  </a:cubicBezTo>
                  <a:cubicBezTo>
                    <a:pt x="172" y="257"/>
                    <a:pt x="176" y="262"/>
                    <a:pt x="183" y="263"/>
                  </a:cubicBezTo>
                  <a:cubicBezTo>
                    <a:pt x="191" y="264"/>
                    <a:pt x="190" y="264"/>
                    <a:pt x="199" y="264"/>
                  </a:cubicBezTo>
                  <a:cubicBezTo>
                    <a:pt x="208" y="264"/>
                    <a:pt x="207" y="263"/>
                    <a:pt x="214" y="260"/>
                  </a:cubicBezTo>
                  <a:cubicBezTo>
                    <a:pt x="221" y="257"/>
                    <a:pt x="231" y="261"/>
                    <a:pt x="239" y="255"/>
                  </a:cubicBezTo>
                  <a:cubicBezTo>
                    <a:pt x="247" y="248"/>
                    <a:pt x="242" y="247"/>
                    <a:pt x="243" y="241"/>
                  </a:cubicBezTo>
                  <a:cubicBezTo>
                    <a:pt x="245" y="236"/>
                    <a:pt x="241" y="232"/>
                    <a:pt x="239" y="227"/>
                  </a:cubicBezTo>
                  <a:cubicBezTo>
                    <a:pt x="236" y="223"/>
                    <a:pt x="233" y="224"/>
                    <a:pt x="225" y="222"/>
                  </a:cubicBezTo>
                  <a:cubicBezTo>
                    <a:pt x="217" y="219"/>
                    <a:pt x="214" y="216"/>
                    <a:pt x="206" y="214"/>
                  </a:cubicBezTo>
                  <a:cubicBezTo>
                    <a:pt x="198" y="212"/>
                    <a:pt x="206" y="214"/>
                    <a:pt x="193" y="207"/>
                  </a:cubicBezTo>
                  <a:cubicBezTo>
                    <a:pt x="181" y="199"/>
                    <a:pt x="189" y="206"/>
                    <a:pt x="175" y="200"/>
                  </a:cubicBezTo>
                  <a:cubicBezTo>
                    <a:pt x="162" y="194"/>
                    <a:pt x="173" y="199"/>
                    <a:pt x="154" y="194"/>
                  </a:cubicBezTo>
                  <a:cubicBezTo>
                    <a:pt x="135" y="189"/>
                    <a:pt x="148" y="193"/>
                    <a:pt x="141" y="190"/>
                  </a:cubicBezTo>
                  <a:cubicBezTo>
                    <a:pt x="133" y="188"/>
                    <a:pt x="135" y="189"/>
                    <a:pt x="121" y="188"/>
                  </a:cubicBezTo>
                  <a:cubicBezTo>
                    <a:pt x="107" y="187"/>
                    <a:pt x="109" y="188"/>
                    <a:pt x="101" y="186"/>
                  </a:cubicBezTo>
                  <a:cubicBezTo>
                    <a:pt x="94" y="184"/>
                    <a:pt x="93" y="187"/>
                    <a:pt x="88" y="187"/>
                  </a:cubicBezTo>
                  <a:cubicBezTo>
                    <a:pt x="83" y="187"/>
                    <a:pt x="83" y="185"/>
                    <a:pt x="73" y="183"/>
                  </a:cubicBezTo>
                  <a:cubicBezTo>
                    <a:pt x="62" y="180"/>
                    <a:pt x="79" y="180"/>
                    <a:pt x="82" y="178"/>
                  </a:cubicBezTo>
                  <a:cubicBezTo>
                    <a:pt x="85" y="176"/>
                    <a:pt x="77" y="174"/>
                    <a:pt x="74" y="173"/>
                  </a:cubicBezTo>
                  <a:cubicBezTo>
                    <a:pt x="72" y="172"/>
                    <a:pt x="69" y="172"/>
                    <a:pt x="59" y="171"/>
                  </a:cubicBezTo>
                  <a:cubicBezTo>
                    <a:pt x="50" y="170"/>
                    <a:pt x="58" y="173"/>
                    <a:pt x="53" y="174"/>
                  </a:cubicBezTo>
                  <a:cubicBezTo>
                    <a:pt x="48" y="174"/>
                    <a:pt x="52" y="174"/>
                    <a:pt x="44" y="176"/>
                  </a:cubicBezTo>
                  <a:cubicBezTo>
                    <a:pt x="44" y="176"/>
                    <a:pt x="43" y="176"/>
                    <a:pt x="42" y="176"/>
                  </a:cubicBezTo>
                  <a:cubicBezTo>
                    <a:pt x="42" y="178"/>
                    <a:pt x="42" y="180"/>
                    <a:pt x="41" y="180"/>
                  </a:cubicBezTo>
                  <a:cubicBezTo>
                    <a:pt x="40" y="181"/>
                    <a:pt x="36" y="180"/>
                    <a:pt x="34" y="179"/>
                  </a:cubicBezTo>
                  <a:cubicBezTo>
                    <a:pt x="32" y="178"/>
                    <a:pt x="30" y="179"/>
                    <a:pt x="30" y="181"/>
                  </a:cubicBezTo>
                  <a:cubicBezTo>
                    <a:pt x="29" y="183"/>
                    <a:pt x="22" y="186"/>
                    <a:pt x="17" y="187"/>
                  </a:cubicBezTo>
                  <a:cubicBezTo>
                    <a:pt x="13" y="188"/>
                    <a:pt x="10" y="194"/>
                    <a:pt x="6" y="196"/>
                  </a:cubicBezTo>
                  <a:cubicBezTo>
                    <a:pt x="6" y="198"/>
                    <a:pt x="6" y="199"/>
                    <a:pt x="6" y="201"/>
                  </a:cubicBezTo>
                  <a:cubicBezTo>
                    <a:pt x="5" y="204"/>
                    <a:pt x="0" y="205"/>
                    <a:pt x="4" y="208"/>
                  </a:cubicBezTo>
                  <a:cubicBezTo>
                    <a:pt x="7" y="211"/>
                    <a:pt x="11" y="213"/>
                    <a:pt x="15" y="215"/>
                  </a:cubicBezTo>
                  <a:cubicBezTo>
                    <a:pt x="20" y="216"/>
                    <a:pt x="25" y="219"/>
                    <a:pt x="28" y="221"/>
                  </a:cubicBezTo>
                  <a:cubicBezTo>
                    <a:pt x="31" y="223"/>
                    <a:pt x="35" y="221"/>
                    <a:pt x="33" y="227"/>
                  </a:cubicBezTo>
                  <a:cubicBezTo>
                    <a:pt x="31" y="233"/>
                    <a:pt x="27" y="233"/>
                    <a:pt x="24" y="236"/>
                  </a:cubicBezTo>
                  <a:cubicBezTo>
                    <a:pt x="21" y="239"/>
                    <a:pt x="18" y="243"/>
                    <a:pt x="22" y="248"/>
                  </a:cubicBezTo>
                  <a:cubicBezTo>
                    <a:pt x="25" y="253"/>
                    <a:pt x="25" y="253"/>
                    <a:pt x="33" y="258"/>
                  </a:cubicBezTo>
                  <a:cubicBezTo>
                    <a:pt x="40" y="264"/>
                    <a:pt x="47" y="270"/>
                    <a:pt x="43" y="273"/>
                  </a:cubicBezTo>
                  <a:cubicBezTo>
                    <a:pt x="40" y="275"/>
                    <a:pt x="37" y="277"/>
                    <a:pt x="38" y="279"/>
                  </a:cubicBezTo>
                  <a:cubicBezTo>
                    <a:pt x="38" y="282"/>
                    <a:pt x="33" y="283"/>
                    <a:pt x="37" y="285"/>
                  </a:cubicBezTo>
                  <a:cubicBezTo>
                    <a:pt x="42" y="287"/>
                    <a:pt x="39" y="287"/>
                    <a:pt x="39" y="291"/>
                  </a:cubicBezTo>
                  <a:cubicBezTo>
                    <a:pt x="39" y="296"/>
                    <a:pt x="41" y="296"/>
                    <a:pt x="43" y="296"/>
                  </a:cubicBezTo>
                  <a:cubicBezTo>
                    <a:pt x="46" y="296"/>
                    <a:pt x="49" y="295"/>
                    <a:pt x="48" y="299"/>
                  </a:cubicBezTo>
                  <a:cubicBezTo>
                    <a:pt x="47" y="303"/>
                    <a:pt x="44" y="303"/>
                    <a:pt x="48" y="305"/>
                  </a:cubicBezTo>
                  <a:cubicBezTo>
                    <a:pt x="51" y="306"/>
                    <a:pt x="63" y="306"/>
                    <a:pt x="58" y="312"/>
                  </a:cubicBezTo>
                  <a:cubicBezTo>
                    <a:pt x="54" y="319"/>
                    <a:pt x="40" y="319"/>
                    <a:pt x="52" y="324"/>
                  </a:cubicBezTo>
                  <a:cubicBezTo>
                    <a:pt x="65" y="328"/>
                    <a:pt x="87" y="338"/>
                    <a:pt x="82" y="345"/>
                  </a:cubicBezTo>
                  <a:cubicBezTo>
                    <a:pt x="77" y="352"/>
                    <a:pt x="72" y="358"/>
                    <a:pt x="61" y="367"/>
                  </a:cubicBezTo>
                  <a:cubicBezTo>
                    <a:pt x="51" y="376"/>
                    <a:pt x="24" y="398"/>
                    <a:pt x="18" y="403"/>
                  </a:cubicBezTo>
                  <a:cubicBezTo>
                    <a:pt x="18" y="403"/>
                    <a:pt x="19" y="403"/>
                    <a:pt x="20" y="402"/>
                  </a:cubicBezTo>
                  <a:cubicBezTo>
                    <a:pt x="31" y="402"/>
                    <a:pt x="29" y="400"/>
                    <a:pt x="33" y="402"/>
                  </a:cubicBezTo>
                  <a:cubicBezTo>
                    <a:pt x="37" y="405"/>
                    <a:pt x="33" y="406"/>
                    <a:pt x="39" y="412"/>
                  </a:cubicBezTo>
                  <a:cubicBezTo>
                    <a:pt x="45" y="418"/>
                    <a:pt x="45" y="412"/>
                    <a:pt x="52" y="411"/>
                  </a:cubicBezTo>
                  <a:cubicBezTo>
                    <a:pt x="59" y="409"/>
                    <a:pt x="65" y="415"/>
                    <a:pt x="67" y="417"/>
                  </a:cubicBezTo>
                  <a:cubicBezTo>
                    <a:pt x="69" y="419"/>
                    <a:pt x="59" y="420"/>
                    <a:pt x="55" y="418"/>
                  </a:cubicBezTo>
                  <a:cubicBezTo>
                    <a:pt x="51" y="416"/>
                    <a:pt x="48" y="419"/>
                    <a:pt x="44" y="422"/>
                  </a:cubicBezTo>
                  <a:cubicBezTo>
                    <a:pt x="40" y="425"/>
                    <a:pt x="37" y="422"/>
                    <a:pt x="29" y="422"/>
                  </a:cubicBezTo>
                  <a:cubicBezTo>
                    <a:pt x="21" y="421"/>
                    <a:pt x="27" y="423"/>
                    <a:pt x="26" y="429"/>
                  </a:cubicBezTo>
                  <a:cubicBezTo>
                    <a:pt x="26" y="429"/>
                    <a:pt x="26" y="429"/>
                    <a:pt x="26" y="429"/>
                  </a:cubicBezTo>
                  <a:cubicBezTo>
                    <a:pt x="28" y="431"/>
                    <a:pt x="29" y="431"/>
                    <a:pt x="27" y="434"/>
                  </a:cubicBezTo>
                  <a:cubicBezTo>
                    <a:pt x="24" y="437"/>
                    <a:pt x="20" y="442"/>
                    <a:pt x="19" y="446"/>
                  </a:cubicBezTo>
                  <a:cubicBezTo>
                    <a:pt x="17" y="450"/>
                    <a:pt x="20" y="455"/>
                    <a:pt x="22" y="457"/>
                  </a:cubicBezTo>
                  <a:cubicBezTo>
                    <a:pt x="24" y="460"/>
                    <a:pt x="25" y="464"/>
                    <a:pt x="25" y="469"/>
                  </a:cubicBezTo>
                  <a:cubicBezTo>
                    <a:pt x="25" y="473"/>
                    <a:pt x="22" y="474"/>
                    <a:pt x="20" y="476"/>
                  </a:cubicBezTo>
                  <a:cubicBezTo>
                    <a:pt x="18" y="477"/>
                    <a:pt x="18" y="478"/>
                    <a:pt x="17" y="479"/>
                  </a:cubicBezTo>
                  <a:cubicBezTo>
                    <a:pt x="19" y="480"/>
                    <a:pt x="20" y="481"/>
                    <a:pt x="22" y="482"/>
                  </a:cubicBezTo>
                  <a:cubicBezTo>
                    <a:pt x="25" y="483"/>
                    <a:pt x="30" y="481"/>
                    <a:pt x="29" y="486"/>
                  </a:cubicBezTo>
                  <a:cubicBezTo>
                    <a:pt x="28" y="492"/>
                    <a:pt x="27" y="495"/>
                    <a:pt x="29" y="498"/>
                  </a:cubicBezTo>
                  <a:cubicBezTo>
                    <a:pt x="31" y="501"/>
                    <a:pt x="34" y="500"/>
                    <a:pt x="37" y="503"/>
                  </a:cubicBezTo>
                  <a:cubicBezTo>
                    <a:pt x="40" y="507"/>
                    <a:pt x="39" y="507"/>
                    <a:pt x="39" y="514"/>
                  </a:cubicBezTo>
                  <a:cubicBezTo>
                    <a:pt x="38" y="515"/>
                    <a:pt x="38" y="515"/>
                    <a:pt x="38" y="516"/>
                  </a:cubicBezTo>
                  <a:cubicBezTo>
                    <a:pt x="37" y="520"/>
                    <a:pt x="36" y="518"/>
                    <a:pt x="42" y="518"/>
                  </a:cubicBezTo>
                  <a:cubicBezTo>
                    <a:pt x="50" y="518"/>
                    <a:pt x="53" y="515"/>
                    <a:pt x="57" y="519"/>
                  </a:cubicBezTo>
                  <a:cubicBezTo>
                    <a:pt x="61" y="522"/>
                    <a:pt x="66" y="520"/>
                    <a:pt x="67" y="524"/>
                  </a:cubicBezTo>
                  <a:cubicBezTo>
                    <a:pt x="68" y="528"/>
                    <a:pt x="65" y="531"/>
                    <a:pt x="71" y="528"/>
                  </a:cubicBezTo>
                  <a:cubicBezTo>
                    <a:pt x="78" y="525"/>
                    <a:pt x="80" y="521"/>
                    <a:pt x="85" y="524"/>
                  </a:cubicBezTo>
                  <a:cubicBezTo>
                    <a:pt x="91" y="528"/>
                    <a:pt x="98" y="528"/>
                    <a:pt x="99" y="534"/>
                  </a:cubicBezTo>
                  <a:cubicBezTo>
                    <a:pt x="100" y="540"/>
                    <a:pt x="102" y="546"/>
                    <a:pt x="101" y="550"/>
                  </a:cubicBezTo>
                  <a:cubicBezTo>
                    <a:pt x="100" y="553"/>
                    <a:pt x="100" y="552"/>
                    <a:pt x="106" y="559"/>
                  </a:cubicBezTo>
                  <a:cubicBezTo>
                    <a:pt x="112" y="566"/>
                    <a:pt x="112" y="569"/>
                    <a:pt x="115" y="570"/>
                  </a:cubicBezTo>
                  <a:cubicBezTo>
                    <a:pt x="118" y="570"/>
                    <a:pt x="125" y="567"/>
                    <a:pt x="125" y="571"/>
                  </a:cubicBezTo>
                  <a:cubicBezTo>
                    <a:pt x="125" y="575"/>
                    <a:pt x="127" y="578"/>
                    <a:pt x="132" y="579"/>
                  </a:cubicBezTo>
                  <a:cubicBezTo>
                    <a:pt x="136" y="580"/>
                    <a:pt x="138" y="580"/>
                    <a:pt x="140" y="584"/>
                  </a:cubicBezTo>
                  <a:cubicBezTo>
                    <a:pt x="142" y="588"/>
                    <a:pt x="150" y="587"/>
                    <a:pt x="147" y="589"/>
                  </a:cubicBezTo>
                  <a:cubicBezTo>
                    <a:pt x="144" y="592"/>
                    <a:pt x="144" y="597"/>
                    <a:pt x="135" y="597"/>
                  </a:cubicBezTo>
                  <a:cubicBezTo>
                    <a:pt x="126" y="597"/>
                    <a:pt x="115" y="592"/>
                    <a:pt x="118" y="599"/>
                  </a:cubicBezTo>
                  <a:cubicBezTo>
                    <a:pt x="121" y="607"/>
                    <a:pt x="122" y="607"/>
                    <a:pt x="123" y="611"/>
                  </a:cubicBezTo>
                  <a:cubicBezTo>
                    <a:pt x="124" y="614"/>
                    <a:pt x="124" y="620"/>
                    <a:pt x="127" y="622"/>
                  </a:cubicBezTo>
                  <a:cubicBezTo>
                    <a:pt x="127" y="623"/>
                    <a:pt x="128" y="623"/>
                    <a:pt x="129" y="623"/>
                  </a:cubicBezTo>
                  <a:cubicBezTo>
                    <a:pt x="134" y="624"/>
                    <a:pt x="139" y="631"/>
                    <a:pt x="139" y="623"/>
                  </a:cubicBezTo>
                  <a:cubicBezTo>
                    <a:pt x="139" y="616"/>
                    <a:pt x="139" y="616"/>
                    <a:pt x="145" y="617"/>
                  </a:cubicBezTo>
                  <a:cubicBezTo>
                    <a:pt x="152" y="619"/>
                    <a:pt x="151" y="619"/>
                    <a:pt x="158" y="619"/>
                  </a:cubicBezTo>
                  <a:cubicBezTo>
                    <a:pt x="165" y="618"/>
                    <a:pt x="164" y="616"/>
                    <a:pt x="172" y="619"/>
                  </a:cubicBezTo>
                  <a:cubicBezTo>
                    <a:pt x="180" y="622"/>
                    <a:pt x="184" y="626"/>
                    <a:pt x="185" y="630"/>
                  </a:cubicBezTo>
                  <a:cubicBezTo>
                    <a:pt x="186" y="633"/>
                    <a:pt x="188" y="630"/>
                    <a:pt x="185" y="635"/>
                  </a:cubicBezTo>
                  <a:cubicBezTo>
                    <a:pt x="183" y="640"/>
                    <a:pt x="181" y="641"/>
                    <a:pt x="187" y="645"/>
                  </a:cubicBezTo>
                  <a:cubicBezTo>
                    <a:pt x="192" y="649"/>
                    <a:pt x="193" y="649"/>
                    <a:pt x="199" y="649"/>
                  </a:cubicBezTo>
                  <a:cubicBezTo>
                    <a:pt x="204" y="649"/>
                    <a:pt x="199" y="645"/>
                    <a:pt x="204" y="649"/>
                  </a:cubicBezTo>
                  <a:cubicBezTo>
                    <a:pt x="210" y="654"/>
                    <a:pt x="212" y="654"/>
                    <a:pt x="214" y="660"/>
                  </a:cubicBezTo>
                  <a:cubicBezTo>
                    <a:pt x="216" y="666"/>
                    <a:pt x="205" y="668"/>
                    <a:pt x="218" y="670"/>
                  </a:cubicBezTo>
                  <a:cubicBezTo>
                    <a:pt x="231" y="672"/>
                    <a:pt x="229" y="669"/>
                    <a:pt x="238" y="672"/>
                  </a:cubicBezTo>
                  <a:cubicBezTo>
                    <a:pt x="247" y="675"/>
                    <a:pt x="246" y="664"/>
                    <a:pt x="254" y="668"/>
                  </a:cubicBezTo>
                  <a:cubicBezTo>
                    <a:pt x="262" y="672"/>
                    <a:pt x="265" y="684"/>
                    <a:pt x="272" y="684"/>
                  </a:cubicBezTo>
                  <a:cubicBezTo>
                    <a:pt x="278" y="684"/>
                    <a:pt x="276" y="679"/>
                    <a:pt x="289" y="684"/>
                  </a:cubicBezTo>
                  <a:cubicBezTo>
                    <a:pt x="302" y="689"/>
                    <a:pt x="303" y="686"/>
                    <a:pt x="312" y="690"/>
                  </a:cubicBezTo>
                  <a:cubicBezTo>
                    <a:pt x="321" y="694"/>
                    <a:pt x="323" y="697"/>
                    <a:pt x="322" y="701"/>
                  </a:cubicBezTo>
                  <a:cubicBezTo>
                    <a:pt x="321" y="705"/>
                    <a:pt x="313" y="709"/>
                    <a:pt x="316" y="712"/>
                  </a:cubicBezTo>
                  <a:cubicBezTo>
                    <a:pt x="319" y="716"/>
                    <a:pt x="315" y="717"/>
                    <a:pt x="318" y="724"/>
                  </a:cubicBezTo>
                  <a:cubicBezTo>
                    <a:pt x="320" y="731"/>
                    <a:pt x="330" y="729"/>
                    <a:pt x="320" y="735"/>
                  </a:cubicBezTo>
                  <a:cubicBezTo>
                    <a:pt x="311" y="741"/>
                    <a:pt x="301" y="731"/>
                    <a:pt x="295" y="738"/>
                  </a:cubicBezTo>
                  <a:cubicBezTo>
                    <a:pt x="289" y="745"/>
                    <a:pt x="290" y="745"/>
                    <a:pt x="289" y="752"/>
                  </a:cubicBezTo>
                  <a:cubicBezTo>
                    <a:pt x="289" y="755"/>
                    <a:pt x="289" y="757"/>
                    <a:pt x="289" y="759"/>
                  </a:cubicBezTo>
                  <a:cubicBezTo>
                    <a:pt x="292" y="759"/>
                    <a:pt x="294" y="759"/>
                    <a:pt x="295" y="758"/>
                  </a:cubicBezTo>
                  <a:cubicBezTo>
                    <a:pt x="298" y="756"/>
                    <a:pt x="304" y="756"/>
                    <a:pt x="310" y="755"/>
                  </a:cubicBezTo>
                  <a:cubicBezTo>
                    <a:pt x="316" y="755"/>
                    <a:pt x="308" y="761"/>
                    <a:pt x="307" y="762"/>
                  </a:cubicBezTo>
                  <a:cubicBezTo>
                    <a:pt x="306" y="763"/>
                    <a:pt x="303" y="764"/>
                    <a:pt x="300" y="766"/>
                  </a:cubicBezTo>
                  <a:cubicBezTo>
                    <a:pt x="296" y="769"/>
                    <a:pt x="297" y="771"/>
                    <a:pt x="292" y="771"/>
                  </a:cubicBezTo>
                  <a:cubicBezTo>
                    <a:pt x="287" y="771"/>
                    <a:pt x="285" y="772"/>
                    <a:pt x="281" y="773"/>
                  </a:cubicBezTo>
                  <a:cubicBezTo>
                    <a:pt x="277" y="774"/>
                    <a:pt x="285" y="779"/>
                    <a:pt x="288" y="779"/>
                  </a:cubicBezTo>
                  <a:cubicBezTo>
                    <a:pt x="292" y="780"/>
                    <a:pt x="294" y="783"/>
                    <a:pt x="296" y="786"/>
                  </a:cubicBezTo>
                  <a:cubicBezTo>
                    <a:pt x="297" y="788"/>
                    <a:pt x="294" y="788"/>
                    <a:pt x="287" y="790"/>
                  </a:cubicBezTo>
                  <a:cubicBezTo>
                    <a:pt x="280" y="791"/>
                    <a:pt x="284" y="797"/>
                    <a:pt x="281" y="798"/>
                  </a:cubicBezTo>
                  <a:cubicBezTo>
                    <a:pt x="278" y="800"/>
                    <a:pt x="282" y="803"/>
                    <a:pt x="285" y="804"/>
                  </a:cubicBezTo>
                  <a:cubicBezTo>
                    <a:pt x="287" y="805"/>
                    <a:pt x="284" y="807"/>
                    <a:pt x="282" y="809"/>
                  </a:cubicBezTo>
                  <a:cubicBezTo>
                    <a:pt x="279" y="812"/>
                    <a:pt x="271" y="807"/>
                    <a:pt x="266" y="805"/>
                  </a:cubicBezTo>
                  <a:cubicBezTo>
                    <a:pt x="262" y="803"/>
                    <a:pt x="261" y="808"/>
                    <a:pt x="261" y="810"/>
                  </a:cubicBezTo>
                  <a:cubicBezTo>
                    <a:pt x="261" y="812"/>
                    <a:pt x="266" y="817"/>
                    <a:pt x="271" y="818"/>
                  </a:cubicBezTo>
                  <a:cubicBezTo>
                    <a:pt x="277" y="818"/>
                    <a:pt x="275" y="826"/>
                    <a:pt x="283" y="827"/>
                  </a:cubicBezTo>
                  <a:cubicBezTo>
                    <a:pt x="292" y="828"/>
                    <a:pt x="291" y="827"/>
                    <a:pt x="296" y="829"/>
                  </a:cubicBezTo>
                  <a:cubicBezTo>
                    <a:pt x="302" y="832"/>
                    <a:pt x="304" y="836"/>
                    <a:pt x="312" y="839"/>
                  </a:cubicBezTo>
                  <a:cubicBezTo>
                    <a:pt x="321" y="842"/>
                    <a:pt x="324" y="848"/>
                    <a:pt x="331" y="851"/>
                  </a:cubicBezTo>
                  <a:cubicBezTo>
                    <a:pt x="338" y="854"/>
                    <a:pt x="334" y="858"/>
                    <a:pt x="342" y="862"/>
                  </a:cubicBezTo>
                  <a:cubicBezTo>
                    <a:pt x="342" y="862"/>
                    <a:pt x="342" y="862"/>
                    <a:pt x="343" y="863"/>
                  </a:cubicBezTo>
                  <a:cubicBezTo>
                    <a:pt x="343" y="862"/>
                    <a:pt x="344" y="861"/>
                    <a:pt x="344" y="860"/>
                  </a:cubicBezTo>
                  <a:cubicBezTo>
                    <a:pt x="345" y="858"/>
                    <a:pt x="346" y="857"/>
                    <a:pt x="350" y="857"/>
                  </a:cubicBezTo>
                  <a:cubicBezTo>
                    <a:pt x="353" y="857"/>
                    <a:pt x="356" y="857"/>
                    <a:pt x="359" y="858"/>
                  </a:cubicBezTo>
                  <a:cubicBezTo>
                    <a:pt x="362" y="860"/>
                    <a:pt x="363" y="858"/>
                    <a:pt x="367" y="860"/>
                  </a:cubicBezTo>
                  <a:cubicBezTo>
                    <a:pt x="370" y="862"/>
                    <a:pt x="371" y="862"/>
                    <a:pt x="375" y="864"/>
                  </a:cubicBezTo>
                  <a:cubicBezTo>
                    <a:pt x="379" y="865"/>
                    <a:pt x="381" y="866"/>
                    <a:pt x="388" y="867"/>
                  </a:cubicBezTo>
                  <a:cubicBezTo>
                    <a:pt x="394" y="867"/>
                    <a:pt x="397" y="866"/>
                    <a:pt x="402" y="868"/>
                  </a:cubicBezTo>
                  <a:cubicBezTo>
                    <a:pt x="407" y="869"/>
                    <a:pt x="408" y="866"/>
                    <a:pt x="412" y="869"/>
                  </a:cubicBezTo>
                  <a:cubicBezTo>
                    <a:pt x="415" y="872"/>
                    <a:pt x="421" y="872"/>
                    <a:pt x="425" y="878"/>
                  </a:cubicBezTo>
                  <a:cubicBezTo>
                    <a:pt x="430" y="883"/>
                    <a:pt x="432" y="884"/>
                    <a:pt x="438" y="883"/>
                  </a:cubicBezTo>
                  <a:cubicBezTo>
                    <a:pt x="444" y="882"/>
                    <a:pt x="451" y="878"/>
                    <a:pt x="460" y="882"/>
                  </a:cubicBezTo>
                  <a:cubicBezTo>
                    <a:pt x="469" y="885"/>
                    <a:pt x="472" y="885"/>
                    <a:pt x="474" y="886"/>
                  </a:cubicBezTo>
                  <a:cubicBezTo>
                    <a:pt x="475" y="886"/>
                    <a:pt x="476" y="888"/>
                    <a:pt x="477" y="891"/>
                  </a:cubicBezTo>
                  <a:cubicBezTo>
                    <a:pt x="477" y="894"/>
                    <a:pt x="479" y="896"/>
                    <a:pt x="481" y="898"/>
                  </a:cubicBezTo>
                  <a:cubicBezTo>
                    <a:pt x="484" y="900"/>
                    <a:pt x="489" y="900"/>
                    <a:pt x="496" y="902"/>
                  </a:cubicBezTo>
                  <a:cubicBezTo>
                    <a:pt x="496" y="903"/>
                    <a:pt x="496" y="903"/>
                    <a:pt x="497" y="903"/>
                  </a:cubicBezTo>
                  <a:cubicBezTo>
                    <a:pt x="503" y="904"/>
                    <a:pt x="505" y="902"/>
                    <a:pt x="508" y="906"/>
                  </a:cubicBezTo>
                  <a:cubicBezTo>
                    <a:pt x="511" y="911"/>
                    <a:pt x="515" y="913"/>
                    <a:pt x="519" y="917"/>
                  </a:cubicBezTo>
                  <a:cubicBezTo>
                    <a:pt x="522" y="921"/>
                    <a:pt x="520" y="922"/>
                    <a:pt x="526" y="921"/>
                  </a:cubicBezTo>
                  <a:cubicBezTo>
                    <a:pt x="532" y="921"/>
                    <a:pt x="534" y="921"/>
                    <a:pt x="534" y="917"/>
                  </a:cubicBezTo>
                  <a:cubicBezTo>
                    <a:pt x="534" y="913"/>
                    <a:pt x="542" y="909"/>
                    <a:pt x="544" y="907"/>
                  </a:cubicBezTo>
                  <a:cubicBezTo>
                    <a:pt x="545" y="906"/>
                    <a:pt x="545" y="906"/>
                    <a:pt x="546" y="905"/>
                  </a:cubicBezTo>
                  <a:cubicBezTo>
                    <a:pt x="544" y="904"/>
                    <a:pt x="543" y="903"/>
                    <a:pt x="541" y="902"/>
                  </a:cubicBezTo>
                  <a:cubicBezTo>
                    <a:pt x="537" y="897"/>
                    <a:pt x="529" y="889"/>
                    <a:pt x="526" y="886"/>
                  </a:cubicBezTo>
                  <a:cubicBezTo>
                    <a:pt x="524" y="883"/>
                    <a:pt x="520" y="874"/>
                    <a:pt x="517" y="871"/>
                  </a:cubicBezTo>
                  <a:cubicBezTo>
                    <a:pt x="514" y="867"/>
                    <a:pt x="513" y="864"/>
                    <a:pt x="512" y="860"/>
                  </a:cubicBezTo>
                  <a:cubicBezTo>
                    <a:pt x="511" y="856"/>
                    <a:pt x="512" y="853"/>
                    <a:pt x="506" y="846"/>
                  </a:cubicBezTo>
                  <a:cubicBezTo>
                    <a:pt x="500" y="839"/>
                    <a:pt x="495" y="838"/>
                    <a:pt x="490" y="833"/>
                  </a:cubicBezTo>
                  <a:cubicBezTo>
                    <a:pt x="485" y="827"/>
                    <a:pt x="493" y="823"/>
                    <a:pt x="495" y="820"/>
                  </a:cubicBezTo>
                  <a:cubicBezTo>
                    <a:pt x="498" y="818"/>
                    <a:pt x="501" y="813"/>
                    <a:pt x="501" y="803"/>
                  </a:cubicBezTo>
                  <a:cubicBezTo>
                    <a:pt x="498" y="800"/>
                    <a:pt x="505" y="800"/>
                    <a:pt x="509" y="798"/>
                  </a:cubicBezTo>
                  <a:cubicBezTo>
                    <a:pt x="513" y="796"/>
                    <a:pt x="513" y="797"/>
                    <a:pt x="525" y="792"/>
                  </a:cubicBezTo>
                  <a:cubicBezTo>
                    <a:pt x="536" y="789"/>
                    <a:pt x="532" y="786"/>
                    <a:pt x="534" y="780"/>
                  </a:cubicBezTo>
                  <a:cubicBezTo>
                    <a:pt x="534" y="780"/>
                    <a:pt x="532" y="779"/>
                    <a:pt x="530" y="778"/>
                  </a:cubicBezTo>
                  <a:cubicBezTo>
                    <a:pt x="523" y="774"/>
                    <a:pt x="512" y="772"/>
                    <a:pt x="518" y="770"/>
                  </a:cubicBezTo>
                  <a:cubicBezTo>
                    <a:pt x="524" y="768"/>
                    <a:pt x="530" y="769"/>
                    <a:pt x="528" y="765"/>
                  </a:cubicBezTo>
                  <a:cubicBezTo>
                    <a:pt x="525" y="761"/>
                    <a:pt x="516" y="748"/>
                    <a:pt x="511" y="745"/>
                  </a:cubicBezTo>
                  <a:cubicBezTo>
                    <a:pt x="505" y="742"/>
                    <a:pt x="504" y="739"/>
                    <a:pt x="496" y="740"/>
                  </a:cubicBezTo>
                  <a:cubicBezTo>
                    <a:pt x="488" y="741"/>
                    <a:pt x="479" y="740"/>
                    <a:pt x="480" y="735"/>
                  </a:cubicBezTo>
                  <a:cubicBezTo>
                    <a:pt x="480" y="730"/>
                    <a:pt x="481" y="729"/>
                    <a:pt x="474" y="726"/>
                  </a:cubicBezTo>
                  <a:cubicBezTo>
                    <a:pt x="467" y="723"/>
                    <a:pt x="462" y="724"/>
                    <a:pt x="466" y="716"/>
                  </a:cubicBezTo>
                  <a:cubicBezTo>
                    <a:pt x="470" y="709"/>
                    <a:pt x="473" y="705"/>
                    <a:pt x="469" y="700"/>
                  </a:cubicBezTo>
                  <a:cubicBezTo>
                    <a:pt x="464" y="695"/>
                    <a:pt x="464" y="691"/>
                    <a:pt x="468" y="687"/>
                  </a:cubicBezTo>
                  <a:cubicBezTo>
                    <a:pt x="472" y="682"/>
                    <a:pt x="467" y="669"/>
                    <a:pt x="475" y="669"/>
                  </a:cubicBezTo>
                  <a:cubicBezTo>
                    <a:pt x="483" y="669"/>
                    <a:pt x="487" y="674"/>
                    <a:pt x="492" y="679"/>
                  </a:cubicBezTo>
                  <a:cubicBezTo>
                    <a:pt x="496" y="684"/>
                    <a:pt x="508" y="688"/>
                    <a:pt x="508" y="681"/>
                  </a:cubicBezTo>
                  <a:cubicBezTo>
                    <a:pt x="507" y="674"/>
                    <a:pt x="494" y="665"/>
                    <a:pt x="502" y="663"/>
                  </a:cubicBezTo>
                  <a:cubicBezTo>
                    <a:pt x="511" y="661"/>
                    <a:pt x="512" y="661"/>
                    <a:pt x="513" y="655"/>
                  </a:cubicBezTo>
                  <a:cubicBezTo>
                    <a:pt x="515" y="650"/>
                    <a:pt x="520" y="654"/>
                    <a:pt x="528" y="649"/>
                  </a:cubicBezTo>
                  <a:cubicBezTo>
                    <a:pt x="535" y="645"/>
                    <a:pt x="537" y="626"/>
                    <a:pt x="543" y="631"/>
                  </a:cubicBezTo>
                  <a:cubicBezTo>
                    <a:pt x="549" y="637"/>
                    <a:pt x="547" y="641"/>
                    <a:pt x="555" y="640"/>
                  </a:cubicBezTo>
                  <a:cubicBezTo>
                    <a:pt x="564" y="640"/>
                    <a:pt x="570" y="630"/>
                    <a:pt x="572" y="635"/>
                  </a:cubicBezTo>
                  <a:cubicBezTo>
                    <a:pt x="574" y="640"/>
                    <a:pt x="582" y="639"/>
                    <a:pt x="590" y="640"/>
                  </a:cubicBezTo>
                  <a:cubicBezTo>
                    <a:pt x="598" y="641"/>
                    <a:pt x="600" y="641"/>
                    <a:pt x="611" y="650"/>
                  </a:cubicBezTo>
                  <a:cubicBezTo>
                    <a:pt x="622" y="658"/>
                    <a:pt x="624" y="669"/>
                    <a:pt x="627" y="666"/>
                  </a:cubicBezTo>
                  <a:cubicBezTo>
                    <a:pt x="629" y="664"/>
                    <a:pt x="629" y="663"/>
                    <a:pt x="630" y="658"/>
                  </a:cubicBezTo>
                  <a:cubicBezTo>
                    <a:pt x="630" y="653"/>
                    <a:pt x="633" y="653"/>
                    <a:pt x="640" y="658"/>
                  </a:cubicBezTo>
                  <a:cubicBezTo>
                    <a:pt x="647" y="662"/>
                    <a:pt x="650" y="668"/>
                    <a:pt x="657" y="662"/>
                  </a:cubicBezTo>
                  <a:cubicBezTo>
                    <a:pt x="664" y="655"/>
                    <a:pt x="664" y="652"/>
                    <a:pt x="671" y="652"/>
                  </a:cubicBezTo>
                  <a:cubicBezTo>
                    <a:pt x="678" y="651"/>
                    <a:pt x="683" y="655"/>
                    <a:pt x="689" y="657"/>
                  </a:cubicBezTo>
                  <a:cubicBezTo>
                    <a:pt x="694" y="658"/>
                    <a:pt x="693" y="652"/>
                    <a:pt x="699" y="651"/>
                  </a:cubicBezTo>
                  <a:cubicBezTo>
                    <a:pt x="704" y="651"/>
                    <a:pt x="707" y="648"/>
                    <a:pt x="713" y="655"/>
                  </a:cubicBezTo>
                  <a:cubicBezTo>
                    <a:pt x="719" y="662"/>
                    <a:pt x="722" y="661"/>
                    <a:pt x="728" y="662"/>
                  </a:cubicBezTo>
                  <a:cubicBezTo>
                    <a:pt x="734" y="664"/>
                    <a:pt x="742" y="666"/>
                    <a:pt x="743" y="663"/>
                  </a:cubicBezTo>
                  <a:cubicBezTo>
                    <a:pt x="743" y="661"/>
                    <a:pt x="747" y="658"/>
                    <a:pt x="751" y="660"/>
                  </a:cubicBezTo>
                  <a:cubicBezTo>
                    <a:pt x="754" y="663"/>
                    <a:pt x="758" y="667"/>
                    <a:pt x="765" y="663"/>
                  </a:cubicBezTo>
                  <a:cubicBezTo>
                    <a:pt x="772" y="659"/>
                    <a:pt x="775" y="654"/>
                    <a:pt x="775" y="649"/>
                  </a:cubicBezTo>
                  <a:cubicBezTo>
                    <a:pt x="774" y="645"/>
                    <a:pt x="776" y="645"/>
                    <a:pt x="769" y="643"/>
                  </a:cubicBezTo>
                  <a:cubicBezTo>
                    <a:pt x="761" y="640"/>
                    <a:pt x="766" y="640"/>
                    <a:pt x="754" y="637"/>
                  </a:cubicBezTo>
                  <a:cubicBezTo>
                    <a:pt x="743" y="633"/>
                    <a:pt x="744" y="633"/>
                    <a:pt x="739" y="630"/>
                  </a:cubicBezTo>
                  <a:cubicBezTo>
                    <a:pt x="735" y="628"/>
                    <a:pt x="732" y="627"/>
                    <a:pt x="737" y="625"/>
                  </a:cubicBezTo>
                  <a:cubicBezTo>
                    <a:pt x="743" y="624"/>
                    <a:pt x="749" y="621"/>
                    <a:pt x="750" y="619"/>
                  </a:cubicBezTo>
                  <a:cubicBezTo>
                    <a:pt x="752" y="617"/>
                    <a:pt x="757" y="621"/>
                    <a:pt x="751" y="614"/>
                  </a:cubicBezTo>
                  <a:cubicBezTo>
                    <a:pt x="744" y="606"/>
                    <a:pt x="737" y="607"/>
                    <a:pt x="744" y="603"/>
                  </a:cubicBezTo>
                  <a:cubicBezTo>
                    <a:pt x="751" y="599"/>
                    <a:pt x="749" y="597"/>
                    <a:pt x="756" y="599"/>
                  </a:cubicBezTo>
                  <a:cubicBezTo>
                    <a:pt x="764" y="601"/>
                    <a:pt x="768" y="601"/>
                    <a:pt x="767" y="598"/>
                  </a:cubicBezTo>
                  <a:cubicBezTo>
                    <a:pt x="767" y="595"/>
                    <a:pt x="765" y="594"/>
                    <a:pt x="758" y="593"/>
                  </a:cubicBezTo>
                  <a:cubicBezTo>
                    <a:pt x="752" y="592"/>
                    <a:pt x="749" y="596"/>
                    <a:pt x="749" y="590"/>
                  </a:cubicBezTo>
                  <a:cubicBezTo>
                    <a:pt x="749" y="585"/>
                    <a:pt x="751" y="586"/>
                    <a:pt x="747" y="583"/>
                  </a:cubicBezTo>
                  <a:cubicBezTo>
                    <a:pt x="743" y="581"/>
                    <a:pt x="740" y="573"/>
                    <a:pt x="746" y="572"/>
                  </a:cubicBezTo>
                  <a:cubicBezTo>
                    <a:pt x="752" y="572"/>
                    <a:pt x="756" y="573"/>
                    <a:pt x="765" y="575"/>
                  </a:cubicBezTo>
                  <a:cubicBezTo>
                    <a:pt x="774" y="576"/>
                    <a:pt x="776" y="573"/>
                    <a:pt x="784" y="571"/>
                  </a:cubicBezTo>
                  <a:cubicBezTo>
                    <a:pt x="792" y="569"/>
                    <a:pt x="787" y="572"/>
                    <a:pt x="798" y="568"/>
                  </a:cubicBezTo>
                  <a:cubicBezTo>
                    <a:pt x="810" y="563"/>
                    <a:pt x="810" y="562"/>
                    <a:pt x="819" y="561"/>
                  </a:cubicBezTo>
                  <a:cubicBezTo>
                    <a:pt x="828" y="561"/>
                    <a:pt x="830" y="557"/>
                    <a:pt x="838" y="555"/>
                  </a:cubicBezTo>
                  <a:cubicBezTo>
                    <a:pt x="846" y="554"/>
                    <a:pt x="858" y="552"/>
                    <a:pt x="868" y="550"/>
                  </a:cubicBezTo>
                  <a:cubicBezTo>
                    <a:pt x="877" y="548"/>
                    <a:pt x="878" y="543"/>
                    <a:pt x="884" y="540"/>
                  </a:cubicBezTo>
                  <a:cubicBezTo>
                    <a:pt x="890" y="537"/>
                    <a:pt x="888" y="535"/>
                    <a:pt x="898" y="536"/>
                  </a:cubicBezTo>
                  <a:cubicBezTo>
                    <a:pt x="909" y="536"/>
                    <a:pt x="906" y="535"/>
                    <a:pt x="911" y="537"/>
                  </a:cubicBezTo>
                  <a:cubicBezTo>
                    <a:pt x="917" y="540"/>
                    <a:pt x="923" y="541"/>
                    <a:pt x="925" y="540"/>
                  </a:cubicBezTo>
                  <a:cubicBezTo>
                    <a:pt x="927" y="539"/>
                    <a:pt x="931" y="537"/>
                    <a:pt x="936" y="542"/>
                  </a:cubicBezTo>
                  <a:cubicBezTo>
                    <a:pt x="941" y="548"/>
                    <a:pt x="946" y="557"/>
                    <a:pt x="947" y="563"/>
                  </a:cubicBezTo>
                  <a:cubicBezTo>
                    <a:pt x="947" y="569"/>
                    <a:pt x="953" y="570"/>
                    <a:pt x="958" y="569"/>
                  </a:cubicBezTo>
                  <a:cubicBezTo>
                    <a:pt x="964" y="568"/>
                    <a:pt x="967" y="568"/>
                    <a:pt x="976" y="570"/>
                  </a:cubicBezTo>
                  <a:cubicBezTo>
                    <a:pt x="985" y="572"/>
                    <a:pt x="989" y="569"/>
                    <a:pt x="994" y="571"/>
                  </a:cubicBezTo>
                  <a:cubicBezTo>
                    <a:pt x="1000" y="573"/>
                    <a:pt x="1007" y="569"/>
                    <a:pt x="1004" y="574"/>
                  </a:cubicBezTo>
                  <a:cubicBezTo>
                    <a:pt x="1000" y="580"/>
                    <a:pt x="995" y="584"/>
                    <a:pt x="1003" y="587"/>
                  </a:cubicBezTo>
                  <a:cubicBezTo>
                    <a:pt x="1011" y="590"/>
                    <a:pt x="1011" y="583"/>
                    <a:pt x="1016" y="584"/>
                  </a:cubicBezTo>
                  <a:cubicBezTo>
                    <a:pt x="1022" y="585"/>
                    <a:pt x="1021" y="585"/>
                    <a:pt x="1031" y="580"/>
                  </a:cubicBezTo>
                  <a:cubicBezTo>
                    <a:pt x="1041" y="575"/>
                    <a:pt x="1042" y="572"/>
                    <a:pt x="1052" y="568"/>
                  </a:cubicBezTo>
                  <a:cubicBezTo>
                    <a:pt x="1063" y="564"/>
                    <a:pt x="1071" y="560"/>
                    <a:pt x="1070" y="564"/>
                  </a:cubicBezTo>
                  <a:cubicBezTo>
                    <a:pt x="1069" y="568"/>
                    <a:pt x="1054" y="566"/>
                    <a:pt x="1064" y="572"/>
                  </a:cubicBezTo>
                  <a:cubicBezTo>
                    <a:pt x="1074" y="578"/>
                    <a:pt x="1121" y="597"/>
                    <a:pt x="1168" y="655"/>
                  </a:cubicBezTo>
                  <a:cubicBezTo>
                    <a:pt x="1172" y="659"/>
                    <a:pt x="1184" y="660"/>
                    <a:pt x="1184" y="655"/>
                  </a:cubicBezTo>
                  <a:cubicBezTo>
                    <a:pt x="1184" y="650"/>
                    <a:pt x="1179" y="641"/>
                    <a:pt x="1190" y="645"/>
                  </a:cubicBezTo>
                  <a:cubicBezTo>
                    <a:pt x="1200" y="649"/>
                    <a:pt x="1203" y="660"/>
                    <a:pt x="1211" y="661"/>
                  </a:cubicBezTo>
                  <a:cubicBezTo>
                    <a:pt x="1218" y="661"/>
                    <a:pt x="1213" y="666"/>
                    <a:pt x="1227" y="661"/>
                  </a:cubicBezTo>
                  <a:cubicBezTo>
                    <a:pt x="1240" y="655"/>
                    <a:pt x="1243" y="648"/>
                    <a:pt x="1252" y="654"/>
                  </a:cubicBezTo>
                  <a:cubicBezTo>
                    <a:pt x="1261" y="660"/>
                    <a:pt x="1260" y="663"/>
                    <a:pt x="1274" y="669"/>
                  </a:cubicBezTo>
                  <a:cubicBezTo>
                    <a:pt x="1288" y="675"/>
                    <a:pt x="1290" y="674"/>
                    <a:pt x="1293" y="681"/>
                  </a:cubicBezTo>
                  <a:cubicBezTo>
                    <a:pt x="1297" y="688"/>
                    <a:pt x="1303" y="692"/>
                    <a:pt x="1311" y="693"/>
                  </a:cubicBezTo>
                  <a:cubicBezTo>
                    <a:pt x="1319" y="693"/>
                    <a:pt x="1322" y="695"/>
                    <a:pt x="1326" y="691"/>
                  </a:cubicBezTo>
                  <a:cubicBezTo>
                    <a:pt x="1330" y="687"/>
                    <a:pt x="1333" y="686"/>
                    <a:pt x="1336" y="691"/>
                  </a:cubicBezTo>
                  <a:cubicBezTo>
                    <a:pt x="1339" y="696"/>
                    <a:pt x="1359" y="701"/>
                    <a:pt x="1353" y="703"/>
                  </a:cubicBezTo>
                  <a:cubicBezTo>
                    <a:pt x="1352" y="703"/>
                    <a:pt x="1352" y="703"/>
                    <a:pt x="1351" y="704"/>
                  </a:cubicBezTo>
                  <a:cubicBezTo>
                    <a:pt x="1353" y="705"/>
                    <a:pt x="1354" y="707"/>
                    <a:pt x="1358" y="705"/>
                  </a:cubicBezTo>
                  <a:cubicBezTo>
                    <a:pt x="1359" y="705"/>
                    <a:pt x="1360" y="704"/>
                    <a:pt x="1361" y="703"/>
                  </a:cubicBezTo>
                  <a:cubicBezTo>
                    <a:pt x="1364" y="700"/>
                    <a:pt x="1363" y="696"/>
                    <a:pt x="1372" y="694"/>
                  </a:cubicBezTo>
                  <a:cubicBezTo>
                    <a:pt x="1382" y="693"/>
                    <a:pt x="1389" y="700"/>
                    <a:pt x="1393" y="691"/>
                  </a:cubicBezTo>
                  <a:cubicBezTo>
                    <a:pt x="1397" y="682"/>
                    <a:pt x="1389" y="683"/>
                    <a:pt x="1398" y="680"/>
                  </a:cubicBezTo>
                  <a:cubicBezTo>
                    <a:pt x="1406" y="676"/>
                    <a:pt x="1406" y="678"/>
                    <a:pt x="1416" y="672"/>
                  </a:cubicBezTo>
                  <a:cubicBezTo>
                    <a:pt x="1426" y="666"/>
                    <a:pt x="1425" y="664"/>
                    <a:pt x="1434" y="662"/>
                  </a:cubicBezTo>
                  <a:cubicBezTo>
                    <a:pt x="1443" y="660"/>
                    <a:pt x="1443" y="657"/>
                    <a:pt x="1448" y="659"/>
                  </a:cubicBezTo>
                  <a:cubicBezTo>
                    <a:pt x="1452" y="661"/>
                    <a:pt x="1454" y="667"/>
                    <a:pt x="1462" y="665"/>
                  </a:cubicBezTo>
                  <a:cubicBezTo>
                    <a:pt x="1469" y="663"/>
                    <a:pt x="1486" y="665"/>
                    <a:pt x="1488" y="667"/>
                  </a:cubicBezTo>
                  <a:cubicBezTo>
                    <a:pt x="1490" y="669"/>
                    <a:pt x="1496" y="680"/>
                    <a:pt x="1508" y="681"/>
                  </a:cubicBezTo>
                  <a:cubicBezTo>
                    <a:pt x="1521" y="681"/>
                    <a:pt x="1524" y="679"/>
                    <a:pt x="1537" y="681"/>
                  </a:cubicBezTo>
                  <a:cubicBezTo>
                    <a:pt x="1550" y="682"/>
                    <a:pt x="1559" y="690"/>
                    <a:pt x="1564" y="688"/>
                  </a:cubicBezTo>
                  <a:cubicBezTo>
                    <a:pt x="1569" y="685"/>
                    <a:pt x="1572" y="684"/>
                    <a:pt x="1574" y="680"/>
                  </a:cubicBezTo>
                  <a:cubicBezTo>
                    <a:pt x="1576" y="675"/>
                    <a:pt x="1579" y="671"/>
                    <a:pt x="1576" y="668"/>
                  </a:cubicBezTo>
                  <a:cubicBezTo>
                    <a:pt x="1573" y="665"/>
                    <a:pt x="1574" y="669"/>
                    <a:pt x="1566" y="662"/>
                  </a:cubicBezTo>
                  <a:cubicBezTo>
                    <a:pt x="1559" y="655"/>
                    <a:pt x="1553" y="653"/>
                    <a:pt x="1555" y="646"/>
                  </a:cubicBezTo>
                  <a:cubicBezTo>
                    <a:pt x="1557" y="640"/>
                    <a:pt x="1557" y="639"/>
                    <a:pt x="1561" y="635"/>
                  </a:cubicBezTo>
                  <a:cubicBezTo>
                    <a:pt x="1565" y="630"/>
                    <a:pt x="1565" y="630"/>
                    <a:pt x="1566" y="626"/>
                  </a:cubicBezTo>
                  <a:cubicBezTo>
                    <a:pt x="1566" y="623"/>
                    <a:pt x="1569" y="623"/>
                    <a:pt x="1575" y="626"/>
                  </a:cubicBezTo>
                  <a:cubicBezTo>
                    <a:pt x="1581" y="630"/>
                    <a:pt x="1593" y="634"/>
                    <a:pt x="1600" y="634"/>
                  </a:cubicBezTo>
                  <a:cubicBezTo>
                    <a:pt x="1606" y="634"/>
                    <a:pt x="1611" y="638"/>
                    <a:pt x="1622" y="639"/>
                  </a:cubicBezTo>
                  <a:cubicBezTo>
                    <a:pt x="1633" y="639"/>
                    <a:pt x="1639" y="637"/>
                    <a:pt x="1645" y="645"/>
                  </a:cubicBezTo>
                  <a:cubicBezTo>
                    <a:pt x="1652" y="653"/>
                    <a:pt x="1653" y="654"/>
                    <a:pt x="1660" y="662"/>
                  </a:cubicBezTo>
                  <a:cubicBezTo>
                    <a:pt x="1667" y="669"/>
                    <a:pt x="1666" y="672"/>
                    <a:pt x="1677" y="673"/>
                  </a:cubicBezTo>
                  <a:cubicBezTo>
                    <a:pt x="1687" y="674"/>
                    <a:pt x="1689" y="678"/>
                    <a:pt x="1696" y="677"/>
                  </a:cubicBezTo>
                  <a:cubicBezTo>
                    <a:pt x="1702" y="675"/>
                    <a:pt x="1715" y="673"/>
                    <a:pt x="1717" y="670"/>
                  </a:cubicBezTo>
                  <a:cubicBezTo>
                    <a:pt x="1719" y="667"/>
                    <a:pt x="1723" y="668"/>
                    <a:pt x="1734" y="669"/>
                  </a:cubicBezTo>
                  <a:cubicBezTo>
                    <a:pt x="1745" y="670"/>
                    <a:pt x="1744" y="670"/>
                    <a:pt x="1757" y="672"/>
                  </a:cubicBezTo>
                  <a:cubicBezTo>
                    <a:pt x="1769" y="675"/>
                    <a:pt x="1771" y="681"/>
                    <a:pt x="1775" y="681"/>
                  </a:cubicBezTo>
                  <a:cubicBezTo>
                    <a:pt x="1780" y="681"/>
                    <a:pt x="1789" y="681"/>
                    <a:pt x="1794" y="684"/>
                  </a:cubicBezTo>
                  <a:cubicBezTo>
                    <a:pt x="1799" y="688"/>
                    <a:pt x="1804" y="697"/>
                    <a:pt x="1812" y="698"/>
                  </a:cubicBezTo>
                  <a:cubicBezTo>
                    <a:pt x="1820" y="698"/>
                    <a:pt x="1835" y="702"/>
                    <a:pt x="1844" y="703"/>
                  </a:cubicBezTo>
                  <a:cubicBezTo>
                    <a:pt x="1853" y="704"/>
                    <a:pt x="1863" y="703"/>
                    <a:pt x="1871" y="702"/>
                  </a:cubicBezTo>
                  <a:cubicBezTo>
                    <a:pt x="1878" y="701"/>
                    <a:pt x="1879" y="697"/>
                    <a:pt x="1891" y="696"/>
                  </a:cubicBezTo>
                  <a:cubicBezTo>
                    <a:pt x="1903" y="694"/>
                    <a:pt x="1906" y="697"/>
                    <a:pt x="1909" y="689"/>
                  </a:cubicBezTo>
                  <a:cubicBezTo>
                    <a:pt x="1913" y="682"/>
                    <a:pt x="1914" y="678"/>
                    <a:pt x="1919" y="677"/>
                  </a:cubicBezTo>
                  <a:cubicBezTo>
                    <a:pt x="1924" y="676"/>
                    <a:pt x="1942" y="676"/>
                    <a:pt x="1947" y="679"/>
                  </a:cubicBezTo>
                  <a:cubicBezTo>
                    <a:pt x="1953" y="682"/>
                    <a:pt x="1959" y="683"/>
                    <a:pt x="1964" y="682"/>
                  </a:cubicBezTo>
                  <a:cubicBezTo>
                    <a:pt x="1969" y="681"/>
                    <a:pt x="1970" y="684"/>
                    <a:pt x="1984" y="686"/>
                  </a:cubicBezTo>
                  <a:cubicBezTo>
                    <a:pt x="1984" y="686"/>
                    <a:pt x="1984" y="686"/>
                    <a:pt x="1984" y="686"/>
                  </a:cubicBezTo>
                  <a:cubicBezTo>
                    <a:pt x="1999" y="688"/>
                    <a:pt x="1999" y="694"/>
                    <a:pt x="2009" y="692"/>
                  </a:cubicBezTo>
                  <a:cubicBezTo>
                    <a:pt x="2018" y="690"/>
                    <a:pt x="2019" y="682"/>
                    <a:pt x="2027" y="682"/>
                  </a:cubicBezTo>
                  <a:cubicBezTo>
                    <a:pt x="2034" y="682"/>
                    <a:pt x="2040" y="674"/>
                    <a:pt x="2034" y="673"/>
                  </a:cubicBezTo>
                  <a:cubicBezTo>
                    <a:pt x="2028" y="672"/>
                    <a:pt x="2025" y="674"/>
                    <a:pt x="2026" y="663"/>
                  </a:cubicBezTo>
                  <a:cubicBezTo>
                    <a:pt x="2028" y="651"/>
                    <a:pt x="2023" y="645"/>
                    <a:pt x="2026" y="637"/>
                  </a:cubicBezTo>
                  <a:cubicBezTo>
                    <a:pt x="2029" y="630"/>
                    <a:pt x="2036" y="624"/>
                    <a:pt x="2030" y="621"/>
                  </a:cubicBezTo>
                  <a:cubicBezTo>
                    <a:pt x="2025" y="617"/>
                    <a:pt x="2013" y="614"/>
                    <a:pt x="2010" y="610"/>
                  </a:cubicBezTo>
                  <a:cubicBezTo>
                    <a:pt x="2006" y="607"/>
                    <a:pt x="2001" y="611"/>
                    <a:pt x="2007" y="602"/>
                  </a:cubicBezTo>
                  <a:cubicBezTo>
                    <a:pt x="2013" y="593"/>
                    <a:pt x="2005" y="589"/>
                    <a:pt x="2019" y="589"/>
                  </a:cubicBezTo>
                  <a:cubicBezTo>
                    <a:pt x="2033" y="590"/>
                    <a:pt x="2036" y="587"/>
                    <a:pt x="2050" y="587"/>
                  </a:cubicBezTo>
                  <a:cubicBezTo>
                    <a:pt x="2065" y="587"/>
                    <a:pt x="2070" y="586"/>
                    <a:pt x="2082" y="592"/>
                  </a:cubicBezTo>
                  <a:cubicBezTo>
                    <a:pt x="2093" y="598"/>
                    <a:pt x="2109" y="593"/>
                    <a:pt x="2115" y="598"/>
                  </a:cubicBezTo>
                  <a:cubicBezTo>
                    <a:pt x="2121" y="603"/>
                    <a:pt x="2145" y="611"/>
                    <a:pt x="2150" y="617"/>
                  </a:cubicBezTo>
                  <a:cubicBezTo>
                    <a:pt x="2154" y="622"/>
                    <a:pt x="2151" y="625"/>
                    <a:pt x="2167" y="635"/>
                  </a:cubicBezTo>
                  <a:cubicBezTo>
                    <a:pt x="2182" y="646"/>
                    <a:pt x="2182" y="651"/>
                    <a:pt x="2192" y="661"/>
                  </a:cubicBezTo>
                  <a:cubicBezTo>
                    <a:pt x="2203" y="670"/>
                    <a:pt x="2204" y="677"/>
                    <a:pt x="2216" y="682"/>
                  </a:cubicBezTo>
                  <a:cubicBezTo>
                    <a:pt x="2228" y="688"/>
                    <a:pt x="2236" y="692"/>
                    <a:pt x="2244" y="693"/>
                  </a:cubicBezTo>
                  <a:cubicBezTo>
                    <a:pt x="2252" y="693"/>
                    <a:pt x="2254" y="698"/>
                    <a:pt x="2264" y="699"/>
                  </a:cubicBezTo>
                  <a:cubicBezTo>
                    <a:pt x="2273" y="700"/>
                    <a:pt x="2274" y="700"/>
                    <a:pt x="2283" y="704"/>
                  </a:cubicBezTo>
                  <a:cubicBezTo>
                    <a:pt x="2293" y="708"/>
                    <a:pt x="2296" y="705"/>
                    <a:pt x="2301" y="711"/>
                  </a:cubicBezTo>
                  <a:cubicBezTo>
                    <a:pt x="2307" y="717"/>
                    <a:pt x="2313" y="723"/>
                    <a:pt x="2317" y="727"/>
                  </a:cubicBezTo>
                  <a:cubicBezTo>
                    <a:pt x="2321" y="730"/>
                    <a:pt x="2322" y="744"/>
                    <a:pt x="2328" y="745"/>
                  </a:cubicBezTo>
                  <a:cubicBezTo>
                    <a:pt x="2333" y="747"/>
                    <a:pt x="2345" y="746"/>
                    <a:pt x="2349" y="745"/>
                  </a:cubicBezTo>
                  <a:cubicBezTo>
                    <a:pt x="2354" y="744"/>
                    <a:pt x="2361" y="747"/>
                    <a:pt x="2368" y="738"/>
                  </a:cubicBezTo>
                  <a:cubicBezTo>
                    <a:pt x="2375" y="730"/>
                    <a:pt x="2381" y="738"/>
                    <a:pt x="2386" y="729"/>
                  </a:cubicBezTo>
                  <a:cubicBezTo>
                    <a:pt x="2391" y="720"/>
                    <a:pt x="2403" y="728"/>
                    <a:pt x="2405" y="733"/>
                  </a:cubicBezTo>
                  <a:cubicBezTo>
                    <a:pt x="2408" y="737"/>
                    <a:pt x="2416" y="748"/>
                    <a:pt x="2415" y="750"/>
                  </a:cubicBezTo>
                  <a:cubicBezTo>
                    <a:pt x="2413" y="752"/>
                    <a:pt x="2404" y="755"/>
                    <a:pt x="2411" y="761"/>
                  </a:cubicBezTo>
                  <a:cubicBezTo>
                    <a:pt x="2418" y="768"/>
                    <a:pt x="2416" y="778"/>
                    <a:pt x="2418" y="783"/>
                  </a:cubicBezTo>
                  <a:cubicBezTo>
                    <a:pt x="2421" y="788"/>
                    <a:pt x="2419" y="792"/>
                    <a:pt x="2421" y="798"/>
                  </a:cubicBezTo>
                  <a:cubicBezTo>
                    <a:pt x="2424" y="803"/>
                    <a:pt x="2419" y="815"/>
                    <a:pt x="2419" y="815"/>
                  </a:cubicBezTo>
                  <a:cubicBezTo>
                    <a:pt x="2419" y="815"/>
                    <a:pt x="2419" y="815"/>
                    <a:pt x="2414" y="815"/>
                  </a:cubicBezTo>
                  <a:cubicBezTo>
                    <a:pt x="2409" y="815"/>
                    <a:pt x="2408" y="813"/>
                    <a:pt x="2404" y="813"/>
                  </a:cubicBezTo>
                  <a:cubicBezTo>
                    <a:pt x="2401" y="813"/>
                    <a:pt x="2389" y="805"/>
                    <a:pt x="2388" y="809"/>
                  </a:cubicBezTo>
                  <a:cubicBezTo>
                    <a:pt x="2387" y="814"/>
                    <a:pt x="2387" y="818"/>
                    <a:pt x="2384" y="819"/>
                  </a:cubicBezTo>
                  <a:cubicBezTo>
                    <a:pt x="2381" y="820"/>
                    <a:pt x="2373" y="819"/>
                    <a:pt x="2381" y="826"/>
                  </a:cubicBezTo>
                  <a:cubicBezTo>
                    <a:pt x="2389" y="832"/>
                    <a:pt x="2392" y="836"/>
                    <a:pt x="2395" y="842"/>
                  </a:cubicBezTo>
                  <a:cubicBezTo>
                    <a:pt x="2398" y="847"/>
                    <a:pt x="2401" y="849"/>
                    <a:pt x="2406" y="858"/>
                  </a:cubicBezTo>
                  <a:cubicBezTo>
                    <a:pt x="2410" y="867"/>
                    <a:pt x="2416" y="874"/>
                    <a:pt x="2411" y="875"/>
                  </a:cubicBezTo>
                  <a:cubicBezTo>
                    <a:pt x="2407" y="877"/>
                    <a:pt x="2400" y="878"/>
                    <a:pt x="2400" y="881"/>
                  </a:cubicBezTo>
                  <a:cubicBezTo>
                    <a:pt x="2400" y="882"/>
                    <a:pt x="2400" y="882"/>
                    <a:pt x="2400" y="883"/>
                  </a:cubicBezTo>
                  <a:cubicBezTo>
                    <a:pt x="2402" y="885"/>
                    <a:pt x="2406" y="888"/>
                    <a:pt x="2408" y="889"/>
                  </a:cubicBezTo>
                  <a:cubicBezTo>
                    <a:pt x="2408" y="888"/>
                    <a:pt x="2408" y="887"/>
                    <a:pt x="2408" y="886"/>
                  </a:cubicBezTo>
                  <a:cubicBezTo>
                    <a:pt x="2407" y="882"/>
                    <a:pt x="2411" y="882"/>
                    <a:pt x="2417" y="881"/>
                  </a:cubicBezTo>
                  <a:cubicBezTo>
                    <a:pt x="2423" y="880"/>
                    <a:pt x="2421" y="877"/>
                    <a:pt x="2421" y="873"/>
                  </a:cubicBezTo>
                  <a:cubicBezTo>
                    <a:pt x="2421" y="870"/>
                    <a:pt x="2426" y="868"/>
                    <a:pt x="2428" y="872"/>
                  </a:cubicBezTo>
                  <a:cubicBezTo>
                    <a:pt x="2430" y="877"/>
                    <a:pt x="2430" y="868"/>
                    <a:pt x="2430" y="867"/>
                  </a:cubicBezTo>
                  <a:cubicBezTo>
                    <a:pt x="2430" y="865"/>
                    <a:pt x="2437" y="872"/>
                    <a:pt x="2441" y="876"/>
                  </a:cubicBezTo>
                  <a:cubicBezTo>
                    <a:pt x="2444" y="881"/>
                    <a:pt x="2450" y="879"/>
                    <a:pt x="2463" y="880"/>
                  </a:cubicBezTo>
                  <a:cubicBezTo>
                    <a:pt x="2475" y="882"/>
                    <a:pt x="2468" y="879"/>
                    <a:pt x="2473" y="877"/>
                  </a:cubicBezTo>
                  <a:cubicBezTo>
                    <a:pt x="2478" y="875"/>
                    <a:pt x="2478" y="875"/>
                    <a:pt x="2483" y="869"/>
                  </a:cubicBezTo>
                  <a:cubicBezTo>
                    <a:pt x="2488" y="864"/>
                    <a:pt x="2488" y="866"/>
                    <a:pt x="2492" y="860"/>
                  </a:cubicBezTo>
                  <a:cubicBezTo>
                    <a:pt x="2497" y="854"/>
                    <a:pt x="2498" y="849"/>
                    <a:pt x="2499" y="838"/>
                  </a:cubicBezTo>
                  <a:cubicBezTo>
                    <a:pt x="2499" y="826"/>
                    <a:pt x="2500" y="824"/>
                    <a:pt x="2502" y="820"/>
                  </a:cubicBezTo>
                  <a:cubicBezTo>
                    <a:pt x="2504" y="816"/>
                    <a:pt x="2507" y="807"/>
                    <a:pt x="2510" y="801"/>
                  </a:cubicBezTo>
                  <a:cubicBezTo>
                    <a:pt x="2512" y="794"/>
                    <a:pt x="2513" y="794"/>
                    <a:pt x="2515" y="785"/>
                  </a:cubicBezTo>
                  <a:cubicBezTo>
                    <a:pt x="2517" y="776"/>
                    <a:pt x="2515" y="777"/>
                    <a:pt x="2511" y="769"/>
                  </a:cubicBezTo>
                  <a:cubicBezTo>
                    <a:pt x="2507" y="762"/>
                    <a:pt x="2512" y="762"/>
                    <a:pt x="2514" y="757"/>
                  </a:cubicBezTo>
                  <a:cubicBezTo>
                    <a:pt x="2515" y="753"/>
                    <a:pt x="2515" y="749"/>
                    <a:pt x="2512" y="745"/>
                  </a:cubicBezTo>
                  <a:cubicBezTo>
                    <a:pt x="2510" y="742"/>
                    <a:pt x="2515" y="734"/>
                    <a:pt x="2518" y="730"/>
                  </a:cubicBezTo>
                  <a:cubicBezTo>
                    <a:pt x="2520" y="727"/>
                    <a:pt x="2520" y="721"/>
                    <a:pt x="2516" y="712"/>
                  </a:cubicBezTo>
                  <a:cubicBezTo>
                    <a:pt x="2512" y="703"/>
                    <a:pt x="2512" y="702"/>
                    <a:pt x="2509" y="695"/>
                  </a:cubicBezTo>
                  <a:cubicBezTo>
                    <a:pt x="2506" y="688"/>
                    <a:pt x="2501" y="689"/>
                    <a:pt x="2500" y="685"/>
                  </a:cubicBezTo>
                  <a:cubicBezTo>
                    <a:pt x="2498" y="681"/>
                    <a:pt x="2496" y="680"/>
                    <a:pt x="2491" y="675"/>
                  </a:cubicBezTo>
                  <a:cubicBezTo>
                    <a:pt x="2486" y="670"/>
                    <a:pt x="2490" y="668"/>
                    <a:pt x="2485" y="660"/>
                  </a:cubicBezTo>
                  <a:cubicBezTo>
                    <a:pt x="2479" y="652"/>
                    <a:pt x="2477" y="650"/>
                    <a:pt x="2477" y="642"/>
                  </a:cubicBezTo>
                  <a:cubicBezTo>
                    <a:pt x="2477" y="634"/>
                    <a:pt x="2473" y="621"/>
                    <a:pt x="2470" y="621"/>
                  </a:cubicBezTo>
                  <a:cubicBezTo>
                    <a:pt x="2466" y="620"/>
                    <a:pt x="2462" y="616"/>
                    <a:pt x="2460" y="612"/>
                  </a:cubicBezTo>
                  <a:cubicBezTo>
                    <a:pt x="2458" y="608"/>
                    <a:pt x="2452" y="605"/>
                    <a:pt x="2448" y="602"/>
                  </a:cubicBezTo>
                  <a:cubicBezTo>
                    <a:pt x="2444" y="600"/>
                    <a:pt x="2449" y="597"/>
                    <a:pt x="2448" y="594"/>
                  </a:cubicBezTo>
                  <a:cubicBezTo>
                    <a:pt x="2446" y="591"/>
                    <a:pt x="2442" y="592"/>
                    <a:pt x="2438" y="592"/>
                  </a:cubicBezTo>
                  <a:cubicBezTo>
                    <a:pt x="2434" y="592"/>
                    <a:pt x="2426" y="586"/>
                    <a:pt x="2412" y="575"/>
                  </a:cubicBezTo>
                  <a:cubicBezTo>
                    <a:pt x="2398" y="565"/>
                    <a:pt x="2411" y="574"/>
                    <a:pt x="2400" y="569"/>
                  </a:cubicBezTo>
                  <a:cubicBezTo>
                    <a:pt x="2389" y="563"/>
                    <a:pt x="2393" y="567"/>
                    <a:pt x="2385" y="565"/>
                  </a:cubicBezTo>
                  <a:cubicBezTo>
                    <a:pt x="2378" y="563"/>
                    <a:pt x="2378" y="564"/>
                    <a:pt x="2375" y="564"/>
                  </a:cubicBezTo>
                  <a:cubicBezTo>
                    <a:pt x="2373" y="564"/>
                    <a:pt x="2371" y="566"/>
                    <a:pt x="2373" y="571"/>
                  </a:cubicBezTo>
                  <a:cubicBezTo>
                    <a:pt x="2375" y="575"/>
                    <a:pt x="2374" y="572"/>
                    <a:pt x="2371" y="578"/>
                  </a:cubicBezTo>
                  <a:cubicBezTo>
                    <a:pt x="2368" y="584"/>
                    <a:pt x="2367" y="585"/>
                    <a:pt x="2359" y="585"/>
                  </a:cubicBezTo>
                  <a:cubicBezTo>
                    <a:pt x="2352" y="585"/>
                    <a:pt x="2357" y="579"/>
                    <a:pt x="2357" y="576"/>
                  </a:cubicBezTo>
                  <a:cubicBezTo>
                    <a:pt x="2357" y="573"/>
                    <a:pt x="2353" y="572"/>
                    <a:pt x="2350" y="570"/>
                  </a:cubicBezTo>
                  <a:cubicBezTo>
                    <a:pt x="2347" y="568"/>
                    <a:pt x="2348" y="562"/>
                    <a:pt x="2346" y="561"/>
                  </a:cubicBezTo>
                  <a:cubicBezTo>
                    <a:pt x="2344" y="560"/>
                    <a:pt x="2342" y="552"/>
                    <a:pt x="2341" y="548"/>
                  </a:cubicBezTo>
                  <a:cubicBezTo>
                    <a:pt x="2340" y="544"/>
                    <a:pt x="2337" y="545"/>
                    <a:pt x="2331" y="542"/>
                  </a:cubicBezTo>
                  <a:cubicBezTo>
                    <a:pt x="2326" y="539"/>
                    <a:pt x="2324" y="540"/>
                    <a:pt x="2324" y="545"/>
                  </a:cubicBezTo>
                  <a:cubicBezTo>
                    <a:pt x="2324" y="549"/>
                    <a:pt x="2324" y="550"/>
                    <a:pt x="2329" y="551"/>
                  </a:cubicBezTo>
                  <a:cubicBezTo>
                    <a:pt x="2333" y="553"/>
                    <a:pt x="2333" y="554"/>
                    <a:pt x="2339" y="556"/>
                  </a:cubicBezTo>
                  <a:cubicBezTo>
                    <a:pt x="2344" y="558"/>
                    <a:pt x="2339" y="562"/>
                    <a:pt x="2339" y="567"/>
                  </a:cubicBezTo>
                  <a:cubicBezTo>
                    <a:pt x="2338" y="571"/>
                    <a:pt x="2343" y="572"/>
                    <a:pt x="2347" y="578"/>
                  </a:cubicBezTo>
                  <a:cubicBezTo>
                    <a:pt x="2352" y="584"/>
                    <a:pt x="2339" y="583"/>
                    <a:pt x="2335" y="577"/>
                  </a:cubicBezTo>
                  <a:cubicBezTo>
                    <a:pt x="2330" y="571"/>
                    <a:pt x="2320" y="565"/>
                    <a:pt x="2319" y="560"/>
                  </a:cubicBezTo>
                  <a:cubicBezTo>
                    <a:pt x="2318" y="556"/>
                    <a:pt x="2309" y="558"/>
                    <a:pt x="2301" y="558"/>
                  </a:cubicBezTo>
                  <a:cubicBezTo>
                    <a:pt x="2293" y="558"/>
                    <a:pt x="2285" y="553"/>
                    <a:pt x="2284" y="551"/>
                  </a:cubicBezTo>
                  <a:cubicBezTo>
                    <a:pt x="2283" y="550"/>
                    <a:pt x="2285" y="547"/>
                    <a:pt x="2289" y="543"/>
                  </a:cubicBezTo>
                  <a:cubicBezTo>
                    <a:pt x="2293" y="539"/>
                    <a:pt x="2292" y="534"/>
                    <a:pt x="2298" y="531"/>
                  </a:cubicBezTo>
                  <a:cubicBezTo>
                    <a:pt x="2304" y="529"/>
                    <a:pt x="2301" y="524"/>
                    <a:pt x="2305" y="519"/>
                  </a:cubicBezTo>
                  <a:cubicBezTo>
                    <a:pt x="2308" y="514"/>
                    <a:pt x="2306" y="511"/>
                    <a:pt x="2306" y="509"/>
                  </a:cubicBezTo>
                  <a:cubicBezTo>
                    <a:pt x="2306" y="507"/>
                    <a:pt x="2307" y="501"/>
                    <a:pt x="2308" y="495"/>
                  </a:cubicBezTo>
                  <a:cubicBezTo>
                    <a:pt x="2308" y="489"/>
                    <a:pt x="2306" y="485"/>
                    <a:pt x="2319" y="477"/>
                  </a:cubicBezTo>
                  <a:cubicBezTo>
                    <a:pt x="2331" y="470"/>
                    <a:pt x="2322" y="471"/>
                    <a:pt x="2320" y="469"/>
                  </a:cubicBezTo>
                  <a:cubicBezTo>
                    <a:pt x="2319" y="468"/>
                    <a:pt x="2321" y="460"/>
                    <a:pt x="2326" y="455"/>
                  </a:cubicBezTo>
                  <a:cubicBezTo>
                    <a:pt x="2330" y="451"/>
                    <a:pt x="2328" y="447"/>
                    <a:pt x="2326" y="439"/>
                  </a:cubicBezTo>
                  <a:cubicBezTo>
                    <a:pt x="2325" y="430"/>
                    <a:pt x="2338" y="435"/>
                    <a:pt x="2354" y="432"/>
                  </a:cubicBezTo>
                  <a:cubicBezTo>
                    <a:pt x="2371" y="430"/>
                    <a:pt x="2375" y="433"/>
                    <a:pt x="2380" y="432"/>
                  </a:cubicBezTo>
                  <a:cubicBezTo>
                    <a:pt x="2385" y="432"/>
                    <a:pt x="2394" y="436"/>
                    <a:pt x="2398" y="438"/>
                  </a:cubicBezTo>
                  <a:cubicBezTo>
                    <a:pt x="2401" y="441"/>
                    <a:pt x="2407" y="440"/>
                    <a:pt x="2406" y="435"/>
                  </a:cubicBezTo>
                  <a:cubicBezTo>
                    <a:pt x="2404" y="430"/>
                    <a:pt x="2411" y="435"/>
                    <a:pt x="2420" y="435"/>
                  </a:cubicBezTo>
                  <a:cubicBezTo>
                    <a:pt x="2430" y="434"/>
                    <a:pt x="2432" y="433"/>
                    <a:pt x="2438" y="431"/>
                  </a:cubicBezTo>
                  <a:cubicBezTo>
                    <a:pt x="2444" y="428"/>
                    <a:pt x="2445" y="433"/>
                    <a:pt x="2455" y="437"/>
                  </a:cubicBezTo>
                  <a:cubicBezTo>
                    <a:pt x="2466" y="442"/>
                    <a:pt x="2457" y="432"/>
                    <a:pt x="2455" y="425"/>
                  </a:cubicBezTo>
                  <a:cubicBezTo>
                    <a:pt x="2454" y="417"/>
                    <a:pt x="2462" y="426"/>
                    <a:pt x="2467" y="426"/>
                  </a:cubicBezTo>
                  <a:cubicBezTo>
                    <a:pt x="2472" y="426"/>
                    <a:pt x="2479" y="426"/>
                    <a:pt x="2490" y="424"/>
                  </a:cubicBezTo>
                  <a:cubicBezTo>
                    <a:pt x="2501" y="422"/>
                    <a:pt x="2497" y="428"/>
                    <a:pt x="2516" y="434"/>
                  </a:cubicBezTo>
                  <a:cubicBezTo>
                    <a:pt x="2535" y="439"/>
                    <a:pt x="2516" y="436"/>
                    <a:pt x="2512" y="441"/>
                  </a:cubicBezTo>
                  <a:cubicBezTo>
                    <a:pt x="2508" y="446"/>
                    <a:pt x="2510" y="444"/>
                    <a:pt x="2520" y="447"/>
                  </a:cubicBezTo>
                  <a:cubicBezTo>
                    <a:pt x="2530" y="450"/>
                    <a:pt x="2534" y="444"/>
                    <a:pt x="2544" y="446"/>
                  </a:cubicBezTo>
                  <a:cubicBezTo>
                    <a:pt x="2555" y="447"/>
                    <a:pt x="2546" y="443"/>
                    <a:pt x="2549" y="439"/>
                  </a:cubicBezTo>
                  <a:cubicBezTo>
                    <a:pt x="2553" y="435"/>
                    <a:pt x="2554" y="438"/>
                    <a:pt x="2563" y="440"/>
                  </a:cubicBezTo>
                  <a:cubicBezTo>
                    <a:pt x="2573" y="442"/>
                    <a:pt x="2572" y="439"/>
                    <a:pt x="2575" y="439"/>
                  </a:cubicBezTo>
                  <a:cubicBezTo>
                    <a:pt x="2577" y="438"/>
                    <a:pt x="2580" y="439"/>
                    <a:pt x="2585" y="438"/>
                  </a:cubicBezTo>
                  <a:cubicBezTo>
                    <a:pt x="2589" y="437"/>
                    <a:pt x="2583" y="437"/>
                    <a:pt x="2581" y="433"/>
                  </a:cubicBezTo>
                  <a:cubicBezTo>
                    <a:pt x="2578" y="430"/>
                    <a:pt x="2573" y="428"/>
                    <a:pt x="2566" y="431"/>
                  </a:cubicBezTo>
                  <a:cubicBezTo>
                    <a:pt x="2559" y="433"/>
                    <a:pt x="2555" y="428"/>
                    <a:pt x="2554" y="427"/>
                  </a:cubicBezTo>
                  <a:cubicBezTo>
                    <a:pt x="2553" y="426"/>
                    <a:pt x="2550" y="422"/>
                    <a:pt x="2547" y="415"/>
                  </a:cubicBezTo>
                  <a:cubicBezTo>
                    <a:pt x="2544" y="407"/>
                    <a:pt x="2551" y="407"/>
                    <a:pt x="2555" y="401"/>
                  </a:cubicBezTo>
                  <a:cubicBezTo>
                    <a:pt x="2559" y="396"/>
                    <a:pt x="2555" y="394"/>
                    <a:pt x="2556" y="391"/>
                  </a:cubicBezTo>
                  <a:cubicBezTo>
                    <a:pt x="2556" y="387"/>
                    <a:pt x="2555" y="386"/>
                    <a:pt x="2555" y="379"/>
                  </a:cubicBezTo>
                  <a:cubicBezTo>
                    <a:pt x="2555" y="371"/>
                    <a:pt x="2559" y="375"/>
                    <a:pt x="2562" y="374"/>
                  </a:cubicBezTo>
                  <a:cubicBezTo>
                    <a:pt x="2564" y="372"/>
                    <a:pt x="2572" y="373"/>
                    <a:pt x="2578" y="371"/>
                  </a:cubicBezTo>
                  <a:cubicBezTo>
                    <a:pt x="2584" y="369"/>
                    <a:pt x="2586" y="369"/>
                    <a:pt x="2590" y="368"/>
                  </a:cubicBezTo>
                  <a:cubicBezTo>
                    <a:pt x="2594" y="367"/>
                    <a:pt x="2594" y="371"/>
                    <a:pt x="2602" y="375"/>
                  </a:cubicBezTo>
                  <a:cubicBezTo>
                    <a:pt x="2610" y="379"/>
                    <a:pt x="2605" y="375"/>
                    <a:pt x="2609" y="369"/>
                  </a:cubicBezTo>
                  <a:cubicBezTo>
                    <a:pt x="2612" y="363"/>
                    <a:pt x="2615" y="369"/>
                    <a:pt x="2617" y="374"/>
                  </a:cubicBezTo>
                  <a:cubicBezTo>
                    <a:pt x="2619" y="378"/>
                    <a:pt x="2622" y="383"/>
                    <a:pt x="2627" y="389"/>
                  </a:cubicBezTo>
                  <a:cubicBezTo>
                    <a:pt x="2633" y="396"/>
                    <a:pt x="2633" y="389"/>
                    <a:pt x="2638" y="388"/>
                  </a:cubicBezTo>
                  <a:cubicBezTo>
                    <a:pt x="2644" y="388"/>
                    <a:pt x="2639" y="390"/>
                    <a:pt x="2643" y="399"/>
                  </a:cubicBezTo>
                  <a:cubicBezTo>
                    <a:pt x="2647" y="408"/>
                    <a:pt x="2652" y="398"/>
                    <a:pt x="2654" y="396"/>
                  </a:cubicBezTo>
                  <a:cubicBezTo>
                    <a:pt x="2656" y="394"/>
                    <a:pt x="2654" y="388"/>
                    <a:pt x="2654" y="381"/>
                  </a:cubicBezTo>
                  <a:cubicBezTo>
                    <a:pt x="2654" y="374"/>
                    <a:pt x="2660" y="379"/>
                    <a:pt x="2667" y="379"/>
                  </a:cubicBezTo>
                  <a:cubicBezTo>
                    <a:pt x="2673" y="379"/>
                    <a:pt x="2676" y="378"/>
                    <a:pt x="2677" y="374"/>
                  </a:cubicBezTo>
                  <a:cubicBezTo>
                    <a:pt x="2678" y="369"/>
                    <a:pt x="2672" y="372"/>
                    <a:pt x="2665" y="367"/>
                  </a:cubicBezTo>
                  <a:cubicBezTo>
                    <a:pt x="2657" y="361"/>
                    <a:pt x="2659" y="359"/>
                    <a:pt x="2656" y="357"/>
                  </a:cubicBezTo>
                  <a:cubicBezTo>
                    <a:pt x="2653" y="355"/>
                    <a:pt x="2652" y="353"/>
                    <a:pt x="2657" y="348"/>
                  </a:cubicBezTo>
                  <a:cubicBezTo>
                    <a:pt x="2662" y="342"/>
                    <a:pt x="2668" y="347"/>
                    <a:pt x="2672" y="347"/>
                  </a:cubicBezTo>
                  <a:cubicBezTo>
                    <a:pt x="2677" y="347"/>
                    <a:pt x="2676" y="354"/>
                    <a:pt x="2675" y="357"/>
                  </a:cubicBezTo>
                  <a:cubicBezTo>
                    <a:pt x="2674" y="360"/>
                    <a:pt x="2681" y="362"/>
                    <a:pt x="2683" y="369"/>
                  </a:cubicBezTo>
                  <a:cubicBezTo>
                    <a:pt x="2686" y="376"/>
                    <a:pt x="2690" y="375"/>
                    <a:pt x="2695" y="379"/>
                  </a:cubicBezTo>
                  <a:cubicBezTo>
                    <a:pt x="2701" y="383"/>
                    <a:pt x="2699" y="384"/>
                    <a:pt x="2705" y="388"/>
                  </a:cubicBezTo>
                  <a:cubicBezTo>
                    <a:pt x="2711" y="392"/>
                    <a:pt x="2708" y="391"/>
                    <a:pt x="2705" y="395"/>
                  </a:cubicBezTo>
                  <a:cubicBezTo>
                    <a:pt x="2703" y="399"/>
                    <a:pt x="2700" y="395"/>
                    <a:pt x="2696" y="396"/>
                  </a:cubicBezTo>
                  <a:cubicBezTo>
                    <a:pt x="2691" y="396"/>
                    <a:pt x="2691" y="402"/>
                    <a:pt x="2687" y="406"/>
                  </a:cubicBezTo>
                  <a:cubicBezTo>
                    <a:pt x="2684" y="410"/>
                    <a:pt x="2690" y="411"/>
                    <a:pt x="2690" y="416"/>
                  </a:cubicBezTo>
                  <a:cubicBezTo>
                    <a:pt x="2691" y="422"/>
                    <a:pt x="2690" y="423"/>
                    <a:pt x="2684" y="431"/>
                  </a:cubicBezTo>
                  <a:cubicBezTo>
                    <a:pt x="2678" y="439"/>
                    <a:pt x="2684" y="440"/>
                    <a:pt x="2685" y="444"/>
                  </a:cubicBezTo>
                  <a:cubicBezTo>
                    <a:pt x="2686" y="449"/>
                    <a:pt x="2686" y="451"/>
                    <a:pt x="2686" y="457"/>
                  </a:cubicBezTo>
                  <a:cubicBezTo>
                    <a:pt x="2686" y="463"/>
                    <a:pt x="2682" y="463"/>
                    <a:pt x="2678" y="466"/>
                  </a:cubicBezTo>
                  <a:cubicBezTo>
                    <a:pt x="2674" y="469"/>
                    <a:pt x="2672" y="467"/>
                    <a:pt x="2671" y="471"/>
                  </a:cubicBezTo>
                  <a:cubicBezTo>
                    <a:pt x="2670" y="475"/>
                    <a:pt x="2662" y="470"/>
                    <a:pt x="2659" y="469"/>
                  </a:cubicBezTo>
                  <a:cubicBezTo>
                    <a:pt x="2656" y="468"/>
                    <a:pt x="2659" y="477"/>
                    <a:pt x="2668" y="482"/>
                  </a:cubicBezTo>
                  <a:cubicBezTo>
                    <a:pt x="2677" y="488"/>
                    <a:pt x="2669" y="493"/>
                    <a:pt x="2671" y="503"/>
                  </a:cubicBezTo>
                  <a:cubicBezTo>
                    <a:pt x="2672" y="512"/>
                    <a:pt x="2673" y="509"/>
                    <a:pt x="2686" y="522"/>
                  </a:cubicBezTo>
                  <a:cubicBezTo>
                    <a:pt x="2700" y="534"/>
                    <a:pt x="2695" y="535"/>
                    <a:pt x="2704" y="545"/>
                  </a:cubicBezTo>
                  <a:cubicBezTo>
                    <a:pt x="2712" y="556"/>
                    <a:pt x="2731" y="568"/>
                    <a:pt x="2736" y="573"/>
                  </a:cubicBezTo>
                  <a:cubicBezTo>
                    <a:pt x="2741" y="578"/>
                    <a:pt x="2752" y="588"/>
                    <a:pt x="2762" y="598"/>
                  </a:cubicBezTo>
                  <a:cubicBezTo>
                    <a:pt x="2773" y="609"/>
                    <a:pt x="2769" y="607"/>
                    <a:pt x="2781" y="615"/>
                  </a:cubicBezTo>
                  <a:cubicBezTo>
                    <a:pt x="2792" y="622"/>
                    <a:pt x="2789" y="623"/>
                    <a:pt x="2803" y="634"/>
                  </a:cubicBezTo>
                  <a:cubicBezTo>
                    <a:pt x="2817" y="645"/>
                    <a:pt x="2815" y="646"/>
                    <a:pt x="2822" y="650"/>
                  </a:cubicBezTo>
                  <a:cubicBezTo>
                    <a:pt x="2828" y="654"/>
                    <a:pt x="2820" y="660"/>
                    <a:pt x="2817" y="661"/>
                  </a:cubicBezTo>
                  <a:cubicBezTo>
                    <a:pt x="2814" y="661"/>
                    <a:pt x="2815" y="664"/>
                    <a:pt x="2814" y="670"/>
                  </a:cubicBezTo>
                  <a:cubicBezTo>
                    <a:pt x="2813" y="676"/>
                    <a:pt x="2804" y="672"/>
                    <a:pt x="2815" y="680"/>
                  </a:cubicBezTo>
                  <a:cubicBezTo>
                    <a:pt x="2826" y="689"/>
                    <a:pt x="2828" y="672"/>
                    <a:pt x="2827" y="668"/>
                  </a:cubicBezTo>
                  <a:cubicBezTo>
                    <a:pt x="2826" y="664"/>
                    <a:pt x="2828" y="662"/>
                    <a:pt x="2828" y="660"/>
                  </a:cubicBezTo>
                  <a:cubicBezTo>
                    <a:pt x="2828" y="659"/>
                    <a:pt x="2828" y="650"/>
                    <a:pt x="2831" y="647"/>
                  </a:cubicBezTo>
                  <a:cubicBezTo>
                    <a:pt x="2834" y="644"/>
                    <a:pt x="2838" y="639"/>
                    <a:pt x="2838" y="635"/>
                  </a:cubicBezTo>
                  <a:cubicBezTo>
                    <a:pt x="2839" y="631"/>
                    <a:pt x="2838" y="623"/>
                    <a:pt x="2836" y="621"/>
                  </a:cubicBezTo>
                  <a:cubicBezTo>
                    <a:pt x="2835" y="618"/>
                    <a:pt x="2826" y="610"/>
                    <a:pt x="2823" y="607"/>
                  </a:cubicBezTo>
                  <a:cubicBezTo>
                    <a:pt x="2820" y="603"/>
                    <a:pt x="2828" y="600"/>
                    <a:pt x="2832" y="597"/>
                  </a:cubicBezTo>
                  <a:cubicBezTo>
                    <a:pt x="2836" y="594"/>
                    <a:pt x="2842" y="597"/>
                    <a:pt x="2845" y="595"/>
                  </a:cubicBezTo>
                  <a:cubicBezTo>
                    <a:pt x="2848" y="592"/>
                    <a:pt x="2836" y="588"/>
                    <a:pt x="2832" y="584"/>
                  </a:cubicBezTo>
                  <a:cubicBezTo>
                    <a:pt x="2828" y="580"/>
                    <a:pt x="2826" y="577"/>
                    <a:pt x="2820" y="572"/>
                  </a:cubicBezTo>
                  <a:cubicBezTo>
                    <a:pt x="2814" y="567"/>
                    <a:pt x="2825" y="566"/>
                    <a:pt x="2827" y="562"/>
                  </a:cubicBezTo>
                  <a:cubicBezTo>
                    <a:pt x="2830" y="558"/>
                    <a:pt x="2837" y="561"/>
                    <a:pt x="2845" y="560"/>
                  </a:cubicBezTo>
                  <a:cubicBezTo>
                    <a:pt x="2854" y="560"/>
                    <a:pt x="2849" y="559"/>
                    <a:pt x="2848" y="556"/>
                  </a:cubicBezTo>
                  <a:cubicBezTo>
                    <a:pt x="2847" y="552"/>
                    <a:pt x="2844" y="550"/>
                    <a:pt x="2838" y="547"/>
                  </a:cubicBezTo>
                  <a:cubicBezTo>
                    <a:pt x="2833" y="545"/>
                    <a:pt x="2830" y="542"/>
                    <a:pt x="2825" y="535"/>
                  </a:cubicBezTo>
                  <a:cubicBezTo>
                    <a:pt x="2819" y="528"/>
                    <a:pt x="2820" y="527"/>
                    <a:pt x="2817" y="524"/>
                  </a:cubicBezTo>
                  <a:cubicBezTo>
                    <a:pt x="2814" y="521"/>
                    <a:pt x="2814" y="512"/>
                    <a:pt x="2815" y="510"/>
                  </a:cubicBezTo>
                  <a:cubicBezTo>
                    <a:pt x="2816" y="507"/>
                    <a:pt x="2820" y="513"/>
                    <a:pt x="2826" y="516"/>
                  </a:cubicBezTo>
                  <a:cubicBezTo>
                    <a:pt x="2832" y="520"/>
                    <a:pt x="2830" y="518"/>
                    <a:pt x="2833" y="516"/>
                  </a:cubicBezTo>
                  <a:cubicBezTo>
                    <a:pt x="2835" y="515"/>
                    <a:pt x="2831" y="511"/>
                    <a:pt x="2828" y="508"/>
                  </a:cubicBezTo>
                  <a:cubicBezTo>
                    <a:pt x="2825" y="506"/>
                    <a:pt x="2823" y="503"/>
                    <a:pt x="2817" y="502"/>
                  </a:cubicBezTo>
                  <a:cubicBezTo>
                    <a:pt x="2811" y="502"/>
                    <a:pt x="2808" y="499"/>
                    <a:pt x="2803" y="495"/>
                  </a:cubicBezTo>
                  <a:cubicBezTo>
                    <a:pt x="2798" y="491"/>
                    <a:pt x="2795" y="489"/>
                    <a:pt x="2793" y="488"/>
                  </a:cubicBezTo>
                  <a:cubicBezTo>
                    <a:pt x="2790" y="487"/>
                    <a:pt x="2794" y="481"/>
                    <a:pt x="2793" y="479"/>
                  </a:cubicBezTo>
                  <a:cubicBezTo>
                    <a:pt x="2792" y="477"/>
                    <a:pt x="2789" y="474"/>
                    <a:pt x="2783" y="474"/>
                  </a:cubicBezTo>
                  <a:cubicBezTo>
                    <a:pt x="2778" y="473"/>
                    <a:pt x="2774" y="468"/>
                    <a:pt x="2771" y="471"/>
                  </a:cubicBezTo>
                  <a:cubicBezTo>
                    <a:pt x="2768" y="474"/>
                    <a:pt x="2768" y="471"/>
                    <a:pt x="2763" y="470"/>
                  </a:cubicBezTo>
                  <a:cubicBezTo>
                    <a:pt x="2758" y="469"/>
                    <a:pt x="2757" y="469"/>
                    <a:pt x="2753" y="463"/>
                  </a:cubicBezTo>
                  <a:cubicBezTo>
                    <a:pt x="2749" y="456"/>
                    <a:pt x="2751" y="455"/>
                    <a:pt x="2748" y="449"/>
                  </a:cubicBezTo>
                  <a:cubicBezTo>
                    <a:pt x="2745" y="443"/>
                    <a:pt x="2748" y="442"/>
                    <a:pt x="2748" y="439"/>
                  </a:cubicBezTo>
                  <a:cubicBezTo>
                    <a:pt x="2748" y="437"/>
                    <a:pt x="2743" y="434"/>
                    <a:pt x="2736" y="428"/>
                  </a:cubicBezTo>
                  <a:cubicBezTo>
                    <a:pt x="2728" y="422"/>
                    <a:pt x="2736" y="418"/>
                    <a:pt x="2736" y="415"/>
                  </a:cubicBezTo>
                  <a:cubicBezTo>
                    <a:pt x="2737" y="412"/>
                    <a:pt x="2743" y="416"/>
                    <a:pt x="2744" y="415"/>
                  </a:cubicBezTo>
                  <a:cubicBezTo>
                    <a:pt x="2745" y="414"/>
                    <a:pt x="2751" y="417"/>
                    <a:pt x="2753" y="416"/>
                  </a:cubicBezTo>
                  <a:cubicBezTo>
                    <a:pt x="2756" y="416"/>
                    <a:pt x="2757" y="423"/>
                    <a:pt x="2766" y="422"/>
                  </a:cubicBezTo>
                  <a:cubicBezTo>
                    <a:pt x="2774" y="421"/>
                    <a:pt x="2766" y="417"/>
                    <a:pt x="2763" y="412"/>
                  </a:cubicBezTo>
                  <a:cubicBezTo>
                    <a:pt x="2760" y="407"/>
                    <a:pt x="2764" y="402"/>
                    <a:pt x="2772" y="408"/>
                  </a:cubicBezTo>
                  <a:cubicBezTo>
                    <a:pt x="2781" y="413"/>
                    <a:pt x="2782" y="419"/>
                    <a:pt x="2787" y="422"/>
                  </a:cubicBezTo>
                  <a:cubicBezTo>
                    <a:pt x="2793" y="424"/>
                    <a:pt x="2789" y="417"/>
                    <a:pt x="2789" y="413"/>
                  </a:cubicBezTo>
                  <a:cubicBezTo>
                    <a:pt x="2788" y="410"/>
                    <a:pt x="2797" y="406"/>
                    <a:pt x="2800" y="403"/>
                  </a:cubicBezTo>
                  <a:cubicBezTo>
                    <a:pt x="2803" y="399"/>
                    <a:pt x="2811" y="402"/>
                    <a:pt x="2817" y="402"/>
                  </a:cubicBezTo>
                  <a:cubicBezTo>
                    <a:pt x="2823" y="402"/>
                    <a:pt x="2833" y="403"/>
                    <a:pt x="2845" y="409"/>
                  </a:cubicBezTo>
                  <a:cubicBezTo>
                    <a:pt x="2858" y="416"/>
                    <a:pt x="2850" y="414"/>
                    <a:pt x="2866" y="417"/>
                  </a:cubicBezTo>
                  <a:cubicBezTo>
                    <a:pt x="2882" y="421"/>
                    <a:pt x="2870" y="412"/>
                    <a:pt x="2866" y="409"/>
                  </a:cubicBezTo>
                  <a:cubicBezTo>
                    <a:pt x="2861" y="407"/>
                    <a:pt x="2866" y="405"/>
                    <a:pt x="2868" y="404"/>
                  </a:cubicBezTo>
                  <a:cubicBezTo>
                    <a:pt x="2869" y="403"/>
                    <a:pt x="2876" y="400"/>
                    <a:pt x="2877" y="393"/>
                  </a:cubicBezTo>
                  <a:cubicBezTo>
                    <a:pt x="2877" y="386"/>
                    <a:pt x="2879" y="388"/>
                    <a:pt x="2879" y="385"/>
                  </a:cubicBezTo>
                  <a:cubicBezTo>
                    <a:pt x="2879" y="382"/>
                    <a:pt x="2880" y="379"/>
                    <a:pt x="2879" y="376"/>
                  </a:cubicBezTo>
                  <a:cubicBezTo>
                    <a:pt x="2878" y="373"/>
                    <a:pt x="2889" y="376"/>
                    <a:pt x="2891" y="374"/>
                  </a:cubicBezTo>
                  <a:cubicBezTo>
                    <a:pt x="2893" y="372"/>
                    <a:pt x="2897" y="368"/>
                    <a:pt x="2902" y="363"/>
                  </a:cubicBezTo>
                  <a:cubicBezTo>
                    <a:pt x="2907" y="359"/>
                    <a:pt x="2913" y="356"/>
                    <a:pt x="2914" y="353"/>
                  </a:cubicBezTo>
                  <a:cubicBezTo>
                    <a:pt x="2915" y="349"/>
                    <a:pt x="2923" y="351"/>
                    <a:pt x="2927" y="350"/>
                  </a:cubicBezTo>
                  <a:cubicBezTo>
                    <a:pt x="2931" y="350"/>
                    <a:pt x="2936" y="350"/>
                    <a:pt x="2956" y="355"/>
                  </a:cubicBezTo>
                  <a:cubicBezTo>
                    <a:pt x="2976" y="360"/>
                    <a:pt x="2966" y="358"/>
                    <a:pt x="2965" y="350"/>
                  </a:cubicBezTo>
                  <a:cubicBezTo>
                    <a:pt x="2964" y="341"/>
                    <a:pt x="2949" y="341"/>
                    <a:pt x="2946" y="339"/>
                  </a:cubicBezTo>
                  <a:cubicBezTo>
                    <a:pt x="2943" y="336"/>
                    <a:pt x="2932" y="332"/>
                    <a:pt x="2917" y="324"/>
                  </a:cubicBezTo>
                  <a:cubicBezTo>
                    <a:pt x="2901" y="315"/>
                    <a:pt x="2900" y="316"/>
                    <a:pt x="2895" y="312"/>
                  </a:cubicBezTo>
                  <a:cubicBezTo>
                    <a:pt x="2889" y="308"/>
                    <a:pt x="2890" y="312"/>
                    <a:pt x="2875" y="308"/>
                  </a:cubicBezTo>
                  <a:cubicBezTo>
                    <a:pt x="2861" y="304"/>
                    <a:pt x="2856" y="307"/>
                    <a:pt x="2853" y="304"/>
                  </a:cubicBezTo>
                  <a:cubicBezTo>
                    <a:pt x="2850" y="302"/>
                    <a:pt x="2843" y="301"/>
                    <a:pt x="2833" y="294"/>
                  </a:cubicBezTo>
                  <a:cubicBezTo>
                    <a:pt x="2824" y="287"/>
                    <a:pt x="2841" y="290"/>
                    <a:pt x="2851" y="294"/>
                  </a:cubicBezTo>
                  <a:cubicBezTo>
                    <a:pt x="2862" y="299"/>
                    <a:pt x="2857" y="299"/>
                    <a:pt x="2866" y="298"/>
                  </a:cubicBezTo>
                  <a:cubicBezTo>
                    <a:pt x="2874" y="298"/>
                    <a:pt x="2880" y="302"/>
                    <a:pt x="2886" y="298"/>
                  </a:cubicBezTo>
                  <a:cubicBezTo>
                    <a:pt x="2893" y="295"/>
                    <a:pt x="2893" y="293"/>
                    <a:pt x="2894" y="288"/>
                  </a:cubicBezTo>
                  <a:cubicBezTo>
                    <a:pt x="2895" y="283"/>
                    <a:pt x="2890" y="279"/>
                    <a:pt x="2889" y="277"/>
                  </a:cubicBezTo>
                  <a:cubicBezTo>
                    <a:pt x="2888" y="274"/>
                    <a:pt x="2872" y="271"/>
                    <a:pt x="2866" y="269"/>
                  </a:cubicBezTo>
                  <a:cubicBezTo>
                    <a:pt x="2860" y="266"/>
                    <a:pt x="2865" y="262"/>
                    <a:pt x="2870" y="259"/>
                  </a:cubicBezTo>
                  <a:cubicBezTo>
                    <a:pt x="2875" y="255"/>
                    <a:pt x="2877" y="263"/>
                    <a:pt x="2887" y="268"/>
                  </a:cubicBezTo>
                  <a:cubicBezTo>
                    <a:pt x="2896" y="273"/>
                    <a:pt x="2895" y="269"/>
                    <a:pt x="2906" y="279"/>
                  </a:cubicBezTo>
                  <a:cubicBezTo>
                    <a:pt x="2917" y="288"/>
                    <a:pt x="2912" y="281"/>
                    <a:pt x="2919" y="279"/>
                  </a:cubicBezTo>
                  <a:cubicBezTo>
                    <a:pt x="2927" y="277"/>
                    <a:pt x="2932" y="279"/>
                    <a:pt x="2933" y="278"/>
                  </a:cubicBezTo>
                  <a:cubicBezTo>
                    <a:pt x="2934" y="277"/>
                    <a:pt x="2944" y="279"/>
                    <a:pt x="2948" y="279"/>
                  </a:cubicBezTo>
                  <a:cubicBezTo>
                    <a:pt x="2952" y="279"/>
                    <a:pt x="2957" y="288"/>
                    <a:pt x="2967" y="288"/>
                  </a:cubicBezTo>
                  <a:cubicBezTo>
                    <a:pt x="2978" y="288"/>
                    <a:pt x="2981" y="296"/>
                    <a:pt x="2990" y="298"/>
                  </a:cubicBezTo>
                  <a:cubicBezTo>
                    <a:pt x="2999" y="299"/>
                    <a:pt x="2998" y="299"/>
                    <a:pt x="3012" y="303"/>
                  </a:cubicBezTo>
                  <a:cubicBezTo>
                    <a:pt x="3026" y="307"/>
                    <a:pt x="3022" y="305"/>
                    <a:pt x="3040" y="306"/>
                  </a:cubicBezTo>
                  <a:cubicBezTo>
                    <a:pt x="3058" y="308"/>
                    <a:pt x="3051" y="310"/>
                    <a:pt x="3055" y="307"/>
                  </a:cubicBezTo>
                  <a:cubicBezTo>
                    <a:pt x="3059" y="303"/>
                    <a:pt x="3052" y="302"/>
                    <a:pt x="3048" y="301"/>
                  </a:cubicBezTo>
                  <a:close/>
                  <a:moveTo>
                    <a:pt x="1759" y="575"/>
                  </a:moveTo>
                  <a:cubicBezTo>
                    <a:pt x="1757" y="583"/>
                    <a:pt x="1759" y="589"/>
                    <a:pt x="1754" y="593"/>
                  </a:cubicBezTo>
                  <a:cubicBezTo>
                    <a:pt x="1748" y="597"/>
                    <a:pt x="1751" y="602"/>
                    <a:pt x="1744" y="605"/>
                  </a:cubicBezTo>
                  <a:cubicBezTo>
                    <a:pt x="1737" y="608"/>
                    <a:pt x="1736" y="610"/>
                    <a:pt x="1732" y="614"/>
                  </a:cubicBezTo>
                  <a:cubicBezTo>
                    <a:pt x="1728" y="619"/>
                    <a:pt x="1716" y="618"/>
                    <a:pt x="1720" y="622"/>
                  </a:cubicBezTo>
                  <a:cubicBezTo>
                    <a:pt x="1723" y="626"/>
                    <a:pt x="1722" y="635"/>
                    <a:pt x="1719" y="637"/>
                  </a:cubicBezTo>
                  <a:cubicBezTo>
                    <a:pt x="1716" y="639"/>
                    <a:pt x="1708" y="640"/>
                    <a:pt x="1702" y="642"/>
                  </a:cubicBezTo>
                  <a:cubicBezTo>
                    <a:pt x="1696" y="644"/>
                    <a:pt x="1684" y="641"/>
                    <a:pt x="1679" y="639"/>
                  </a:cubicBezTo>
                  <a:cubicBezTo>
                    <a:pt x="1674" y="636"/>
                    <a:pt x="1671" y="634"/>
                    <a:pt x="1679" y="634"/>
                  </a:cubicBezTo>
                  <a:cubicBezTo>
                    <a:pt x="1686" y="634"/>
                    <a:pt x="1699" y="629"/>
                    <a:pt x="1701" y="627"/>
                  </a:cubicBezTo>
                  <a:cubicBezTo>
                    <a:pt x="1704" y="624"/>
                    <a:pt x="1708" y="615"/>
                    <a:pt x="1712" y="612"/>
                  </a:cubicBezTo>
                  <a:cubicBezTo>
                    <a:pt x="1716" y="609"/>
                    <a:pt x="1720" y="607"/>
                    <a:pt x="1720" y="605"/>
                  </a:cubicBezTo>
                  <a:cubicBezTo>
                    <a:pt x="1720" y="603"/>
                    <a:pt x="1720" y="593"/>
                    <a:pt x="1722" y="590"/>
                  </a:cubicBezTo>
                  <a:cubicBezTo>
                    <a:pt x="1724" y="588"/>
                    <a:pt x="1724" y="583"/>
                    <a:pt x="1731" y="578"/>
                  </a:cubicBezTo>
                  <a:cubicBezTo>
                    <a:pt x="1737" y="573"/>
                    <a:pt x="1732" y="573"/>
                    <a:pt x="1732" y="565"/>
                  </a:cubicBezTo>
                  <a:cubicBezTo>
                    <a:pt x="1732" y="557"/>
                    <a:pt x="1734" y="552"/>
                    <a:pt x="1734" y="546"/>
                  </a:cubicBezTo>
                  <a:cubicBezTo>
                    <a:pt x="1734" y="540"/>
                    <a:pt x="1724" y="535"/>
                    <a:pt x="1728" y="532"/>
                  </a:cubicBezTo>
                  <a:cubicBezTo>
                    <a:pt x="1732" y="522"/>
                    <a:pt x="1733" y="520"/>
                    <a:pt x="1738" y="526"/>
                  </a:cubicBezTo>
                  <a:cubicBezTo>
                    <a:pt x="1743" y="532"/>
                    <a:pt x="1741" y="539"/>
                    <a:pt x="1746" y="546"/>
                  </a:cubicBezTo>
                  <a:cubicBezTo>
                    <a:pt x="1750" y="553"/>
                    <a:pt x="1745" y="552"/>
                    <a:pt x="1752" y="560"/>
                  </a:cubicBezTo>
                  <a:cubicBezTo>
                    <a:pt x="1759" y="569"/>
                    <a:pt x="1762" y="567"/>
                    <a:pt x="1759" y="57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083">
              <a:extLst>
                <a:ext uri="{FF2B5EF4-FFF2-40B4-BE49-F238E27FC236}">
                  <a16:creationId xmlns:a16="http://schemas.microsoft.com/office/drawing/2014/main" id="{E670CCB0-68BF-104B-BD72-13EBE15E9983}"/>
                </a:ext>
              </a:extLst>
            </p:cNvPr>
            <p:cNvSpPr>
              <a:spLocks/>
            </p:cNvSpPr>
            <p:nvPr/>
          </p:nvSpPr>
          <p:spPr bwMode="auto">
            <a:xfrm>
              <a:off x="2810" y="1122"/>
              <a:ext cx="40" cy="15"/>
            </a:xfrm>
            <a:custGeom>
              <a:avLst/>
              <a:gdLst>
                <a:gd name="T0" fmla="*/ 64 w 67"/>
                <a:gd name="T1" fmla="*/ 16 h 25"/>
                <a:gd name="T2" fmla="*/ 62 w 67"/>
                <a:gd name="T3" fmla="*/ 22 h 25"/>
                <a:gd name="T4" fmla="*/ 62 w 67"/>
                <a:gd name="T5" fmla="*/ 25 h 25"/>
                <a:gd name="T6" fmla="*/ 6 w 67"/>
                <a:gd name="T7" fmla="*/ 25 h 25"/>
                <a:gd name="T8" fmla="*/ 1 w 67"/>
                <a:gd name="T9" fmla="*/ 25 h 25"/>
                <a:gd name="T10" fmla="*/ 2 w 67"/>
                <a:gd name="T11" fmla="*/ 24 h 25"/>
                <a:gd name="T12" fmla="*/ 6 w 67"/>
                <a:gd name="T13" fmla="*/ 14 h 25"/>
                <a:gd name="T14" fmla="*/ 17 w 67"/>
                <a:gd name="T15" fmla="*/ 9 h 25"/>
                <a:gd name="T16" fmla="*/ 27 w 67"/>
                <a:gd name="T17" fmla="*/ 10 h 25"/>
                <a:gd name="T18" fmla="*/ 29 w 67"/>
                <a:gd name="T19" fmla="*/ 1 h 25"/>
                <a:gd name="T20" fmla="*/ 36 w 67"/>
                <a:gd name="T21" fmla="*/ 2 h 25"/>
                <a:gd name="T22" fmla="*/ 45 w 67"/>
                <a:gd name="T23" fmla="*/ 6 h 25"/>
                <a:gd name="T24" fmla="*/ 60 w 67"/>
                <a:gd name="T25" fmla="*/ 9 h 25"/>
                <a:gd name="T26" fmla="*/ 64 w 67"/>
                <a:gd name="T2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5">
                  <a:moveTo>
                    <a:pt x="64" y="16"/>
                  </a:moveTo>
                  <a:cubicBezTo>
                    <a:pt x="62" y="19"/>
                    <a:pt x="62" y="21"/>
                    <a:pt x="62" y="22"/>
                  </a:cubicBezTo>
                  <a:cubicBezTo>
                    <a:pt x="62" y="23"/>
                    <a:pt x="62" y="24"/>
                    <a:pt x="62" y="25"/>
                  </a:cubicBezTo>
                  <a:cubicBezTo>
                    <a:pt x="49" y="25"/>
                    <a:pt x="10" y="25"/>
                    <a:pt x="6" y="25"/>
                  </a:cubicBezTo>
                  <a:cubicBezTo>
                    <a:pt x="4" y="25"/>
                    <a:pt x="2" y="25"/>
                    <a:pt x="1" y="25"/>
                  </a:cubicBezTo>
                  <a:cubicBezTo>
                    <a:pt x="1" y="24"/>
                    <a:pt x="1" y="24"/>
                    <a:pt x="2" y="24"/>
                  </a:cubicBezTo>
                  <a:cubicBezTo>
                    <a:pt x="5" y="20"/>
                    <a:pt x="0" y="17"/>
                    <a:pt x="6" y="14"/>
                  </a:cubicBezTo>
                  <a:cubicBezTo>
                    <a:pt x="12" y="11"/>
                    <a:pt x="11" y="7"/>
                    <a:pt x="17" y="9"/>
                  </a:cubicBezTo>
                  <a:cubicBezTo>
                    <a:pt x="23" y="12"/>
                    <a:pt x="26" y="16"/>
                    <a:pt x="27" y="10"/>
                  </a:cubicBezTo>
                  <a:cubicBezTo>
                    <a:pt x="28" y="7"/>
                    <a:pt x="29" y="4"/>
                    <a:pt x="29" y="1"/>
                  </a:cubicBezTo>
                  <a:cubicBezTo>
                    <a:pt x="35" y="1"/>
                    <a:pt x="32" y="0"/>
                    <a:pt x="36" y="2"/>
                  </a:cubicBezTo>
                  <a:cubicBezTo>
                    <a:pt x="40" y="4"/>
                    <a:pt x="38" y="6"/>
                    <a:pt x="45" y="6"/>
                  </a:cubicBezTo>
                  <a:cubicBezTo>
                    <a:pt x="52" y="6"/>
                    <a:pt x="55" y="5"/>
                    <a:pt x="60" y="9"/>
                  </a:cubicBezTo>
                  <a:cubicBezTo>
                    <a:pt x="64" y="12"/>
                    <a:pt x="67" y="13"/>
                    <a:pt x="64"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084">
              <a:extLst>
                <a:ext uri="{FF2B5EF4-FFF2-40B4-BE49-F238E27FC236}">
                  <a16:creationId xmlns:a16="http://schemas.microsoft.com/office/drawing/2014/main" id="{6E885EF5-766C-3444-B0F2-E567A7941550}"/>
                </a:ext>
              </a:extLst>
            </p:cNvPr>
            <p:cNvSpPr>
              <a:spLocks/>
            </p:cNvSpPr>
            <p:nvPr/>
          </p:nvSpPr>
          <p:spPr bwMode="auto">
            <a:xfrm>
              <a:off x="3043" y="1498"/>
              <a:ext cx="11" cy="21"/>
            </a:xfrm>
            <a:custGeom>
              <a:avLst/>
              <a:gdLst>
                <a:gd name="T0" fmla="*/ 18 w 18"/>
                <a:gd name="T1" fmla="*/ 21 h 36"/>
                <a:gd name="T2" fmla="*/ 15 w 18"/>
                <a:gd name="T3" fmla="*/ 32 h 36"/>
                <a:gd name="T4" fmla="*/ 9 w 18"/>
                <a:gd name="T5" fmla="*/ 34 h 36"/>
                <a:gd name="T6" fmla="*/ 3 w 18"/>
                <a:gd name="T7" fmla="*/ 35 h 36"/>
                <a:gd name="T8" fmla="*/ 3 w 18"/>
                <a:gd name="T9" fmla="*/ 30 h 36"/>
                <a:gd name="T10" fmla="*/ 8 w 18"/>
                <a:gd name="T11" fmla="*/ 25 h 36"/>
                <a:gd name="T12" fmla="*/ 3 w 18"/>
                <a:gd name="T13" fmla="*/ 21 h 36"/>
                <a:gd name="T14" fmla="*/ 2 w 18"/>
                <a:gd name="T15" fmla="*/ 16 h 36"/>
                <a:gd name="T16" fmla="*/ 3 w 18"/>
                <a:gd name="T17" fmla="*/ 9 h 36"/>
                <a:gd name="T18" fmla="*/ 5 w 18"/>
                <a:gd name="T19" fmla="*/ 3 h 36"/>
                <a:gd name="T20" fmla="*/ 12 w 18"/>
                <a:gd name="T21" fmla="*/ 4 h 36"/>
                <a:gd name="T22" fmla="*/ 16 w 18"/>
                <a:gd name="T23" fmla="*/ 7 h 36"/>
                <a:gd name="T24" fmla="*/ 16 w 18"/>
                <a:gd name="T25" fmla="*/ 12 h 36"/>
                <a:gd name="T26" fmla="*/ 18 w 18"/>
                <a:gd name="T2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6">
                  <a:moveTo>
                    <a:pt x="18" y="21"/>
                  </a:moveTo>
                  <a:cubicBezTo>
                    <a:pt x="18" y="25"/>
                    <a:pt x="15" y="27"/>
                    <a:pt x="15" y="32"/>
                  </a:cubicBezTo>
                  <a:cubicBezTo>
                    <a:pt x="14" y="32"/>
                    <a:pt x="12" y="33"/>
                    <a:pt x="9" y="34"/>
                  </a:cubicBezTo>
                  <a:cubicBezTo>
                    <a:pt x="6" y="36"/>
                    <a:pt x="5" y="36"/>
                    <a:pt x="3" y="35"/>
                  </a:cubicBezTo>
                  <a:cubicBezTo>
                    <a:pt x="2" y="34"/>
                    <a:pt x="3" y="31"/>
                    <a:pt x="3" y="30"/>
                  </a:cubicBezTo>
                  <a:cubicBezTo>
                    <a:pt x="4" y="29"/>
                    <a:pt x="6" y="27"/>
                    <a:pt x="8" y="25"/>
                  </a:cubicBezTo>
                  <a:cubicBezTo>
                    <a:pt x="10" y="22"/>
                    <a:pt x="6" y="23"/>
                    <a:pt x="3" y="21"/>
                  </a:cubicBezTo>
                  <a:cubicBezTo>
                    <a:pt x="0" y="19"/>
                    <a:pt x="3" y="20"/>
                    <a:pt x="2" y="16"/>
                  </a:cubicBezTo>
                  <a:cubicBezTo>
                    <a:pt x="1" y="12"/>
                    <a:pt x="3" y="12"/>
                    <a:pt x="3" y="9"/>
                  </a:cubicBezTo>
                  <a:cubicBezTo>
                    <a:pt x="3" y="6"/>
                    <a:pt x="4" y="5"/>
                    <a:pt x="5" y="3"/>
                  </a:cubicBezTo>
                  <a:cubicBezTo>
                    <a:pt x="6" y="0"/>
                    <a:pt x="8" y="2"/>
                    <a:pt x="12" y="4"/>
                  </a:cubicBezTo>
                  <a:cubicBezTo>
                    <a:pt x="15" y="6"/>
                    <a:pt x="14" y="6"/>
                    <a:pt x="16" y="7"/>
                  </a:cubicBezTo>
                  <a:cubicBezTo>
                    <a:pt x="16" y="9"/>
                    <a:pt x="16" y="11"/>
                    <a:pt x="16" y="12"/>
                  </a:cubicBezTo>
                  <a:cubicBezTo>
                    <a:pt x="18" y="14"/>
                    <a:pt x="17" y="17"/>
                    <a:pt x="18"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085">
              <a:extLst>
                <a:ext uri="{FF2B5EF4-FFF2-40B4-BE49-F238E27FC236}">
                  <a16:creationId xmlns:a16="http://schemas.microsoft.com/office/drawing/2014/main" id="{DAE48F23-3321-5945-B023-5794FFCD06FF}"/>
                </a:ext>
              </a:extLst>
            </p:cNvPr>
            <p:cNvSpPr>
              <a:spLocks/>
            </p:cNvSpPr>
            <p:nvPr/>
          </p:nvSpPr>
          <p:spPr bwMode="auto">
            <a:xfrm>
              <a:off x="3648" y="1441"/>
              <a:ext cx="33" cy="35"/>
            </a:xfrm>
            <a:custGeom>
              <a:avLst/>
              <a:gdLst>
                <a:gd name="T0" fmla="*/ 55 w 56"/>
                <a:gd name="T1" fmla="*/ 23 h 58"/>
                <a:gd name="T2" fmla="*/ 48 w 56"/>
                <a:gd name="T3" fmla="*/ 37 h 58"/>
                <a:gd name="T4" fmla="*/ 42 w 56"/>
                <a:gd name="T5" fmla="*/ 50 h 58"/>
                <a:gd name="T6" fmla="*/ 37 w 56"/>
                <a:gd name="T7" fmla="*/ 55 h 58"/>
                <a:gd name="T8" fmla="*/ 27 w 56"/>
                <a:gd name="T9" fmla="*/ 57 h 58"/>
                <a:gd name="T10" fmla="*/ 30 w 56"/>
                <a:gd name="T11" fmla="*/ 46 h 58"/>
                <a:gd name="T12" fmla="*/ 14 w 56"/>
                <a:gd name="T13" fmla="*/ 38 h 58"/>
                <a:gd name="T14" fmla="*/ 8 w 56"/>
                <a:gd name="T15" fmla="*/ 30 h 58"/>
                <a:gd name="T16" fmla="*/ 1 w 56"/>
                <a:gd name="T17" fmla="*/ 16 h 58"/>
                <a:gd name="T18" fmla="*/ 0 w 56"/>
                <a:gd name="T19" fmla="*/ 14 h 58"/>
                <a:gd name="T20" fmla="*/ 7 w 56"/>
                <a:gd name="T21" fmla="*/ 6 h 58"/>
                <a:gd name="T22" fmla="*/ 32 w 56"/>
                <a:gd name="T23" fmla="*/ 3 h 58"/>
                <a:gd name="T24" fmla="*/ 50 w 56"/>
                <a:gd name="T25" fmla="*/ 14 h 58"/>
                <a:gd name="T26" fmla="*/ 55 w 56"/>
                <a:gd name="T27"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8">
                  <a:moveTo>
                    <a:pt x="55" y="23"/>
                  </a:moveTo>
                  <a:cubicBezTo>
                    <a:pt x="54" y="31"/>
                    <a:pt x="50" y="35"/>
                    <a:pt x="48" y="37"/>
                  </a:cubicBezTo>
                  <a:cubicBezTo>
                    <a:pt x="47" y="40"/>
                    <a:pt x="42" y="46"/>
                    <a:pt x="42" y="50"/>
                  </a:cubicBezTo>
                  <a:cubicBezTo>
                    <a:pt x="42" y="54"/>
                    <a:pt x="44" y="58"/>
                    <a:pt x="37" y="55"/>
                  </a:cubicBezTo>
                  <a:cubicBezTo>
                    <a:pt x="32" y="54"/>
                    <a:pt x="29" y="55"/>
                    <a:pt x="27" y="57"/>
                  </a:cubicBezTo>
                  <a:cubicBezTo>
                    <a:pt x="23" y="49"/>
                    <a:pt x="31" y="50"/>
                    <a:pt x="30" y="46"/>
                  </a:cubicBezTo>
                  <a:cubicBezTo>
                    <a:pt x="30" y="42"/>
                    <a:pt x="21" y="40"/>
                    <a:pt x="14" y="38"/>
                  </a:cubicBezTo>
                  <a:cubicBezTo>
                    <a:pt x="7" y="36"/>
                    <a:pt x="8" y="33"/>
                    <a:pt x="8" y="30"/>
                  </a:cubicBezTo>
                  <a:cubicBezTo>
                    <a:pt x="7" y="27"/>
                    <a:pt x="3" y="22"/>
                    <a:pt x="1" y="16"/>
                  </a:cubicBezTo>
                  <a:cubicBezTo>
                    <a:pt x="1" y="15"/>
                    <a:pt x="0" y="14"/>
                    <a:pt x="0" y="14"/>
                  </a:cubicBezTo>
                  <a:cubicBezTo>
                    <a:pt x="1" y="12"/>
                    <a:pt x="2" y="9"/>
                    <a:pt x="7" y="6"/>
                  </a:cubicBezTo>
                  <a:cubicBezTo>
                    <a:pt x="15" y="2"/>
                    <a:pt x="27" y="0"/>
                    <a:pt x="32" y="3"/>
                  </a:cubicBezTo>
                  <a:cubicBezTo>
                    <a:pt x="37" y="6"/>
                    <a:pt x="45" y="12"/>
                    <a:pt x="50" y="14"/>
                  </a:cubicBezTo>
                  <a:cubicBezTo>
                    <a:pt x="54" y="16"/>
                    <a:pt x="56" y="15"/>
                    <a:pt x="55" y="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086">
              <a:extLst>
                <a:ext uri="{FF2B5EF4-FFF2-40B4-BE49-F238E27FC236}">
                  <a16:creationId xmlns:a16="http://schemas.microsoft.com/office/drawing/2014/main" id="{82B37670-B324-1C40-A34F-514A8E4580B1}"/>
                </a:ext>
              </a:extLst>
            </p:cNvPr>
            <p:cNvSpPr>
              <a:spLocks/>
            </p:cNvSpPr>
            <p:nvPr/>
          </p:nvSpPr>
          <p:spPr bwMode="auto">
            <a:xfrm>
              <a:off x="3536" y="1450"/>
              <a:ext cx="421" cy="461"/>
            </a:xfrm>
            <a:custGeom>
              <a:avLst/>
              <a:gdLst>
                <a:gd name="T0" fmla="*/ 652 w 702"/>
                <a:gd name="T1" fmla="*/ 259 h 769"/>
                <a:gd name="T2" fmla="*/ 630 w 702"/>
                <a:gd name="T3" fmla="*/ 325 h 769"/>
                <a:gd name="T4" fmla="*/ 621 w 702"/>
                <a:gd name="T5" fmla="*/ 364 h 769"/>
                <a:gd name="T6" fmla="*/ 605 w 702"/>
                <a:gd name="T7" fmla="*/ 361 h 769"/>
                <a:gd name="T8" fmla="*/ 570 w 702"/>
                <a:gd name="T9" fmla="*/ 340 h 769"/>
                <a:gd name="T10" fmla="*/ 587 w 702"/>
                <a:gd name="T11" fmla="*/ 290 h 769"/>
                <a:gd name="T12" fmla="*/ 512 w 702"/>
                <a:gd name="T13" fmla="*/ 264 h 769"/>
                <a:gd name="T14" fmla="*/ 484 w 702"/>
                <a:gd name="T15" fmla="*/ 268 h 769"/>
                <a:gd name="T16" fmla="*/ 486 w 702"/>
                <a:gd name="T17" fmla="*/ 302 h 769"/>
                <a:gd name="T18" fmla="*/ 516 w 702"/>
                <a:gd name="T19" fmla="*/ 359 h 769"/>
                <a:gd name="T20" fmla="*/ 515 w 702"/>
                <a:gd name="T21" fmla="*/ 385 h 769"/>
                <a:gd name="T22" fmla="*/ 495 w 702"/>
                <a:gd name="T23" fmla="*/ 381 h 769"/>
                <a:gd name="T24" fmla="*/ 473 w 702"/>
                <a:gd name="T25" fmla="*/ 418 h 769"/>
                <a:gd name="T26" fmla="*/ 444 w 702"/>
                <a:gd name="T27" fmla="*/ 440 h 769"/>
                <a:gd name="T28" fmla="*/ 411 w 702"/>
                <a:gd name="T29" fmla="*/ 483 h 769"/>
                <a:gd name="T30" fmla="*/ 371 w 702"/>
                <a:gd name="T31" fmla="*/ 517 h 769"/>
                <a:gd name="T32" fmla="*/ 345 w 702"/>
                <a:gd name="T33" fmla="*/ 544 h 769"/>
                <a:gd name="T34" fmla="*/ 325 w 702"/>
                <a:gd name="T35" fmla="*/ 584 h 769"/>
                <a:gd name="T36" fmla="*/ 331 w 702"/>
                <a:gd name="T37" fmla="*/ 634 h 769"/>
                <a:gd name="T38" fmla="*/ 323 w 702"/>
                <a:gd name="T39" fmla="*/ 688 h 769"/>
                <a:gd name="T40" fmla="*/ 306 w 702"/>
                <a:gd name="T41" fmla="*/ 720 h 769"/>
                <a:gd name="T42" fmla="*/ 283 w 702"/>
                <a:gd name="T43" fmla="*/ 758 h 769"/>
                <a:gd name="T44" fmla="*/ 235 w 702"/>
                <a:gd name="T45" fmla="*/ 723 h 769"/>
                <a:gd name="T46" fmla="*/ 201 w 702"/>
                <a:gd name="T47" fmla="*/ 645 h 769"/>
                <a:gd name="T48" fmla="*/ 174 w 702"/>
                <a:gd name="T49" fmla="*/ 577 h 769"/>
                <a:gd name="T50" fmla="*/ 146 w 702"/>
                <a:gd name="T51" fmla="*/ 509 h 769"/>
                <a:gd name="T52" fmla="*/ 125 w 702"/>
                <a:gd name="T53" fmla="*/ 433 h 769"/>
                <a:gd name="T54" fmla="*/ 117 w 702"/>
                <a:gd name="T55" fmla="*/ 376 h 769"/>
                <a:gd name="T56" fmla="*/ 110 w 702"/>
                <a:gd name="T57" fmla="*/ 392 h 769"/>
                <a:gd name="T58" fmla="*/ 74 w 702"/>
                <a:gd name="T59" fmla="*/ 413 h 769"/>
                <a:gd name="T60" fmla="*/ 34 w 702"/>
                <a:gd name="T61" fmla="*/ 377 h 769"/>
                <a:gd name="T62" fmla="*/ 60 w 702"/>
                <a:gd name="T63" fmla="*/ 357 h 769"/>
                <a:gd name="T64" fmla="*/ 20 w 702"/>
                <a:gd name="T65" fmla="*/ 346 h 769"/>
                <a:gd name="T66" fmla="*/ 4 w 702"/>
                <a:gd name="T67" fmla="*/ 326 h 769"/>
                <a:gd name="T68" fmla="*/ 50 w 702"/>
                <a:gd name="T69" fmla="*/ 317 h 769"/>
                <a:gd name="T70" fmla="*/ 48 w 702"/>
                <a:gd name="T71" fmla="*/ 268 h 769"/>
                <a:gd name="T72" fmla="*/ 85 w 702"/>
                <a:gd name="T73" fmla="*/ 198 h 769"/>
                <a:gd name="T74" fmla="*/ 131 w 702"/>
                <a:gd name="T75" fmla="*/ 119 h 769"/>
                <a:gd name="T76" fmla="*/ 104 w 702"/>
                <a:gd name="T77" fmla="*/ 47 h 769"/>
                <a:gd name="T78" fmla="*/ 163 w 702"/>
                <a:gd name="T79" fmla="*/ 16 h 769"/>
                <a:gd name="T80" fmla="*/ 195 w 702"/>
                <a:gd name="T81" fmla="*/ 16 h 769"/>
                <a:gd name="T82" fmla="*/ 226 w 702"/>
                <a:gd name="T83" fmla="*/ 61 h 769"/>
                <a:gd name="T84" fmla="*/ 235 w 702"/>
                <a:gd name="T85" fmla="*/ 117 h 769"/>
                <a:gd name="T86" fmla="*/ 290 w 702"/>
                <a:gd name="T87" fmla="*/ 151 h 769"/>
                <a:gd name="T88" fmla="*/ 345 w 702"/>
                <a:gd name="T89" fmla="*/ 221 h 769"/>
                <a:gd name="T90" fmla="*/ 441 w 702"/>
                <a:gd name="T91" fmla="*/ 249 h 769"/>
                <a:gd name="T92" fmla="*/ 474 w 702"/>
                <a:gd name="T93" fmla="*/ 226 h 769"/>
                <a:gd name="T94" fmla="*/ 493 w 702"/>
                <a:gd name="T95" fmla="*/ 230 h 769"/>
                <a:gd name="T96" fmla="*/ 539 w 702"/>
                <a:gd name="T97" fmla="*/ 243 h 769"/>
                <a:gd name="T98" fmla="*/ 561 w 702"/>
                <a:gd name="T99" fmla="*/ 221 h 769"/>
                <a:gd name="T100" fmla="*/ 598 w 702"/>
                <a:gd name="T101" fmla="*/ 190 h 769"/>
                <a:gd name="T102" fmla="*/ 649 w 702"/>
                <a:gd name="T103" fmla="*/ 171 h 769"/>
                <a:gd name="T104" fmla="*/ 679 w 702"/>
                <a:gd name="T105" fmla="*/ 19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 h="769">
                  <a:moveTo>
                    <a:pt x="694" y="234"/>
                  </a:moveTo>
                  <a:cubicBezTo>
                    <a:pt x="695" y="239"/>
                    <a:pt x="690" y="233"/>
                    <a:pt x="682" y="229"/>
                  </a:cubicBezTo>
                  <a:cubicBezTo>
                    <a:pt x="673" y="224"/>
                    <a:pt x="674" y="231"/>
                    <a:pt x="665" y="239"/>
                  </a:cubicBezTo>
                  <a:cubicBezTo>
                    <a:pt x="656" y="246"/>
                    <a:pt x="658" y="243"/>
                    <a:pt x="652" y="246"/>
                  </a:cubicBezTo>
                  <a:cubicBezTo>
                    <a:pt x="646" y="248"/>
                    <a:pt x="649" y="251"/>
                    <a:pt x="652" y="259"/>
                  </a:cubicBezTo>
                  <a:cubicBezTo>
                    <a:pt x="655" y="267"/>
                    <a:pt x="652" y="266"/>
                    <a:pt x="651" y="273"/>
                  </a:cubicBezTo>
                  <a:cubicBezTo>
                    <a:pt x="651" y="279"/>
                    <a:pt x="643" y="284"/>
                    <a:pt x="646" y="288"/>
                  </a:cubicBezTo>
                  <a:cubicBezTo>
                    <a:pt x="648" y="292"/>
                    <a:pt x="649" y="300"/>
                    <a:pt x="646" y="308"/>
                  </a:cubicBezTo>
                  <a:cubicBezTo>
                    <a:pt x="642" y="316"/>
                    <a:pt x="638" y="315"/>
                    <a:pt x="639" y="324"/>
                  </a:cubicBezTo>
                  <a:cubicBezTo>
                    <a:pt x="639" y="332"/>
                    <a:pt x="635" y="326"/>
                    <a:pt x="630" y="325"/>
                  </a:cubicBezTo>
                  <a:cubicBezTo>
                    <a:pt x="625" y="324"/>
                    <a:pt x="624" y="322"/>
                    <a:pt x="619" y="321"/>
                  </a:cubicBezTo>
                  <a:cubicBezTo>
                    <a:pt x="614" y="319"/>
                    <a:pt x="621" y="330"/>
                    <a:pt x="624" y="337"/>
                  </a:cubicBezTo>
                  <a:cubicBezTo>
                    <a:pt x="626" y="343"/>
                    <a:pt x="622" y="343"/>
                    <a:pt x="620" y="348"/>
                  </a:cubicBezTo>
                  <a:cubicBezTo>
                    <a:pt x="617" y="353"/>
                    <a:pt x="619" y="353"/>
                    <a:pt x="619" y="358"/>
                  </a:cubicBezTo>
                  <a:cubicBezTo>
                    <a:pt x="618" y="363"/>
                    <a:pt x="619" y="362"/>
                    <a:pt x="621" y="364"/>
                  </a:cubicBezTo>
                  <a:cubicBezTo>
                    <a:pt x="622" y="366"/>
                    <a:pt x="622" y="367"/>
                    <a:pt x="622" y="370"/>
                  </a:cubicBezTo>
                  <a:cubicBezTo>
                    <a:pt x="623" y="372"/>
                    <a:pt x="618" y="372"/>
                    <a:pt x="618" y="376"/>
                  </a:cubicBezTo>
                  <a:cubicBezTo>
                    <a:pt x="618" y="380"/>
                    <a:pt x="615" y="377"/>
                    <a:pt x="613" y="375"/>
                  </a:cubicBezTo>
                  <a:cubicBezTo>
                    <a:pt x="611" y="374"/>
                    <a:pt x="609" y="374"/>
                    <a:pt x="607" y="373"/>
                  </a:cubicBezTo>
                  <a:cubicBezTo>
                    <a:pt x="607" y="369"/>
                    <a:pt x="607" y="367"/>
                    <a:pt x="605" y="361"/>
                  </a:cubicBezTo>
                  <a:cubicBezTo>
                    <a:pt x="603" y="353"/>
                    <a:pt x="599" y="350"/>
                    <a:pt x="597" y="344"/>
                  </a:cubicBezTo>
                  <a:cubicBezTo>
                    <a:pt x="595" y="337"/>
                    <a:pt x="598" y="332"/>
                    <a:pt x="593" y="329"/>
                  </a:cubicBezTo>
                  <a:cubicBezTo>
                    <a:pt x="589" y="326"/>
                    <a:pt x="586" y="334"/>
                    <a:pt x="585" y="340"/>
                  </a:cubicBezTo>
                  <a:cubicBezTo>
                    <a:pt x="583" y="345"/>
                    <a:pt x="584" y="350"/>
                    <a:pt x="581" y="349"/>
                  </a:cubicBezTo>
                  <a:cubicBezTo>
                    <a:pt x="579" y="349"/>
                    <a:pt x="574" y="344"/>
                    <a:pt x="570" y="340"/>
                  </a:cubicBezTo>
                  <a:cubicBezTo>
                    <a:pt x="565" y="336"/>
                    <a:pt x="569" y="329"/>
                    <a:pt x="569" y="323"/>
                  </a:cubicBezTo>
                  <a:cubicBezTo>
                    <a:pt x="569" y="317"/>
                    <a:pt x="574" y="317"/>
                    <a:pt x="580" y="315"/>
                  </a:cubicBezTo>
                  <a:cubicBezTo>
                    <a:pt x="585" y="313"/>
                    <a:pt x="586" y="313"/>
                    <a:pt x="586" y="309"/>
                  </a:cubicBezTo>
                  <a:cubicBezTo>
                    <a:pt x="587" y="305"/>
                    <a:pt x="588" y="299"/>
                    <a:pt x="592" y="297"/>
                  </a:cubicBezTo>
                  <a:cubicBezTo>
                    <a:pt x="596" y="295"/>
                    <a:pt x="590" y="290"/>
                    <a:pt x="587" y="290"/>
                  </a:cubicBezTo>
                  <a:cubicBezTo>
                    <a:pt x="585" y="290"/>
                    <a:pt x="533" y="288"/>
                    <a:pt x="528" y="285"/>
                  </a:cubicBezTo>
                  <a:cubicBezTo>
                    <a:pt x="524" y="282"/>
                    <a:pt x="529" y="277"/>
                    <a:pt x="527" y="268"/>
                  </a:cubicBezTo>
                  <a:cubicBezTo>
                    <a:pt x="525" y="260"/>
                    <a:pt x="522" y="261"/>
                    <a:pt x="521" y="260"/>
                  </a:cubicBezTo>
                  <a:cubicBezTo>
                    <a:pt x="520" y="259"/>
                    <a:pt x="519" y="263"/>
                    <a:pt x="517" y="266"/>
                  </a:cubicBezTo>
                  <a:cubicBezTo>
                    <a:pt x="515" y="268"/>
                    <a:pt x="514" y="265"/>
                    <a:pt x="512" y="264"/>
                  </a:cubicBezTo>
                  <a:cubicBezTo>
                    <a:pt x="509" y="262"/>
                    <a:pt x="506" y="259"/>
                    <a:pt x="504" y="256"/>
                  </a:cubicBezTo>
                  <a:cubicBezTo>
                    <a:pt x="502" y="254"/>
                    <a:pt x="501" y="257"/>
                    <a:pt x="497" y="255"/>
                  </a:cubicBezTo>
                  <a:cubicBezTo>
                    <a:pt x="493" y="254"/>
                    <a:pt x="493" y="254"/>
                    <a:pt x="490" y="252"/>
                  </a:cubicBezTo>
                  <a:cubicBezTo>
                    <a:pt x="488" y="249"/>
                    <a:pt x="489" y="255"/>
                    <a:pt x="487" y="257"/>
                  </a:cubicBezTo>
                  <a:cubicBezTo>
                    <a:pt x="484" y="259"/>
                    <a:pt x="484" y="262"/>
                    <a:pt x="484" y="268"/>
                  </a:cubicBezTo>
                  <a:cubicBezTo>
                    <a:pt x="484" y="274"/>
                    <a:pt x="491" y="274"/>
                    <a:pt x="497" y="278"/>
                  </a:cubicBezTo>
                  <a:cubicBezTo>
                    <a:pt x="502" y="281"/>
                    <a:pt x="501" y="281"/>
                    <a:pt x="507" y="284"/>
                  </a:cubicBezTo>
                  <a:cubicBezTo>
                    <a:pt x="513" y="287"/>
                    <a:pt x="509" y="288"/>
                    <a:pt x="505" y="288"/>
                  </a:cubicBezTo>
                  <a:cubicBezTo>
                    <a:pt x="502" y="288"/>
                    <a:pt x="495" y="292"/>
                    <a:pt x="494" y="294"/>
                  </a:cubicBezTo>
                  <a:cubicBezTo>
                    <a:pt x="492" y="296"/>
                    <a:pt x="487" y="297"/>
                    <a:pt x="486" y="302"/>
                  </a:cubicBezTo>
                  <a:cubicBezTo>
                    <a:pt x="486" y="307"/>
                    <a:pt x="497" y="309"/>
                    <a:pt x="505" y="313"/>
                  </a:cubicBezTo>
                  <a:cubicBezTo>
                    <a:pt x="513" y="318"/>
                    <a:pt x="505" y="319"/>
                    <a:pt x="503" y="326"/>
                  </a:cubicBezTo>
                  <a:cubicBezTo>
                    <a:pt x="501" y="332"/>
                    <a:pt x="502" y="332"/>
                    <a:pt x="508" y="335"/>
                  </a:cubicBezTo>
                  <a:cubicBezTo>
                    <a:pt x="513" y="338"/>
                    <a:pt x="510" y="338"/>
                    <a:pt x="515" y="345"/>
                  </a:cubicBezTo>
                  <a:cubicBezTo>
                    <a:pt x="519" y="351"/>
                    <a:pt x="516" y="348"/>
                    <a:pt x="516" y="359"/>
                  </a:cubicBezTo>
                  <a:cubicBezTo>
                    <a:pt x="517" y="369"/>
                    <a:pt x="517" y="362"/>
                    <a:pt x="522" y="369"/>
                  </a:cubicBezTo>
                  <a:cubicBezTo>
                    <a:pt x="527" y="375"/>
                    <a:pt x="522" y="374"/>
                    <a:pt x="520" y="380"/>
                  </a:cubicBezTo>
                  <a:cubicBezTo>
                    <a:pt x="519" y="383"/>
                    <a:pt x="520" y="385"/>
                    <a:pt x="520" y="387"/>
                  </a:cubicBezTo>
                  <a:cubicBezTo>
                    <a:pt x="520" y="386"/>
                    <a:pt x="520" y="386"/>
                    <a:pt x="519" y="386"/>
                  </a:cubicBezTo>
                  <a:cubicBezTo>
                    <a:pt x="518" y="385"/>
                    <a:pt x="516" y="384"/>
                    <a:pt x="515" y="385"/>
                  </a:cubicBezTo>
                  <a:cubicBezTo>
                    <a:pt x="514" y="386"/>
                    <a:pt x="511" y="387"/>
                    <a:pt x="511" y="383"/>
                  </a:cubicBezTo>
                  <a:cubicBezTo>
                    <a:pt x="511" y="379"/>
                    <a:pt x="508" y="382"/>
                    <a:pt x="507" y="385"/>
                  </a:cubicBezTo>
                  <a:cubicBezTo>
                    <a:pt x="506" y="389"/>
                    <a:pt x="501" y="393"/>
                    <a:pt x="501" y="389"/>
                  </a:cubicBezTo>
                  <a:cubicBezTo>
                    <a:pt x="500" y="385"/>
                    <a:pt x="499" y="384"/>
                    <a:pt x="499" y="381"/>
                  </a:cubicBezTo>
                  <a:cubicBezTo>
                    <a:pt x="499" y="379"/>
                    <a:pt x="499" y="376"/>
                    <a:pt x="495" y="381"/>
                  </a:cubicBezTo>
                  <a:cubicBezTo>
                    <a:pt x="492" y="385"/>
                    <a:pt x="492" y="386"/>
                    <a:pt x="487" y="387"/>
                  </a:cubicBezTo>
                  <a:cubicBezTo>
                    <a:pt x="483" y="388"/>
                    <a:pt x="478" y="387"/>
                    <a:pt x="477" y="390"/>
                  </a:cubicBezTo>
                  <a:cubicBezTo>
                    <a:pt x="476" y="392"/>
                    <a:pt x="470" y="396"/>
                    <a:pt x="472" y="400"/>
                  </a:cubicBezTo>
                  <a:cubicBezTo>
                    <a:pt x="474" y="405"/>
                    <a:pt x="471" y="409"/>
                    <a:pt x="473" y="411"/>
                  </a:cubicBezTo>
                  <a:cubicBezTo>
                    <a:pt x="475" y="414"/>
                    <a:pt x="475" y="417"/>
                    <a:pt x="473" y="418"/>
                  </a:cubicBezTo>
                  <a:cubicBezTo>
                    <a:pt x="472" y="419"/>
                    <a:pt x="468" y="420"/>
                    <a:pt x="469" y="422"/>
                  </a:cubicBezTo>
                  <a:cubicBezTo>
                    <a:pt x="470" y="424"/>
                    <a:pt x="470" y="427"/>
                    <a:pt x="469" y="429"/>
                  </a:cubicBezTo>
                  <a:cubicBezTo>
                    <a:pt x="467" y="430"/>
                    <a:pt x="462" y="431"/>
                    <a:pt x="461" y="433"/>
                  </a:cubicBezTo>
                  <a:cubicBezTo>
                    <a:pt x="460" y="435"/>
                    <a:pt x="466" y="436"/>
                    <a:pt x="457" y="437"/>
                  </a:cubicBezTo>
                  <a:cubicBezTo>
                    <a:pt x="449" y="438"/>
                    <a:pt x="446" y="438"/>
                    <a:pt x="444" y="440"/>
                  </a:cubicBezTo>
                  <a:cubicBezTo>
                    <a:pt x="443" y="441"/>
                    <a:pt x="438" y="435"/>
                    <a:pt x="437" y="440"/>
                  </a:cubicBezTo>
                  <a:cubicBezTo>
                    <a:pt x="437" y="445"/>
                    <a:pt x="435" y="449"/>
                    <a:pt x="432" y="452"/>
                  </a:cubicBezTo>
                  <a:cubicBezTo>
                    <a:pt x="430" y="456"/>
                    <a:pt x="425" y="461"/>
                    <a:pt x="425" y="464"/>
                  </a:cubicBezTo>
                  <a:cubicBezTo>
                    <a:pt x="424" y="467"/>
                    <a:pt x="420" y="467"/>
                    <a:pt x="417" y="473"/>
                  </a:cubicBezTo>
                  <a:cubicBezTo>
                    <a:pt x="415" y="478"/>
                    <a:pt x="413" y="481"/>
                    <a:pt x="411" y="483"/>
                  </a:cubicBezTo>
                  <a:cubicBezTo>
                    <a:pt x="408" y="484"/>
                    <a:pt x="410" y="483"/>
                    <a:pt x="406" y="486"/>
                  </a:cubicBezTo>
                  <a:cubicBezTo>
                    <a:pt x="402" y="489"/>
                    <a:pt x="400" y="490"/>
                    <a:pt x="398" y="493"/>
                  </a:cubicBezTo>
                  <a:cubicBezTo>
                    <a:pt x="396" y="496"/>
                    <a:pt x="395" y="497"/>
                    <a:pt x="392" y="500"/>
                  </a:cubicBezTo>
                  <a:cubicBezTo>
                    <a:pt x="389" y="503"/>
                    <a:pt x="383" y="507"/>
                    <a:pt x="380" y="509"/>
                  </a:cubicBezTo>
                  <a:cubicBezTo>
                    <a:pt x="376" y="511"/>
                    <a:pt x="372" y="512"/>
                    <a:pt x="371" y="517"/>
                  </a:cubicBezTo>
                  <a:cubicBezTo>
                    <a:pt x="371" y="521"/>
                    <a:pt x="376" y="524"/>
                    <a:pt x="374" y="527"/>
                  </a:cubicBezTo>
                  <a:cubicBezTo>
                    <a:pt x="372" y="530"/>
                    <a:pt x="373" y="533"/>
                    <a:pt x="368" y="533"/>
                  </a:cubicBezTo>
                  <a:cubicBezTo>
                    <a:pt x="363" y="534"/>
                    <a:pt x="363" y="534"/>
                    <a:pt x="359" y="535"/>
                  </a:cubicBezTo>
                  <a:cubicBezTo>
                    <a:pt x="356" y="535"/>
                    <a:pt x="349" y="536"/>
                    <a:pt x="348" y="538"/>
                  </a:cubicBezTo>
                  <a:cubicBezTo>
                    <a:pt x="346" y="540"/>
                    <a:pt x="346" y="538"/>
                    <a:pt x="345" y="544"/>
                  </a:cubicBezTo>
                  <a:cubicBezTo>
                    <a:pt x="344" y="551"/>
                    <a:pt x="345" y="554"/>
                    <a:pt x="342" y="553"/>
                  </a:cubicBezTo>
                  <a:cubicBezTo>
                    <a:pt x="339" y="552"/>
                    <a:pt x="334" y="549"/>
                    <a:pt x="332" y="551"/>
                  </a:cubicBezTo>
                  <a:cubicBezTo>
                    <a:pt x="330" y="552"/>
                    <a:pt x="325" y="553"/>
                    <a:pt x="324" y="557"/>
                  </a:cubicBezTo>
                  <a:cubicBezTo>
                    <a:pt x="322" y="562"/>
                    <a:pt x="318" y="565"/>
                    <a:pt x="321" y="571"/>
                  </a:cubicBezTo>
                  <a:cubicBezTo>
                    <a:pt x="323" y="577"/>
                    <a:pt x="324" y="579"/>
                    <a:pt x="325" y="584"/>
                  </a:cubicBezTo>
                  <a:cubicBezTo>
                    <a:pt x="325" y="590"/>
                    <a:pt x="325" y="592"/>
                    <a:pt x="325" y="596"/>
                  </a:cubicBezTo>
                  <a:cubicBezTo>
                    <a:pt x="325" y="601"/>
                    <a:pt x="328" y="604"/>
                    <a:pt x="327" y="608"/>
                  </a:cubicBezTo>
                  <a:cubicBezTo>
                    <a:pt x="325" y="611"/>
                    <a:pt x="321" y="612"/>
                    <a:pt x="325" y="615"/>
                  </a:cubicBezTo>
                  <a:cubicBezTo>
                    <a:pt x="328" y="618"/>
                    <a:pt x="333" y="622"/>
                    <a:pt x="333" y="625"/>
                  </a:cubicBezTo>
                  <a:cubicBezTo>
                    <a:pt x="333" y="628"/>
                    <a:pt x="332" y="629"/>
                    <a:pt x="331" y="634"/>
                  </a:cubicBezTo>
                  <a:cubicBezTo>
                    <a:pt x="330" y="640"/>
                    <a:pt x="331" y="644"/>
                    <a:pt x="328" y="647"/>
                  </a:cubicBezTo>
                  <a:cubicBezTo>
                    <a:pt x="325" y="650"/>
                    <a:pt x="324" y="654"/>
                    <a:pt x="323" y="658"/>
                  </a:cubicBezTo>
                  <a:cubicBezTo>
                    <a:pt x="322" y="663"/>
                    <a:pt x="319" y="663"/>
                    <a:pt x="321" y="669"/>
                  </a:cubicBezTo>
                  <a:cubicBezTo>
                    <a:pt x="323" y="674"/>
                    <a:pt x="318" y="676"/>
                    <a:pt x="320" y="678"/>
                  </a:cubicBezTo>
                  <a:cubicBezTo>
                    <a:pt x="322" y="680"/>
                    <a:pt x="323" y="685"/>
                    <a:pt x="323" y="688"/>
                  </a:cubicBezTo>
                  <a:cubicBezTo>
                    <a:pt x="323" y="691"/>
                    <a:pt x="325" y="697"/>
                    <a:pt x="325" y="697"/>
                  </a:cubicBezTo>
                  <a:cubicBezTo>
                    <a:pt x="325" y="698"/>
                    <a:pt x="327" y="700"/>
                    <a:pt x="324" y="703"/>
                  </a:cubicBezTo>
                  <a:cubicBezTo>
                    <a:pt x="322" y="706"/>
                    <a:pt x="323" y="706"/>
                    <a:pt x="319" y="706"/>
                  </a:cubicBezTo>
                  <a:cubicBezTo>
                    <a:pt x="316" y="706"/>
                    <a:pt x="312" y="702"/>
                    <a:pt x="311" y="707"/>
                  </a:cubicBezTo>
                  <a:cubicBezTo>
                    <a:pt x="311" y="713"/>
                    <a:pt x="307" y="718"/>
                    <a:pt x="306" y="720"/>
                  </a:cubicBezTo>
                  <a:cubicBezTo>
                    <a:pt x="304" y="722"/>
                    <a:pt x="302" y="726"/>
                    <a:pt x="303" y="729"/>
                  </a:cubicBezTo>
                  <a:cubicBezTo>
                    <a:pt x="304" y="733"/>
                    <a:pt x="308" y="734"/>
                    <a:pt x="304" y="735"/>
                  </a:cubicBezTo>
                  <a:cubicBezTo>
                    <a:pt x="300" y="736"/>
                    <a:pt x="296" y="736"/>
                    <a:pt x="293" y="739"/>
                  </a:cubicBezTo>
                  <a:cubicBezTo>
                    <a:pt x="290" y="743"/>
                    <a:pt x="286" y="742"/>
                    <a:pt x="285" y="748"/>
                  </a:cubicBezTo>
                  <a:cubicBezTo>
                    <a:pt x="285" y="754"/>
                    <a:pt x="290" y="754"/>
                    <a:pt x="283" y="758"/>
                  </a:cubicBezTo>
                  <a:cubicBezTo>
                    <a:pt x="276" y="762"/>
                    <a:pt x="277" y="765"/>
                    <a:pt x="271" y="766"/>
                  </a:cubicBezTo>
                  <a:cubicBezTo>
                    <a:pt x="265" y="767"/>
                    <a:pt x="256" y="769"/>
                    <a:pt x="256" y="765"/>
                  </a:cubicBezTo>
                  <a:cubicBezTo>
                    <a:pt x="256" y="760"/>
                    <a:pt x="254" y="759"/>
                    <a:pt x="251" y="754"/>
                  </a:cubicBezTo>
                  <a:cubicBezTo>
                    <a:pt x="247" y="748"/>
                    <a:pt x="245" y="742"/>
                    <a:pt x="243" y="738"/>
                  </a:cubicBezTo>
                  <a:cubicBezTo>
                    <a:pt x="240" y="734"/>
                    <a:pt x="234" y="727"/>
                    <a:pt x="235" y="723"/>
                  </a:cubicBezTo>
                  <a:cubicBezTo>
                    <a:pt x="236" y="719"/>
                    <a:pt x="239" y="718"/>
                    <a:pt x="233" y="706"/>
                  </a:cubicBezTo>
                  <a:cubicBezTo>
                    <a:pt x="227" y="694"/>
                    <a:pt x="227" y="697"/>
                    <a:pt x="224" y="689"/>
                  </a:cubicBezTo>
                  <a:cubicBezTo>
                    <a:pt x="221" y="681"/>
                    <a:pt x="222" y="678"/>
                    <a:pt x="218" y="671"/>
                  </a:cubicBezTo>
                  <a:cubicBezTo>
                    <a:pt x="213" y="664"/>
                    <a:pt x="216" y="668"/>
                    <a:pt x="210" y="660"/>
                  </a:cubicBezTo>
                  <a:cubicBezTo>
                    <a:pt x="205" y="652"/>
                    <a:pt x="205" y="651"/>
                    <a:pt x="201" y="645"/>
                  </a:cubicBezTo>
                  <a:cubicBezTo>
                    <a:pt x="197" y="638"/>
                    <a:pt x="193" y="634"/>
                    <a:pt x="194" y="630"/>
                  </a:cubicBezTo>
                  <a:cubicBezTo>
                    <a:pt x="195" y="627"/>
                    <a:pt x="192" y="626"/>
                    <a:pt x="191" y="618"/>
                  </a:cubicBezTo>
                  <a:cubicBezTo>
                    <a:pt x="191" y="611"/>
                    <a:pt x="191" y="614"/>
                    <a:pt x="187" y="604"/>
                  </a:cubicBezTo>
                  <a:cubicBezTo>
                    <a:pt x="182" y="595"/>
                    <a:pt x="186" y="602"/>
                    <a:pt x="181" y="591"/>
                  </a:cubicBezTo>
                  <a:cubicBezTo>
                    <a:pt x="175" y="580"/>
                    <a:pt x="181" y="588"/>
                    <a:pt x="174" y="577"/>
                  </a:cubicBezTo>
                  <a:cubicBezTo>
                    <a:pt x="167" y="566"/>
                    <a:pt x="168" y="572"/>
                    <a:pt x="165" y="564"/>
                  </a:cubicBezTo>
                  <a:cubicBezTo>
                    <a:pt x="162" y="556"/>
                    <a:pt x="166" y="557"/>
                    <a:pt x="160" y="551"/>
                  </a:cubicBezTo>
                  <a:cubicBezTo>
                    <a:pt x="155" y="546"/>
                    <a:pt x="155" y="547"/>
                    <a:pt x="155" y="542"/>
                  </a:cubicBezTo>
                  <a:cubicBezTo>
                    <a:pt x="155" y="537"/>
                    <a:pt x="151" y="529"/>
                    <a:pt x="151" y="528"/>
                  </a:cubicBezTo>
                  <a:cubicBezTo>
                    <a:pt x="151" y="526"/>
                    <a:pt x="147" y="519"/>
                    <a:pt x="146" y="509"/>
                  </a:cubicBezTo>
                  <a:cubicBezTo>
                    <a:pt x="146" y="499"/>
                    <a:pt x="141" y="495"/>
                    <a:pt x="139" y="490"/>
                  </a:cubicBezTo>
                  <a:cubicBezTo>
                    <a:pt x="138" y="484"/>
                    <a:pt x="136" y="485"/>
                    <a:pt x="136" y="478"/>
                  </a:cubicBezTo>
                  <a:cubicBezTo>
                    <a:pt x="137" y="470"/>
                    <a:pt x="132" y="470"/>
                    <a:pt x="133" y="464"/>
                  </a:cubicBezTo>
                  <a:cubicBezTo>
                    <a:pt x="134" y="458"/>
                    <a:pt x="137" y="459"/>
                    <a:pt x="130" y="450"/>
                  </a:cubicBezTo>
                  <a:cubicBezTo>
                    <a:pt x="124" y="442"/>
                    <a:pt x="125" y="436"/>
                    <a:pt x="125" y="433"/>
                  </a:cubicBezTo>
                  <a:cubicBezTo>
                    <a:pt x="125" y="430"/>
                    <a:pt x="130" y="423"/>
                    <a:pt x="130" y="418"/>
                  </a:cubicBezTo>
                  <a:cubicBezTo>
                    <a:pt x="130" y="413"/>
                    <a:pt x="128" y="410"/>
                    <a:pt x="126" y="405"/>
                  </a:cubicBezTo>
                  <a:cubicBezTo>
                    <a:pt x="124" y="401"/>
                    <a:pt x="117" y="400"/>
                    <a:pt x="119" y="396"/>
                  </a:cubicBezTo>
                  <a:cubicBezTo>
                    <a:pt x="121" y="392"/>
                    <a:pt x="121" y="390"/>
                    <a:pt x="121" y="386"/>
                  </a:cubicBezTo>
                  <a:cubicBezTo>
                    <a:pt x="120" y="381"/>
                    <a:pt x="116" y="378"/>
                    <a:pt x="117" y="376"/>
                  </a:cubicBezTo>
                  <a:cubicBezTo>
                    <a:pt x="117" y="374"/>
                    <a:pt x="117" y="369"/>
                    <a:pt x="116" y="368"/>
                  </a:cubicBezTo>
                  <a:cubicBezTo>
                    <a:pt x="114" y="367"/>
                    <a:pt x="110" y="368"/>
                    <a:pt x="110" y="372"/>
                  </a:cubicBezTo>
                  <a:cubicBezTo>
                    <a:pt x="110" y="375"/>
                    <a:pt x="110" y="380"/>
                    <a:pt x="109" y="380"/>
                  </a:cubicBezTo>
                  <a:cubicBezTo>
                    <a:pt x="108" y="380"/>
                    <a:pt x="105" y="384"/>
                    <a:pt x="107" y="385"/>
                  </a:cubicBezTo>
                  <a:cubicBezTo>
                    <a:pt x="109" y="386"/>
                    <a:pt x="110" y="391"/>
                    <a:pt x="110" y="392"/>
                  </a:cubicBezTo>
                  <a:cubicBezTo>
                    <a:pt x="110" y="394"/>
                    <a:pt x="109" y="397"/>
                    <a:pt x="107" y="399"/>
                  </a:cubicBezTo>
                  <a:cubicBezTo>
                    <a:pt x="105" y="402"/>
                    <a:pt x="105" y="403"/>
                    <a:pt x="101" y="405"/>
                  </a:cubicBezTo>
                  <a:cubicBezTo>
                    <a:pt x="97" y="407"/>
                    <a:pt x="95" y="407"/>
                    <a:pt x="91" y="410"/>
                  </a:cubicBezTo>
                  <a:cubicBezTo>
                    <a:pt x="88" y="413"/>
                    <a:pt x="85" y="413"/>
                    <a:pt x="82" y="414"/>
                  </a:cubicBezTo>
                  <a:cubicBezTo>
                    <a:pt x="79" y="414"/>
                    <a:pt x="79" y="417"/>
                    <a:pt x="74" y="413"/>
                  </a:cubicBezTo>
                  <a:cubicBezTo>
                    <a:pt x="68" y="408"/>
                    <a:pt x="74" y="413"/>
                    <a:pt x="66" y="406"/>
                  </a:cubicBezTo>
                  <a:cubicBezTo>
                    <a:pt x="58" y="400"/>
                    <a:pt x="59" y="404"/>
                    <a:pt x="55" y="398"/>
                  </a:cubicBezTo>
                  <a:cubicBezTo>
                    <a:pt x="51" y="392"/>
                    <a:pt x="54" y="395"/>
                    <a:pt x="49" y="389"/>
                  </a:cubicBezTo>
                  <a:cubicBezTo>
                    <a:pt x="45" y="383"/>
                    <a:pt x="49" y="387"/>
                    <a:pt x="43" y="383"/>
                  </a:cubicBezTo>
                  <a:cubicBezTo>
                    <a:pt x="37" y="379"/>
                    <a:pt x="38" y="382"/>
                    <a:pt x="34" y="377"/>
                  </a:cubicBezTo>
                  <a:cubicBezTo>
                    <a:pt x="30" y="372"/>
                    <a:pt x="29" y="372"/>
                    <a:pt x="29" y="370"/>
                  </a:cubicBezTo>
                  <a:cubicBezTo>
                    <a:pt x="29" y="368"/>
                    <a:pt x="31" y="366"/>
                    <a:pt x="33" y="367"/>
                  </a:cubicBezTo>
                  <a:cubicBezTo>
                    <a:pt x="36" y="368"/>
                    <a:pt x="42" y="372"/>
                    <a:pt x="45" y="370"/>
                  </a:cubicBezTo>
                  <a:cubicBezTo>
                    <a:pt x="48" y="368"/>
                    <a:pt x="51" y="367"/>
                    <a:pt x="55" y="364"/>
                  </a:cubicBezTo>
                  <a:cubicBezTo>
                    <a:pt x="59" y="361"/>
                    <a:pt x="58" y="362"/>
                    <a:pt x="60" y="357"/>
                  </a:cubicBezTo>
                  <a:cubicBezTo>
                    <a:pt x="62" y="352"/>
                    <a:pt x="64" y="350"/>
                    <a:pt x="59" y="350"/>
                  </a:cubicBezTo>
                  <a:cubicBezTo>
                    <a:pt x="54" y="350"/>
                    <a:pt x="53" y="348"/>
                    <a:pt x="49" y="352"/>
                  </a:cubicBezTo>
                  <a:cubicBezTo>
                    <a:pt x="45" y="356"/>
                    <a:pt x="49" y="362"/>
                    <a:pt x="41" y="356"/>
                  </a:cubicBezTo>
                  <a:cubicBezTo>
                    <a:pt x="33" y="351"/>
                    <a:pt x="36" y="351"/>
                    <a:pt x="30" y="349"/>
                  </a:cubicBezTo>
                  <a:cubicBezTo>
                    <a:pt x="24" y="347"/>
                    <a:pt x="25" y="353"/>
                    <a:pt x="20" y="346"/>
                  </a:cubicBezTo>
                  <a:cubicBezTo>
                    <a:pt x="14" y="338"/>
                    <a:pt x="15" y="340"/>
                    <a:pt x="13" y="338"/>
                  </a:cubicBezTo>
                  <a:cubicBezTo>
                    <a:pt x="10" y="336"/>
                    <a:pt x="14" y="336"/>
                    <a:pt x="8" y="334"/>
                  </a:cubicBezTo>
                  <a:cubicBezTo>
                    <a:pt x="3" y="332"/>
                    <a:pt x="4" y="337"/>
                    <a:pt x="1" y="330"/>
                  </a:cubicBezTo>
                  <a:cubicBezTo>
                    <a:pt x="1" y="329"/>
                    <a:pt x="1" y="329"/>
                    <a:pt x="0" y="328"/>
                  </a:cubicBezTo>
                  <a:cubicBezTo>
                    <a:pt x="2" y="328"/>
                    <a:pt x="3" y="327"/>
                    <a:pt x="4" y="326"/>
                  </a:cubicBezTo>
                  <a:cubicBezTo>
                    <a:pt x="7" y="324"/>
                    <a:pt x="8" y="322"/>
                    <a:pt x="11" y="322"/>
                  </a:cubicBezTo>
                  <a:cubicBezTo>
                    <a:pt x="14" y="322"/>
                    <a:pt x="17" y="325"/>
                    <a:pt x="18" y="318"/>
                  </a:cubicBezTo>
                  <a:cubicBezTo>
                    <a:pt x="18" y="312"/>
                    <a:pt x="14" y="309"/>
                    <a:pt x="21" y="311"/>
                  </a:cubicBezTo>
                  <a:cubicBezTo>
                    <a:pt x="27" y="313"/>
                    <a:pt x="35" y="313"/>
                    <a:pt x="38" y="315"/>
                  </a:cubicBezTo>
                  <a:cubicBezTo>
                    <a:pt x="41" y="318"/>
                    <a:pt x="45" y="322"/>
                    <a:pt x="50" y="317"/>
                  </a:cubicBezTo>
                  <a:cubicBezTo>
                    <a:pt x="54" y="313"/>
                    <a:pt x="61" y="309"/>
                    <a:pt x="62" y="311"/>
                  </a:cubicBezTo>
                  <a:cubicBezTo>
                    <a:pt x="63" y="313"/>
                    <a:pt x="70" y="319"/>
                    <a:pt x="72" y="313"/>
                  </a:cubicBezTo>
                  <a:cubicBezTo>
                    <a:pt x="74" y="308"/>
                    <a:pt x="76" y="303"/>
                    <a:pt x="72" y="296"/>
                  </a:cubicBezTo>
                  <a:cubicBezTo>
                    <a:pt x="68" y="290"/>
                    <a:pt x="66" y="277"/>
                    <a:pt x="60" y="276"/>
                  </a:cubicBezTo>
                  <a:cubicBezTo>
                    <a:pt x="54" y="275"/>
                    <a:pt x="48" y="276"/>
                    <a:pt x="48" y="268"/>
                  </a:cubicBezTo>
                  <a:cubicBezTo>
                    <a:pt x="49" y="261"/>
                    <a:pt x="47" y="252"/>
                    <a:pt x="39" y="248"/>
                  </a:cubicBezTo>
                  <a:cubicBezTo>
                    <a:pt x="31" y="245"/>
                    <a:pt x="20" y="244"/>
                    <a:pt x="29" y="232"/>
                  </a:cubicBezTo>
                  <a:cubicBezTo>
                    <a:pt x="37" y="220"/>
                    <a:pt x="45" y="201"/>
                    <a:pt x="48" y="207"/>
                  </a:cubicBezTo>
                  <a:cubicBezTo>
                    <a:pt x="52" y="212"/>
                    <a:pt x="58" y="219"/>
                    <a:pt x="68" y="215"/>
                  </a:cubicBezTo>
                  <a:cubicBezTo>
                    <a:pt x="78" y="212"/>
                    <a:pt x="83" y="206"/>
                    <a:pt x="85" y="198"/>
                  </a:cubicBezTo>
                  <a:cubicBezTo>
                    <a:pt x="87" y="189"/>
                    <a:pt x="97" y="191"/>
                    <a:pt x="102" y="178"/>
                  </a:cubicBezTo>
                  <a:cubicBezTo>
                    <a:pt x="107" y="166"/>
                    <a:pt x="104" y="164"/>
                    <a:pt x="108" y="158"/>
                  </a:cubicBezTo>
                  <a:cubicBezTo>
                    <a:pt x="111" y="153"/>
                    <a:pt x="117" y="154"/>
                    <a:pt x="119" y="149"/>
                  </a:cubicBezTo>
                  <a:cubicBezTo>
                    <a:pt x="121" y="145"/>
                    <a:pt x="109" y="142"/>
                    <a:pt x="119" y="137"/>
                  </a:cubicBezTo>
                  <a:cubicBezTo>
                    <a:pt x="129" y="132"/>
                    <a:pt x="132" y="127"/>
                    <a:pt x="131" y="119"/>
                  </a:cubicBezTo>
                  <a:cubicBezTo>
                    <a:pt x="129" y="111"/>
                    <a:pt x="127" y="102"/>
                    <a:pt x="133" y="99"/>
                  </a:cubicBezTo>
                  <a:cubicBezTo>
                    <a:pt x="138" y="96"/>
                    <a:pt x="150" y="88"/>
                    <a:pt x="142" y="85"/>
                  </a:cubicBezTo>
                  <a:cubicBezTo>
                    <a:pt x="134" y="82"/>
                    <a:pt x="128" y="84"/>
                    <a:pt x="124" y="79"/>
                  </a:cubicBezTo>
                  <a:cubicBezTo>
                    <a:pt x="121" y="73"/>
                    <a:pt x="115" y="70"/>
                    <a:pt x="109" y="64"/>
                  </a:cubicBezTo>
                  <a:cubicBezTo>
                    <a:pt x="103" y="59"/>
                    <a:pt x="99" y="50"/>
                    <a:pt x="104" y="47"/>
                  </a:cubicBezTo>
                  <a:cubicBezTo>
                    <a:pt x="110" y="44"/>
                    <a:pt x="108" y="41"/>
                    <a:pt x="101" y="41"/>
                  </a:cubicBezTo>
                  <a:cubicBezTo>
                    <a:pt x="95" y="40"/>
                    <a:pt x="93" y="25"/>
                    <a:pt x="99" y="23"/>
                  </a:cubicBezTo>
                  <a:cubicBezTo>
                    <a:pt x="105" y="22"/>
                    <a:pt x="119" y="24"/>
                    <a:pt x="125" y="26"/>
                  </a:cubicBezTo>
                  <a:cubicBezTo>
                    <a:pt x="132" y="28"/>
                    <a:pt x="141" y="26"/>
                    <a:pt x="146" y="25"/>
                  </a:cubicBezTo>
                  <a:cubicBezTo>
                    <a:pt x="152" y="24"/>
                    <a:pt x="158" y="22"/>
                    <a:pt x="163" y="16"/>
                  </a:cubicBezTo>
                  <a:cubicBezTo>
                    <a:pt x="169" y="10"/>
                    <a:pt x="171" y="3"/>
                    <a:pt x="177" y="2"/>
                  </a:cubicBezTo>
                  <a:cubicBezTo>
                    <a:pt x="180" y="2"/>
                    <a:pt x="182" y="1"/>
                    <a:pt x="184" y="0"/>
                  </a:cubicBezTo>
                  <a:cubicBezTo>
                    <a:pt x="185" y="0"/>
                    <a:pt x="186" y="0"/>
                    <a:pt x="187" y="0"/>
                  </a:cubicBezTo>
                  <a:cubicBezTo>
                    <a:pt x="187" y="0"/>
                    <a:pt x="188" y="1"/>
                    <a:pt x="188" y="2"/>
                  </a:cubicBezTo>
                  <a:cubicBezTo>
                    <a:pt x="190" y="8"/>
                    <a:pt x="194" y="13"/>
                    <a:pt x="195" y="16"/>
                  </a:cubicBezTo>
                  <a:cubicBezTo>
                    <a:pt x="195" y="19"/>
                    <a:pt x="194" y="22"/>
                    <a:pt x="201" y="24"/>
                  </a:cubicBezTo>
                  <a:cubicBezTo>
                    <a:pt x="208" y="26"/>
                    <a:pt x="217" y="28"/>
                    <a:pt x="217" y="32"/>
                  </a:cubicBezTo>
                  <a:cubicBezTo>
                    <a:pt x="218" y="36"/>
                    <a:pt x="210" y="35"/>
                    <a:pt x="214" y="43"/>
                  </a:cubicBezTo>
                  <a:cubicBezTo>
                    <a:pt x="214" y="44"/>
                    <a:pt x="215" y="44"/>
                    <a:pt x="215" y="45"/>
                  </a:cubicBezTo>
                  <a:cubicBezTo>
                    <a:pt x="223" y="55"/>
                    <a:pt x="218" y="56"/>
                    <a:pt x="226" y="61"/>
                  </a:cubicBezTo>
                  <a:cubicBezTo>
                    <a:pt x="234" y="66"/>
                    <a:pt x="236" y="72"/>
                    <a:pt x="237" y="75"/>
                  </a:cubicBezTo>
                  <a:cubicBezTo>
                    <a:pt x="238" y="78"/>
                    <a:pt x="238" y="83"/>
                    <a:pt x="233" y="84"/>
                  </a:cubicBezTo>
                  <a:cubicBezTo>
                    <a:pt x="228" y="86"/>
                    <a:pt x="214" y="75"/>
                    <a:pt x="215" y="85"/>
                  </a:cubicBezTo>
                  <a:cubicBezTo>
                    <a:pt x="217" y="95"/>
                    <a:pt x="223" y="90"/>
                    <a:pt x="226" y="105"/>
                  </a:cubicBezTo>
                  <a:cubicBezTo>
                    <a:pt x="229" y="119"/>
                    <a:pt x="229" y="121"/>
                    <a:pt x="235" y="117"/>
                  </a:cubicBezTo>
                  <a:cubicBezTo>
                    <a:pt x="240" y="113"/>
                    <a:pt x="243" y="119"/>
                    <a:pt x="248" y="125"/>
                  </a:cubicBezTo>
                  <a:cubicBezTo>
                    <a:pt x="253" y="132"/>
                    <a:pt x="257" y="124"/>
                    <a:pt x="264" y="132"/>
                  </a:cubicBezTo>
                  <a:cubicBezTo>
                    <a:pt x="272" y="139"/>
                    <a:pt x="279" y="141"/>
                    <a:pt x="282" y="142"/>
                  </a:cubicBezTo>
                  <a:cubicBezTo>
                    <a:pt x="284" y="143"/>
                    <a:pt x="293" y="148"/>
                    <a:pt x="291" y="150"/>
                  </a:cubicBezTo>
                  <a:cubicBezTo>
                    <a:pt x="291" y="151"/>
                    <a:pt x="290" y="151"/>
                    <a:pt x="290" y="151"/>
                  </a:cubicBezTo>
                  <a:cubicBezTo>
                    <a:pt x="283" y="152"/>
                    <a:pt x="280" y="158"/>
                    <a:pt x="279" y="164"/>
                  </a:cubicBezTo>
                  <a:cubicBezTo>
                    <a:pt x="278" y="171"/>
                    <a:pt x="276" y="180"/>
                    <a:pt x="275" y="182"/>
                  </a:cubicBezTo>
                  <a:cubicBezTo>
                    <a:pt x="274" y="184"/>
                    <a:pt x="274" y="188"/>
                    <a:pt x="281" y="191"/>
                  </a:cubicBezTo>
                  <a:cubicBezTo>
                    <a:pt x="288" y="194"/>
                    <a:pt x="301" y="206"/>
                    <a:pt x="312" y="209"/>
                  </a:cubicBezTo>
                  <a:cubicBezTo>
                    <a:pt x="324" y="213"/>
                    <a:pt x="335" y="216"/>
                    <a:pt x="345" y="221"/>
                  </a:cubicBezTo>
                  <a:cubicBezTo>
                    <a:pt x="355" y="225"/>
                    <a:pt x="352" y="226"/>
                    <a:pt x="363" y="225"/>
                  </a:cubicBezTo>
                  <a:cubicBezTo>
                    <a:pt x="374" y="224"/>
                    <a:pt x="380" y="224"/>
                    <a:pt x="387" y="229"/>
                  </a:cubicBezTo>
                  <a:cubicBezTo>
                    <a:pt x="393" y="233"/>
                    <a:pt x="395" y="237"/>
                    <a:pt x="402" y="241"/>
                  </a:cubicBezTo>
                  <a:cubicBezTo>
                    <a:pt x="409" y="244"/>
                    <a:pt x="406" y="242"/>
                    <a:pt x="416" y="244"/>
                  </a:cubicBezTo>
                  <a:cubicBezTo>
                    <a:pt x="426" y="247"/>
                    <a:pt x="432" y="246"/>
                    <a:pt x="441" y="249"/>
                  </a:cubicBezTo>
                  <a:cubicBezTo>
                    <a:pt x="451" y="252"/>
                    <a:pt x="455" y="252"/>
                    <a:pt x="457" y="253"/>
                  </a:cubicBezTo>
                  <a:cubicBezTo>
                    <a:pt x="459" y="254"/>
                    <a:pt x="464" y="255"/>
                    <a:pt x="471" y="255"/>
                  </a:cubicBezTo>
                  <a:cubicBezTo>
                    <a:pt x="478" y="254"/>
                    <a:pt x="480" y="250"/>
                    <a:pt x="480" y="246"/>
                  </a:cubicBezTo>
                  <a:cubicBezTo>
                    <a:pt x="480" y="241"/>
                    <a:pt x="480" y="245"/>
                    <a:pt x="478" y="239"/>
                  </a:cubicBezTo>
                  <a:cubicBezTo>
                    <a:pt x="475" y="232"/>
                    <a:pt x="474" y="234"/>
                    <a:pt x="474" y="226"/>
                  </a:cubicBezTo>
                  <a:cubicBezTo>
                    <a:pt x="474" y="219"/>
                    <a:pt x="480" y="213"/>
                    <a:pt x="475" y="212"/>
                  </a:cubicBezTo>
                  <a:cubicBezTo>
                    <a:pt x="477" y="211"/>
                    <a:pt x="480" y="209"/>
                    <a:pt x="483" y="208"/>
                  </a:cubicBezTo>
                  <a:cubicBezTo>
                    <a:pt x="487" y="206"/>
                    <a:pt x="490" y="208"/>
                    <a:pt x="491" y="214"/>
                  </a:cubicBezTo>
                  <a:cubicBezTo>
                    <a:pt x="492" y="220"/>
                    <a:pt x="489" y="221"/>
                    <a:pt x="492" y="228"/>
                  </a:cubicBezTo>
                  <a:cubicBezTo>
                    <a:pt x="493" y="228"/>
                    <a:pt x="493" y="229"/>
                    <a:pt x="493" y="230"/>
                  </a:cubicBezTo>
                  <a:cubicBezTo>
                    <a:pt x="496" y="234"/>
                    <a:pt x="495" y="233"/>
                    <a:pt x="496" y="237"/>
                  </a:cubicBezTo>
                  <a:cubicBezTo>
                    <a:pt x="497" y="241"/>
                    <a:pt x="501" y="240"/>
                    <a:pt x="508" y="240"/>
                  </a:cubicBezTo>
                  <a:cubicBezTo>
                    <a:pt x="515" y="239"/>
                    <a:pt x="511" y="241"/>
                    <a:pt x="517" y="245"/>
                  </a:cubicBezTo>
                  <a:cubicBezTo>
                    <a:pt x="524" y="248"/>
                    <a:pt x="526" y="246"/>
                    <a:pt x="529" y="243"/>
                  </a:cubicBezTo>
                  <a:cubicBezTo>
                    <a:pt x="532" y="240"/>
                    <a:pt x="536" y="241"/>
                    <a:pt x="539" y="243"/>
                  </a:cubicBezTo>
                  <a:cubicBezTo>
                    <a:pt x="541" y="244"/>
                    <a:pt x="552" y="246"/>
                    <a:pt x="558" y="243"/>
                  </a:cubicBezTo>
                  <a:cubicBezTo>
                    <a:pt x="564" y="241"/>
                    <a:pt x="566" y="243"/>
                    <a:pt x="574" y="241"/>
                  </a:cubicBezTo>
                  <a:cubicBezTo>
                    <a:pt x="581" y="240"/>
                    <a:pt x="572" y="236"/>
                    <a:pt x="571" y="233"/>
                  </a:cubicBezTo>
                  <a:cubicBezTo>
                    <a:pt x="571" y="231"/>
                    <a:pt x="573" y="228"/>
                    <a:pt x="571" y="227"/>
                  </a:cubicBezTo>
                  <a:cubicBezTo>
                    <a:pt x="569" y="226"/>
                    <a:pt x="563" y="223"/>
                    <a:pt x="561" y="221"/>
                  </a:cubicBezTo>
                  <a:cubicBezTo>
                    <a:pt x="559" y="219"/>
                    <a:pt x="560" y="217"/>
                    <a:pt x="563" y="215"/>
                  </a:cubicBezTo>
                  <a:cubicBezTo>
                    <a:pt x="564" y="215"/>
                    <a:pt x="566" y="214"/>
                    <a:pt x="568" y="214"/>
                  </a:cubicBezTo>
                  <a:cubicBezTo>
                    <a:pt x="575" y="213"/>
                    <a:pt x="578" y="215"/>
                    <a:pt x="581" y="212"/>
                  </a:cubicBezTo>
                  <a:cubicBezTo>
                    <a:pt x="585" y="208"/>
                    <a:pt x="584" y="206"/>
                    <a:pt x="587" y="202"/>
                  </a:cubicBezTo>
                  <a:cubicBezTo>
                    <a:pt x="589" y="199"/>
                    <a:pt x="592" y="196"/>
                    <a:pt x="598" y="190"/>
                  </a:cubicBezTo>
                  <a:cubicBezTo>
                    <a:pt x="603" y="185"/>
                    <a:pt x="605" y="189"/>
                    <a:pt x="609" y="186"/>
                  </a:cubicBezTo>
                  <a:cubicBezTo>
                    <a:pt x="612" y="183"/>
                    <a:pt x="614" y="179"/>
                    <a:pt x="615" y="176"/>
                  </a:cubicBezTo>
                  <a:cubicBezTo>
                    <a:pt x="617" y="173"/>
                    <a:pt x="623" y="172"/>
                    <a:pt x="630" y="174"/>
                  </a:cubicBezTo>
                  <a:cubicBezTo>
                    <a:pt x="637" y="176"/>
                    <a:pt x="635" y="176"/>
                    <a:pt x="642" y="179"/>
                  </a:cubicBezTo>
                  <a:cubicBezTo>
                    <a:pt x="649" y="182"/>
                    <a:pt x="646" y="177"/>
                    <a:pt x="649" y="171"/>
                  </a:cubicBezTo>
                  <a:cubicBezTo>
                    <a:pt x="652" y="166"/>
                    <a:pt x="656" y="170"/>
                    <a:pt x="662" y="171"/>
                  </a:cubicBezTo>
                  <a:cubicBezTo>
                    <a:pt x="668" y="173"/>
                    <a:pt x="663" y="174"/>
                    <a:pt x="662" y="180"/>
                  </a:cubicBezTo>
                  <a:cubicBezTo>
                    <a:pt x="660" y="186"/>
                    <a:pt x="666" y="182"/>
                    <a:pt x="669" y="182"/>
                  </a:cubicBezTo>
                  <a:cubicBezTo>
                    <a:pt x="671" y="181"/>
                    <a:pt x="669" y="189"/>
                    <a:pt x="668" y="195"/>
                  </a:cubicBezTo>
                  <a:cubicBezTo>
                    <a:pt x="667" y="201"/>
                    <a:pt x="674" y="197"/>
                    <a:pt x="679" y="196"/>
                  </a:cubicBezTo>
                  <a:cubicBezTo>
                    <a:pt x="685" y="196"/>
                    <a:pt x="686" y="198"/>
                    <a:pt x="694" y="201"/>
                  </a:cubicBezTo>
                  <a:cubicBezTo>
                    <a:pt x="694" y="201"/>
                    <a:pt x="694" y="201"/>
                    <a:pt x="695" y="201"/>
                  </a:cubicBezTo>
                  <a:cubicBezTo>
                    <a:pt x="702" y="204"/>
                    <a:pt x="696" y="210"/>
                    <a:pt x="690" y="215"/>
                  </a:cubicBezTo>
                  <a:cubicBezTo>
                    <a:pt x="684" y="221"/>
                    <a:pt x="694" y="229"/>
                    <a:pt x="694" y="2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087">
              <a:extLst>
                <a:ext uri="{FF2B5EF4-FFF2-40B4-BE49-F238E27FC236}">
                  <a16:creationId xmlns:a16="http://schemas.microsoft.com/office/drawing/2014/main" id="{93EAE204-1E98-9847-8392-64E99803E575}"/>
                </a:ext>
              </a:extLst>
            </p:cNvPr>
            <p:cNvSpPr>
              <a:spLocks/>
            </p:cNvSpPr>
            <p:nvPr/>
          </p:nvSpPr>
          <p:spPr bwMode="auto">
            <a:xfrm>
              <a:off x="3705" y="1174"/>
              <a:ext cx="445" cy="173"/>
            </a:xfrm>
            <a:custGeom>
              <a:avLst/>
              <a:gdLst>
                <a:gd name="T0" fmla="*/ 713 w 742"/>
                <a:gd name="T1" fmla="*/ 147 h 288"/>
                <a:gd name="T2" fmla="*/ 677 w 742"/>
                <a:gd name="T3" fmla="*/ 158 h 288"/>
                <a:gd name="T4" fmla="*/ 658 w 742"/>
                <a:gd name="T5" fmla="*/ 183 h 288"/>
                <a:gd name="T6" fmla="*/ 611 w 742"/>
                <a:gd name="T7" fmla="*/ 195 h 288"/>
                <a:gd name="T8" fmla="*/ 586 w 742"/>
                <a:gd name="T9" fmla="*/ 201 h 288"/>
                <a:gd name="T10" fmla="*/ 594 w 742"/>
                <a:gd name="T11" fmla="*/ 238 h 288"/>
                <a:gd name="T12" fmla="*/ 574 w 742"/>
                <a:gd name="T13" fmla="*/ 261 h 288"/>
                <a:gd name="T14" fmla="*/ 528 w 742"/>
                <a:gd name="T15" fmla="*/ 266 h 288"/>
                <a:gd name="T16" fmla="*/ 477 w 742"/>
                <a:gd name="T17" fmla="*/ 287 h 288"/>
                <a:gd name="T18" fmla="*/ 441 w 742"/>
                <a:gd name="T19" fmla="*/ 280 h 288"/>
                <a:gd name="T20" fmla="*/ 389 w 742"/>
                <a:gd name="T21" fmla="*/ 264 h 288"/>
                <a:gd name="T22" fmla="*/ 343 w 742"/>
                <a:gd name="T23" fmla="*/ 261 h 288"/>
                <a:gd name="T24" fmla="*/ 299 w 742"/>
                <a:gd name="T25" fmla="*/ 257 h 288"/>
                <a:gd name="T26" fmla="*/ 265 w 742"/>
                <a:gd name="T27" fmla="*/ 256 h 288"/>
                <a:gd name="T28" fmla="*/ 244 w 742"/>
                <a:gd name="T29" fmla="*/ 235 h 288"/>
                <a:gd name="T30" fmla="*/ 214 w 742"/>
                <a:gd name="T31" fmla="*/ 213 h 288"/>
                <a:gd name="T32" fmla="*/ 181 w 742"/>
                <a:gd name="T33" fmla="*/ 199 h 288"/>
                <a:gd name="T34" fmla="*/ 136 w 742"/>
                <a:gd name="T35" fmla="*/ 193 h 288"/>
                <a:gd name="T36" fmla="*/ 106 w 742"/>
                <a:gd name="T37" fmla="*/ 177 h 288"/>
                <a:gd name="T38" fmla="*/ 101 w 742"/>
                <a:gd name="T39" fmla="*/ 151 h 288"/>
                <a:gd name="T40" fmla="*/ 73 w 742"/>
                <a:gd name="T41" fmla="*/ 120 h 288"/>
                <a:gd name="T42" fmla="*/ 39 w 742"/>
                <a:gd name="T43" fmla="*/ 111 h 288"/>
                <a:gd name="T44" fmla="*/ 14 w 742"/>
                <a:gd name="T45" fmla="*/ 94 h 288"/>
                <a:gd name="T46" fmla="*/ 0 w 742"/>
                <a:gd name="T47" fmla="*/ 80 h 288"/>
                <a:gd name="T48" fmla="*/ 32 w 742"/>
                <a:gd name="T49" fmla="*/ 68 h 288"/>
                <a:gd name="T50" fmla="*/ 55 w 742"/>
                <a:gd name="T51" fmla="*/ 49 h 288"/>
                <a:gd name="T52" fmla="*/ 87 w 742"/>
                <a:gd name="T53" fmla="*/ 36 h 288"/>
                <a:gd name="T54" fmla="*/ 127 w 742"/>
                <a:gd name="T55" fmla="*/ 44 h 288"/>
                <a:gd name="T56" fmla="*/ 176 w 742"/>
                <a:gd name="T57" fmla="*/ 58 h 288"/>
                <a:gd name="T58" fmla="*/ 213 w 742"/>
                <a:gd name="T59" fmla="*/ 57 h 288"/>
                <a:gd name="T60" fmla="*/ 205 w 742"/>
                <a:gd name="T61" fmla="*/ 39 h 288"/>
                <a:gd name="T62" fmla="*/ 200 w 742"/>
                <a:gd name="T63" fmla="*/ 12 h 288"/>
                <a:gd name="T64" fmla="*/ 214 w 742"/>
                <a:gd name="T65" fmla="*/ 3 h 288"/>
                <a:gd name="T66" fmla="*/ 261 w 742"/>
                <a:gd name="T67" fmla="*/ 16 h 288"/>
                <a:gd name="T68" fmla="*/ 299 w 742"/>
                <a:gd name="T69" fmla="*/ 39 h 288"/>
                <a:gd name="T70" fmla="*/ 335 w 742"/>
                <a:gd name="T71" fmla="*/ 54 h 288"/>
                <a:gd name="T72" fmla="*/ 373 w 742"/>
                <a:gd name="T73" fmla="*/ 46 h 288"/>
                <a:gd name="T74" fmla="*/ 414 w 742"/>
                <a:gd name="T75" fmla="*/ 58 h 288"/>
                <a:gd name="T76" fmla="*/ 451 w 742"/>
                <a:gd name="T77" fmla="*/ 75 h 288"/>
                <a:gd name="T78" fmla="*/ 510 w 742"/>
                <a:gd name="T79" fmla="*/ 79 h 288"/>
                <a:gd name="T80" fmla="*/ 548 w 742"/>
                <a:gd name="T81" fmla="*/ 66 h 288"/>
                <a:gd name="T82" fmla="*/ 586 w 742"/>
                <a:gd name="T83" fmla="*/ 56 h 288"/>
                <a:gd name="T84" fmla="*/ 623 w 742"/>
                <a:gd name="T85" fmla="*/ 63 h 288"/>
                <a:gd name="T86" fmla="*/ 623 w 742"/>
                <a:gd name="T87" fmla="*/ 94 h 288"/>
                <a:gd name="T88" fmla="*/ 631 w 742"/>
                <a:gd name="T89" fmla="*/ 116 h 288"/>
                <a:gd name="T90" fmla="*/ 653 w 742"/>
                <a:gd name="T91" fmla="*/ 116 h 288"/>
                <a:gd name="T92" fmla="*/ 677 w 742"/>
                <a:gd name="T93" fmla="*/ 112 h 288"/>
                <a:gd name="T94" fmla="*/ 713 w 742"/>
                <a:gd name="T95" fmla="*/ 124 h 288"/>
                <a:gd name="T96" fmla="*/ 739 w 742"/>
                <a:gd name="T97" fmla="*/ 1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2" h="288">
                  <a:moveTo>
                    <a:pt x="739" y="148"/>
                  </a:moveTo>
                  <a:cubicBezTo>
                    <a:pt x="737" y="148"/>
                    <a:pt x="722" y="147"/>
                    <a:pt x="713" y="147"/>
                  </a:cubicBezTo>
                  <a:cubicBezTo>
                    <a:pt x="704" y="147"/>
                    <a:pt x="696" y="150"/>
                    <a:pt x="693" y="152"/>
                  </a:cubicBezTo>
                  <a:cubicBezTo>
                    <a:pt x="689" y="153"/>
                    <a:pt x="682" y="155"/>
                    <a:pt x="677" y="158"/>
                  </a:cubicBezTo>
                  <a:cubicBezTo>
                    <a:pt x="673" y="160"/>
                    <a:pt x="673" y="165"/>
                    <a:pt x="675" y="171"/>
                  </a:cubicBezTo>
                  <a:cubicBezTo>
                    <a:pt x="678" y="178"/>
                    <a:pt x="666" y="183"/>
                    <a:pt x="658" y="183"/>
                  </a:cubicBezTo>
                  <a:cubicBezTo>
                    <a:pt x="650" y="182"/>
                    <a:pt x="640" y="188"/>
                    <a:pt x="638" y="193"/>
                  </a:cubicBezTo>
                  <a:cubicBezTo>
                    <a:pt x="636" y="198"/>
                    <a:pt x="623" y="200"/>
                    <a:pt x="611" y="195"/>
                  </a:cubicBezTo>
                  <a:cubicBezTo>
                    <a:pt x="599" y="191"/>
                    <a:pt x="599" y="191"/>
                    <a:pt x="592" y="192"/>
                  </a:cubicBezTo>
                  <a:cubicBezTo>
                    <a:pt x="585" y="192"/>
                    <a:pt x="587" y="194"/>
                    <a:pt x="586" y="201"/>
                  </a:cubicBezTo>
                  <a:cubicBezTo>
                    <a:pt x="584" y="208"/>
                    <a:pt x="597" y="219"/>
                    <a:pt x="605" y="225"/>
                  </a:cubicBezTo>
                  <a:cubicBezTo>
                    <a:pt x="612" y="231"/>
                    <a:pt x="596" y="236"/>
                    <a:pt x="594" y="238"/>
                  </a:cubicBezTo>
                  <a:cubicBezTo>
                    <a:pt x="592" y="240"/>
                    <a:pt x="589" y="242"/>
                    <a:pt x="588" y="248"/>
                  </a:cubicBezTo>
                  <a:cubicBezTo>
                    <a:pt x="587" y="255"/>
                    <a:pt x="582" y="256"/>
                    <a:pt x="574" y="261"/>
                  </a:cubicBezTo>
                  <a:cubicBezTo>
                    <a:pt x="565" y="266"/>
                    <a:pt x="565" y="262"/>
                    <a:pt x="556" y="264"/>
                  </a:cubicBezTo>
                  <a:cubicBezTo>
                    <a:pt x="547" y="265"/>
                    <a:pt x="538" y="264"/>
                    <a:pt x="528" y="266"/>
                  </a:cubicBezTo>
                  <a:cubicBezTo>
                    <a:pt x="517" y="268"/>
                    <a:pt x="502" y="272"/>
                    <a:pt x="496" y="273"/>
                  </a:cubicBezTo>
                  <a:cubicBezTo>
                    <a:pt x="490" y="274"/>
                    <a:pt x="479" y="285"/>
                    <a:pt x="477" y="287"/>
                  </a:cubicBezTo>
                  <a:cubicBezTo>
                    <a:pt x="476" y="288"/>
                    <a:pt x="471" y="287"/>
                    <a:pt x="463" y="283"/>
                  </a:cubicBezTo>
                  <a:cubicBezTo>
                    <a:pt x="454" y="279"/>
                    <a:pt x="452" y="283"/>
                    <a:pt x="441" y="280"/>
                  </a:cubicBezTo>
                  <a:cubicBezTo>
                    <a:pt x="430" y="277"/>
                    <a:pt x="415" y="275"/>
                    <a:pt x="410" y="275"/>
                  </a:cubicBezTo>
                  <a:cubicBezTo>
                    <a:pt x="405" y="274"/>
                    <a:pt x="396" y="268"/>
                    <a:pt x="389" y="264"/>
                  </a:cubicBezTo>
                  <a:cubicBezTo>
                    <a:pt x="382" y="261"/>
                    <a:pt x="376" y="262"/>
                    <a:pt x="366" y="260"/>
                  </a:cubicBezTo>
                  <a:cubicBezTo>
                    <a:pt x="356" y="258"/>
                    <a:pt x="352" y="259"/>
                    <a:pt x="343" y="261"/>
                  </a:cubicBezTo>
                  <a:cubicBezTo>
                    <a:pt x="333" y="263"/>
                    <a:pt x="321" y="261"/>
                    <a:pt x="319" y="261"/>
                  </a:cubicBezTo>
                  <a:cubicBezTo>
                    <a:pt x="317" y="261"/>
                    <a:pt x="307" y="259"/>
                    <a:pt x="299" y="257"/>
                  </a:cubicBezTo>
                  <a:cubicBezTo>
                    <a:pt x="291" y="256"/>
                    <a:pt x="285" y="256"/>
                    <a:pt x="278" y="256"/>
                  </a:cubicBezTo>
                  <a:cubicBezTo>
                    <a:pt x="271" y="257"/>
                    <a:pt x="272" y="259"/>
                    <a:pt x="265" y="256"/>
                  </a:cubicBezTo>
                  <a:cubicBezTo>
                    <a:pt x="258" y="253"/>
                    <a:pt x="261" y="254"/>
                    <a:pt x="255" y="248"/>
                  </a:cubicBezTo>
                  <a:cubicBezTo>
                    <a:pt x="248" y="242"/>
                    <a:pt x="251" y="242"/>
                    <a:pt x="244" y="235"/>
                  </a:cubicBezTo>
                  <a:cubicBezTo>
                    <a:pt x="237" y="227"/>
                    <a:pt x="229" y="221"/>
                    <a:pt x="228" y="219"/>
                  </a:cubicBezTo>
                  <a:cubicBezTo>
                    <a:pt x="227" y="216"/>
                    <a:pt x="223" y="216"/>
                    <a:pt x="214" y="213"/>
                  </a:cubicBezTo>
                  <a:cubicBezTo>
                    <a:pt x="204" y="210"/>
                    <a:pt x="206" y="210"/>
                    <a:pt x="198" y="207"/>
                  </a:cubicBezTo>
                  <a:cubicBezTo>
                    <a:pt x="190" y="204"/>
                    <a:pt x="192" y="203"/>
                    <a:pt x="181" y="199"/>
                  </a:cubicBezTo>
                  <a:cubicBezTo>
                    <a:pt x="171" y="194"/>
                    <a:pt x="176" y="197"/>
                    <a:pt x="161" y="194"/>
                  </a:cubicBezTo>
                  <a:cubicBezTo>
                    <a:pt x="146" y="191"/>
                    <a:pt x="140" y="193"/>
                    <a:pt x="136" y="193"/>
                  </a:cubicBezTo>
                  <a:cubicBezTo>
                    <a:pt x="132" y="192"/>
                    <a:pt x="125" y="191"/>
                    <a:pt x="118" y="189"/>
                  </a:cubicBezTo>
                  <a:cubicBezTo>
                    <a:pt x="111" y="187"/>
                    <a:pt x="111" y="184"/>
                    <a:pt x="106" y="177"/>
                  </a:cubicBezTo>
                  <a:cubicBezTo>
                    <a:pt x="100" y="170"/>
                    <a:pt x="105" y="169"/>
                    <a:pt x="107" y="165"/>
                  </a:cubicBezTo>
                  <a:cubicBezTo>
                    <a:pt x="109" y="161"/>
                    <a:pt x="103" y="158"/>
                    <a:pt x="101" y="151"/>
                  </a:cubicBezTo>
                  <a:cubicBezTo>
                    <a:pt x="100" y="145"/>
                    <a:pt x="91" y="137"/>
                    <a:pt x="87" y="134"/>
                  </a:cubicBezTo>
                  <a:cubicBezTo>
                    <a:pt x="82" y="131"/>
                    <a:pt x="78" y="126"/>
                    <a:pt x="73" y="120"/>
                  </a:cubicBezTo>
                  <a:cubicBezTo>
                    <a:pt x="68" y="115"/>
                    <a:pt x="67" y="118"/>
                    <a:pt x="57" y="116"/>
                  </a:cubicBezTo>
                  <a:cubicBezTo>
                    <a:pt x="48" y="114"/>
                    <a:pt x="46" y="113"/>
                    <a:pt x="39" y="111"/>
                  </a:cubicBezTo>
                  <a:cubicBezTo>
                    <a:pt x="32" y="109"/>
                    <a:pt x="31" y="105"/>
                    <a:pt x="24" y="102"/>
                  </a:cubicBezTo>
                  <a:cubicBezTo>
                    <a:pt x="16" y="99"/>
                    <a:pt x="18" y="96"/>
                    <a:pt x="14" y="94"/>
                  </a:cubicBezTo>
                  <a:cubicBezTo>
                    <a:pt x="10" y="92"/>
                    <a:pt x="5" y="87"/>
                    <a:pt x="5" y="84"/>
                  </a:cubicBezTo>
                  <a:cubicBezTo>
                    <a:pt x="5" y="81"/>
                    <a:pt x="2" y="81"/>
                    <a:pt x="0" y="80"/>
                  </a:cubicBezTo>
                  <a:cubicBezTo>
                    <a:pt x="3" y="77"/>
                    <a:pt x="2" y="73"/>
                    <a:pt x="11" y="71"/>
                  </a:cubicBezTo>
                  <a:cubicBezTo>
                    <a:pt x="21" y="70"/>
                    <a:pt x="28" y="77"/>
                    <a:pt x="32" y="68"/>
                  </a:cubicBezTo>
                  <a:cubicBezTo>
                    <a:pt x="36" y="59"/>
                    <a:pt x="28" y="60"/>
                    <a:pt x="37" y="57"/>
                  </a:cubicBezTo>
                  <a:cubicBezTo>
                    <a:pt x="45" y="53"/>
                    <a:pt x="45" y="55"/>
                    <a:pt x="55" y="49"/>
                  </a:cubicBezTo>
                  <a:cubicBezTo>
                    <a:pt x="65" y="43"/>
                    <a:pt x="64" y="41"/>
                    <a:pt x="73" y="39"/>
                  </a:cubicBezTo>
                  <a:cubicBezTo>
                    <a:pt x="82" y="37"/>
                    <a:pt x="82" y="34"/>
                    <a:pt x="87" y="36"/>
                  </a:cubicBezTo>
                  <a:cubicBezTo>
                    <a:pt x="91" y="38"/>
                    <a:pt x="93" y="44"/>
                    <a:pt x="101" y="42"/>
                  </a:cubicBezTo>
                  <a:cubicBezTo>
                    <a:pt x="108" y="40"/>
                    <a:pt x="125" y="42"/>
                    <a:pt x="127" y="44"/>
                  </a:cubicBezTo>
                  <a:cubicBezTo>
                    <a:pt x="129" y="46"/>
                    <a:pt x="135" y="57"/>
                    <a:pt x="147" y="58"/>
                  </a:cubicBezTo>
                  <a:cubicBezTo>
                    <a:pt x="160" y="58"/>
                    <a:pt x="163" y="56"/>
                    <a:pt x="176" y="58"/>
                  </a:cubicBezTo>
                  <a:cubicBezTo>
                    <a:pt x="189" y="59"/>
                    <a:pt x="198" y="67"/>
                    <a:pt x="203" y="65"/>
                  </a:cubicBezTo>
                  <a:cubicBezTo>
                    <a:pt x="208" y="62"/>
                    <a:pt x="211" y="61"/>
                    <a:pt x="213" y="57"/>
                  </a:cubicBezTo>
                  <a:cubicBezTo>
                    <a:pt x="215" y="52"/>
                    <a:pt x="218" y="48"/>
                    <a:pt x="215" y="45"/>
                  </a:cubicBezTo>
                  <a:cubicBezTo>
                    <a:pt x="212" y="42"/>
                    <a:pt x="213" y="46"/>
                    <a:pt x="205" y="39"/>
                  </a:cubicBezTo>
                  <a:cubicBezTo>
                    <a:pt x="198" y="32"/>
                    <a:pt x="192" y="30"/>
                    <a:pt x="194" y="23"/>
                  </a:cubicBezTo>
                  <a:cubicBezTo>
                    <a:pt x="196" y="17"/>
                    <a:pt x="196" y="16"/>
                    <a:pt x="200" y="12"/>
                  </a:cubicBezTo>
                  <a:cubicBezTo>
                    <a:pt x="204" y="7"/>
                    <a:pt x="204" y="7"/>
                    <a:pt x="205" y="3"/>
                  </a:cubicBezTo>
                  <a:cubicBezTo>
                    <a:pt x="205" y="0"/>
                    <a:pt x="208" y="0"/>
                    <a:pt x="214" y="3"/>
                  </a:cubicBezTo>
                  <a:cubicBezTo>
                    <a:pt x="220" y="7"/>
                    <a:pt x="232" y="11"/>
                    <a:pt x="239" y="11"/>
                  </a:cubicBezTo>
                  <a:cubicBezTo>
                    <a:pt x="245" y="11"/>
                    <a:pt x="250" y="15"/>
                    <a:pt x="261" y="16"/>
                  </a:cubicBezTo>
                  <a:cubicBezTo>
                    <a:pt x="272" y="16"/>
                    <a:pt x="278" y="14"/>
                    <a:pt x="284" y="22"/>
                  </a:cubicBezTo>
                  <a:cubicBezTo>
                    <a:pt x="291" y="30"/>
                    <a:pt x="292" y="31"/>
                    <a:pt x="299" y="39"/>
                  </a:cubicBezTo>
                  <a:cubicBezTo>
                    <a:pt x="306" y="46"/>
                    <a:pt x="305" y="49"/>
                    <a:pt x="316" y="50"/>
                  </a:cubicBezTo>
                  <a:cubicBezTo>
                    <a:pt x="326" y="51"/>
                    <a:pt x="328" y="55"/>
                    <a:pt x="335" y="54"/>
                  </a:cubicBezTo>
                  <a:cubicBezTo>
                    <a:pt x="341" y="52"/>
                    <a:pt x="354" y="50"/>
                    <a:pt x="356" y="47"/>
                  </a:cubicBezTo>
                  <a:cubicBezTo>
                    <a:pt x="358" y="44"/>
                    <a:pt x="362" y="45"/>
                    <a:pt x="373" y="46"/>
                  </a:cubicBezTo>
                  <a:cubicBezTo>
                    <a:pt x="384" y="47"/>
                    <a:pt x="383" y="47"/>
                    <a:pt x="396" y="49"/>
                  </a:cubicBezTo>
                  <a:cubicBezTo>
                    <a:pt x="408" y="52"/>
                    <a:pt x="410" y="58"/>
                    <a:pt x="414" y="58"/>
                  </a:cubicBezTo>
                  <a:cubicBezTo>
                    <a:pt x="419" y="58"/>
                    <a:pt x="428" y="58"/>
                    <a:pt x="433" y="61"/>
                  </a:cubicBezTo>
                  <a:cubicBezTo>
                    <a:pt x="438" y="65"/>
                    <a:pt x="443" y="74"/>
                    <a:pt x="451" y="75"/>
                  </a:cubicBezTo>
                  <a:cubicBezTo>
                    <a:pt x="459" y="75"/>
                    <a:pt x="474" y="79"/>
                    <a:pt x="483" y="80"/>
                  </a:cubicBezTo>
                  <a:cubicBezTo>
                    <a:pt x="492" y="81"/>
                    <a:pt x="502" y="80"/>
                    <a:pt x="510" y="79"/>
                  </a:cubicBezTo>
                  <a:cubicBezTo>
                    <a:pt x="517" y="78"/>
                    <a:pt x="518" y="74"/>
                    <a:pt x="530" y="73"/>
                  </a:cubicBezTo>
                  <a:cubicBezTo>
                    <a:pt x="542" y="71"/>
                    <a:pt x="545" y="74"/>
                    <a:pt x="548" y="66"/>
                  </a:cubicBezTo>
                  <a:cubicBezTo>
                    <a:pt x="552" y="59"/>
                    <a:pt x="553" y="55"/>
                    <a:pt x="558" y="54"/>
                  </a:cubicBezTo>
                  <a:cubicBezTo>
                    <a:pt x="563" y="53"/>
                    <a:pt x="581" y="53"/>
                    <a:pt x="586" y="56"/>
                  </a:cubicBezTo>
                  <a:cubicBezTo>
                    <a:pt x="592" y="59"/>
                    <a:pt x="598" y="60"/>
                    <a:pt x="603" y="59"/>
                  </a:cubicBezTo>
                  <a:cubicBezTo>
                    <a:pt x="608" y="58"/>
                    <a:pt x="609" y="61"/>
                    <a:pt x="623" y="63"/>
                  </a:cubicBezTo>
                  <a:cubicBezTo>
                    <a:pt x="623" y="63"/>
                    <a:pt x="623" y="63"/>
                    <a:pt x="623" y="63"/>
                  </a:cubicBezTo>
                  <a:cubicBezTo>
                    <a:pt x="623" y="70"/>
                    <a:pt x="622" y="91"/>
                    <a:pt x="623" y="94"/>
                  </a:cubicBezTo>
                  <a:cubicBezTo>
                    <a:pt x="625" y="99"/>
                    <a:pt x="626" y="100"/>
                    <a:pt x="624" y="106"/>
                  </a:cubicBezTo>
                  <a:cubicBezTo>
                    <a:pt x="621" y="111"/>
                    <a:pt x="626" y="110"/>
                    <a:pt x="631" y="116"/>
                  </a:cubicBezTo>
                  <a:cubicBezTo>
                    <a:pt x="635" y="122"/>
                    <a:pt x="635" y="118"/>
                    <a:pt x="639" y="117"/>
                  </a:cubicBezTo>
                  <a:cubicBezTo>
                    <a:pt x="644" y="115"/>
                    <a:pt x="648" y="116"/>
                    <a:pt x="653" y="116"/>
                  </a:cubicBezTo>
                  <a:cubicBezTo>
                    <a:pt x="659" y="116"/>
                    <a:pt x="660" y="117"/>
                    <a:pt x="668" y="118"/>
                  </a:cubicBezTo>
                  <a:cubicBezTo>
                    <a:pt x="676" y="119"/>
                    <a:pt x="674" y="115"/>
                    <a:pt x="677" y="112"/>
                  </a:cubicBezTo>
                  <a:cubicBezTo>
                    <a:pt x="681" y="109"/>
                    <a:pt x="686" y="112"/>
                    <a:pt x="697" y="116"/>
                  </a:cubicBezTo>
                  <a:cubicBezTo>
                    <a:pt x="708" y="120"/>
                    <a:pt x="707" y="121"/>
                    <a:pt x="713" y="124"/>
                  </a:cubicBezTo>
                  <a:cubicBezTo>
                    <a:pt x="719" y="128"/>
                    <a:pt x="727" y="134"/>
                    <a:pt x="734" y="140"/>
                  </a:cubicBezTo>
                  <a:cubicBezTo>
                    <a:pt x="742" y="145"/>
                    <a:pt x="741" y="148"/>
                    <a:pt x="739" y="14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088">
              <a:extLst>
                <a:ext uri="{FF2B5EF4-FFF2-40B4-BE49-F238E27FC236}">
                  <a16:creationId xmlns:a16="http://schemas.microsoft.com/office/drawing/2014/main" id="{8EEEE680-01F4-3948-9F98-4BDFB5EED961}"/>
                </a:ext>
              </a:extLst>
            </p:cNvPr>
            <p:cNvSpPr>
              <a:spLocks noEditPoints="1"/>
            </p:cNvSpPr>
            <p:nvPr/>
          </p:nvSpPr>
          <p:spPr bwMode="auto">
            <a:xfrm>
              <a:off x="3166" y="1121"/>
              <a:ext cx="538" cy="243"/>
            </a:xfrm>
            <a:custGeom>
              <a:avLst/>
              <a:gdLst>
                <a:gd name="T0" fmla="*/ 849 w 897"/>
                <a:gd name="T1" fmla="*/ 158 h 404"/>
                <a:gd name="T2" fmla="*/ 790 w 897"/>
                <a:gd name="T3" fmla="*/ 119 h 404"/>
                <a:gd name="T4" fmla="*/ 728 w 897"/>
                <a:gd name="T5" fmla="*/ 110 h 404"/>
                <a:gd name="T6" fmla="*/ 602 w 897"/>
                <a:gd name="T7" fmla="*/ 37 h 404"/>
                <a:gd name="T8" fmla="*/ 569 w 897"/>
                <a:gd name="T9" fmla="*/ 45 h 404"/>
                <a:gd name="T10" fmla="*/ 542 w 897"/>
                <a:gd name="T11" fmla="*/ 39 h 404"/>
                <a:gd name="T12" fmla="*/ 496 w 897"/>
                <a:gd name="T13" fmla="*/ 34 h 404"/>
                <a:gd name="T14" fmla="*/ 463 w 897"/>
                <a:gd name="T15" fmla="*/ 5 h 404"/>
                <a:gd name="T16" fmla="*/ 422 w 897"/>
                <a:gd name="T17" fmla="*/ 5 h 404"/>
                <a:gd name="T18" fmla="*/ 357 w 897"/>
                <a:gd name="T19" fmla="*/ 26 h 404"/>
                <a:gd name="T20" fmla="*/ 303 w 897"/>
                <a:gd name="T21" fmla="*/ 40 h 404"/>
                <a:gd name="T22" fmla="*/ 287 w 897"/>
                <a:gd name="T23" fmla="*/ 55 h 404"/>
                <a:gd name="T24" fmla="*/ 294 w 897"/>
                <a:gd name="T25" fmla="*/ 64 h 404"/>
                <a:gd name="T26" fmla="*/ 288 w 897"/>
                <a:gd name="T27" fmla="*/ 84 h 404"/>
                <a:gd name="T28" fmla="*/ 292 w 897"/>
                <a:gd name="T29" fmla="*/ 102 h 404"/>
                <a:gd name="T30" fmla="*/ 303 w 897"/>
                <a:gd name="T31" fmla="*/ 128 h 404"/>
                <a:gd name="T32" fmla="*/ 266 w 897"/>
                <a:gd name="T33" fmla="*/ 127 h 404"/>
                <a:gd name="T34" fmla="*/ 227 w 897"/>
                <a:gd name="T35" fmla="*/ 122 h 404"/>
                <a:gd name="T36" fmla="*/ 178 w 897"/>
                <a:gd name="T37" fmla="*/ 123 h 404"/>
                <a:gd name="T38" fmla="*/ 149 w 897"/>
                <a:gd name="T39" fmla="*/ 115 h 404"/>
                <a:gd name="T40" fmla="*/ 93 w 897"/>
                <a:gd name="T41" fmla="*/ 105 h 404"/>
                <a:gd name="T42" fmla="*/ 51 w 897"/>
                <a:gd name="T43" fmla="*/ 120 h 404"/>
                <a:gd name="T44" fmla="*/ 30 w 897"/>
                <a:gd name="T45" fmla="*/ 144 h 404"/>
                <a:gd name="T46" fmla="*/ 7 w 897"/>
                <a:gd name="T47" fmla="*/ 165 h 404"/>
                <a:gd name="T48" fmla="*/ 18 w 897"/>
                <a:gd name="T49" fmla="*/ 200 h 404"/>
                <a:gd name="T50" fmla="*/ 66 w 897"/>
                <a:gd name="T51" fmla="*/ 230 h 404"/>
                <a:gd name="T52" fmla="*/ 72 w 897"/>
                <a:gd name="T53" fmla="*/ 245 h 404"/>
                <a:gd name="T54" fmla="*/ 110 w 897"/>
                <a:gd name="T55" fmla="*/ 229 h 404"/>
                <a:gd name="T56" fmla="*/ 160 w 897"/>
                <a:gd name="T57" fmla="*/ 260 h 404"/>
                <a:gd name="T58" fmla="*/ 127 w 897"/>
                <a:gd name="T59" fmla="*/ 275 h 404"/>
                <a:gd name="T60" fmla="*/ 122 w 897"/>
                <a:gd name="T61" fmla="*/ 308 h 404"/>
                <a:gd name="T62" fmla="*/ 167 w 897"/>
                <a:gd name="T63" fmla="*/ 342 h 404"/>
                <a:gd name="T64" fmla="*/ 184 w 897"/>
                <a:gd name="T65" fmla="*/ 361 h 404"/>
                <a:gd name="T66" fmla="*/ 224 w 897"/>
                <a:gd name="T67" fmla="*/ 364 h 404"/>
                <a:gd name="T68" fmla="*/ 255 w 897"/>
                <a:gd name="T69" fmla="*/ 384 h 404"/>
                <a:gd name="T70" fmla="*/ 285 w 897"/>
                <a:gd name="T71" fmla="*/ 268 h 404"/>
                <a:gd name="T72" fmla="*/ 304 w 897"/>
                <a:gd name="T73" fmla="*/ 246 h 404"/>
                <a:gd name="T74" fmla="*/ 317 w 897"/>
                <a:gd name="T75" fmla="*/ 264 h 404"/>
                <a:gd name="T76" fmla="*/ 342 w 897"/>
                <a:gd name="T77" fmla="*/ 293 h 404"/>
                <a:gd name="T78" fmla="*/ 377 w 897"/>
                <a:gd name="T79" fmla="*/ 322 h 404"/>
                <a:gd name="T80" fmla="*/ 437 w 897"/>
                <a:gd name="T81" fmla="*/ 319 h 404"/>
                <a:gd name="T82" fmla="*/ 476 w 897"/>
                <a:gd name="T83" fmla="*/ 352 h 404"/>
                <a:gd name="T84" fmla="*/ 510 w 897"/>
                <a:gd name="T85" fmla="*/ 389 h 404"/>
                <a:gd name="T86" fmla="*/ 547 w 897"/>
                <a:gd name="T87" fmla="*/ 403 h 404"/>
                <a:gd name="T88" fmla="*/ 569 w 897"/>
                <a:gd name="T89" fmla="*/ 370 h 404"/>
                <a:gd name="T90" fmla="*/ 627 w 897"/>
                <a:gd name="T91" fmla="*/ 345 h 404"/>
                <a:gd name="T92" fmla="*/ 654 w 897"/>
                <a:gd name="T93" fmla="*/ 329 h 404"/>
                <a:gd name="T94" fmla="*/ 743 w 897"/>
                <a:gd name="T95" fmla="*/ 341 h 404"/>
                <a:gd name="T96" fmla="*/ 801 w 897"/>
                <a:gd name="T97" fmla="*/ 357 h 404"/>
                <a:gd name="T98" fmla="*/ 801 w 897"/>
                <a:gd name="T99" fmla="*/ 336 h 404"/>
                <a:gd name="T100" fmla="*/ 784 w 897"/>
                <a:gd name="T101" fmla="*/ 292 h 404"/>
                <a:gd name="T102" fmla="*/ 804 w 897"/>
                <a:gd name="T103" fmla="*/ 273 h 404"/>
                <a:gd name="T104" fmla="*/ 816 w 897"/>
                <a:gd name="T105" fmla="*/ 230 h 404"/>
                <a:gd name="T106" fmla="*/ 872 w 897"/>
                <a:gd name="T107" fmla="*/ 224 h 404"/>
                <a:gd name="T108" fmla="*/ 880 w 897"/>
                <a:gd name="T109" fmla="*/ 177 h 404"/>
                <a:gd name="T110" fmla="*/ 874 w 897"/>
                <a:gd name="T111" fmla="*/ 156 h 404"/>
                <a:gd name="T112" fmla="*/ 715 w 897"/>
                <a:gd name="T113" fmla="*/ 246 h 404"/>
                <a:gd name="T114" fmla="*/ 669 w 897"/>
                <a:gd name="T115" fmla="*/ 240 h 404"/>
                <a:gd name="T116" fmla="*/ 634 w 897"/>
                <a:gd name="T117" fmla="*/ 266 h 404"/>
                <a:gd name="T118" fmla="*/ 619 w 897"/>
                <a:gd name="T119" fmla="*/ 264 h 404"/>
                <a:gd name="T120" fmla="*/ 655 w 897"/>
                <a:gd name="T121" fmla="*/ 231 h 404"/>
                <a:gd name="T122" fmla="*/ 705 w 897"/>
                <a:gd name="T123" fmla="*/ 236 h 404"/>
                <a:gd name="T124" fmla="*/ 739 w 897"/>
                <a:gd name="T125" fmla="*/ 24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7" h="404">
                  <a:moveTo>
                    <a:pt x="874" y="156"/>
                  </a:moveTo>
                  <a:cubicBezTo>
                    <a:pt x="871" y="151"/>
                    <a:pt x="868" y="152"/>
                    <a:pt x="864" y="156"/>
                  </a:cubicBezTo>
                  <a:cubicBezTo>
                    <a:pt x="860" y="160"/>
                    <a:pt x="857" y="158"/>
                    <a:pt x="849" y="158"/>
                  </a:cubicBezTo>
                  <a:cubicBezTo>
                    <a:pt x="841" y="157"/>
                    <a:pt x="835" y="153"/>
                    <a:pt x="831" y="146"/>
                  </a:cubicBezTo>
                  <a:cubicBezTo>
                    <a:pt x="828" y="139"/>
                    <a:pt x="826" y="140"/>
                    <a:pt x="812" y="134"/>
                  </a:cubicBezTo>
                  <a:cubicBezTo>
                    <a:pt x="798" y="128"/>
                    <a:pt x="799" y="125"/>
                    <a:pt x="790" y="119"/>
                  </a:cubicBezTo>
                  <a:cubicBezTo>
                    <a:pt x="781" y="113"/>
                    <a:pt x="778" y="120"/>
                    <a:pt x="765" y="126"/>
                  </a:cubicBezTo>
                  <a:cubicBezTo>
                    <a:pt x="751" y="131"/>
                    <a:pt x="756" y="126"/>
                    <a:pt x="749" y="126"/>
                  </a:cubicBezTo>
                  <a:cubicBezTo>
                    <a:pt x="741" y="125"/>
                    <a:pt x="738" y="114"/>
                    <a:pt x="728" y="110"/>
                  </a:cubicBezTo>
                  <a:cubicBezTo>
                    <a:pt x="717" y="106"/>
                    <a:pt x="722" y="115"/>
                    <a:pt x="722" y="120"/>
                  </a:cubicBezTo>
                  <a:cubicBezTo>
                    <a:pt x="722" y="125"/>
                    <a:pt x="710" y="124"/>
                    <a:pt x="706" y="120"/>
                  </a:cubicBezTo>
                  <a:cubicBezTo>
                    <a:pt x="659" y="62"/>
                    <a:pt x="612" y="43"/>
                    <a:pt x="602" y="37"/>
                  </a:cubicBezTo>
                  <a:cubicBezTo>
                    <a:pt x="592" y="31"/>
                    <a:pt x="607" y="33"/>
                    <a:pt x="608" y="29"/>
                  </a:cubicBezTo>
                  <a:cubicBezTo>
                    <a:pt x="609" y="25"/>
                    <a:pt x="601" y="29"/>
                    <a:pt x="590" y="33"/>
                  </a:cubicBezTo>
                  <a:cubicBezTo>
                    <a:pt x="580" y="37"/>
                    <a:pt x="579" y="40"/>
                    <a:pt x="569" y="45"/>
                  </a:cubicBezTo>
                  <a:cubicBezTo>
                    <a:pt x="559" y="50"/>
                    <a:pt x="560" y="50"/>
                    <a:pt x="554" y="49"/>
                  </a:cubicBezTo>
                  <a:cubicBezTo>
                    <a:pt x="549" y="48"/>
                    <a:pt x="549" y="55"/>
                    <a:pt x="541" y="52"/>
                  </a:cubicBezTo>
                  <a:cubicBezTo>
                    <a:pt x="533" y="49"/>
                    <a:pt x="538" y="45"/>
                    <a:pt x="542" y="39"/>
                  </a:cubicBezTo>
                  <a:cubicBezTo>
                    <a:pt x="545" y="34"/>
                    <a:pt x="538" y="38"/>
                    <a:pt x="532" y="36"/>
                  </a:cubicBezTo>
                  <a:cubicBezTo>
                    <a:pt x="527" y="34"/>
                    <a:pt x="523" y="37"/>
                    <a:pt x="514" y="35"/>
                  </a:cubicBezTo>
                  <a:cubicBezTo>
                    <a:pt x="505" y="33"/>
                    <a:pt x="502" y="33"/>
                    <a:pt x="496" y="34"/>
                  </a:cubicBezTo>
                  <a:cubicBezTo>
                    <a:pt x="491" y="35"/>
                    <a:pt x="485" y="34"/>
                    <a:pt x="485" y="28"/>
                  </a:cubicBezTo>
                  <a:cubicBezTo>
                    <a:pt x="484" y="22"/>
                    <a:pt x="479" y="13"/>
                    <a:pt x="474" y="7"/>
                  </a:cubicBezTo>
                  <a:cubicBezTo>
                    <a:pt x="469" y="2"/>
                    <a:pt x="465" y="4"/>
                    <a:pt x="463" y="5"/>
                  </a:cubicBezTo>
                  <a:cubicBezTo>
                    <a:pt x="461" y="6"/>
                    <a:pt x="455" y="5"/>
                    <a:pt x="449" y="2"/>
                  </a:cubicBezTo>
                  <a:cubicBezTo>
                    <a:pt x="444" y="0"/>
                    <a:pt x="447" y="1"/>
                    <a:pt x="436" y="1"/>
                  </a:cubicBezTo>
                  <a:cubicBezTo>
                    <a:pt x="426" y="0"/>
                    <a:pt x="428" y="2"/>
                    <a:pt x="422" y="5"/>
                  </a:cubicBezTo>
                  <a:cubicBezTo>
                    <a:pt x="416" y="8"/>
                    <a:pt x="415" y="13"/>
                    <a:pt x="406" y="15"/>
                  </a:cubicBezTo>
                  <a:cubicBezTo>
                    <a:pt x="396" y="17"/>
                    <a:pt x="384" y="19"/>
                    <a:pt x="376" y="20"/>
                  </a:cubicBezTo>
                  <a:cubicBezTo>
                    <a:pt x="368" y="22"/>
                    <a:pt x="366" y="26"/>
                    <a:pt x="357" y="26"/>
                  </a:cubicBezTo>
                  <a:cubicBezTo>
                    <a:pt x="348" y="27"/>
                    <a:pt x="348" y="28"/>
                    <a:pt x="336" y="33"/>
                  </a:cubicBezTo>
                  <a:cubicBezTo>
                    <a:pt x="325" y="37"/>
                    <a:pt x="330" y="34"/>
                    <a:pt x="322" y="36"/>
                  </a:cubicBezTo>
                  <a:cubicBezTo>
                    <a:pt x="314" y="38"/>
                    <a:pt x="312" y="41"/>
                    <a:pt x="303" y="40"/>
                  </a:cubicBezTo>
                  <a:cubicBezTo>
                    <a:pt x="294" y="38"/>
                    <a:pt x="290" y="37"/>
                    <a:pt x="284" y="37"/>
                  </a:cubicBezTo>
                  <a:cubicBezTo>
                    <a:pt x="278" y="38"/>
                    <a:pt x="281" y="46"/>
                    <a:pt x="285" y="48"/>
                  </a:cubicBezTo>
                  <a:cubicBezTo>
                    <a:pt x="289" y="51"/>
                    <a:pt x="287" y="50"/>
                    <a:pt x="287" y="55"/>
                  </a:cubicBezTo>
                  <a:cubicBezTo>
                    <a:pt x="287" y="61"/>
                    <a:pt x="290" y="57"/>
                    <a:pt x="296" y="58"/>
                  </a:cubicBezTo>
                  <a:cubicBezTo>
                    <a:pt x="303" y="59"/>
                    <a:pt x="305" y="60"/>
                    <a:pt x="305" y="63"/>
                  </a:cubicBezTo>
                  <a:cubicBezTo>
                    <a:pt x="306" y="66"/>
                    <a:pt x="302" y="66"/>
                    <a:pt x="294" y="64"/>
                  </a:cubicBezTo>
                  <a:cubicBezTo>
                    <a:pt x="287" y="62"/>
                    <a:pt x="289" y="64"/>
                    <a:pt x="282" y="68"/>
                  </a:cubicBezTo>
                  <a:cubicBezTo>
                    <a:pt x="275" y="72"/>
                    <a:pt x="282" y="71"/>
                    <a:pt x="289" y="79"/>
                  </a:cubicBezTo>
                  <a:cubicBezTo>
                    <a:pt x="295" y="86"/>
                    <a:pt x="290" y="82"/>
                    <a:pt x="288" y="84"/>
                  </a:cubicBezTo>
                  <a:cubicBezTo>
                    <a:pt x="287" y="86"/>
                    <a:pt x="281" y="89"/>
                    <a:pt x="275" y="90"/>
                  </a:cubicBezTo>
                  <a:cubicBezTo>
                    <a:pt x="270" y="92"/>
                    <a:pt x="273" y="93"/>
                    <a:pt x="277" y="95"/>
                  </a:cubicBezTo>
                  <a:cubicBezTo>
                    <a:pt x="282" y="98"/>
                    <a:pt x="281" y="98"/>
                    <a:pt x="292" y="102"/>
                  </a:cubicBezTo>
                  <a:cubicBezTo>
                    <a:pt x="304" y="105"/>
                    <a:pt x="299" y="105"/>
                    <a:pt x="307" y="108"/>
                  </a:cubicBezTo>
                  <a:cubicBezTo>
                    <a:pt x="314" y="110"/>
                    <a:pt x="312" y="110"/>
                    <a:pt x="313" y="114"/>
                  </a:cubicBezTo>
                  <a:cubicBezTo>
                    <a:pt x="313" y="119"/>
                    <a:pt x="310" y="124"/>
                    <a:pt x="303" y="128"/>
                  </a:cubicBezTo>
                  <a:cubicBezTo>
                    <a:pt x="296" y="132"/>
                    <a:pt x="292" y="128"/>
                    <a:pt x="289" y="125"/>
                  </a:cubicBezTo>
                  <a:cubicBezTo>
                    <a:pt x="285" y="123"/>
                    <a:pt x="281" y="126"/>
                    <a:pt x="281" y="128"/>
                  </a:cubicBezTo>
                  <a:cubicBezTo>
                    <a:pt x="280" y="131"/>
                    <a:pt x="272" y="129"/>
                    <a:pt x="266" y="127"/>
                  </a:cubicBezTo>
                  <a:cubicBezTo>
                    <a:pt x="260" y="126"/>
                    <a:pt x="257" y="127"/>
                    <a:pt x="251" y="120"/>
                  </a:cubicBezTo>
                  <a:cubicBezTo>
                    <a:pt x="245" y="113"/>
                    <a:pt x="242" y="116"/>
                    <a:pt x="237" y="116"/>
                  </a:cubicBezTo>
                  <a:cubicBezTo>
                    <a:pt x="231" y="117"/>
                    <a:pt x="232" y="123"/>
                    <a:pt x="227" y="122"/>
                  </a:cubicBezTo>
                  <a:cubicBezTo>
                    <a:pt x="221" y="120"/>
                    <a:pt x="216" y="116"/>
                    <a:pt x="209" y="117"/>
                  </a:cubicBezTo>
                  <a:cubicBezTo>
                    <a:pt x="202" y="117"/>
                    <a:pt x="202" y="120"/>
                    <a:pt x="195" y="127"/>
                  </a:cubicBezTo>
                  <a:cubicBezTo>
                    <a:pt x="188" y="133"/>
                    <a:pt x="185" y="127"/>
                    <a:pt x="178" y="123"/>
                  </a:cubicBezTo>
                  <a:cubicBezTo>
                    <a:pt x="171" y="118"/>
                    <a:pt x="168" y="118"/>
                    <a:pt x="168" y="123"/>
                  </a:cubicBezTo>
                  <a:cubicBezTo>
                    <a:pt x="167" y="128"/>
                    <a:pt x="167" y="129"/>
                    <a:pt x="165" y="131"/>
                  </a:cubicBezTo>
                  <a:cubicBezTo>
                    <a:pt x="162" y="134"/>
                    <a:pt x="160" y="123"/>
                    <a:pt x="149" y="115"/>
                  </a:cubicBezTo>
                  <a:cubicBezTo>
                    <a:pt x="138" y="106"/>
                    <a:pt x="136" y="106"/>
                    <a:pt x="128" y="105"/>
                  </a:cubicBezTo>
                  <a:cubicBezTo>
                    <a:pt x="120" y="104"/>
                    <a:pt x="112" y="105"/>
                    <a:pt x="110" y="100"/>
                  </a:cubicBezTo>
                  <a:cubicBezTo>
                    <a:pt x="108" y="95"/>
                    <a:pt x="102" y="105"/>
                    <a:pt x="93" y="105"/>
                  </a:cubicBezTo>
                  <a:cubicBezTo>
                    <a:pt x="85" y="106"/>
                    <a:pt x="87" y="102"/>
                    <a:pt x="81" y="96"/>
                  </a:cubicBezTo>
                  <a:cubicBezTo>
                    <a:pt x="75" y="91"/>
                    <a:pt x="73" y="110"/>
                    <a:pt x="66" y="114"/>
                  </a:cubicBezTo>
                  <a:cubicBezTo>
                    <a:pt x="58" y="119"/>
                    <a:pt x="53" y="115"/>
                    <a:pt x="51" y="120"/>
                  </a:cubicBezTo>
                  <a:cubicBezTo>
                    <a:pt x="50" y="126"/>
                    <a:pt x="49" y="126"/>
                    <a:pt x="40" y="128"/>
                  </a:cubicBezTo>
                  <a:cubicBezTo>
                    <a:pt x="32" y="130"/>
                    <a:pt x="45" y="139"/>
                    <a:pt x="46" y="146"/>
                  </a:cubicBezTo>
                  <a:cubicBezTo>
                    <a:pt x="46" y="153"/>
                    <a:pt x="34" y="149"/>
                    <a:pt x="30" y="144"/>
                  </a:cubicBezTo>
                  <a:cubicBezTo>
                    <a:pt x="25" y="139"/>
                    <a:pt x="21" y="134"/>
                    <a:pt x="13" y="134"/>
                  </a:cubicBezTo>
                  <a:cubicBezTo>
                    <a:pt x="5" y="134"/>
                    <a:pt x="10" y="147"/>
                    <a:pt x="6" y="152"/>
                  </a:cubicBezTo>
                  <a:cubicBezTo>
                    <a:pt x="2" y="156"/>
                    <a:pt x="2" y="160"/>
                    <a:pt x="7" y="165"/>
                  </a:cubicBezTo>
                  <a:cubicBezTo>
                    <a:pt x="11" y="170"/>
                    <a:pt x="8" y="174"/>
                    <a:pt x="4" y="181"/>
                  </a:cubicBezTo>
                  <a:cubicBezTo>
                    <a:pt x="0" y="189"/>
                    <a:pt x="5" y="188"/>
                    <a:pt x="12" y="191"/>
                  </a:cubicBezTo>
                  <a:cubicBezTo>
                    <a:pt x="19" y="194"/>
                    <a:pt x="18" y="195"/>
                    <a:pt x="18" y="200"/>
                  </a:cubicBezTo>
                  <a:cubicBezTo>
                    <a:pt x="17" y="205"/>
                    <a:pt x="26" y="206"/>
                    <a:pt x="34" y="205"/>
                  </a:cubicBezTo>
                  <a:cubicBezTo>
                    <a:pt x="42" y="204"/>
                    <a:pt x="43" y="207"/>
                    <a:pt x="49" y="210"/>
                  </a:cubicBezTo>
                  <a:cubicBezTo>
                    <a:pt x="54" y="213"/>
                    <a:pt x="63" y="226"/>
                    <a:pt x="66" y="230"/>
                  </a:cubicBezTo>
                  <a:cubicBezTo>
                    <a:pt x="68" y="234"/>
                    <a:pt x="62" y="233"/>
                    <a:pt x="56" y="235"/>
                  </a:cubicBezTo>
                  <a:cubicBezTo>
                    <a:pt x="50" y="237"/>
                    <a:pt x="61" y="239"/>
                    <a:pt x="68" y="243"/>
                  </a:cubicBezTo>
                  <a:cubicBezTo>
                    <a:pt x="70" y="244"/>
                    <a:pt x="72" y="245"/>
                    <a:pt x="72" y="245"/>
                  </a:cubicBezTo>
                  <a:cubicBezTo>
                    <a:pt x="72" y="244"/>
                    <a:pt x="73" y="243"/>
                    <a:pt x="73" y="242"/>
                  </a:cubicBezTo>
                  <a:cubicBezTo>
                    <a:pt x="78" y="234"/>
                    <a:pt x="85" y="239"/>
                    <a:pt x="92" y="235"/>
                  </a:cubicBezTo>
                  <a:cubicBezTo>
                    <a:pt x="99" y="231"/>
                    <a:pt x="103" y="229"/>
                    <a:pt x="110" y="229"/>
                  </a:cubicBezTo>
                  <a:cubicBezTo>
                    <a:pt x="117" y="229"/>
                    <a:pt x="130" y="230"/>
                    <a:pt x="138" y="229"/>
                  </a:cubicBezTo>
                  <a:cubicBezTo>
                    <a:pt x="145" y="229"/>
                    <a:pt x="150" y="228"/>
                    <a:pt x="160" y="232"/>
                  </a:cubicBezTo>
                  <a:cubicBezTo>
                    <a:pt x="169" y="235"/>
                    <a:pt x="160" y="250"/>
                    <a:pt x="160" y="260"/>
                  </a:cubicBezTo>
                  <a:cubicBezTo>
                    <a:pt x="160" y="270"/>
                    <a:pt x="169" y="273"/>
                    <a:pt x="171" y="275"/>
                  </a:cubicBezTo>
                  <a:cubicBezTo>
                    <a:pt x="173" y="278"/>
                    <a:pt x="149" y="273"/>
                    <a:pt x="144" y="273"/>
                  </a:cubicBezTo>
                  <a:cubicBezTo>
                    <a:pt x="138" y="272"/>
                    <a:pt x="132" y="273"/>
                    <a:pt x="127" y="275"/>
                  </a:cubicBezTo>
                  <a:cubicBezTo>
                    <a:pt x="121" y="278"/>
                    <a:pt x="124" y="286"/>
                    <a:pt x="132" y="293"/>
                  </a:cubicBezTo>
                  <a:cubicBezTo>
                    <a:pt x="140" y="300"/>
                    <a:pt x="118" y="293"/>
                    <a:pt x="107" y="294"/>
                  </a:cubicBezTo>
                  <a:cubicBezTo>
                    <a:pt x="95" y="296"/>
                    <a:pt x="115" y="302"/>
                    <a:pt x="122" y="308"/>
                  </a:cubicBezTo>
                  <a:cubicBezTo>
                    <a:pt x="128" y="314"/>
                    <a:pt x="127" y="320"/>
                    <a:pt x="134" y="328"/>
                  </a:cubicBezTo>
                  <a:cubicBezTo>
                    <a:pt x="141" y="336"/>
                    <a:pt x="144" y="334"/>
                    <a:pt x="151" y="339"/>
                  </a:cubicBezTo>
                  <a:cubicBezTo>
                    <a:pt x="157" y="344"/>
                    <a:pt x="157" y="339"/>
                    <a:pt x="167" y="342"/>
                  </a:cubicBezTo>
                  <a:cubicBezTo>
                    <a:pt x="178" y="346"/>
                    <a:pt x="173" y="350"/>
                    <a:pt x="171" y="355"/>
                  </a:cubicBezTo>
                  <a:cubicBezTo>
                    <a:pt x="171" y="357"/>
                    <a:pt x="171" y="362"/>
                    <a:pt x="173" y="368"/>
                  </a:cubicBezTo>
                  <a:cubicBezTo>
                    <a:pt x="176" y="366"/>
                    <a:pt x="179" y="364"/>
                    <a:pt x="184" y="361"/>
                  </a:cubicBezTo>
                  <a:cubicBezTo>
                    <a:pt x="189" y="358"/>
                    <a:pt x="188" y="358"/>
                    <a:pt x="195" y="358"/>
                  </a:cubicBezTo>
                  <a:cubicBezTo>
                    <a:pt x="202" y="358"/>
                    <a:pt x="198" y="355"/>
                    <a:pt x="206" y="357"/>
                  </a:cubicBezTo>
                  <a:cubicBezTo>
                    <a:pt x="214" y="360"/>
                    <a:pt x="221" y="360"/>
                    <a:pt x="224" y="364"/>
                  </a:cubicBezTo>
                  <a:cubicBezTo>
                    <a:pt x="227" y="368"/>
                    <a:pt x="228" y="366"/>
                    <a:pt x="235" y="375"/>
                  </a:cubicBezTo>
                  <a:cubicBezTo>
                    <a:pt x="241" y="384"/>
                    <a:pt x="243" y="385"/>
                    <a:pt x="246" y="385"/>
                  </a:cubicBezTo>
                  <a:cubicBezTo>
                    <a:pt x="248" y="385"/>
                    <a:pt x="253" y="384"/>
                    <a:pt x="255" y="384"/>
                  </a:cubicBezTo>
                  <a:cubicBezTo>
                    <a:pt x="254" y="377"/>
                    <a:pt x="236" y="297"/>
                    <a:pt x="232" y="287"/>
                  </a:cubicBezTo>
                  <a:cubicBezTo>
                    <a:pt x="228" y="276"/>
                    <a:pt x="268" y="269"/>
                    <a:pt x="278" y="267"/>
                  </a:cubicBezTo>
                  <a:cubicBezTo>
                    <a:pt x="280" y="267"/>
                    <a:pt x="282" y="267"/>
                    <a:pt x="285" y="268"/>
                  </a:cubicBezTo>
                  <a:cubicBezTo>
                    <a:pt x="287" y="264"/>
                    <a:pt x="289" y="260"/>
                    <a:pt x="291" y="257"/>
                  </a:cubicBezTo>
                  <a:cubicBezTo>
                    <a:pt x="294" y="252"/>
                    <a:pt x="299" y="258"/>
                    <a:pt x="307" y="258"/>
                  </a:cubicBezTo>
                  <a:cubicBezTo>
                    <a:pt x="315" y="258"/>
                    <a:pt x="307" y="255"/>
                    <a:pt x="304" y="246"/>
                  </a:cubicBezTo>
                  <a:cubicBezTo>
                    <a:pt x="300" y="237"/>
                    <a:pt x="311" y="249"/>
                    <a:pt x="313" y="252"/>
                  </a:cubicBezTo>
                  <a:cubicBezTo>
                    <a:pt x="316" y="254"/>
                    <a:pt x="319" y="252"/>
                    <a:pt x="322" y="254"/>
                  </a:cubicBezTo>
                  <a:cubicBezTo>
                    <a:pt x="324" y="257"/>
                    <a:pt x="322" y="260"/>
                    <a:pt x="317" y="264"/>
                  </a:cubicBezTo>
                  <a:cubicBezTo>
                    <a:pt x="312" y="267"/>
                    <a:pt x="328" y="263"/>
                    <a:pt x="330" y="267"/>
                  </a:cubicBezTo>
                  <a:cubicBezTo>
                    <a:pt x="332" y="272"/>
                    <a:pt x="333" y="278"/>
                    <a:pt x="340" y="285"/>
                  </a:cubicBezTo>
                  <a:cubicBezTo>
                    <a:pt x="344" y="289"/>
                    <a:pt x="344" y="291"/>
                    <a:pt x="342" y="293"/>
                  </a:cubicBezTo>
                  <a:cubicBezTo>
                    <a:pt x="344" y="293"/>
                    <a:pt x="344" y="294"/>
                    <a:pt x="344" y="294"/>
                  </a:cubicBezTo>
                  <a:cubicBezTo>
                    <a:pt x="344" y="294"/>
                    <a:pt x="349" y="296"/>
                    <a:pt x="357" y="304"/>
                  </a:cubicBezTo>
                  <a:cubicBezTo>
                    <a:pt x="365" y="312"/>
                    <a:pt x="369" y="315"/>
                    <a:pt x="377" y="322"/>
                  </a:cubicBezTo>
                  <a:cubicBezTo>
                    <a:pt x="385" y="328"/>
                    <a:pt x="390" y="323"/>
                    <a:pt x="394" y="321"/>
                  </a:cubicBezTo>
                  <a:cubicBezTo>
                    <a:pt x="398" y="318"/>
                    <a:pt x="408" y="322"/>
                    <a:pt x="422" y="322"/>
                  </a:cubicBezTo>
                  <a:cubicBezTo>
                    <a:pt x="435" y="322"/>
                    <a:pt x="432" y="323"/>
                    <a:pt x="437" y="319"/>
                  </a:cubicBezTo>
                  <a:cubicBezTo>
                    <a:pt x="442" y="316"/>
                    <a:pt x="442" y="317"/>
                    <a:pt x="453" y="326"/>
                  </a:cubicBezTo>
                  <a:cubicBezTo>
                    <a:pt x="463" y="335"/>
                    <a:pt x="462" y="336"/>
                    <a:pt x="469" y="336"/>
                  </a:cubicBezTo>
                  <a:cubicBezTo>
                    <a:pt x="476" y="336"/>
                    <a:pt x="473" y="342"/>
                    <a:pt x="476" y="352"/>
                  </a:cubicBezTo>
                  <a:cubicBezTo>
                    <a:pt x="480" y="362"/>
                    <a:pt x="478" y="362"/>
                    <a:pt x="484" y="364"/>
                  </a:cubicBezTo>
                  <a:cubicBezTo>
                    <a:pt x="490" y="366"/>
                    <a:pt x="491" y="371"/>
                    <a:pt x="495" y="382"/>
                  </a:cubicBezTo>
                  <a:cubicBezTo>
                    <a:pt x="499" y="393"/>
                    <a:pt x="503" y="388"/>
                    <a:pt x="510" y="389"/>
                  </a:cubicBezTo>
                  <a:cubicBezTo>
                    <a:pt x="517" y="391"/>
                    <a:pt x="522" y="387"/>
                    <a:pt x="527" y="387"/>
                  </a:cubicBezTo>
                  <a:cubicBezTo>
                    <a:pt x="531" y="387"/>
                    <a:pt x="533" y="389"/>
                    <a:pt x="534" y="396"/>
                  </a:cubicBezTo>
                  <a:cubicBezTo>
                    <a:pt x="534" y="403"/>
                    <a:pt x="540" y="403"/>
                    <a:pt x="547" y="403"/>
                  </a:cubicBezTo>
                  <a:cubicBezTo>
                    <a:pt x="554" y="404"/>
                    <a:pt x="547" y="402"/>
                    <a:pt x="546" y="398"/>
                  </a:cubicBezTo>
                  <a:cubicBezTo>
                    <a:pt x="545" y="393"/>
                    <a:pt x="552" y="391"/>
                    <a:pt x="553" y="383"/>
                  </a:cubicBezTo>
                  <a:cubicBezTo>
                    <a:pt x="553" y="375"/>
                    <a:pt x="564" y="375"/>
                    <a:pt x="569" y="370"/>
                  </a:cubicBezTo>
                  <a:cubicBezTo>
                    <a:pt x="574" y="366"/>
                    <a:pt x="583" y="361"/>
                    <a:pt x="591" y="359"/>
                  </a:cubicBezTo>
                  <a:cubicBezTo>
                    <a:pt x="591" y="358"/>
                    <a:pt x="592" y="355"/>
                    <a:pt x="592" y="348"/>
                  </a:cubicBezTo>
                  <a:cubicBezTo>
                    <a:pt x="592" y="337"/>
                    <a:pt x="621" y="345"/>
                    <a:pt x="627" y="345"/>
                  </a:cubicBezTo>
                  <a:cubicBezTo>
                    <a:pt x="634" y="345"/>
                    <a:pt x="636" y="351"/>
                    <a:pt x="644" y="350"/>
                  </a:cubicBezTo>
                  <a:cubicBezTo>
                    <a:pt x="652" y="349"/>
                    <a:pt x="644" y="345"/>
                    <a:pt x="643" y="337"/>
                  </a:cubicBezTo>
                  <a:cubicBezTo>
                    <a:pt x="642" y="328"/>
                    <a:pt x="649" y="332"/>
                    <a:pt x="654" y="329"/>
                  </a:cubicBezTo>
                  <a:cubicBezTo>
                    <a:pt x="658" y="327"/>
                    <a:pt x="668" y="333"/>
                    <a:pt x="678" y="340"/>
                  </a:cubicBezTo>
                  <a:cubicBezTo>
                    <a:pt x="689" y="347"/>
                    <a:pt x="688" y="345"/>
                    <a:pt x="696" y="341"/>
                  </a:cubicBezTo>
                  <a:cubicBezTo>
                    <a:pt x="704" y="338"/>
                    <a:pt x="717" y="342"/>
                    <a:pt x="743" y="341"/>
                  </a:cubicBezTo>
                  <a:cubicBezTo>
                    <a:pt x="768" y="341"/>
                    <a:pt x="762" y="342"/>
                    <a:pt x="772" y="346"/>
                  </a:cubicBezTo>
                  <a:cubicBezTo>
                    <a:pt x="781" y="350"/>
                    <a:pt x="777" y="350"/>
                    <a:pt x="793" y="354"/>
                  </a:cubicBezTo>
                  <a:cubicBezTo>
                    <a:pt x="797" y="356"/>
                    <a:pt x="799" y="356"/>
                    <a:pt x="801" y="357"/>
                  </a:cubicBezTo>
                  <a:cubicBezTo>
                    <a:pt x="800" y="356"/>
                    <a:pt x="800" y="355"/>
                    <a:pt x="799" y="354"/>
                  </a:cubicBezTo>
                  <a:cubicBezTo>
                    <a:pt x="792" y="348"/>
                    <a:pt x="799" y="342"/>
                    <a:pt x="799" y="342"/>
                  </a:cubicBezTo>
                  <a:cubicBezTo>
                    <a:pt x="799" y="342"/>
                    <a:pt x="798" y="337"/>
                    <a:pt x="801" y="336"/>
                  </a:cubicBezTo>
                  <a:cubicBezTo>
                    <a:pt x="805" y="334"/>
                    <a:pt x="804" y="330"/>
                    <a:pt x="801" y="325"/>
                  </a:cubicBezTo>
                  <a:cubicBezTo>
                    <a:pt x="798" y="319"/>
                    <a:pt x="806" y="323"/>
                    <a:pt x="794" y="311"/>
                  </a:cubicBezTo>
                  <a:cubicBezTo>
                    <a:pt x="782" y="299"/>
                    <a:pt x="785" y="299"/>
                    <a:pt x="784" y="292"/>
                  </a:cubicBezTo>
                  <a:cubicBezTo>
                    <a:pt x="784" y="285"/>
                    <a:pt x="775" y="289"/>
                    <a:pt x="771" y="283"/>
                  </a:cubicBezTo>
                  <a:cubicBezTo>
                    <a:pt x="767" y="277"/>
                    <a:pt x="788" y="279"/>
                    <a:pt x="792" y="277"/>
                  </a:cubicBezTo>
                  <a:cubicBezTo>
                    <a:pt x="797" y="275"/>
                    <a:pt x="802" y="273"/>
                    <a:pt x="804" y="273"/>
                  </a:cubicBezTo>
                  <a:cubicBezTo>
                    <a:pt x="807" y="274"/>
                    <a:pt x="817" y="279"/>
                    <a:pt x="827" y="279"/>
                  </a:cubicBezTo>
                  <a:cubicBezTo>
                    <a:pt x="836" y="279"/>
                    <a:pt x="819" y="268"/>
                    <a:pt x="819" y="268"/>
                  </a:cubicBezTo>
                  <a:cubicBezTo>
                    <a:pt x="819" y="268"/>
                    <a:pt x="816" y="237"/>
                    <a:pt x="816" y="230"/>
                  </a:cubicBezTo>
                  <a:cubicBezTo>
                    <a:pt x="816" y="223"/>
                    <a:pt x="824" y="223"/>
                    <a:pt x="832" y="225"/>
                  </a:cubicBezTo>
                  <a:cubicBezTo>
                    <a:pt x="840" y="228"/>
                    <a:pt x="840" y="227"/>
                    <a:pt x="850" y="228"/>
                  </a:cubicBezTo>
                  <a:cubicBezTo>
                    <a:pt x="860" y="229"/>
                    <a:pt x="864" y="230"/>
                    <a:pt x="872" y="224"/>
                  </a:cubicBezTo>
                  <a:cubicBezTo>
                    <a:pt x="881" y="218"/>
                    <a:pt x="867" y="211"/>
                    <a:pt x="863" y="200"/>
                  </a:cubicBezTo>
                  <a:cubicBezTo>
                    <a:pt x="859" y="188"/>
                    <a:pt x="872" y="189"/>
                    <a:pt x="880" y="188"/>
                  </a:cubicBezTo>
                  <a:cubicBezTo>
                    <a:pt x="887" y="187"/>
                    <a:pt x="882" y="182"/>
                    <a:pt x="880" y="177"/>
                  </a:cubicBezTo>
                  <a:cubicBezTo>
                    <a:pt x="878" y="173"/>
                    <a:pt x="884" y="171"/>
                    <a:pt x="889" y="169"/>
                  </a:cubicBezTo>
                  <a:cubicBezTo>
                    <a:pt x="890" y="168"/>
                    <a:pt x="890" y="168"/>
                    <a:pt x="891" y="168"/>
                  </a:cubicBezTo>
                  <a:cubicBezTo>
                    <a:pt x="897" y="166"/>
                    <a:pt x="877" y="161"/>
                    <a:pt x="874" y="156"/>
                  </a:cubicBezTo>
                  <a:close/>
                  <a:moveTo>
                    <a:pt x="739" y="240"/>
                  </a:moveTo>
                  <a:cubicBezTo>
                    <a:pt x="738" y="242"/>
                    <a:pt x="732" y="245"/>
                    <a:pt x="728" y="246"/>
                  </a:cubicBezTo>
                  <a:cubicBezTo>
                    <a:pt x="724" y="247"/>
                    <a:pt x="720" y="247"/>
                    <a:pt x="715" y="246"/>
                  </a:cubicBezTo>
                  <a:cubicBezTo>
                    <a:pt x="709" y="246"/>
                    <a:pt x="710" y="245"/>
                    <a:pt x="695" y="243"/>
                  </a:cubicBezTo>
                  <a:cubicBezTo>
                    <a:pt x="679" y="241"/>
                    <a:pt x="687" y="243"/>
                    <a:pt x="677" y="243"/>
                  </a:cubicBezTo>
                  <a:cubicBezTo>
                    <a:pt x="667" y="243"/>
                    <a:pt x="671" y="240"/>
                    <a:pt x="669" y="240"/>
                  </a:cubicBezTo>
                  <a:cubicBezTo>
                    <a:pt x="667" y="240"/>
                    <a:pt x="648" y="242"/>
                    <a:pt x="648" y="244"/>
                  </a:cubicBezTo>
                  <a:cubicBezTo>
                    <a:pt x="647" y="246"/>
                    <a:pt x="646" y="251"/>
                    <a:pt x="639" y="252"/>
                  </a:cubicBezTo>
                  <a:cubicBezTo>
                    <a:pt x="632" y="253"/>
                    <a:pt x="634" y="260"/>
                    <a:pt x="634" y="266"/>
                  </a:cubicBezTo>
                  <a:cubicBezTo>
                    <a:pt x="634" y="273"/>
                    <a:pt x="638" y="275"/>
                    <a:pt x="639" y="280"/>
                  </a:cubicBezTo>
                  <a:cubicBezTo>
                    <a:pt x="640" y="286"/>
                    <a:pt x="636" y="281"/>
                    <a:pt x="630" y="276"/>
                  </a:cubicBezTo>
                  <a:cubicBezTo>
                    <a:pt x="624" y="272"/>
                    <a:pt x="621" y="269"/>
                    <a:pt x="619" y="264"/>
                  </a:cubicBezTo>
                  <a:cubicBezTo>
                    <a:pt x="617" y="259"/>
                    <a:pt x="618" y="257"/>
                    <a:pt x="619" y="250"/>
                  </a:cubicBezTo>
                  <a:cubicBezTo>
                    <a:pt x="620" y="242"/>
                    <a:pt x="623" y="243"/>
                    <a:pt x="631" y="237"/>
                  </a:cubicBezTo>
                  <a:cubicBezTo>
                    <a:pt x="638" y="231"/>
                    <a:pt x="641" y="231"/>
                    <a:pt x="655" y="231"/>
                  </a:cubicBezTo>
                  <a:cubicBezTo>
                    <a:pt x="658" y="231"/>
                    <a:pt x="663" y="232"/>
                    <a:pt x="666" y="232"/>
                  </a:cubicBezTo>
                  <a:cubicBezTo>
                    <a:pt x="668" y="233"/>
                    <a:pt x="675" y="234"/>
                    <a:pt x="687" y="235"/>
                  </a:cubicBezTo>
                  <a:cubicBezTo>
                    <a:pt x="698" y="235"/>
                    <a:pt x="692" y="234"/>
                    <a:pt x="705" y="236"/>
                  </a:cubicBezTo>
                  <a:cubicBezTo>
                    <a:pt x="717" y="237"/>
                    <a:pt x="713" y="240"/>
                    <a:pt x="721" y="240"/>
                  </a:cubicBezTo>
                  <a:cubicBezTo>
                    <a:pt x="728" y="240"/>
                    <a:pt x="723" y="235"/>
                    <a:pt x="731" y="231"/>
                  </a:cubicBezTo>
                  <a:cubicBezTo>
                    <a:pt x="740" y="227"/>
                    <a:pt x="740" y="237"/>
                    <a:pt x="739" y="2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089">
              <a:extLst>
                <a:ext uri="{FF2B5EF4-FFF2-40B4-BE49-F238E27FC236}">
                  <a16:creationId xmlns:a16="http://schemas.microsoft.com/office/drawing/2014/main" id="{A1437FAE-06D7-2543-BCCA-DD893986892A}"/>
                </a:ext>
              </a:extLst>
            </p:cNvPr>
            <p:cNvSpPr>
              <a:spLocks/>
            </p:cNvSpPr>
            <p:nvPr/>
          </p:nvSpPr>
          <p:spPr bwMode="auto">
            <a:xfrm>
              <a:off x="3422" y="1421"/>
              <a:ext cx="224" cy="225"/>
            </a:xfrm>
            <a:custGeom>
              <a:avLst/>
              <a:gdLst>
                <a:gd name="T0" fmla="*/ 367 w 374"/>
                <a:gd name="T1" fmla="*/ 49 h 375"/>
                <a:gd name="T2" fmla="*/ 336 w 374"/>
                <a:gd name="T3" fmla="*/ 72 h 375"/>
                <a:gd name="T4" fmla="*/ 289 w 374"/>
                <a:gd name="T5" fmla="*/ 70 h 375"/>
                <a:gd name="T6" fmla="*/ 294 w 374"/>
                <a:gd name="T7" fmla="*/ 94 h 375"/>
                <a:gd name="T8" fmla="*/ 314 w 374"/>
                <a:gd name="T9" fmla="*/ 126 h 375"/>
                <a:gd name="T10" fmla="*/ 323 w 374"/>
                <a:gd name="T11" fmla="*/ 146 h 375"/>
                <a:gd name="T12" fmla="*/ 309 w 374"/>
                <a:gd name="T13" fmla="*/ 184 h 375"/>
                <a:gd name="T14" fmla="*/ 298 w 374"/>
                <a:gd name="T15" fmla="*/ 205 h 375"/>
                <a:gd name="T16" fmla="*/ 275 w 374"/>
                <a:gd name="T17" fmla="*/ 245 h 375"/>
                <a:gd name="T18" fmla="*/ 238 w 374"/>
                <a:gd name="T19" fmla="*/ 254 h 375"/>
                <a:gd name="T20" fmla="*/ 229 w 374"/>
                <a:gd name="T21" fmla="*/ 295 h 375"/>
                <a:gd name="T22" fmla="*/ 250 w 374"/>
                <a:gd name="T23" fmla="*/ 323 h 375"/>
                <a:gd name="T24" fmla="*/ 262 w 374"/>
                <a:gd name="T25" fmla="*/ 360 h 375"/>
                <a:gd name="T26" fmla="*/ 240 w 374"/>
                <a:gd name="T27" fmla="*/ 364 h 375"/>
                <a:gd name="T28" fmla="*/ 211 w 374"/>
                <a:gd name="T29" fmla="*/ 358 h 375"/>
                <a:gd name="T30" fmla="*/ 201 w 374"/>
                <a:gd name="T31" fmla="*/ 369 h 375"/>
                <a:gd name="T32" fmla="*/ 190 w 374"/>
                <a:gd name="T33" fmla="*/ 375 h 375"/>
                <a:gd name="T34" fmla="*/ 171 w 374"/>
                <a:gd name="T35" fmla="*/ 363 h 375"/>
                <a:gd name="T36" fmla="*/ 158 w 374"/>
                <a:gd name="T37" fmla="*/ 345 h 375"/>
                <a:gd name="T38" fmla="*/ 148 w 374"/>
                <a:gd name="T39" fmla="*/ 328 h 375"/>
                <a:gd name="T40" fmla="*/ 124 w 374"/>
                <a:gd name="T41" fmla="*/ 330 h 375"/>
                <a:gd name="T42" fmla="*/ 107 w 374"/>
                <a:gd name="T43" fmla="*/ 334 h 375"/>
                <a:gd name="T44" fmla="*/ 94 w 374"/>
                <a:gd name="T45" fmla="*/ 331 h 375"/>
                <a:gd name="T46" fmla="*/ 75 w 374"/>
                <a:gd name="T47" fmla="*/ 334 h 375"/>
                <a:gd name="T48" fmla="*/ 50 w 374"/>
                <a:gd name="T49" fmla="*/ 335 h 375"/>
                <a:gd name="T50" fmla="*/ 35 w 374"/>
                <a:gd name="T51" fmla="*/ 339 h 375"/>
                <a:gd name="T52" fmla="*/ 33 w 374"/>
                <a:gd name="T53" fmla="*/ 329 h 375"/>
                <a:gd name="T54" fmla="*/ 44 w 374"/>
                <a:gd name="T55" fmla="*/ 304 h 375"/>
                <a:gd name="T56" fmla="*/ 64 w 374"/>
                <a:gd name="T57" fmla="*/ 293 h 375"/>
                <a:gd name="T58" fmla="*/ 57 w 374"/>
                <a:gd name="T59" fmla="*/ 278 h 375"/>
                <a:gd name="T60" fmla="*/ 35 w 374"/>
                <a:gd name="T61" fmla="*/ 243 h 375"/>
                <a:gd name="T62" fmla="*/ 3 w 374"/>
                <a:gd name="T63" fmla="*/ 212 h 375"/>
                <a:gd name="T64" fmla="*/ 19 w 374"/>
                <a:gd name="T65" fmla="*/ 211 h 375"/>
                <a:gd name="T66" fmla="*/ 79 w 374"/>
                <a:gd name="T67" fmla="*/ 216 h 375"/>
                <a:gd name="T68" fmla="*/ 115 w 374"/>
                <a:gd name="T69" fmla="*/ 208 h 375"/>
                <a:gd name="T70" fmla="*/ 127 w 374"/>
                <a:gd name="T71" fmla="*/ 188 h 375"/>
                <a:gd name="T72" fmla="*/ 142 w 374"/>
                <a:gd name="T73" fmla="*/ 164 h 375"/>
                <a:gd name="T74" fmla="*/ 156 w 374"/>
                <a:gd name="T75" fmla="*/ 161 h 375"/>
                <a:gd name="T76" fmla="*/ 171 w 374"/>
                <a:gd name="T77" fmla="*/ 151 h 375"/>
                <a:gd name="T78" fmla="*/ 189 w 374"/>
                <a:gd name="T79" fmla="*/ 151 h 375"/>
                <a:gd name="T80" fmla="*/ 191 w 374"/>
                <a:gd name="T81" fmla="*/ 127 h 375"/>
                <a:gd name="T82" fmla="*/ 204 w 374"/>
                <a:gd name="T83" fmla="*/ 103 h 375"/>
                <a:gd name="T84" fmla="*/ 223 w 374"/>
                <a:gd name="T85" fmla="*/ 85 h 375"/>
                <a:gd name="T86" fmla="*/ 225 w 374"/>
                <a:gd name="T87" fmla="*/ 42 h 375"/>
                <a:gd name="T88" fmla="*/ 231 w 374"/>
                <a:gd name="T89" fmla="*/ 15 h 375"/>
                <a:gd name="T90" fmla="*/ 264 w 374"/>
                <a:gd name="T91" fmla="*/ 9 h 375"/>
                <a:gd name="T92" fmla="*/ 283 w 374"/>
                <a:gd name="T93" fmla="*/ 4 h 375"/>
                <a:gd name="T94" fmla="*/ 315 w 374"/>
                <a:gd name="T95" fmla="*/ 14 h 375"/>
                <a:gd name="T96" fmla="*/ 326 w 374"/>
                <a:gd name="T97" fmla="*/ 32 h 375"/>
                <a:gd name="T98" fmla="*/ 341 w 374"/>
                <a:gd name="T99" fmla="*/ 37 h 375"/>
                <a:gd name="T100" fmla="*/ 374 w 374"/>
                <a:gd name="T101" fmla="*/ 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5">
                  <a:moveTo>
                    <a:pt x="374" y="47"/>
                  </a:moveTo>
                  <a:cubicBezTo>
                    <a:pt x="372" y="48"/>
                    <a:pt x="370" y="49"/>
                    <a:pt x="367" y="49"/>
                  </a:cubicBezTo>
                  <a:cubicBezTo>
                    <a:pt x="361" y="50"/>
                    <a:pt x="359" y="57"/>
                    <a:pt x="353" y="63"/>
                  </a:cubicBezTo>
                  <a:cubicBezTo>
                    <a:pt x="348" y="69"/>
                    <a:pt x="342" y="71"/>
                    <a:pt x="336" y="72"/>
                  </a:cubicBezTo>
                  <a:cubicBezTo>
                    <a:pt x="331" y="73"/>
                    <a:pt x="322" y="75"/>
                    <a:pt x="315" y="73"/>
                  </a:cubicBezTo>
                  <a:cubicBezTo>
                    <a:pt x="309" y="71"/>
                    <a:pt x="295" y="69"/>
                    <a:pt x="289" y="70"/>
                  </a:cubicBezTo>
                  <a:cubicBezTo>
                    <a:pt x="283" y="72"/>
                    <a:pt x="285" y="87"/>
                    <a:pt x="291" y="88"/>
                  </a:cubicBezTo>
                  <a:cubicBezTo>
                    <a:pt x="298" y="88"/>
                    <a:pt x="300" y="91"/>
                    <a:pt x="294" y="94"/>
                  </a:cubicBezTo>
                  <a:cubicBezTo>
                    <a:pt x="289" y="97"/>
                    <a:pt x="293" y="106"/>
                    <a:pt x="299" y="111"/>
                  </a:cubicBezTo>
                  <a:cubicBezTo>
                    <a:pt x="305" y="117"/>
                    <a:pt x="311" y="120"/>
                    <a:pt x="314" y="126"/>
                  </a:cubicBezTo>
                  <a:cubicBezTo>
                    <a:pt x="318" y="131"/>
                    <a:pt x="324" y="129"/>
                    <a:pt x="332" y="132"/>
                  </a:cubicBezTo>
                  <a:cubicBezTo>
                    <a:pt x="340" y="135"/>
                    <a:pt x="328" y="143"/>
                    <a:pt x="323" y="146"/>
                  </a:cubicBezTo>
                  <a:cubicBezTo>
                    <a:pt x="317" y="149"/>
                    <a:pt x="319" y="158"/>
                    <a:pt x="321" y="166"/>
                  </a:cubicBezTo>
                  <a:cubicBezTo>
                    <a:pt x="322" y="174"/>
                    <a:pt x="319" y="179"/>
                    <a:pt x="309" y="184"/>
                  </a:cubicBezTo>
                  <a:cubicBezTo>
                    <a:pt x="299" y="189"/>
                    <a:pt x="311" y="192"/>
                    <a:pt x="309" y="196"/>
                  </a:cubicBezTo>
                  <a:cubicBezTo>
                    <a:pt x="307" y="201"/>
                    <a:pt x="301" y="200"/>
                    <a:pt x="298" y="205"/>
                  </a:cubicBezTo>
                  <a:cubicBezTo>
                    <a:pt x="294" y="211"/>
                    <a:pt x="297" y="213"/>
                    <a:pt x="292" y="225"/>
                  </a:cubicBezTo>
                  <a:cubicBezTo>
                    <a:pt x="287" y="238"/>
                    <a:pt x="277" y="236"/>
                    <a:pt x="275" y="245"/>
                  </a:cubicBezTo>
                  <a:cubicBezTo>
                    <a:pt x="273" y="253"/>
                    <a:pt x="268" y="259"/>
                    <a:pt x="258" y="262"/>
                  </a:cubicBezTo>
                  <a:cubicBezTo>
                    <a:pt x="248" y="266"/>
                    <a:pt x="242" y="259"/>
                    <a:pt x="238" y="254"/>
                  </a:cubicBezTo>
                  <a:cubicBezTo>
                    <a:pt x="235" y="248"/>
                    <a:pt x="227" y="267"/>
                    <a:pt x="219" y="279"/>
                  </a:cubicBezTo>
                  <a:cubicBezTo>
                    <a:pt x="210" y="291"/>
                    <a:pt x="221" y="292"/>
                    <a:pt x="229" y="295"/>
                  </a:cubicBezTo>
                  <a:cubicBezTo>
                    <a:pt x="237" y="299"/>
                    <a:pt x="239" y="308"/>
                    <a:pt x="238" y="315"/>
                  </a:cubicBezTo>
                  <a:cubicBezTo>
                    <a:pt x="238" y="323"/>
                    <a:pt x="244" y="322"/>
                    <a:pt x="250" y="323"/>
                  </a:cubicBezTo>
                  <a:cubicBezTo>
                    <a:pt x="256" y="324"/>
                    <a:pt x="258" y="337"/>
                    <a:pt x="262" y="343"/>
                  </a:cubicBezTo>
                  <a:cubicBezTo>
                    <a:pt x="266" y="350"/>
                    <a:pt x="264" y="355"/>
                    <a:pt x="262" y="360"/>
                  </a:cubicBezTo>
                  <a:cubicBezTo>
                    <a:pt x="260" y="366"/>
                    <a:pt x="253" y="360"/>
                    <a:pt x="252" y="358"/>
                  </a:cubicBezTo>
                  <a:cubicBezTo>
                    <a:pt x="251" y="356"/>
                    <a:pt x="244" y="360"/>
                    <a:pt x="240" y="364"/>
                  </a:cubicBezTo>
                  <a:cubicBezTo>
                    <a:pt x="235" y="369"/>
                    <a:pt x="231" y="365"/>
                    <a:pt x="228" y="362"/>
                  </a:cubicBezTo>
                  <a:cubicBezTo>
                    <a:pt x="225" y="360"/>
                    <a:pt x="217" y="360"/>
                    <a:pt x="211" y="358"/>
                  </a:cubicBezTo>
                  <a:cubicBezTo>
                    <a:pt x="204" y="356"/>
                    <a:pt x="208" y="359"/>
                    <a:pt x="208" y="365"/>
                  </a:cubicBezTo>
                  <a:cubicBezTo>
                    <a:pt x="207" y="372"/>
                    <a:pt x="204" y="369"/>
                    <a:pt x="201" y="369"/>
                  </a:cubicBezTo>
                  <a:cubicBezTo>
                    <a:pt x="198" y="369"/>
                    <a:pt x="197" y="371"/>
                    <a:pt x="194" y="373"/>
                  </a:cubicBezTo>
                  <a:cubicBezTo>
                    <a:pt x="193" y="374"/>
                    <a:pt x="192" y="375"/>
                    <a:pt x="190" y="375"/>
                  </a:cubicBezTo>
                  <a:cubicBezTo>
                    <a:pt x="187" y="371"/>
                    <a:pt x="185" y="374"/>
                    <a:pt x="182" y="371"/>
                  </a:cubicBezTo>
                  <a:cubicBezTo>
                    <a:pt x="179" y="368"/>
                    <a:pt x="172" y="368"/>
                    <a:pt x="171" y="363"/>
                  </a:cubicBezTo>
                  <a:cubicBezTo>
                    <a:pt x="171" y="358"/>
                    <a:pt x="174" y="356"/>
                    <a:pt x="169" y="351"/>
                  </a:cubicBezTo>
                  <a:cubicBezTo>
                    <a:pt x="164" y="346"/>
                    <a:pt x="162" y="348"/>
                    <a:pt x="158" y="345"/>
                  </a:cubicBezTo>
                  <a:cubicBezTo>
                    <a:pt x="155" y="343"/>
                    <a:pt x="155" y="343"/>
                    <a:pt x="154" y="339"/>
                  </a:cubicBezTo>
                  <a:cubicBezTo>
                    <a:pt x="154" y="335"/>
                    <a:pt x="156" y="328"/>
                    <a:pt x="148" y="328"/>
                  </a:cubicBezTo>
                  <a:cubicBezTo>
                    <a:pt x="140" y="328"/>
                    <a:pt x="139" y="328"/>
                    <a:pt x="138" y="330"/>
                  </a:cubicBezTo>
                  <a:cubicBezTo>
                    <a:pt x="136" y="331"/>
                    <a:pt x="127" y="330"/>
                    <a:pt x="124" y="330"/>
                  </a:cubicBezTo>
                  <a:cubicBezTo>
                    <a:pt x="120" y="330"/>
                    <a:pt x="121" y="329"/>
                    <a:pt x="116" y="330"/>
                  </a:cubicBezTo>
                  <a:cubicBezTo>
                    <a:pt x="112" y="332"/>
                    <a:pt x="108" y="332"/>
                    <a:pt x="107" y="334"/>
                  </a:cubicBezTo>
                  <a:cubicBezTo>
                    <a:pt x="105" y="337"/>
                    <a:pt x="109" y="338"/>
                    <a:pt x="101" y="334"/>
                  </a:cubicBezTo>
                  <a:cubicBezTo>
                    <a:pt x="94" y="331"/>
                    <a:pt x="100" y="332"/>
                    <a:pt x="94" y="331"/>
                  </a:cubicBezTo>
                  <a:cubicBezTo>
                    <a:pt x="88" y="330"/>
                    <a:pt x="84" y="328"/>
                    <a:pt x="80" y="329"/>
                  </a:cubicBezTo>
                  <a:cubicBezTo>
                    <a:pt x="76" y="331"/>
                    <a:pt x="77" y="334"/>
                    <a:pt x="75" y="334"/>
                  </a:cubicBezTo>
                  <a:cubicBezTo>
                    <a:pt x="73" y="335"/>
                    <a:pt x="71" y="335"/>
                    <a:pt x="63" y="335"/>
                  </a:cubicBezTo>
                  <a:cubicBezTo>
                    <a:pt x="56" y="335"/>
                    <a:pt x="53" y="333"/>
                    <a:pt x="50" y="335"/>
                  </a:cubicBezTo>
                  <a:cubicBezTo>
                    <a:pt x="48" y="337"/>
                    <a:pt x="46" y="335"/>
                    <a:pt x="43" y="337"/>
                  </a:cubicBezTo>
                  <a:cubicBezTo>
                    <a:pt x="40" y="339"/>
                    <a:pt x="36" y="340"/>
                    <a:pt x="35" y="339"/>
                  </a:cubicBezTo>
                  <a:cubicBezTo>
                    <a:pt x="34" y="338"/>
                    <a:pt x="33" y="337"/>
                    <a:pt x="32" y="337"/>
                  </a:cubicBezTo>
                  <a:cubicBezTo>
                    <a:pt x="32" y="334"/>
                    <a:pt x="33" y="330"/>
                    <a:pt x="33" y="329"/>
                  </a:cubicBezTo>
                  <a:cubicBezTo>
                    <a:pt x="33" y="328"/>
                    <a:pt x="33" y="316"/>
                    <a:pt x="33" y="310"/>
                  </a:cubicBezTo>
                  <a:cubicBezTo>
                    <a:pt x="34" y="304"/>
                    <a:pt x="42" y="305"/>
                    <a:pt x="44" y="304"/>
                  </a:cubicBezTo>
                  <a:cubicBezTo>
                    <a:pt x="45" y="303"/>
                    <a:pt x="45" y="298"/>
                    <a:pt x="49" y="296"/>
                  </a:cubicBezTo>
                  <a:cubicBezTo>
                    <a:pt x="52" y="295"/>
                    <a:pt x="61" y="295"/>
                    <a:pt x="64" y="293"/>
                  </a:cubicBezTo>
                  <a:cubicBezTo>
                    <a:pt x="68" y="291"/>
                    <a:pt x="66" y="281"/>
                    <a:pt x="66" y="278"/>
                  </a:cubicBezTo>
                  <a:cubicBezTo>
                    <a:pt x="66" y="275"/>
                    <a:pt x="65" y="280"/>
                    <a:pt x="57" y="278"/>
                  </a:cubicBezTo>
                  <a:cubicBezTo>
                    <a:pt x="48" y="276"/>
                    <a:pt x="53" y="270"/>
                    <a:pt x="52" y="259"/>
                  </a:cubicBezTo>
                  <a:cubicBezTo>
                    <a:pt x="51" y="248"/>
                    <a:pt x="43" y="248"/>
                    <a:pt x="35" y="243"/>
                  </a:cubicBezTo>
                  <a:cubicBezTo>
                    <a:pt x="26" y="239"/>
                    <a:pt x="21" y="234"/>
                    <a:pt x="18" y="229"/>
                  </a:cubicBezTo>
                  <a:cubicBezTo>
                    <a:pt x="15" y="225"/>
                    <a:pt x="6" y="216"/>
                    <a:pt x="3" y="212"/>
                  </a:cubicBezTo>
                  <a:cubicBezTo>
                    <a:pt x="1" y="209"/>
                    <a:pt x="0" y="207"/>
                    <a:pt x="0" y="205"/>
                  </a:cubicBezTo>
                  <a:cubicBezTo>
                    <a:pt x="3" y="206"/>
                    <a:pt x="8" y="208"/>
                    <a:pt x="19" y="211"/>
                  </a:cubicBezTo>
                  <a:cubicBezTo>
                    <a:pt x="33" y="215"/>
                    <a:pt x="52" y="218"/>
                    <a:pt x="59" y="215"/>
                  </a:cubicBezTo>
                  <a:cubicBezTo>
                    <a:pt x="66" y="213"/>
                    <a:pt x="75" y="219"/>
                    <a:pt x="79" y="216"/>
                  </a:cubicBezTo>
                  <a:cubicBezTo>
                    <a:pt x="82" y="213"/>
                    <a:pt x="85" y="212"/>
                    <a:pt x="97" y="212"/>
                  </a:cubicBezTo>
                  <a:cubicBezTo>
                    <a:pt x="108" y="212"/>
                    <a:pt x="104" y="210"/>
                    <a:pt x="115" y="208"/>
                  </a:cubicBezTo>
                  <a:cubicBezTo>
                    <a:pt x="125" y="206"/>
                    <a:pt x="128" y="212"/>
                    <a:pt x="128" y="205"/>
                  </a:cubicBezTo>
                  <a:cubicBezTo>
                    <a:pt x="127" y="197"/>
                    <a:pt x="127" y="194"/>
                    <a:pt x="127" y="188"/>
                  </a:cubicBezTo>
                  <a:cubicBezTo>
                    <a:pt x="127" y="182"/>
                    <a:pt x="125" y="177"/>
                    <a:pt x="130" y="171"/>
                  </a:cubicBezTo>
                  <a:cubicBezTo>
                    <a:pt x="135" y="165"/>
                    <a:pt x="139" y="160"/>
                    <a:pt x="142" y="164"/>
                  </a:cubicBezTo>
                  <a:cubicBezTo>
                    <a:pt x="146" y="168"/>
                    <a:pt x="148" y="169"/>
                    <a:pt x="153" y="166"/>
                  </a:cubicBezTo>
                  <a:cubicBezTo>
                    <a:pt x="158" y="164"/>
                    <a:pt x="161" y="162"/>
                    <a:pt x="156" y="161"/>
                  </a:cubicBezTo>
                  <a:cubicBezTo>
                    <a:pt x="151" y="159"/>
                    <a:pt x="148" y="158"/>
                    <a:pt x="154" y="157"/>
                  </a:cubicBezTo>
                  <a:cubicBezTo>
                    <a:pt x="160" y="156"/>
                    <a:pt x="164" y="151"/>
                    <a:pt x="171" y="151"/>
                  </a:cubicBezTo>
                  <a:cubicBezTo>
                    <a:pt x="177" y="152"/>
                    <a:pt x="174" y="154"/>
                    <a:pt x="179" y="154"/>
                  </a:cubicBezTo>
                  <a:cubicBezTo>
                    <a:pt x="183" y="153"/>
                    <a:pt x="187" y="155"/>
                    <a:pt x="189" y="151"/>
                  </a:cubicBezTo>
                  <a:cubicBezTo>
                    <a:pt x="192" y="147"/>
                    <a:pt x="190" y="140"/>
                    <a:pt x="189" y="136"/>
                  </a:cubicBezTo>
                  <a:cubicBezTo>
                    <a:pt x="189" y="132"/>
                    <a:pt x="189" y="132"/>
                    <a:pt x="191" y="127"/>
                  </a:cubicBezTo>
                  <a:cubicBezTo>
                    <a:pt x="193" y="122"/>
                    <a:pt x="183" y="118"/>
                    <a:pt x="191" y="115"/>
                  </a:cubicBezTo>
                  <a:cubicBezTo>
                    <a:pt x="199" y="112"/>
                    <a:pt x="209" y="111"/>
                    <a:pt x="204" y="103"/>
                  </a:cubicBezTo>
                  <a:cubicBezTo>
                    <a:pt x="198" y="95"/>
                    <a:pt x="186" y="86"/>
                    <a:pt x="198" y="87"/>
                  </a:cubicBezTo>
                  <a:cubicBezTo>
                    <a:pt x="210" y="88"/>
                    <a:pt x="226" y="91"/>
                    <a:pt x="223" y="85"/>
                  </a:cubicBezTo>
                  <a:cubicBezTo>
                    <a:pt x="220" y="78"/>
                    <a:pt x="215" y="73"/>
                    <a:pt x="220" y="68"/>
                  </a:cubicBezTo>
                  <a:cubicBezTo>
                    <a:pt x="225" y="62"/>
                    <a:pt x="235" y="53"/>
                    <a:pt x="225" y="42"/>
                  </a:cubicBezTo>
                  <a:cubicBezTo>
                    <a:pt x="214" y="31"/>
                    <a:pt x="210" y="30"/>
                    <a:pt x="215" y="25"/>
                  </a:cubicBezTo>
                  <a:cubicBezTo>
                    <a:pt x="220" y="20"/>
                    <a:pt x="225" y="19"/>
                    <a:pt x="231" y="15"/>
                  </a:cubicBezTo>
                  <a:cubicBezTo>
                    <a:pt x="237" y="11"/>
                    <a:pt x="239" y="10"/>
                    <a:pt x="245" y="9"/>
                  </a:cubicBezTo>
                  <a:cubicBezTo>
                    <a:pt x="252" y="9"/>
                    <a:pt x="254" y="11"/>
                    <a:pt x="264" y="9"/>
                  </a:cubicBezTo>
                  <a:cubicBezTo>
                    <a:pt x="274" y="8"/>
                    <a:pt x="277" y="6"/>
                    <a:pt x="282" y="4"/>
                  </a:cubicBezTo>
                  <a:cubicBezTo>
                    <a:pt x="282" y="4"/>
                    <a:pt x="283" y="4"/>
                    <a:pt x="283" y="4"/>
                  </a:cubicBezTo>
                  <a:cubicBezTo>
                    <a:pt x="288" y="2"/>
                    <a:pt x="297" y="0"/>
                    <a:pt x="300" y="4"/>
                  </a:cubicBezTo>
                  <a:cubicBezTo>
                    <a:pt x="303" y="7"/>
                    <a:pt x="311" y="12"/>
                    <a:pt x="315" y="14"/>
                  </a:cubicBezTo>
                  <a:cubicBezTo>
                    <a:pt x="319" y="16"/>
                    <a:pt x="323" y="19"/>
                    <a:pt x="324" y="22"/>
                  </a:cubicBezTo>
                  <a:cubicBezTo>
                    <a:pt x="324" y="25"/>
                    <a:pt x="324" y="29"/>
                    <a:pt x="326" y="32"/>
                  </a:cubicBezTo>
                  <a:cubicBezTo>
                    <a:pt x="328" y="34"/>
                    <a:pt x="324" y="36"/>
                    <a:pt x="331" y="36"/>
                  </a:cubicBezTo>
                  <a:cubicBezTo>
                    <a:pt x="337" y="37"/>
                    <a:pt x="332" y="32"/>
                    <a:pt x="341" y="37"/>
                  </a:cubicBezTo>
                  <a:cubicBezTo>
                    <a:pt x="349" y="42"/>
                    <a:pt x="353" y="47"/>
                    <a:pt x="358" y="47"/>
                  </a:cubicBezTo>
                  <a:cubicBezTo>
                    <a:pt x="362" y="47"/>
                    <a:pt x="371" y="46"/>
                    <a:pt x="374" y="4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090">
              <a:extLst>
                <a:ext uri="{FF2B5EF4-FFF2-40B4-BE49-F238E27FC236}">
                  <a16:creationId xmlns:a16="http://schemas.microsoft.com/office/drawing/2014/main" id="{D9854EFB-23C5-8F44-A25C-DD404AD88A4F}"/>
                </a:ext>
              </a:extLst>
            </p:cNvPr>
            <p:cNvSpPr>
              <a:spLocks/>
            </p:cNvSpPr>
            <p:nvPr/>
          </p:nvSpPr>
          <p:spPr bwMode="auto">
            <a:xfrm>
              <a:off x="3404" y="1400"/>
              <a:ext cx="190" cy="153"/>
            </a:xfrm>
            <a:custGeom>
              <a:avLst/>
              <a:gdLst>
                <a:gd name="T0" fmla="*/ 314 w 318"/>
                <a:gd name="T1" fmla="*/ 31 h 254"/>
                <a:gd name="T2" fmla="*/ 294 w 318"/>
                <a:gd name="T3" fmla="*/ 44 h 254"/>
                <a:gd name="T4" fmla="*/ 261 w 318"/>
                <a:gd name="T5" fmla="*/ 50 h 254"/>
                <a:gd name="T6" fmla="*/ 255 w 318"/>
                <a:gd name="T7" fmla="*/ 77 h 254"/>
                <a:gd name="T8" fmla="*/ 253 w 318"/>
                <a:gd name="T9" fmla="*/ 120 h 254"/>
                <a:gd name="T10" fmla="*/ 234 w 318"/>
                <a:gd name="T11" fmla="*/ 138 h 254"/>
                <a:gd name="T12" fmla="*/ 221 w 318"/>
                <a:gd name="T13" fmla="*/ 162 h 254"/>
                <a:gd name="T14" fmla="*/ 219 w 318"/>
                <a:gd name="T15" fmla="*/ 186 h 254"/>
                <a:gd name="T16" fmla="*/ 201 w 318"/>
                <a:gd name="T17" fmla="*/ 186 h 254"/>
                <a:gd name="T18" fmla="*/ 186 w 318"/>
                <a:gd name="T19" fmla="*/ 196 h 254"/>
                <a:gd name="T20" fmla="*/ 172 w 318"/>
                <a:gd name="T21" fmla="*/ 199 h 254"/>
                <a:gd name="T22" fmla="*/ 157 w 318"/>
                <a:gd name="T23" fmla="*/ 223 h 254"/>
                <a:gd name="T24" fmla="*/ 145 w 318"/>
                <a:gd name="T25" fmla="*/ 243 h 254"/>
                <a:gd name="T26" fmla="*/ 109 w 318"/>
                <a:gd name="T27" fmla="*/ 251 h 254"/>
                <a:gd name="T28" fmla="*/ 49 w 318"/>
                <a:gd name="T29" fmla="*/ 246 h 254"/>
                <a:gd name="T30" fmla="*/ 32 w 318"/>
                <a:gd name="T31" fmla="*/ 235 h 254"/>
                <a:gd name="T32" fmla="*/ 46 w 318"/>
                <a:gd name="T33" fmla="*/ 206 h 254"/>
                <a:gd name="T34" fmla="*/ 19 w 318"/>
                <a:gd name="T35" fmla="*/ 189 h 254"/>
                <a:gd name="T36" fmla="*/ 10 w 318"/>
                <a:gd name="T37" fmla="*/ 156 h 254"/>
                <a:gd name="T38" fmla="*/ 7 w 318"/>
                <a:gd name="T39" fmla="*/ 135 h 254"/>
                <a:gd name="T40" fmla="*/ 6 w 318"/>
                <a:gd name="T41" fmla="*/ 116 h 254"/>
                <a:gd name="T42" fmla="*/ 11 w 318"/>
                <a:gd name="T43" fmla="*/ 95 h 254"/>
                <a:gd name="T44" fmla="*/ 23 w 318"/>
                <a:gd name="T45" fmla="*/ 82 h 254"/>
                <a:gd name="T46" fmla="*/ 47 w 318"/>
                <a:gd name="T47" fmla="*/ 87 h 254"/>
                <a:gd name="T48" fmla="*/ 82 w 318"/>
                <a:gd name="T49" fmla="*/ 62 h 254"/>
                <a:gd name="T50" fmla="*/ 96 w 318"/>
                <a:gd name="T51" fmla="*/ 34 h 254"/>
                <a:gd name="T52" fmla="*/ 120 w 318"/>
                <a:gd name="T53" fmla="*/ 31 h 254"/>
                <a:gd name="T54" fmla="*/ 136 w 318"/>
                <a:gd name="T55" fmla="*/ 30 h 254"/>
                <a:gd name="T56" fmla="*/ 155 w 318"/>
                <a:gd name="T57" fmla="*/ 33 h 254"/>
                <a:gd name="T58" fmla="*/ 177 w 318"/>
                <a:gd name="T59" fmla="*/ 31 h 254"/>
                <a:gd name="T60" fmla="*/ 190 w 318"/>
                <a:gd name="T61" fmla="*/ 27 h 254"/>
                <a:gd name="T62" fmla="*/ 211 w 318"/>
                <a:gd name="T63" fmla="*/ 21 h 254"/>
                <a:gd name="T64" fmla="*/ 225 w 318"/>
                <a:gd name="T65" fmla="*/ 0 h 254"/>
                <a:gd name="T66" fmla="*/ 240 w 318"/>
                <a:gd name="T67" fmla="*/ 14 h 254"/>
                <a:gd name="T68" fmla="*/ 260 w 318"/>
                <a:gd name="T69" fmla="*/ 40 h 254"/>
                <a:gd name="T70" fmla="*/ 289 w 318"/>
                <a:gd name="T71" fmla="*/ 28 h 254"/>
                <a:gd name="T72" fmla="*/ 309 w 318"/>
                <a:gd name="T73" fmla="*/ 2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18" y="31"/>
                  </a:moveTo>
                  <a:cubicBezTo>
                    <a:pt x="316" y="30"/>
                    <a:pt x="314" y="30"/>
                    <a:pt x="314" y="31"/>
                  </a:cubicBezTo>
                  <a:cubicBezTo>
                    <a:pt x="313" y="33"/>
                    <a:pt x="313" y="37"/>
                    <a:pt x="312" y="39"/>
                  </a:cubicBezTo>
                  <a:cubicBezTo>
                    <a:pt x="307" y="41"/>
                    <a:pt x="304" y="43"/>
                    <a:pt x="294" y="44"/>
                  </a:cubicBezTo>
                  <a:cubicBezTo>
                    <a:pt x="284" y="46"/>
                    <a:pt x="282" y="44"/>
                    <a:pt x="275" y="44"/>
                  </a:cubicBezTo>
                  <a:cubicBezTo>
                    <a:pt x="269" y="45"/>
                    <a:pt x="267" y="46"/>
                    <a:pt x="261" y="50"/>
                  </a:cubicBezTo>
                  <a:cubicBezTo>
                    <a:pt x="255" y="54"/>
                    <a:pt x="250" y="55"/>
                    <a:pt x="245" y="60"/>
                  </a:cubicBezTo>
                  <a:cubicBezTo>
                    <a:pt x="240" y="65"/>
                    <a:pt x="244" y="66"/>
                    <a:pt x="255" y="77"/>
                  </a:cubicBezTo>
                  <a:cubicBezTo>
                    <a:pt x="265" y="88"/>
                    <a:pt x="255" y="97"/>
                    <a:pt x="250" y="103"/>
                  </a:cubicBezTo>
                  <a:cubicBezTo>
                    <a:pt x="245" y="108"/>
                    <a:pt x="250" y="113"/>
                    <a:pt x="253" y="120"/>
                  </a:cubicBezTo>
                  <a:cubicBezTo>
                    <a:pt x="256" y="126"/>
                    <a:pt x="240" y="123"/>
                    <a:pt x="228" y="122"/>
                  </a:cubicBezTo>
                  <a:cubicBezTo>
                    <a:pt x="216" y="121"/>
                    <a:pt x="228" y="130"/>
                    <a:pt x="234" y="138"/>
                  </a:cubicBezTo>
                  <a:cubicBezTo>
                    <a:pt x="239" y="146"/>
                    <a:pt x="229" y="147"/>
                    <a:pt x="221" y="150"/>
                  </a:cubicBezTo>
                  <a:cubicBezTo>
                    <a:pt x="213" y="153"/>
                    <a:pt x="223" y="157"/>
                    <a:pt x="221" y="162"/>
                  </a:cubicBezTo>
                  <a:cubicBezTo>
                    <a:pt x="219" y="167"/>
                    <a:pt x="219" y="167"/>
                    <a:pt x="219" y="171"/>
                  </a:cubicBezTo>
                  <a:cubicBezTo>
                    <a:pt x="220" y="175"/>
                    <a:pt x="222" y="182"/>
                    <a:pt x="219" y="186"/>
                  </a:cubicBezTo>
                  <a:cubicBezTo>
                    <a:pt x="217" y="190"/>
                    <a:pt x="213" y="188"/>
                    <a:pt x="209" y="189"/>
                  </a:cubicBezTo>
                  <a:cubicBezTo>
                    <a:pt x="204" y="189"/>
                    <a:pt x="207" y="187"/>
                    <a:pt x="201" y="186"/>
                  </a:cubicBezTo>
                  <a:cubicBezTo>
                    <a:pt x="194" y="186"/>
                    <a:pt x="190" y="191"/>
                    <a:pt x="184" y="192"/>
                  </a:cubicBezTo>
                  <a:cubicBezTo>
                    <a:pt x="178" y="193"/>
                    <a:pt x="181" y="194"/>
                    <a:pt x="186" y="196"/>
                  </a:cubicBezTo>
                  <a:cubicBezTo>
                    <a:pt x="191" y="197"/>
                    <a:pt x="188" y="199"/>
                    <a:pt x="183" y="201"/>
                  </a:cubicBezTo>
                  <a:cubicBezTo>
                    <a:pt x="178" y="204"/>
                    <a:pt x="176" y="203"/>
                    <a:pt x="172" y="199"/>
                  </a:cubicBezTo>
                  <a:cubicBezTo>
                    <a:pt x="169" y="195"/>
                    <a:pt x="165" y="200"/>
                    <a:pt x="160" y="206"/>
                  </a:cubicBezTo>
                  <a:cubicBezTo>
                    <a:pt x="155" y="212"/>
                    <a:pt x="157" y="217"/>
                    <a:pt x="157" y="223"/>
                  </a:cubicBezTo>
                  <a:cubicBezTo>
                    <a:pt x="157" y="229"/>
                    <a:pt x="157" y="232"/>
                    <a:pt x="158" y="240"/>
                  </a:cubicBezTo>
                  <a:cubicBezTo>
                    <a:pt x="158" y="247"/>
                    <a:pt x="155" y="241"/>
                    <a:pt x="145" y="243"/>
                  </a:cubicBezTo>
                  <a:cubicBezTo>
                    <a:pt x="134" y="245"/>
                    <a:pt x="138" y="247"/>
                    <a:pt x="127" y="247"/>
                  </a:cubicBezTo>
                  <a:cubicBezTo>
                    <a:pt x="115" y="247"/>
                    <a:pt x="112" y="248"/>
                    <a:pt x="109" y="251"/>
                  </a:cubicBezTo>
                  <a:cubicBezTo>
                    <a:pt x="105" y="254"/>
                    <a:pt x="96" y="248"/>
                    <a:pt x="89" y="250"/>
                  </a:cubicBezTo>
                  <a:cubicBezTo>
                    <a:pt x="82" y="253"/>
                    <a:pt x="63" y="250"/>
                    <a:pt x="49" y="246"/>
                  </a:cubicBezTo>
                  <a:cubicBezTo>
                    <a:pt x="35" y="243"/>
                    <a:pt x="33" y="241"/>
                    <a:pt x="30" y="240"/>
                  </a:cubicBezTo>
                  <a:cubicBezTo>
                    <a:pt x="30" y="238"/>
                    <a:pt x="31" y="236"/>
                    <a:pt x="32" y="235"/>
                  </a:cubicBezTo>
                  <a:cubicBezTo>
                    <a:pt x="34" y="233"/>
                    <a:pt x="38" y="226"/>
                    <a:pt x="40" y="222"/>
                  </a:cubicBezTo>
                  <a:cubicBezTo>
                    <a:pt x="42" y="217"/>
                    <a:pt x="46" y="214"/>
                    <a:pt x="46" y="206"/>
                  </a:cubicBezTo>
                  <a:cubicBezTo>
                    <a:pt x="46" y="199"/>
                    <a:pt x="41" y="196"/>
                    <a:pt x="35" y="196"/>
                  </a:cubicBezTo>
                  <a:cubicBezTo>
                    <a:pt x="30" y="195"/>
                    <a:pt x="24" y="196"/>
                    <a:pt x="19" y="189"/>
                  </a:cubicBezTo>
                  <a:cubicBezTo>
                    <a:pt x="14" y="182"/>
                    <a:pt x="18" y="177"/>
                    <a:pt x="18" y="173"/>
                  </a:cubicBezTo>
                  <a:cubicBezTo>
                    <a:pt x="18" y="168"/>
                    <a:pt x="16" y="166"/>
                    <a:pt x="10" y="156"/>
                  </a:cubicBezTo>
                  <a:cubicBezTo>
                    <a:pt x="3" y="147"/>
                    <a:pt x="9" y="146"/>
                    <a:pt x="11" y="141"/>
                  </a:cubicBezTo>
                  <a:cubicBezTo>
                    <a:pt x="13" y="136"/>
                    <a:pt x="11" y="137"/>
                    <a:pt x="7" y="135"/>
                  </a:cubicBezTo>
                  <a:cubicBezTo>
                    <a:pt x="3" y="133"/>
                    <a:pt x="1" y="131"/>
                    <a:pt x="0" y="129"/>
                  </a:cubicBezTo>
                  <a:cubicBezTo>
                    <a:pt x="0" y="127"/>
                    <a:pt x="5" y="116"/>
                    <a:pt x="6" y="116"/>
                  </a:cubicBezTo>
                  <a:cubicBezTo>
                    <a:pt x="7" y="115"/>
                    <a:pt x="7" y="110"/>
                    <a:pt x="10" y="107"/>
                  </a:cubicBezTo>
                  <a:cubicBezTo>
                    <a:pt x="13" y="104"/>
                    <a:pt x="12" y="99"/>
                    <a:pt x="11" y="95"/>
                  </a:cubicBezTo>
                  <a:cubicBezTo>
                    <a:pt x="10" y="91"/>
                    <a:pt x="11" y="85"/>
                    <a:pt x="12" y="79"/>
                  </a:cubicBezTo>
                  <a:cubicBezTo>
                    <a:pt x="14" y="79"/>
                    <a:pt x="18" y="82"/>
                    <a:pt x="23" y="82"/>
                  </a:cubicBezTo>
                  <a:cubicBezTo>
                    <a:pt x="28" y="83"/>
                    <a:pt x="28" y="81"/>
                    <a:pt x="35" y="87"/>
                  </a:cubicBezTo>
                  <a:cubicBezTo>
                    <a:pt x="41" y="93"/>
                    <a:pt x="41" y="90"/>
                    <a:pt x="47" y="87"/>
                  </a:cubicBezTo>
                  <a:cubicBezTo>
                    <a:pt x="54" y="84"/>
                    <a:pt x="56" y="81"/>
                    <a:pt x="54" y="74"/>
                  </a:cubicBezTo>
                  <a:cubicBezTo>
                    <a:pt x="52" y="66"/>
                    <a:pt x="74" y="65"/>
                    <a:pt x="82" y="62"/>
                  </a:cubicBezTo>
                  <a:cubicBezTo>
                    <a:pt x="90" y="58"/>
                    <a:pt x="85" y="43"/>
                    <a:pt x="85" y="43"/>
                  </a:cubicBezTo>
                  <a:cubicBezTo>
                    <a:pt x="85" y="43"/>
                    <a:pt x="91" y="35"/>
                    <a:pt x="96" y="34"/>
                  </a:cubicBezTo>
                  <a:cubicBezTo>
                    <a:pt x="102" y="34"/>
                    <a:pt x="105" y="31"/>
                    <a:pt x="105" y="27"/>
                  </a:cubicBezTo>
                  <a:cubicBezTo>
                    <a:pt x="104" y="23"/>
                    <a:pt x="115" y="29"/>
                    <a:pt x="120" y="31"/>
                  </a:cubicBezTo>
                  <a:cubicBezTo>
                    <a:pt x="124" y="32"/>
                    <a:pt x="127" y="30"/>
                    <a:pt x="128" y="29"/>
                  </a:cubicBezTo>
                  <a:cubicBezTo>
                    <a:pt x="131" y="30"/>
                    <a:pt x="132" y="29"/>
                    <a:pt x="136" y="30"/>
                  </a:cubicBezTo>
                  <a:cubicBezTo>
                    <a:pt x="143" y="31"/>
                    <a:pt x="144" y="32"/>
                    <a:pt x="147" y="33"/>
                  </a:cubicBezTo>
                  <a:cubicBezTo>
                    <a:pt x="150" y="33"/>
                    <a:pt x="153" y="33"/>
                    <a:pt x="155" y="33"/>
                  </a:cubicBezTo>
                  <a:cubicBezTo>
                    <a:pt x="156" y="36"/>
                    <a:pt x="160" y="36"/>
                    <a:pt x="164" y="39"/>
                  </a:cubicBezTo>
                  <a:cubicBezTo>
                    <a:pt x="171" y="43"/>
                    <a:pt x="174" y="36"/>
                    <a:pt x="177" y="31"/>
                  </a:cubicBezTo>
                  <a:cubicBezTo>
                    <a:pt x="181" y="26"/>
                    <a:pt x="187" y="35"/>
                    <a:pt x="190" y="37"/>
                  </a:cubicBezTo>
                  <a:cubicBezTo>
                    <a:pt x="194" y="38"/>
                    <a:pt x="193" y="34"/>
                    <a:pt x="190" y="27"/>
                  </a:cubicBezTo>
                  <a:cubicBezTo>
                    <a:pt x="188" y="20"/>
                    <a:pt x="199" y="21"/>
                    <a:pt x="202" y="23"/>
                  </a:cubicBezTo>
                  <a:cubicBezTo>
                    <a:pt x="206" y="26"/>
                    <a:pt x="208" y="24"/>
                    <a:pt x="211" y="21"/>
                  </a:cubicBezTo>
                  <a:cubicBezTo>
                    <a:pt x="213" y="17"/>
                    <a:pt x="207" y="13"/>
                    <a:pt x="209" y="7"/>
                  </a:cubicBezTo>
                  <a:cubicBezTo>
                    <a:pt x="210" y="2"/>
                    <a:pt x="220" y="1"/>
                    <a:pt x="225" y="0"/>
                  </a:cubicBezTo>
                  <a:cubicBezTo>
                    <a:pt x="230" y="0"/>
                    <a:pt x="230" y="2"/>
                    <a:pt x="230" y="8"/>
                  </a:cubicBezTo>
                  <a:cubicBezTo>
                    <a:pt x="231" y="14"/>
                    <a:pt x="236" y="14"/>
                    <a:pt x="240" y="14"/>
                  </a:cubicBezTo>
                  <a:cubicBezTo>
                    <a:pt x="243" y="14"/>
                    <a:pt x="238" y="30"/>
                    <a:pt x="242" y="40"/>
                  </a:cubicBezTo>
                  <a:cubicBezTo>
                    <a:pt x="246" y="51"/>
                    <a:pt x="252" y="44"/>
                    <a:pt x="260" y="40"/>
                  </a:cubicBezTo>
                  <a:cubicBezTo>
                    <a:pt x="268" y="36"/>
                    <a:pt x="270" y="35"/>
                    <a:pt x="275" y="30"/>
                  </a:cubicBezTo>
                  <a:cubicBezTo>
                    <a:pt x="280" y="25"/>
                    <a:pt x="285" y="24"/>
                    <a:pt x="289" y="28"/>
                  </a:cubicBezTo>
                  <a:cubicBezTo>
                    <a:pt x="294" y="31"/>
                    <a:pt x="291" y="32"/>
                    <a:pt x="298" y="33"/>
                  </a:cubicBezTo>
                  <a:cubicBezTo>
                    <a:pt x="306" y="34"/>
                    <a:pt x="304" y="29"/>
                    <a:pt x="309" y="27"/>
                  </a:cubicBezTo>
                  <a:cubicBezTo>
                    <a:pt x="314" y="25"/>
                    <a:pt x="317" y="28"/>
                    <a:pt x="318" y="3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091">
              <a:extLst>
                <a:ext uri="{FF2B5EF4-FFF2-40B4-BE49-F238E27FC236}">
                  <a16:creationId xmlns:a16="http://schemas.microsoft.com/office/drawing/2014/main" id="{16EB5E0C-78A3-B046-A421-DD40E84635C3}"/>
                </a:ext>
              </a:extLst>
            </p:cNvPr>
            <p:cNvSpPr>
              <a:spLocks/>
            </p:cNvSpPr>
            <p:nvPr/>
          </p:nvSpPr>
          <p:spPr bwMode="auto">
            <a:xfrm>
              <a:off x="3159" y="1378"/>
              <a:ext cx="303" cy="246"/>
            </a:xfrm>
            <a:custGeom>
              <a:avLst/>
              <a:gdLst>
                <a:gd name="T0" fmla="*/ 481 w 505"/>
                <a:gd name="T1" fmla="*/ 377 h 411"/>
                <a:gd name="T2" fmla="*/ 469 w 505"/>
                <a:gd name="T3" fmla="*/ 410 h 411"/>
                <a:gd name="T4" fmla="*/ 447 w 505"/>
                <a:gd name="T5" fmla="*/ 406 h 411"/>
                <a:gd name="T6" fmla="*/ 415 w 505"/>
                <a:gd name="T7" fmla="*/ 399 h 411"/>
                <a:gd name="T8" fmla="*/ 388 w 505"/>
                <a:gd name="T9" fmla="*/ 397 h 411"/>
                <a:gd name="T10" fmla="*/ 356 w 505"/>
                <a:gd name="T11" fmla="*/ 384 h 411"/>
                <a:gd name="T12" fmla="*/ 343 w 505"/>
                <a:gd name="T13" fmla="*/ 353 h 411"/>
                <a:gd name="T14" fmla="*/ 310 w 505"/>
                <a:gd name="T15" fmla="*/ 365 h 411"/>
                <a:gd name="T16" fmla="*/ 279 w 505"/>
                <a:gd name="T17" fmla="*/ 364 h 411"/>
                <a:gd name="T18" fmla="*/ 250 w 505"/>
                <a:gd name="T19" fmla="*/ 351 h 411"/>
                <a:gd name="T20" fmla="*/ 216 w 505"/>
                <a:gd name="T21" fmla="*/ 331 h 411"/>
                <a:gd name="T22" fmla="*/ 199 w 505"/>
                <a:gd name="T23" fmla="*/ 305 h 411"/>
                <a:gd name="T24" fmla="*/ 184 w 505"/>
                <a:gd name="T25" fmla="*/ 284 h 411"/>
                <a:gd name="T26" fmla="*/ 169 w 505"/>
                <a:gd name="T27" fmla="*/ 272 h 411"/>
                <a:gd name="T28" fmla="*/ 143 w 505"/>
                <a:gd name="T29" fmla="*/ 263 h 411"/>
                <a:gd name="T30" fmla="*/ 137 w 505"/>
                <a:gd name="T31" fmla="*/ 273 h 411"/>
                <a:gd name="T32" fmla="*/ 123 w 505"/>
                <a:gd name="T33" fmla="*/ 249 h 411"/>
                <a:gd name="T34" fmla="*/ 115 w 505"/>
                <a:gd name="T35" fmla="*/ 226 h 411"/>
                <a:gd name="T36" fmla="*/ 77 w 505"/>
                <a:gd name="T37" fmla="*/ 190 h 411"/>
                <a:gd name="T38" fmla="*/ 53 w 505"/>
                <a:gd name="T39" fmla="*/ 161 h 411"/>
                <a:gd name="T40" fmla="*/ 55 w 505"/>
                <a:gd name="T41" fmla="*/ 141 h 411"/>
                <a:gd name="T42" fmla="*/ 61 w 505"/>
                <a:gd name="T43" fmla="*/ 118 h 411"/>
                <a:gd name="T44" fmla="*/ 43 w 505"/>
                <a:gd name="T45" fmla="*/ 103 h 411"/>
                <a:gd name="T46" fmla="*/ 32 w 505"/>
                <a:gd name="T47" fmla="*/ 85 h 411"/>
                <a:gd name="T48" fmla="*/ 25 w 505"/>
                <a:gd name="T49" fmla="*/ 70 h 411"/>
                <a:gd name="T50" fmla="*/ 13 w 505"/>
                <a:gd name="T51" fmla="*/ 48 h 411"/>
                <a:gd name="T52" fmla="*/ 1 w 505"/>
                <a:gd name="T53" fmla="*/ 14 h 411"/>
                <a:gd name="T54" fmla="*/ 12 w 505"/>
                <a:gd name="T55" fmla="*/ 0 h 411"/>
                <a:gd name="T56" fmla="*/ 24 w 505"/>
                <a:gd name="T57" fmla="*/ 11 h 411"/>
                <a:gd name="T58" fmla="*/ 52 w 505"/>
                <a:gd name="T59" fmla="*/ 25 h 411"/>
                <a:gd name="T60" fmla="*/ 66 w 505"/>
                <a:gd name="T61" fmla="*/ 19 h 411"/>
                <a:gd name="T62" fmla="*/ 95 w 505"/>
                <a:gd name="T63" fmla="*/ 5 h 411"/>
                <a:gd name="T64" fmla="*/ 99 w 505"/>
                <a:gd name="T65" fmla="*/ 23 h 411"/>
                <a:gd name="T66" fmla="*/ 117 w 505"/>
                <a:gd name="T67" fmla="*/ 37 h 411"/>
                <a:gd name="T68" fmla="*/ 142 w 505"/>
                <a:gd name="T69" fmla="*/ 66 h 411"/>
                <a:gd name="T70" fmla="*/ 220 w 505"/>
                <a:gd name="T71" fmla="*/ 84 h 411"/>
                <a:gd name="T72" fmla="*/ 236 w 505"/>
                <a:gd name="T73" fmla="*/ 65 h 411"/>
                <a:gd name="T74" fmla="*/ 264 w 505"/>
                <a:gd name="T75" fmla="*/ 50 h 411"/>
                <a:gd name="T76" fmla="*/ 297 w 505"/>
                <a:gd name="T77" fmla="*/ 42 h 411"/>
                <a:gd name="T78" fmla="*/ 341 w 505"/>
                <a:gd name="T79" fmla="*/ 60 h 411"/>
                <a:gd name="T80" fmla="*/ 374 w 505"/>
                <a:gd name="T81" fmla="*/ 74 h 411"/>
                <a:gd name="T82" fmla="*/ 411 w 505"/>
                <a:gd name="T83" fmla="*/ 89 h 411"/>
                <a:gd name="T84" fmla="*/ 419 w 505"/>
                <a:gd name="T85" fmla="*/ 117 h 411"/>
                <a:gd name="T86" fmla="*/ 413 w 505"/>
                <a:gd name="T87" fmla="*/ 154 h 411"/>
                <a:gd name="T88" fmla="*/ 418 w 505"/>
                <a:gd name="T89" fmla="*/ 179 h 411"/>
                <a:gd name="T90" fmla="*/ 426 w 505"/>
                <a:gd name="T91" fmla="*/ 227 h 411"/>
                <a:gd name="T92" fmla="*/ 447 w 505"/>
                <a:gd name="T93" fmla="*/ 260 h 411"/>
                <a:gd name="T94" fmla="*/ 438 w 505"/>
                <a:gd name="T95" fmla="*/ 278 h 411"/>
                <a:gd name="T96" fmla="*/ 472 w 505"/>
                <a:gd name="T97" fmla="*/ 316 h 411"/>
                <a:gd name="T98" fmla="*/ 503 w 505"/>
                <a:gd name="T99" fmla="*/ 3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5" h="411">
                  <a:moveTo>
                    <a:pt x="501" y="366"/>
                  </a:moveTo>
                  <a:cubicBezTo>
                    <a:pt x="498" y="368"/>
                    <a:pt x="489" y="368"/>
                    <a:pt x="486" y="369"/>
                  </a:cubicBezTo>
                  <a:cubicBezTo>
                    <a:pt x="482" y="371"/>
                    <a:pt x="482" y="376"/>
                    <a:pt x="481" y="377"/>
                  </a:cubicBezTo>
                  <a:cubicBezTo>
                    <a:pt x="479" y="378"/>
                    <a:pt x="471" y="377"/>
                    <a:pt x="470" y="383"/>
                  </a:cubicBezTo>
                  <a:cubicBezTo>
                    <a:pt x="470" y="389"/>
                    <a:pt x="470" y="401"/>
                    <a:pt x="470" y="402"/>
                  </a:cubicBezTo>
                  <a:cubicBezTo>
                    <a:pt x="470" y="403"/>
                    <a:pt x="469" y="407"/>
                    <a:pt x="469" y="410"/>
                  </a:cubicBezTo>
                  <a:cubicBezTo>
                    <a:pt x="467" y="409"/>
                    <a:pt x="466" y="409"/>
                    <a:pt x="465" y="410"/>
                  </a:cubicBezTo>
                  <a:cubicBezTo>
                    <a:pt x="464" y="411"/>
                    <a:pt x="462" y="411"/>
                    <a:pt x="458" y="409"/>
                  </a:cubicBezTo>
                  <a:cubicBezTo>
                    <a:pt x="454" y="408"/>
                    <a:pt x="449" y="406"/>
                    <a:pt x="447" y="406"/>
                  </a:cubicBezTo>
                  <a:cubicBezTo>
                    <a:pt x="446" y="406"/>
                    <a:pt x="442" y="400"/>
                    <a:pt x="440" y="402"/>
                  </a:cubicBezTo>
                  <a:cubicBezTo>
                    <a:pt x="439" y="404"/>
                    <a:pt x="435" y="405"/>
                    <a:pt x="432" y="405"/>
                  </a:cubicBezTo>
                  <a:cubicBezTo>
                    <a:pt x="428" y="404"/>
                    <a:pt x="417" y="398"/>
                    <a:pt x="415" y="399"/>
                  </a:cubicBezTo>
                  <a:cubicBezTo>
                    <a:pt x="414" y="399"/>
                    <a:pt x="418" y="405"/>
                    <a:pt x="410" y="403"/>
                  </a:cubicBezTo>
                  <a:cubicBezTo>
                    <a:pt x="403" y="401"/>
                    <a:pt x="403" y="399"/>
                    <a:pt x="399" y="398"/>
                  </a:cubicBezTo>
                  <a:cubicBezTo>
                    <a:pt x="395" y="397"/>
                    <a:pt x="393" y="397"/>
                    <a:pt x="388" y="397"/>
                  </a:cubicBezTo>
                  <a:cubicBezTo>
                    <a:pt x="383" y="398"/>
                    <a:pt x="387" y="402"/>
                    <a:pt x="378" y="397"/>
                  </a:cubicBezTo>
                  <a:cubicBezTo>
                    <a:pt x="369" y="392"/>
                    <a:pt x="372" y="393"/>
                    <a:pt x="366" y="391"/>
                  </a:cubicBezTo>
                  <a:cubicBezTo>
                    <a:pt x="360" y="388"/>
                    <a:pt x="358" y="391"/>
                    <a:pt x="356" y="384"/>
                  </a:cubicBezTo>
                  <a:cubicBezTo>
                    <a:pt x="355" y="378"/>
                    <a:pt x="354" y="382"/>
                    <a:pt x="354" y="373"/>
                  </a:cubicBezTo>
                  <a:cubicBezTo>
                    <a:pt x="353" y="365"/>
                    <a:pt x="355" y="365"/>
                    <a:pt x="350" y="360"/>
                  </a:cubicBezTo>
                  <a:cubicBezTo>
                    <a:pt x="345" y="355"/>
                    <a:pt x="349" y="353"/>
                    <a:pt x="343" y="353"/>
                  </a:cubicBezTo>
                  <a:cubicBezTo>
                    <a:pt x="336" y="353"/>
                    <a:pt x="335" y="353"/>
                    <a:pt x="330" y="356"/>
                  </a:cubicBezTo>
                  <a:cubicBezTo>
                    <a:pt x="325" y="359"/>
                    <a:pt x="318" y="359"/>
                    <a:pt x="318" y="360"/>
                  </a:cubicBezTo>
                  <a:cubicBezTo>
                    <a:pt x="317" y="361"/>
                    <a:pt x="315" y="362"/>
                    <a:pt x="310" y="365"/>
                  </a:cubicBezTo>
                  <a:cubicBezTo>
                    <a:pt x="306" y="368"/>
                    <a:pt x="305" y="370"/>
                    <a:pt x="302" y="371"/>
                  </a:cubicBezTo>
                  <a:cubicBezTo>
                    <a:pt x="299" y="372"/>
                    <a:pt x="297" y="374"/>
                    <a:pt x="292" y="370"/>
                  </a:cubicBezTo>
                  <a:cubicBezTo>
                    <a:pt x="287" y="367"/>
                    <a:pt x="279" y="364"/>
                    <a:pt x="279" y="364"/>
                  </a:cubicBezTo>
                  <a:cubicBezTo>
                    <a:pt x="279" y="364"/>
                    <a:pt x="278" y="371"/>
                    <a:pt x="271" y="365"/>
                  </a:cubicBezTo>
                  <a:cubicBezTo>
                    <a:pt x="265" y="359"/>
                    <a:pt x="267" y="361"/>
                    <a:pt x="261" y="358"/>
                  </a:cubicBezTo>
                  <a:cubicBezTo>
                    <a:pt x="255" y="355"/>
                    <a:pt x="255" y="354"/>
                    <a:pt x="250" y="351"/>
                  </a:cubicBezTo>
                  <a:cubicBezTo>
                    <a:pt x="246" y="348"/>
                    <a:pt x="244" y="349"/>
                    <a:pt x="240" y="344"/>
                  </a:cubicBezTo>
                  <a:cubicBezTo>
                    <a:pt x="237" y="340"/>
                    <a:pt x="240" y="338"/>
                    <a:pt x="232" y="336"/>
                  </a:cubicBezTo>
                  <a:cubicBezTo>
                    <a:pt x="224" y="334"/>
                    <a:pt x="222" y="331"/>
                    <a:pt x="216" y="331"/>
                  </a:cubicBezTo>
                  <a:cubicBezTo>
                    <a:pt x="211" y="331"/>
                    <a:pt x="213" y="331"/>
                    <a:pt x="210" y="326"/>
                  </a:cubicBezTo>
                  <a:cubicBezTo>
                    <a:pt x="207" y="320"/>
                    <a:pt x="202" y="315"/>
                    <a:pt x="202" y="314"/>
                  </a:cubicBezTo>
                  <a:cubicBezTo>
                    <a:pt x="202" y="312"/>
                    <a:pt x="201" y="307"/>
                    <a:pt x="199" y="305"/>
                  </a:cubicBezTo>
                  <a:cubicBezTo>
                    <a:pt x="196" y="303"/>
                    <a:pt x="200" y="298"/>
                    <a:pt x="196" y="298"/>
                  </a:cubicBezTo>
                  <a:cubicBezTo>
                    <a:pt x="192" y="297"/>
                    <a:pt x="191" y="294"/>
                    <a:pt x="190" y="293"/>
                  </a:cubicBezTo>
                  <a:cubicBezTo>
                    <a:pt x="190" y="291"/>
                    <a:pt x="188" y="287"/>
                    <a:pt x="184" y="284"/>
                  </a:cubicBezTo>
                  <a:cubicBezTo>
                    <a:pt x="181" y="280"/>
                    <a:pt x="176" y="276"/>
                    <a:pt x="176" y="273"/>
                  </a:cubicBezTo>
                  <a:cubicBezTo>
                    <a:pt x="176" y="271"/>
                    <a:pt x="174" y="266"/>
                    <a:pt x="172" y="268"/>
                  </a:cubicBezTo>
                  <a:cubicBezTo>
                    <a:pt x="170" y="270"/>
                    <a:pt x="176" y="274"/>
                    <a:pt x="169" y="272"/>
                  </a:cubicBezTo>
                  <a:cubicBezTo>
                    <a:pt x="163" y="269"/>
                    <a:pt x="156" y="271"/>
                    <a:pt x="155" y="268"/>
                  </a:cubicBezTo>
                  <a:cubicBezTo>
                    <a:pt x="154" y="266"/>
                    <a:pt x="150" y="265"/>
                    <a:pt x="150" y="263"/>
                  </a:cubicBezTo>
                  <a:cubicBezTo>
                    <a:pt x="150" y="262"/>
                    <a:pt x="143" y="258"/>
                    <a:pt x="143" y="263"/>
                  </a:cubicBezTo>
                  <a:cubicBezTo>
                    <a:pt x="144" y="268"/>
                    <a:pt x="145" y="270"/>
                    <a:pt x="145" y="271"/>
                  </a:cubicBezTo>
                  <a:cubicBezTo>
                    <a:pt x="145" y="271"/>
                    <a:pt x="146" y="272"/>
                    <a:pt x="144" y="272"/>
                  </a:cubicBezTo>
                  <a:cubicBezTo>
                    <a:pt x="141" y="272"/>
                    <a:pt x="139" y="272"/>
                    <a:pt x="137" y="273"/>
                  </a:cubicBezTo>
                  <a:cubicBezTo>
                    <a:pt x="137" y="271"/>
                    <a:pt x="136" y="270"/>
                    <a:pt x="136" y="269"/>
                  </a:cubicBezTo>
                  <a:cubicBezTo>
                    <a:pt x="135" y="268"/>
                    <a:pt x="130" y="264"/>
                    <a:pt x="128" y="261"/>
                  </a:cubicBezTo>
                  <a:cubicBezTo>
                    <a:pt x="125" y="258"/>
                    <a:pt x="124" y="254"/>
                    <a:pt x="123" y="249"/>
                  </a:cubicBezTo>
                  <a:cubicBezTo>
                    <a:pt x="121" y="245"/>
                    <a:pt x="121" y="247"/>
                    <a:pt x="118" y="245"/>
                  </a:cubicBezTo>
                  <a:cubicBezTo>
                    <a:pt x="115" y="243"/>
                    <a:pt x="115" y="242"/>
                    <a:pt x="115" y="238"/>
                  </a:cubicBezTo>
                  <a:cubicBezTo>
                    <a:pt x="114" y="235"/>
                    <a:pt x="115" y="232"/>
                    <a:pt x="115" y="226"/>
                  </a:cubicBezTo>
                  <a:cubicBezTo>
                    <a:pt x="115" y="220"/>
                    <a:pt x="109" y="211"/>
                    <a:pt x="106" y="209"/>
                  </a:cubicBezTo>
                  <a:cubicBezTo>
                    <a:pt x="103" y="207"/>
                    <a:pt x="95" y="205"/>
                    <a:pt x="91" y="201"/>
                  </a:cubicBezTo>
                  <a:cubicBezTo>
                    <a:pt x="88" y="198"/>
                    <a:pt x="85" y="193"/>
                    <a:pt x="77" y="190"/>
                  </a:cubicBezTo>
                  <a:cubicBezTo>
                    <a:pt x="69" y="187"/>
                    <a:pt x="71" y="189"/>
                    <a:pt x="73" y="183"/>
                  </a:cubicBezTo>
                  <a:cubicBezTo>
                    <a:pt x="74" y="177"/>
                    <a:pt x="66" y="175"/>
                    <a:pt x="62" y="172"/>
                  </a:cubicBezTo>
                  <a:cubicBezTo>
                    <a:pt x="59" y="169"/>
                    <a:pt x="53" y="165"/>
                    <a:pt x="53" y="161"/>
                  </a:cubicBezTo>
                  <a:cubicBezTo>
                    <a:pt x="54" y="157"/>
                    <a:pt x="52" y="154"/>
                    <a:pt x="51" y="151"/>
                  </a:cubicBezTo>
                  <a:cubicBezTo>
                    <a:pt x="50" y="149"/>
                    <a:pt x="52" y="146"/>
                    <a:pt x="54" y="145"/>
                  </a:cubicBezTo>
                  <a:cubicBezTo>
                    <a:pt x="57" y="144"/>
                    <a:pt x="56" y="143"/>
                    <a:pt x="55" y="141"/>
                  </a:cubicBezTo>
                  <a:cubicBezTo>
                    <a:pt x="55" y="140"/>
                    <a:pt x="56" y="137"/>
                    <a:pt x="59" y="134"/>
                  </a:cubicBezTo>
                  <a:cubicBezTo>
                    <a:pt x="62" y="131"/>
                    <a:pt x="65" y="129"/>
                    <a:pt x="66" y="127"/>
                  </a:cubicBezTo>
                  <a:cubicBezTo>
                    <a:pt x="66" y="125"/>
                    <a:pt x="63" y="123"/>
                    <a:pt x="61" y="118"/>
                  </a:cubicBezTo>
                  <a:cubicBezTo>
                    <a:pt x="59" y="113"/>
                    <a:pt x="64" y="114"/>
                    <a:pt x="64" y="111"/>
                  </a:cubicBezTo>
                  <a:cubicBezTo>
                    <a:pt x="64" y="109"/>
                    <a:pt x="57" y="111"/>
                    <a:pt x="52" y="108"/>
                  </a:cubicBezTo>
                  <a:cubicBezTo>
                    <a:pt x="46" y="106"/>
                    <a:pt x="43" y="105"/>
                    <a:pt x="43" y="103"/>
                  </a:cubicBezTo>
                  <a:cubicBezTo>
                    <a:pt x="43" y="102"/>
                    <a:pt x="43" y="102"/>
                    <a:pt x="40" y="98"/>
                  </a:cubicBezTo>
                  <a:cubicBezTo>
                    <a:pt x="36" y="95"/>
                    <a:pt x="35" y="93"/>
                    <a:pt x="34" y="91"/>
                  </a:cubicBezTo>
                  <a:cubicBezTo>
                    <a:pt x="34" y="89"/>
                    <a:pt x="34" y="87"/>
                    <a:pt x="32" y="85"/>
                  </a:cubicBezTo>
                  <a:cubicBezTo>
                    <a:pt x="31" y="83"/>
                    <a:pt x="28" y="80"/>
                    <a:pt x="27" y="75"/>
                  </a:cubicBezTo>
                  <a:cubicBezTo>
                    <a:pt x="27" y="74"/>
                    <a:pt x="26" y="73"/>
                    <a:pt x="26" y="72"/>
                  </a:cubicBezTo>
                  <a:cubicBezTo>
                    <a:pt x="26" y="70"/>
                    <a:pt x="26" y="70"/>
                    <a:pt x="25" y="70"/>
                  </a:cubicBezTo>
                  <a:cubicBezTo>
                    <a:pt x="24" y="69"/>
                    <a:pt x="21" y="66"/>
                    <a:pt x="20" y="64"/>
                  </a:cubicBezTo>
                  <a:cubicBezTo>
                    <a:pt x="20" y="62"/>
                    <a:pt x="18" y="57"/>
                    <a:pt x="15" y="55"/>
                  </a:cubicBezTo>
                  <a:cubicBezTo>
                    <a:pt x="11" y="53"/>
                    <a:pt x="11" y="50"/>
                    <a:pt x="13" y="48"/>
                  </a:cubicBezTo>
                  <a:cubicBezTo>
                    <a:pt x="14" y="45"/>
                    <a:pt x="13" y="43"/>
                    <a:pt x="12" y="41"/>
                  </a:cubicBezTo>
                  <a:cubicBezTo>
                    <a:pt x="11" y="40"/>
                    <a:pt x="9" y="32"/>
                    <a:pt x="8" y="28"/>
                  </a:cubicBezTo>
                  <a:cubicBezTo>
                    <a:pt x="7" y="23"/>
                    <a:pt x="2" y="18"/>
                    <a:pt x="1" y="14"/>
                  </a:cubicBezTo>
                  <a:cubicBezTo>
                    <a:pt x="0" y="10"/>
                    <a:pt x="3" y="12"/>
                    <a:pt x="7" y="10"/>
                  </a:cubicBezTo>
                  <a:cubicBezTo>
                    <a:pt x="11" y="9"/>
                    <a:pt x="10" y="5"/>
                    <a:pt x="9" y="3"/>
                  </a:cubicBezTo>
                  <a:cubicBezTo>
                    <a:pt x="9" y="2"/>
                    <a:pt x="10" y="1"/>
                    <a:pt x="12" y="0"/>
                  </a:cubicBezTo>
                  <a:cubicBezTo>
                    <a:pt x="13" y="0"/>
                    <a:pt x="14" y="1"/>
                    <a:pt x="14" y="1"/>
                  </a:cubicBezTo>
                  <a:cubicBezTo>
                    <a:pt x="15" y="2"/>
                    <a:pt x="17" y="3"/>
                    <a:pt x="18" y="5"/>
                  </a:cubicBezTo>
                  <a:cubicBezTo>
                    <a:pt x="21" y="7"/>
                    <a:pt x="19" y="7"/>
                    <a:pt x="24" y="11"/>
                  </a:cubicBezTo>
                  <a:cubicBezTo>
                    <a:pt x="29" y="16"/>
                    <a:pt x="33" y="19"/>
                    <a:pt x="37" y="22"/>
                  </a:cubicBezTo>
                  <a:cubicBezTo>
                    <a:pt x="41" y="25"/>
                    <a:pt x="45" y="26"/>
                    <a:pt x="48" y="26"/>
                  </a:cubicBezTo>
                  <a:cubicBezTo>
                    <a:pt x="50" y="27"/>
                    <a:pt x="51" y="26"/>
                    <a:pt x="52" y="25"/>
                  </a:cubicBezTo>
                  <a:cubicBezTo>
                    <a:pt x="53" y="27"/>
                    <a:pt x="56" y="26"/>
                    <a:pt x="58" y="25"/>
                  </a:cubicBezTo>
                  <a:cubicBezTo>
                    <a:pt x="58" y="25"/>
                    <a:pt x="59" y="25"/>
                    <a:pt x="59" y="25"/>
                  </a:cubicBezTo>
                  <a:cubicBezTo>
                    <a:pt x="62" y="24"/>
                    <a:pt x="64" y="22"/>
                    <a:pt x="66" y="19"/>
                  </a:cubicBezTo>
                  <a:cubicBezTo>
                    <a:pt x="68" y="15"/>
                    <a:pt x="69" y="15"/>
                    <a:pt x="74" y="12"/>
                  </a:cubicBezTo>
                  <a:cubicBezTo>
                    <a:pt x="79" y="8"/>
                    <a:pt x="82" y="4"/>
                    <a:pt x="84" y="3"/>
                  </a:cubicBezTo>
                  <a:cubicBezTo>
                    <a:pt x="86" y="3"/>
                    <a:pt x="92" y="2"/>
                    <a:pt x="95" y="5"/>
                  </a:cubicBezTo>
                  <a:cubicBezTo>
                    <a:pt x="97" y="8"/>
                    <a:pt x="102" y="10"/>
                    <a:pt x="100" y="12"/>
                  </a:cubicBezTo>
                  <a:cubicBezTo>
                    <a:pt x="98" y="14"/>
                    <a:pt x="97" y="17"/>
                    <a:pt x="98" y="18"/>
                  </a:cubicBezTo>
                  <a:cubicBezTo>
                    <a:pt x="99" y="20"/>
                    <a:pt x="100" y="23"/>
                    <a:pt x="99" y="23"/>
                  </a:cubicBezTo>
                  <a:cubicBezTo>
                    <a:pt x="99" y="24"/>
                    <a:pt x="92" y="24"/>
                    <a:pt x="96" y="27"/>
                  </a:cubicBezTo>
                  <a:cubicBezTo>
                    <a:pt x="101" y="31"/>
                    <a:pt x="108" y="37"/>
                    <a:pt x="112" y="37"/>
                  </a:cubicBezTo>
                  <a:cubicBezTo>
                    <a:pt x="114" y="38"/>
                    <a:pt x="116" y="37"/>
                    <a:pt x="117" y="37"/>
                  </a:cubicBezTo>
                  <a:cubicBezTo>
                    <a:pt x="119" y="42"/>
                    <a:pt x="121" y="44"/>
                    <a:pt x="122" y="49"/>
                  </a:cubicBezTo>
                  <a:cubicBezTo>
                    <a:pt x="123" y="55"/>
                    <a:pt x="118" y="57"/>
                    <a:pt x="125" y="60"/>
                  </a:cubicBezTo>
                  <a:cubicBezTo>
                    <a:pt x="132" y="63"/>
                    <a:pt x="134" y="59"/>
                    <a:pt x="142" y="66"/>
                  </a:cubicBezTo>
                  <a:cubicBezTo>
                    <a:pt x="150" y="73"/>
                    <a:pt x="154" y="74"/>
                    <a:pt x="164" y="81"/>
                  </a:cubicBezTo>
                  <a:cubicBezTo>
                    <a:pt x="175" y="87"/>
                    <a:pt x="180" y="90"/>
                    <a:pt x="189" y="90"/>
                  </a:cubicBezTo>
                  <a:cubicBezTo>
                    <a:pt x="197" y="90"/>
                    <a:pt x="210" y="87"/>
                    <a:pt x="220" y="84"/>
                  </a:cubicBezTo>
                  <a:cubicBezTo>
                    <a:pt x="231" y="81"/>
                    <a:pt x="238" y="87"/>
                    <a:pt x="241" y="83"/>
                  </a:cubicBezTo>
                  <a:cubicBezTo>
                    <a:pt x="243" y="80"/>
                    <a:pt x="246" y="82"/>
                    <a:pt x="238" y="68"/>
                  </a:cubicBezTo>
                  <a:cubicBezTo>
                    <a:pt x="237" y="67"/>
                    <a:pt x="237" y="66"/>
                    <a:pt x="236" y="65"/>
                  </a:cubicBezTo>
                  <a:cubicBezTo>
                    <a:pt x="239" y="66"/>
                    <a:pt x="241" y="68"/>
                    <a:pt x="246" y="68"/>
                  </a:cubicBezTo>
                  <a:cubicBezTo>
                    <a:pt x="251" y="68"/>
                    <a:pt x="257" y="64"/>
                    <a:pt x="258" y="59"/>
                  </a:cubicBezTo>
                  <a:cubicBezTo>
                    <a:pt x="260" y="54"/>
                    <a:pt x="259" y="52"/>
                    <a:pt x="264" y="50"/>
                  </a:cubicBezTo>
                  <a:cubicBezTo>
                    <a:pt x="269" y="47"/>
                    <a:pt x="278" y="47"/>
                    <a:pt x="283" y="48"/>
                  </a:cubicBezTo>
                  <a:cubicBezTo>
                    <a:pt x="287" y="48"/>
                    <a:pt x="291" y="50"/>
                    <a:pt x="291" y="47"/>
                  </a:cubicBezTo>
                  <a:cubicBezTo>
                    <a:pt x="292" y="45"/>
                    <a:pt x="289" y="43"/>
                    <a:pt x="297" y="42"/>
                  </a:cubicBezTo>
                  <a:cubicBezTo>
                    <a:pt x="305" y="41"/>
                    <a:pt x="312" y="42"/>
                    <a:pt x="314" y="46"/>
                  </a:cubicBezTo>
                  <a:cubicBezTo>
                    <a:pt x="316" y="50"/>
                    <a:pt x="312" y="48"/>
                    <a:pt x="323" y="52"/>
                  </a:cubicBezTo>
                  <a:cubicBezTo>
                    <a:pt x="333" y="56"/>
                    <a:pt x="335" y="59"/>
                    <a:pt x="341" y="60"/>
                  </a:cubicBezTo>
                  <a:cubicBezTo>
                    <a:pt x="348" y="60"/>
                    <a:pt x="351" y="57"/>
                    <a:pt x="356" y="60"/>
                  </a:cubicBezTo>
                  <a:cubicBezTo>
                    <a:pt x="362" y="63"/>
                    <a:pt x="367" y="68"/>
                    <a:pt x="367" y="70"/>
                  </a:cubicBezTo>
                  <a:cubicBezTo>
                    <a:pt x="368" y="72"/>
                    <a:pt x="370" y="73"/>
                    <a:pt x="374" y="74"/>
                  </a:cubicBezTo>
                  <a:cubicBezTo>
                    <a:pt x="378" y="74"/>
                    <a:pt x="384" y="76"/>
                    <a:pt x="386" y="80"/>
                  </a:cubicBezTo>
                  <a:cubicBezTo>
                    <a:pt x="388" y="83"/>
                    <a:pt x="388" y="85"/>
                    <a:pt x="394" y="86"/>
                  </a:cubicBezTo>
                  <a:cubicBezTo>
                    <a:pt x="399" y="87"/>
                    <a:pt x="410" y="84"/>
                    <a:pt x="411" y="89"/>
                  </a:cubicBezTo>
                  <a:cubicBezTo>
                    <a:pt x="412" y="95"/>
                    <a:pt x="412" y="100"/>
                    <a:pt x="415" y="104"/>
                  </a:cubicBezTo>
                  <a:cubicBezTo>
                    <a:pt x="418" y="107"/>
                    <a:pt x="421" y="108"/>
                    <a:pt x="420" y="114"/>
                  </a:cubicBezTo>
                  <a:cubicBezTo>
                    <a:pt x="420" y="115"/>
                    <a:pt x="420" y="116"/>
                    <a:pt x="419" y="117"/>
                  </a:cubicBezTo>
                  <a:cubicBezTo>
                    <a:pt x="418" y="122"/>
                    <a:pt x="417" y="129"/>
                    <a:pt x="418" y="133"/>
                  </a:cubicBezTo>
                  <a:cubicBezTo>
                    <a:pt x="419" y="137"/>
                    <a:pt x="420" y="142"/>
                    <a:pt x="417" y="145"/>
                  </a:cubicBezTo>
                  <a:cubicBezTo>
                    <a:pt x="414" y="148"/>
                    <a:pt x="414" y="153"/>
                    <a:pt x="413" y="154"/>
                  </a:cubicBezTo>
                  <a:cubicBezTo>
                    <a:pt x="412" y="154"/>
                    <a:pt x="407" y="165"/>
                    <a:pt x="407" y="167"/>
                  </a:cubicBezTo>
                  <a:cubicBezTo>
                    <a:pt x="408" y="169"/>
                    <a:pt x="410" y="171"/>
                    <a:pt x="414" y="173"/>
                  </a:cubicBezTo>
                  <a:cubicBezTo>
                    <a:pt x="418" y="175"/>
                    <a:pt x="420" y="174"/>
                    <a:pt x="418" y="179"/>
                  </a:cubicBezTo>
                  <a:cubicBezTo>
                    <a:pt x="416" y="184"/>
                    <a:pt x="410" y="185"/>
                    <a:pt x="417" y="194"/>
                  </a:cubicBezTo>
                  <a:cubicBezTo>
                    <a:pt x="423" y="204"/>
                    <a:pt x="425" y="206"/>
                    <a:pt x="425" y="211"/>
                  </a:cubicBezTo>
                  <a:cubicBezTo>
                    <a:pt x="425" y="215"/>
                    <a:pt x="421" y="220"/>
                    <a:pt x="426" y="227"/>
                  </a:cubicBezTo>
                  <a:cubicBezTo>
                    <a:pt x="431" y="234"/>
                    <a:pt x="437" y="233"/>
                    <a:pt x="442" y="234"/>
                  </a:cubicBezTo>
                  <a:cubicBezTo>
                    <a:pt x="448" y="234"/>
                    <a:pt x="453" y="237"/>
                    <a:pt x="453" y="244"/>
                  </a:cubicBezTo>
                  <a:cubicBezTo>
                    <a:pt x="453" y="252"/>
                    <a:pt x="449" y="255"/>
                    <a:pt x="447" y="260"/>
                  </a:cubicBezTo>
                  <a:cubicBezTo>
                    <a:pt x="445" y="264"/>
                    <a:pt x="441" y="271"/>
                    <a:pt x="439" y="273"/>
                  </a:cubicBezTo>
                  <a:cubicBezTo>
                    <a:pt x="438" y="274"/>
                    <a:pt x="438" y="276"/>
                    <a:pt x="438" y="278"/>
                  </a:cubicBezTo>
                  <a:cubicBezTo>
                    <a:pt x="438" y="278"/>
                    <a:pt x="438" y="278"/>
                    <a:pt x="438" y="278"/>
                  </a:cubicBezTo>
                  <a:cubicBezTo>
                    <a:pt x="438" y="280"/>
                    <a:pt x="439" y="282"/>
                    <a:pt x="440" y="285"/>
                  </a:cubicBezTo>
                  <a:cubicBezTo>
                    <a:pt x="444" y="289"/>
                    <a:pt x="452" y="298"/>
                    <a:pt x="455" y="302"/>
                  </a:cubicBezTo>
                  <a:cubicBezTo>
                    <a:pt x="458" y="307"/>
                    <a:pt x="463" y="312"/>
                    <a:pt x="472" y="316"/>
                  </a:cubicBezTo>
                  <a:cubicBezTo>
                    <a:pt x="481" y="321"/>
                    <a:pt x="489" y="321"/>
                    <a:pt x="489" y="332"/>
                  </a:cubicBezTo>
                  <a:cubicBezTo>
                    <a:pt x="490" y="343"/>
                    <a:pt x="485" y="349"/>
                    <a:pt x="494" y="351"/>
                  </a:cubicBezTo>
                  <a:cubicBezTo>
                    <a:pt x="502" y="353"/>
                    <a:pt x="503" y="348"/>
                    <a:pt x="503" y="351"/>
                  </a:cubicBezTo>
                  <a:cubicBezTo>
                    <a:pt x="503" y="354"/>
                    <a:pt x="505" y="364"/>
                    <a:pt x="501" y="3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092">
              <a:extLst>
                <a:ext uri="{FF2B5EF4-FFF2-40B4-BE49-F238E27FC236}">
                  <a16:creationId xmlns:a16="http://schemas.microsoft.com/office/drawing/2014/main" id="{9F7BA9BD-272F-E049-B987-75163B8B9E05}"/>
                </a:ext>
              </a:extLst>
            </p:cNvPr>
            <p:cNvSpPr>
              <a:spLocks/>
            </p:cNvSpPr>
            <p:nvPr/>
          </p:nvSpPr>
          <p:spPr bwMode="auto">
            <a:xfrm>
              <a:off x="3096" y="1418"/>
              <a:ext cx="146" cy="140"/>
            </a:xfrm>
            <a:custGeom>
              <a:avLst/>
              <a:gdLst>
                <a:gd name="T0" fmla="*/ 243 w 243"/>
                <a:gd name="T1" fmla="*/ 205 h 232"/>
                <a:gd name="T2" fmla="*/ 242 w 243"/>
                <a:gd name="T3" fmla="*/ 205 h 232"/>
                <a:gd name="T4" fmla="*/ 235 w 243"/>
                <a:gd name="T5" fmla="*/ 206 h 232"/>
                <a:gd name="T6" fmla="*/ 229 w 243"/>
                <a:gd name="T7" fmla="*/ 204 h 232"/>
                <a:gd name="T8" fmla="*/ 208 w 243"/>
                <a:gd name="T9" fmla="*/ 208 h 232"/>
                <a:gd name="T10" fmla="*/ 201 w 243"/>
                <a:gd name="T11" fmla="*/ 227 h 232"/>
                <a:gd name="T12" fmla="*/ 200 w 243"/>
                <a:gd name="T13" fmla="*/ 228 h 232"/>
                <a:gd name="T14" fmla="*/ 200 w 243"/>
                <a:gd name="T15" fmla="*/ 228 h 232"/>
                <a:gd name="T16" fmla="*/ 181 w 243"/>
                <a:gd name="T17" fmla="*/ 229 h 232"/>
                <a:gd name="T18" fmla="*/ 150 w 243"/>
                <a:gd name="T19" fmla="*/ 224 h 232"/>
                <a:gd name="T20" fmla="*/ 123 w 243"/>
                <a:gd name="T21" fmla="*/ 203 h 232"/>
                <a:gd name="T22" fmla="*/ 98 w 243"/>
                <a:gd name="T23" fmla="*/ 183 h 232"/>
                <a:gd name="T24" fmla="*/ 73 w 243"/>
                <a:gd name="T25" fmla="*/ 167 h 232"/>
                <a:gd name="T26" fmla="*/ 51 w 243"/>
                <a:gd name="T27" fmla="*/ 155 h 232"/>
                <a:gd name="T28" fmla="*/ 31 w 243"/>
                <a:gd name="T29" fmla="*/ 147 h 232"/>
                <a:gd name="T30" fmla="*/ 17 w 243"/>
                <a:gd name="T31" fmla="*/ 145 h 232"/>
                <a:gd name="T32" fmla="*/ 16 w 243"/>
                <a:gd name="T33" fmla="*/ 142 h 232"/>
                <a:gd name="T34" fmla="*/ 10 w 243"/>
                <a:gd name="T35" fmla="*/ 134 h 232"/>
                <a:gd name="T36" fmla="*/ 7 w 243"/>
                <a:gd name="T37" fmla="*/ 123 h 232"/>
                <a:gd name="T38" fmla="*/ 3 w 243"/>
                <a:gd name="T39" fmla="*/ 114 h 232"/>
                <a:gd name="T40" fmla="*/ 0 w 243"/>
                <a:gd name="T41" fmla="*/ 112 h 232"/>
                <a:gd name="T42" fmla="*/ 4 w 243"/>
                <a:gd name="T43" fmla="*/ 110 h 232"/>
                <a:gd name="T44" fmla="*/ 21 w 243"/>
                <a:gd name="T45" fmla="*/ 100 h 232"/>
                <a:gd name="T46" fmla="*/ 35 w 243"/>
                <a:gd name="T47" fmla="*/ 90 h 232"/>
                <a:gd name="T48" fmla="*/ 54 w 243"/>
                <a:gd name="T49" fmla="*/ 77 h 232"/>
                <a:gd name="T50" fmla="*/ 58 w 243"/>
                <a:gd name="T51" fmla="*/ 50 h 232"/>
                <a:gd name="T52" fmla="*/ 53 w 243"/>
                <a:gd name="T53" fmla="*/ 28 h 232"/>
                <a:gd name="T54" fmla="*/ 64 w 243"/>
                <a:gd name="T55" fmla="*/ 18 h 232"/>
                <a:gd name="T56" fmla="*/ 76 w 243"/>
                <a:gd name="T57" fmla="*/ 8 h 232"/>
                <a:gd name="T58" fmla="*/ 78 w 243"/>
                <a:gd name="T59" fmla="*/ 4 h 232"/>
                <a:gd name="T60" fmla="*/ 82 w 243"/>
                <a:gd name="T61" fmla="*/ 4 h 232"/>
                <a:gd name="T62" fmla="*/ 89 w 243"/>
                <a:gd name="T63" fmla="*/ 0 h 232"/>
                <a:gd name="T64" fmla="*/ 103 w 243"/>
                <a:gd name="T65" fmla="*/ 2 h 232"/>
                <a:gd name="T66" fmla="*/ 111 w 243"/>
                <a:gd name="T67" fmla="*/ 3 h 232"/>
                <a:gd name="T68" fmla="*/ 118 w 243"/>
                <a:gd name="T69" fmla="*/ 5 h 232"/>
                <a:gd name="T70" fmla="*/ 123 w 243"/>
                <a:gd name="T71" fmla="*/ 11 h 232"/>
                <a:gd name="T72" fmla="*/ 132 w 243"/>
                <a:gd name="T73" fmla="*/ 4 h 232"/>
                <a:gd name="T74" fmla="*/ 133 w 243"/>
                <a:gd name="T75" fmla="*/ 7 h 232"/>
                <a:gd name="T76" fmla="*/ 138 w 243"/>
                <a:gd name="T77" fmla="*/ 17 h 232"/>
                <a:gd name="T78" fmla="*/ 140 w 243"/>
                <a:gd name="T79" fmla="*/ 23 h 232"/>
                <a:gd name="T80" fmla="*/ 146 w 243"/>
                <a:gd name="T81" fmla="*/ 30 h 232"/>
                <a:gd name="T82" fmla="*/ 149 w 243"/>
                <a:gd name="T83" fmla="*/ 35 h 232"/>
                <a:gd name="T84" fmla="*/ 158 w 243"/>
                <a:gd name="T85" fmla="*/ 40 h 232"/>
                <a:gd name="T86" fmla="*/ 170 w 243"/>
                <a:gd name="T87" fmla="*/ 43 h 232"/>
                <a:gd name="T88" fmla="*/ 167 w 243"/>
                <a:gd name="T89" fmla="*/ 50 h 232"/>
                <a:gd name="T90" fmla="*/ 172 w 243"/>
                <a:gd name="T91" fmla="*/ 59 h 232"/>
                <a:gd name="T92" fmla="*/ 165 w 243"/>
                <a:gd name="T93" fmla="*/ 66 h 232"/>
                <a:gd name="T94" fmla="*/ 161 w 243"/>
                <a:gd name="T95" fmla="*/ 73 h 232"/>
                <a:gd name="T96" fmla="*/ 160 w 243"/>
                <a:gd name="T97" fmla="*/ 77 h 232"/>
                <a:gd name="T98" fmla="*/ 157 w 243"/>
                <a:gd name="T99" fmla="*/ 83 h 232"/>
                <a:gd name="T100" fmla="*/ 159 w 243"/>
                <a:gd name="T101" fmla="*/ 93 h 232"/>
                <a:gd name="T102" fmla="*/ 168 w 243"/>
                <a:gd name="T103" fmla="*/ 104 h 232"/>
                <a:gd name="T104" fmla="*/ 179 w 243"/>
                <a:gd name="T105" fmla="*/ 115 h 232"/>
                <a:gd name="T106" fmla="*/ 183 w 243"/>
                <a:gd name="T107" fmla="*/ 122 h 232"/>
                <a:gd name="T108" fmla="*/ 197 w 243"/>
                <a:gd name="T109" fmla="*/ 133 h 232"/>
                <a:gd name="T110" fmla="*/ 212 w 243"/>
                <a:gd name="T111" fmla="*/ 141 h 232"/>
                <a:gd name="T112" fmla="*/ 221 w 243"/>
                <a:gd name="T113" fmla="*/ 158 h 232"/>
                <a:gd name="T114" fmla="*/ 221 w 243"/>
                <a:gd name="T115" fmla="*/ 170 h 232"/>
                <a:gd name="T116" fmla="*/ 224 w 243"/>
                <a:gd name="T117" fmla="*/ 177 h 232"/>
                <a:gd name="T118" fmla="*/ 229 w 243"/>
                <a:gd name="T119" fmla="*/ 181 h 232"/>
                <a:gd name="T120" fmla="*/ 234 w 243"/>
                <a:gd name="T121" fmla="*/ 193 h 232"/>
                <a:gd name="T122" fmla="*/ 242 w 243"/>
                <a:gd name="T123" fmla="*/ 201 h 232"/>
                <a:gd name="T124" fmla="*/ 243 w 243"/>
                <a:gd name="T125" fmla="*/ 20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32">
                  <a:moveTo>
                    <a:pt x="243" y="205"/>
                  </a:moveTo>
                  <a:cubicBezTo>
                    <a:pt x="243" y="205"/>
                    <a:pt x="242" y="205"/>
                    <a:pt x="242" y="205"/>
                  </a:cubicBezTo>
                  <a:cubicBezTo>
                    <a:pt x="241" y="207"/>
                    <a:pt x="234" y="205"/>
                    <a:pt x="235" y="206"/>
                  </a:cubicBezTo>
                  <a:cubicBezTo>
                    <a:pt x="233" y="206"/>
                    <a:pt x="231" y="205"/>
                    <a:pt x="229" y="204"/>
                  </a:cubicBezTo>
                  <a:cubicBezTo>
                    <a:pt x="227" y="203"/>
                    <a:pt x="212" y="204"/>
                    <a:pt x="208" y="208"/>
                  </a:cubicBezTo>
                  <a:cubicBezTo>
                    <a:pt x="205" y="211"/>
                    <a:pt x="203" y="222"/>
                    <a:pt x="201" y="227"/>
                  </a:cubicBezTo>
                  <a:cubicBezTo>
                    <a:pt x="201" y="228"/>
                    <a:pt x="200" y="228"/>
                    <a:pt x="200" y="228"/>
                  </a:cubicBezTo>
                  <a:cubicBezTo>
                    <a:pt x="200" y="228"/>
                    <a:pt x="200" y="228"/>
                    <a:pt x="200" y="228"/>
                  </a:cubicBezTo>
                  <a:cubicBezTo>
                    <a:pt x="196" y="232"/>
                    <a:pt x="189" y="229"/>
                    <a:pt x="181" y="229"/>
                  </a:cubicBezTo>
                  <a:cubicBezTo>
                    <a:pt x="171" y="228"/>
                    <a:pt x="167" y="232"/>
                    <a:pt x="150" y="224"/>
                  </a:cubicBezTo>
                  <a:cubicBezTo>
                    <a:pt x="133" y="216"/>
                    <a:pt x="136" y="213"/>
                    <a:pt x="123" y="203"/>
                  </a:cubicBezTo>
                  <a:cubicBezTo>
                    <a:pt x="111" y="193"/>
                    <a:pt x="106" y="189"/>
                    <a:pt x="98" y="183"/>
                  </a:cubicBezTo>
                  <a:cubicBezTo>
                    <a:pt x="91" y="177"/>
                    <a:pt x="81" y="173"/>
                    <a:pt x="73" y="167"/>
                  </a:cubicBezTo>
                  <a:cubicBezTo>
                    <a:pt x="65" y="162"/>
                    <a:pt x="55" y="158"/>
                    <a:pt x="51" y="155"/>
                  </a:cubicBezTo>
                  <a:cubicBezTo>
                    <a:pt x="48" y="151"/>
                    <a:pt x="36" y="148"/>
                    <a:pt x="31" y="147"/>
                  </a:cubicBezTo>
                  <a:cubicBezTo>
                    <a:pt x="27" y="146"/>
                    <a:pt x="20" y="145"/>
                    <a:pt x="17" y="145"/>
                  </a:cubicBezTo>
                  <a:cubicBezTo>
                    <a:pt x="17" y="144"/>
                    <a:pt x="17" y="143"/>
                    <a:pt x="16" y="142"/>
                  </a:cubicBezTo>
                  <a:cubicBezTo>
                    <a:pt x="11" y="138"/>
                    <a:pt x="10" y="138"/>
                    <a:pt x="10" y="134"/>
                  </a:cubicBezTo>
                  <a:cubicBezTo>
                    <a:pt x="10" y="130"/>
                    <a:pt x="9" y="129"/>
                    <a:pt x="7" y="123"/>
                  </a:cubicBezTo>
                  <a:cubicBezTo>
                    <a:pt x="4" y="117"/>
                    <a:pt x="6" y="116"/>
                    <a:pt x="3" y="114"/>
                  </a:cubicBezTo>
                  <a:cubicBezTo>
                    <a:pt x="2" y="113"/>
                    <a:pt x="1" y="112"/>
                    <a:pt x="0" y="112"/>
                  </a:cubicBezTo>
                  <a:cubicBezTo>
                    <a:pt x="1" y="111"/>
                    <a:pt x="2" y="110"/>
                    <a:pt x="4" y="110"/>
                  </a:cubicBezTo>
                  <a:cubicBezTo>
                    <a:pt x="11" y="107"/>
                    <a:pt x="15" y="103"/>
                    <a:pt x="21" y="100"/>
                  </a:cubicBezTo>
                  <a:cubicBezTo>
                    <a:pt x="27" y="97"/>
                    <a:pt x="33" y="93"/>
                    <a:pt x="35" y="90"/>
                  </a:cubicBezTo>
                  <a:cubicBezTo>
                    <a:pt x="37" y="88"/>
                    <a:pt x="52" y="79"/>
                    <a:pt x="54" y="77"/>
                  </a:cubicBezTo>
                  <a:cubicBezTo>
                    <a:pt x="57" y="74"/>
                    <a:pt x="57" y="52"/>
                    <a:pt x="58" y="50"/>
                  </a:cubicBezTo>
                  <a:cubicBezTo>
                    <a:pt x="58" y="48"/>
                    <a:pt x="54" y="33"/>
                    <a:pt x="53" y="28"/>
                  </a:cubicBezTo>
                  <a:cubicBezTo>
                    <a:pt x="51" y="22"/>
                    <a:pt x="60" y="20"/>
                    <a:pt x="64" y="18"/>
                  </a:cubicBezTo>
                  <a:cubicBezTo>
                    <a:pt x="68" y="15"/>
                    <a:pt x="71" y="13"/>
                    <a:pt x="76" y="8"/>
                  </a:cubicBezTo>
                  <a:cubicBezTo>
                    <a:pt x="77" y="6"/>
                    <a:pt x="78" y="5"/>
                    <a:pt x="78" y="4"/>
                  </a:cubicBezTo>
                  <a:cubicBezTo>
                    <a:pt x="79" y="5"/>
                    <a:pt x="80" y="5"/>
                    <a:pt x="82" y="4"/>
                  </a:cubicBezTo>
                  <a:cubicBezTo>
                    <a:pt x="84" y="2"/>
                    <a:pt x="82" y="0"/>
                    <a:pt x="89" y="0"/>
                  </a:cubicBezTo>
                  <a:cubicBezTo>
                    <a:pt x="95" y="0"/>
                    <a:pt x="100" y="1"/>
                    <a:pt x="103" y="2"/>
                  </a:cubicBezTo>
                  <a:cubicBezTo>
                    <a:pt x="106" y="4"/>
                    <a:pt x="107" y="4"/>
                    <a:pt x="111" y="3"/>
                  </a:cubicBezTo>
                  <a:cubicBezTo>
                    <a:pt x="116" y="1"/>
                    <a:pt x="117" y="1"/>
                    <a:pt x="118" y="5"/>
                  </a:cubicBezTo>
                  <a:cubicBezTo>
                    <a:pt x="119" y="9"/>
                    <a:pt x="119" y="14"/>
                    <a:pt x="123" y="11"/>
                  </a:cubicBezTo>
                  <a:cubicBezTo>
                    <a:pt x="126" y="9"/>
                    <a:pt x="130" y="6"/>
                    <a:pt x="132" y="4"/>
                  </a:cubicBezTo>
                  <a:cubicBezTo>
                    <a:pt x="132" y="5"/>
                    <a:pt x="133" y="6"/>
                    <a:pt x="133" y="7"/>
                  </a:cubicBezTo>
                  <a:cubicBezTo>
                    <a:pt x="134" y="12"/>
                    <a:pt x="137" y="15"/>
                    <a:pt x="138" y="17"/>
                  </a:cubicBezTo>
                  <a:cubicBezTo>
                    <a:pt x="140" y="19"/>
                    <a:pt x="140" y="21"/>
                    <a:pt x="140" y="23"/>
                  </a:cubicBezTo>
                  <a:cubicBezTo>
                    <a:pt x="141" y="25"/>
                    <a:pt x="142" y="27"/>
                    <a:pt x="146" y="30"/>
                  </a:cubicBezTo>
                  <a:cubicBezTo>
                    <a:pt x="149" y="34"/>
                    <a:pt x="149" y="34"/>
                    <a:pt x="149" y="35"/>
                  </a:cubicBezTo>
                  <a:cubicBezTo>
                    <a:pt x="149" y="37"/>
                    <a:pt x="152" y="38"/>
                    <a:pt x="158" y="40"/>
                  </a:cubicBezTo>
                  <a:cubicBezTo>
                    <a:pt x="163" y="43"/>
                    <a:pt x="170" y="41"/>
                    <a:pt x="170" y="43"/>
                  </a:cubicBezTo>
                  <a:cubicBezTo>
                    <a:pt x="170" y="46"/>
                    <a:pt x="165" y="45"/>
                    <a:pt x="167" y="50"/>
                  </a:cubicBezTo>
                  <a:cubicBezTo>
                    <a:pt x="169" y="55"/>
                    <a:pt x="172" y="57"/>
                    <a:pt x="172" y="59"/>
                  </a:cubicBezTo>
                  <a:cubicBezTo>
                    <a:pt x="171" y="61"/>
                    <a:pt x="168" y="63"/>
                    <a:pt x="165" y="66"/>
                  </a:cubicBezTo>
                  <a:cubicBezTo>
                    <a:pt x="162" y="69"/>
                    <a:pt x="161" y="72"/>
                    <a:pt x="161" y="73"/>
                  </a:cubicBezTo>
                  <a:cubicBezTo>
                    <a:pt x="162" y="75"/>
                    <a:pt x="163" y="76"/>
                    <a:pt x="160" y="77"/>
                  </a:cubicBezTo>
                  <a:cubicBezTo>
                    <a:pt x="158" y="78"/>
                    <a:pt x="156" y="81"/>
                    <a:pt x="157" y="83"/>
                  </a:cubicBezTo>
                  <a:cubicBezTo>
                    <a:pt x="158" y="86"/>
                    <a:pt x="160" y="89"/>
                    <a:pt x="159" y="93"/>
                  </a:cubicBezTo>
                  <a:cubicBezTo>
                    <a:pt x="159" y="97"/>
                    <a:pt x="165" y="101"/>
                    <a:pt x="168" y="104"/>
                  </a:cubicBezTo>
                  <a:cubicBezTo>
                    <a:pt x="172" y="107"/>
                    <a:pt x="180" y="109"/>
                    <a:pt x="179" y="115"/>
                  </a:cubicBezTo>
                  <a:cubicBezTo>
                    <a:pt x="177" y="121"/>
                    <a:pt x="175" y="119"/>
                    <a:pt x="183" y="122"/>
                  </a:cubicBezTo>
                  <a:cubicBezTo>
                    <a:pt x="191" y="125"/>
                    <a:pt x="194" y="130"/>
                    <a:pt x="197" y="133"/>
                  </a:cubicBezTo>
                  <a:cubicBezTo>
                    <a:pt x="201" y="137"/>
                    <a:pt x="209" y="139"/>
                    <a:pt x="212" y="141"/>
                  </a:cubicBezTo>
                  <a:cubicBezTo>
                    <a:pt x="215" y="143"/>
                    <a:pt x="221" y="152"/>
                    <a:pt x="221" y="158"/>
                  </a:cubicBezTo>
                  <a:cubicBezTo>
                    <a:pt x="221" y="164"/>
                    <a:pt x="220" y="167"/>
                    <a:pt x="221" y="170"/>
                  </a:cubicBezTo>
                  <a:cubicBezTo>
                    <a:pt x="221" y="174"/>
                    <a:pt x="221" y="175"/>
                    <a:pt x="224" y="177"/>
                  </a:cubicBezTo>
                  <a:cubicBezTo>
                    <a:pt x="227" y="179"/>
                    <a:pt x="227" y="177"/>
                    <a:pt x="229" y="181"/>
                  </a:cubicBezTo>
                  <a:cubicBezTo>
                    <a:pt x="230" y="186"/>
                    <a:pt x="231" y="190"/>
                    <a:pt x="234" y="193"/>
                  </a:cubicBezTo>
                  <a:cubicBezTo>
                    <a:pt x="236" y="196"/>
                    <a:pt x="241" y="200"/>
                    <a:pt x="242" y="201"/>
                  </a:cubicBezTo>
                  <a:cubicBezTo>
                    <a:pt x="242" y="202"/>
                    <a:pt x="243" y="203"/>
                    <a:pt x="243" y="2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093">
              <a:extLst>
                <a:ext uri="{FF2B5EF4-FFF2-40B4-BE49-F238E27FC236}">
                  <a16:creationId xmlns:a16="http://schemas.microsoft.com/office/drawing/2014/main" id="{E374A70B-DB29-2642-955C-C7325F402C0E}"/>
                </a:ext>
              </a:extLst>
            </p:cNvPr>
            <p:cNvSpPr>
              <a:spLocks/>
            </p:cNvSpPr>
            <p:nvPr/>
          </p:nvSpPr>
          <p:spPr bwMode="auto">
            <a:xfrm>
              <a:off x="3270" y="1327"/>
              <a:ext cx="210" cy="129"/>
            </a:xfrm>
            <a:custGeom>
              <a:avLst/>
              <a:gdLst>
                <a:gd name="T0" fmla="*/ 343 w 350"/>
                <a:gd name="T1" fmla="*/ 154 h 216"/>
                <a:gd name="T2" fmla="*/ 319 w 350"/>
                <a:gd name="T3" fmla="*/ 157 h 216"/>
                <a:gd name="T4" fmla="*/ 305 w 350"/>
                <a:gd name="T5" fmla="*/ 185 h 216"/>
                <a:gd name="T6" fmla="*/ 270 w 350"/>
                <a:gd name="T7" fmla="*/ 210 h 216"/>
                <a:gd name="T8" fmla="*/ 246 w 350"/>
                <a:gd name="T9" fmla="*/ 205 h 216"/>
                <a:gd name="T10" fmla="*/ 236 w 350"/>
                <a:gd name="T11" fmla="*/ 199 h 216"/>
                <a:gd name="T12" fmla="*/ 227 w 350"/>
                <a:gd name="T13" fmla="*/ 174 h 216"/>
                <a:gd name="T14" fmla="*/ 202 w 350"/>
                <a:gd name="T15" fmla="*/ 165 h 216"/>
                <a:gd name="T16" fmla="*/ 183 w 350"/>
                <a:gd name="T17" fmla="*/ 155 h 216"/>
                <a:gd name="T18" fmla="*/ 157 w 350"/>
                <a:gd name="T19" fmla="*/ 145 h 216"/>
                <a:gd name="T20" fmla="*/ 130 w 350"/>
                <a:gd name="T21" fmla="*/ 131 h 216"/>
                <a:gd name="T22" fmla="*/ 107 w 350"/>
                <a:gd name="T23" fmla="*/ 132 h 216"/>
                <a:gd name="T24" fmla="*/ 80 w 350"/>
                <a:gd name="T25" fmla="*/ 135 h 216"/>
                <a:gd name="T26" fmla="*/ 62 w 350"/>
                <a:gd name="T27" fmla="*/ 153 h 216"/>
                <a:gd name="T28" fmla="*/ 47 w 350"/>
                <a:gd name="T29" fmla="*/ 120 h 216"/>
                <a:gd name="T30" fmla="*/ 28 w 350"/>
                <a:gd name="T31" fmla="*/ 91 h 216"/>
                <a:gd name="T32" fmla="*/ 8 w 350"/>
                <a:gd name="T33" fmla="*/ 70 h 216"/>
                <a:gd name="T34" fmla="*/ 0 w 350"/>
                <a:gd name="T35" fmla="*/ 26 h 216"/>
                <a:gd name="T36" fmla="*/ 22 w 350"/>
                <a:gd name="T37" fmla="*/ 16 h 216"/>
                <a:gd name="T38" fmla="*/ 51 w 350"/>
                <a:gd name="T39" fmla="*/ 22 h 216"/>
                <a:gd name="T40" fmla="*/ 73 w 350"/>
                <a:gd name="T41" fmla="*/ 43 h 216"/>
                <a:gd name="T42" fmla="*/ 82 w 350"/>
                <a:gd name="T43" fmla="*/ 42 h 216"/>
                <a:gd name="T44" fmla="*/ 104 w 350"/>
                <a:gd name="T45" fmla="*/ 34 h 216"/>
                <a:gd name="T46" fmla="*/ 120 w 350"/>
                <a:gd name="T47" fmla="*/ 15 h 216"/>
                <a:gd name="T48" fmla="*/ 142 w 350"/>
                <a:gd name="T49" fmla="*/ 4 h 216"/>
                <a:gd name="T50" fmla="*/ 170 w 350"/>
                <a:gd name="T51" fmla="*/ 19 h 216"/>
                <a:gd name="T52" fmla="*/ 196 w 350"/>
                <a:gd name="T53" fmla="*/ 46 h 216"/>
                <a:gd name="T54" fmla="*/ 234 w 350"/>
                <a:gd name="T55" fmla="*/ 73 h 216"/>
                <a:gd name="T56" fmla="*/ 268 w 350"/>
                <a:gd name="T57" fmla="*/ 95 h 216"/>
                <a:gd name="T58" fmla="*/ 303 w 350"/>
                <a:gd name="T59" fmla="*/ 118 h 216"/>
                <a:gd name="T60" fmla="*/ 338 w 350"/>
                <a:gd name="T61" fmla="*/ 132 h 216"/>
                <a:gd name="T62" fmla="*/ 347 w 350"/>
                <a:gd name="T63" fmla="*/ 15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216">
                  <a:moveTo>
                    <a:pt x="350" y="152"/>
                  </a:moveTo>
                  <a:cubicBezTo>
                    <a:pt x="349" y="154"/>
                    <a:pt x="346" y="156"/>
                    <a:pt x="343" y="154"/>
                  </a:cubicBezTo>
                  <a:cubicBezTo>
                    <a:pt x="338" y="151"/>
                    <a:pt x="327" y="146"/>
                    <a:pt x="328" y="150"/>
                  </a:cubicBezTo>
                  <a:cubicBezTo>
                    <a:pt x="328" y="154"/>
                    <a:pt x="325" y="157"/>
                    <a:pt x="319" y="157"/>
                  </a:cubicBezTo>
                  <a:cubicBezTo>
                    <a:pt x="314" y="158"/>
                    <a:pt x="308" y="166"/>
                    <a:pt x="308" y="166"/>
                  </a:cubicBezTo>
                  <a:cubicBezTo>
                    <a:pt x="308" y="166"/>
                    <a:pt x="313" y="181"/>
                    <a:pt x="305" y="185"/>
                  </a:cubicBezTo>
                  <a:cubicBezTo>
                    <a:pt x="297" y="188"/>
                    <a:pt x="275" y="189"/>
                    <a:pt x="277" y="197"/>
                  </a:cubicBezTo>
                  <a:cubicBezTo>
                    <a:pt x="279" y="204"/>
                    <a:pt x="277" y="207"/>
                    <a:pt x="270" y="210"/>
                  </a:cubicBezTo>
                  <a:cubicBezTo>
                    <a:pt x="264" y="213"/>
                    <a:pt x="264" y="216"/>
                    <a:pt x="258" y="210"/>
                  </a:cubicBezTo>
                  <a:cubicBezTo>
                    <a:pt x="251" y="204"/>
                    <a:pt x="251" y="206"/>
                    <a:pt x="246" y="205"/>
                  </a:cubicBezTo>
                  <a:cubicBezTo>
                    <a:pt x="243" y="205"/>
                    <a:pt x="238" y="203"/>
                    <a:pt x="235" y="202"/>
                  </a:cubicBezTo>
                  <a:cubicBezTo>
                    <a:pt x="236" y="201"/>
                    <a:pt x="236" y="200"/>
                    <a:pt x="236" y="199"/>
                  </a:cubicBezTo>
                  <a:cubicBezTo>
                    <a:pt x="237" y="193"/>
                    <a:pt x="234" y="192"/>
                    <a:pt x="231" y="189"/>
                  </a:cubicBezTo>
                  <a:cubicBezTo>
                    <a:pt x="228" y="185"/>
                    <a:pt x="228" y="180"/>
                    <a:pt x="227" y="174"/>
                  </a:cubicBezTo>
                  <a:cubicBezTo>
                    <a:pt x="226" y="169"/>
                    <a:pt x="215" y="172"/>
                    <a:pt x="210" y="171"/>
                  </a:cubicBezTo>
                  <a:cubicBezTo>
                    <a:pt x="204" y="170"/>
                    <a:pt x="204" y="168"/>
                    <a:pt x="202" y="165"/>
                  </a:cubicBezTo>
                  <a:cubicBezTo>
                    <a:pt x="200" y="161"/>
                    <a:pt x="194" y="159"/>
                    <a:pt x="190" y="159"/>
                  </a:cubicBezTo>
                  <a:cubicBezTo>
                    <a:pt x="186" y="158"/>
                    <a:pt x="184" y="157"/>
                    <a:pt x="183" y="155"/>
                  </a:cubicBezTo>
                  <a:cubicBezTo>
                    <a:pt x="183" y="153"/>
                    <a:pt x="178" y="148"/>
                    <a:pt x="172" y="145"/>
                  </a:cubicBezTo>
                  <a:cubicBezTo>
                    <a:pt x="167" y="142"/>
                    <a:pt x="164" y="145"/>
                    <a:pt x="157" y="145"/>
                  </a:cubicBezTo>
                  <a:cubicBezTo>
                    <a:pt x="151" y="144"/>
                    <a:pt x="149" y="141"/>
                    <a:pt x="139" y="137"/>
                  </a:cubicBezTo>
                  <a:cubicBezTo>
                    <a:pt x="128" y="133"/>
                    <a:pt x="132" y="135"/>
                    <a:pt x="130" y="131"/>
                  </a:cubicBezTo>
                  <a:cubicBezTo>
                    <a:pt x="128" y="127"/>
                    <a:pt x="121" y="126"/>
                    <a:pt x="113" y="127"/>
                  </a:cubicBezTo>
                  <a:cubicBezTo>
                    <a:pt x="105" y="128"/>
                    <a:pt x="108" y="130"/>
                    <a:pt x="107" y="132"/>
                  </a:cubicBezTo>
                  <a:cubicBezTo>
                    <a:pt x="107" y="135"/>
                    <a:pt x="103" y="133"/>
                    <a:pt x="99" y="133"/>
                  </a:cubicBezTo>
                  <a:cubicBezTo>
                    <a:pt x="94" y="132"/>
                    <a:pt x="85" y="132"/>
                    <a:pt x="80" y="135"/>
                  </a:cubicBezTo>
                  <a:cubicBezTo>
                    <a:pt x="75" y="137"/>
                    <a:pt x="76" y="139"/>
                    <a:pt x="74" y="144"/>
                  </a:cubicBezTo>
                  <a:cubicBezTo>
                    <a:pt x="73" y="149"/>
                    <a:pt x="67" y="153"/>
                    <a:pt x="62" y="153"/>
                  </a:cubicBezTo>
                  <a:cubicBezTo>
                    <a:pt x="57" y="153"/>
                    <a:pt x="55" y="151"/>
                    <a:pt x="52" y="150"/>
                  </a:cubicBezTo>
                  <a:cubicBezTo>
                    <a:pt x="46" y="137"/>
                    <a:pt x="46" y="129"/>
                    <a:pt x="47" y="120"/>
                  </a:cubicBezTo>
                  <a:cubicBezTo>
                    <a:pt x="49" y="111"/>
                    <a:pt x="46" y="109"/>
                    <a:pt x="39" y="102"/>
                  </a:cubicBezTo>
                  <a:cubicBezTo>
                    <a:pt x="32" y="96"/>
                    <a:pt x="23" y="98"/>
                    <a:pt x="28" y="91"/>
                  </a:cubicBezTo>
                  <a:cubicBezTo>
                    <a:pt x="33" y="84"/>
                    <a:pt x="38" y="83"/>
                    <a:pt x="32" y="80"/>
                  </a:cubicBezTo>
                  <a:cubicBezTo>
                    <a:pt x="26" y="78"/>
                    <a:pt x="6" y="79"/>
                    <a:pt x="8" y="70"/>
                  </a:cubicBezTo>
                  <a:cubicBezTo>
                    <a:pt x="11" y="60"/>
                    <a:pt x="22" y="53"/>
                    <a:pt x="11" y="43"/>
                  </a:cubicBezTo>
                  <a:cubicBezTo>
                    <a:pt x="6" y="38"/>
                    <a:pt x="2" y="32"/>
                    <a:pt x="0" y="26"/>
                  </a:cubicBezTo>
                  <a:cubicBezTo>
                    <a:pt x="3" y="24"/>
                    <a:pt x="6" y="22"/>
                    <a:pt x="11" y="19"/>
                  </a:cubicBezTo>
                  <a:cubicBezTo>
                    <a:pt x="16" y="16"/>
                    <a:pt x="15" y="16"/>
                    <a:pt x="22" y="16"/>
                  </a:cubicBezTo>
                  <a:cubicBezTo>
                    <a:pt x="29" y="16"/>
                    <a:pt x="25" y="13"/>
                    <a:pt x="33" y="15"/>
                  </a:cubicBezTo>
                  <a:cubicBezTo>
                    <a:pt x="41" y="18"/>
                    <a:pt x="48" y="18"/>
                    <a:pt x="51" y="22"/>
                  </a:cubicBezTo>
                  <a:cubicBezTo>
                    <a:pt x="54" y="26"/>
                    <a:pt x="55" y="24"/>
                    <a:pt x="62" y="33"/>
                  </a:cubicBezTo>
                  <a:cubicBezTo>
                    <a:pt x="68" y="42"/>
                    <a:pt x="70" y="43"/>
                    <a:pt x="73" y="43"/>
                  </a:cubicBezTo>
                  <a:cubicBezTo>
                    <a:pt x="75" y="43"/>
                    <a:pt x="80" y="42"/>
                    <a:pt x="82" y="42"/>
                  </a:cubicBezTo>
                  <a:cubicBezTo>
                    <a:pt x="82" y="42"/>
                    <a:pt x="82" y="42"/>
                    <a:pt x="82" y="42"/>
                  </a:cubicBezTo>
                  <a:cubicBezTo>
                    <a:pt x="83" y="45"/>
                    <a:pt x="106" y="45"/>
                    <a:pt x="108" y="43"/>
                  </a:cubicBezTo>
                  <a:cubicBezTo>
                    <a:pt x="109" y="42"/>
                    <a:pt x="106" y="41"/>
                    <a:pt x="104" y="34"/>
                  </a:cubicBezTo>
                  <a:cubicBezTo>
                    <a:pt x="103" y="27"/>
                    <a:pt x="105" y="24"/>
                    <a:pt x="110" y="21"/>
                  </a:cubicBezTo>
                  <a:cubicBezTo>
                    <a:pt x="114" y="18"/>
                    <a:pt x="119" y="22"/>
                    <a:pt x="120" y="15"/>
                  </a:cubicBezTo>
                  <a:cubicBezTo>
                    <a:pt x="121" y="8"/>
                    <a:pt x="122" y="11"/>
                    <a:pt x="127" y="7"/>
                  </a:cubicBezTo>
                  <a:cubicBezTo>
                    <a:pt x="131" y="4"/>
                    <a:pt x="136" y="0"/>
                    <a:pt x="142" y="4"/>
                  </a:cubicBezTo>
                  <a:cubicBezTo>
                    <a:pt x="147" y="9"/>
                    <a:pt x="146" y="13"/>
                    <a:pt x="154" y="14"/>
                  </a:cubicBezTo>
                  <a:cubicBezTo>
                    <a:pt x="162" y="16"/>
                    <a:pt x="168" y="14"/>
                    <a:pt x="170" y="19"/>
                  </a:cubicBezTo>
                  <a:cubicBezTo>
                    <a:pt x="172" y="24"/>
                    <a:pt x="174" y="31"/>
                    <a:pt x="177" y="37"/>
                  </a:cubicBezTo>
                  <a:cubicBezTo>
                    <a:pt x="180" y="43"/>
                    <a:pt x="186" y="47"/>
                    <a:pt x="196" y="46"/>
                  </a:cubicBezTo>
                  <a:cubicBezTo>
                    <a:pt x="206" y="46"/>
                    <a:pt x="214" y="39"/>
                    <a:pt x="219" y="47"/>
                  </a:cubicBezTo>
                  <a:cubicBezTo>
                    <a:pt x="224" y="54"/>
                    <a:pt x="227" y="68"/>
                    <a:pt x="234" y="73"/>
                  </a:cubicBezTo>
                  <a:cubicBezTo>
                    <a:pt x="241" y="77"/>
                    <a:pt x="231" y="74"/>
                    <a:pt x="244" y="81"/>
                  </a:cubicBezTo>
                  <a:cubicBezTo>
                    <a:pt x="257" y="89"/>
                    <a:pt x="261" y="91"/>
                    <a:pt x="268" y="95"/>
                  </a:cubicBezTo>
                  <a:cubicBezTo>
                    <a:pt x="275" y="100"/>
                    <a:pt x="272" y="100"/>
                    <a:pt x="282" y="106"/>
                  </a:cubicBezTo>
                  <a:cubicBezTo>
                    <a:pt x="293" y="112"/>
                    <a:pt x="295" y="113"/>
                    <a:pt x="303" y="118"/>
                  </a:cubicBezTo>
                  <a:cubicBezTo>
                    <a:pt x="311" y="123"/>
                    <a:pt x="312" y="127"/>
                    <a:pt x="319" y="128"/>
                  </a:cubicBezTo>
                  <a:cubicBezTo>
                    <a:pt x="327" y="129"/>
                    <a:pt x="331" y="127"/>
                    <a:pt x="338" y="132"/>
                  </a:cubicBezTo>
                  <a:cubicBezTo>
                    <a:pt x="346" y="136"/>
                    <a:pt x="348" y="140"/>
                    <a:pt x="348" y="142"/>
                  </a:cubicBezTo>
                  <a:cubicBezTo>
                    <a:pt x="347" y="144"/>
                    <a:pt x="340" y="148"/>
                    <a:pt x="347" y="151"/>
                  </a:cubicBezTo>
                  <a:cubicBezTo>
                    <a:pt x="348" y="151"/>
                    <a:pt x="349" y="152"/>
                    <a:pt x="350" y="15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094">
              <a:extLst>
                <a:ext uri="{FF2B5EF4-FFF2-40B4-BE49-F238E27FC236}">
                  <a16:creationId xmlns:a16="http://schemas.microsoft.com/office/drawing/2014/main" id="{A636AE10-810A-1747-A9C4-61FAAF9EC088}"/>
                </a:ext>
              </a:extLst>
            </p:cNvPr>
            <p:cNvSpPr>
              <a:spLocks/>
            </p:cNvSpPr>
            <p:nvPr/>
          </p:nvSpPr>
          <p:spPr bwMode="auto">
            <a:xfrm>
              <a:off x="3303" y="1282"/>
              <a:ext cx="255" cy="138"/>
            </a:xfrm>
            <a:custGeom>
              <a:avLst/>
              <a:gdLst>
                <a:gd name="T0" fmla="*/ 399 w 426"/>
                <a:gd name="T1" fmla="*/ 147 h 231"/>
                <a:gd name="T2" fmla="*/ 370 w 426"/>
                <a:gd name="T3" fmla="*/ 147 h 231"/>
                <a:gd name="T4" fmla="*/ 366 w 426"/>
                <a:gd name="T5" fmla="*/ 138 h 231"/>
                <a:gd name="T6" fmla="*/ 354 w 426"/>
                <a:gd name="T7" fmla="*/ 131 h 231"/>
                <a:gd name="T8" fmla="*/ 340 w 426"/>
                <a:gd name="T9" fmla="*/ 142 h 231"/>
                <a:gd name="T10" fmla="*/ 332 w 426"/>
                <a:gd name="T11" fmla="*/ 153 h 231"/>
                <a:gd name="T12" fmla="*/ 315 w 426"/>
                <a:gd name="T13" fmla="*/ 164 h 231"/>
                <a:gd name="T14" fmla="*/ 320 w 426"/>
                <a:gd name="T15" fmla="*/ 182 h 231"/>
                <a:gd name="T16" fmla="*/ 323 w 426"/>
                <a:gd name="T17" fmla="*/ 223 h 231"/>
                <a:gd name="T18" fmla="*/ 315 w 426"/>
                <a:gd name="T19" fmla="*/ 231 h 231"/>
                <a:gd name="T20" fmla="*/ 296 w 426"/>
                <a:gd name="T21" fmla="*/ 227 h 231"/>
                <a:gd name="T22" fmla="*/ 293 w 426"/>
                <a:gd name="T23" fmla="*/ 217 h 231"/>
                <a:gd name="T24" fmla="*/ 264 w 426"/>
                <a:gd name="T25" fmla="*/ 203 h 231"/>
                <a:gd name="T26" fmla="*/ 227 w 426"/>
                <a:gd name="T27" fmla="*/ 181 h 231"/>
                <a:gd name="T28" fmla="*/ 189 w 426"/>
                <a:gd name="T29" fmla="*/ 156 h 231"/>
                <a:gd name="T30" fmla="*/ 164 w 426"/>
                <a:gd name="T31" fmla="*/ 122 h 231"/>
                <a:gd name="T32" fmla="*/ 122 w 426"/>
                <a:gd name="T33" fmla="*/ 112 h 231"/>
                <a:gd name="T34" fmla="*/ 99 w 426"/>
                <a:gd name="T35" fmla="*/ 89 h 231"/>
                <a:gd name="T36" fmla="*/ 72 w 426"/>
                <a:gd name="T37" fmla="*/ 82 h 231"/>
                <a:gd name="T38" fmla="*/ 55 w 426"/>
                <a:gd name="T39" fmla="*/ 96 h 231"/>
                <a:gd name="T40" fmla="*/ 53 w 426"/>
                <a:gd name="T41" fmla="*/ 118 h 231"/>
                <a:gd name="T42" fmla="*/ 27 w 426"/>
                <a:gd name="T43" fmla="*/ 117 h 231"/>
                <a:gd name="T44" fmla="*/ 50 w 426"/>
                <a:gd name="T45" fmla="*/ 0 h 231"/>
                <a:gd name="T46" fmla="*/ 55 w 426"/>
                <a:gd name="T47" fmla="*/ 8 h 231"/>
                <a:gd name="T48" fmla="*/ 68 w 426"/>
                <a:gd name="T49" fmla="*/ 35 h 231"/>
                <a:gd name="T50" fmla="*/ 67 w 426"/>
                <a:gd name="T51" fmla="*/ 13 h 231"/>
                <a:gd name="T52" fmla="*/ 79 w 426"/>
                <a:gd name="T53" fmla="*/ 9 h 231"/>
                <a:gd name="T54" fmla="*/ 78 w 426"/>
                <a:gd name="T55" fmla="*/ 36 h 231"/>
                <a:gd name="T56" fmla="*/ 99 w 426"/>
                <a:gd name="T57" fmla="*/ 41 h 231"/>
                <a:gd name="T58" fmla="*/ 114 w 426"/>
                <a:gd name="T59" fmla="*/ 26 h 231"/>
                <a:gd name="T60" fmla="*/ 129 w 426"/>
                <a:gd name="T61" fmla="*/ 37 h 231"/>
                <a:gd name="T62" fmla="*/ 166 w 426"/>
                <a:gd name="T63" fmla="*/ 54 h 231"/>
                <a:gd name="T64" fmla="*/ 209 w 426"/>
                <a:gd name="T65" fmla="*/ 52 h 231"/>
                <a:gd name="T66" fmla="*/ 241 w 426"/>
                <a:gd name="T67" fmla="*/ 69 h 231"/>
                <a:gd name="T68" fmla="*/ 256 w 426"/>
                <a:gd name="T69" fmla="*/ 97 h 231"/>
                <a:gd name="T70" fmla="*/ 282 w 426"/>
                <a:gd name="T71" fmla="*/ 122 h 231"/>
                <a:gd name="T72" fmla="*/ 306 w 426"/>
                <a:gd name="T73" fmla="*/ 129 h 231"/>
                <a:gd name="T74" fmla="*/ 318 w 426"/>
                <a:gd name="T75" fmla="*/ 131 h 231"/>
                <a:gd name="T76" fmla="*/ 341 w 426"/>
                <a:gd name="T77" fmla="*/ 103 h 231"/>
                <a:gd name="T78" fmla="*/ 368 w 426"/>
                <a:gd name="T79" fmla="*/ 91 h 231"/>
                <a:gd name="T80" fmla="*/ 363 w 426"/>
                <a:gd name="T81" fmla="*/ 113 h 231"/>
                <a:gd name="T82" fmla="*/ 382 w 426"/>
                <a:gd name="T83" fmla="*/ 112 h 231"/>
                <a:gd name="T84" fmla="*/ 418 w 426"/>
                <a:gd name="T85" fmla="*/ 12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6" h="231">
                  <a:moveTo>
                    <a:pt x="414" y="137"/>
                  </a:moveTo>
                  <a:cubicBezTo>
                    <a:pt x="409" y="140"/>
                    <a:pt x="404" y="142"/>
                    <a:pt x="399" y="147"/>
                  </a:cubicBezTo>
                  <a:cubicBezTo>
                    <a:pt x="393" y="152"/>
                    <a:pt x="389" y="146"/>
                    <a:pt x="383" y="147"/>
                  </a:cubicBezTo>
                  <a:cubicBezTo>
                    <a:pt x="379" y="147"/>
                    <a:pt x="374" y="147"/>
                    <a:pt x="370" y="147"/>
                  </a:cubicBezTo>
                  <a:cubicBezTo>
                    <a:pt x="369" y="146"/>
                    <a:pt x="368" y="145"/>
                    <a:pt x="367" y="145"/>
                  </a:cubicBezTo>
                  <a:cubicBezTo>
                    <a:pt x="361" y="141"/>
                    <a:pt x="364" y="141"/>
                    <a:pt x="366" y="138"/>
                  </a:cubicBezTo>
                  <a:cubicBezTo>
                    <a:pt x="369" y="135"/>
                    <a:pt x="370" y="132"/>
                    <a:pt x="367" y="127"/>
                  </a:cubicBezTo>
                  <a:cubicBezTo>
                    <a:pt x="364" y="123"/>
                    <a:pt x="360" y="127"/>
                    <a:pt x="354" y="131"/>
                  </a:cubicBezTo>
                  <a:cubicBezTo>
                    <a:pt x="348" y="136"/>
                    <a:pt x="347" y="132"/>
                    <a:pt x="342" y="131"/>
                  </a:cubicBezTo>
                  <a:cubicBezTo>
                    <a:pt x="336" y="130"/>
                    <a:pt x="338" y="140"/>
                    <a:pt x="340" y="142"/>
                  </a:cubicBezTo>
                  <a:cubicBezTo>
                    <a:pt x="342" y="145"/>
                    <a:pt x="340" y="147"/>
                    <a:pt x="338" y="147"/>
                  </a:cubicBezTo>
                  <a:cubicBezTo>
                    <a:pt x="336" y="147"/>
                    <a:pt x="331" y="148"/>
                    <a:pt x="332" y="153"/>
                  </a:cubicBezTo>
                  <a:cubicBezTo>
                    <a:pt x="334" y="158"/>
                    <a:pt x="327" y="158"/>
                    <a:pt x="324" y="165"/>
                  </a:cubicBezTo>
                  <a:cubicBezTo>
                    <a:pt x="321" y="171"/>
                    <a:pt x="321" y="166"/>
                    <a:pt x="315" y="164"/>
                  </a:cubicBezTo>
                  <a:cubicBezTo>
                    <a:pt x="310" y="162"/>
                    <a:pt x="304" y="163"/>
                    <a:pt x="300" y="170"/>
                  </a:cubicBezTo>
                  <a:cubicBezTo>
                    <a:pt x="297" y="176"/>
                    <a:pt x="311" y="180"/>
                    <a:pt x="320" y="182"/>
                  </a:cubicBezTo>
                  <a:cubicBezTo>
                    <a:pt x="329" y="184"/>
                    <a:pt x="325" y="191"/>
                    <a:pt x="330" y="201"/>
                  </a:cubicBezTo>
                  <a:cubicBezTo>
                    <a:pt x="336" y="211"/>
                    <a:pt x="327" y="213"/>
                    <a:pt x="323" y="223"/>
                  </a:cubicBezTo>
                  <a:cubicBezTo>
                    <a:pt x="322" y="227"/>
                    <a:pt x="322" y="230"/>
                    <a:pt x="323" y="231"/>
                  </a:cubicBezTo>
                  <a:cubicBezTo>
                    <a:pt x="321" y="231"/>
                    <a:pt x="318" y="231"/>
                    <a:pt x="315" y="231"/>
                  </a:cubicBezTo>
                  <a:cubicBezTo>
                    <a:pt x="312" y="230"/>
                    <a:pt x="311" y="229"/>
                    <a:pt x="304" y="228"/>
                  </a:cubicBezTo>
                  <a:cubicBezTo>
                    <a:pt x="300" y="227"/>
                    <a:pt x="299" y="228"/>
                    <a:pt x="296" y="227"/>
                  </a:cubicBezTo>
                  <a:cubicBezTo>
                    <a:pt x="295" y="227"/>
                    <a:pt x="293" y="226"/>
                    <a:pt x="292" y="226"/>
                  </a:cubicBezTo>
                  <a:cubicBezTo>
                    <a:pt x="285" y="223"/>
                    <a:pt x="292" y="219"/>
                    <a:pt x="293" y="217"/>
                  </a:cubicBezTo>
                  <a:cubicBezTo>
                    <a:pt x="293" y="215"/>
                    <a:pt x="291" y="211"/>
                    <a:pt x="283" y="207"/>
                  </a:cubicBezTo>
                  <a:cubicBezTo>
                    <a:pt x="276" y="202"/>
                    <a:pt x="272" y="204"/>
                    <a:pt x="264" y="203"/>
                  </a:cubicBezTo>
                  <a:cubicBezTo>
                    <a:pt x="257" y="202"/>
                    <a:pt x="256" y="198"/>
                    <a:pt x="248" y="193"/>
                  </a:cubicBezTo>
                  <a:cubicBezTo>
                    <a:pt x="240" y="188"/>
                    <a:pt x="238" y="187"/>
                    <a:pt x="227" y="181"/>
                  </a:cubicBezTo>
                  <a:cubicBezTo>
                    <a:pt x="217" y="175"/>
                    <a:pt x="220" y="175"/>
                    <a:pt x="213" y="170"/>
                  </a:cubicBezTo>
                  <a:cubicBezTo>
                    <a:pt x="206" y="166"/>
                    <a:pt x="202" y="164"/>
                    <a:pt x="189" y="156"/>
                  </a:cubicBezTo>
                  <a:cubicBezTo>
                    <a:pt x="176" y="149"/>
                    <a:pt x="186" y="152"/>
                    <a:pt x="179" y="148"/>
                  </a:cubicBezTo>
                  <a:cubicBezTo>
                    <a:pt x="172" y="143"/>
                    <a:pt x="169" y="129"/>
                    <a:pt x="164" y="122"/>
                  </a:cubicBezTo>
                  <a:cubicBezTo>
                    <a:pt x="159" y="114"/>
                    <a:pt x="151" y="121"/>
                    <a:pt x="141" y="121"/>
                  </a:cubicBezTo>
                  <a:cubicBezTo>
                    <a:pt x="131" y="122"/>
                    <a:pt x="125" y="118"/>
                    <a:pt x="122" y="112"/>
                  </a:cubicBezTo>
                  <a:cubicBezTo>
                    <a:pt x="119" y="106"/>
                    <a:pt x="117" y="99"/>
                    <a:pt x="115" y="94"/>
                  </a:cubicBezTo>
                  <a:cubicBezTo>
                    <a:pt x="113" y="89"/>
                    <a:pt x="107" y="91"/>
                    <a:pt x="99" y="89"/>
                  </a:cubicBezTo>
                  <a:cubicBezTo>
                    <a:pt x="91" y="88"/>
                    <a:pt x="92" y="84"/>
                    <a:pt x="87" y="79"/>
                  </a:cubicBezTo>
                  <a:cubicBezTo>
                    <a:pt x="81" y="75"/>
                    <a:pt x="76" y="79"/>
                    <a:pt x="72" y="82"/>
                  </a:cubicBezTo>
                  <a:cubicBezTo>
                    <a:pt x="67" y="86"/>
                    <a:pt x="66" y="83"/>
                    <a:pt x="65" y="90"/>
                  </a:cubicBezTo>
                  <a:cubicBezTo>
                    <a:pt x="64" y="97"/>
                    <a:pt x="59" y="93"/>
                    <a:pt x="55" y="96"/>
                  </a:cubicBezTo>
                  <a:cubicBezTo>
                    <a:pt x="50" y="99"/>
                    <a:pt x="48" y="102"/>
                    <a:pt x="49" y="109"/>
                  </a:cubicBezTo>
                  <a:cubicBezTo>
                    <a:pt x="51" y="116"/>
                    <a:pt x="54" y="117"/>
                    <a:pt x="53" y="118"/>
                  </a:cubicBezTo>
                  <a:cubicBezTo>
                    <a:pt x="51" y="120"/>
                    <a:pt x="28" y="120"/>
                    <a:pt x="27" y="117"/>
                  </a:cubicBezTo>
                  <a:cubicBezTo>
                    <a:pt x="27" y="117"/>
                    <a:pt x="27" y="117"/>
                    <a:pt x="27" y="117"/>
                  </a:cubicBezTo>
                  <a:cubicBezTo>
                    <a:pt x="26" y="110"/>
                    <a:pt x="8" y="30"/>
                    <a:pt x="4" y="20"/>
                  </a:cubicBezTo>
                  <a:cubicBezTo>
                    <a:pt x="0" y="9"/>
                    <a:pt x="40" y="2"/>
                    <a:pt x="50" y="0"/>
                  </a:cubicBezTo>
                  <a:cubicBezTo>
                    <a:pt x="52" y="0"/>
                    <a:pt x="54" y="0"/>
                    <a:pt x="57" y="1"/>
                  </a:cubicBezTo>
                  <a:cubicBezTo>
                    <a:pt x="55" y="3"/>
                    <a:pt x="55" y="6"/>
                    <a:pt x="55" y="8"/>
                  </a:cubicBezTo>
                  <a:cubicBezTo>
                    <a:pt x="56" y="14"/>
                    <a:pt x="52" y="9"/>
                    <a:pt x="57" y="21"/>
                  </a:cubicBezTo>
                  <a:cubicBezTo>
                    <a:pt x="62" y="33"/>
                    <a:pt x="65" y="36"/>
                    <a:pt x="68" y="35"/>
                  </a:cubicBezTo>
                  <a:cubicBezTo>
                    <a:pt x="72" y="34"/>
                    <a:pt x="74" y="27"/>
                    <a:pt x="72" y="24"/>
                  </a:cubicBezTo>
                  <a:cubicBezTo>
                    <a:pt x="71" y="21"/>
                    <a:pt x="69" y="19"/>
                    <a:pt x="67" y="13"/>
                  </a:cubicBezTo>
                  <a:cubicBezTo>
                    <a:pt x="66" y="10"/>
                    <a:pt x="66" y="7"/>
                    <a:pt x="65" y="4"/>
                  </a:cubicBezTo>
                  <a:cubicBezTo>
                    <a:pt x="69" y="5"/>
                    <a:pt x="74" y="7"/>
                    <a:pt x="79" y="9"/>
                  </a:cubicBezTo>
                  <a:cubicBezTo>
                    <a:pt x="80" y="13"/>
                    <a:pt x="82" y="19"/>
                    <a:pt x="81" y="23"/>
                  </a:cubicBezTo>
                  <a:cubicBezTo>
                    <a:pt x="79" y="28"/>
                    <a:pt x="78" y="34"/>
                    <a:pt x="78" y="36"/>
                  </a:cubicBezTo>
                  <a:cubicBezTo>
                    <a:pt x="78" y="38"/>
                    <a:pt x="75" y="37"/>
                    <a:pt x="82" y="41"/>
                  </a:cubicBezTo>
                  <a:cubicBezTo>
                    <a:pt x="94" y="42"/>
                    <a:pt x="91" y="41"/>
                    <a:pt x="99" y="41"/>
                  </a:cubicBezTo>
                  <a:cubicBezTo>
                    <a:pt x="107" y="41"/>
                    <a:pt x="107" y="33"/>
                    <a:pt x="110" y="30"/>
                  </a:cubicBezTo>
                  <a:cubicBezTo>
                    <a:pt x="111" y="28"/>
                    <a:pt x="113" y="27"/>
                    <a:pt x="114" y="26"/>
                  </a:cubicBezTo>
                  <a:cubicBezTo>
                    <a:pt x="116" y="26"/>
                    <a:pt x="116" y="27"/>
                    <a:pt x="116" y="27"/>
                  </a:cubicBezTo>
                  <a:cubicBezTo>
                    <a:pt x="116" y="27"/>
                    <a:pt x="121" y="29"/>
                    <a:pt x="129" y="37"/>
                  </a:cubicBezTo>
                  <a:cubicBezTo>
                    <a:pt x="137" y="45"/>
                    <a:pt x="141" y="48"/>
                    <a:pt x="149" y="55"/>
                  </a:cubicBezTo>
                  <a:cubicBezTo>
                    <a:pt x="157" y="61"/>
                    <a:pt x="162" y="56"/>
                    <a:pt x="166" y="54"/>
                  </a:cubicBezTo>
                  <a:cubicBezTo>
                    <a:pt x="170" y="51"/>
                    <a:pt x="180" y="55"/>
                    <a:pt x="194" y="55"/>
                  </a:cubicBezTo>
                  <a:cubicBezTo>
                    <a:pt x="207" y="55"/>
                    <a:pt x="204" y="56"/>
                    <a:pt x="209" y="52"/>
                  </a:cubicBezTo>
                  <a:cubicBezTo>
                    <a:pt x="214" y="49"/>
                    <a:pt x="214" y="50"/>
                    <a:pt x="225" y="59"/>
                  </a:cubicBezTo>
                  <a:cubicBezTo>
                    <a:pt x="235" y="68"/>
                    <a:pt x="234" y="69"/>
                    <a:pt x="241" y="69"/>
                  </a:cubicBezTo>
                  <a:cubicBezTo>
                    <a:pt x="248" y="69"/>
                    <a:pt x="245" y="75"/>
                    <a:pt x="248" y="85"/>
                  </a:cubicBezTo>
                  <a:cubicBezTo>
                    <a:pt x="252" y="95"/>
                    <a:pt x="250" y="95"/>
                    <a:pt x="256" y="97"/>
                  </a:cubicBezTo>
                  <a:cubicBezTo>
                    <a:pt x="262" y="99"/>
                    <a:pt x="263" y="104"/>
                    <a:pt x="267" y="115"/>
                  </a:cubicBezTo>
                  <a:cubicBezTo>
                    <a:pt x="271" y="126"/>
                    <a:pt x="275" y="121"/>
                    <a:pt x="282" y="122"/>
                  </a:cubicBezTo>
                  <a:cubicBezTo>
                    <a:pt x="289" y="124"/>
                    <a:pt x="294" y="120"/>
                    <a:pt x="299" y="120"/>
                  </a:cubicBezTo>
                  <a:cubicBezTo>
                    <a:pt x="303" y="120"/>
                    <a:pt x="305" y="122"/>
                    <a:pt x="306" y="129"/>
                  </a:cubicBezTo>
                  <a:cubicBezTo>
                    <a:pt x="306" y="136"/>
                    <a:pt x="312" y="136"/>
                    <a:pt x="319" y="136"/>
                  </a:cubicBezTo>
                  <a:cubicBezTo>
                    <a:pt x="326" y="137"/>
                    <a:pt x="319" y="135"/>
                    <a:pt x="318" y="131"/>
                  </a:cubicBezTo>
                  <a:cubicBezTo>
                    <a:pt x="317" y="126"/>
                    <a:pt x="324" y="124"/>
                    <a:pt x="325" y="116"/>
                  </a:cubicBezTo>
                  <a:cubicBezTo>
                    <a:pt x="325" y="108"/>
                    <a:pt x="336" y="108"/>
                    <a:pt x="341" y="103"/>
                  </a:cubicBezTo>
                  <a:cubicBezTo>
                    <a:pt x="346" y="99"/>
                    <a:pt x="355" y="94"/>
                    <a:pt x="363" y="92"/>
                  </a:cubicBezTo>
                  <a:cubicBezTo>
                    <a:pt x="365" y="92"/>
                    <a:pt x="366" y="92"/>
                    <a:pt x="368" y="91"/>
                  </a:cubicBezTo>
                  <a:cubicBezTo>
                    <a:pt x="375" y="91"/>
                    <a:pt x="360" y="103"/>
                    <a:pt x="352" y="107"/>
                  </a:cubicBezTo>
                  <a:cubicBezTo>
                    <a:pt x="344" y="112"/>
                    <a:pt x="357" y="112"/>
                    <a:pt x="363" y="113"/>
                  </a:cubicBezTo>
                  <a:cubicBezTo>
                    <a:pt x="369" y="114"/>
                    <a:pt x="366" y="117"/>
                    <a:pt x="371" y="119"/>
                  </a:cubicBezTo>
                  <a:cubicBezTo>
                    <a:pt x="377" y="121"/>
                    <a:pt x="381" y="117"/>
                    <a:pt x="382" y="112"/>
                  </a:cubicBezTo>
                  <a:cubicBezTo>
                    <a:pt x="384" y="106"/>
                    <a:pt x="391" y="116"/>
                    <a:pt x="398" y="124"/>
                  </a:cubicBezTo>
                  <a:cubicBezTo>
                    <a:pt x="406" y="133"/>
                    <a:pt x="410" y="127"/>
                    <a:pt x="418" y="129"/>
                  </a:cubicBezTo>
                  <a:cubicBezTo>
                    <a:pt x="426" y="131"/>
                    <a:pt x="418" y="135"/>
                    <a:pt x="414" y="1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095">
              <a:extLst>
                <a:ext uri="{FF2B5EF4-FFF2-40B4-BE49-F238E27FC236}">
                  <a16:creationId xmlns:a16="http://schemas.microsoft.com/office/drawing/2014/main" id="{224DE1F0-E739-5E48-923B-5FC06408FF20}"/>
                </a:ext>
              </a:extLst>
            </p:cNvPr>
            <p:cNvSpPr>
              <a:spLocks/>
            </p:cNvSpPr>
            <p:nvPr/>
          </p:nvSpPr>
          <p:spPr bwMode="auto">
            <a:xfrm>
              <a:off x="3481" y="1355"/>
              <a:ext cx="120" cy="76"/>
            </a:xfrm>
            <a:custGeom>
              <a:avLst/>
              <a:gdLst>
                <a:gd name="T0" fmla="*/ 196 w 200"/>
                <a:gd name="T1" fmla="*/ 107 h 126"/>
                <a:gd name="T2" fmla="*/ 189 w 200"/>
                <a:gd name="T3" fmla="*/ 106 h 126"/>
                <a:gd name="T4" fmla="*/ 180 w 200"/>
                <a:gd name="T5" fmla="*/ 102 h 126"/>
                <a:gd name="T6" fmla="*/ 169 w 200"/>
                <a:gd name="T7" fmla="*/ 108 h 126"/>
                <a:gd name="T8" fmla="*/ 160 w 200"/>
                <a:gd name="T9" fmla="*/ 103 h 126"/>
                <a:gd name="T10" fmla="*/ 146 w 200"/>
                <a:gd name="T11" fmla="*/ 105 h 126"/>
                <a:gd name="T12" fmla="*/ 131 w 200"/>
                <a:gd name="T13" fmla="*/ 115 h 126"/>
                <a:gd name="T14" fmla="*/ 113 w 200"/>
                <a:gd name="T15" fmla="*/ 115 h 126"/>
                <a:gd name="T16" fmla="*/ 111 w 200"/>
                <a:gd name="T17" fmla="*/ 89 h 126"/>
                <a:gd name="T18" fmla="*/ 101 w 200"/>
                <a:gd name="T19" fmla="*/ 83 h 126"/>
                <a:gd name="T20" fmla="*/ 96 w 200"/>
                <a:gd name="T21" fmla="*/ 75 h 126"/>
                <a:gd name="T22" fmla="*/ 80 w 200"/>
                <a:gd name="T23" fmla="*/ 82 h 126"/>
                <a:gd name="T24" fmla="*/ 82 w 200"/>
                <a:gd name="T25" fmla="*/ 96 h 126"/>
                <a:gd name="T26" fmla="*/ 73 w 200"/>
                <a:gd name="T27" fmla="*/ 98 h 126"/>
                <a:gd name="T28" fmla="*/ 61 w 200"/>
                <a:gd name="T29" fmla="*/ 102 h 126"/>
                <a:gd name="T30" fmla="*/ 61 w 200"/>
                <a:gd name="T31" fmla="*/ 112 h 126"/>
                <a:gd name="T32" fmla="*/ 48 w 200"/>
                <a:gd name="T33" fmla="*/ 106 h 126"/>
                <a:gd name="T34" fmla="*/ 35 w 200"/>
                <a:gd name="T35" fmla="*/ 114 h 126"/>
                <a:gd name="T36" fmla="*/ 26 w 200"/>
                <a:gd name="T37" fmla="*/ 108 h 126"/>
                <a:gd name="T38" fmla="*/ 26 w 200"/>
                <a:gd name="T39" fmla="*/ 100 h 126"/>
                <a:gd name="T40" fmla="*/ 33 w 200"/>
                <a:gd name="T41" fmla="*/ 78 h 126"/>
                <a:gd name="T42" fmla="*/ 23 w 200"/>
                <a:gd name="T43" fmla="*/ 59 h 126"/>
                <a:gd name="T44" fmla="*/ 3 w 200"/>
                <a:gd name="T45" fmla="*/ 47 h 126"/>
                <a:gd name="T46" fmla="*/ 18 w 200"/>
                <a:gd name="T47" fmla="*/ 41 h 126"/>
                <a:gd name="T48" fmla="*/ 27 w 200"/>
                <a:gd name="T49" fmla="*/ 42 h 126"/>
                <a:gd name="T50" fmla="*/ 35 w 200"/>
                <a:gd name="T51" fmla="*/ 30 h 126"/>
                <a:gd name="T52" fmla="*/ 41 w 200"/>
                <a:gd name="T53" fmla="*/ 24 h 126"/>
                <a:gd name="T54" fmla="*/ 43 w 200"/>
                <a:gd name="T55" fmla="*/ 19 h 126"/>
                <a:gd name="T56" fmla="*/ 45 w 200"/>
                <a:gd name="T57" fmla="*/ 8 h 126"/>
                <a:gd name="T58" fmla="*/ 57 w 200"/>
                <a:gd name="T59" fmla="*/ 8 h 126"/>
                <a:gd name="T60" fmla="*/ 70 w 200"/>
                <a:gd name="T61" fmla="*/ 4 h 126"/>
                <a:gd name="T62" fmla="*/ 69 w 200"/>
                <a:gd name="T63" fmla="*/ 15 h 126"/>
                <a:gd name="T64" fmla="*/ 70 w 200"/>
                <a:gd name="T65" fmla="*/ 22 h 126"/>
                <a:gd name="T66" fmla="*/ 73 w 200"/>
                <a:gd name="T67" fmla="*/ 24 h 126"/>
                <a:gd name="T68" fmla="*/ 77 w 200"/>
                <a:gd name="T69" fmla="*/ 31 h 126"/>
                <a:gd name="T70" fmla="*/ 67 w 200"/>
                <a:gd name="T71" fmla="*/ 29 h 126"/>
                <a:gd name="T72" fmla="*/ 52 w 200"/>
                <a:gd name="T73" fmla="*/ 28 h 126"/>
                <a:gd name="T74" fmla="*/ 44 w 200"/>
                <a:gd name="T75" fmla="*/ 38 h 126"/>
                <a:gd name="T76" fmla="*/ 61 w 200"/>
                <a:gd name="T77" fmla="*/ 43 h 126"/>
                <a:gd name="T78" fmla="*/ 77 w 200"/>
                <a:gd name="T79" fmla="*/ 43 h 126"/>
                <a:gd name="T80" fmla="*/ 91 w 200"/>
                <a:gd name="T81" fmla="*/ 45 h 126"/>
                <a:gd name="T82" fmla="*/ 99 w 200"/>
                <a:gd name="T83" fmla="*/ 43 h 126"/>
                <a:gd name="T84" fmla="*/ 117 w 200"/>
                <a:gd name="T85" fmla="*/ 53 h 126"/>
                <a:gd name="T86" fmla="*/ 143 w 200"/>
                <a:gd name="T87" fmla="*/ 46 h 126"/>
                <a:gd name="T88" fmla="*/ 152 w 200"/>
                <a:gd name="T89" fmla="*/ 45 h 126"/>
                <a:gd name="T90" fmla="*/ 152 w 200"/>
                <a:gd name="T91" fmla="*/ 46 h 126"/>
                <a:gd name="T92" fmla="*/ 149 w 200"/>
                <a:gd name="T93" fmla="*/ 53 h 126"/>
                <a:gd name="T94" fmla="*/ 156 w 200"/>
                <a:gd name="T95" fmla="*/ 67 h 126"/>
                <a:gd name="T96" fmla="*/ 166 w 200"/>
                <a:gd name="T97" fmla="*/ 70 h 126"/>
                <a:gd name="T98" fmla="*/ 178 w 200"/>
                <a:gd name="T99" fmla="*/ 71 h 126"/>
                <a:gd name="T100" fmla="*/ 183 w 200"/>
                <a:gd name="T101" fmla="*/ 81 h 126"/>
                <a:gd name="T102" fmla="*/ 193 w 200"/>
                <a:gd name="T103" fmla="*/ 95 h 126"/>
                <a:gd name="T104" fmla="*/ 196 w 200"/>
                <a:gd name="T105" fmla="*/ 10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26">
                  <a:moveTo>
                    <a:pt x="196" y="107"/>
                  </a:moveTo>
                  <a:cubicBezTo>
                    <a:pt x="193" y="107"/>
                    <a:pt x="191" y="106"/>
                    <a:pt x="189" y="106"/>
                  </a:cubicBezTo>
                  <a:cubicBezTo>
                    <a:pt x="187" y="103"/>
                    <a:pt x="185" y="100"/>
                    <a:pt x="180" y="102"/>
                  </a:cubicBezTo>
                  <a:cubicBezTo>
                    <a:pt x="175" y="104"/>
                    <a:pt x="177" y="109"/>
                    <a:pt x="169" y="108"/>
                  </a:cubicBezTo>
                  <a:cubicBezTo>
                    <a:pt x="162" y="107"/>
                    <a:pt x="165" y="106"/>
                    <a:pt x="160" y="103"/>
                  </a:cubicBezTo>
                  <a:cubicBezTo>
                    <a:pt x="156" y="99"/>
                    <a:pt x="151" y="100"/>
                    <a:pt x="146" y="105"/>
                  </a:cubicBezTo>
                  <a:cubicBezTo>
                    <a:pt x="141" y="110"/>
                    <a:pt x="139" y="111"/>
                    <a:pt x="131" y="115"/>
                  </a:cubicBezTo>
                  <a:cubicBezTo>
                    <a:pt x="123" y="119"/>
                    <a:pt x="117" y="126"/>
                    <a:pt x="113" y="115"/>
                  </a:cubicBezTo>
                  <a:cubicBezTo>
                    <a:pt x="109" y="105"/>
                    <a:pt x="114" y="89"/>
                    <a:pt x="111" y="89"/>
                  </a:cubicBezTo>
                  <a:cubicBezTo>
                    <a:pt x="107" y="89"/>
                    <a:pt x="102" y="89"/>
                    <a:pt x="101" y="83"/>
                  </a:cubicBezTo>
                  <a:cubicBezTo>
                    <a:pt x="101" y="77"/>
                    <a:pt x="101" y="75"/>
                    <a:pt x="96" y="75"/>
                  </a:cubicBezTo>
                  <a:cubicBezTo>
                    <a:pt x="91" y="76"/>
                    <a:pt x="81" y="77"/>
                    <a:pt x="80" y="82"/>
                  </a:cubicBezTo>
                  <a:cubicBezTo>
                    <a:pt x="78" y="88"/>
                    <a:pt x="84" y="92"/>
                    <a:pt x="82" y="96"/>
                  </a:cubicBezTo>
                  <a:cubicBezTo>
                    <a:pt x="79" y="99"/>
                    <a:pt x="77" y="101"/>
                    <a:pt x="73" y="98"/>
                  </a:cubicBezTo>
                  <a:cubicBezTo>
                    <a:pt x="70" y="96"/>
                    <a:pt x="59" y="95"/>
                    <a:pt x="61" y="102"/>
                  </a:cubicBezTo>
                  <a:cubicBezTo>
                    <a:pt x="64" y="109"/>
                    <a:pt x="65" y="113"/>
                    <a:pt x="61" y="112"/>
                  </a:cubicBezTo>
                  <a:cubicBezTo>
                    <a:pt x="58" y="110"/>
                    <a:pt x="52" y="101"/>
                    <a:pt x="48" y="106"/>
                  </a:cubicBezTo>
                  <a:cubicBezTo>
                    <a:pt x="45" y="111"/>
                    <a:pt x="42" y="118"/>
                    <a:pt x="35" y="114"/>
                  </a:cubicBezTo>
                  <a:cubicBezTo>
                    <a:pt x="31" y="111"/>
                    <a:pt x="27" y="111"/>
                    <a:pt x="26" y="108"/>
                  </a:cubicBezTo>
                  <a:cubicBezTo>
                    <a:pt x="25" y="107"/>
                    <a:pt x="25" y="104"/>
                    <a:pt x="26" y="100"/>
                  </a:cubicBezTo>
                  <a:cubicBezTo>
                    <a:pt x="30" y="90"/>
                    <a:pt x="39" y="88"/>
                    <a:pt x="33" y="78"/>
                  </a:cubicBezTo>
                  <a:cubicBezTo>
                    <a:pt x="28" y="68"/>
                    <a:pt x="32" y="61"/>
                    <a:pt x="23" y="59"/>
                  </a:cubicBezTo>
                  <a:cubicBezTo>
                    <a:pt x="14" y="57"/>
                    <a:pt x="0" y="53"/>
                    <a:pt x="3" y="47"/>
                  </a:cubicBezTo>
                  <a:cubicBezTo>
                    <a:pt x="7" y="40"/>
                    <a:pt x="13" y="39"/>
                    <a:pt x="18" y="41"/>
                  </a:cubicBezTo>
                  <a:cubicBezTo>
                    <a:pt x="24" y="43"/>
                    <a:pt x="24" y="48"/>
                    <a:pt x="27" y="42"/>
                  </a:cubicBezTo>
                  <a:cubicBezTo>
                    <a:pt x="30" y="35"/>
                    <a:pt x="37" y="35"/>
                    <a:pt x="35" y="30"/>
                  </a:cubicBezTo>
                  <a:cubicBezTo>
                    <a:pt x="34" y="25"/>
                    <a:pt x="39" y="24"/>
                    <a:pt x="41" y="24"/>
                  </a:cubicBezTo>
                  <a:cubicBezTo>
                    <a:pt x="43" y="24"/>
                    <a:pt x="45" y="22"/>
                    <a:pt x="43" y="19"/>
                  </a:cubicBezTo>
                  <a:cubicBezTo>
                    <a:pt x="41" y="17"/>
                    <a:pt x="39" y="7"/>
                    <a:pt x="45" y="8"/>
                  </a:cubicBezTo>
                  <a:cubicBezTo>
                    <a:pt x="50" y="9"/>
                    <a:pt x="51" y="13"/>
                    <a:pt x="57" y="8"/>
                  </a:cubicBezTo>
                  <a:cubicBezTo>
                    <a:pt x="63" y="4"/>
                    <a:pt x="67" y="0"/>
                    <a:pt x="70" y="4"/>
                  </a:cubicBezTo>
                  <a:cubicBezTo>
                    <a:pt x="73" y="9"/>
                    <a:pt x="72" y="12"/>
                    <a:pt x="69" y="15"/>
                  </a:cubicBezTo>
                  <a:cubicBezTo>
                    <a:pt x="67" y="18"/>
                    <a:pt x="64" y="18"/>
                    <a:pt x="70" y="22"/>
                  </a:cubicBezTo>
                  <a:cubicBezTo>
                    <a:pt x="71" y="22"/>
                    <a:pt x="72" y="23"/>
                    <a:pt x="73" y="24"/>
                  </a:cubicBezTo>
                  <a:cubicBezTo>
                    <a:pt x="77" y="27"/>
                    <a:pt x="80" y="30"/>
                    <a:pt x="77" y="31"/>
                  </a:cubicBezTo>
                  <a:cubicBezTo>
                    <a:pt x="72" y="32"/>
                    <a:pt x="72" y="31"/>
                    <a:pt x="67" y="29"/>
                  </a:cubicBezTo>
                  <a:cubicBezTo>
                    <a:pt x="62" y="27"/>
                    <a:pt x="55" y="26"/>
                    <a:pt x="52" y="28"/>
                  </a:cubicBezTo>
                  <a:cubicBezTo>
                    <a:pt x="48" y="31"/>
                    <a:pt x="40" y="33"/>
                    <a:pt x="44" y="38"/>
                  </a:cubicBezTo>
                  <a:cubicBezTo>
                    <a:pt x="48" y="43"/>
                    <a:pt x="52" y="44"/>
                    <a:pt x="61" y="43"/>
                  </a:cubicBezTo>
                  <a:cubicBezTo>
                    <a:pt x="70" y="42"/>
                    <a:pt x="71" y="40"/>
                    <a:pt x="77" y="43"/>
                  </a:cubicBezTo>
                  <a:cubicBezTo>
                    <a:pt x="84" y="45"/>
                    <a:pt x="87" y="48"/>
                    <a:pt x="91" y="45"/>
                  </a:cubicBezTo>
                  <a:cubicBezTo>
                    <a:pt x="95" y="42"/>
                    <a:pt x="94" y="40"/>
                    <a:pt x="99" y="43"/>
                  </a:cubicBezTo>
                  <a:cubicBezTo>
                    <a:pt x="104" y="46"/>
                    <a:pt x="112" y="55"/>
                    <a:pt x="117" y="53"/>
                  </a:cubicBezTo>
                  <a:cubicBezTo>
                    <a:pt x="121" y="50"/>
                    <a:pt x="138" y="47"/>
                    <a:pt x="143" y="46"/>
                  </a:cubicBezTo>
                  <a:cubicBezTo>
                    <a:pt x="147" y="45"/>
                    <a:pt x="150" y="45"/>
                    <a:pt x="152" y="45"/>
                  </a:cubicBezTo>
                  <a:cubicBezTo>
                    <a:pt x="152" y="46"/>
                    <a:pt x="152" y="46"/>
                    <a:pt x="152" y="46"/>
                  </a:cubicBezTo>
                  <a:cubicBezTo>
                    <a:pt x="149" y="48"/>
                    <a:pt x="147" y="49"/>
                    <a:pt x="149" y="53"/>
                  </a:cubicBezTo>
                  <a:cubicBezTo>
                    <a:pt x="151" y="58"/>
                    <a:pt x="151" y="65"/>
                    <a:pt x="156" y="67"/>
                  </a:cubicBezTo>
                  <a:cubicBezTo>
                    <a:pt x="160" y="70"/>
                    <a:pt x="161" y="71"/>
                    <a:pt x="166" y="70"/>
                  </a:cubicBezTo>
                  <a:cubicBezTo>
                    <a:pt x="171" y="68"/>
                    <a:pt x="175" y="68"/>
                    <a:pt x="178" y="71"/>
                  </a:cubicBezTo>
                  <a:cubicBezTo>
                    <a:pt x="181" y="75"/>
                    <a:pt x="181" y="75"/>
                    <a:pt x="183" y="81"/>
                  </a:cubicBezTo>
                  <a:cubicBezTo>
                    <a:pt x="185" y="88"/>
                    <a:pt x="190" y="88"/>
                    <a:pt x="193" y="95"/>
                  </a:cubicBezTo>
                  <a:cubicBezTo>
                    <a:pt x="197" y="102"/>
                    <a:pt x="200" y="107"/>
                    <a:pt x="196" y="10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096">
              <a:extLst>
                <a:ext uri="{FF2B5EF4-FFF2-40B4-BE49-F238E27FC236}">
                  <a16:creationId xmlns:a16="http://schemas.microsoft.com/office/drawing/2014/main" id="{ABCD998D-6E59-424F-943C-06AF4357D66F}"/>
                </a:ext>
              </a:extLst>
            </p:cNvPr>
            <p:cNvSpPr>
              <a:spLocks/>
            </p:cNvSpPr>
            <p:nvPr/>
          </p:nvSpPr>
          <p:spPr bwMode="auto">
            <a:xfrm>
              <a:off x="3505" y="1318"/>
              <a:ext cx="144" cy="70"/>
            </a:xfrm>
            <a:custGeom>
              <a:avLst/>
              <a:gdLst>
                <a:gd name="T0" fmla="*/ 233 w 240"/>
                <a:gd name="T1" fmla="*/ 38 h 118"/>
                <a:gd name="T2" fmla="*/ 219 w 240"/>
                <a:gd name="T3" fmla="*/ 45 h 118"/>
                <a:gd name="T4" fmla="*/ 203 w 240"/>
                <a:gd name="T5" fmla="*/ 54 h 118"/>
                <a:gd name="T6" fmla="*/ 196 w 240"/>
                <a:gd name="T7" fmla="*/ 63 h 118"/>
                <a:gd name="T8" fmla="*/ 170 w 240"/>
                <a:gd name="T9" fmla="*/ 67 h 118"/>
                <a:gd name="T10" fmla="*/ 164 w 240"/>
                <a:gd name="T11" fmla="*/ 84 h 118"/>
                <a:gd name="T12" fmla="*/ 148 w 240"/>
                <a:gd name="T13" fmla="*/ 84 h 118"/>
                <a:gd name="T14" fmla="*/ 141 w 240"/>
                <a:gd name="T15" fmla="*/ 78 h 118"/>
                <a:gd name="T16" fmla="*/ 129 w 240"/>
                <a:gd name="T17" fmla="*/ 82 h 118"/>
                <a:gd name="T18" fmla="*/ 118 w 240"/>
                <a:gd name="T19" fmla="*/ 89 h 118"/>
                <a:gd name="T20" fmla="*/ 111 w 240"/>
                <a:gd name="T21" fmla="*/ 100 h 118"/>
                <a:gd name="T22" fmla="*/ 112 w 240"/>
                <a:gd name="T23" fmla="*/ 108 h 118"/>
                <a:gd name="T24" fmla="*/ 103 w 240"/>
                <a:gd name="T25" fmla="*/ 109 h 118"/>
                <a:gd name="T26" fmla="*/ 77 w 240"/>
                <a:gd name="T27" fmla="*/ 116 h 118"/>
                <a:gd name="T28" fmla="*/ 59 w 240"/>
                <a:gd name="T29" fmla="*/ 106 h 118"/>
                <a:gd name="T30" fmla="*/ 51 w 240"/>
                <a:gd name="T31" fmla="*/ 108 h 118"/>
                <a:gd name="T32" fmla="*/ 37 w 240"/>
                <a:gd name="T33" fmla="*/ 106 h 118"/>
                <a:gd name="T34" fmla="*/ 21 w 240"/>
                <a:gd name="T35" fmla="*/ 106 h 118"/>
                <a:gd name="T36" fmla="*/ 4 w 240"/>
                <a:gd name="T37" fmla="*/ 101 h 118"/>
                <a:gd name="T38" fmla="*/ 12 w 240"/>
                <a:gd name="T39" fmla="*/ 91 h 118"/>
                <a:gd name="T40" fmla="*/ 27 w 240"/>
                <a:gd name="T41" fmla="*/ 92 h 118"/>
                <a:gd name="T42" fmla="*/ 37 w 240"/>
                <a:gd name="T43" fmla="*/ 94 h 118"/>
                <a:gd name="T44" fmla="*/ 33 w 240"/>
                <a:gd name="T45" fmla="*/ 87 h 118"/>
                <a:gd name="T46" fmla="*/ 46 w 240"/>
                <a:gd name="T47" fmla="*/ 87 h 118"/>
                <a:gd name="T48" fmla="*/ 62 w 240"/>
                <a:gd name="T49" fmla="*/ 87 h 118"/>
                <a:gd name="T50" fmla="*/ 77 w 240"/>
                <a:gd name="T51" fmla="*/ 77 h 118"/>
                <a:gd name="T52" fmla="*/ 81 w 240"/>
                <a:gd name="T53" fmla="*/ 69 h 118"/>
                <a:gd name="T54" fmla="*/ 61 w 240"/>
                <a:gd name="T55" fmla="*/ 64 h 118"/>
                <a:gd name="T56" fmla="*/ 45 w 240"/>
                <a:gd name="T57" fmla="*/ 52 h 118"/>
                <a:gd name="T58" fmla="*/ 34 w 240"/>
                <a:gd name="T59" fmla="*/ 59 h 118"/>
                <a:gd name="T60" fmla="*/ 26 w 240"/>
                <a:gd name="T61" fmla="*/ 53 h 118"/>
                <a:gd name="T62" fmla="*/ 15 w 240"/>
                <a:gd name="T63" fmla="*/ 47 h 118"/>
                <a:gd name="T64" fmla="*/ 31 w 240"/>
                <a:gd name="T65" fmla="*/ 31 h 118"/>
                <a:gd name="T66" fmla="*/ 26 w 240"/>
                <a:gd name="T67" fmla="*/ 32 h 118"/>
                <a:gd name="T68" fmla="*/ 27 w 240"/>
                <a:gd name="T69" fmla="*/ 21 h 118"/>
                <a:gd name="T70" fmla="*/ 62 w 240"/>
                <a:gd name="T71" fmla="*/ 18 h 118"/>
                <a:gd name="T72" fmla="*/ 79 w 240"/>
                <a:gd name="T73" fmla="*/ 23 h 118"/>
                <a:gd name="T74" fmla="*/ 78 w 240"/>
                <a:gd name="T75" fmla="*/ 10 h 118"/>
                <a:gd name="T76" fmla="*/ 89 w 240"/>
                <a:gd name="T77" fmla="*/ 2 h 118"/>
                <a:gd name="T78" fmla="*/ 113 w 240"/>
                <a:gd name="T79" fmla="*/ 13 h 118"/>
                <a:gd name="T80" fmla="*/ 131 w 240"/>
                <a:gd name="T81" fmla="*/ 14 h 118"/>
                <a:gd name="T82" fmla="*/ 178 w 240"/>
                <a:gd name="T83" fmla="*/ 14 h 118"/>
                <a:gd name="T84" fmla="*/ 207 w 240"/>
                <a:gd name="T85" fmla="*/ 19 h 118"/>
                <a:gd name="T86" fmla="*/ 228 w 240"/>
                <a:gd name="T87" fmla="*/ 27 h 118"/>
                <a:gd name="T88" fmla="*/ 236 w 240"/>
                <a:gd name="T89" fmla="*/ 30 h 118"/>
                <a:gd name="T90" fmla="*/ 233 w 240"/>
                <a:gd name="T91"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18">
                  <a:moveTo>
                    <a:pt x="233" y="38"/>
                  </a:moveTo>
                  <a:cubicBezTo>
                    <a:pt x="229" y="41"/>
                    <a:pt x="226" y="42"/>
                    <a:pt x="219" y="45"/>
                  </a:cubicBezTo>
                  <a:cubicBezTo>
                    <a:pt x="211" y="48"/>
                    <a:pt x="204" y="47"/>
                    <a:pt x="203" y="54"/>
                  </a:cubicBezTo>
                  <a:cubicBezTo>
                    <a:pt x="202" y="60"/>
                    <a:pt x="207" y="61"/>
                    <a:pt x="196" y="63"/>
                  </a:cubicBezTo>
                  <a:cubicBezTo>
                    <a:pt x="186" y="66"/>
                    <a:pt x="171" y="58"/>
                    <a:pt x="170" y="67"/>
                  </a:cubicBezTo>
                  <a:cubicBezTo>
                    <a:pt x="169" y="76"/>
                    <a:pt x="172" y="83"/>
                    <a:pt x="164" y="84"/>
                  </a:cubicBezTo>
                  <a:cubicBezTo>
                    <a:pt x="155" y="86"/>
                    <a:pt x="150" y="93"/>
                    <a:pt x="148" y="84"/>
                  </a:cubicBezTo>
                  <a:cubicBezTo>
                    <a:pt x="146" y="76"/>
                    <a:pt x="144" y="76"/>
                    <a:pt x="141" y="78"/>
                  </a:cubicBezTo>
                  <a:cubicBezTo>
                    <a:pt x="137" y="81"/>
                    <a:pt x="131" y="80"/>
                    <a:pt x="129" y="82"/>
                  </a:cubicBezTo>
                  <a:cubicBezTo>
                    <a:pt x="127" y="84"/>
                    <a:pt x="123" y="86"/>
                    <a:pt x="118" y="89"/>
                  </a:cubicBezTo>
                  <a:cubicBezTo>
                    <a:pt x="113" y="92"/>
                    <a:pt x="111" y="96"/>
                    <a:pt x="111" y="100"/>
                  </a:cubicBezTo>
                  <a:cubicBezTo>
                    <a:pt x="112" y="104"/>
                    <a:pt x="114" y="106"/>
                    <a:pt x="112" y="108"/>
                  </a:cubicBezTo>
                  <a:cubicBezTo>
                    <a:pt x="110" y="108"/>
                    <a:pt x="107" y="108"/>
                    <a:pt x="103" y="109"/>
                  </a:cubicBezTo>
                  <a:cubicBezTo>
                    <a:pt x="98" y="110"/>
                    <a:pt x="81" y="113"/>
                    <a:pt x="77" y="116"/>
                  </a:cubicBezTo>
                  <a:cubicBezTo>
                    <a:pt x="72" y="118"/>
                    <a:pt x="64" y="109"/>
                    <a:pt x="59" y="106"/>
                  </a:cubicBezTo>
                  <a:cubicBezTo>
                    <a:pt x="54" y="103"/>
                    <a:pt x="55" y="105"/>
                    <a:pt x="51" y="108"/>
                  </a:cubicBezTo>
                  <a:cubicBezTo>
                    <a:pt x="47" y="111"/>
                    <a:pt x="44" y="108"/>
                    <a:pt x="37" y="106"/>
                  </a:cubicBezTo>
                  <a:cubicBezTo>
                    <a:pt x="31" y="103"/>
                    <a:pt x="30" y="105"/>
                    <a:pt x="21" y="106"/>
                  </a:cubicBezTo>
                  <a:cubicBezTo>
                    <a:pt x="12" y="107"/>
                    <a:pt x="8" y="106"/>
                    <a:pt x="4" y="101"/>
                  </a:cubicBezTo>
                  <a:cubicBezTo>
                    <a:pt x="0" y="96"/>
                    <a:pt x="8" y="94"/>
                    <a:pt x="12" y="91"/>
                  </a:cubicBezTo>
                  <a:cubicBezTo>
                    <a:pt x="15" y="89"/>
                    <a:pt x="22" y="90"/>
                    <a:pt x="27" y="92"/>
                  </a:cubicBezTo>
                  <a:cubicBezTo>
                    <a:pt x="32" y="94"/>
                    <a:pt x="32" y="95"/>
                    <a:pt x="37" y="94"/>
                  </a:cubicBezTo>
                  <a:cubicBezTo>
                    <a:pt x="40" y="93"/>
                    <a:pt x="37" y="90"/>
                    <a:pt x="33" y="87"/>
                  </a:cubicBezTo>
                  <a:cubicBezTo>
                    <a:pt x="37" y="87"/>
                    <a:pt x="42" y="87"/>
                    <a:pt x="46" y="87"/>
                  </a:cubicBezTo>
                  <a:cubicBezTo>
                    <a:pt x="52" y="86"/>
                    <a:pt x="56" y="92"/>
                    <a:pt x="62" y="87"/>
                  </a:cubicBezTo>
                  <a:cubicBezTo>
                    <a:pt x="67" y="82"/>
                    <a:pt x="72" y="80"/>
                    <a:pt x="77" y="77"/>
                  </a:cubicBezTo>
                  <a:cubicBezTo>
                    <a:pt x="81" y="75"/>
                    <a:pt x="89" y="71"/>
                    <a:pt x="81" y="69"/>
                  </a:cubicBezTo>
                  <a:cubicBezTo>
                    <a:pt x="73" y="67"/>
                    <a:pt x="69" y="73"/>
                    <a:pt x="61" y="64"/>
                  </a:cubicBezTo>
                  <a:cubicBezTo>
                    <a:pt x="54" y="56"/>
                    <a:pt x="47" y="46"/>
                    <a:pt x="45" y="52"/>
                  </a:cubicBezTo>
                  <a:cubicBezTo>
                    <a:pt x="44" y="57"/>
                    <a:pt x="40" y="61"/>
                    <a:pt x="34" y="59"/>
                  </a:cubicBezTo>
                  <a:cubicBezTo>
                    <a:pt x="29" y="57"/>
                    <a:pt x="32" y="54"/>
                    <a:pt x="26" y="53"/>
                  </a:cubicBezTo>
                  <a:cubicBezTo>
                    <a:pt x="20" y="52"/>
                    <a:pt x="7" y="52"/>
                    <a:pt x="15" y="47"/>
                  </a:cubicBezTo>
                  <a:cubicBezTo>
                    <a:pt x="23" y="43"/>
                    <a:pt x="38" y="31"/>
                    <a:pt x="31" y="31"/>
                  </a:cubicBezTo>
                  <a:cubicBezTo>
                    <a:pt x="29" y="32"/>
                    <a:pt x="28" y="32"/>
                    <a:pt x="26" y="32"/>
                  </a:cubicBezTo>
                  <a:cubicBezTo>
                    <a:pt x="26" y="31"/>
                    <a:pt x="27" y="28"/>
                    <a:pt x="27" y="21"/>
                  </a:cubicBezTo>
                  <a:cubicBezTo>
                    <a:pt x="27" y="10"/>
                    <a:pt x="56" y="18"/>
                    <a:pt x="62" y="18"/>
                  </a:cubicBezTo>
                  <a:cubicBezTo>
                    <a:pt x="69" y="18"/>
                    <a:pt x="71" y="24"/>
                    <a:pt x="79" y="23"/>
                  </a:cubicBezTo>
                  <a:cubicBezTo>
                    <a:pt x="87" y="22"/>
                    <a:pt x="79" y="18"/>
                    <a:pt x="78" y="10"/>
                  </a:cubicBezTo>
                  <a:cubicBezTo>
                    <a:pt x="77" y="1"/>
                    <a:pt x="84" y="5"/>
                    <a:pt x="89" y="2"/>
                  </a:cubicBezTo>
                  <a:cubicBezTo>
                    <a:pt x="93" y="0"/>
                    <a:pt x="103" y="6"/>
                    <a:pt x="113" y="13"/>
                  </a:cubicBezTo>
                  <a:cubicBezTo>
                    <a:pt x="124" y="20"/>
                    <a:pt x="123" y="18"/>
                    <a:pt x="131" y="14"/>
                  </a:cubicBezTo>
                  <a:cubicBezTo>
                    <a:pt x="139" y="11"/>
                    <a:pt x="152" y="15"/>
                    <a:pt x="178" y="14"/>
                  </a:cubicBezTo>
                  <a:cubicBezTo>
                    <a:pt x="203" y="14"/>
                    <a:pt x="197" y="15"/>
                    <a:pt x="207" y="19"/>
                  </a:cubicBezTo>
                  <a:cubicBezTo>
                    <a:pt x="216" y="23"/>
                    <a:pt x="212" y="23"/>
                    <a:pt x="228" y="27"/>
                  </a:cubicBezTo>
                  <a:cubicBezTo>
                    <a:pt x="232" y="29"/>
                    <a:pt x="234" y="29"/>
                    <a:pt x="236" y="30"/>
                  </a:cubicBezTo>
                  <a:cubicBezTo>
                    <a:pt x="240" y="34"/>
                    <a:pt x="237" y="36"/>
                    <a:pt x="233" y="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097">
              <a:extLst>
                <a:ext uri="{FF2B5EF4-FFF2-40B4-BE49-F238E27FC236}">
                  <a16:creationId xmlns:a16="http://schemas.microsoft.com/office/drawing/2014/main" id="{5BE279E3-1005-E744-8341-B68A91E371D8}"/>
                </a:ext>
              </a:extLst>
            </p:cNvPr>
            <p:cNvSpPr>
              <a:spLocks/>
            </p:cNvSpPr>
            <p:nvPr/>
          </p:nvSpPr>
          <p:spPr bwMode="auto">
            <a:xfrm>
              <a:off x="3700" y="1534"/>
              <a:ext cx="123" cy="69"/>
            </a:xfrm>
            <a:custGeom>
              <a:avLst/>
              <a:gdLst>
                <a:gd name="T0" fmla="*/ 206 w 206"/>
                <a:gd name="T1" fmla="*/ 105 h 114"/>
                <a:gd name="T2" fmla="*/ 197 w 206"/>
                <a:gd name="T3" fmla="*/ 114 h 114"/>
                <a:gd name="T4" fmla="*/ 183 w 206"/>
                <a:gd name="T5" fmla="*/ 112 h 114"/>
                <a:gd name="T6" fmla="*/ 167 w 206"/>
                <a:gd name="T7" fmla="*/ 108 h 114"/>
                <a:gd name="T8" fmla="*/ 142 w 206"/>
                <a:gd name="T9" fmla="*/ 103 h 114"/>
                <a:gd name="T10" fmla="*/ 128 w 206"/>
                <a:gd name="T11" fmla="*/ 100 h 114"/>
                <a:gd name="T12" fmla="*/ 113 w 206"/>
                <a:gd name="T13" fmla="*/ 88 h 114"/>
                <a:gd name="T14" fmla="*/ 89 w 206"/>
                <a:gd name="T15" fmla="*/ 84 h 114"/>
                <a:gd name="T16" fmla="*/ 71 w 206"/>
                <a:gd name="T17" fmla="*/ 80 h 114"/>
                <a:gd name="T18" fmla="*/ 38 w 206"/>
                <a:gd name="T19" fmla="*/ 68 h 114"/>
                <a:gd name="T20" fmla="*/ 7 w 206"/>
                <a:gd name="T21" fmla="*/ 50 h 114"/>
                <a:gd name="T22" fmla="*/ 1 w 206"/>
                <a:gd name="T23" fmla="*/ 41 h 114"/>
                <a:gd name="T24" fmla="*/ 5 w 206"/>
                <a:gd name="T25" fmla="*/ 23 h 114"/>
                <a:gd name="T26" fmla="*/ 16 w 206"/>
                <a:gd name="T27" fmla="*/ 10 h 114"/>
                <a:gd name="T28" fmla="*/ 17 w 206"/>
                <a:gd name="T29" fmla="*/ 9 h 114"/>
                <a:gd name="T30" fmla="*/ 22 w 206"/>
                <a:gd name="T31" fmla="*/ 9 h 114"/>
                <a:gd name="T32" fmla="*/ 33 w 206"/>
                <a:gd name="T33" fmla="*/ 1 h 114"/>
                <a:gd name="T34" fmla="*/ 55 w 206"/>
                <a:gd name="T35" fmla="*/ 14 h 114"/>
                <a:gd name="T36" fmla="*/ 77 w 206"/>
                <a:gd name="T37" fmla="*/ 29 h 114"/>
                <a:gd name="T38" fmla="*/ 92 w 206"/>
                <a:gd name="T39" fmla="*/ 33 h 114"/>
                <a:gd name="T40" fmla="*/ 106 w 206"/>
                <a:gd name="T41" fmla="*/ 46 h 114"/>
                <a:gd name="T42" fmla="*/ 118 w 206"/>
                <a:gd name="T43" fmla="*/ 51 h 114"/>
                <a:gd name="T44" fmla="*/ 122 w 206"/>
                <a:gd name="T45" fmla="*/ 58 h 114"/>
                <a:gd name="T46" fmla="*/ 139 w 206"/>
                <a:gd name="T47" fmla="*/ 64 h 114"/>
                <a:gd name="T48" fmla="*/ 148 w 206"/>
                <a:gd name="T49" fmla="*/ 68 h 114"/>
                <a:gd name="T50" fmla="*/ 154 w 206"/>
                <a:gd name="T51" fmla="*/ 70 h 114"/>
                <a:gd name="T52" fmla="*/ 163 w 206"/>
                <a:gd name="T53" fmla="*/ 66 h 114"/>
                <a:gd name="T54" fmla="*/ 172 w 206"/>
                <a:gd name="T55" fmla="*/ 71 h 114"/>
                <a:gd name="T56" fmla="*/ 198 w 206"/>
                <a:gd name="T57" fmla="*/ 71 h 114"/>
                <a:gd name="T58" fmla="*/ 201 w 206"/>
                <a:gd name="T59" fmla="*/ 71 h 114"/>
                <a:gd name="T60" fmla="*/ 200 w 206"/>
                <a:gd name="T61" fmla="*/ 85 h 114"/>
                <a:gd name="T62" fmla="*/ 204 w 206"/>
                <a:gd name="T63" fmla="*/ 98 h 114"/>
                <a:gd name="T64" fmla="*/ 206 w 206"/>
                <a:gd name="T65"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114">
                  <a:moveTo>
                    <a:pt x="206" y="105"/>
                  </a:moveTo>
                  <a:cubicBezTo>
                    <a:pt x="206" y="109"/>
                    <a:pt x="204" y="113"/>
                    <a:pt x="197" y="114"/>
                  </a:cubicBezTo>
                  <a:cubicBezTo>
                    <a:pt x="190" y="114"/>
                    <a:pt x="185" y="113"/>
                    <a:pt x="183" y="112"/>
                  </a:cubicBezTo>
                  <a:cubicBezTo>
                    <a:pt x="181" y="111"/>
                    <a:pt x="177" y="111"/>
                    <a:pt x="167" y="108"/>
                  </a:cubicBezTo>
                  <a:cubicBezTo>
                    <a:pt x="158" y="105"/>
                    <a:pt x="152" y="106"/>
                    <a:pt x="142" y="103"/>
                  </a:cubicBezTo>
                  <a:cubicBezTo>
                    <a:pt x="132" y="101"/>
                    <a:pt x="135" y="103"/>
                    <a:pt x="128" y="100"/>
                  </a:cubicBezTo>
                  <a:cubicBezTo>
                    <a:pt x="121" y="96"/>
                    <a:pt x="119" y="92"/>
                    <a:pt x="113" y="88"/>
                  </a:cubicBezTo>
                  <a:cubicBezTo>
                    <a:pt x="106" y="83"/>
                    <a:pt x="100" y="83"/>
                    <a:pt x="89" y="84"/>
                  </a:cubicBezTo>
                  <a:cubicBezTo>
                    <a:pt x="78" y="85"/>
                    <a:pt x="81" y="84"/>
                    <a:pt x="71" y="80"/>
                  </a:cubicBezTo>
                  <a:cubicBezTo>
                    <a:pt x="61" y="75"/>
                    <a:pt x="50" y="72"/>
                    <a:pt x="38" y="68"/>
                  </a:cubicBezTo>
                  <a:cubicBezTo>
                    <a:pt x="27" y="65"/>
                    <a:pt x="14" y="53"/>
                    <a:pt x="7" y="50"/>
                  </a:cubicBezTo>
                  <a:cubicBezTo>
                    <a:pt x="0" y="47"/>
                    <a:pt x="0" y="43"/>
                    <a:pt x="1" y="41"/>
                  </a:cubicBezTo>
                  <a:cubicBezTo>
                    <a:pt x="2" y="39"/>
                    <a:pt x="4" y="30"/>
                    <a:pt x="5" y="23"/>
                  </a:cubicBezTo>
                  <a:cubicBezTo>
                    <a:pt x="6" y="17"/>
                    <a:pt x="9" y="11"/>
                    <a:pt x="16" y="10"/>
                  </a:cubicBezTo>
                  <a:cubicBezTo>
                    <a:pt x="16" y="10"/>
                    <a:pt x="17" y="10"/>
                    <a:pt x="17" y="9"/>
                  </a:cubicBezTo>
                  <a:cubicBezTo>
                    <a:pt x="19" y="10"/>
                    <a:pt x="21" y="10"/>
                    <a:pt x="22" y="9"/>
                  </a:cubicBezTo>
                  <a:cubicBezTo>
                    <a:pt x="25" y="7"/>
                    <a:pt x="28" y="2"/>
                    <a:pt x="33" y="1"/>
                  </a:cubicBezTo>
                  <a:cubicBezTo>
                    <a:pt x="38" y="0"/>
                    <a:pt x="47" y="8"/>
                    <a:pt x="55" y="14"/>
                  </a:cubicBezTo>
                  <a:cubicBezTo>
                    <a:pt x="62" y="20"/>
                    <a:pt x="72" y="19"/>
                    <a:pt x="77" y="29"/>
                  </a:cubicBezTo>
                  <a:cubicBezTo>
                    <a:pt x="83" y="38"/>
                    <a:pt x="85" y="33"/>
                    <a:pt x="92" y="33"/>
                  </a:cubicBezTo>
                  <a:cubicBezTo>
                    <a:pt x="99" y="33"/>
                    <a:pt x="101" y="37"/>
                    <a:pt x="106" y="46"/>
                  </a:cubicBezTo>
                  <a:cubicBezTo>
                    <a:pt x="110" y="55"/>
                    <a:pt x="110" y="50"/>
                    <a:pt x="118" y="51"/>
                  </a:cubicBezTo>
                  <a:cubicBezTo>
                    <a:pt x="127" y="52"/>
                    <a:pt x="122" y="53"/>
                    <a:pt x="122" y="58"/>
                  </a:cubicBezTo>
                  <a:cubicBezTo>
                    <a:pt x="122" y="64"/>
                    <a:pt x="136" y="59"/>
                    <a:pt x="139" y="64"/>
                  </a:cubicBezTo>
                  <a:cubicBezTo>
                    <a:pt x="142" y="68"/>
                    <a:pt x="144" y="69"/>
                    <a:pt x="148" y="68"/>
                  </a:cubicBezTo>
                  <a:cubicBezTo>
                    <a:pt x="152" y="67"/>
                    <a:pt x="150" y="66"/>
                    <a:pt x="154" y="70"/>
                  </a:cubicBezTo>
                  <a:cubicBezTo>
                    <a:pt x="158" y="74"/>
                    <a:pt x="158" y="69"/>
                    <a:pt x="163" y="66"/>
                  </a:cubicBezTo>
                  <a:cubicBezTo>
                    <a:pt x="168" y="62"/>
                    <a:pt x="170" y="67"/>
                    <a:pt x="172" y="71"/>
                  </a:cubicBezTo>
                  <a:cubicBezTo>
                    <a:pt x="175" y="74"/>
                    <a:pt x="188" y="73"/>
                    <a:pt x="198" y="71"/>
                  </a:cubicBezTo>
                  <a:cubicBezTo>
                    <a:pt x="199" y="71"/>
                    <a:pt x="200" y="71"/>
                    <a:pt x="201" y="71"/>
                  </a:cubicBezTo>
                  <a:cubicBezTo>
                    <a:pt x="206" y="72"/>
                    <a:pt x="200" y="78"/>
                    <a:pt x="200" y="85"/>
                  </a:cubicBezTo>
                  <a:cubicBezTo>
                    <a:pt x="200" y="93"/>
                    <a:pt x="201" y="91"/>
                    <a:pt x="204" y="98"/>
                  </a:cubicBezTo>
                  <a:cubicBezTo>
                    <a:pt x="206" y="104"/>
                    <a:pt x="206" y="100"/>
                    <a:pt x="206" y="1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098">
              <a:extLst>
                <a:ext uri="{FF2B5EF4-FFF2-40B4-BE49-F238E27FC236}">
                  <a16:creationId xmlns:a16="http://schemas.microsoft.com/office/drawing/2014/main" id="{DCEB445E-9C2E-6946-882A-391E28E1DB01}"/>
                </a:ext>
              </a:extLst>
            </p:cNvPr>
            <p:cNvSpPr>
              <a:spLocks/>
            </p:cNvSpPr>
            <p:nvPr/>
          </p:nvSpPr>
          <p:spPr bwMode="auto">
            <a:xfrm>
              <a:off x="3831" y="1568"/>
              <a:ext cx="53" cy="30"/>
            </a:xfrm>
            <a:custGeom>
              <a:avLst/>
              <a:gdLst>
                <a:gd name="T0" fmla="*/ 81 w 88"/>
                <a:gd name="T1" fmla="*/ 43 h 50"/>
                <a:gd name="T2" fmla="*/ 65 w 88"/>
                <a:gd name="T3" fmla="*/ 45 h 50"/>
                <a:gd name="T4" fmla="*/ 46 w 88"/>
                <a:gd name="T5" fmla="*/ 45 h 50"/>
                <a:gd name="T6" fmla="*/ 36 w 88"/>
                <a:gd name="T7" fmla="*/ 45 h 50"/>
                <a:gd name="T8" fmla="*/ 24 w 88"/>
                <a:gd name="T9" fmla="*/ 47 h 50"/>
                <a:gd name="T10" fmla="*/ 15 w 88"/>
                <a:gd name="T11" fmla="*/ 42 h 50"/>
                <a:gd name="T12" fmla="*/ 3 w 88"/>
                <a:gd name="T13" fmla="*/ 39 h 50"/>
                <a:gd name="T14" fmla="*/ 0 w 88"/>
                <a:gd name="T15" fmla="*/ 32 h 50"/>
                <a:gd name="T16" fmla="*/ 2 w 88"/>
                <a:gd name="T17" fmla="*/ 27 h 50"/>
                <a:gd name="T18" fmla="*/ 8 w 88"/>
                <a:gd name="T19" fmla="*/ 18 h 50"/>
                <a:gd name="T20" fmla="*/ 14 w 88"/>
                <a:gd name="T21" fmla="*/ 9 h 50"/>
                <a:gd name="T22" fmla="*/ 26 w 88"/>
                <a:gd name="T23" fmla="*/ 2 h 50"/>
                <a:gd name="T24" fmla="*/ 34 w 88"/>
                <a:gd name="T25" fmla="*/ 8 h 50"/>
                <a:gd name="T26" fmla="*/ 46 w 88"/>
                <a:gd name="T27" fmla="*/ 11 h 50"/>
                <a:gd name="T28" fmla="*/ 64 w 88"/>
                <a:gd name="T29" fmla="*/ 11 h 50"/>
                <a:gd name="T30" fmla="*/ 70 w 88"/>
                <a:gd name="T31" fmla="*/ 17 h 50"/>
                <a:gd name="T32" fmla="*/ 68 w 88"/>
                <a:gd name="T33" fmla="*/ 23 h 50"/>
                <a:gd name="T34" fmla="*/ 78 w 88"/>
                <a:gd name="T35" fmla="*/ 29 h 50"/>
                <a:gd name="T36" fmla="*/ 78 w 88"/>
                <a:gd name="T37" fmla="*/ 35 h 50"/>
                <a:gd name="T38" fmla="*/ 81 w 88"/>
                <a:gd name="T39"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50">
                  <a:moveTo>
                    <a:pt x="81" y="43"/>
                  </a:moveTo>
                  <a:cubicBezTo>
                    <a:pt x="73" y="45"/>
                    <a:pt x="71" y="43"/>
                    <a:pt x="65" y="45"/>
                  </a:cubicBezTo>
                  <a:cubicBezTo>
                    <a:pt x="59" y="48"/>
                    <a:pt x="48" y="46"/>
                    <a:pt x="46" y="45"/>
                  </a:cubicBezTo>
                  <a:cubicBezTo>
                    <a:pt x="43" y="43"/>
                    <a:pt x="39" y="42"/>
                    <a:pt x="36" y="45"/>
                  </a:cubicBezTo>
                  <a:cubicBezTo>
                    <a:pt x="33" y="48"/>
                    <a:pt x="31" y="50"/>
                    <a:pt x="24" y="47"/>
                  </a:cubicBezTo>
                  <a:cubicBezTo>
                    <a:pt x="18" y="43"/>
                    <a:pt x="22" y="41"/>
                    <a:pt x="15" y="42"/>
                  </a:cubicBezTo>
                  <a:cubicBezTo>
                    <a:pt x="8" y="42"/>
                    <a:pt x="4" y="43"/>
                    <a:pt x="3" y="39"/>
                  </a:cubicBezTo>
                  <a:cubicBezTo>
                    <a:pt x="2" y="35"/>
                    <a:pt x="3" y="36"/>
                    <a:pt x="0" y="32"/>
                  </a:cubicBezTo>
                  <a:cubicBezTo>
                    <a:pt x="0" y="31"/>
                    <a:pt x="0" y="32"/>
                    <a:pt x="2" y="27"/>
                  </a:cubicBezTo>
                  <a:cubicBezTo>
                    <a:pt x="5" y="20"/>
                    <a:pt x="4" y="22"/>
                    <a:pt x="8" y="18"/>
                  </a:cubicBezTo>
                  <a:cubicBezTo>
                    <a:pt x="11" y="13"/>
                    <a:pt x="9" y="13"/>
                    <a:pt x="14" y="9"/>
                  </a:cubicBezTo>
                  <a:cubicBezTo>
                    <a:pt x="19" y="6"/>
                    <a:pt x="23" y="0"/>
                    <a:pt x="26" y="2"/>
                  </a:cubicBezTo>
                  <a:cubicBezTo>
                    <a:pt x="28" y="4"/>
                    <a:pt x="30" y="6"/>
                    <a:pt x="34" y="8"/>
                  </a:cubicBezTo>
                  <a:cubicBezTo>
                    <a:pt x="39" y="10"/>
                    <a:pt x="39" y="10"/>
                    <a:pt x="46" y="11"/>
                  </a:cubicBezTo>
                  <a:cubicBezTo>
                    <a:pt x="53" y="12"/>
                    <a:pt x="62" y="10"/>
                    <a:pt x="64" y="11"/>
                  </a:cubicBezTo>
                  <a:cubicBezTo>
                    <a:pt x="65" y="12"/>
                    <a:pt x="68" y="16"/>
                    <a:pt x="70" y="17"/>
                  </a:cubicBezTo>
                  <a:cubicBezTo>
                    <a:pt x="67" y="19"/>
                    <a:pt x="66" y="21"/>
                    <a:pt x="68" y="23"/>
                  </a:cubicBezTo>
                  <a:cubicBezTo>
                    <a:pt x="70" y="25"/>
                    <a:pt x="76" y="28"/>
                    <a:pt x="78" y="29"/>
                  </a:cubicBezTo>
                  <a:cubicBezTo>
                    <a:pt x="80" y="30"/>
                    <a:pt x="78" y="33"/>
                    <a:pt x="78" y="35"/>
                  </a:cubicBezTo>
                  <a:cubicBezTo>
                    <a:pt x="79" y="38"/>
                    <a:pt x="88" y="42"/>
                    <a:pt x="81" y="4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099">
              <a:extLst>
                <a:ext uri="{FF2B5EF4-FFF2-40B4-BE49-F238E27FC236}">
                  <a16:creationId xmlns:a16="http://schemas.microsoft.com/office/drawing/2014/main" id="{72DB9F0E-BCB4-AD40-91D8-00FABB9C4EAB}"/>
                </a:ext>
              </a:extLst>
            </p:cNvPr>
            <p:cNvSpPr>
              <a:spLocks/>
            </p:cNvSpPr>
            <p:nvPr/>
          </p:nvSpPr>
          <p:spPr bwMode="auto">
            <a:xfrm>
              <a:off x="3826" y="1599"/>
              <a:ext cx="79" cy="92"/>
            </a:xfrm>
            <a:custGeom>
              <a:avLst/>
              <a:gdLst>
                <a:gd name="T0" fmla="*/ 127 w 132"/>
                <a:gd name="T1" fmla="*/ 148 h 153"/>
                <a:gd name="T2" fmla="*/ 121 w 132"/>
                <a:gd name="T3" fmla="*/ 148 h 153"/>
                <a:gd name="T4" fmla="*/ 116 w 132"/>
                <a:gd name="T5" fmla="*/ 153 h 153"/>
                <a:gd name="T6" fmla="*/ 113 w 132"/>
                <a:gd name="T7" fmla="*/ 148 h 153"/>
                <a:gd name="T8" fmla="*/ 106 w 132"/>
                <a:gd name="T9" fmla="*/ 129 h 153"/>
                <a:gd name="T10" fmla="*/ 99 w 132"/>
                <a:gd name="T11" fmla="*/ 119 h 153"/>
                <a:gd name="T12" fmla="*/ 92 w 132"/>
                <a:gd name="T13" fmla="*/ 105 h 153"/>
                <a:gd name="T14" fmla="*/ 82 w 132"/>
                <a:gd name="T15" fmla="*/ 112 h 153"/>
                <a:gd name="T16" fmla="*/ 73 w 132"/>
                <a:gd name="T17" fmla="*/ 109 h 153"/>
                <a:gd name="T18" fmla="*/ 68 w 132"/>
                <a:gd name="T19" fmla="*/ 113 h 153"/>
                <a:gd name="T20" fmla="*/ 74 w 132"/>
                <a:gd name="T21" fmla="*/ 123 h 153"/>
                <a:gd name="T22" fmla="*/ 72 w 132"/>
                <a:gd name="T23" fmla="*/ 128 h 153"/>
                <a:gd name="T24" fmla="*/ 66 w 132"/>
                <a:gd name="T25" fmla="*/ 132 h 153"/>
                <a:gd name="T26" fmla="*/ 62 w 132"/>
                <a:gd name="T27" fmla="*/ 131 h 153"/>
                <a:gd name="T28" fmla="*/ 57 w 132"/>
                <a:gd name="T29" fmla="*/ 130 h 153"/>
                <a:gd name="T30" fmla="*/ 54 w 132"/>
                <a:gd name="T31" fmla="*/ 134 h 153"/>
                <a:gd name="T32" fmla="*/ 47 w 132"/>
                <a:gd name="T33" fmla="*/ 135 h 153"/>
                <a:gd name="T34" fmla="*/ 45 w 132"/>
                <a:gd name="T35" fmla="*/ 137 h 153"/>
                <a:gd name="T36" fmla="*/ 41 w 132"/>
                <a:gd name="T37" fmla="*/ 137 h 153"/>
                <a:gd name="T38" fmla="*/ 36 w 132"/>
                <a:gd name="T39" fmla="*/ 138 h 153"/>
                <a:gd name="T40" fmla="*/ 36 w 132"/>
                <a:gd name="T41" fmla="*/ 131 h 153"/>
                <a:gd name="T42" fmla="*/ 38 w 132"/>
                <a:gd name="T43" fmla="*/ 120 h 153"/>
                <a:gd name="T44" fmla="*/ 32 w 132"/>
                <a:gd name="T45" fmla="*/ 110 h 153"/>
                <a:gd name="T46" fmla="*/ 31 w 132"/>
                <a:gd name="T47" fmla="*/ 96 h 153"/>
                <a:gd name="T48" fmla="*/ 24 w 132"/>
                <a:gd name="T49" fmla="*/ 86 h 153"/>
                <a:gd name="T50" fmla="*/ 19 w 132"/>
                <a:gd name="T51" fmla="*/ 77 h 153"/>
                <a:gd name="T52" fmla="*/ 21 w 132"/>
                <a:gd name="T53" fmla="*/ 64 h 153"/>
                <a:gd name="T54" fmla="*/ 2 w 132"/>
                <a:gd name="T55" fmla="*/ 53 h 153"/>
                <a:gd name="T56" fmla="*/ 10 w 132"/>
                <a:gd name="T57" fmla="*/ 45 h 153"/>
                <a:gd name="T58" fmla="*/ 21 w 132"/>
                <a:gd name="T59" fmla="*/ 39 h 153"/>
                <a:gd name="T60" fmla="*/ 23 w 132"/>
                <a:gd name="T61" fmla="*/ 35 h 153"/>
                <a:gd name="T62" fmla="*/ 13 w 132"/>
                <a:gd name="T63" fmla="*/ 29 h 153"/>
                <a:gd name="T64" fmla="*/ 0 w 132"/>
                <a:gd name="T65" fmla="*/ 19 h 153"/>
                <a:gd name="T66" fmla="*/ 3 w 132"/>
                <a:gd name="T67" fmla="*/ 8 h 153"/>
                <a:gd name="T68" fmla="*/ 6 w 132"/>
                <a:gd name="T69" fmla="*/ 3 h 153"/>
                <a:gd name="T70" fmla="*/ 13 w 132"/>
                <a:gd name="T71" fmla="*/ 6 h 153"/>
                <a:gd name="T72" fmla="*/ 20 w 132"/>
                <a:gd name="T73" fmla="*/ 7 h 153"/>
                <a:gd name="T74" fmla="*/ 28 w 132"/>
                <a:gd name="T75" fmla="*/ 15 h 153"/>
                <a:gd name="T76" fmla="*/ 33 w 132"/>
                <a:gd name="T77" fmla="*/ 17 h 153"/>
                <a:gd name="T78" fmla="*/ 37 w 132"/>
                <a:gd name="T79" fmla="*/ 11 h 153"/>
                <a:gd name="T80" fmla="*/ 43 w 132"/>
                <a:gd name="T81" fmla="*/ 19 h 153"/>
                <a:gd name="T82" fmla="*/ 44 w 132"/>
                <a:gd name="T83" fmla="*/ 36 h 153"/>
                <a:gd name="T84" fmla="*/ 103 w 132"/>
                <a:gd name="T85" fmla="*/ 41 h 153"/>
                <a:gd name="T86" fmla="*/ 108 w 132"/>
                <a:gd name="T87" fmla="*/ 48 h 153"/>
                <a:gd name="T88" fmla="*/ 102 w 132"/>
                <a:gd name="T89" fmla="*/ 60 h 153"/>
                <a:gd name="T90" fmla="*/ 96 w 132"/>
                <a:gd name="T91" fmla="*/ 66 h 153"/>
                <a:gd name="T92" fmla="*/ 85 w 132"/>
                <a:gd name="T93" fmla="*/ 74 h 153"/>
                <a:gd name="T94" fmla="*/ 86 w 132"/>
                <a:gd name="T95" fmla="*/ 91 h 153"/>
                <a:gd name="T96" fmla="*/ 97 w 132"/>
                <a:gd name="T97" fmla="*/ 100 h 153"/>
                <a:gd name="T98" fmla="*/ 101 w 132"/>
                <a:gd name="T99" fmla="*/ 91 h 153"/>
                <a:gd name="T100" fmla="*/ 109 w 132"/>
                <a:gd name="T101" fmla="*/ 80 h 153"/>
                <a:gd name="T102" fmla="*/ 113 w 132"/>
                <a:gd name="T103" fmla="*/ 95 h 153"/>
                <a:gd name="T104" fmla="*/ 121 w 132"/>
                <a:gd name="T105" fmla="*/ 112 h 153"/>
                <a:gd name="T106" fmla="*/ 124 w 132"/>
                <a:gd name="T107" fmla="*/ 129 h 153"/>
                <a:gd name="T108" fmla="*/ 127 w 132"/>
                <a:gd name="T109"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153">
                  <a:moveTo>
                    <a:pt x="127" y="148"/>
                  </a:moveTo>
                  <a:cubicBezTo>
                    <a:pt x="122" y="147"/>
                    <a:pt x="121" y="145"/>
                    <a:pt x="121" y="148"/>
                  </a:cubicBezTo>
                  <a:cubicBezTo>
                    <a:pt x="120" y="150"/>
                    <a:pt x="117" y="152"/>
                    <a:pt x="116" y="153"/>
                  </a:cubicBezTo>
                  <a:cubicBezTo>
                    <a:pt x="115" y="152"/>
                    <a:pt x="114" y="150"/>
                    <a:pt x="113" y="148"/>
                  </a:cubicBezTo>
                  <a:cubicBezTo>
                    <a:pt x="109" y="141"/>
                    <a:pt x="107" y="130"/>
                    <a:pt x="106" y="129"/>
                  </a:cubicBezTo>
                  <a:cubicBezTo>
                    <a:pt x="106" y="127"/>
                    <a:pt x="103" y="126"/>
                    <a:pt x="99" y="119"/>
                  </a:cubicBezTo>
                  <a:cubicBezTo>
                    <a:pt x="95" y="111"/>
                    <a:pt x="97" y="101"/>
                    <a:pt x="92" y="105"/>
                  </a:cubicBezTo>
                  <a:cubicBezTo>
                    <a:pt x="88" y="109"/>
                    <a:pt x="85" y="116"/>
                    <a:pt x="82" y="112"/>
                  </a:cubicBezTo>
                  <a:cubicBezTo>
                    <a:pt x="80" y="109"/>
                    <a:pt x="74" y="102"/>
                    <a:pt x="73" y="109"/>
                  </a:cubicBezTo>
                  <a:cubicBezTo>
                    <a:pt x="71" y="116"/>
                    <a:pt x="68" y="103"/>
                    <a:pt x="68" y="113"/>
                  </a:cubicBezTo>
                  <a:cubicBezTo>
                    <a:pt x="68" y="123"/>
                    <a:pt x="73" y="118"/>
                    <a:pt x="74" y="123"/>
                  </a:cubicBezTo>
                  <a:cubicBezTo>
                    <a:pt x="76" y="127"/>
                    <a:pt x="73" y="129"/>
                    <a:pt x="72" y="128"/>
                  </a:cubicBezTo>
                  <a:cubicBezTo>
                    <a:pt x="71" y="127"/>
                    <a:pt x="69" y="131"/>
                    <a:pt x="66" y="132"/>
                  </a:cubicBezTo>
                  <a:cubicBezTo>
                    <a:pt x="64" y="134"/>
                    <a:pt x="63" y="133"/>
                    <a:pt x="62" y="131"/>
                  </a:cubicBezTo>
                  <a:cubicBezTo>
                    <a:pt x="61" y="129"/>
                    <a:pt x="59" y="127"/>
                    <a:pt x="57" y="130"/>
                  </a:cubicBezTo>
                  <a:cubicBezTo>
                    <a:pt x="56" y="133"/>
                    <a:pt x="58" y="136"/>
                    <a:pt x="54" y="134"/>
                  </a:cubicBezTo>
                  <a:cubicBezTo>
                    <a:pt x="50" y="133"/>
                    <a:pt x="47" y="134"/>
                    <a:pt x="47" y="135"/>
                  </a:cubicBezTo>
                  <a:cubicBezTo>
                    <a:pt x="47" y="136"/>
                    <a:pt x="46" y="138"/>
                    <a:pt x="45" y="137"/>
                  </a:cubicBezTo>
                  <a:cubicBezTo>
                    <a:pt x="43" y="135"/>
                    <a:pt x="42" y="135"/>
                    <a:pt x="41" y="137"/>
                  </a:cubicBezTo>
                  <a:cubicBezTo>
                    <a:pt x="40" y="139"/>
                    <a:pt x="38" y="139"/>
                    <a:pt x="36" y="138"/>
                  </a:cubicBezTo>
                  <a:cubicBezTo>
                    <a:pt x="37" y="136"/>
                    <a:pt x="35" y="137"/>
                    <a:pt x="36" y="131"/>
                  </a:cubicBezTo>
                  <a:cubicBezTo>
                    <a:pt x="38" y="125"/>
                    <a:pt x="43" y="126"/>
                    <a:pt x="38" y="120"/>
                  </a:cubicBezTo>
                  <a:cubicBezTo>
                    <a:pt x="33" y="113"/>
                    <a:pt x="33" y="120"/>
                    <a:pt x="32" y="110"/>
                  </a:cubicBezTo>
                  <a:cubicBezTo>
                    <a:pt x="32" y="99"/>
                    <a:pt x="35" y="102"/>
                    <a:pt x="31" y="96"/>
                  </a:cubicBezTo>
                  <a:cubicBezTo>
                    <a:pt x="26" y="89"/>
                    <a:pt x="29" y="89"/>
                    <a:pt x="24" y="86"/>
                  </a:cubicBezTo>
                  <a:cubicBezTo>
                    <a:pt x="18" y="83"/>
                    <a:pt x="17" y="83"/>
                    <a:pt x="19" y="77"/>
                  </a:cubicBezTo>
                  <a:cubicBezTo>
                    <a:pt x="21" y="70"/>
                    <a:pt x="29" y="69"/>
                    <a:pt x="21" y="64"/>
                  </a:cubicBezTo>
                  <a:cubicBezTo>
                    <a:pt x="13" y="60"/>
                    <a:pt x="2" y="58"/>
                    <a:pt x="2" y="53"/>
                  </a:cubicBezTo>
                  <a:cubicBezTo>
                    <a:pt x="3" y="48"/>
                    <a:pt x="8" y="47"/>
                    <a:pt x="10" y="45"/>
                  </a:cubicBezTo>
                  <a:cubicBezTo>
                    <a:pt x="11" y="43"/>
                    <a:pt x="18" y="39"/>
                    <a:pt x="21" y="39"/>
                  </a:cubicBezTo>
                  <a:cubicBezTo>
                    <a:pt x="25" y="39"/>
                    <a:pt x="29" y="38"/>
                    <a:pt x="23" y="35"/>
                  </a:cubicBezTo>
                  <a:cubicBezTo>
                    <a:pt x="17" y="32"/>
                    <a:pt x="18" y="32"/>
                    <a:pt x="13" y="29"/>
                  </a:cubicBezTo>
                  <a:cubicBezTo>
                    <a:pt x="7" y="25"/>
                    <a:pt x="0" y="25"/>
                    <a:pt x="0" y="19"/>
                  </a:cubicBezTo>
                  <a:cubicBezTo>
                    <a:pt x="0" y="13"/>
                    <a:pt x="0" y="10"/>
                    <a:pt x="3" y="8"/>
                  </a:cubicBezTo>
                  <a:cubicBezTo>
                    <a:pt x="5" y="6"/>
                    <a:pt x="4" y="0"/>
                    <a:pt x="6" y="3"/>
                  </a:cubicBezTo>
                  <a:cubicBezTo>
                    <a:pt x="9" y="5"/>
                    <a:pt x="9" y="5"/>
                    <a:pt x="13" y="6"/>
                  </a:cubicBezTo>
                  <a:cubicBezTo>
                    <a:pt x="17" y="8"/>
                    <a:pt x="18" y="5"/>
                    <a:pt x="20" y="7"/>
                  </a:cubicBezTo>
                  <a:cubicBezTo>
                    <a:pt x="22" y="10"/>
                    <a:pt x="25" y="13"/>
                    <a:pt x="28" y="15"/>
                  </a:cubicBezTo>
                  <a:cubicBezTo>
                    <a:pt x="30" y="16"/>
                    <a:pt x="31" y="19"/>
                    <a:pt x="33" y="17"/>
                  </a:cubicBezTo>
                  <a:cubicBezTo>
                    <a:pt x="35" y="14"/>
                    <a:pt x="36" y="10"/>
                    <a:pt x="37" y="11"/>
                  </a:cubicBezTo>
                  <a:cubicBezTo>
                    <a:pt x="38" y="12"/>
                    <a:pt x="41" y="11"/>
                    <a:pt x="43" y="19"/>
                  </a:cubicBezTo>
                  <a:cubicBezTo>
                    <a:pt x="45" y="28"/>
                    <a:pt x="40" y="33"/>
                    <a:pt x="44" y="36"/>
                  </a:cubicBezTo>
                  <a:cubicBezTo>
                    <a:pt x="49" y="39"/>
                    <a:pt x="101" y="41"/>
                    <a:pt x="103" y="41"/>
                  </a:cubicBezTo>
                  <a:cubicBezTo>
                    <a:pt x="106" y="41"/>
                    <a:pt x="112" y="46"/>
                    <a:pt x="108" y="48"/>
                  </a:cubicBezTo>
                  <a:cubicBezTo>
                    <a:pt x="104" y="50"/>
                    <a:pt x="103" y="56"/>
                    <a:pt x="102" y="60"/>
                  </a:cubicBezTo>
                  <a:cubicBezTo>
                    <a:pt x="102" y="64"/>
                    <a:pt x="101" y="64"/>
                    <a:pt x="96" y="66"/>
                  </a:cubicBezTo>
                  <a:cubicBezTo>
                    <a:pt x="90" y="68"/>
                    <a:pt x="85" y="68"/>
                    <a:pt x="85" y="74"/>
                  </a:cubicBezTo>
                  <a:cubicBezTo>
                    <a:pt x="85" y="80"/>
                    <a:pt x="81" y="87"/>
                    <a:pt x="86" y="91"/>
                  </a:cubicBezTo>
                  <a:cubicBezTo>
                    <a:pt x="90" y="95"/>
                    <a:pt x="95" y="100"/>
                    <a:pt x="97" y="100"/>
                  </a:cubicBezTo>
                  <a:cubicBezTo>
                    <a:pt x="100" y="101"/>
                    <a:pt x="99" y="96"/>
                    <a:pt x="101" y="91"/>
                  </a:cubicBezTo>
                  <a:cubicBezTo>
                    <a:pt x="102" y="85"/>
                    <a:pt x="105" y="77"/>
                    <a:pt x="109" y="80"/>
                  </a:cubicBezTo>
                  <a:cubicBezTo>
                    <a:pt x="114" y="83"/>
                    <a:pt x="111" y="88"/>
                    <a:pt x="113" y="95"/>
                  </a:cubicBezTo>
                  <a:cubicBezTo>
                    <a:pt x="115" y="101"/>
                    <a:pt x="119" y="104"/>
                    <a:pt x="121" y="112"/>
                  </a:cubicBezTo>
                  <a:cubicBezTo>
                    <a:pt x="124" y="120"/>
                    <a:pt x="123" y="121"/>
                    <a:pt x="124" y="129"/>
                  </a:cubicBezTo>
                  <a:cubicBezTo>
                    <a:pt x="125" y="137"/>
                    <a:pt x="132" y="149"/>
                    <a:pt x="127" y="14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100">
              <a:extLst>
                <a:ext uri="{FF2B5EF4-FFF2-40B4-BE49-F238E27FC236}">
                  <a16:creationId xmlns:a16="http://schemas.microsoft.com/office/drawing/2014/main" id="{73E1CC85-5D50-4842-BB25-101BEA9FBFEB}"/>
                </a:ext>
              </a:extLst>
            </p:cNvPr>
            <p:cNvSpPr>
              <a:spLocks/>
            </p:cNvSpPr>
            <p:nvPr/>
          </p:nvSpPr>
          <p:spPr bwMode="auto">
            <a:xfrm>
              <a:off x="3895" y="1566"/>
              <a:ext cx="132" cy="313"/>
            </a:xfrm>
            <a:custGeom>
              <a:avLst/>
              <a:gdLst>
                <a:gd name="T0" fmla="*/ 216 w 219"/>
                <a:gd name="T1" fmla="*/ 202 h 521"/>
                <a:gd name="T2" fmla="*/ 203 w 219"/>
                <a:gd name="T3" fmla="*/ 219 h 521"/>
                <a:gd name="T4" fmla="*/ 196 w 219"/>
                <a:gd name="T5" fmla="*/ 229 h 521"/>
                <a:gd name="T6" fmla="*/ 181 w 219"/>
                <a:gd name="T7" fmla="*/ 236 h 521"/>
                <a:gd name="T8" fmla="*/ 163 w 219"/>
                <a:gd name="T9" fmla="*/ 249 h 521"/>
                <a:gd name="T10" fmla="*/ 146 w 219"/>
                <a:gd name="T11" fmla="*/ 263 h 521"/>
                <a:gd name="T12" fmla="*/ 141 w 219"/>
                <a:gd name="T13" fmla="*/ 283 h 521"/>
                <a:gd name="T14" fmla="*/ 156 w 219"/>
                <a:gd name="T15" fmla="*/ 312 h 521"/>
                <a:gd name="T16" fmla="*/ 181 w 219"/>
                <a:gd name="T17" fmla="*/ 342 h 521"/>
                <a:gd name="T18" fmla="*/ 176 w 219"/>
                <a:gd name="T19" fmla="*/ 353 h 521"/>
                <a:gd name="T20" fmla="*/ 170 w 219"/>
                <a:gd name="T21" fmla="*/ 380 h 521"/>
                <a:gd name="T22" fmla="*/ 195 w 219"/>
                <a:gd name="T23" fmla="*/ 418 h 521"/>
                <a:gd name="T24" fmla="*/ 209 w 219"/>
                <a:gd name="T25" fmla="*/ 456 h 521"/>
                <a:gd name="T26" fmla="*/ 202 w 219"/>
                <a:gd name="T27" fmla="*/ 490 h 521"/>
                <a:gd name="T28" fmla="*/ 192 w 219"/>
                <a:gd name="T29" fmla="*/ 519 h 521"/>
                <a:gd name="T30" fmla="*/ 189 w 219"/>
                <a:gd name="T31" fmla="*/ 508 h 521"/>
                <a:gd name="T32" fmla="*/ 191 w 219"/>
                <a:gd name="T33" fmla="*/ 476 h 521"/>
                <a:gd name="T34" fmla="*/ 188 w 219"/>
                <a:gd name="T35" fmla="*/ 451 h 521"/>
                <a:gd name="T36" fmla="*/ 181 w 219"/>
                <a:gd name="T37" fmla="*/ 421 h 521"/>
                <a:gd name="T38" fmla="*/ 163 w 219"/>
                <a:gd name="T39" fmla="*/ 389 h 521"/>
                <a:gd name="T40" fmla="*/ 157 w 219"/>
                <a:gd name="T41" fmla="*/ 358 h 521"/>
                <a:gd name="T42" fmla="*/ 141 w 219"/>
                <a:gd name="T43" fmla="*/ 329 h 521"/>
                <a:gd name="T44" fmla="*/ 130 w 219"/>
                <a:gd name="T45" fmla="*/ 316 h 521"/>
                <a:gd name="T46" fmla="*/ 123 w 219"/>
                <a:gd name="T47" fmla="*/ 336 h 521"/>
                <a:gd name="T48" fmla="*/ 108 w 219"/>
                <a:gd name="T49" fmla="*/ 350 h 521"/>
                <a:gd name="T50" fmla="*/ 96 w 219"/>
                <a:gd name="T51" fmla="*/ 360 h 521"/>
                <a:gd name="T52" fmla="*/ 87 w 219"/>
                <a:gd name="T53" fmla="*/ 357 h 521"/>
                <a:gd name="T54" fmla="*/ 73 w 219"/>
                <a:gd name="T55" fmla="*/ 351 h 521"/>
                <a:gd name="T56" fmla="*/ 70 w 219"/>
                <a:gd name="T57" fmla="*/ 326 h 521"/>
                <a:gd name="T58" fmla="*/ 64 w 219"/>
                <a:gd name="T59" fmla="*/ 286 h 521"/>
                <a:gd name="T60" fmla="*/ 46 w 219"/>
                <a:gd name="T61" fmla="*/ 276 h 521"/>
                <a:gd name="T62" fmla="*/ 44 w 219"/>
                <a:gd name="T63" fmla="*/ 262 h 521"/>
                <a:gd name="T64" fmla="*/ 43 w 219"/>
                <a:gd name="T65" fmla="*/ 245 h 521"/>
                <a:gd name="T66" fmla="*/ 25 w 219"/>
                <a:gd name="T67" fmla="*/ 238 h 521"/>
                <a:gd name="T68" fmla="*/ 8 w 219"/>
                <a:gd name="T69" fmla="*/ 223 h 521"/>
                <a:gd name="T70" fmla="*/ 0 w 219"/>
                <a:gd name="T71" fmla="*/ 208 h 521"/>
                <a:gd name="T72" fmla="*/ 11 w 219"/>
                <a:gd name="T73" fmla="*/ 203 h 521"/>
                <a:gd name="T74" fmla="*/ 7 w 219"/>
                <a:gd name="T75" fmla="*/ 179 h 521"/>
                <a:gd name="T76" fmla="*/ 18 w 219"/>
                <a:gd name="T77" fmla="*/ 182 h 521"/>
                <a:gd name="T78" fmla="*/ 21 w 219"/>
                <a:gd name="T79" fmla="*/ 170 h 521"/>
                <a:gd name="T80" fmla="*/ 20 w 219"/>
                <a:gd name="T81" fmla="*/ 154 h 521"/>
                <a:gd name="T82" fmla="*/ 19 w 219"/>
                <a:gd name="T83" fmla="*/ 127 h 521"/>
                <a:gd name="T84" fmla="*/ 39 w 219"/>
                <a:gd name="T85" fmla="*/ 130 h 521"/>
                <a:gd name="T86" fmla="*/ 46 w 219"/>
                <a:gd name="T87" fmla="*/ 94 h 521"/>
                <a:gd name="T88" fmla="*/ 52 w 219"/>
                <a:gd name="T89" fmla="*/ 65 h 521"/>
                <a:gd name="T90" fmla="*/ 65 w 219"/>
                <a:gd name="T91" fmla="*/ 45 h 521"/>
                <a:gd name="T92" fmla="*/ 94 w 219"/>
                <a:gd name="T93" fmla="*/ 40 h 521"/>
                <a:gd name="T94" fmla="*/ 95 w 219"/>
                <a:gd name="T95" fmla="*/ 7 h 521"/>
                <a:gd name="T96" fmla="*/ 108 w 219"/>
                <a:gd name="T97" fmla="*/ 5 h 521"/>
                <a:gd name="T98" fmla="*/ 122 w 219"/>
                <a:gd name="T99" fmla="*/ 30 h 521"/>
                <a:gd name="T100" fmla="*/ 136 w 219"/>
                <a:gd name="T101" fmla="*/ 57 h 521"/>
                <a:gd name="T102" fmla="*/ 123 w 219"/>
                <a:gd name="T103" fmla="*/ 94 h 521"/>
                <a:gd name="T104" fmla="*/ 122 w 219"/>
                <a:gd name="T105" fmla="*/ 128 h 521"/>
                <a:gd name="T106" fmla="*/ 148 w 219"/>
                <a:gd name="T107" fmla="*/ 126 h 521"/>
                <a:gd name="T108" fmla="*/ 160 w 219"/>
                <a:gd name="T109" fmla="*/ 149 h 521"/>
                <a:gd name="T110" fmla="*/ 171 w 219"/>
                <a:gd name="T111" fmla="*/ 173 h 521"/>
                <a:gd name="T112" fmla="*/ 191 w 219"/>
                <a:gd name="T113" fmla="*/ 186 h 521"/>
                <a:gd name="T114" fmla="*/ 207 w 219"/>
                <a:gd name="T115" fmla="*/ 198 h 521"/>
                <a:gd name="T116" fmla="*/ 218 w 219"/>
                <a:gd name="T117" fmla="*/ 19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521">
                  <a:moveTo>
                    <a:pt x="218" y="199"/>
                  </a:moveTo>
                  <a:cubicBezTo>
                    <a:pt x="218" y="200"/>
                    <a:pt x="217" y="201"/>
                    <a:pt x="216" y="202"/>
                  </a:cubicBezTo>
                  <a:cubicBezTo>
                    <a:pt x="212" y="206"/>
                    <a:pt x="206" y="212"/>
                    <a:pt x="206" y="213"/>
                  </a:cubicBezTo>
                  <a:cubicBezTo>
                    <a:pt x="206" y="214"/>
                    <a:pt x="205" y="218"/>
                    <a:pt x="203" y="219"/>
                  </a:cubicBezTo>
                  <a:cubicBezTo>
                    <a:pt x="200" y="221"/>
                    <a:pt x="197" y="227"/>
                    <a:pt x="197" y="228"/>
                  </a:cubicBezTo>
                  <a:cubicBezTo>
                    <a:pt x="197" y="228"/>
                    <a:pt x="197" y="229"/>
                    <a:pt x="196" y="229"/>
                  </a:cubicBezTo>
                  <a:cubicBezTo>
                    <a:pt x="195" y="229"/>
                    <a:pt x="193" y="229"/>
                    <a:pt x="190" y="230"/>
                  </a:cubicBezTo>
                  <a:cubicBezTo>
                    <a:pt x="185" y="231"/>
                    <a:pt x="182" y="234"/>
                    <a:pt x="181" y="236"/>
                  </a:cubicBezTo>
                  <a:cubicBezTo>
                    <a:pt x="180" y="238"/>
                    <a:pt x="174" y="241"/>
                    <a:pt x="174" y="243"/>
                  </a:cubicBezTo>
                  <a:cubicBezTo>
                    <a:pt x="173" y="245"/>
                    <a:pt x="167" y="247"/>
                    <a:pt x="163" y="249"/>
                  </a:cubicBezTo>
                  <a:cubicBezTo>
                    <a:pt x="159" y="251"/>
                    <a:pt x="156" y="242"/>
                    <a:pt x="151" y="248"/>
                  </a:cubicBezTo>
                  <a:cubicBezTo>
                    <a:pt x="147" y="253"/>
                    <a:pt x="145" y="259"/>
                    <a:pt x="146" y="263"/>
                  </a:cubicBezTo>
                  <a:cubicBezTo>
                    <a:pt x="147" y="267"/>
                    <a:pt x="146" y="270"/>
                    <a:pt x="146" y="276"/>
                  </a:cubicBezTo>
                  <a:cubicBezTo>
                    <a:pt x="147" y="281"/>
                    <a:pt x="136" y="279"/>
                    <a:pt x="141" y="283"/>
                  </a:cubicBezTo>
                  <a:cubicBezTo>
                    <a:pt x="146" y="287"/>
                    <a:pt x="149" y="297"/>
                    <a:pt x="150" y="299"/>
                  </a:cubicBezTo>
                  <a:cubicBezTo>
                    <a:pt x="151" y="301"/>
                    <a:pt x="145" y="304"/>
                    <a:pt x="156" y="312"/>
                  </a:cubicBezTo>
                  <a:cubicBezTo>
                    <a:pt x="166" y="320"/>
                    <a:pt x="174" y="328"/>
                    <a:pt x="175" y="332"/>
                  </a:cubicBezTo>
                  <a:cubicBezTo>
                    <a:pt x="176" y="336"/>
                    <a:pt x="177" y="341"/>
                    <a:pt x="181" y="342"/>
                  </a:cubicBezTo>
                  <a:cubicBezTo>
                    <a:pt x="184" y="342"/>
                    <a:pt x="186" y="338"/>
                    <a:pt x="184" y="342"/>
                  </a:cubicBezTo>
                  <a:cubicBezTo>
                    <a:pt x="182" y="347"/>
                    <a:pt x="176" y="350"/>
                    <a:pt x="176" y="353"/>
                  </a:cubicBezTo>
                  <a:cubicBezTo>
                    <a:pt x="176" y="356"/>
                    <a:pt x="180" y="361"/>
                    <a:pt x="179" y="364"/>
                  </a:cubicBezTo>
                  <a:cubicBezTo>
                    <a:pt x="178" y="366"/>
                    <a:pt x="169" y="373"/>
                    <a:pt x="170" y="380"/>
                  </a:cubicBezTo>
                  <a:cubicBezTo>
                    <a:pt x="172" y="386"/>
                    <a:pt x="180" y="393"/>
                    <a:pt x="184" y="397"/>
                  </a:cubicBezTo>
                  <a:cubicBezTo>
                    <a:pt x="187" y="401"/>
                    <a:pt x="194" y="414"/>
                    <a:pt x="195" y="418"/>
                  </a:cubicBezTo>
                  <a:cubicBezTo>
                    <a:pt x="196" y="423"/>
                    <a:pt x="197" y="429"/>
                    <a:pt x="200" y="435"/>
                  </a:cubicBezTo>
                  <a:cubicBezTo>
                    <a:pt x="203" y="441"/>
                    <a:pt x="204" y="450"/>
                    <a:pt x="209" y="456"/>
                  </a:cubicBezTo>
                  <a:cubicBezTo>
                    <a:pt x="213" y="463"/>
                    <a:pt x="212" y="474"/>
                    <a:pt x="210" y="477"/>
                  </a:cubicBezTo>
                  <a:cubicBezTo>
                    <a:pt x="209" y="479"/>
                    <a:pt x="205" y="484"/>
                    <a:pt x="202" y="490"/>
                  </a:cubicBezTo>
                  <a:cubicBezTo>
                    <a:pt x="199" y="495"/>
                    <a:pt x="196" y="500"/>
                    <a:pt x="195" y="506"/>
                  </a:cubicBezTo>
                  <a:cubicBezTo>
                    <a:pt x="194" y="512"/>
                    <a:pt x="195" y="517"/>
                    <a:pt x="192" y="519"/>
                  </a:cubicBezTo>
                  <a:cubicBezTo>
                    <a:pt x="192" y="520"/>
                    <a:pt x="191" y="521"/>
                    <a:pt x="190" y="521"/>
                  </a:cubicBezTo>
                  <a:cubicBezTo>
                    <a:pt x="191" y="516"/>
                    <a:pt x="191" y="515"/>
                    <a:pt x="189" y="508"/>
                  </a:cubicBezTo>
                  <a:cubicBezTo>
                    <a:pt x="186" y="500"/>
                    <a:pt x="192" y="492"/>
                    <a:pt x="192" y="488"/>
                  </a:cubicBezTo>
                  <a:cubicBezTo>
                    <a:pt x="193" y="483"/>
                    <a:pt x="192" y="480"/>
                    <a:pt x="191" y="476"/>
                  </a:cubicBezTo>
                  <a:cubicBezTo>
                    <a:pt x="189" y="471"/>
                    <a:pt x="192" y="471"/>
                    <a:pt x="191" y="464"/>
                  </a:cubicBezTo>
                  <a:cubicBezTo>
                    <a:pt x="189" y="457"/>
                    <a:pt x="187" y="452"/>
                    <a:pt x="188" y="451"/>
                  </a:cubicBezTo>
                  <a:cubicBezTo>
                    <a:pt x="189" y="449"/>
                    <a:pt x="187" y="445"/>
                    <a:pt x="185" y="435"/>
                  </a:cubicBezTo>
                  <a:cubicBezTo>
                    <a:pt x="182" y="426"/>
                    <a:pt x="187" y="428"/>
                    <a:pt x="181" y="421"/>
                  </a:cubicBezTo>
                  <a:cubicBezTo>
                    <a:pt x="175" y="413"/>
                    <a:pt x="178" y="419"/>
                    <a:pt x="173" y="408"/>
                  </a:cubicBezTo>
                  <a:cubicBezTo>
                    <a:pt x="168" y="396"/>
                    <a:pt x="164" y="396"/>
                    <a:pt x="163" y="389"/>
                  </a:cubicBezTo>
                  <a:cubicBezTo>
                    <a:pt x="162" y="382"/>
                    <a:pt x="158" y="388"/>
                    <a:pt x="158" y="376"/>
                  </a:cubicBezTo>
                  <a:cubicBezTo>
                    <a:pt x="158" y="363"/>
                    <a:pt x="163" y="369"/>
                    <a:pt x="157" y="358"/>
                  </a:cubicBezTo>
                  <a:cubicBezTo>
                    <a:pt x="151" y="347"/>
                    <a:pt x="155" y="348"/>
                    <a:pt x="150" y="340"/>
                  </a:cubicBezTo>
                  <a:cubicBezTo>
                    <a:pt x="144" y="332"/>
                    <a:pt x="142" y="332"/>
                    <a:pt x="141" y="329"/>
                  </a:cubicBezTo>
                  <a:cubicBezTo>
                    <a:pt x="140" y="327"/>
                    <a:pt x="136" y="320"/>
                    <a:pt x="135" y="316"/>
                  </a:cubicBezTo>
                  <a:cubicBezTo>
                    <a:pt x="134" y="313"/>
                    <a:pt x="129" y="311"/>
                    <a:pt x="130" y="316"/>
                  </a:cubicBezTo>
                  <a:cubicBezTo>
                    <a:pt x="130" y="321"/>
                    <a:pt x="133" y="331"/>
                    <a:pt x="130" y="332"/>
                  </a:cubicBezTo>
                  <a:cubicBezTo>
                    <a:pt x="128" y="333"/>
                    <a:pt x="127" y="330"/>
                    <a:pt x="123" y="336"/>
                  </a:cubicBezTo>
                  <a:cubicBezTo>
                    <a:pt x="118" y="341"/>
                    <a:pt x="118" y="341"/>
                    <a:pt x="115" y="344"/>
                  </a:cubicBezTo>
                  <a:cubicBezTo>
                    <a:pt x="113" y="347"/>
                    <a:pt x="110" y="346"/>
                    <a:pt x="108" y="350"/>
                  </a:cubicBezTo>
                  <a:cubicBezTo>
                    <a:pt x="106" y="354"/>
                    <a:pt x="103" y="356"/>
                    <a:pt x="103" y="358"/>
                  </a:cubicBezTo>
                  <a:cubicBezTo>
                    <a:pt x="102" y="361"/>
                    <a:pt x="97" y="365"/>
                    <a:pt x="96" y="360"/>
                  </a:cubicBezTo>
                  <a:cubicBezTo>
                    <a:pt x="96" y="355"/>
                    <a:pt x="94" y="352"/>
                    <a:pt x="92" y="354"/>
                  </a:cubicBezTo>
                  <a:cubicBezTo>
                    <a:pt x="90" y="357"/>
                    <a:pt x="89" y="360"/>
                    <a:pt x="87" y="357"/>
                  </a:cubicBezTo>
                  <a:cubicBezTo>
                    <a:pt x="86" y="354"/>
                    <a:pt x="84" y="355"/>
                    <a:pt x="80" y="354"/>
                  </a:cubicBezTo>
                  <a:cubicBezTo>
                    <a:pt x="76" y="353"/>
                    <a:pt x="77" y="355"/>
                    <a:pt x="73" y="351"/>
                  </a:cubicBezTo>
                  <a:cubicBezTo>
                    <a:pt x="69" y="347"/>
                    <a:pt x="67" y="352"/>
                    <a:pt x="68" y="343"/>
                  </a:cubicBezTo>
                  <a:cubicBezTo>
                    <a:pt x="70" y="335"/>
                    <a:pt x="68" y="332"/>
                    <a:pt x="70" y="326"/>
                  </a:cubicBezTo>
                  <a:cubicBezTo>
                    <a:pt x="73" y="319"/>
                    <a:pt x="73" y="302"/>
                    <a:pt x="73" y="300"/>
                  </a:cubicBezTo>
                  <a:cubicBezTo>
                    <a:pt x="72" y="297"/>
                    <a:pt x="70" y="294"/>
                    <a:pt x="64" y="286"/>
                  </a:cubicBezTo>
                  <a:cubicBezTo>
                    <a:pt x="58" y="279"/>
                    <a:pt x="55" y="272"/>
                    <a:pt x="54" y="271"/>
                  </a:cubicBezTo>
                  <a:cubicBezTo>
                    <a:pt x="53" y="270"/>
                    <a:pt x="46" y="278"/>
                    <a:pt x="46" y="276"/>
                  </a:cubicBezTo>
                  <a:cubicBezTo>
                    <a:pt x="45" y="275"/>
                    <a:pt x="40" y="270"/>
                    <a:pt x="42" y="269"/>
                  </a:cubicBezTo>
                  <a:cubicBezTo>
                    <a:pt x="44" y="268"/>
                    <a:pt x="48" y="267"/>
                    <a:pt x="44" y="262"/>
                  </a:cubicBezTo>
                  <a:cubicBezTo>
                    <a:pt x="41" y="257"/>
                    <a:pt x="43" y="252"/>
                    <a:pt x="45" y="250"/>
                  </a:cubicBezTo>
                  <a:cubicBezTo>
                    <a:pt x="47" y="249"/>
                    <a:pt x="51" y="247"/>
                    <a:pt x="43" y="245"/>
                  </a:cubicBezTo>
                  <a:cubicBezTo>
                    <a:pt x="35" y="242"/>
                    <a:pt x="31" y="234"/>
                    <a:pt x="30" y="238"/>
                  </a:cubicBezTo>
                  <a:cubicBezTo>
                    <a:pt x="30" y="241"/>
                    <a:pt x="26" y="243"/>
                    <a:pt x="25" y="238"/>
                  </a:cubicBezTo>
                  <a:cubicBezTo>
                    <a:pt x="24" y="234"/>
                    <a:pt x="20" y="231"/>
                    <a:pt x="16" y="229"/>
                  </a:cubicBezTo>
                  <a:cubicBezTo>
                    <a:pt x="12" y="227"/>
                    <a:pt x="12" y="227"/>
                    <a:pt x="8" y="223"/>
                  </a:cubicBezTo>
                  <a:cubicBezTo>
                    <a:pt x="4" y="219"/>
                    <a:pt x="3" y="218"/>
                    <a:pt x="2" y="213"/>
                  </a:cubicBezTo>
                  <a:cubicBezTo>
                    <a:pt x="2" y="210"/>
                    <a:pt x="1" y="210"/>
                    <a:pt x="0" y="208"/>
                  </a:cubicBezTo>
                  <a:cubicBezTo>
                    <a:pt x="1" y="207"/>
                    <a:pt x="4" y="205"/>
                    <a:pt x="5" y="203"/>
                  </a:cubicBezTo>
                  <a:cubicBezTo>
                    <a:pt x="5" y="200"/>
                    <a:pt x="6" y="202"/>
                    <a:pt x="11" y="203"/>
                  </a:cubicBezTo>
                  <a:cubicBezTo>
                    <a:pt x="16" y="204"/>
                    <a:pt x="9" y="192"/>
                    <a:pt x="8" y="184"/>
                  </a:cubicBezTo>
                  <a:cubicBezTo>
                    <a:pt x="8" y="182"/>
                    <a:pt x="8" y="181"/>
                    <a:pt x="7" y="179"/>
                  </a:cubicBezTo>
                  <a:cubicBezTo>
                    <a:pt x="9" y="180"/>
                    <a:pt x="11" y="180"/>
                    <a:pt x="13" y="181"/>
                  </a:cubicBezTo>
                  <a:cubicBezTo>
                    <a:pt x="15" y="183"/>
                    <a:pt x="18" y="186"/>
                    <a:pt x="18" y="182"/>
                  </a:cubicBezTo>
                  <a:cubicBezTo>
                    <a:pt x="18" y="178"/>
                    <a:pt x="23" y="178"/>
                    <a:pt x="22" y="176"/>
                  </a:cubicBezTo>
                  <a:cubicBezTo>
                    <a:pt x="22" y="173"/>
                    <a:pt x="22" y="172"/>
                    <a:pt x="21" y="170"/>
                  </a:cubicBezTo>
                  <a:cubicBezTo>
                    <a:pt x="19" y="168"/>
                    <a:pt x="18" y="169"/>
                    <a:pt x="19" y="164"/>
                  </a:cubicBezTo>
                  <a:cubicBezTo>
                    <a:pt x="19" y="159"/>
                    <a:pt x="17" y="159"/>
                    <a:pt x="20" y="154"/>
                  </a:cubicBezTo>
                  <a:cubicBezTo>
                    <a:pt x="22" y="149"/>
                    <a:pt x="26" y="149"/>
                    <a:pt x="24" y="143"/>
                  </a:cubicBezTo>
                  <a:cubicBezTo>
                    <a:pt x="21" y="136"/>
                    <a:pt x="14" y="125"/>
                    <a:pt x="19" y="127"/>
                  </a:cubicBezTo>
                  <a:cubicBezTo>
                    <a:pt x="24" y="128"/>
                    <a:pt x="25" y="130"/>
                    <a:pt x="30" y="131"/>
                  </a:cubicBezTo>
                  <a:cubicBezTo>
                    <a:pt x="35" y="132"/>
                    <a:pt x="39" y="138"/>
                    <a:pt x="39" y="130"/>
                  </a:cubicBezTo>
                  <a:cubicBezTo>
                    <a:pt x="38" y="121"/>
                    <a:pt x="42" y="122"/>
                    <a:pt x="46" y="114"/>
                  </a:cubicBezTo>
                  <a:cubicBezTo>
                    <a:pt x="49" y="106"/>
                    <a:pt x="48" y="98"/>
                    <a:pt x="46" y="94"/>
                  </a:cubicBezTo>
                  <a:cubicBezTo>
                    <a:pt x="43" y="90"/>
                    <a:pt x="51" y="85"/>
                    <a:pt x="51" y="79"/>
                  </a:cubicBezTo>
                  <a:cubicBezTo>
                    <a:pt x="52" y="72"/>
                    <a:pt x="55" y="73"/>
                    <a:pt x="52" y="65"/>
                  </a:cubicBezTo>
                  <a:cubicBezTo>
                    <a:pt x="49" y="57"/>
                    <a:pt x="46" y="54"/>
                    <a:pt x="52" y="52"/>
                  </a:cubicBezTo>
                  <a:cubicBezTo>
                    <a:pt x="58" y="49"/>
                    <a:pt x="56" y="52"/>
                    <a:pt x="65" y="45"/>
                  </a:cubicBezTo>
                  <a:cubicBezTo>
                    <a:pt x="74" y="37"/>
                    <a:pt x="73" y="30"/>
                    <a:pt x="82" y="35"/>
                  </a:cubicBezTo>
                  <a:cubicBezTo>
                    <a:pt x="90" y="39"/>
                    <a:pt x="95" y="45"/>
                    <a:pt x="94" y="40"/>
                  </a:cubicBezTo>
                  <a:cubicBezTo>
                    <a:pt x="94" y="35"/>
                    <a:pt x="84" y="27"/>
                    <a:pt x="90" y="21"/>
                  </a:cubicBezTo>
                  <a:cubicBezTo>
                    <a:pt x="96" y="16"/>
                    <a:pt x="102" y="10"/>
                    <a:pt x="95" y="7"/>
                  </a:cubicBezTo>
                  <a:cubicBezTo>
                    <a:pt x="96" y="5"/>
                    <a:pt x="97" y="4"/>
                    <a:pt x="98" y="2"/>
                  </a:cubicBezTo>
                  <a:cubicBezTo>
                    <a:pt x="99" y="0"/>
                    <a:pt x="106" y="2"/>
                    <a:pt x="108" y="5"/>
                  </a:cubicBezTo>
                  <a:cubicBezTo>
                    <a:pt x="110" y="8"/>
                    <a:pt x="120" y="16"/>
                    <a:pt x="120" y="20"/>
                  </a:cubicBezTo>
                  <a:cubicBezTo>
                    <a:pt x="120" y="24"/>
                    <a:pt x="117" y="32"/>
                    <a:pt x="122" y="30"/>
                  </a:cubicBezTo>
                  <a:cubicBezTo>
                    <a:pt x="127" y="28"/>
                    <a:pt x="132" y="26"/>
                    <a:pt x="133" y="33"/>
                  </a:cubicBezTo>
                  <a:cubicBezTo>
                    <a:pt x="135" y="40"/>
                    <a:pt x="131" y="48"/>
                    <a:pt x="136" y="57"/>
                  </a:cubicBezTo>
                  <a:cubicBezTo>
                    <a:pt x="140" y="66"/>
                    <a:pt x="144" y="72"/>
                    <a:pt x="139" y="77"/>
                  </a:cubicBezTo>
                  <a:cubicBezTo>
                    <a:pt x="133" y="82"/>
                    <a:pt x="125" y="87"/>
                    <a:pt x="123" y="94"/>
                  </a:cubicBezTo>
                  <a:cubicBezTo>
                    <a:pt x="121" y="101"/>
                    <a:pt x="117" y="104"/>
                    <a:pt x="119" y="112"/>
                  </a:cubicBezTo>
                  <a:cubicBezTo>
                    <a:pt x="121" y="119"/>
                    <a:pt x="119" y="124"/>
                    <a:pt x="122" y="128"/>
                  </a:cubicBezTo>
                  <a:cubicBezTo>
                    <a:pt x="125" y="132"/>
                    <a:pt x="130" y="128"/>
                    <a:pt x="133" y="126"/>
                  </a:cubicBezTo>
                  <a:cubicBezTo>
                    <a:pt x="137" y="124"/>
                    <a:pt x="146" y="124"/>
                    <a:pt x="148" y="126"/>
                  </a:cubicBezTo>
                  <a:cubicBezTo>
                    <a:pt x="151" y="128"/>
                    <a:pt x="148" y="132"/>
                    <a:pt x="152" y="137"/>
                  </a:cubicBezTo>
                  <a:cubicBezTo>
                    <a:pt x="155" y="142"/>
                    <a:pt x="158" y="142"/>
                    <a:pt x="160" y="149"/>
                  </a:cubicBezTo>
                  <a:cubicBezTo>
                    <a:pt x="163" y="156"/>
                    <a:pt x="174" y="153"/>
                    <a:pt x="174" y="158"/>
                  </a:cubicBezTo>
                  <a:cubicBezTo>
                    <a:pt x="175" y="163"/>
                    <a:pt x="171" y="172"/>
                    <a:pt x="171" y="173"/>
                  </a:cubicBezTo>
                  <a:cubicBezTo>
                    <a:pt x="171" y="175"/>
                    <a:pt x="161" y="183"/>
                    <a:pt x="172" y="182"/>
                  </a:cubicBezTo>
                  <a:cubicBezTo>
                    <a:pt x="183" y="182"/>
                    <a:pt x="191" y="180"/>
                    <a:pt x="191" y="186"/>
                  </a:cubicBezTo>
                  <a:cubicBezTo>
                    <a:pt x="191" y="192"/>
                    <a:pt x="196" y="201"/>
                    <a:pt x="199" y="202"/>
                  </a:cubicBezTo>
                  <a:cubicBezTo>
                    <a:pt x="203" y="203"/>
                    <a:pt x="202" y="202"/>
                    <a:pt x="207" y="198"/>
                  </a:cubicBezTo>
                  <a:cubicBezTo>
                    <a:pt x="213" y="194"/>
                    <a:pt x="216" y="188"/>
                    <a:pt x="218" y="192"/>
                  </a:cubicBezTo>
                  <a:cubicBezTo>
                    <a:pt x="218" y="194"/>
                    <a:pt x="219" y="196"/>
                    <a:pt x="218" y="19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101">
              <a:extLst>
                <a:ext uri="{FF2B5EF4-FFF2-40B4-BE49-F238E27FC236}">
                  <a16:creationId xmlns:a16="http://schemas.microsoft.com/office/drawing/2014/main" id="{8F6032A0-EE7F-434E-907B-163CFC3D40AD}"/>
                </a:ext>
              </a:extLst>
            </p:cNvPr>
            <p:cNvSpPr>
              <a:spLocks/>
            </p:cNvSpPr>
            <p:nvPr/>
          </p:nvSpPr>
          <p:spPr bwMode="auto">
            <a:xfrm>
              <a:off x="3977" y="1703"/>
              <a:ext cx="132" cy="250"/>
            </a:xfrm>
            <a:custGeom>
              <a:avLst/>
              <a:gdLst>
                <a:gd name="T0" fmla="*/ 212 w 220"/>
                <a:gd name="T1" fmla="*/ 169 h 416"/>
                <a:gd name="T2" fmla="*/ 198 w 220"/>
                <a:gd name="T3" fmla="*/ 167 h 416"/>
                <a:gd name="T4" fmla="*/ 166 w 220"/>
                <a:gd name="T5" fmla="*/ 167 h 416"/>
                <a:gd name="T6" fmla="*/ 150 w 220"/>
                <a:gd name="T7" fmla="*/ 186 h 416"/>
                <a:gd name="T8" fmla="*/ 145 w 220"/>
                <a:gd name="T9" fmla="*/ 206 h 416"/>
                <a:gd name="T10" fmla="*/ 154 w 220"/>
                <a:gd name="T11" fmla="*/ 227 h 416"/>
                <a:gd name="T12" fmla="*/ 154 w 220"/>
                <a:gd name="T13" fmla="*/ 228 h 416"/>
                <a:gd name="T14" fmla="*/ 141 w 220"/>
                <a:gd name="T15" fmla="*/ 223 h 416"/>
                <a:gd name="T16" fmla="*/ 123 w 220"/>
                <a:gd name="T17" fmla="*/ 216 h 416"/>
                <a:gd name="T18" fmla="*/ 106 w 220"/>
                <a:gd name="T19" fmla="*/ 215 h 416"/>
                <a:gd name="T20" fmla="*/ 106 w 220"/>
                <a:gd name="T21" fmla="*/ 193 h 416"/>
                <a:gd name="T22" fmla="*/ 86 w 220"/>
                <a:gd name="T23" fmla="*/ 195 h 416"/>
                <a:gd name="T24" fmla="*/ 86 w 220"/>
                <a:gd name="T25" fmla="*/ 209 h 416"/>
                <a:gd name="T26" fmla="*/ 87 w 220"/>
                <a:gd name="T27" fmla="*/ 226 h 416"/>
                <a:gd name="T28" fmla="*/ 81 w 220"/>
                <a:gd name="T29" fmla="*/ 246 h 416"/>
                <a:gd name="T30" fmla="*/ 73 w 220"/>
                <a:gd name="T31" fmla="*/ 279 h 416"/>
                <a:gd name="T32" fmla="*/ 72 w 220"/>
                <a:gd name="T33" fmla="*/ 306 h 416"/>
                <a:gd name="T34" fmla="*/ 91 w 220"/>
                <a:gd name="T35" fmla="*/ 311 h 416"/>
                <a:gd name="T36" fmla="*/ 98 w 220"/>
                <a:gd name="T37" fmla="*/ 333 h 416"/>
                <a:gd name="T38" fmla="*/ 105 w 220"/>
                <a:gd name="T39" fmla="*/ 351 h 416"/>
                <a:gd name="T40" fmla="*/ 101 w 220"/>
                <a:gd name="T41" fmla="*/ 358 h 416"/>
                <a:gd name="T42" fmla="*/ 119 w 220"/>
                <a:gd name="T43" fmla="*/ 377 h 416"/>
                <a:gd name="T44" fmla="*/ 141 w 220"/>
                <a:gd name="T45" fmla="*/ 388 h 416"/>
                <a:gd name="T46" fmla="*/ 148 w 220"/>
                <a:gd name="T47" fmla="*/ 403 h 416"/>
                <a:gd name="T48" fmla="*/ 126 w 220"/>
                <a:gd name="T49" fmla="*/ 414 h 416"/>
                <a:gd name="T50" fmla="*/ 120 w 220"/>
                <a:gd name="T51" fmla="*/ 392 h 416"/>
                <a:gd name="T52" fmla="*/ 99 w 220"/>
                <a:gd name="T53" fmla="*/ 391 h 416"/>
                <a:gd name="T54" fmla="*/ 86 w 220"/>
                <a:gd name="T55" fmla="*/ 375 h 416"/>
                <a:gd name="T56" fmla="*/ 77 w 220"/>
                <a:gd name="T57" fmla="*/ 357 h 416"/>
                <a:gd name="T58" fmla="*/ 67 w 220"/>
                <a:gd name="T59" fmla="*/ 349 h 416"/>
                <a:gd name="T60" fmla="*/ 55 w 220"/>
                <a:gd name="T61" fmla="*/ 341 h 416"/>
                <a:gd name="T62" fmla="*/ 51 w 220"/>
                <a:gd name="T63" fmla="*/ 351 h 416"/>
                <a:gd name="T64" fmla="*/ 48 w 220"/>
                <a:gd name="T65" fmla="*/ 325 h 416"/>
                <a:gd name="T66" fmla="*/ 54 w 220"/>
                <a:gd name="T67" fmla="*/ 294 h 416"/>
                <a:gd name="T68" fmla="*/ 56 w 220"/>
                <a:gd name="T69" fmla="*/ 290 h 416"/>
                <a:gd name="T70" fmla="*/ 66 w 220"/>
                <a:gd name="T71" fmla="*/ 261 h 416"/>
                <a:gd name="T72" fmla="*/ 73 w 220"/>
                <a:gd name="T73" fmla="*/ 227 h 416"/>
                <a:gd name="T74" fmla="*/ 59 w 220"/>
                <a:gd name="T75" fmla="*/ 189 h 416"/>
                <a:gd name="T76" fmla="*/ 34 w 220"/>
                <a:gd name="T77" fmla="*/ 151 h 416"/>
                <a:gd name="T78" fmla="*/ 40 w 220"/>
                <a:gd name="T79" fmla="*/ 124 h 416"/>
                <a:gd name="T80" fmla="*/ 45 w 220"/>
                <a:gd name="T81" fmla="*/ 113 h 416"/>
                <a:gd name="T82" fmla="*/ 20 w 220"/>
                <a:gd name="T83" fmla="*/ 83 h 416"/>
                <a:gd name="T84" fmla="*/ 5 w 220"/>
                <a:gd name="T85" fmla="*/ 54 h 416"/>
                <a:gd name="T86" fmla="*/ 10 w 220"/>
                <a:gd name="T87" fmla="*/ 34 h 416"/>
                <a:gd name="T88" fmla="*/ 27 w 220"/>
                <a:gd name="T89" fmla="*/ 20 h 416"/>
                <a:gd name="T90" fmla="*/ 45 w 220"/>
                <a:gd name="T91" fmla="*/ 7 h 416"/>
                <a:gd name="T92" fmla="*/ 60 w 220"/>
                <a:gd name="T93" fmla="*/ 0 h 416"/>
                <a:gd name="T94" fmla="*/ 73 w 220"/>
                <a:gd name="T95" fmla="*/ 6 h 416"/>
                <a:gd name="T96" fmla="*/ 76 w 220"/>
                <a:gd name="T97" fmla="*/ 24 h 416"/>
                <a:gd name="T98" fmla="*/ 95 w 220"/>
                <a:gd name="T99" fmla="*/ 26 h 416"/>
                <a:gd name="T100" fmla="*/ 96 w 220"/>
                <a:gd name="T101" fmla="*/ 54 h 416"/>
                <a:gd name="T102" fmla="*/ 94 w 220"/>
                <a:gd name="T103" fmla="*/ 78 h 416"/>
                <a:gd name="T104" fmla="*/ 111 w 220"/>
                <a:gd name="T105" fmla="*/ 69 h 416"/>
                <a:gd name="T106" fmla="*/ 132 w 220"/>
                <a:gd name="T107" fmla="*/ 70 h 416"/>
                <a:gd name="T108" fmla="*/ 152 w 220"/>
                <a:gd name="T109" fmla="*/ 54 h 416"/>
                <a:gd name="T110" fmla="*/ 189 w 220"/>
                <a:gd name="T111" fmla="*/ 88 h 416"/>
                <a:gd name="T112" fmla="*/ 202 w 220"/>
                <a:gd name="T113" fmla="*/ 119 h 416"/>
                <a:gd name="T114" fmla="*/ 216 w 220"/>
                <a:gd name="T115" fmla="*/ 132 h 416"/>
                <a:gd name="T116" fmla="*/ 218 w 220"/>
                <a:gd name="T117" fmla="*/ 15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 h="416">
                  <a:moveTo>
                    <a:pt x="218" y="157"/>
                  </a:moveTo>
                  <a:cubicBezTo>
                    <a:pt x="216" y="161"/>
                    <a:pt x="217" y="167"/>
                    <a:pt x="212" y="169"/>
                  </a:cubicBezTo>
                  <a:cubicBezTo>
                    <a:pt x="211" y="169"/>
                    <a:pt x="209" y="169"/>
                    <a:pt x="208" y="168"/>
                  </a:cubicBezTo>
                  <a:cubicBezTo>
                    <a:pt x="205" y="167"/>
                    <a:pt x="203" y="166"/>
                    <a:pt x="198" y="167"/>
                  </a:cubicBezTo>
                  <a:cubicBezTo>
                    <a:pt x="191" y="169"/>
                    <a:pt x="185" y="169"/>
                    <a:pt x="180" y="169"/>
                  </a:cubicBezTo>
                  <a:cubicBezTo>
                    <a:pt x="175" y="169"/>
                    <a:pt x="172" y="168"/>
                    <a:pt x="166" y="167"/>
                  </a:cubicBezTo>
                  <a:cubicBezTo>
                    <a:pt x="161" y="167"/>
                    <a:pt x="156" y="170"/>
                    <a:pt x="155" y="174"/>
                  </a:cubicBezTo>
                  <a:cubicBezTo>
                    <a:pt x="154" y="178"/>
                    <a:pt x="153" y="183"/>
                    <a:pt x="150" y="186"/>
                  </a:cubicBezTo>
                  <a:cubicBezTo>
                    <a:pt x="147" y="188"/>
                    <a:pt x="137" y="190"/>
                    <a:pt x="140" y="194"/>
                  </a:cubicBezTo>
                  <a:cubicBezTo>
                    <a:pt x="143" y="199"/>
                    <a:pt x="142" y="200"/>
                    <a:pt x="145" y="206"/>
                  </a:cubicBezTo>
                  <a:cubicBezTo>
                    <a:pt x="148" y="213"/>
                    <a:pt x="149" y="218"/>
                    <a:pt x="151" y="221"/>
                  </a:cubicBezTo>
                  <a:cubicBezTo>
                    <a:pt x="153" y="224"/>
                    <a:pt x="154" y="225"/>
                    <a:pt x="154" y="227"/>
                  </a:cubicBezTo>
                  <a:cubicBezTo>
                    <a:pt x="154" y="227"/>
                    <a:pt x="154" y="228"/>
                    <a:pt x="154" y="228"/>
                  </a:cubicBezTo>
                  <a:cubicBezTo>
                    <a:pt x="154" y="228"/>
                    <a:pt x="154" y="228"/>
                    <a:pt x="154" y="228"/>
                  </a:cubicBezTo>
                  <a:cubicBezTo>
                    <a:pt x="147" y="232"/>
                    <a:pt x="144" y="238"/>
                    <a:pt x="142" y="231"/>
                  </a:cubicBezTo>
                  <a:cubicBezTo>
                    <a:pt x="141" y="223"/>
                    <a:pt x="148" y="223"/>
                    <a:pt x="141" y="223"/>
                  </a:cubicBezTo>
                  <a:cubicBezTo>
                    <a:pt x="134" y="223"/>
                    <a:pt x="133" y="220"/>
                    <a:pt x="131" y="218"/>
                  </a:cubicBezTo>
                  <a:cubicBezTo>
                    <a:pt x="129" y="217"/>
                    <a:pt x="127" y="216"/>
                    <a:pt x="123" y="216"/>
                  </a:cubicBezTo>
                  <a:cubicBezTo>
                    <a:pt x="119" y="217"/>
                    <a:pt x="119" y="216"/>
                    <a:pt x="114" y="216"/>
                  </a:cubicBezTo>
                  <a:cubicBezTo>
                    <a:pt x="108" y="216"/>
                    <a:pt x="106" y="221"/>
                    <a:pt x="106" y="215"/>
                  </a:cubicBezTo>
                  <a:cubicBezTo>
                    <a:pt x="106" y="208"/>
                    <a:pt x="106" y="203"/>
                    <a:pt x="107" y="198"/>
                  </a:cubicBezTo>
                  <a:cubicBezTo>
                    <a:pt x="108" y="194"/>
                    <a:pt x="115" y="193"/>
                    <a:pt x="106" y="193"/>
                  </a:cubicBezTo>
                  <a:cubicBezTo>
                    <a:pt x="98" y="192"/>
                    <a:pt x="95" y="191"/>
                    <a:pt x="92" y="192"/>
                  </a:cubicBezTo>
                  <a:cubicBezTo>
                    <a:pt x="90" y="194"/>
                    <a:pt x="87" y="193"/>
                    <a:pt x="86" y="195"/>
                  </a:cubicBezTo>
                  <a:cubicBezTo>
                    <a:pt x="85" y="198"/>
                    <a:pt x="84" y="200"/>
                    <a:pt x="84" y="202"/>
                  </a:cubicBezTo>
                  <a:cubicBezTo>
                    <a:pt x="84" y="204"/>
                    <a:pt x="86" y="208"/>
                    <a:pt x="86" y="209"/>
                  </a:cubicBezTo>
                  <a:cubicBezTo>
                    <a:pt x="86" y="211"/>
                    <a:pt x="85" y="211"/>
                    <a:pt x="85" y="215"/>
                  </a:cubicBezTo>
                  <a:cubicBezTo>
                    <a:pt x="85" y="220"/>
                    <a:pt x="87" y="224"/>
                    <a:pt x="87" y="226"/>
                  </a:cubicBezTo>
                  <a:cubicBezTo>
                    <a:pt x="87" y="228"/>
                    <a:pt x="87" y="232"/>
                    <a:pt x="85" y="236"/>
                  </a:cubicBezTo>
                  <a:cubicBezTo>
                    <a:pt x="84" y="239"/>
                    <a:pt x="82" y="242"/>
                    <a:pt x="81" y="246"/>
                  </a:cubicBezTo>
                  <a:cubicBezTo>
                    <a:pt x="80" y="250"/>
                    <a:pt x="77" y="255"/>
                    <a:pt x="76" y="259"/>
                  </a:cubicBezTo>
                  <a:cubicBezTo>
                    <a:pt x="75" y="264"/>
                    <a:pt x="73" y="272"/>
                    <a:pt x="73" y="279"/>
                  </a:cubicBezTo>
                  <a:cubicBezTo>
                    <a:pt x="73" y="285"/>
                    <a:pt x="69" y="290"/>
                    <a:pt x="69" y="294"/>
                  </a:cubicBezTo>
                  <a:cubicBezTo>
                    <a:pt x="69" y="297"/>
                    <a:pt x="70" y="303"/>
                    <a:pt x="72" y="306"/>
                  </a:cubicBezTo>
                  <a:cubicBezTo>
                    <a:pt x="74" y="308"/>
                    <a:pt x="80" y="315"/>
                    <a:pt x="83" y="315"/>
                  </a:cubicBezTo>
                  <a:cubicBezTo>
                    <a:pt x="85" y="314"/>
                    <a:pt x="90" y="310"/>
                    <a:pt x="91" y="311"/>
                  </a:cubicBezTo>
                  <a:cubicBezTo>
                    <a:pt x="93" y="313"/>
                    <a:pt x="91" y="320"/>
                    <a:pt x="92" y="323"/>
                  </a:cubicBezTo>
                  <a:cubicBezTo>
                    <a:pt x="93" y="327"/>
                    <a:pt x="95" y="331"/>
                    <a:pt x="98" y="333"/>
                  </a:cubicBezTo>
                  <a:cubicBezTo>
                    <a:pt x="100" y="335"/>
                    <a:pt x="100" y="334"/>
                    <a:pt x="100" y="338"/>
                  </a:cubicBezTo>
                  <a:cubicBezTo>
                    <a:pt x="101" y="342"/>
                    <a:pt x="105" y="349"/>
                    <a:pt x="105" y="351"/>
                  </a:cubicBezTo>
                  <a:cubicBezTo>
                    <a:pt x="105" y="352"/>
                    <a:pt x="104" y="353"/>
                    <a:pt x="104" y="356"/>
                  </a:cubicBezTo>
                  <a:cubicBezTo>
                    <a:pt x="105" y="359"/>
                    <a:pt x="102" y="353"/>
                    <a:pt x="101" y="358"/>
                  </a:cubicBezTo>
                  <a:cubicBezTo>
                    <a:pt x="100" y="363"/>
                    <a:pt x="104" y="366"/>
                    <a:pt x="109" y="368"/>
                  </a:cubicBezTo>
                  <a:cubicBezTo>
                    <a:pt x="114" y="371"/>
                    <a:pt x="115" y="375"/>
                    <a:pt x="119" y="377"/>
                  </a:cubicBezTo>
                  <a:cubicBezTo>
                    <a:pt x="123" y="379"/>
                    <a:pt x="128" y="378"/>
                    <a:pt x="132" y="379"/>
                  </a:cubicBezTo>
                  <a:cubicBezTo>
                    <a:pt x="136" y="380"/>
                    <a:pt x="141" y="386"/>
                    <a:pt x="141" y="388"/>
                  </a:cubicBezTo>
                  <a:cubicBezTo>
                    <a:pt x="142" y="390"/>
                    <a:pt x="146" y="391"/>
                    <a:pt x="150" y="393"/>
                  </a:cubicBezTo>
                  <a:cubicBezTo>
                    <a:pt x="149" y="396"/>
                    <a:pt x="149" y="400"/>
                    <a:pt x="148" y="403"/>
                  </a:cubicBezTo>
                  <a:cubicBezTo>
                    <a:pt x="146" y="409"/>
                    <a:pt x="142" y="409"/>
                    <a:pt x="137" y="406"/>
                  </a:cubicBezTo>
                  <a:cubicBezTo>
                    <a:pt x="133" y="403"/>
                    <a:pt x="134" y="412"/>
                    <a:pt x="126" y="414"/>
                  </a:cubicBezTo>
                  <a:cubicBezTo>
                    <a:pt x="117" y="416"/>
                    <a:pt x="125" y="406"/>
                    <a:pt x="126" y="404"/>
                  </a:cubicBezTo>
                  <a:cubicBezTo>
                    <a:pt x="126" y="401"/>
                    <a:pt x="123" y="394"/>
                    <a:pt x="120" y="392"/>
                  </a:cubicBezTo>
                  <a:cubicBezTo>
                    <a:pt x="117" y="389"/>
                    <a:pt x="108" y="388"/>
                    <a:pt x="102" y="384"/>
                  </a:cubicBezTo>
                  <a:cubicBezTo>
                    <a:pt x="97" y="380"/>
                    <a:pt x="98" y="387"/>
                    <a:pt x="99" y="391"/>
                  </a:cubicBezTo>
                  <a:cubicBezTo>
                    <a:pt x="98" y="389"/>
                    <a:pt x="98" y="387"/>
                    <a:pt x="97" y="385"/>
                  </a:cubicBezTo>
                  <a:cubicBezTo>
                    <a:pt x="96" y="382"/>
                    <a:pt x="86" y="377"/>
                    <a:pt x="86" y="375"/>
                  </a:cubicBezTo>
                  <a:cubicBezTo>
                    <a:pt x="86" y="372"/>
                    <a:pt x="84" y="370"/>
                    <a:pt x="80" y="367"/>
                  </a:cubicBezTo>
                  <a:cubicBezTo>
                    <a:pt x="77" y="364"/>
                    <a:pt x="77" y="360"/>
                    <a:pt x="77" y="357"/>
                  </a:cubicBezTo>
                  <a:cubicBezTo>
                    <a:pt x="77" y="355"/>
                    <a:pt x="73" y="355"/>
                    <a:pt x="71" y="354"/>
                  </a:cubicBezTo>
                  <a:cubicBezTo>
                    <a:pt x="68" y="353"/>
                    <a:pt x="68" y="353"/>
                    <a:pt x="67" y="349"/>
                  </a:cubicBezTo>
                  <a:cubicBezTo>
                    <a:pt x="65" y="344"/>
                    <a:pt x="63" y="343"/>
                    <a:pt x="62" y="341"/>
                  </a:cubicBezTo>
                  <a:cubicBezTo>
                    <a:pt x="61" y="338"/>
                    <a:pt x="55" y="337"/>
                    <a:pt x="55" y="341"/>
                  </a:cubicBezTo>
                  <a:cubicBezTo>
                    <a:pt x="56" y="345"/>
                    <a:pt x="56" y="349"/>
                    <a:pt x="56" y="350"/>
                  </a:cubicBezTo>
                  <a:cubicBezTo>
                    <a:pt x="56" y="351"/>
                    <a:pt x="52" y="359"/>
                    <a:pt x="51" y="351"/>
                  </a:cubicBezTo>
                  <a:cubicBezTo>
                    <a:pt x="50" y="343"/>
                    <a:pt x="51" y="342"/>
                    <a:pt x="49" y="338"/>
                  </a:cubicBezTo>
                  <a:cubicBezTo>
                    <a:pt x="46" y="334"/>
                    <a:pt x="46" y="330"/>
                    <a:pt x="48" y="325"/>
                  </a:cubicBezTo>
                  <a:cubicBezTo>
                    <a:pt x="51" y="320"/>
                    <a:pt x="51" y="321"/>
                    <a:pt x="52" y="311"/>
                  </a:cubicBezTo>
                  <a:cubicBezTo>
                    <a:pt x="53" y="302"/>
                    <a:pt x="53" y="302"/>
                    <a:pt x="54" y="294"/>
                  </a:cubicBezTo>
                  <a:cubicBezTo>
                    <a:pt x="54" y="294"/>
                    <a:pt x="54" y="293"/>
                    <a:pt x="54" y="292"/>
                  </a:cubicBezTo>
                  <a:cubicBezTo>
                    <a:pt x="55" y="292"/>
                    <a:pt x="56" y="291"/>
                    <a:pt x="56" y="290"/>
                  </a:cubicBezTo>
                  <a:cubicBezTo>
                    <a:pt x="59" y="288"/>
                    <a:pt x="58" y="283"/>
                    <a:pt x="59" y="277"/>
                  </a:cubicBezTo>
                  <a:cubicBezTo>
                    <a:pt x="60" y="271"/>
                    <a:pt x="63" y="266"/>
                    <a:pt x="66" y="261"/>
                  </a:cubicBezTo>
                  <a:cubicBezTo>
                    <a:pt x="69" y="255"/>
                    <a:pt x="73" y="250"/>
                    <a:pt x="74" y="248"/>
                  </a:cubicBezTo>
                  <a:cubicBezTo>
                    <a:pt x="76" y="245"/>
                    <a:pt x="77" y="234"/>
                    <a:pt x="73" y="227"/>
                  </a:cubicBezTo>
                  <a:cubicBezTo>
                    <a:pt x="68" y="221"/>
                    <a:pt x="67" y="212"/>
                    <a:pt x="64" y="206"/>
                  </a:cubicBezTo>
                  <a:cubicBezTo>
                    <a:pt x="61" y="200"/>
                    <a:pt x="60" y="194"/>
                    <a:pt x="59" y="189"/>
                  </a:cubicBezTo>
                  <a:cubicBezTo>
                    <a:pt x="58" y="185"/>
                    <a:pt x="51" y="172"/>
                    <a:pt x="48" y="168"/>
                  </a:cubicBezTo>
                  <a:cubicBezTo>
                    <a:pt x="44" y="164"/>
                    <a:pt x="36" y="157"/>
                    <a:pt x="34" y="151"/>
                  </a:cubicBezTo>
                  <a:cubicBezTo>
                    <a:pt x="33" y="144"/>
                    <a:pt x="42" y="137"/>
                    <a:pt x="43" y="135"/>
                  </a:cubicBezTo>
                  <a:cubicBezTo>
                    <a:pt x="44" y="132"/>
                    <a:pt x="40" y="127"/>
                    <a:pt x="40" y="124"/>
                  </a:cubicBezTo>
                  <a:cubicBezTo>
                    <a:pt x="40" y="121"/>
                    <a:pt x="46" y="118"/>
                    <a:pt x="48" y="113"/>
                  </a:cubicBezTo>
                  <a:cubicBezTo>
                    <a:pt x="50" y="109"/>
                    <a:pt x="48" y="113"/>
                    <a:pt x="45" y="113"/>
                  </a:cubicBezTo>
                  <a:cubicBezTo>
                    <a:pt x="41" y="112"/>
                    <a:pt x="40" y="107"/>
                    <a:pt x="39" y="103"/>
                  </a:cubicBezTo>
                  <a:cubicBezTo>
                    <a:pt x="38" y="99"/>
                    <a:pt x="30" y="91"/>
                    <a:pt x="20" y="83"/>
                  </a:cubicBezTo>
                  <a:cubicBezTo>
                    <a:pt x="9" y="75"/>
                    <a:pt x="15" y="72"/>
                    <a:pt x="14" y="70"/>
                  </a:cubicBezTo>
                  <a:cubicBezTo>
                    <a:pt x="13" y="68"/>
                    <a:pt x="10" y="58"/>
                    <a:pt x="5" y="54"/>
                  </a:cubicBezTo>
                  <a:cubicBezTo>
                    <a:pt x="0" y="50"/>
                    <a:pt x="11" y="52"/>
                    <a:pt x="10" y="47"/>
                  </a:cubicBezTo>
                  <a:cubicBezTo>
                    <a:pt x="10" y="41"/>
                    <a:pt x="11" y="38"/>
                    <a:pt x="10" y="34"/>
                  </a:cubicBezTo>
                  <a:cubicBezTo>
                    <a:pt x="9" y="30"/>
                    <a:pt x="11" y="24"/>
                    <a:pt x="15" y="19"/>
                  </a:cubicBezTo>
                  <a:cubicBezTo>
                    <a:pt x="20" y="13"/>
                    <a:pt x="23" y="22"/>
                    <a:pt x="27" y="20"/>
                  </a:cubicBezTo>
                  <a:cubicBezTo>
                    <a:pt x="31" y="18"/>
                    <a:pt x="37" y="16"/>
                    <a:pt x="38" y="14"/>
                  </a:cubicBezTo>
                  <a:cubicBezTo>
                    <a:pt x="38" y="12"/>
                    <a:pt x="44" y="9"/>
                    <a:pt x="45" y="7"/>
                  </a:cubicBezTo>
                  <a:cubicBezTo>
                    <a:pt x="46" y="5"/>
                    <a:pt x="49" y="2"/>
                    <a:pt x="54" y="1"/>
                  </a:cubicBezTo>
                  <a:cubicBezTo>
                    <a:pt x="57" y="0"/>
                    <a:pt x="59" y="0"/>
                    <a:pt x="60" y="0"/>
                  </a:cubicBezTo>
                  <a:cubicBezTo>
                    <a:pt x="62" y="1"/>
                    <a:pt x="62" y="2"/>
                    <a:pt x="64" y="1"/>
                  </a:cubicBezTo>
                  <a:cubicBezTo>
                    <a:pt x="67" y="0"/>
                    <a:pt x="72" y="4"/>
                    <a:pt x="73" y="6"/>
                  </a:cubicBezTo>
                  <a:cubicBezTo>
                    <a:pt x="74" y="8"/>
                    <a:pt x="75" y="13"/>
                    <a:pt x="74" y="15"/>
                  </a:cubicBezTo>
                  <a:cubicBezTo>
                    <a:pt x="73" y="17"/>
                    <a:pt x="75" y="24"/>
                    <a:pt x="76" y="24"/>
                  </a:cubicBezTo>
                  <a:cubicBezTo>
                    <a:pt x="77" y="25"/>
                    <a:pt x="79" y="29"/>
                    <a:pt x="84" y="26"/>
                  </a:cubicBezTo>
                  <a:cubicBezTo>
                    <a:pt x="89" y="23"/>
                    <a:pt x="95" y="23"/>
                    <a:pt x="95" y="26"/>
                  </a:cubicBezTo>
                  <a:cubicBezTo>
                    <a:pt x="96" y="29"/>
                    <a:pt x="94" y="31"/>
                    <a:pt x="96" y="38"/>
                  </a:cubicBezTo>
                  <a:cubicBezTo>
                    <a:pt x="97" y="45"/>
                    <a:pt x="97" y="48"/>
                    <a:pt x="96" y="54"/>
                  </a:cubicBezTo>
                  <a:cubicBezTo>
                    <a:pt x="95" y="60"/>
                    <a:pt x="98" y="62"/>
                    <a:pt x="97" y="65"/>
                  </a:cubicBezTo>
                  <a:cubicBezTo>
                    <a:pt x="96" y="68"/>
                    <a:pt x="92" y="74"/>
                    <a:pt x="94" y="78"/>
                  </a:cubicBezTo>
                  <a:cubicBezTo>
                    <a:pt x="96" y="81"/>
                    <a:pt x="97" y="84"/>
                    <a:pt x="101" y="80"/>
                  </a:cubicBezTo>
                  <a:cubicBezTo>
                    <a:pt x="105" y="76"/>
                    <a:pt x="108" y="76"/>
                    <a:pt x="111" y="69"/>
                  </a:cubicBezTo>
                  <a:cubicBezTo>
                    <a:pt x="114" y="63"/>
                    <a:pt x="117" y="60"/>
                    <a:pt x="121" y="62"/>
                  </a:cubicBezTo>
                  <a:cubicBezTo>
                    <a:pt x="125" y="64"/>
                    <a:pt x="127" y="69"/>
                    <a:pt x="132" y="70"/>
                  </a:cubicBezTo>
                  <a:cubicBezTo>
                    <a:pt x="137" y="70"/>
                    <a:pt x="138" y="71"/>
                    <a:pt x="144" y="66"/>
                  </a:cubicBezTo>
                  <a:cubicBezTo>
                    <a:pt x="150" y="60"/>
                    <a:pt x="145" y="53"/>
                    <a:pt x="152" y="54"/>
                  </a:cubicBezTo>
                  <a:cubicBezTo>
                    <a:pt x="159" y="55"/>
                    <a:pt x="173" y="61"/>
                    <a:pt x="177" y="67"/>
                  </a:cubicBezTo>
                  <a:cubicBezTo>
                    <a:pt x="181" y="73"/>
                    <a:pt x="189" y="81"/>
                    <a:pt x="189" y="88"/>
                  </a:cubicBezTo>
                  <a:cubicBezTo>
                    <a:pt x="190" y="95"/>
                    <a:pt x="190" y="106"/>
                    <a:pt x="192" y="108"/>
                  </a:cubicBezTo>
                  <a:cubicBezTo>
                    <a:pt x="194" y="111"/>
                    <a:pt x="195" y="116"/>
                    <a:pt x="202" y="119"/>
                  </a:cubicBezTo>
                  <a:cubicBezTo>
                    <a:pt x="208" y="122"/>
                    <a:pt x="208" y="125"/>
                    <a:pt x="210" y="127"/>
                  </a:cubicBezTo>
                  <a:cubicBezTo>
                    <a:pt x="211" y="129"/>
                    <a:pt x="217" y="127"/>
                    <a:pt x="216" y="132"/>
                  </a:cubicBezTo>
                  <a:cubicBezTo>
                    <a:pt x="215" y="138"/>
                    <a:pt x="208" y="138"/>
                    <a:pt x="213" y="145"/>
                  </a:cubicBezTo>
                  <a:cubicBezTo>
                    <a:pt x="218" y="152"/>
                    <a:pt x="220" y="154"/>
                    <a:pt x="218" y="15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102">
              <a:extLst>
                <a:ext uri="{FF2B5EF4-FFF2-40B4-BE49-F238E27FC236}">
                  <a16:creationId xmlns:a16="http://schemas.microsoft.com/office/drawing/2014/main" id="{B864AD7E-14EC-7248-8C37-16E3A39C4FDD}"/>
                </a:ext>
              </a:extLst>
            </p:cNvPr>
            <p:cNvSpPr>
              <a:spLocks/>
            </p:cNvSpPr>
            <p:nvPr/>
          </p:nvSpPr>
          <p:spPr bwMode="auto">
            <a:xfrm>
              <a:off x="4059" y="1799"/>
              <a:ext cx="83" cy="71"/>
            </a:xfrm>
            <a:custGeom>
              <a:avLst/>
              <a:gdLst>
                <a:gd name="T0" fmla="*/ 136 w 138"/>
                <a:gd name="T1" fmla="*/ 61 h 119"/>
                <a:gd name="T2" fmla="*/ 129 w 138"/>
                <a:gd name="T3" fmla="*/ 68 h 119"/>
                <a:gd name="T4" fmla="*/ 120 w 138"/>
                <a:gd name="T5" fmla="*/ 73 h 119"/>
                <a:gd name="T6" fmla="*/ 109 w 138"/>
                <a:gd name="T7" fmla="*/ 80 h 119"/>
                <a:gd name="T8" fmla="*/ 107 w 138"/>
                <a:gd name="T9" fmla="*/ 84 h 119"/>
                <a:gd name="T10" fmla="*/ 101 w 138"/>
                <a:gd name="T11" fmla="*/ 83 h 119"/>
                <a:gd name="T12" fmla="*/ 95 w 138"/>
                <a:gd name="T13" fmla="*/ 91 h 119"/>
                <a:gd name="T14" fmla="*/ 102 w 138"/>
                <a:gd name="T15" fmla="*/ 101 h 119"/>
                <a:gd name="T16" fmla="*/ 106 w 138"/>
                <a:gd name="T17" fmla="*/ 108 h 119"/>
                <a:gd name="T18" fmla="*/ 100 w 138"/>
                <a:gd name="T19" fmla="*/ 109 h 119"/>
                <a:gd name="T20" fmla="*/ 91 w 138"/>
                <a:gd name="T21" fmla="*/ 104 h 119"/>
                <a:gd name="T22" fmla="*/ 82 w 138"/>
                <a:gd name="T23" fmla="*/ 107 h 119"/>
                <a:gd name="T24" fmla="*/ 76 w 138"/>
                <a:gd name="T25" fmla="*/ 112 h 119"/>
                <a:gd name="T26" fmla="*/ 69 w 138"/>
                <a:gd name="T27" fmla="*/ 117 h 119"/>
                <a:gd name="T28" fmla="*/ 64 w 138"/>
                <a:gd name="T29" fmla="*/ 119 h 119"/>
                <a:gd name="T30" fmla="*/ 58 w 138"/>
                <a:gd name="T31" fmla="*/ 119 h 119"/>
                <a:gd name="T32" fmla="*/ 52 w 138"/>
                <a:gd name="T33" fmla="*/ 117 h 119"/>
                <a:gd name="T34" fmla="*/ 43 w 138"/>
                <a:gd name="T35" fmla="*/ 116 h 119"/>
                <a:gd name="T36" fmla="*/ 40 w 138"/>
                <a:gd name="T37" fmla="*/ 112 h 119"/>
                <a:gd name="T38" fmla="*/ 42 w 138"/>
                <a:gd name="T39" fmla="*/ 102 h 119"/>
                <a:gd name="T40" fmla="*/ 31 w 138"/>
                <a:gd name="T41" fmla="*/ 107 h 119"/>
                <a:gd name="T42" fmla="*/ 27 w 138"/>
                <a:gd name="T43" fmla="*/ 95 h 119"/>
                <a:gd name="T44" fmla="*/ 23 w 138"/>
                <a:gd name="T45" fmla="*/ 84 h 119"/>
                <a:gd name="T46" fmla="*/ 17 w 138"/>
                <a:gd name="T47" fmla="*/ 69 h 119"/>
                <a:gd name="T48" fmla="*/ 17 w 138"/>
                <a:gd name="T49" fmla="*/ 68 h 119"/>
                <a:gd name="T50" fmla="*/ 14 w 138"/>
                <a:gd name="T51" fmla="*/ 62 h 119"/>
                <a:gd name="T52" fmla="*/ 8 w 138"/>
                <a:gd name="T53" fmla="*/ 47 h 119"/>
                <a:gd name="T54" fmla="*/ 3 w 138"/>
                <a:gd name="T55" fmla="*/ 35 h 119"/>
                <a:gd name="T56" fmla="*/ 13 w 138"/>
                <a:gd name="T57" fmla="*/ 27 h 119"/>
                <a:gd name="T58" fmla="*/ 18 w 138"/>
                <a:gd name="T59" fmla="*/ 15 h 119"/>
                <a:gd name="T60" fmla="*/ 29 w 138"/>
                <a:gd name="T61" fmla="*/ 8 h 119"/>
                <a:gd name="T62" fmla="*/ 43 w 138"/>
                <a:gd name="T63" fmla="*/ 10 h 119"/>
                <a:gd name="T64" fmla="*/ 61 w 138"/>
                <a:gd name="T65" fmla="*/ 8 h 119"/>
                <a:gd name="T66" fmla="*/ 71 w 138"/>
                <a:gd name="T67" fmla="*/ 9 h 119"/>
                <a:gd name="T68" fmla="*/ 72 w 138"/>
                <a:gd name="T69" fmla="*/ 13 h 119"/>
                <a:gd name="T70" fmla="*/ 85 w 138"/>
                <a:gd name="T71" fmla="*/ 18 h 119"/>
                <a:gd name="T72" fmla="*/ 95 w 138"/>
                <a:gd name="T73" fmla="*/ 22 h 119"/>
                <a:gd name="T74" fmla="*/ 92 w 138"/>
                <a:gd name="T75" fmla="*/ 11 h 119"/>
                <a:gd name="T76" fmla="*/ 100 w 138"/>
                <a:gd name="T77" fmla="*/ 7 h 119"/>
                <a:gd name="T78" fmla="*/ 110 w 138"/>
                <a:gd name="T79" fmla="*/ 9 h 119"/>
                <a:gd name="T80" fmla="*/ 118 w 138"/>
                <a:gd name="T81" fmla="*/ 7 h 119"/>
                <a:gd name="T82" fmla="*/ 128 w 138"/>
                <a:gd name="T83" fmla="*/ 1 h 119"/>
                <a:gd name="T84" fmla="*/ 129 w 138"/>
                <a:gd name="T85" fmla="*/ 0 h 119"/>
                <a:gd name="T86" fmla="*/ 129 w 138"/>
                <a:gd name="T87" fmla="*/ 4 h 119"/>
                <a:gd name="T88" fmla="*/ 126 w 138"/>
                <a:gd name="T89" fmla="*/ 14 h 119"/>
                <a:gd name="T90" fmla="*/ 136 w 138"/>
                <a:gd name="T91" fmla="*/ 36 h 119"/>
                <a:gd name="T92" fmla="*/ 134 w 138"/>
                <a:gd name="T93" fmla="*/ 49 h 119"/>
                <a:gd name="T94" fmla="*/ 136 w 138"/>
                <a:gd name="T95"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8" h="119">
                  <a:moveTo>
                    <a:pt x="136" y="61"/>
                  </a:moveTo>
                  <a:cubicBezTo>
                    <a:pt x="137" y="65"/>
                    <a:pt x="131" y="68"/>
                    <a:pt x="129" y="68"/>
                  </a:cubicBezTo>
                  <a:cubicBezTo>
                    <a:pt x="127" y="69"/>
                    <a:pt x="124" y="70"/>
                    <a:pt x="120" y="73"/>
                  </a:cubicBezTo>
                  <a:cubicBezTo>
                    <a:pt x="115" y="76"/>
                    <a:pt x="109" y="78"/>
                    <a:pt x="109" y="80"/>
                  </a:cubicBezTo>
                  <a:cubicBezTo>
                    <a:pt x="109" y="83"/>
                    <a:pt x="110" y="85"/>
                    <a:pt x="107" y="84"/>
                  </a:cubicBezTo>
                  <a:cubicBezTo>
                    <a:pt x="105" y="83"/>
                    <a:pt x="103" y="82"/>
                    <a:pt x="101" y="83"/>
                  </a:cubicBezTo>
                  <a:cubicBezTo>
                    <a:pt x="99" y="84"/>
                    <a:pt x="91" y="88"/>
                    <a:pt x="95" y="91"/>
                  </a:cubicBezTo>
                  <a:cubicBezTo>
                    <a:pt x="98" y="94"/>
                    <a:pt x="99" y="97"/>
                    <a:pt x="102" y="101"/>
                  </a:cubicBezTo>
                  <a:cubicBezTo>
                    <a:pt x="106" y="104"/>
                    <a:pt x="109" y="106"/>
                    <a:pt x="106" y="108"/>
                  </a:cubicBezTo>
                  <a:cubicBezTo>
                    <a:pt x="104" y="109"/>
                    <a:pt x="105" y="112"/>
                    <a:pt x="100" y="109"/>
                  </a:cubicBezTo>
                  <a:cubicBezTo>
                    <a:pt x="96" y="106"/>
                    <a:pt x="95" y="102"/>
                    <a:pt x="91" y="104"/>
                  </a:cubicBezTo>
                  <a:cubicBezTo>
                    <a:pt x="87" y="106"/>
                    <a:pt x="84" y="105"/>
                    <a:pt x="82" y="107"/>
                  </a:cubicBezTo>
                  <a:cubicBezTo>
                    <a:pt x="79" y="109"/>
                    <a:pt x="80" y="108"/>
                    <a:pt x="76" y="112"/>
                  </a:cubicBezTo>
                  <a:cubicBezTo>
                    <a:pt x="71" y="116"/>
                    <a:pt x="74" y="116"/>
                    <a:pt x="69" y="117"/>
                  </a:cubicBezTo>
                  <a:cubicBezTo>
                    <a:pt x="67" y="117"/>
                    <a:pt x="65" y="118"/>
                    <a:pt x="64" y="119"/>
                  </a:cubicBezTo>
                  <a:cubicBezTo>
                    <a:pt x="62" y="119"/>
                    <a:pt x="60" y="119"/>
                    <a:pt x="58" y="119"/>
                  </a:cubicBezTo>
                  <a:cubicBezTo>
                    <a:pt x="56" y="119"/>
                    <a:pt x="55" y="116"/>
                    <a:pt x="52" y="117"/>
                  </a:cubicBezTo>
                  <a:cubicBezTo>
                    <a:pt x="49" y="118"/>
                    <a:pt x="45" y="116"/>
                    <a:pt x="43" y="116"/>
                  </a:cubicBezTo>
                  <a:cubicBezTo>
                    <a:pt x="42" y="116"/>
                    <a:pt x="39" y="117"/>
                    <a:pt x="40" y="112"/>
                  </a:cubicBezTo>
                  <a:cubicBezTo>
                    <a:pt x="40" y="107"/>
                    <a:pt x="46" y="100"/>
                    <a:pt x="42" y="102"/>
                  </a:cubicBezTo>
                  <a:cubicBezTo>
                    <a:pt x="37" y="105"/>
                    <a:pt x="32" y="110"/>
                    <a:pt x="31" y="107"/>
                  </a:cubicBezTo>
                  <a:cubicBezTo>
                    <a:pt x="29" y="104"/>
                    <a:pt x="27" y="99"/>
                    <a:pt x="27" y="95"/>
                  </a:cubicBezTo>
                  <a:cubicBezTo>
                    <a:pt x="27" y="90"/>
                    <a:pt x="26" y="91"/>
                    <a:pt x="23" y="84"/>
                  </a:cubicBezTo>
                  <a:cubicBezTo>
                    <a:pt x="19" y="77"/>
                    <a:pt x="23" y="66"/>
                    <a:pt x="17" y="69"/>
                  </a:cubicBezTo>
                  <a:cubicBezTo>
                    <a:pt x="17" y="69"/>
                    <a:pt x="17" y="68"/>
                    <a:pt x="17" y="68"/>
                  </a:cubicBezTo>
                  <a:cubicBezTo>
                    <a:pt x="17" y="66"/>
                    <a:pt x="16" y="65"/>
                    <a:pt x="14" y="62"/>
                  </a:cubicBezTo>
                  <a:cubicBezTo>
                    <a:pt x="12" y="59"/>
                    <a:pt x="11" y="54"/>
                    <a:pt x="8" y="47"/>
                  </a:cubicBezTo>
                  <a:cubicBezTo>
                    <a:pt x="5" y="41"/>
                    <a:pt x="6" y="40"/>
                    <a:pt x="3" y="35"/>
                  </a:cubicBezTo>
                  <a:cubicBezTo>
                    <a:pt x="0" y="31"/>
                    <a:pt x="10" y="29"/>
                    <a:pt x="13" y="27"/>
                  </a:cubicBezTo>
                  <a:cubicBezTo>
                    <a:pt x="16" y="24"/>
                    <a:pt x="17" y="19"/>
                    <a:pt x="18" y="15"/>
                  </a:cubicBezTo>
                  <a:cubicBezTo>
                    <a:pt x="19" y="11"/>
                    <a:pt x="24" y="8"/>
                    <a:pt x="29" y="8"/>
                  </a:cubicBezTo>
                  <a:cubicBezTo>
                    <a:pt x="35" y="9"/>
                    <a:pt x="38" y="10"/>
                    <a:pt x="43" y="10"/>
                  </a:cubicBezTo>
                  <a:cubicBezTo>
                    <a:pt x="48" y="10"/>
                    <a:pt x="54" y="10"/>
                    <a:pt x="61" y="8"/>
                  </a:cubicBezTo>
                  <a:cubicBezTo>
                    <a:pt x="66" y="7"/>
                    <a:pt x="68" y="8"/>
                    <a:pt x="71" y="9"/>
                  </a:cubicBezTo>
                  <a:cubicBezTo>
                    <a:pt x="71" y="10"/>
                    <a:pt x="71" y="12"/>
                    <a:pt x="72" y="13"/>
                  </a:cubicBezTo>
                  <a:cubicBezTo>
                    <a:pt x="72" y="15"/>
                    <a:pt x="79" y="15"/>
                    <a:pt x="85" y="18"/>
                  </a:cubicBezTo>
                  <a:cubicBezTo>
                    <a:pt x="92" y="21"/>
                    <a:pt x="88" y="22"/>
                    <a:pt x="95" y="22"/>
                  </a:cubicBezTo>
                  <a:cubicBezTo>
                    <a:pt x="102" y="22"/>
                    <a:pt x="94" y="17"/>
                    <a:pt x="92" y="11"/>
                  </a:cubicBezTo>
                  <a:cubicBezTo>
                    <a:pt x="90" y="5"/>
                    <a:pt x="95" y="10"/>
                    <a:pt x="100" y="7"/>
                  </a:cubicBezTo>
                  <a:cubicBezTo>
                    <a:pt x="104" y="4"/>
                    <a:pt x="107" y="5"/>
                    <a:pt x="110" y="9"/>
                  </a:cubicBezTo>
                  <a:cubicBezTo>
                    <a:pt x="113" y="14"/>
                    <a:pt x="112" y="10"/>
                    <a:pt x="118" y="7"/>
                  </a:cubicBezTo>
                  <a:cubicBezTo>
                    <a:pt x="124" y="4"/>
                    <a:pt x="126" y="1"/>
                    <a:pt x="128" y="1"/>
                  </a:cubicBezTo>
                  <a:cubicBezTo>
                    <a:pt x="128" y="1"/>
                    <a:pt x="129" y="0"/>
                    <a:pt x="129" y="0"/>
                  </a:cubicBezTo>
                  <a:cubicBezTo>
                    <a:pt x="130" y="1"/>
                    <a:pt x="130" y="2"/>
                    <a:pt x="129" y="4"/>
                  </a:cubicBezTo>
                  <a:cubicBezTo>
                    <a:pt x="128" y="6"/>
                    <a:pt x="124" y="10"/>
                    <a:pt x="126" y="14"/>
                  </a:cubicBezTo>
                  <a:cubicBezTo>
                    <a:pt x="129" y="19"/>
                    <a:pt x="134" y="31"/>
                    <a:pt x="136" y="36"/>
                  </a:cubicBezTo>
                  <a:cubicBezTo>
                    <a:pt x="138" y="42"/>
                    <a:pt x="133" y="45"/>
                    <a:pt x="134" y="49"/>
                  </a:cubicBezTo>
                  <a:cubicBezTo>
                    <a:pt x="135" y="52"/>
                    <a:pt x="136" y="57"/>
                    <a:pt x="136" y="6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103">
              <a:extLst>
                <a:ext uri="{FF2B5EF4-FFF2-40B4-BE49-F238E27FC236}">
                  <a16:creationId xmlns:a16="http://schemas.microsoft.com/office/drawing/2014/main" id="{4E52D73F-DFEE-FB4C-814F-441563381B24}"/>
                </a:ext>
              </a:extLst>
            </p:cNvPr>
            <p:cNvSpPr>
              <a:spLocks/>
            </p:cNvSpPr>
            <p:nvPr/>
          </p:nvSpPr>
          <p:spPr bwMode="auto">
            <a:xfrm>
              <a:off x="4039" y="1654"/>
              <a:ext cx="129" cy="249"/>
            </a:xfrm>
            <a:custGeom>
              <a:avLst/>
              <a:gdLst>
                <a:gd name="T0" fmla="*/ 210 w 214"/>
                <a:gd name="T1" fmla="*/ 305 h 415"/>
                <a:gd name="T2" fmla="*/ 211 w 214"/>
                <a:gd name="T3" fmla="*/ 332 h 415"/>
                <a:gd name="T4" fmla="*/ 193 w 214"/>
                <a:gd name="T5" fmla="*/ 347 h 415"/>
                <a:gd name="T6" fmla="*/ 178 w 214"/>
                <a:gd name="T7" fmla="*/ 357 h 415"/>
                <a:gd name="T8" fmla="*/ 160 w 214"/>
                <a:gd name="T9" fmla="*/ 361 h 415"/>
                <a:gd name="T10" fmla="*/ 150 w 214"/>
                <a:gd name="T11" fmla="*/ 366 h 415"/>
                <a:gd name="T12" fmla="*/ 144 w 214"/>
                <a:gd name="T13" fmla="*/ 372 h 415"/>
                <a:gd name="T14" fmla="*/ 145 w 214"/>
                <a:gd name="T15" fmla="*/ 386 h 415"/>
                <a:gd name="T16" fmla="*/ 132 w 214"/>
                <a:gd name="T17" fmla="*/ 395 h 415"/>
                <a:gd name="T18" fmla="*/ 116 w 214"/>
                <a:gd name="T19" fmla="*/ 414 h 415"/>
                <a:gd name="T20" fmla="*/ 109 w 214"/>
                <a:gd name="T21" fmla="*/ 405 h 415"/>
                <a:gd name="T22" fmla="*/ 113 w 214"/>
                <a:gd name="T23" fmla="*/ 371 h 415"/>
                <a:gd name="T24" fmla="*/ 97 w 214"/>
                <a:gd name="T25" fmla="*/ 360 h 415"/>
                <a:gd name="T26" fmla="*/ 109 w 214"/>
                <a:gd name="T27" fmla="*/ 353 h 415"/>
                <a:gd name="T28" fmla="*/ 124 w 214"/>
                <a:gd name="T29" fmla="*/ 345 h 415"/>
                <a:gd name="T30" fmla="*/ 139 w 214"/>
                <a:gd name="T31" fmla="*/ 349 h 415"/>
                <a:gd name="T32" fmla="*/ 128 w 214"/>
                <a:gd name="T33" fmla="*/ 332 h 415"/>
                <a:gd name="T34" fmla="*/ 140 w 214"/>
                <a:gd name="T35" fmla="*/ 325 h 415"/>
                <a:gd name="T36" fmla="*/ 153 w 214"/>
                <a:gd name="T37" fmla="*/ 314 h 415"/>
                <a:gd name="T38" fmla="*/ 169 w 214"/>
                <a:gd name="T39" fmla="*/ 302 h 415"/>
                <a:gd name="T40" fmla="*/ 169 w 214"/>
                <a:gd name="T41" fmla="*/ 277 h 415"/>
                <a:gd name="T42" fmla="*/ 162 w 214"/>
                <a:gd name="T43" fmla="*/ 245 h 415"/>
                <a:gd name="T44" fmla="*/ 163 w 214"/>
                <a:gd name="T45" fmla="*/ 229 h 415"/>
                <a:gd name="T46" fmla="*/ 157 w 214"/>
                <a:gd name="T47" fmla="*/ 204 h 415"/>
                <a:gd name="T48" fmla="*/ 132 w 214"/>
                <a:gd name="T49" fmla="*/ 184 h 415"/>
                <a:gd name="T50" fmla="*/ 99 w 214"/>
                <a:gd name="T51" fmla="*/ 146 h 415"/>
                <a:gd name="T52" fmla="*/ 75 w 214"/>
                <a:gd name="T53" fmla="*/ 126 h 415"/>
                <a:gd name="T54" fmla="*/ 59 w 214"/>
                <a:gd name="T55" fmla="*/ 104 h 415"/>
                <a:gd name="T56" fmla="*/ 77 w 214"/>
                <a:gd name="T57" fmla="*/ 92 h 415"/>
                <a:gd name="T58" fmla="*/ 70 w 214"/>
                <a:gd name="T59" fmla="*/ 77 h 415"/>
                <a:gd name="T60" fmla="*/ 50 w 214"/>
                <a:gd name="T61" fmla="*/ 69 h 415"/>
                <a:gd name="T62" fmla="*/ 25 w 214"/>
                <a:gd name="T63" fmla="*/ 61 h 415"/>
                <a:gd name="T64" fmla="*/ 15 w 214"/>
                <a:gd name="T65" fmla="*/ 43 h 415"/>
                <a:gd name="T66" fmla="*/ 1 w 214"/>
                <a:gd name="T67" fmla="*/ 26 h 415"/>
                <a:gd name="T68" fmla="*/ 2 w 214"/>
                <a:gd name="T69" fmla="*/ 20 h 415"/>
                <a:gd name="T70" fmla="*/ 24 w 214"/>
                <a:gd name="T71" fmla="*/ 21 h 415"/>
                <a:gd name="T72" fmla="*/ 44 w 214"/>
                <a:gd name="T73" fmla="*/ 21 h 415"/>
                <a:gd name="T74" fmla="*/ 65 w 214"/>
                <a:gd name="T75" fmla="*/ 9 h 415"/>
                <a:gd name="T76" fmla="*/ 80 w 214"/>
                <a:gd name="T77" fmla="*/ 4 h 415"/>
                <a:gd name="T78" fmla="*/ 110 w 214"/>
                <a:gd name="T79" fmla="*/ 13 h 415"/>
                <a:gd name="T80" fmla="*/ 122 w 214"/>
                <a:gd name="T81" fmla="*/ 40 h 415"/>
                <a:gd name="T82" fmla="*/ 146 w 214"/>
                <a:gd name="T83" fmla="*/ 48 h 415"/>
                <a:gd name="T84" fmla="*/ 132 w 214"/>
                <a:gd name="T85" fmla="*/ 64 h 415"/>
                <a:gd name="T86" fmla="*/ 116 w 214"/>
                <a:gd name="T87" fmla="*/ 75 h 415"/>
                <a:gd name="T88" fmla="*/ 109 w 214"/>
                <a:gd name="T89" fmla="*/ 91 h 415"/>
                <a:gd name="T90" fmla="*/ 100 w 214"/>
                <a:gd name="T91" fmla="*/ 117 h 415"/>
                <a:gd name="T92" fmla="*/ 117 w 214"/>
                <a:gd name="T93" fmla="*/ 143 h 415"/>
                <a:gd name="T94" fmla="*/ 135 w 214"/>
                <a:gd name="T95" fmla="*/ 167 h 415"/>
                <a:gd name="T96" fmla="*/ 158 w 214"/>
                <a:gd name="T97" fmla="*/ 188 h 415"/>
                <a:gd name="T98" fmla="*/ 179 w 214"/>
                <a:gd name="T99" fmla="*/ 206 h 415"/>
                <a:gd name="T100" fmla="*/ 195 w 214"/>
                <a:gd name="T101" fmla="*/ 231 h 415"/>
                <a:gd name="T102" fmla="*/ 209 w 214"/>
                <a:gd name="T103" fmla="*/ 263 h 415"/>
                <a:gd name="T104" fmla="*/ 213 w 214"/>
                <a:gd name="T105" fmla="*/ 2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415">
                  <a:moveTo>
                    <a:pt x="213" y="295"/>
                  </a:moveTo>
                  <a:cubicBezTo>
                    <a:pt x="212" y="299"/>
                    <a:pt x="209" y="299"/>
                    <a:pt x="210" y="305"/>
                  </a:cubicBezTo>
                  <a:cubicBezTo>
                    <a:pt x="212" y="310"/>
                    <a:pt x="212" y="315"/>
                    <a:pt x="212" y="320"/>
                  </a:cubicBezTo>
                  <a:cubicBezTo>
                    <a:pt x="212" y="325"/>
                    <a:pt x="214" y="331"/>
                    <a:pt x="211" y="332"/>
                  </a:cubicBezTo>
                  <a:cubicBezTo>
                    <a:pt x="208" y="333"/>
                    <a:pt x="205" y="334"/>
                    <a:pt x="201" y="338"/>
                  </a:cubicBezTo>
                  <a:cubicBezTo>
                    <a:pt x="197" y="342"/>
                    <a:pt x="194" y="345"/>
                    <a:pt x="193" y="347"/>
                  </a:cubicBezTo>
                  <a:cubicBezTo>
                    <a:pt x="192" y="348"/>
                    <a:pt x="185" y="348"/>
                    <a:pt x="185" y="351"/>
                  </a:cubicBezTo>
                  <a:cubicBezTo>
                    <a:pt x="185" y="354"/>
                    <a:pt x="183" y="356"/>
                    <a:pt x="178" y="357"/>
                  </a:cubicBezTo>
                  <a:cubicBezTo>
                    <a:pt x="172" y="358"/>
                    <a:pt x="170" y="359"/>
                    <a:pt x="167" y="361"/>
                  </a:cubicBezTo>
                  <a:cubicBezTo>
                    <a:pt x="165" y="362"/>
                    <a:pt x="163" y="363"/>
                    <a:pt x="160" y="361"/>
                  </a:cubicBezTo>
                  <a:cubicBezTo>
                    <a:pt x="157" y="358"/>
                    <a:pt x="156" y="358"/>
                    <a:pt x="155" y="360"/>
                  </a:cubicBezTo>
                  <a:cubicBezTo>
                    <a:pt x="155" y="362"/>
                    <a:pt x="148" y="364"/>
                    <a:pt x="150" y="366"/>
                  </a:cubicBezTo>
                  <a:cubicBezTo>
                    <a:pt x="152" y="367"/>
                    <a:pt x="159" y="374"/>
                    <a:pt x="154" y="373"/>
                  </a:cubicBezTo>
                  <a:cubicBezTo>
                    <a:pt x="149" y="373"/>
                    <a:pt x="142" y="370"/>
                    <a:pt x="144" y="372"/>
                  </a:cubicBezTo>
                  <a:cubicBezTo>
                    <a:pt x="145" y="374"/>
                    <a:pt x="153" y="381"/>
                    <a:pt x="149" y="381"/>
                  </a:cubicBezTo>
                  <a:cubicBezTo>
                    <a:pt x="145" y="382"/>
                    <a:pt x="147" y="387"/>
                    <a:pt x="145" y="386"/>
                  </a:cubicBezTo>
                  <a:cubicBezTo>
                    <a:pt x="143" y="385"/>
                    <a:pt x="143" y="389"/>
                    <a:pt x="142" y="391"/>
                  </a:cubicBezTo>
                  <a:cubicBezTo>
                    <a:pt x="141" y="394"/>
                    <a:pt x="137" y="393"/>
                    <a:pt x="132" y="395"/>
                  </a:cubicBezTo>
                  <a:cubicBezTo>
                    <a:pt x="127" y="398"/>
                    <a:pt x="124" y="399"/>
                    <a:pt x="122" y="403"/>
                  </a:cubicBezTo>
                  <a:cubicBezTo>
                    <a:pt x="121" y="408"/>
                    <a:pt x="121" y="412"/>
                    <a:pt x="116" y="414"/>
                  </a:cubicBezTo>
                  <a:cubicBezTo>
                    <a:pt x="110" y="415"/>
                    <a:pt x="103" y="409"/>
                    <a:pt x="106" y="409"/>
                  </a:cubicBezTo>
                  <a:cubicBezTo>
                    <a:pt x="108" y="409"/>
                    <a:pt x="111" y="408"/>
                    <a:pt x="109" y="405"/>
                  </a:cubicBezTo>
                  <a:cubicBezTo>
                    <a:pt x="107" y="403"/>
                    <a:pt x="108" y="381"/>
                    <a:pt x="108" y="380"/>
                  </a:cubicBezTo>
                  <a:cubicBezTo>
                    <a:pt x="108" y="379"/>
                    <a:pt x="118" y="373"/>
                    <a:pt x="113" y="371"/>
                  </a:cubicBezTo>
                  <a:cubicBezTo>
                    <a:pt x="107" y="368"/>
                    <a:pt x="99" y="364"/>
                    <a:pt x="99" y="362"/>
                  </a:cubicBezTo>
                  <a:cubicBezTo>
                    <a:pt x="99" y="361"/>
                    <a:pt x="98" y="360"/>
                    <a:pt x="97" y="360"/>
                  </a:cubicBezTo>
                  <a:cubicBezTo>
                    <a:pt x="98" y="359"/>
                    <a:pt x="100" y="358"/>
                    <a:pt x="102" y="358"/>
                  </a:cubicBezTo>
                  <a:cubicBezTo>
                    <a:pt x="107" y="357"/>
                    <a:pt x="104" y="357"/>
                    <a:pt x="109" y="353"/>
                  </a:cubicBezTo>
                  <a:cubicBezTo>
                    <a:pt x="113" y="349"/>
                    <a:pt x="112" y="350"/>
                    <a:pt x="115" y="348"/>
                  </a:cubicBezTo>
                  <a:cubicBezTo>
                    <a:pt x="117" y="346"/>
                    <a:pt x="120" y="347"/>
                    <a:pt x="124" y="345"/>
                  </a:cubicBezTo>
                  <a:cubicBezTo>
                    <a:pt x="128" y="343"/>
                    <a:pt x="129" y="347"/>
                    <a:pt x="133" y="350"/>
                  </a:cubicBezTo>
                  <a:cubicBezTo>
                    <a:pt x="138" y="353"/>
                    <a:pt x="137" y="350"/>
                    <a:pt x="139" y="349"/>
                  </a:cubicBezTo>
                  <a:cubicBezTo>
                    <a:pt x="142" y="347"/>
                    <a:pt x="139" y="345"/>
                    <a:pt x="135" y="342"/>
                  </a:cubicBezTo>
                  <a:cubicBezTo>
                    <a:pt x="132" y="338"/>
                    <a:pt x="131" y="335"/>
                    <a:pt x="128" y="332"/>
                  </a:cubicBezTo>
                  <a:cubicBezTo>
                    <a:pt x="124" y="329"/>
                    <a:pt x="132" y="325"/>
                    <a:pt x="134" y="324"/>
                  </a:cubicBezTo>
                  <a:cubicBezTo>
                    <a:pt x="136" y="323"/>
                    <a:pt x="138" y="324"/>
                    <a:pt x="140" y="325"/>
                  </a:cubicBezTo>
                  <a:cubicBezTo>
                    <a:pt x="143" y="326"/>
                    <a:pt x="142" y="324"/>
                    <a:pt x="142" y="321"/>
                  </a:cubicBezTo>
                  <a:cubicBezTo>
                    <a:pt x="142" y="319"/>
                    <a:pt x="148" y="317"/>
                    <a:pt x="153" y="314"/>
                  </a:cubicBezTo>
                  <a:cubicBezTo>
                    <a:pt x="157" y="311"/>
                    <a:pt x="160" y="310"/>
                    <a:pt x="162" y="309"/>
                  </a:cubicBezTo>
                  <a:cubicBezTo>
                    <a:pt x="164" y="309"/>
                    <a:pt x="170" y="306"/>
                    <a:pt x="169" y="302"/>
                  </a:cubicBezTo>
                  <a:cubicBezTo>
                    <a:pt x="169" y="298"/>
                    <a:pt x="168" y="293"/>
                    <a:pt x="167" y="290"/>
                  </a:cubicBezTo>
                  <a:cubicBezTo>
                    <a:pt x="166" y="286"/>
                    <a:pt x="171" y="283"/>
                    <a:pt x="169" y="277"/>
                  </a:cubicBezTo>
                  <a:cubicBezTo>
                    <a:pt x="167" y="272"/>
                    <a:pt x="162" y="260"/>
                    <a:pt x="159" y="255"/>
                  </a:cubicBezTo>
                  <a:cubicBezTo>
                    <a:pt x="157" y="251"/>
                    <a:pt x="161" y="247"/>
                    <a:pt x="162" y="245"/>
                  </a:cubicBezTo>
                  <a:cubicBezTo>
                    <a:pt x="163" y="243"/>
                    <a:pt x="163" y="242"/>
                    <a:pt x="162" y="241"/>
                  </a:cubicBezTo>
                  <a:cubicBezTo>
                    <a:pt x="163" y="238"/>
                    <a:pt x="163" y="232"/>
                    <a:pt x="163" y="229"/>
                  </a:cubicBezTo>
                  <a:cubicBezTo>
                    <a:pt x="164" y="224"/>
                    <a:pt x="161" y="222"/>
                    <a:pt x="152" y="213"/>
                  </a:cubicBezTo>
                  <a:cubicBezTo>
                    <a:pt x="143" y="204"/>
                    <a:pt x="155" y="207"/>
                    <a:pt x="157" y="204"/>
                  </a:cubicBezTo>
                  <a:cubicBezTo>
                    <a:pt x="158" y="200"/>
                    <a:pt x="147" y="195"/>
                    <a:pt x="138" y="192"/>
                  </a:cubicBezTo>
                  <a:cubicBezTo>
                    <a:pt x="130" y="189"/>
                    <a:pt x="132" y="186"/>
                    <a:pt x="132" y="184"/>
                  </a:cubicBezTo>
                  <a:cubicBezTo>
                    <a:pt x="132" y="181"/>
                    <a:pt x="120" y="169"/>
                    <a:pt x="115" y="164"/>
                  </a:cubicBezTo>
                  <a:cubicBezTo>
                    <a:pt x="110" y="159"/>
                    <a:pt x="104" y="152"/>
                    <a:pt x="99" y="146"/>
                  </a:cubicBezTo>
                  <a:cubicBezTo>
                    <a:pt x="94" y="140"/>
                    <a:pt x="91" y="136"/>
                    <a:pt x="92" y="132"/>
                  </a:cubicBezTo>
                  <a:cubicBezTo>
                    <a:pt x="92" y="128"/>
                    <a:pt x="81" y="128"/>
                    <a:pt x="75" y="126"/>
                  </a:cubicBezTo>
                  <a:cubicBezTo>
                    <a:pt x="70" y="123"/>
                    <a:pt x="67" y="117"/>
                    <a:pt x="61" y="116"/>
                  </a:cubicBezTo>
                  <a:cubicBezTo>
                    <a:pt x="54" y="115"/>
                    <a:pt x="59" y="108"/>
                    <a:pt x="59" y="104"/>
                  </a:cubicBezTo>
                  <a:cubicBezTo>
                    <a:pt x="58" y="101"/>
                    <a:pt x="64" y="102"/>
                    <a:pt x="73" y="102"/>
                  </a:cubicBezTo>
                  <a:cubicBezTo>
                    <a:pt x="81" y="102"/>
                    <a:pt x="76" y="97"/>
                    <a:pt x="77" y="92"/>
                  </a:cubicBezTo>
                  <a:cubicBezTo>
                    <a:pt x="79" y="87"/>
                    <a:pt x="73" y="86"/>
                    <a:pt x="68" y="81"/>
                  </a:cubicBezTo>
                  <a:cubicBezTo>
                    <a:pt x="64" y="77"/>
                    <a:pt x="69" y="79"/>
                    <a:pt x="70" y="77"/>
                  </a:cubicBezTo>
                  <a:cubicBezTo>
                    <a:pt x="71" y="74"/>
                    <a:pt x="65" y="71"/>
                    <a:pt x="59" y="68"/>
                  </a:cubicBezTo>
                  <a:cubicBezTo>
                    <a:pt x="53" y="65"/>
                    <a:pt x="52" y="64"/>
                    <a:pt x="50" y="69"/>
                  </a:cubicBezTo>
                  <a:cubicBezTo>
                    <a:pt x="48" y="74"/>
                    <a:pt x="48" y="75"/>
                    <a:pt x="42" y="75"/>
                  </a:cubicBezTo>
                  <a:cubicBezTo>
                    <a:pt x="36" y="75"/>
                    <a:pt x="31" y="69"/>
                    <a:pt x="25" y="61"/>
                  </a:cubicBezTo>
                  <a:cubicBezTo>
                    <a:pt x="20" y="53"/>
                    <a:pt x="24" y="52"/>
                    <a:pt x="24" y="47"/>
                  </a:cubicBezTo>
                  <a:cubicBezTo>
                    <a:pt x="24" y="42"/>
                    <a:pt x="21" y="46"/>
                    <a:pt x="15" y="43"/>
                  </a:cubicBezTo>
                  <a:cubicBezTo>
                    <a:pt x="9" y="40"/>
                    <a:pt x="10" y="37"/>
                    <a:pt x="6" y="33"/>
                  </a:cubicBezTo>
                  <a:cubicBezTo>
                    <a:pt x="2" y="28"/>
                    <a:pt x="4" y="28"/>
                    <a:pt x="1" y="26"/>
                  </a:cubicBezTo>
                  <a:cubicBezTo>
                    <a:pt x="0" y="26"/>
                    <a:pt x="0" y="26"/>
                    <a:pt x="0" y="25"/>
                  </a:cubicBezTo>
                  <a:cubicBezTo>
                    <a:pt x="0" y="23"/>
                    <a:pt x="0" y="25"/>
                    <a:pt x="2" y="20"/>
                  </a:cubicBezTo>
                  <a:cubicBezTo>
                    <a:pt x="5" y="14"/>
                    <a:pt x="10" y="16"/>
                    <a:pt x="14" y="19"/>
                  </a:cubicBezTo>
                  <a:cubicBezTo>
                    <a:pt x="18" y="21"/>
                    <a:pt x="20" y="25"/>
                    <a:pt x="24" y="21"/>
                  </a:cubicBezTo>
                  <a:cubicBezTo>
                    <a:pt x="29" y="17"/>
                    <a:pt x="36" y="19"/>
                    <a:pt x="37" y="19"/>
                  </a:cubicBezTo>
                  <a:cubicBezTo>
                    <a:pt x="38" y="20"/>
                    <a:pt x="44" y="24"/>
                    <a:pt x="44" y="21"/>
                  </a:cubicBezTo>
                  <a:cubicBezTo>
                    <a:pt x="44" y="17"/>
                    <a:pt x="49" y="15"/>
                    <a:pt x="55" y="16"/>
                  </a:cubicBezTo>
                  <a:cubicBezTo>
                    <a:pt x="62" y="18"/>
                    <a:pt x="65" y="12"/>
                    <a:pt x="65" y="9"/>
                  </a:cubicBezTo>
                  <a:cubicBezTo>
                    <a:pt x="65" y="6"/>
                    <a:pt x="62" y="4"/>
                    <a:pt x="67" y="2"/>
                  </a:cubicBezTo>
                  <a:cubicBezTo>
                    <a:pt x="72" y="1"/>
                    <a:pt x="76" y="0"/>
                    <a:pt x="80" y="4"/>
                  </a:cubicBezTo>
                  <a:cubicBezTo>
                    <a:pt x="84" y="8"/>
                    <a:pt x="86" y="11"/>
                    <a:pt x="96" y="11"/>
                  </a:cubicBezTo>
                  <a:cubicBezTo>
                    <a:pt x="105" y="10"/>
                    <a:pt x="109" y="9"/>
                    <a:pt x="110" y="13"/>
                  </a:cubicBezTo>
                  <a:cubicBezTo>
                    <a:pt x="111" y="17"/>
                    <a:pt x="108" y="17"/>
                    <a:pt x="110" y="24"/>
                  </a:cubicBezTo>
                  <a:cubicBezTo>
                    <a:pt x="112" y="32"/>
                    <a:pt x="118" y="40"/>
                    <a:pt x="122" y="40"/>
                  </a:cubicBezTo>
                  <a:cubicBezTo>
                    <a:pt x="126" y="41"/>
                    <a:pt x="142" y="46"/>
                    <a:pt x="144" y="46"/>
                  </a:cubicBezTo>
                  <a:cubicBezTo>
                    <a:pt x="145" y="46"/>
                    <a:pt x="145" y="47"/>
                    <a:pt x="146" y="48"/>
                  </a:cubicBezTo>
                  <a:cubicBezTo>
                    <a:pt x="143" y="50"/>
                    <a:pt x="138" y="50"/>
                    <a:pt x="138" y="53"/>
                  </a:cubicBezTo>
                  <a:cubicBezTo>
                    <a:pt x="138" y="58"/>
                    <a:pt x="140" y="61"/>
                    <a:pt x="132" y="64"/>
                  </a:cubicBezTo>
                  <a:cubicBezTo>
                    <a:pt x="124" y="68"/>
                    <a:pt x="122" y="64"/>
                    <a:pt x="120" y="68"/>
                  </a:cubicBezTo>
                  <a:cubicBezTo>
                    <a:pt x="118" y="71"/>
                    <a:pt x="116" y="70"/>
                    <a:pt x="116" y="75"/>
                  </a:cubicBezTo>
                  <a:cubicBezTo>
                    <a:pt x="116" y="80"/>
                    <a:pt x="115" y="81"/>
                    <a:pt x="113" y="84"/>
                  </a:cubicBezTo>
                  <a:cubicBezTo>
                    <a:pt x="111" y="87"/>
                    <a:pt x="112" y="87"/>
                    <a:pt x="109" y="91"/>
                  </a:cubicBezTo>
                  <a:cubicBezTo>
                    <a:pt x="106" y="94"/>
                    <a:pt x="104" y="93"/>
                    <a:pt x="103" y="98"/>
                  </a:cubicBezTo>
                  <a:cubicBezTo>
                    <a:pt x="102" y="104"/>
                    <a:pt x="99" y="113"/>
                    <a:pt x="100" y="117"/>
                  </a:cubicBezTo>
                  <a:cubicBezTo>
                    <a:pt x="100" y="121"/>
                    <a:pt x="99" y="124"/>
                    <a:pt x="106" y="129"/>
                  </a:cubicBezTo>
                  <a:cubicBezTo>
                    <a:pt x="112" y="135"/>
                    <a:pt x="113" y="140"/>
                    <a:pt x="117" y="143"/>
                  </a:cubicBezTo>
                  <a:cubicBezTo>
                    <a:pt x="120" y="147"/>
                    <a:pt x="124" y="148"/>
                    <a:pt x="125" y="153"/>
                  </a:cubicBezTo>
                  <a:cubicBezTo>
                    <a:pt x="126" y="159"/>
                    <a:pt x="130" y="164"/>
                    <a:pt x="135" y="167"/>
                  </a:cubicBezTo>
                  <a:cubicBezTo>
                    <a:pt x="139" y="170"/>
                    <a:pt x="142" y="171"/>
                    <a:pt x="148" y="177"/>
                  </a:cubicBezTo>
                  <a:cubicBezTo>
                    <a:pt x="154" y="184"/>
                    <a:pt x="151" y="183"/>
                    <a:pt x="158" y="188"/>
                  </a:cubicBezTo>
                  <a:cubicBezTo>
                    <a:pt x="165" y="193"/>
                    <a:pt x="161" y="191"/>
                    <a:pt x="168" y="197"/>
                  </a:cubicBezTo>
                  <a:cubicBezTo>
                    <a:pt x="175" y="202"/>
                    <a:pt x="177" y="200"/>
                    <a:pt x="179" y="206"/>
                  </a:cubicBezTo>
                  <a:cubicBezTo>
                    <a:pt x="182" y="211"/>
                    <a:pt x="185" y="214"/>
                    <a:pt x="189" y="220"/>
                  </a:cubicBezTo>
                  <a:cubicBezTo>
                    <a:pt x="193" y="226"/>
                    <a:pt x="194" y="223"/>
                    <a:pt x="195" y="231"/>
                  </a:cubicBezTo>
                  <a:cubicBezTo>
                    <a:pt x="197" y="239"/>
                    <a:pt x="202" y="244"/>
                    <a:pt x="204" y="250"/>
                  </a:cubicBezTo>
                  <a:cubicBezTo>
                    <a:pt x="205" y="255"/>
                    <a:pt x="208" y="257"/>
                    <a:pt x="209" y="263"/>
                  </a:cubicBezTo>
                  <a:cubicBezTo>
                    <a:pt x="211" y="269"/>
                    <a:pt x="208" y="267"/>
                    <a:pt x="210" y="276"/>
                  </a:cubicBezTo>
                  <a:cubicBezTo>
                    <a:pt x="213" y="285"/>
                    <a:pt x="214" y="291"/>
                    <a:pt x="213" y="29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104">
              <a:extLst>
                <a:ext uri="{FF2B5EF4-FFF2-40B4-BE49-F238E27FC236}">
                  <a16:creationId xmlns:a16="http://schemas.microsoft.com/office/drawing/2014/main" id="{8E5D004F-CF44-B144-94BC-AD44F29C712B}"/>
                </a:ext>
              </a:extLst>
            </p:cNvPr>
            <p:cNvSpPr>
              <a:spLocks/>
            </p:cNvSpPr>
            <p:nvPr/>
          </p:nvSpPr>
          <p:spPr bwMode="auto">
            <a:xfrm>
              <a:off x="4013" y="1669"/>
              <a:ext cx="125" cy="143"/>
            </a:xfrm>
            <a:custGeom>
              <a:avLst/>
              <a:gdLst>
                <a:gd name="T0" fmla="*/ 206 w 208"/>
                <a:gd name="T1" fmla="*/ 217 h 239"/>
                <a:gd name="T2" fmla="*/ 195 w 208"/>
                <a:gd name="T3" fmla="*/ 224 h 239"/>
                <a:gd name="T4" fmla="*/ 177 w 208"/>
                <a:gd name="T5" fmla="*/ 224 h 239"/>
                <a:gd name="T6" fmla="*/ 172 w 208"/>
                <a:gd name="T7" fmla="*/ 239 h 239"/>
                <a:gd name="T8" fmla="*/ 149 w 208"/>
                <a:gd name="T9" fmla="*/ 230 h 239"/>
                <a:gd name="T10" fmla="*/ 152 w 208"/>
                <a:gd name="T11" fmla="*/ 227 h 239"/>
                <a:gd name="T12" fmla="*/ 153 w 208"/>
                <a:gd name="T13" fmla="*/ 203 h 239"/>
                <a:gd name="T14" fmla="*/ 150 w 208"/>
                <a:gd name="T15" fmla="*/ 185 h 239"/>
                <a:gd name="T16" fmla="*/ 132 w 208"/>
                <a:gd name="T17" fmla="*/ 166 h 239"/>
                <a:gd name="T18" fmla="*/ 117 w 208"/>
                <a:gd name="T19" fmla="*/ 125 h 239"/>
                <a:gd name="T20" fmla="*/ 84 w 208"/>
                <a:gd name="T21" fmla="*/ 124 h 239"/>
                <a:gd name="T22" fmla="*/ 61 w 208"/>
                <a:gd name="T23" fmla="*/ 120 h 239"/>
                <a:gd name="T24" fmla="*/ 41 w 208"/>
                <a:gd name="T25" fmla="*/ 138 h 239"/>
                <a:gd name="T26" fmla="*/ 37 w 208"/>
                <a:gd name="T27" fmla="*/ 123 h 239"/>
                <a:gd name="T28" fmla="*/ 36 w 208"/>
                <a:gd name="T29" fmla="*/ 96 h 239"/>
                <a:gd name="T30" fmla="*/ 24 w 208"/>
                <a:gd name="T31" fmla="*/ 84 h 239"/>
                <a:gd name="T32" fmla="*/ 14 w 208"/>
                <a:gd name="T33" fmla="*/ 73 h 239"/>
                <a:gd name="T34" fmla="*/ 4 w 208"/>
                <a:gd name="T35" fmla="*/ 59 h 239"/>
                <a:gd name="T36" fmla="*/ 1 w 208"/>
                <a:gd name="T37" fmla="*/ 57 h 239"/>
                <a:gd name="T38" fmla="*/ 10 w 208"/>
                <a:gd name="T39" fmla="*/ 42 h 239"/>
                <a:gd name="T40" fmla="*/ 22 w 208"/>
                <a:gd name="T41" fmla="*/ 28 h 239"/>
                <a:gd name="T42" fmla="*/ 32 w 208"/>
                <a:gd name="T43" fmla="*/ 35 h 239"/>
                <a:gd name="T44" fmla="*/ 37 w 208"/>
                <a:gd name="T45" fmla="*/ 23 h 239"/>
                <a:gd name="T46" fmla="*/ 32 w 208"/>
                <a:gd name="T47" fmla="*/ 2 h 239"/>
                <a:gd name="T48" fmla="*/ 45 w 208"/>
                <a:gd name="T49" fmla="*/ 2 h 239"/>
                <a:gd name="T50" fmla="*/ 59 w 208"/>
                <a:gd name="T51" fmla="*/ 19 h 239"/>
                <a:gd name="T52" fmla="*/ 69 w 208"/>
                <a:gd name="T53" fmla="*/ 37 h 239"/>
                <a:gd name="T54" fmla="*/ 94 w 208"/>
                <a:gd name="T55" fmla="*/ 45 h 239"/>
                <a:gd name="T56" fmla="*/ 114 w 208"/>
                <a:gd name="T57" fmla="*/ 53 h 239"/>
                <a:gd name="T58" fmla="*/ 121 w 208"/>
                <a:gd name="T59" fmla="*/ 68 h 239"/>
                <a:gd name="T60" fmla="*/ 103 w 208"/>
                <a:gd name="T61" fmla="*/ 80 h 239"/>
                <a:gd name="T62" fmla="*/ 119 w 208"/>
                <a:gd name="T63" fmla="*/ 102 h 239"/>
                <a:gd name="T64" fmla="*/ 143 w 208"/>
                <a:gd name="T65" fmla="*/ 122 h 239"/>
                <a:gd name="T66" fmla="*/ 176 w 208"/>
                <a:gd name="T67" fmla="*/ 160 h 239"/>
                <a:gd name="T68" fmla="*/ 201 w 208"/>
                <a:gd name="T69" fmla="*/ 180 h 239"/>
                <a:gd name="T70" fmla="*/ 207 w 208"/>
                <a:gd name="T71" fmla="*/ 20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39">
                  <a:moveTo>
                    <a:pt x="207" y="205"/>
                  </a:moveTo>
                  <a:cubicBezTo>
                    <a:pt x="207" y="208"/>
                    <a:pt x="207" y="214"/>
                    <a:pt x="206" y="217"/>
                  </a:cubicBezTo>
                  <a:cubicBezTo>
                    <a:pt x="206" y="217"/>
                    <a:pt x="205" y="218"/>
                    <a:pt x="205" y="218"/>
                  </a:cubicBezTo>
                  <a:cubicBezTo>
                    <a:pt x="203" y="218"/>
                    <a:pt x="201" y="221"/>
                    <a:pt x="195" y="224"/>
                  </a:cubicBezTo>
                  <a:cubicBezTo>
                    <a:pt x="189" y="227"/>
                    <a:pt x="190" y="231"/>
                    <a:pt x="187" y="226"/>
                  </a:cubicBezTo>
                  <a:cubicBezTo>
                    <a:pt x="184" y="222"/>
                    <a:pt x="181" y="221"/>
                    <a:pt x="177" y="224"/>
                  </a:cubicBezTo>
                  <a:cubicBezTo>
                    <a:pt x="172" y="227"/>
                    <a:pt x="167" y="222"/>
                    <a:pt x="169" y="228"/>
                  </a:cubicBezTo>
                  <a:cubicBezTo>
                    <a:pt x="171" y="234"/>
                    <a:pt x="179" y="239"/>
                    <a:pt x="172" y="239"/>
                  </a:cubicBezTo>
                  <a:cubicBezTo>
                    <a:pt x="165" y="239"/>
                    <a:pt x="169" y="238"/>
                    <a:pt x="162" y="235"/>
                  </a:cubicBezTo>
                  <a:cubicBezTo>
                    <a:pt x="156" y="232"/>
                    <a:pt x="149" y="232"/>
                    <a:pt x="149" y="230"/>
                  </a:cubicBezTo>
                  <a:cubicBezTo>
                    <a:pt x="148" y="229"/>
                    <a:pt x="148" y="227"/>
                    <a:pt x="148" y="226"/>
                  </a:cubicBezTo>
                  <a:cubicBezTo>
                    <a:pt x="149" y="227"/>
                    <a:pt x="151" y="227"/>
                    <a:pt x="152" y="227"/>
                  </a:cubicBezTo>
                  <a:cubicBezTo>
                    <a:pt x="157" y="225"/>
                    <a:pt x="156" y="219"/>
                    <a:pt x="158" y="215"/>
                  </a:cubicBezTo>
                  <a:cubicBezTo>
                    <a:pt x="160" y="212"/>
                    <a:pt x="158" y="210"/>
                    <a:pt x="153" y="203"/>
                  </a:cubicBezTo>
                  <a:cubicBezTo>
                    <a:pt x="148" y="196"/>
                    <a:pt x="155" y="196"/>
                    <a:pt x="156" y="190"/>
                  </a:cubicBezTo>
                  <a:cubicBezTo>
                    <a:pt x="157" y="185"/>
                    <a:pt x="151" y="187"/>
                    <a:pt x="150" y="185"/>
                  </a:cubicBezTo>
                  <a:cubicBezTo>
                    <a:pt x="148" y="183"/>
                    <a:pt x="148" y="180"/>
                    <a:pt x="142" y="177"/>
                  </a:cubicBezTo>
                  <a:cubicBezTo>
                    <a:pt x="135" y="174"/>
                    <a:pt x="134" y="169"/>
                    <a:pt x="132" y="166"/>
                  </a:cubicBezTo>
                  <a:cubicBezTo>
                    <a:pt x="130" y="164"/>
                    <a:pt x="130" y="153"/>
                    <a:pt x="129" y="146"/>
                  </a:cubicBezTo>
                  <a:cubicBezTo>
                    <a:pt x="129" y="139"/>
                    <a:pt x="121" y="131"/>
                    <a:pt x="117" y="125"/>
                  </a:cubicBezTo>
                  <a:cubicBezTo>
                    <a:pt x="113" y="119"/>
                    <a:pt x="99" y="113"/>
                    <a:pt x="92" y="112"/>
                  </a:cubicBezTo>
                  <a:cubicBezTo>
                    <a:pt x="85" y="111"/>
                    <a:pt x="90" y="118"/>
                    <a:pt x="84" y="124"/>
                  </a:cubicBezTo>
                  <a:cubicBezTo>
                    <a:pt x="78" y="129"/>
                    <a:pt x="77" y="128"/>
                    <a:pt x="72" y="128"/>
                  </a:cubicBezTo>
                  <a:cubicBezTo>
                    <a:pt x="67" y="127"/>
                    <a:pt x="65" y="122"/>
                    <a:pt x="61" y="120"/>
                  </a:cubicBezTo>
                  <a:cubicBezTo>
                    <a:pt x="57" y="118"/>
                    <a:pt x="54" y="121"/>
                    <a:pt x="51" y="127"/>
                  </a:cubicBezTo>
                  <a:cubicBezTo>
                    <a:pt x="48" y="134"/>
                    <a:pt x="45" y="134"/>
                    <a:pt x="41" y="138"/>
                  </a:cubicBezTo>
                  <a:cubicBezTo>
                    <a:pt x="37" y="142"/>
                    <a:pt x="36" y="139"/>
                    <a:pt x="34" y="136"/>
                  </a:cubicBezTo>
                  <a:cubicBezTo>
                    <a:pt x="32" y="132"/>
                    <a:pt x="36" y="126"/>
                    <a:pt x="37" y="123"/>
                  </a:cubicBezTo>
                  <a:cubicBezTo>
                    <a:pt x="38" y="120"/>
                    <a:pt x="35" y="118"/>
                    <a:pt x="36" y="112"/>
                  </a:cubicBezTo>
                  <a:cubicBezTo>
                    <a:pt x="37" y="106"/>
                    <a:pt x="37" y="103"/>
                    <a:pt x="36" y="96"/>
                  </a:cubicBezTo>
                  <a:cubicBezTo>
                    <a:pt x="34" y="89"/>
                    <a:pt x="36" y="87"/>
                    <a:pt x="35" y="84"/>
                  </a:cubicBezTo>
                  <a:cubicBezTo>
                    <a:pt x="35" y="81"/>
                    <a:pt x="29" y="81"/>
                    <a:pt x="24" y="84"/>
                  </a:cubicBezTo>
                  <a:cubicBezTo>
                    <a:pt x="19" y="87"/>
                    <a:pt x="17" y="83"/>
                    <a:pt x="16" y="82"/>
                  </a:cubicBezTo>
                  <a:cubicBezTo>
                    <a:pt x="15" y="82"/>
                    <a:pt x="13" y="75"/>
                    <a:pt x="14" y="73"/>
                  </a:cubicBezTo>
                  <a:cubicBezTo>
                    <a:pt x="15" y="71"/>
                    <a:pt x="14" y="66"/>
                    <a:pt x="13" y="64"/>
                  </a:cubicBezTo>
                  <a:cubicBezTo>
                    <a:pt x="12" y="62"/>
                    <a:pt x="7" y="58"/>
                    <a:pt x="4" y="59"/>
                  </a:cubicBezTo>
                  <a:cubicBezTo>
                    <a:pt x="2" y="60"/>
                    <a:pt x="2" y="59"/>
                    <a:pt x="0" y="58"/>
                  </a:cubicBezTo>
                  <a:cubicBezTo>
                    <a:pt x="1" y="58"/>
                    <a:pt x="1" y="57"/>
                    <a:pt x="1" y="57"/>
                  </a:cubicBezTo>
                  <a:cubicBezTo>
                    <a:pt x="1" y="56"/>
                    <a:pt x="4" y="50"/>
                    <a:pt x="7" y="48"/>
                  </a:cubicBezTo>
                  <a:cubicBezTo>
                    <a:pt x="9" y="47"/>
                    <a:pt x="10" y="43"/>
                    <a:pt x="10" y="42"/>
                  </a:cubicBezTo>
                  <a:cubicBezTo>
                    <a:pt x="10" y="41"/>
                    <a:pt x="16" y="35"/>
                    <a:pt x="20" y="31"/>
                  </a:cubicBezTo>
                  <a:cubicBezTo>
                    <a:pt x="21" y="30"/>
                    <a:pt x="22" y="29"/>
                    <a:pt x="22" y="28"/>
                  </a:cubicBezTo>
                  <a:cubicBezTo>
                    <a:pt x="23" y="29"/>
                    <a:pt x="24" y="30"/>
                    <a:pt x="25" y="33"/>
                  </a:cubicBezTo>
                  <a:cubicBezTo>
                    <a:pt x="28" y="37"/>
                    <a:pt x="23" y="33"/>
                    <a:pt x="32" y="35"/>
                  </a:cubicBezTo>
                  <a:cubicBezTo>
                    <a:pt x="41" y="38"/>
                    <a:pt x="42" y="38"/>
                    <a:pt x="41" y="34"/>
                  </a:cubicBezTo>
                  <a:cubicBezTo>
                    <a:pt x="40" y="31"/>
                    <a:pt x="36" y="29"/>
                    <a:pt x="37" y="23"/>
                  </a:cubicBezTo>
                  <a:cubicBezTo>
                    <a:pt x="37" y="16"/>
                    <a:pt x="39" y="20"/>
                    <a:pt x="36" y="14"/>
                  </a:cubicBezTo>
                  <a:cubicBezTo>
                    <a:pt x="33" y="9"/>
                    <a:pt x="29" y="4"/>
                    <a:pt x="32" y="2"/>
                  </a:cubicBezTo>
                  <a:cubicBezTo>
                    <a:pt x="35" y="0"/>
                    <a:pt x="40" y="0"/>
                    <a:pt x="44" y="1"/>
                  </a:cubicBezTo>
                  <a:cubicBezTo>
                    <a:pt x="44" y="2"/>
                    <a:pt x="44" y="2"/>
                    <a:pt x="45" y="2"/>
                  </a:cubicBezTo>
                  <a:cubicBezTo>
                    <a:pt x="48" y="4"/>
                    <a:pt x="46" y="4"/>
                    <a:pt x="50" y="9"/>
                  </a:cubicBezTo>
                  <a:cubicBezTo>
                    <a:pt x="54" y="13"/>
                    <a:pt x="53" y="16"/>
                    <a:pt x="59" y="19"/>
                  </a:cubicBezTo>
                  <a:cubicBezTo>
                    <a:pt x="65" y="22"/>
                    <a:pt x="68" y="18"/>
                    <a:pt x="68" y="23"/>
                  </a:cubicBezTo>
                  <a:cubicBezTo>
                    <a:pt x="68" y="28"/>
                    <a:pt x="64" y="29"/>
                    <a:pt x="69" y="37"/>
                  </a:cubicBezTo>
                  <a:cubicBezTo>
                    <a:pt x="75" y="45"/>
                    <a:pt x="80" y="51"/>
                    <a:pt x="86" y="51"/>
                  </a:cubicBezTo>
                  <a:cubicBezTo>
                    <a:pt x="92" y="51"/>
                    <a:pt x="92" y="50"/>
                    <a:pt x="94" y="45"/>
                  </a:cubicBezTo>
                  <a:cubicBezTo>
                    <a:pt x="96" y="40"/>
                    <a:pt x="97" y="41"/>
                    <a:pt x="103" y="44"/>
                  </a:cubicBezTo>
                  <a:cubicBezTo>
                    <a:pt x="109" y="47"/>
                    <a:pt x="115" y="50"/>
                    <a:pt x="114" y="53"/>
                  </a:cubicBezTo>
                  <a:cubicBezTo>
                    <a:pt x="113" y="55"/>
                    <a:pt x="108" y="53"/>
                    <a:pt x="112" y="57"/>
                  </a:cubicBezTo>
                  <a:cubicBezTo>
                    <a:pt x="117" y="62"/>
                    <a:pt x="123" y="63"/>
                    <a:pt x="121" y="68"/>
                  </a:cubicBezTo>
                  <a:cubicBezTo>
                    <a:pt x="120" y="73"/>
                    <a:pt x="125" y="78"/>
                    <a:pt x="117" y="78"/>
                  </a:cubicBezTo>
                  <a:cubicBezTo>
                    <a:pt x="108" y="78"/>
                    <a:pt x="102" y="77"/>
                    <a:pt x="103" y="80"/>
                  </a:cubicBezTo>
                  <a:cubicBezTo>
                    <a:pt x="103" y="84"/>
                    <a:pt x="98" y="91"/>
                    <a:pt x="105" y="92"/>
                  </a:cubicBezTo>
                  <a:cubicBezTo>
                    <a:pt x="111" y="93"/>
                    <a:pt x="114" y="99"/>
                    <a:pt x="119" y="102"/>
                  </a:cubicBezTo>
                  <a:cubicBezTo>
                    <a:pt x="125" y="104"/>
                    <a:pt x="136" y="104"/>
                    <a:pt x="136" y="108"/>
                  </a:cubicBezTo>
                  <a:cubicBezTo>
                    <a:pt x="135" y="112"/>
                    <a:pt x="138" y="116"/>
                    <a:pt x="143" y="122"/>
                  </a:cubicBezTo>
                  <a:cubicBezTo>
                    <a:pt x="148" y="128"/>
                    <a:pt x="154" y="135"/>
                    <a:pt x="159" y="140"/>
                  </a:cubicBezTo>
                  <a:cubicBezTo>
                    <a:pt x="164" y="145"/>
                    <a:pt x="176" y="157"/>
                    <a:pt x="176" y="160"/>
                  </a:cubicBezTo>
                  <a:cubicBezTo>
                    <a:pt x="176" y="162"/>
                    <a:pt x="174" y="165"/>
                    <a:pt x="182" y="168"/>
                  </a:cubicBezTo>
                  <a:cubicBezTo>
                    <a:pt x="191" y="171"/>
                    <a:pt x="202" y="176"/>
                    <a:pt x="201" y="180"/>
                  </a:cubicBezTo>
                  <a:cubicBezTo>
                    <a:pt x="199" y="183"/>
                    <a:pt x="187" y="180"/>
                    <a:pt x="196" y="189"/>
                  </a:cubicBezTo>
                  <a:cubicBezTo>
                    <a:pt x="205" y="198"/>
                    <a:pt x="208" y="200"/>
                    <a:pt x="207" y="2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105">
              <a:extLst>
                <a:ext uri="{FF2B5EF4-FFF2-40B4-BE49-F238E27FC236}">
                  <a16:creationId xmlns:a16="http://schemas.microsoft.com/office/drawing/2014/main" id="{6967605E-D405-3D49-9FC6-02AAD3C83EC5}"/>
                </a:ext>
              </a:extLst>
            </p:cNvPr>
            <p:cNvSpPr>
              <a:spLocks/>
            </p:cNvSpPr>
            <p:nvPr/>
          </p:nvSpPr>
          <p:spPr bwMode="auto">
            <a:xfrm>
              <a:off x="4104" y="1758"/>
              <a:ext cx="52" cy="5"/>
            </a:xfrm>
            <a:custGeom>
              <a:avLst/>
              <a:gdLst>
                <a:gd name="T0" fmla="*/ 52 w 52"/>
                <a:gd name="T1" fmla="*/ 4 h 5"/>
                <a:gd name="T2" fmla="*/ 5 w 52"/>
                <a:gd name="T3" fmla="*/ 1 h 5"/>
                <a:gd name="T4" fmla="*/ 6 w 52"/>
                <a:gd name="T5" fmla="*/ 0 h 5"/>
                <a:gd name="T6" fmla="*/ 0 w 52"/>
                <a:gd name="T7" fmla="*/ 2 h 5"/>
                <a:gd name="T8" fmla="*/ 6 w 52"/>
                <a:gd name="T9" fmla="*/ 5 h 5"/>
                <a:gd name="T10" fmla="*/ 5 w 52"/>
                <a:gd name="T11" fmla="*/ 3 h 5"/>
                <a:gd name="T12" fmla="*/ 52 w 52"/>
                <a:gd name="T13" fmla="*/ 5 h 5"/>
                <a:gd name="T14" fmla="*/ 52 w 52"/>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
                  <a:moveTo>
                    <a:pt x="52" y="4"/>
                  </a:moveTo>
                  <a:lnTo>
                    <a:pt x="5" y="1"/>
                  </a:lnTo>
                  <a:lnTo>
                    <a:pt x="6" y="0"/>
                  </a:lnTo>
                  <a:lnTo>
                    <a:pt x="0" y="2"/>
                  </a:lnTo>
                  <a:lnTo>
                    <a:pt x="6" y="5"/>
                  </a:lnTo>
                  <a:lnTo>
                    <a:pt x="5" y="3"/>
                  </a:lnTo>
                  <a:lnTo>
                    <a:pt x="52" y="5"/>
                  </a:lnTo>
                  <a:lnTo>
                    <a:pt x="52" y="4"/>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106">
              <a:extLst>
                <a:ext uri="{FF2B5EF4-FFF2-40B4-BE49-F238E27FC236}">
                  <a16:creationId xmlns:a16="http://schemas.microsoft.com/office/drawing/2014/main" id="{5FCC298D-652A-8A47-9F78-26DCBEB85AA3}"/>
                </a:ext>
              </a:extLst>
            </p:cNvPr>
            <p:cNvSpPr>
              <a:spLocks/>
            </p:cNvSpPr>
            <p:nvPr/>
          </p:nvSpPr>
          <p:spPr bwMode="auto">
            <a:xfrm>
              <a:off x="4268" y="1322"/>
              <a:ext cx="71" cy="93"/>
            </a:xfrm>
            <a:custGeom>
              <a:avLst/>
              <a:gdLst>
                <a:gd name="T0" fmla="*/ 82 w 119"/>
                <a:gd name="T1" fmla="*/ 93 h 155"/>
                <a:gd name="T2" fmla="*/ 79 w 119"/>
                <a:gd name="T3" fmla="*/ 100 h 155"/>
                <a:gd name="T4" fmla="*/ 86 w 119"/>
                <a:gd name="T5" fmla="*/ 111 h 155"/>
                <a:gd name="T6" fmla="*/ 106 w 119"/>
                <a:gd name="T7" fmla="*/ 120 h 155"/>
                <a:gd name="T8" fmla="*/ 113 w 119"/>
                <a:gd name="T9" fmla="*/ 125 h 155"/>
                <a:gd name="T10" fmla="*/ 112 w 119"/>
                <a:gd name="T11" fmla="*/ 131 h 155"/>
                <a:gd name="T12" fmla="*/ 89 w 119"/>
                <a:gd name="T13" fmla="*/ 134 h 155"/>
                <a:gd name="T14" fmla="*/ 82 w 119"/>
                <a:gd name="T15" fmla="*/ 148 h 155"/>
                <a:gd name="T16" fmla="*/ 82 w 119"/>
                <a:gd name="T17" fmla="*/ 155 h 155"/>
                <a:gd name="T18" fmla="*/ 82 w 119"/>
                <a:gd name="T19" fmla="*/ 155 h 155"/>
                <a:gd name="T20" fmla="*/ 75 w 119"/>
                <a:gd name="T21" fmla="*/ 146 h 155"/>
                <a:gd name="T22" fmla="*/ 70 w 119"/>
                <a:gd name="T23" fmla="*/ 145 h 155"/>
                <a:gd name="T24" fmla="*/ 62 w 119"/>
                <a:gd name="T25" fmla="*/ 148 h 155"/>
                <a:gd name="T26" fmla="*/ 57 w 119"/>
                <a:gd name="T27" fmla="*/ 145 h 155"/>
                <a:gd name="T28" fmla="*/ 52 w 119"/>
                <a:gd name="T29" fmla="*/ 152 h 155"/>
                <a:gd name="T30" fmla="*/ 43 w 119"/>
                <a:gd name="T31" fmla="*/ 146 h 155"/>
                <a:gd name="T32" fmla="*/ 37 w 119"/>
                <a:gd name="T33" fmla="*/ 142 h 155"/>
                <a:gd name="T34" fmla="*/ 36 w 119"/>
                <a:gd name="T35" fmla="*/ 126 h 155"/>
                <a:gd name="T36" fmla="*/ 40 w 119"/>
                <a:gd name="T37" fmla="*/ 119 h 155"/>
                <a:gd name="T38" fmla="*/ 36 w 119"/>
                <a:gd name="T39" fmla="*/ 112 h 155"/>
                <a:gd name="T40" fmla="*/ 25 w 119"/>
                <a:gd name="T41" fmla="*/ 99 h 155"/>
                <a:gd name="T42" fmla="*/ 13 w 119"/>
                <a:gd name="T43" fmla="*/ 95 h 155"/>
                <a:gd name="T44" fmla="*/ 7 w 119"/>
                <a:gd name="T45" fmla="*/ 94 h 155"/>
                <a:gd name="T46" fmla="*/ 0 w 119"/>
                <a:gd name="T47" fmla="*/ 91 h 155"/>
                <a:gd name="T48" fmla="*/ 1 w 119"/>
                <a:gd name="T49" fmla="*/ 84 h 155"/>
                <a:gd name="T50" fmla="*/ 5 w 119"/>
                <a:gd name="T51" fmla="*/ 75 h 155"/>
                <a:gd name="T52" fmla="*/ 22 w 119"/>
                <a:gd name="T53" fmla="*/ 63 h 155"/>
                <a:gd name="T54" fmla="*/ 33 w 119"/>
                <a:gd name="T55" fmla="*/ 43 h 155"/>
                <a:gd name="T56" fmla="*/ 43 w 119"/>
                <a:gd name="T57" fmla="*/ 45 h 155"/>
                <a:gd name="T58" fmla="*/ 56 w 119"/>
                <a:gd name="T59" fmla="*/ 48 h 155"/>
                <a:gd name="T60" fmla="*/ 69 w 119"/>
                <a:gd name="T61" fmla="*/ 45 h 155"/>
                <a:gd name="T62" fmla="*/ 61 w 119"/>
                <a:gd name="T63" fmla="*/ 36 h 155"/>
                <a:gd name="T64" fmla="*/ 69 w 119"/>
                <a:gd name="T65" fmla="*/ 31 h 155"/>
                <a:gd name="T66" fmla="*/ 78 w 119"/>
                <a:gd name="T67" fmla="*/ 27 h 155"/>
                <a:gd name="T68" fmla="*/ 85 w 119"/>
                <a:gd name="T69" fmla="*/ 18 h 155"/>
                <a:gd name="T70" fmla="*/ 85 w 119"/>
                <a:gd name="T71" fmla="*/ 5 h 155"/>
                <a:gd name="T72" fmla="*/ 93 w 119"/>
                <a:gd name="T73" fmla="*/ 8 h 155"/>
                <a:gd name="T74" fmla="*/ 101 w 119"/>
                <a:gd name="T75" fmla="*/ 12 h 155"/>
                <a:gd name="T76" fmla="*/ 101 w 119"/>
                <a:gd name="T77" fmla="*/ 14 h 155"/>
                <a:gd name="T78" fmla="*/ 109 w 119"/>
                <a:gd name="T79" fmla="*/ 20 h 155"/>
                <a:gd name="T80" fmla="*/ 108 w 119"/>
                <a:gd name="T81" fmla="*/ 28 h 155"/>
                <a:gd name="T82" fmla="*/ 101 w 119"/>
                <a:gd name="T83" fmla="*/ 37 h 155"/>
                <a:gd name="T84" fmla="*/ 108 w 119"/>
                <a:gd name="T85" fmla="*/ 50 h 155"/>
                <a:gd name="T86" fmla="*/ 114 w 119"/>
                <a:gd name="T87" fmla="*/ 65 h 155"/>
                <a:gd name="T88" fmla="*/ 100 w 119"/>
                <a:gd name="T89" fmla="*/ 74 h 155"/>
                <a:gd name="T90" fmla="*/ 93 w 119"/>
                <a:gd name="T91" fmla="*/ 85 h 155"/>
                <a:gd name="T92" fmla="*/ 82 w 119"/>
                <a:gd name="T93" fmla="*/ 9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155">
                  <a:moveTo>
                    <a:pt x="82" y="93"/>
                  </a:moveTo>
                  <a:cubicBezTo>
                    <a:pt x="81" y="94"/>
                    <a:pt x="77" y="98"/>
                    <a:pt x="79" y="100"/>
                  </a:cubicBezTo>
                  <a:cubicBezTo>
                    <a:pt x="81" y="103"/>
                    <a:pt x="75" y="105"/>
                    <a:pt x="86" y="111"/>
                  </a:cubicBezTo>
                  <a:cubicBezTo>
                    <a:pt x="97" y="117"/>
                    <a:pt x="99" y="116"/>
                    <a:pt x="106" y="120"/>
                  </a:cubicBezTo>
                  <a:cubicBezTo>
                    <a:pt x="108" y="122"/>
                    <a:pt x="111" y="123"/>
                    <a:pt x="113" y="125"/>
                  </a:cubicBezTo>
                  <a:cubicBezTo>
                    <a:pt x="113" y="126"/>
                    <a:pt x="112" y="128"/>
                    <a:pt x="112" y="131"/>
                  </a:cubicBezTo>
                  <a:cubicBezTo>
                    <a:pt x="110" y="136"/>
                    <a:pt x="98" y="134"/>
                    <a:pt x="89" y="134"/>
                  </a:cubicBezTo>
                  <a:cubicBezTo>
                    <a:pt x="79" y="134"/>
                    <a:pt x="83" y="142"/>
                    <a:pt x="82" y="148"/>
                  </a:cubicBezTo>
                  <a:cubicBezTo>
                    <a:pt x="81" y="152"/>
                    <a:pt x="82" y="154"/>
                    <a:pt x="82" y="155"/>
                  </a:cubicBezTo>
                  <a:cubicBezTo>
                    <a:pt x="82" y="155"/>
                    <a:pt x="82" y="155"/>
                    <a:pt x="82" y="155"/>
                  </a:cubicBezTo>
                  <a:cubicBezTo>
                    <a:pt x="74" y="153"/>
                    <a:pt x="74" y="148"/>
                    <a:pt x="75" y="146"/>
                  </a:cubicBezTo>
                  <a:cubicBezTo>
                    <a:pt x="77" y="145"/>
                    <a:pt x="74" y="141"/>
                    <a:pt x="70" y="145"/>
                  </a:cubicBezTo>
                  <a:cubicBezTo>
                    <a:pt x="66" y="148"/>
                    <a:pt x="65" y="151"/>
                    <a:pt x="62" y="148"/>
                  </a:cubicBezTo>
                  <a:cubicBezTo>
                    <a:pt x="59" y="144"/>
                    <a:pt x="59" y="140"/>
                    <a:pt x="57" y="145"/>
                  </a:cubicBezTo>
                  <a:cubicBezTo>
                    <a:pt x="55" y="150"/>
                    <a:pt x="60" y="155"/>
                    <a:pt x="52" y="152"/>
                  </a:cubicBezTo>
                  <a:cubicBezTo>
                    <a:pt x="44" y="149"/>
                    <a:pt x="45" y="146"/>
                    <a:pt x="43" y="146"/>
                  </a:cubicBezTo>
                  <a:cubicBezTo>
                    <a:pt x="41" y="146"/>
                    <a:pt x="37" y="148"/>
                    <a:pt x="37" y="142"/>
                  </a:cubicBezTo>
                  <a:cubicBezTo>
                    <a:pt x="37" y="137"/>
                    <a:pt x="29" y="127"/>
                    <a:pt x="36" y="126"/>
                  </a:cubicBezTo>
                  <a:cubicBezTo>
                    <a:pt x="42" y="124"/>
                    <a:pt x="44" y="121"/>
                    <a:pt x="40" y="119"/>
                  </a:cubicBezTo>
                  <a:cubicBezTo>
                    <a:pt x="36" y="118"/>
                    <a:pt x="37" y="117"/>
                    <a:pt x="36" y="112"/>
                  </a:cubicBezTo>
                  <a:cubicBezTo>
                    <a:pt x="34" y="106"/>
                    <a:pt x="29" y="100"/>
                    <a:pt x="25" y="99"/>
                  </a:cubicBezTo>
                  <a:cubicBezTo>
                    <a:pt x="21" y="99"/>
                    <a:pt x="16" y="93"/>
                    <a:pt x="13" y="95"/>
                  </a:cubicBezTo>
                  <a:cubicBezTo>
                    <a:pt x="11" y="96"/>
                    <a:pt x="11" y="97"/>
                    <a:pt x="7" y="94"/>
                  </a:cubicBezTo>
                  <a:cubicBezTo>
                    <a:pt x="4" y="92"/>
                    <a:pt x="2" y="91"/>
                    <a:pt x="0" y="91"/>
                  </a:cubicBezTo>
                  <a:cubicBezTo>
                    <a:pt x="0" y="89"/>
                    <a:pt x="1" y="87"/>
                    <a:pt x="1" y="84"/>
                  </a:cubicBezTo>
                  <a:cubicBezTo>
                    <a:pt x="1" y="80"/>
                    <a:pt x="2" y="79"/>
                    <a:pt x="5" y="75"/>
                  </a:cubicBezTo>
                  <a:cubicBezTo>
                    <a:pt x="8" y="71"/>
                    <a:pt x="15" y="69"/>
                    <a:pt x="22" y="63"/>
                  </a:cubicBezTo>
                  <a:cubicBezTo>
                    <a:pt x="29" y="57"/>
                    <a:pt x="31" y="53"/>
                    <a:pt x="33" y="43"/>
                  </a:cubicBezTo>
                  <a:cubicBezTo>
                    <a:pt x="35" y="34"/>
                    <a:pt x="35" y="38"/>
                    <a:pt x="43" y="45"/>
                  </a:cubicBezTo>
                  <a:cubicBezTo>
                    <a:pt x="50" y="52"/>
                    <a:pt x="47" y="47"/>
                    <a:pt x="56" y="48"/>
                  </a:cubicBezTo>
                  <a:cubicBezTo>
                    <a:pt x="66" y="49"/>
                    <a:pt x="67" y="46"/>
                    <a:pt x="69" y="45"/>
                  </a:cubicBezTo>
                  <a:cubicBezTo>
                    <a:pt x="70" y="43"/>
                    <a:pt x="66" y="41"/>
                    <a:pt x="61" y="36"/>
                  </a:cubicBezTo>
                  <a:cubicBezTo>
                    <a:pt x="56" y="31"/>
                    <a:pt x="66" y="31"/>
                    <a:pt x="69" y="31"/>
                  </a:cubicBezTo>
                  <a:cubicBezTo>
                    <a:pt x="72" y="31"/>
                    <a:pt x="74" y="31"/>
                    <a:pt x="78" y="27"/>
                  </a:cubicBezTo>
                  <a:cubicBezTo>
                    <a:pt x="81" y="23"/>
                    <a:pt x="82" y="21"/>
                    <a:pt x="85" y="18"/>
                  </a:cubicBezTo>
                  <a:cubicBezTo>
                    <a:pt x="89" y="15"/>
                    <a:pt x="86" y="10"/>
                    <a:pt x="85" y="5"/>
                  </a:cubicBezTo>
                  <a:cubicBezTo>
                    <a:pt x="85" y="0"/>
                    <a:pt x="91" y="7"/>
                    <a:pt x="93" y="8"/>
                  </a:cubicBezTo>
                  <a:cubicBezTo>
                    <a:pt x="94" y="9"/>
                    <a:pt x="98" y="11"/>
                    <a:pt x="101" y="12"/>
                  </a:cubicBezTo>
                  <a:cubicBezTo>
                    <a:pt x="101" y="13"/>
                    <a:pt x="101" y="13"/>
                    <a:pt x="101" y="14"/>
                  </a:cubicBezTo>
                  <a:cubicBezTo>
                    <a:pt x="103" y="16"/>
                    <a:pt x="107" y="19"/>
                    <a:pt x="109" y="20"/>
                  </a:cubicBezTo>
                  <a:cubicBezTo>
                    <a:pt x="110" y="23"/>
                    <a:pt x="109" y="26"/>
                    <a:pt x="108" y="28"/>
                  </a:cubicBezTo>
                  <a:cubicBezTo>
                    <a:pt x="107" y="31"/>
                    <a:pt x="102" y="33"/>
                    <a:pt x="101" y="37"/>
                  </a:cubicBezTo>
                  <a:cubicBezTo>
                    <a:pt x="101" y="40"/>
                    <a:pt x="103" y="44"/>
                    <a:pt x="108" y="50"/>
                  </a:cubicBezTo>
                  <a:cubicBezTo>
                    <a:pt x="114" y="56"/>
                    <a:pt x="119" y="61"/>
                    <a:pt x="114" y="65"/>
                  </a:cubicBezTo>
                  <a:cubicBezTo>
                    <a:pt x="109" y="68"/>
                    <a:pt x="103" y="69"/>
                    <a:pt x="100" y="74"/>
                  </a:cubicBezTo>
                  <a:cubicBezTo>
                    <a:pt x="97" y="79"/>
                    <a:pt x="97" y="81"/>
                    <a:pt x="93" y="85"/>
                  </a:cubicBezTo>
                  <a:cubicBezTo>
                    <a:pt x="89" y="89"/>
                    <a:pt x="83" y="91"/>
                    <a:pt x="82" y="9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107">
              <a:extLst>
                <a:ext uri="{FF2B5EF4-FFF2-40B4-BE49-F238E27FC236}">
                  <a16:creationId xmlns:a16="http://schemas.microsoft.com/office/drawing/2014/main" id="{8581B4A7-B2E0-E842-9841-576DB6D2A5D8}"/>
                </a:ext>
              </a:extLst>
            </p:cNvPr>
            <p:cNvSpPr>
              <a:spLocks/>
            </p:cNvSpPr>
            <p:nvPr/>
          </p:nvSpPr>
          <p:spPr bwMode="auto">
            <a:xfrm>
              <a:off x="4303" y="1369"/>
              <a:ext cx="39" cy="11"/>
            </a:xfrm>
            <a:custGeom>
              <a:avLst/>
              <a:gdLst>
                <a:gd name="T0" fmla="*/ 0 w 39"/>
                <a:gd name="T1" fmla="*/ 11 h 11"/>
                <a:gd name="T2" fmla="*/ 0 w 39"/>
                <a:gd name="T3" fmla="*/ 10 h 11"/>
                <a:gd name="T4" fmla="*/ 38 w 39"/>
                <a:gd name="T5" fmla="*/ 0 h 11"/>
                <a:gd name="T6" fmla="*/ 39 w 39"/>
                <a:gd name="T7" fmla="*/ 1 h 11"/>
                <a:gd name="T8" fmla="*/ 0 w 39"/>
                <a:gd name="T9" fmla="*/ 11 h 11"/>
              </a:gdLst>
              <a:ahLst/>
              <a:cxnLst>
                <a:cxn ang="0">
                  <a:pos x="T0" y="T1"/>
                </a:cxn>
                <a:cxn ang="0">
                  <a:pos x="T2" y="T3"/>
                </a:cxn>
                <a:cxn ang="0">
                  <a:pos x="T4" y="T5"/>
                </a:cxn>
                <a:cxn ang="0">
                  <a:pos x="T6" y="T7"/>
                </a:cxn>
                <a:cxn ang="0">
                  <a:pos x="T8" y="T9"/>
                </a:cxn>
              </a:cxnLst>
              <a:rect l="0" t="0" r="r" b="b"/>
              <a:pathLst>
                <a:path w="39" h="11">
                  <a:moveTo>
                    <a:pt x="0" y="11"/>
                  </a:moveTo>
                  <a:lnTo>
                    <a:pt x="0" y="10"/>
                  </a:lnTo>
                  <a:lnTo>
                    <a:pt x="38" y="0"/>
                  </a:lnTo>
                  <a:lnTo>
                    <a:pt x="39" y="1"/>
                  </a:lnTo>
                  <a:lnTo>
                    <a:pt x="0" y="1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108">
              <a:extLst>
                <a:ext uri="{FF2B5EF4-FFF2-40B4-BE49-F238E27FC236}">
                  <a16:creationId xmlns:a16="http://schemas.microsoft.com/office/drawing/2014/main" id="{4E5AB0F9-4450-544C-B7FE-8C47184F2E36}"/>
                </a:ext>
              </a:extLst>
            </p:cNvPr>
            <p:cNvSpPr>
              <a:spLocks/>
            </p:cNvSpPr>
            <p:nvPr/>
          </p:nvSpPr>
          <p:spPr bwMode="auto">
            <a:xfrm>
              <a:off x="4299" y="1376"/>
              <a:ext cx="6" cy="5"/>
            </a:xfrm>
            <a:custGeom>
              <a:avLst/>
              <a:gdLst>
                <a:gd name="T0" fmla="*/ 5 w 6"/>
                <a:gd name="T1" fmla="*/ 0 h 5"/>
                <a:gd name="T2" fmla="*/ 4 w 6"/>
                <a:gd name="T3" fmla="*/ 3 h 5"/>
                <a:gd name="T4" fmla="*/ 6 w 6"/>
                <a:gd name="T5" fmla="*/ 5 h 5"/>
                <a:gd name="T6" fmla="*/ 0 w 6"/>
                <a:gd name="T7" fmla="*/ 5 h 5"/>
                <a:gd name="T8" fmla="*/ 5 w 6"/>
                <a:gd name="T9" fmla="*/ 0 h 5"/>
              </a:gdLst>
              <a:ahLst/>
              <a:cxnLst>
                <a:cxn ang="0">
                  <a:pos x="T0" y="T1"/>
                </a:cxn>
                <a:cxn ang="0">
                  <a:pos x="T2" y="T3"/>
                </a:cxn>
                <a:cxn ang="0">
                  <a:pos x="T4" y="T5"/>
                </a:cxn>
                <a:cxn ang="0">
                  <a:pos x="T6" y="T7"/>
                </a:cxn>
                <a:cxn ang="0">
                  <a:pos x="T8" y="T9"/>
                </a:cxn>
              </a:cxnLst>
              <a:rect l="0" t="0" r="r" b="b"/>
              <a:pathLst>
                <a:path w="6" h="5">
                  <a:moveTo>
                    <a:pt x="5" y="0"/>
                  </a:moveTo>
                  <a:lnTo>
                    <a:pt x="4" y="3"/>
                  </a:lnTo>
                  <a:lnTo>
                    <a:pt x="6" y="5"/>
                  </a:lnTo>
                  <a:lnTo>
                    <a:pt x="0" y="5"/>
                  </a:lnTo>
                  <a:lnTo>
                    <a:pt x="5" y="0"/>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109">
              <a:extLst>
                <a:ext uri="{FF2B5EF4-FFF2-40B4-BE49-F238E27FC236}">
                  <a16:creationId xmlns:a16="http://schemas.microsoft.com/office/drawing/2014/main" id="{214AE2CC-97B6-B34E-8329-CE01B8F02A9C}"/>
                </a:ext>
              </a:extLst>
            </p:cNvPr>
            <p:cNvSpPr>
              <a:spLocks/>
            </p:cNvSpPr>
            <p:nvPr/>
          </p:nvSpPr>
          <p:spPr bwMode="auto">
            <a:xfrm>
              <a:off x="4315" y="1397"/>
              <a:ext cx="62" cy="78"/>
            </a:xfrm>
            <a:custGeom>
              <a:avLst/>
              <a:gdLst>
                <a:gd name="T0" fmla="*/ 96 w 103"/>
                <a:gd name="T1" fmla="*/ 98 h 130"/>
                <a:gd name="T2" fmla="*/ 84 w 103"/>
                <a:gd name="T3" fmla="*/ 98 h 130"/>
                <a:gd name="T4" fmla="*/ 81 w 103"/>
                <a:gd name="T5" fmla="*/ 102 h 130"/>
                <a:gd name="T6" fmla="*/ 86 w 103"/>
                <a:gd name="T7" fmla="*/ 108 h 130"/>
                <a:gd name="T8" fmla="*/ 74 w 103"/>
                <a:gd name="T9" fmla="*/ 105 h 130"/>
                <a:gd name="T10" fmla="*/ 66 w 103"/>
                <a:gd name="T11" fmla="*/ 108 h 130"/>
                <a:gd name="T12" fmla="*/ 60 w 103"/>
                <a:gd name="T13" fmla="*/ 108 h 130"/>
                <a:gd name="T14" fmla="*/ 50 w 103"/>
                <a:gd name="T15" fmla="*/ 113 h 130"/>
                <a:gd name="T16" fmla="*/ 41 w 103"/>
                <a:gd name="T17" fmla="*/ 119 h 130"/>
                <a:gd name="T18" fmla="*/ 34 w 103"/>
                <a:gd name="T19" fmla="*/ 119 h 130"/>
                <a:gd name="T20" fmla="*/ 34 w 103"/>
                <a:gd name="T21" fmla="*/ 104 h 130"/>
                <a:gd name="T22" fmla="*/ 28 w 103"/>
                <a:gd name="T23" fmla="*/ 99 h 130"/>
                <a:gd name="T24" fmla="*/ 27 w 103"/>
                <a:gd name="T25" fmla="*/ 85 h 130"/>
                <a:gd name="T26" fmla="*/ 28 w 103"/>
                <a:gd name="T27" fmla="*/ 78 h 130"/>
                <a:gd name="T28" fmla="*/ 24 w 103"/>
                <a:gd name="T29" fmla="*/ 72 h 130"/>
                <a:gd name="T30" fmla="*/ 15 w 103"/>
                <a:gd name="T31" fmla="*/ 65 h 130"/>
                <a:gd name="T32" fmla="*/ 13 w 103"/>
                <a:gd name="T33" fmla="*/ 56 h 130"/>
                <a:gd name="T34" fmla="*/ 4 w 103"/>
                <a:gd name="T35" fmla="*/ 45 h 130"/>
                <a:gd name="T36" fmla="*/ 20 w 103"/>
                <a:gd name="T37" fmla="*/ 48 h 130"/>
                <a:gd name="T38" fmla="*/ 11 w 103"/>
                <a:gd name="T39" fmla="*/ 39 h 130"/>
                <a:gd name="T40" fmla="*/ 3 w 103"/>
                <a:gd name="T41" fmla="*/ 30 h 130"/>
                <a:gd name="T42" fmla="*/ 3 w 103"/>
                <a:gd name="T43" fmla="*/ 23 h 130"/>
                <a:gd name="T44" fmla="*/ 10 w 103"/>
                <a:gd name="T45" fmla="*/ 9 h 130"/>
                <a:gd name="T46" fmla="*/ 33 w 103"/>
                <a:gd name="T47" fmla="*/ 6 h 130"/>
                <a:gd name="T48" fmla="*/ 34 w 103"/>
                <a:gd name="T49" fmla="*/ 0 h 130"/>
                <a:gd name="T50" fmla="*/ 44 w 103"/>
                <a:gd name="T51" fmla="*/ 10 h 130"/>
                <a:gd name="T52" fmla="*/ 57 w 103"/>
                <a:gd name="T53" fmla="*/ 21 h 130"/>
                <a:gd name="T54" fmla="*/ 75 w 103"/>
                <a:gd name="T55" fmla="*/ 37 h 130"/>
                <a:gd name="T56" fmla="*/ 82 w 103"/>
                <a:gd name="T57" fmla="*/ 52 h 130"/>
                <a:gd name="T58" fmla="*/ 87 w 103"/>
                <a:gd name="T59" fmla="*/ 70 h 130"/>
                <a:gd name="T60" fmla="*/ 96 w 103"/>
                <a:gd name="T61" fmla="*/ 78 h 130"/>
                <a:gd name="T62" fmla="*/ 96 w 103"/>
                <a:gd name="T63" fmla="*/ 9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30">
                  <a:moveTo>
                    <a:pt x="96" y="98"/>
                  </a:moveTo>
                  <a:cubicBezTo>
                    <a:pt x="90" y="99"/>
                    <a:pt x="87" y="99"/>
                    <a:pt x="84" y="98"/>
                  </a:cubicBezTo>
                  <a:cubicBezTo>
                    <a:pt x="82" y="97"/>
                    <a:pt x="79" y="99"/>
                    <a:pt x="81" y="102"/>
                  </a:cubicBezTo>
                  <a:cubicBezTo>
                    <a:pt x="83" y="104"/>
                    <a:pt x="89" y="107"/>
                    <a:pt x="86" y="108"/>
                  </a:cubicBezTo>
                  <a:cubicBezTo>
                    <a:pt x="83" y="109"/>
                    <a:pt x="77" y="105"/>
                    <a:pt x="74" y="105"/>
                  </a:cubicBezTo>
                  <a:cubicBezTo>
                    <a:pt x="71" y="105"/>
                    <a:pt x="66" y="103"/>
                    <a:pt x="66" y="108"/>
                  </a:cubicBezTo>
                  <a:cubicBezTo>
                    <a:pt x="65" y="113"/>
                    <a:pt x="60" y="102"/>
                    <a:pt x="60" y="108"/>
                  </a:cubicBezTo>
                  <a:cubicBezTo>
                    <a:pt x="59" y="115"/>
                    <a:pt x="51" y="109"/>
                    <a:pt x="50" y="113"/>
                  </a:cubicBezTo>
                  <a:cubicBezTo>
                    <a:pt x="49" y="118"/>
                    <a:pt x="44" y="118"/>
                    <a:pt x="41" y="119"/>
                  </a:cubicBezTo>
                  <a:cubicBezTo>
                    <a:pt x="38" y="119"/>
                    <a:pt x="34" y="130"/>
                    <a:pt x="34" y="119"/>
                  </a:cubicBezTo>
                  <a:cubicBezTo>
                    <a:pt x="34" y="108"/>
                    <a:pt x="39" y="104"/>
                    <a:pt x="34" y="104"/>
                  </a:cubicBezTo>
                  <a:cubicBezTo>
                    <a:pt x="29" y="104"/>
                    <a:pt x="28" y="104"/>
                    <a:pt x="28" y="99"/>
                  </a:cubicBezTo>
                  <a:cubicBezTo>
                    <a:pt x="28" y="94"/>
                    <a:pt x="27" y="85"/>
                    <a:pt x="27" y="85"/>
                  </a:cubicBezTo>
                  <a:cubicBezTo>
                    <a:pt x="27" y="85"/>
                    <a:pt x="27" y="80"/>
                    <a:pt x="28" y="78"/>
                  </a:cubicBezTo>
                  <a:cubicBezTo>
                    <a:pt x="28" y="77"/>
                    <a:pt x="23" y="73"/>
                    <a:pt x="24" y="72"/>
                  </a:cubicBezTo>
                  <a:cubicBezTo>
                    <a:pt x="25" y="71"/>
                    <a:pt x="13" y="68"/>
                    <a:pt x="15" y="65"/>
                  </a:cubicBezTo>
                  <a:cubicBezTo>
                    <a:pt x="17" y="61"/>
                    <a:pt x="13" y="56"/>
                    <a:pt x="13" y="56"/>
                  </a:cubicBezTo>
                  <a:cubicBezTo>
                    <a:pt x="13" y="56"/>
                    <a:pt x="0" y="47"/>
                    <a:pt x="4" y="45"/>
                  </a:cubicBezTo>
                  <a:cubicBezTo>
                    <a:pt x="7" y="44"/>
                    <a:pt x="19" y="48"/>
                    <a:pt x="20" y="48"/>
                  </a:cubicBezTo>
                  <a:cubicBezTo>
                    <a:pt x="22" y="48"/>
                    <a:pt x="13" y="45"/>
                    <a:pt x="11" y="39"/>
                  </a:cubicBezTo>
                  <a:cubicBezTo>
                    <a:pt x="9" y="32"/>
                    <a:pt x="10" y="32"/>
                    <a:pt x="3" y="30"/>
                  </a:cubicBezTo>
                  <a:cubicBezTo>
                    <a:pt x="3" y="29"/>
                    <a:pt x="2" y="27"/>
                    <a:pt x="3" y="23"/>
                  </a:cubicBezTo>
                  <a:cubicBezTo>
                    <a:pt x="4" y="17"/>
                    <a:pt x="0" y="9"/>
                    <a:pt x="10" y="9"/>
                  </a:cubicBezTo>
                  <a:cubicBezTo>
                    <a:pt x="19" y="9"/>
                    <a:pt x="31" y="11"/>
                    <a:pt x="33" y="6"/>
                  </a:cubicBezTo>
                  <a:cubicBezTo>
                    <a:pt x="33" y="3"/>
                    <a:pt x="34" y="1"/>
                    <a:pt x="34" y="0"/>
                  </a:cubicBezTo>
                  <a:cubicBezTo>
                    <a:pt x="38" y="4"/>
                    <a:pt x="42" y="8"/>
                    <a:pt x="44" y="10"/>
                  </a:cubicBezTo>
                  <a:cubicBezTo>
                    <a:pt x="46" y="14"/>
                    <a:pt x="55" y="15"/>
                    <a:pt x="57" y="21"/>
                  </a:cubicBezTo>
                  <a:cubicBezTo>
                    <a:pt x="60" y="27"/>
                    <a:pt x="73" y="32"/>
                    <a:pt x="75" y="37"/>
                  </a:cubicBezTo>
                  <a:cubicBezTo>
                    <a:pt x="76" y="41"/>
                    <a:pt x="79" y="42"/>
                    <a:pt x="82" y="52"/>
                  </a:cubicBezTo>
                  <a:cubicBezTo>
                    <a:pt x="84" y="63"/>
                    <a:pt x="83" y="65"/>
                    <a:pt x="87" y="70"/>
                  </a:cubicBezTo>
                  <a:cubicBezTo>
                    <a:pt x="91" y="75"/>
                    <a:pt x="96" y="75"/>
                    <a:pt x="96" y="78"/>
                  </a:cubicBezTo>
                  <a:cubicBezTo>
                    <a:pt x="96" y="82"/>
                    <a:pt x="103" y="97"/>
                    <a:pt x="96" y="9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110">
              <a:extLst>
                <a:ext uri="{FF2B5EF4-FFF2-40B4-BE49-F238E27FC236}">
                  <a16:creationId xmlns:a16="http://schemas.microsoft.com/office/drawing/2014/main" id="{E53B58E9-2124-0845-AC75-EDAF40A5BED7}"/>
                </a:ext>
              </a:extLst>
            </p:cNvPr>
            <p:cNvSpPr>
              <a:spLocks/>
            </p:cNvSpPr>
            <p:nvPr/>
          </p:nvSpPr>
          <p:spPr bwMode="auto">
            <a:xfrm>
              <a:off x="4314" y="1443"/>
              <a:ext cx="41" cy="18"/>
            </a:xfrm>
            <a:custGeom>
              <a:avLst/>
              <a:gdLst>
                <a:gd name="T0" fmla="*/ 41 w 41"/>
                <a:gd name="T1" fmla="*/ 0 h 18"/>
                <a:gd name="T2" fmla="*/ 34 w 41"/>
                <a:gd name="T3" fmla="*/ 0 h 18"/>
                <a:gd name="T4" fmla="*/ 35 w 41"/>
                <a:gd name="T5" fmla="*/ 2 h 18"/>
                <a:gd name="T6" fmla="*/ 0 w 41"/>
                <a:gd name="T7" fmla="*/ 16 h 18"/>
                <a:gd name="T8" fmla="*/ 0 w 41"/>
                <a:gd name="T9" fmla="*/ 18 h 18"/>
                <a:gd name="T10" fmla="*/ 36 w 41"/>
                <a:gd name="T11" fmla="*/ 3 h 18"/>
                <a:gd name="T12" fmla="*/ 36 w 41"/>
                <a:gd name="T13" fmla="*/ 5 h 18"/>
                <a:gd name="T14" fmla="*/ 41 w 4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8">
                  <a:moveTo>
                    <a:pt x="41" y="0"/>
                  </a:moveTo>
                  <a:lnTo>
                    <a:pt x="34" y="0"/>
                  </a:lnTo>
                  <a:lnTo>
                    <a:pt x="35" y="2"/>
                  </a:lnTo>
                  <a:lnTo>
                    <a:pt x="0" y="16"/>
                  </a:lnTo>
                  <a:lnTo>
                    <a:pt x="0" y="18"/>
                  </a:lnTo>
                  <a:lnTo>
                    <a:pt x="36" y="3"/>
                  </a:lnTo>
                  <a:lnTo>
                    <a:pt x="36" y="5"/>
                  </a:lnTo>
                  <a:lnTo>
                    <a:pt x="41" y="0"/>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111">
              <a:extLst>
                <a:ext uri="{FF2B5EF4-FFF2-40B4-BE49-F238E27FC236}">
                  <a16:creationId xmlns:a16="http://schemas.microsoft.com/office/drawing/2014/main" id="{C761E13B-7823-2F44-9FF7-D4B8FEB5C769}"/>
                </a:ext>
              </a:extLst>
            </p:cNvPr>
            <p:cNvSpPr>
              <a:spLocks/>
            </p:cNvSpPr>
            <p:nvPr/>
          </p:nvSpPr>
          <p:spPr bwMode="auto">
            <a:xfrm>
              <a:off x="3042" y="1505"/>
              <a:ext cx="317" cy="279"/>
            </a:xfrm>
            <a:custGeom>
              <a:avLst/>
              <a:gdLst>
                <a:gd name="T0" fmla="*/ 514 w 527"/>
                <a:gd name="T1" fmla="*/ 340 h 464"/>
                <a:gd name="T2" fmla="*/ 443 w 527"/>
                <a:gd name="T3" fmla="*/ 369 h 464"/>
                <a:gd name="T4" fmla="*/ 337 w 527"/>
                <a:gd name="T5" fmla="*/ 424 h 464"/>
                <a:gd name="T6" fmla="*/ 305 w 527"/>
                <a:gd name="T7" fmla="*/ 434 h 464"/>
                <a:gd name="T8" fmla="*/ 271 w 527"/>
                <a:gd name="T9" fmla="*/ 419 h 464"/>
                <a:gd name="T10" fmla="*/ 242 w 527"/>
                <a:gd name="T11" fmla="*/ 413 h 464"/>
                <a:gd name="T12" fmla="*/ 229 w 527"/>
                <a:gd name="T13" fmla="*/ 429 h 464"/>
                <a:gd name="T14" fmla="*/ 215 w 527"/>
                <a:gd name="T15" fmla="*/ 433 h 464"/>
                <a:gd name="T16" fmla="*/ 203 w 527"/>
                <a:gd name="T17" fmla="*/ 414 h 464"/>
                <a:gd name="T18" fmla="*/ 183 w 527"/>
                <a:gd name="T19" fmla="*/ 387 h 464"/>
                <a:gd name="T20" fmla="*/ 170 w 527"/>
                <a:gd name="T21" fmla="*/ 359 h 464"/>
                <a:gd name="T22" fmla="*/ 153 w 527"/>
                <a:gd name="T23" fmla="*/ 338 h 464"/>
                <a:gd name="T24" fmla="*/ 133 w 527"/>
                <a:gd name="T25" fmla="*/ 324 h 464"/>
                <a:gd name="T26" fmla="*/ 120 w 527"/>
                <a:gd name="T27" fmla="*/ 299 h 464"/>
                <a:gd name="T28" fmla="*/ 120 w 527"/>
                <a:gd name="T29" fmla="*/ 280 h 464"/>
                <a:gd name="T30" fmla="*/ 111 w 527"/>
                <a:gd name="T31" fmla="*/ 252 h 464"/>
                <a:gd name="T32" fmla="*/ 94 w 527"/>
                <a:gd name="T33" fmla="*/ 226 h 464"/>
                <a:gd name="T34" fmla="*/ 77 w 527"/>
                <a:gd name="T35" fmla="*/ 218 h 464"/>
                <a:gd name="T36" fmla="*/ 73 w 527"/>
                <a:gd name="T37" fmla="*/ 200 h 464"/>
                <a:gd name="T38" fmla="*/ 62 w 527"/>
                <a:gd name="T39" fmla="*/ 182 h 464"/>
                <a:gd name="T40" fmla="*/ 49 w 527"/>
                <a:gd name="T41" fmla="*/ 164 h 464"/>
                <a:gd name="T42" fmla="*/ 38 w 527"/>
                <a:gd name="T43" fmla="*/ 144 h 464"/>
                <a:gd name="T44" fmla="*/ 23 w 527"/>
                <a:gd name="T45" fmla="*/ 125 h 464"/>
                <a:gd name="T46" fmla="*/ 13 w 527"/>
                <a:gd name="T47" fmla="*/ 113 h 464"/>
                <a:gd name="T48" fmla="*/ 2 w 527"/>
                <a:gd name="T49" fmla="*/ 117 h 464"/>
                <a:gd name="T50" fmla="*/ 8 w 527"/>
                <a:gd name="T51" fmla="*/ 91 h 464"/>
                <a:gd name="T52" fmla="*/ 8 w 527"/>
                <a:gd name="T53" fmla="*/ 75 h 464"/>
                <a:gd name="T54" fmla="*/ 36 w 527"/>
                <a:gd name="T55" fmla="*/ 83 h 464"/>
                <a:gd name="T56" fmla="*/ 58 w 527"/>
                <a:gd name="T57" fmla="*/ 63 h 464"/>
                <a:gd name="T58" fmla="*/ 78 w 527"/>
                <a:gd name="T59" fmla="*/ 44 h 464"/>
                <a:gd name="T60" fmla="*/ 80 w 527"/>
                <a:gd name="T61" fmla="*/ 11 h 464"/>
                <a:gd name="T62" fmla="*/ 106 w 527"/>
                <a:gd name="T63" fmla="*/ 0 h 464"/>
                <a:gd name="T64" fmla="*/ 140 w 527"/>
                <a:gd name="T65" fmla="*/ 10 h 464"/>
                <a:gd name="T66" fmla="*/ 187 w 527"/>
                <a:gd name="T67" fmla="*/ 38 h 464"/>
                <a:gd name="T68" fmla="*/ 239 w 527"/>
                <a:gd name="T69" fmla="*/ 79 h 464"/>
                <a:gd name="T70" fmla="*/ 289 w 527"/>
                <a:gd name="T71" fmla="*/ 83 h 464"/>
                <a:gd name="T72" fmla="*/ 297 w 527"/>
                <a:gd name="T73" fmla="*/ 85 h 464"/>
                <a:gd name="T74" fmla="*/ 319 w 527"/>
                <a:gd name="T75" fmla="*/ 101 h 464"/>
                <a:gd name="T76" fmla="*/ 335 w 527"/>
                <a:gd name="T77" fmla="*/ 102 h 464"/>
                <a:gd name="T78" fmla="*/ 347 w 527"/>
                <a:gd name="T79" fmla="*/ 122 h 464"/>
                <a:gd name="T80" fmla="*/ 359 w 527"/>
                <a:gd name="T81" fmla="*/ 134 h 464"/>
                <a:gd name="T82" fmla="*/ 375 w 527"/>
                <a:gd name="T83" fmla="*/ 149 h 464"/>
                <a:gd name="T84" fmla="*/ 379 w 527"/>
                <a:gd name="T85" fmla="*/ 172 h 464"/>
                <a:gd name="T86" fmla="*/ 397 w 527"/>
                <a:gd name="T87" fmla="*/ 201 h 464"/>
                <a:gd name="T88" fmla="*/ 405 w 527"/>
                <a:gd name="T89" fmla="*/ 211 h 464"/>
                <a:gd name="T90" fmla="*/ 418 w 527"/>
                <a:gd name="T91" fmla="*/ 220 h 464"/>
                <a:gd name="T92" fmla="*/ 424 w 527"/>
                <a:gd name="T93" fmla="*/ 227 h 464"/>
                <a:gd name="T94" fmla="*/ 447 w 527"/>
                <a:gd name="T95" fmla="*/ 257 h 464"/>
                <a:gd name="T96" fmla="*/ 488 w 527"/>
                <a:gd name="T97" fmla="*/ 265 h 464"/>
                <a:gd name="T98" fmla="*/ 513 w 527"/>
                <a:gd name="T99" fmla="*/ 26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7" h="464">
                  <a:moveTo>
                    <a:pt x="527" y="285"/>
                  </a:moveTo>
                  <a:cubicBezTo>
                    <a:pt x="526" y="289"/>
                    <a:pt x="518" y="334"/>
                    <a:pt x="514" y="340"/>
                  </a:cubicBezTo>
                  <a:cubicBezTo>
                    <a:pt x="509" y="345"/>
                    <a:pt x="446" y="368"/>
                    <a:pt x="444" y="369"/>
                  </a:cubicBezTo>
                  <a:cubicBezTo>
                    <a:pt x="444" y="369"/>
                    <a:pt x="443" y="369"/>
                    <a:pt x="443" y="369"/>
                  </a:cubicBezTo>
                  <a:cubicBezTo>
                    <a:pt x="435" y="372"/>
                    <a:pt x="378" y="384"/>
                    <a:pt x="365" y="389"/>
                  </a:cubicBezTo>
                  <a:cubicBezTo>
                    <a:pt x="351" y="395"/>
                    <a:pt x="340" y="418"/>
                    <a:pt x="337" y="424"/>
                  </a:cubicBezTo>
                  <a:cubicBezTo>
                    <a:pt x="335" y="430"/>
                    <a:pt x="311" y="462"/>
                    <a:pt x="308" y="463"/>
                  </a:cubicBezTo>
                  <a:cubicBezTo>
                    <a:pt x="304" y="464"/>
                    <a:pt x="307" y="439"/>
                    <a:pt x="305" y="434"/>
                  </a:cubicBezTo>
                  <a:cubicBezTo>
                    <a:pt x="304" y="430"/>
                    <a:pt x="297" y="430"/>
                    <a:pt x="288" y="426"/>
                  </a:cubicBezTo>
                  <a:cubicBezTo>
                    <a:pt x="278" y="422"/>
                    <a:pt x="278" y="422"/>
                    <a:pt x="271" y="419"/>
                  </a:cubicBezTo>
                  <a:cubicBezTo>
                    <a:pt x="264" y="415"/>
                    <a:pt x="262" y="413"/>
                    <a:pt x="260" y="413"/>
                  </a:cubicBezTo>
                  <a:cubicBezTo>
                    <a:pt x="258" y="413"/>
                    <a:pt x="248" y="415"/>
                    <a:pt x="242" y="413"/>
                  </a:cubicBezTo>
                  <a:cubicBezTo>
                    <a:pt x="236" y="411"/>
                    <a:pt x="235" y="412"/>
                    <a:pt x="232" y="412"/>
                  </a:cubicBezTo>
                  <a:cubicBezTo>
                    <a:pt x="229" y="412"/>
                    <a:pt x="229" y="424"/>
                    <a:pt x="229" y="429"/>
                  </a:cubicBezTo>
                  <a:cubicBezTo>
                    <a:pt x="229" y="435"/>
                    <a:pt x="225" y="438"/>
                    <a:pt x="223" y="439"/>
                  </a:cubicBezTo>
                  <a:cubicBezTo>
                    <a:pt x="221" y="439"/>
                    <a:pt x="217" y="435"/>
                    <a:pt x="215" y="433"/>
                  </a:cubicBezTo>
                  <a:cubicBezTo>
                    <a:pt x="214" y="430"/>
                    <a:pt x="216" y="431"/>
                    <a:pt x="211" y="424"/>
                  </a:cubicBezTo>
                  <a:cubicBezTo>
                    <a:pt x="204" y="415"/>
                    <a:pt x="207" y="420"/>
                    <a:pt x="203" y="414"/>
                  </a:cubicBezTo>
                  <a:cubicBezTo>
                    <a:pt x="198" y="407"/>
                    <a:pt x="198" y="409"/>
                    <a:pt x="193" y="401"/>
                  </a:cubicBezTo>
                  <a:cubicBezTo>
                    <a:pt x="188" y="394"/>
                    <a:pt x="190" y="395"/>
                    <a:pt x="183" y="387"/>
                  </a:cubicBezTo>
                  <a:cubicBezTo>
                    <a:pt x="177" y="380"/>
                    <a:pt x="173" y="373"/>
                    <a:pt x="174" y="371"/>
                  </a:cubicBezTo>
                  <a:cubicBezTo>
                    <a:pt x="175" y="369"/>
                    <a:pt x="174" y="368"/>
                    <a:pt x="170" y="359"/>
                  </a:cubicBezTo>
                  <a:cubicBezTo>
                    <a:pt x="165" y="351"/>
                    <a:pt x="168" y="349"/>
                    <a:pt x="162" y="345"/>
                  </a:cubicBezTo>
                  <a:cubicBezTo>
                    <a:pt x="156" y="341"/>
                    <a:pt x="157" y="342"/>
                    <a:pt x="153" y="338"/>
                  </a:cubicBezTo>
                  <a:cubicBezTo>
                    <a:pt x="148" y="335"/>
                    <a:pt x="143" y="332"/>
                    <a:pt x="140" y="331"/>
                  </a:cubicBezTo>
                  <a:cubicBezTo>
                    <a:pt x="136" y="330"/>
                    <a:pt x="137" y="330"/>
                    <a:pt x="133" y="324"/>
                  </a:cubicBezTo>
                  <a:cubicBezTo>
                    <a:pt x="129" y="317"/>
                    <a:pt x="127" y="319"/>
                    <a:pt x="125" y="312"/>
                  </a:cubicBezTo>
                  <a:cubicBezTo>
                    <a:pt x="122" y="306"/>
                    <a:pt x="119" y="303"/>
                    <a:pt x="120" y="299"/>
                  </a:cubicBezTo>
                  <a:cubicBezTo>
                    <a:pt x="121" y="296"/>
                    <a:pt x="121" y="292"/>
                    <a:pt x="120" y="290"/>
                  </a:cubicBezTo>
                  <a:cubicBezTo>
                    <a:pt x="119" y="288"/>
                    <a:pt x="118" y="284"/>
                    <a:pt x="120" y="280"/>
                  </a:cubicBezTo>
                  <a:cubicBezTo>
                    <a:pt x="123" y="277"/>
                    <a:pt x="123" y="271"/>
                    <a:pt x="121" y="270"/>
                  </a:cubicBezTo>
                  <a:cubicBezTo>
                    <a:pt x="119" y="268"/>
                    <a:pt x="116" y="263"/>
                    <a:pt x="111" y="252"/>
                  </a:cubicBezTo>
                  <a:cubicBezTo>
                    <a:pt x="105" y="240"/>
                    <a:pt x="110" y="243"/>
                    <a:pt x="103" y="237"/>
                  </a:cubicBezTo>
                  <a:cubicBezTo>
                    <a:pt x="96" y="231"/>
                    <a:pt x="99" y="230"/>
                    <a:pt x="94" y="226"/>
                  </a:cubicBezTo>
                  <a:cubicBezTo>
                    <a:pt x="88" y="223"/>
                    <a:pt x="91" y="222"/>
                    <a:pt x="85" y="222"/>
                  </a:cubicBezTo>
                  <a:cubicBezTo>
                    <a:pt x="79" y="221"/>
                    <a:pt x="78" y="224"/>
                    <a:pt x="77" y="218"/>
                  </a:cubicBezTo>
                  <a:cubicBezTo>
                    <a:pt x="75" y="212"/>
                    <a:pt x="76" y="213"/>
                    <a:pt x="71" y="208"/>
                  </a:cubicBezTo>
                  <a:cubicBezTo>
                    <a:pt x="67" y="204"/>
                    <a:pt x="74" y="202"/>
                    <a:pt x="73" y="200"/>
                  </a:cubicBezTo>
                  <a:cubicBezTo>
                    <a:pt x="73" y="197"/>
                    <a:pt x="70" y="194"/>
                    <a:pt x="68" y="190"/>
                  </a:cubicBezTo>
                  <a:cubicBezTo>
                    <a:pt x="65" y="187"/>
                    <a:pt x="66" y="185"/>
                    <a:pt x="62" y="182"/>
                  </a:cubicBezTo>
                  <a:cubicBezTo>
                    <a:pt x="58" y="178"/>
                    <a:pt x="60" y="182"/>
                    <a:pt x="57" y="176"/>
                  </a:cubicBezTo>
                  <a:cubicBezTo>
                    <a:pt x="54" y="170"/>
                    <a:pt x="51" y="166"/>
                    <a:pt x="49" y="164"/>
                  </a:cubicBezTo>
                  <a:cubicBezTo>
                    <a:pt x="47" y="162"/>
                    <a:pt x="49" y="163"/>
                    <a:pt x="45" y="156"/>
                  </a:cubicBezTo>
                  <a:cubicBezTo>
                    <a:pt x="41" y="149"/>
                    <a:pt x="44" y="151"/>
                    <a:pt x="38" y="144"/>
                  </a:cubicBezTo>
                  <a:cubicBezTo>
                    <a:pt x="33" y="138"/>
                    <a:pt x="35" y="143"/>
                    <a:pt x="30" y="136"/>
                  </a:cubicBezTo>
                  <a:cubicBezTo>
                    <a:pt x="26" y="129"/>
                    <a:pt x="27" y="131"/>
                    <a:pt x="23" y="125"/>
                  </a:cubicBezTo>
                  <a:cubicBezTo>
                    <a:pt x="20" y="118"/>
                    <a:pt x="21" y="118"/>
                    <a:pt x="19" y="116"/>
                  </a:cubicBezTo>
                  <a:cubicBezTo>
                    <a:pt x="16" y="114"/>
                    <a:pt x="15" y="113"/>
                    <a:pt x="13" y="113"/>
                  </a:cubicBezTo>
                  <a:cubicBezTo>
                    <a:pt x="10" y="114"/>
                    <a:pt x="7" y="113"/>
                    <a:pt x="6" y="115"/>
                  </a:cubicBezTo>
                  <a:cubicBezTo>
                    <a:pt x="4" y="116"/>
                    <a:pt x="0" y="121"/>
                    <a:pt x="2" y="117"/>
                  </a:cubicBezTo>
                  <a:cubicBezTo>
                    <a:pt x="4" y="113"/>
                    <a:pt x="5" y="106"/>
                    <a:pt x="5" y="104"/>
                  </a:cubicBezTo>
                  <a:cubicBezTo>
                    <a:pt x="6" y="102"/>
                    <a:pt x="9" y="96"/>
                    <a:pt x="8" y="91"/>
                  </a:cubicBezTo>
                  <a:cubicBezTo>
                    <a:pt x="8" y="87"/>
                    <a:pt x="8" y="79"/>
                    <a:pt x="8" y="75"/>
                  </a:cubicBezTo>
                  <a:cubicBezTo>
                    <a:pt x="8" y="75"/>
                    <a:pt x="8" y="75"/>
                    <a:pt x="8" y="75"/>
                  </a:cubicBezTo>
                  <a:cubicBezTo>
                    <a:pt x="10" y="77"/>
                    <a:pt x="12" y="80"/>
                    <a:pt x="15" y="80"/>
                  </a:cubicBezTo>
                  <a:cubicBezTo>
                    <a:pt x="19" y="81"/>
                    <a:pt x="33" y="83"/>
                    <a:pt x="36" y="83"/>
                  </a:cubicBezTo>
                  <a:cubicBezTo>
                    <a:pt x="39" y="83"/>
                    <a:pt x="42" y="76"/>
                    <a:pt x="45" y="73"/>
                  </a:cubicBezTo>
                  <a:cubicBezTo>
                    <a:pt x="48" y="70"/>
                    <a:pt x="53" y="64"/>
                    <a:pt x="58" y="63"/>
                  </a:cubicBezTo>
                  <a:cubicBezTo>
                    <a:pt x="62" y="61"/>
                    <a:pt x="66" y="64"/>
                    <a:pt x="69" y="57"/>
                  </a:cubicBezTo>
                  <a:cubicBezTo>
                    <a:pt x="72" y="50"/>
                    <a:pt x="81" y="46"/>
                    <a:pt x="78" y="44"/>
                  </a:cubicBezTo>
                  <a:cubicBezTo>
                    <a:pt x="76" y="41"/>
                    <a:pt x="52" y="19"/>
                    <a:pt x="56" y="18"/>
                  </a:cubicBezTo>
                  <a:cubicBezTo>
                    <a:pt x="61" y="16"/>
                    <a:pt x="70" y="12"/>
                    <a:pt x="80" y="11"/>
                  </a:cubicBezTo>
                  <a:cubicBezTo>
                    <a:pt x="90" y="9"/>
                    <a:pt x="97" y="5"/>
                    <a:pt x="99" y="3"/>
                  </a:cubicBezTo>
                  <a:cubicBezTo>
                    <a:pt x="101" y="2"/>
                    <a:pt x="106" y="2"/>
                    <a:pt x="106" y="0"/>
                  </a:cubicBezTo>
                  <a:cubicBezTo>
                    <a:pt x="109" y="0"/>
                    <a:pt x="116" y="1"/>
                    <a:pt x="120" y="2"/>
                  </a:cubicBezTo>
                  <a:cubicBezTo>
                    <a:pt x="125" y="3"/>
                    <a:pt x="137" y="6"/>
                    <a:pt x="140" y="10"/>
                  </a:cubicBezTo>
                  <a:cubicBezTo>
                    <a:pt x="144" y="13"/>
                    <a:pt x="154" y="17"/>
                    <a:pt x="162" y="22"/>
                  </a:cubicBezTo>
                  <a:cubicBezTo>
                    <a:pt x="170" y="28"/>
                    <a:pt x="180" y="32"/>
                    <a:pt x="187" y="38"/>
                  </a:cubicBezTo>
                  <a:cubicBezTo>
                    <a:pt x="195" y="44"/>
                    <a:pt x="200" y="48"/>
                    <a:pt x="212" y="58"/>
                  </a:cubicBezTo>
                  <a:cubicBezTo>
                    <a:pt x="225" y="68"/>
                    <a:pt x="222" y="71"/>
                    <a:pt x="239" y="79"/>
                  </a:cubicBezTo>
                  <a:cubicBezTo>
                    <a:pt x="256" y="87"/>
                    <a:pt x="260" y="83"/>
                    <a:pt x="270" y="84"/>
                  </a:cubicBezTo>
                  <a:cubicBezTo>
                    <a:pt x="278" y="84"/>
                    <a:pt x="285" y="87"/>
                    <a:pt x="289" y="83"/>
                  </a:cubicBezTo>
                  <a:cubicBezTo>
                    <a:pt x="289" y="83"/>
                    <a:pt x="289" y="83"/>
                    <a:pt x="289" y="83"/>
                  </a:cubicBezTo>
                  <a:cubicBezTo>
                    <a:pt x="290" y="83"/>
                    <a:pt x="292" y="84"/>
                    <a:pt x="297" y="85"/>
                  </a:cubicBezTo>
                  <a:cubicBezTo>
                    <a:pt x="304" y="86"/>
                    <a:pt x="308" y="86"/>
                    <a:pt x="311" y="91"/>
                  </a:cubicBezTo>
                  <a:cubicBezTo>
                    <a:pt x="313" y="95"/>
                    <a:pt x="312" y="101"/>
                    <a:pt x="319" y="101"/>
                  </a:cubicBezTo>
                  <a:cubicBezTo>
                    <a:pt x="324" y="102"/>
                    <a:pt x="332" y="101"/>
                    <a:pt x="335" y="100"/>
                  </a:cubicBezTo>
                  <a:cubicBezTo>
                    <a:pt x="335" y="101"/>
                    <a:pt x="335" y="101"/>
                    <a:pt x="335" y="102"/>
                  </a:cubicBezTo>
                  <a:cubicBezTo>
                    <a:pt x="336" y="108"/>
                    <a:pt x="341" y="111"/>
                    <a:pt x="342" y="114"/>
                  </a:cubicBezTo>
                  <a:cubicBezTo>
                    <a:pt x="343" y="117"/>
                    <a:pt x="348" y="119"/>
                    <a:pt x="347" y="122"/>
                  </a:cubicBezTo>
                  <a:cubicBezTo>
                    <a:pt x="347" y="125"/>
                    <a:pt x="345" y="125"/>
                    <a:pt x="351" y="128"/>
                  </a:cubicBezTo>
                  <a:cubicBezTo>
                    <a:pt x="357" y="130"/>
                    <a:pt x="359" y="132"/>
                    <a:pt x="359" y="134"/>
                  </a:cubicBezTo>
                  <a:cubicBezTo>
                    <a:pt x="359" y="136"/>
                    <a:pt x="364" y="139"/>
                    <a:pt x="367" y="141"/>
                  </a:cubicBezTo>
                  <a:cubicBezTo>
                    <a:pt x="370" y="143"/>
                    <a:pt x="373" y="144"/>
                    <a:pt x="375" y="149"/>
                  </a:cubicBezTo>
                  <a:cubicBezTo>
                    <a:pt x="378" y="155"/>
                    <a:pt x="382" y="157"/>
                    <a:pt x="382" y="162"/>
                  </a:cubicBezTo>
                  <a:cubicBezTo>
                    <a:pt x="382" y="168"/>
                    <a:pt x="378" y="168"/>
                    <a:pt x="379" y="172"/>
                  </a:cubicBezTo>
                  <a:cubicBezTo>
                    <a:pt x="380" y="176"/>
                    <a:pt x="387" y="178"/>
                    <a:pt x="388" y="180"/>
                  </a:cubicBezTo>
                  <a:cubicBezTo>
                    <a:pt x="388" y="182"/>
                    <a:pt x="394" y="199"/>
                    <a:pt x="397" y="201"/>
                  </a:cubicBezTo>
                  <a:cubicBezTo>
                    <a:pt x="398" y="202"/>
                    <a:pt x="400" y="204"/>
                    <a:pt x="401" y="204"/>
                  </a:cubicBezTo>
                  <a:cubicBezTo>
                    <a:pt x="401" y="207"/>
                    <a:pt x="402" y="210"/>
                    <a:pt x="405" y="211"/>
                  </a:cubicBezTo>
                  <a:cubicBezTo>
                    <a:pt x="409" y="212"/>
                    <a:pt x="414" y="212"/>
                    <a:pt x="416" y="213"/>
                  </a:cubicBezTo>
                  <a:cubicBezTo>
                    <a:pt x="416" y="217"/>
                    <a:pt x="411" y="220"/>
                    <a:pt x="418" y="220"/>
                  </a:cubicBezTo>
                  <a:cubicBezTo>
                    <a:pt x="419" y="220"/>
                    <a:pt x="420" y="220"/>
                    <a:pt x="421" y="220"/>
                  </a:cubicBezTo>
                  <a:cubicBezTo>
                    <a:pt x="421" y="221"/>
                    <a:pt x="422" y="223"/>
                    <a:pt x="424" y="227"/>
                  </a:cubicBezTo>
                  <a:cubicBezTo>
                    <a:pt x="427" y="232"/>
                    <a:pt x="427" y="234"/>
                    <a:pt x="433" y="241"/>
                  </a:cubicBezTo>
                  <a:cubicBezTo>
                    <a:pt x="439" y="248"/>
                    <a:pt x="437" y="249"/>
                    <a:pt x="447" y="257"/>
                  </a:cubicBezTo>
                  <a:cubicBezTo>
                    <a:pt x="457" y="265"/>
                    <a:pt x="459" y="261"/>
                    <a:pt x="466" y="262"/>
                  </a:cubicBezTo>
                  <a:cubicBezTo>
                    <a:pt x="474" y="262"/>
                    <a:pt x="480" y="264"/>
                    <a:pt x="488" y="265"/>
                  </a:cubicBezTo>
                  <a:cubicBezTo>
                    <a:pt x="497" y="267"/>
                    <a:pt x="503" y="267"/>
                    <a:pt x="507" y="267"/>
                  </a:cubicBezTo>
                  <a:cubicBezTo>
                    <a:pt x="510" y="267"/>
                    <a:pt x="512" y="266"/>
                    <a:pt x="513" y="265"/>
                  </a:cubicBezTo>
                  <a:cubicBezTo>
                    <a:pt x="515" y="270"/>
                    <a:pt x="527" y="281"/>
                    <a:pt x="527" y="28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112">
              <a:extLst>
                <a:ext uri="{FF2B5EF4-FFF2-40B4-BE49-F238E27FC236}">
                  <a16:creationId xmlns:a16="http://schemas.microsoft.com/office/drawing/2014/main" id="{F74DEEA0-2F8A-9043-9CE0-6A3E72188537}"/>
                </a:ext>
              </a:extLst>
            </p:cNvPr>
            <p:cNvSpPr>
              <a:spLocks/>
            </p:cNvSpPr>
            <p:nvPr/>
          </p:nvSpPr>
          <p:spPr bwMode="auto">
            <a:xfrm>
              <a:off x="3308" y="1624"/>
              <a:ext cx="113" cy="142"/>
            </a:xfrm>
            <a:custGeom>
              <a:avLst/>
              <a:gdLst>
                <a:gd name="T0" fmla="*/ 185 w 188"/>
                <a:gd name="T1" fmla="*/ 78 h 238"/>
                <a:gd name="T2" fmla="*/ 181 w 188"/>
                <a:gd name="T3" fmla="*/ 96 h 238"/>
                <a:gd name="T4" fmla="*/ 169 w 188"/>
                <a:gd name="T5" fmla="*/ 107 h 238"/>
                <a:gd name="T6" fmla="*/ 162 w 188"/>
                <a:gd name="T7" fmla="*/ 117 h 238"/>
                <a:gd name="T8" fmla="*/ 158 w 188"/>
                <a:gd name="T9" fmla="*/ 129 h 238"/>
                <a:gd name="T10" fmla="*/ 151 w 188"/>
                <a:gd name="T11" fmla="*/ 134 h 238"/>
                <a:gd name="T12" fmla="*/ 146 w 188"/>
                <a:gd name="T13" fmla="*/ 130 h 238"/>
                <a:gd name="T14" fmla="*/ 141 w 188"/>
                <a:gd name="T15" fmla="*/ 142 h 238"/>
                <a:gd name="T16" fmla="*/ 140 w 188"/>
                <a:gd name="T17" fmla="*/ 153 h 238"/>
                <a:gd name="T18" fmla="*/ 140 w 188"/>
                <a:gd name="T19" fmla="*/ 165 h 238"/>
                <a:gd name="T20" fmla="*/ 140 w 188"/>
                <a:gd name="T21" fmla="*/ 173 h 238"/>
                <a:gd name="T22" fmla="*/ 129 w 188"/>
                <a:gd name="T23" fmla="*/ 174 h 238"/>
                <a:gd name="T24" fmla="*/ 119 w 188"/>
                <a:gd name="T25" fmla="*/ 180 h 238"/>
                <a:gd name="T26" fmla="*/ 115 w 188"/>
                <a:gd name="T27" fmla="*/ 191 h 238"/>
                <a:gd name="T28" fmla="*/ 107 w 188"/>
                <a:gd name="T29" fmla="*/ 201 h 238"/>
                <a:gd name="T30" fmla="*/ 94 w 188"/>
                <a:gd name="T31" fmla="*/ 202 h 238"/>
                <a:gd name="T32" fmla="*/ 80 w 188"/>
                <a:gd name="T33" fmla="*/ 220 h 238"/>
                <a:gd name="T34" fmla="*/ 79 w 188"/>
                <a:gd name="T35" fmla="*/ 228 h 238"/>
                <a:gd name="T36" fmla="*/ 64 w 188"/>
                <a:gd name="T37" fmla="*/ 228 h 238"/>
                <a:gd name="T38" fmla="*/ 52 w 188"/>
                <a:gd name="T39" fmla="*/ 233 h 238"/>
                <a:gd name="T40" fmla="*/ 37 w 188"/>
                <a:gd name="T41" fmla="*/ 237 h 238"/>
                <a:gd name="T42" fmla="*/ 30 w 188"/>
                <a:gd name="T43" fmla="*/ 237 h 238"/>
                <a:gd name="T44" fmla="*/ 0 w 188"/>
                <a:gd name="T45" fmla="*/ 172 h 238"/>
                <a:gd name="T46" fmla="*/ 1 w 188"/>
                <a:gd name="T47" fmla="*/ 172 h 238"/>
                <a:gd name="T48" fmla="*/ 71 w 188"/>
                <a:gd name="T49" fmla="*/ 143 h 238"/>
                <a:gd name="T50" fmla="*/ 84 w 188"/>
                <a:gd name="T51" fmla="*/ 88 h 238"/>
                <a:gd name="T52" fmla="*/ 70 w 188"/>
                <a:gd name="T53" fmla="*/ 68 h 238"/>
                <a:gd name="T54" fmla="*/ 69 w 188"/>
                <a:gd name="T55" fmla="*/ 68 h 238"/>
                <a:gd name="T56" fmla="*/ 73 w 188"/>
                <a:gd name="T57" fmla="*/ 50 h 238"/>
                <a:gd name="T58" fmla="*/ 77 w 188"/>
                <a:gd name="T59" fmla="*/ 33 h 238"/>
                <a:gd name="T60" fmla="*/ 85 w 188"/>
                <a:gd name="T61" fmla="*/ 26 h 238"/>
                <a:gd name="T62" fmla="*/ 80 w 188"/>
                <a:gd name="T63" fmla="*/ 15 h 238"/>
                <a:gd name="T64" fmla="*/ 84 w 188"/>
                <a:gd name="T65" fmla="*/ 6 h 238"/>
                <a:gd name="T66" fmla="*/ 95 w 188"/>
                <a:gd name="T67" fmla="*/ 4 h 238"/>
                <a:gd name="T68" fmla="*/ 95 w 188"/>
                <a:gd name="T69" fmla="*/ 5 h 238"/>
                <a:gd name="T70" fmla="*/ 104 w 188"/>
                <a:gd name="T71" fmla="*/ 19 h 238"/>
                <a:gd name="T72" fmla="*/ 120 w 188"/>
                <a:gd name="T73" fmla="*/ 33 h 238"/>
                <a:gd name="T74" fmla="*/ 143 w 188"/>
                <a:gd name="T75" fmla="*/ 41 h 238"/>
                <a:gd name="T76" fmla="*/ 156 w 188"/>
                <a:gd name="T77" fmla="*/ 44 h 238"/>
                <a:gd name="T78" fmla="*/ 162 w 188"/>
                <a:gd name="T79" fmla="*/ 53 h 238"/>
                <a:gd name="T80" fmla="*/ 171 w 188"/>
                <a:gd name="T81" fmla="*/ 64 h 238"/>
                <a:gd name="T82" fmla="*/ 177 w 188"/>
                <a:gd name="T83" fmla="*/ 69 h 238"/>
                <a:gd name="T84" fmla="*/ 185 w 188"/>
                <a:gd name="T85" fmla="*/ 7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38">
                  <a:moveTo>
                    <a:pt x="185" y="78"/>
                  </a:moveTo>
                  <a:cubicBezTo>
                    <a:pt x="183" y="83"/>
                    <a:pt x="185" y="91"/>
                    <a:pt x="181" y="96"/>
                  </a:cubicBezTo>
                  <a:cubicBezTo>
                    <a:pt x="176" y="100"/>
                    <a:pt x="172" y="102"/>
                    <a:pt x="169" y="107"/>
                  </a:cubicBezTo>
                  <a:cubicBezTo>
                    <a:pt x="166" y="112"/>
                    <a:pt x="163" y="111"/>
                    <a:pt x="162" y="117"/>
                  </a:cubicBezTo>
                  <a:cubicBezTo>
                    <a:pt x="161" y="124"/>
                    <a:pt x="160" y="125"/>
                    <a:pt x="158" y="129"/>
                  </a:cubicBezTo>
                  <a:cubicBezTo>
                    <a:pt x="157" y="134"/>
                    <a:pt x="153" y="137"/>
                    <a:pt x="151" y="134"/>
                  </a:cubicBezTo>
                  <a:cubicBezTo>
                    <a:pt x="149" y="131"/>
                    <a:pt x="150" y="125"/>
                    <a:pt x="146" y="130"/>
                  </a:cubicBezTo>
                  <a:cubicBezTo>
                    <a:pt x="142" y="136"/>
                    <a:pt x="141" y="138"/>
                    <a:pt x="141" y="142"/>
                  </a:cubicBezTo>
                  <a:cubicBezTo>
                    <a:pt x="141" y="147"/>
                    <a:pt x="140" y="149"/>
                    <a:pt x="140" y="153"/>
                  </a:cubicBezTo>
                  <a:cubicBezTo>
                    <a:pt x="140" y="156"/>
                    <a:pt x="139" y="162"/>
                    <a:pt x="140" y="165"/>
                  </a:cubicBezTo>
                  <a:cubicBezTo>
                    <a:pt x="141" y="168"/>
                    <a:pt x="144" y="173"/>
                    <a:pt x="140" y="173"/>
                  </a:cubicBezTo>
                  <a:cubicBezTo>
                    <a:pt x="137" y="174"/>
                    <a:pt x="132" y="173"/>
                    <a:pt x="129" y="174"/>
                  </a:cubicBezTo>
                  <a:cubicBezTo>
                    <a:pt x="126" y="176"/>
                    <a:pt x="121" y="176"/>
                    <a:pt x="119" y="180"/>
                  </a:cubicBezTo>
                  <a:cubicBezTo>
                    <a:pt x="118" y="184"/>
                    <a:pt x="115" y="187"/>
                    <a:pt x="115" y="191"/>
                  </a:cubicBezTo>
                  <a:cubicBezTo>
                    <a:pt x="115" y="195"/>
                    <a:pt x="111" y="201"/>
                    <a:pt x="107" y="201"/>
                  </a:cubicBezTo>
                  <a:cubicBezTo>
                    <a:pt x="104" y="201"/>
                    <a:pt x="107" y="194"/>
                    <a:pt x="94" y="202"/>
                  </a:cubicBezTo>
                  <a:cubicBezTo>
                    <a:pt x="81" y="211"/>
                    <a:pt x="79" y="217"/>
                    <a:pt x="80" y="220"/>
                  </a:cubicBezTo>
                  <a:cubicBezTo>
                    <a:pt x="81" y="222"/>
                    <a:pt x="85" y="228"/>
                    <a:pt x="79" y="228"/>
                  </a:cubicBezTo>
                  <a:cubicBezTo>
                    <a:pt x="72" y="229"/>
                    <a:pt x="71" y="228"/>
                    <a:pt x="64" y="228"/>
                  </a:cubicBezTo>
                  <a:cubicBezTo>
                    <a:pt x="56" y="228"/>
                    <a:pt x="54" y="230"/>
                    <a:pt x="52" y="233"/>
                  </a:cubicBezTo>
                  <a:cubicBezTo>
                    <a:pt x="49" y="235"/>
                    <a:pt x="40" y="236"/>
                    <a:pt x="37" y="237"/>
                  </a:cubicBezTo>
                  <a:cubicBezTo>
                    <a:pt x="34" y="238"/>
                    <a:pt x="32" y="237"/>
                    <a:pt x="30" y="237"/>
                  </a:cubicBezTo>
                  <a:cubicBezTo>
                    <a:pt x="26" y="229"/>
                    <a:pt x="4" y="181"/>
                    <a:pt x="0" y="172"/>
                  </a:cubicBezTo>
                  <a:cubicBezTo>
                    <a:pt x="0" y="172"/>
                    <a:pt x="1" y="172"/>
                    <a:pt x="1" y="172"/>
                  </a:cubicBezTo>
                  <a:cubicBezTo>
                    <a:pt x="3" y="171"/>
                    <a:pt x="66" y="148"/>
                    <a:pt x="71" y="143"/>
                  </a:cubicBezTo>
                  <a:cubicBezTo>
                    <a:pt x="75" y="137"/>
                    <a:pt x="83" y="92"/>
                    <a:pt x="84" y="88"/>
                  </a:cubicBezTo>
                  <a:cubicBezTo>
                    <a:pt x="84" y="84"/>
                    <a:pt x="72" y="73"/>
                    <a:pt x="70" y="68"/>
                  </a:cubicBezTo>
                  <a:cubicBezTo>
                    <a:pt x="70" y="68"/>
                    <a:pt x="69" y="68"/>
                    <a:pt x="69" y="68"/>
                  </a:cubicBezTo>
                  <a:cubicBezTo>
                    <a:pt x="68" y="63"/>
                    <a:pt x="67" y="61"/>
                    <a:pt x="73" y="50"/>
                  </a:cubicBezTo>
                  <a:cubicBezTo>
                    <a:pt x="79" y="39"/>
                    <a:pt x="69" y="35"/>
                    <a:pt x="77" y="33"/>
                  </a:cubicBezTo>
                  <a:cubicBezTo>
                    <a:pt x="84" y="31"/>
                    <a:pt x="89" y="30"/>
                    <a:pt x="85" y="26"/>
                  </a:cubicBezTo>
                  <a:cubicBezTo>
                    <a:pt x="81" y="22"/>
                    <a:pt x="79" y="19"/>
                    <a:pt x="80" y="15"/>
                  </a:cubicBezTo>
                  <a:cubicBezTo>
                    <a:pt x="82" y="11"/>
                    <a:pt x="80" y="0"/>
                    <a:pt x="84" y="6"/>
                  </a:cubicBezTo>
                  <a:cubicBezTo>
                    <a:pt x="88" y="10"/>
                    <a:pt x="93" y="8"/>
                    <a:pt x="95" y="4"/>
                  </a:cubicBezTo>
                  <a:cubicBezTo>
                    <a:pt x="95" y="4"/>
                    <a:pt x="95" y="4"/>
                    <a:pt x="95" y="5"/>
                  </a:cubicBezTo>
                  <a:cubicBezTo>
                    <a:pt x="98" y="11"/>
                    <a:pt x="100" y="12"/>
                    <a:pt x="104" y="19"/>
                  </a:cubicBezTo>
                  <a:cubicBezTo>
                    <a:pt x="108" y="27"/>
                    <a:pt x="110" y="28"/>
                    <a:pt x="120" y="33"/>
                  </a:cubicBezTo>
                  <a:cubicBezTo>
                    <a:pt x="130" y="38"/>
                    <a:pt x="132" y="38"/>
                    <a:pt x="143" y="41"/>
                  </a:cubicBezTo>
                  <a:cubicBezTo>
                    <a:pt x="154" y="43"/>
                    <a:pt x="153" y="41"/>
                    <a:pt x="156" y="44"/>
                  </a:cubicBezTo>
                  <a:cubicBezTo>
                    <a:pt x="159" y="48"/>
                    <a:pt x="156" y="47"/>
                    <a:pt x="162" y="53"/>
                  </a:cubicBezTo>
                  <a:cubicBezTo>
                    <a:pt x="169" y="60"/>
                    <a:pt x="169" y="60"/>
                    <a:pt x="171" y="64"/>
                  </a:cubicBezTo>
                  <a:cubicBezTo>
                    <a:pt x="174" y="68"/>
                    <a:pt x="172" y="67"/>
                    <a:pt x="177" y="69"/>
                  </a:cubicBezTo>
                  <a:cubicBezTo>
                    <a:pt x="183" y="72"/>
                    <a:pt x="188" y="74"/>
                    <a:pt x="185" y="7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113">
              <a:extLst>
                <a:ext uri="{FF2B5EF4-FFF2-40B4-BE49-F238E27FC236}">
                  <a16:creationId xmlns:a16="http://schemas.microsoft.com/office/drawing/2014/main" id="{C49AD003-36D6-7944-A39D-E5E2A72FB874}"/>
                </a:ext>
              </a:extLst>
            </p:cNvPr>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114">
              <a:extLst>
                <a:ext uri="{FF2B5EF4-FFF2-40B4-BE49-F238E27FC236}">
                  <a16:creationId xmlns:a16="http://schemas.microsoft.com/office/drawing/2014/main" id="{23B37BBF-AA55-AE4B-B89E-53DEC20E2BEC}"/>
                </a:ext>
              </a:extLst>
            </p:cNvPr>
            <p:cNvSpPr>
              <a:spLocks/>
            </p:cNvSpPr>
            <p:nvPr/>
          </p:nvSpPr>
          <p:spPr bwMode="auto">
            <a:xfrm>
              <a:off x="3171" y="1727"/>
              <a:ext cx="155" cy="108"/>
            </a:xfrm>
            <a:custGeom>
              <a:avLst/>
              <a:gdLst>
                <a:gd name="T0" fmla="*/ 258 w 258"/>
                <a:gd name="T1" fmla="*/ 65 h 180"/>
                <a:gd name="T2" fmla="*/ 254 w 258"/>
                <a:gd name="T3" fmla="*/ 67 h 180"/>
                <a:gd name="T4" fmla="*/ 238 w 258"/>
                <a:gd name="T5" fmla="*/ 77 h 180"/>
                <a:gd name="T6" fmla="*/ 237 w 258"/>
                <a:gd name="T7" fmla="*/ 89 h 180"/>
                <a:gd name="T8" fmla="*/ 228 w 258"/>
                <a:gd name="T9" fmla="*/ 101 h 180"/>
                <a:gd name="T10" fmla="*/ 210 w 258"/>
                <a:gd name="T11" fmla="*/ 106 h 180"/>
                <a:gd name="T12" fmla="*/ 199 w 258"/>
                <a:gd name="T13" fmla="*/ 111 h 180"/>
                <a:gd name="T14" fmla="*/ 180 w 258"/>
                <a:gd name="T15" fmla="*/ 115 h 180"/>
                <a:gd name="T16" fmla="*/ 169 w 258"/>
                <a:gd name="T17" fmla="*/ 120 h 180"/>
                <a:gd name="T18" fmla="*/ 158 w 258"/>
                <a:gd name="T19" fmla="*/ 132 h 180"/>
                <a:gd name="T20" fmla="*/ 151 w 258"/>
                <a:gd name="T21" fmla="*/ 138 h 180"/>
                <a:gd name="T22" fmla="*/ 138 w 258"/>
                <a:gd name="T23" fmla="*/ 139 h 180"/>
                <a:gd name="T24" fmla="*/ 126 w 258"/>
                <a:gd name="T25" fmla="*/ 145 h 180"/>
                <a:gd name="T26" fmla="*/ 118 w 258"/>
                <a:gd name="T27" fmla="*/ 151 h 180"/>
                <a:gd name="T28" fmla="*/ 107 w 258"/>
                <a:gd name="T29" fmla="*/ 156 h 180"/>
                <a:gd name="T30" fmla="*/ 92 w 258"/>
                <a:gd name="T31" fmla="*/ 156 h 180"/>
                <a:gd name="T32" fmla="*/ 77 w 258"/>
                <a:gd name="T33" fmla="*/ 156 h 180"/>
                <a:gd name="T34" fmla="*/ 72 w 258"/>
                <a:gd name="T35" fmla="*/ 166 h 180"/>
                <a:gd name="T36" fmla="*/ 60 w 258"/>
                <a:gd name="T37" fmla="*/ 173 h 180"/>
                <a:gd name="T38" fmla="*/ 51 w 258"/>
                <a:gd name="T39" fmla="*/ 175 h 180"/>
                <a:gd name="T40" fmla="*/ 38 w 258"/>
                <a:gd name="T41" fmla="*/ 176 h 180"/>
                <a:gd name="T42" fmla="*/ 30 w 258"/>
                <a:gd name="T43" fmla="*/ 177 h 180"/>
                <a:gd name="T44" fmla="*/ 23 w 258"/>
                <a:gd name="T45" fmla="*/ 173 h 180"/>
                <a:gd name="T46" fmla="*/ 21 w 258"/>
                <a:gd name="T47" fmla="*/ 166 h 180"/>
                <a:gd name="T48" fmla="*/ 17 w 258"/>
                <a:gd name="T49" fmla="*/ 146 h 180"/>
                <a:gd name="T50" fmla="*/ 12 w 258"/>
                <a:gd name="T51" fmla="*/ 135 h 180"/>
                <a:gd name="T52" fmla="*/ 10 w 258"/>
                <a:gd name="T53" fmla="*/ 123 h 180"/>
                <a:gd name="T54" fmla="*/ 4 w 258"/>
                <a:gd name="T55" fmla="*/ 107 h 180"/>
                <a:gd name="T56" fmla="*/ 3 w 258"/>
                <a:gd name="T57" fmla="*/ 100 h 180"/>
                <a:gd name="T58" fmla="*/ 3 w 258"/>
                <a:gd name="T59" fmla="*/ 84 h 180"/>
                <a:gd name="T60" fmla="*/ 2 w 258"/>
                <a:gd name="T61" fmla="*/ 67 h 180"/>
                <a:gd name="T62" fmla="*/ 0 w 258"/>
                <a:gd name="T63" fmla="*/ 64 h 180"/>
                <a:gd name="T64" fmla="*/ 8 w 258"/>
                <a:gd name="T65" fmla="*/ 70 h 180"/>
                <a:gd name="T66" fmla="*/ 14 w 258"/>
                <a:gd name="T67" fmla="*/ 60 h 180"/>
                <a:gd name="T68" fmla="*/ 17 w 258"/>
                <a:gd name="T69" fmla="*/ 43 h 180"/>
                <a:gd name="T70" fmla="*/ 27 w 258"/>
                <a:gd name="T71" fmla="*/ 44 h 180"/>
                <a:gd name="T72" fmla="*/ 45 w 258"/>
                <a:gd name="T73" fmla="*/ 44 h 180"/>
                <a:gd name="T74" fmla="*/ 56 w 258"/>
                <a:gd name="T75" fmla="*/ 50 h 180"/>
                <a:gd name="T76" fmla="*/ 73 w 258"/>
                <a:gd name="T77" fmla="*/ 57 h 180"/>
                <a:gd name="T78" fmla="*/ 90 w 258"/>
                <a:gd name="T79" fmla="*/ 65 h 180"/>
                <a:gd name="T80" fmla="*/ 93 w 258"/>
                <a:gd name="T81" fmla="*/ 94 h 180"/>
                <a:gd name="T82" fmla="*/ 122 w 258"/>
                <a:gd name="T83" fmla="*/ 55 h 180"/>
                <a:gd name="T84" fmla="*/ 150 w 258"/>
                <a:gd name="T85" fmla="*/ 20 h 180"/>
                <a:gd name="T86" fmla="*/ 228 w 258"/>
                <a:gd name="T87" fmla="*/ 0 h 180"/>
                <a:gd name="T88" fmla="*/ 258 w 258"/>
                <a:gd name="T89" fmla="*/ 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0">
                  <a:moveTo>
                    <a:pt x="258" y="65"/>
                  </a:moveTo>
                  <a:cubicBezTo>
                    <a:pt x="257" y="65"/>
                    <a:pt x="255" y="66"/>
                    <a:pt x="254" y="67"/>
                  </a:cubicBezTo>
                  <a:cubicBezTo>
                    <a:pt x="249" y="70"/>
                    <a:pt x="238" y="74"/>
                    <a:pt x="238" y="77"/>
                  </a:cubicBezTo>
                  <a:cubicBezTo>
                    <a:pt x="237" y="80"/>
                    <a:pt x="237" y="81"/>
                    <a:pt x="237" y="89"/>
                  </a:cubicBezTo>
                  <a:cubicBezTo>
                    <a:pt x="236" y="97"/>
                    <a:pt x="236" y="99"/>
                    <a:pt x="228" y="101"/>
                  </a:cubicBezTo>
                  <a:cubicBezTo>
                    <a:pt x="219" y="104"/>
                    <a:pt x="219" y="102"/>
                    <a:pt x="210" y="106"/>
                  </a:cubicBezTo>
                  <a:cubicBezTo>
                    <a:pt x="201" y="110"/>
                    <a:pt x="208" y="108"/>
                    <a:pt x="199" y="111"/>
                  </a:cubicBezTo>
                  <a:cubicBezTo>
                    <a:pt x="190" y="113"/>
                    <a:pt x="186" y="112"/>
                    <a:pt x="180" y="115"/>
                  </a:cubicBezTo>
                  <a:cubicBezTo>
                    <a:pt x="175" y="118"/>
                    <a:pt x="176" y="115"/>
                    <a:pt x="169" y="120"/>
                  </a:cubicBezTo>
                  <a:cubicBezTo>
                    <a:pt x="162" y="126"/>
                    <a:pt x="162" y="127"/>
                    <a:pt x="158" y="132"/>
                  </a:cubicBezTo>
                  <a:cubicBezTo>
                    <a:pt x="155" y="136"/>
                    <a:pt x="158" y="138"/>
                    <a:pt x="151" y="138"/>
                  </a:cubicBezTo>
                  <a:cubicBezTo>
                    <a:pt x="143" y="139"/>
                    <a:pt x="143" y="136"/>
                    <a:pt x="138" y="139"/>
                  </a:cubicBezTo>
                  <a:cubicBezTo>
                    <a:pt x="132" y="142"/>
                    <a:pt x="128" y="144"/>
                    <a:pt x="126" y="145"/>
                  </a:cubicBezTo>
                  <a:cubicBezTo>
                    <a:pt x="124" y="147"/>
                    <a:pt x="122" y="148"/>
                    <a:pt x="118" y="151"/>
                  </a:cubicBezTo>
                  <a:cubicBezTo>
                    <a:pt x="115" y="153"/>
                    <a:pt x="110" y="156"/>
                    <a:pt x="107" y="156"/>
                  </a:cubicBezTo>
                  <a:cubicBezTo>
                    <a:pt x="103" y="156"/>
                    <a:pt x="100" y="156"/>
                    <a:pt x="92" y="156"/>
                  </a:cubicBezTo>
                  <a:cubicBezTo>
                    <a:pt x="83" y="156"/>
                    <a:pt x="78" y="153"/>
                    <a:pt x="77" y="156"/>
                  </a:cubicBezTo>
                  <a:cubicBezTo>
                    <a:pt x="76" y="158"/>
                    <a:pt x="77" y="162"/>
                    <a:pt x="72" y="166"/>
                  </a:cubicBezTo>
                  <a:cubicBezTo>
                    <a:pt x="67" y="169"/>
                    <a:pt x="64" y="171"/>
                    <a:pt x="60" y="173"/>
                  </a:cubicBezTo>
                  <a:cubicBezTo>
                    <a:pt x="55" y="174"/>
                    <a:pt x="58" y="174"/>
                    <a:pt x="51" y="175"/>
                  </a:cubicBezTo>
                  <a:cubicBezTo>
                    <a:pt x="43" y="176"/>
                    <a:pt x="47" y="176"/>
                    <a:pt x="38" y="176"/>
                  </a:cubicBezTo>
                  <a:cubicBezTo>
                    <a:pt x="30" y="177"/>
                    <a:pt x="35" y="180"/>
                    <a:pt x="30" y="177"/>
                  </a:cubicBezTo>
                  <a:cubicBezTo>
                    <a:pt x="25" y="174"/>
                    <a:pt x="23" y="177"/>
                    <a:pt x="23" y="173"/>
                  </a:cubicBezTo>
                  <a:cubicBezTo>
                    <a:pt x="23" y="170"/>
                    <a:pt x="23" y="178"/>
                    <a:pt x="21" y="166"/>
                  </a:cubicBezTo>
                  <a:cubicBezTo>
                    <a:pt x="19" y="153"/>
                    <a:pt x="15" y="152"/>
                    <a:pt x="17" y="146"/>
                  </a:cubicBezTo>
                  <a:cubicBezTo>
                    <a:pt x="18" y="140"/>
                    <a:pt x="12" y="140"/>
                    <a:pt x="12" y="135"/>
                  </a:cubicBezTo>
                  <a:cubicBezTo>
                    <a:pt x="12" y="130"/>
                    <a:pt x="12" y="128"/>
                    <a:pt x="10" y="123"/>
                  </a:cubicBezTo>
                  <a:cubicBezTo>
                    <a:pt x="7" y="117"/>
                    <a:pt x="6" y="110"/>
                    <a:pt x="4" y="107"/>
                  </a:cubicBezTo>
                  <a:cubicBezTo>
                    <a:pt x="2" y="105"/>
                    <a:pt x="2" y="101"/>
                    <a:pt x="3" y="100"/>
                  </a:cubicBezTo>
                  <a:cubicBezTo>
                    <a:pt x="5" y="99"/>
                    <a:pt x="3" y="92"/>
                    <a:pt x="3" y="84"/>
                  </a:cubicBezTo>
                  <a:cubicBezTo>
                    <a:pt x="3" y="76"/>
                    <a:pt x="5" y="74"/>
                    <a:pt x="2" y="67"/>
                  </a:cubicBezTo>
                  <a:cubicBezTo>
                    <a:pt x="1" y="66"/>
                    <a:pt x="0" y="65"/>
                    <a:pt x="0" y="64"/>
                  </a:cubicBezTo>
                  <a:cubicBezTo>
                    <a:pt x="2" y="66"/>
                    <a:pt x="6" y="70"/>
                    <a:pt x="8" y="70"/>
                  </a:cubicBezTo>
                  <a:cubicBezTo>
                    <a:pt x="10" y="69"/>
                    <a:pt x="14" y="66"/>
                    <a:pt x="14" y="60"/>
                  </a:cubicBezTo>
                  <a:cubicBezTo>
                    <a:pt x="14" y="55"/>
                    <a:pt x="14" y="43"/>
                    <a:pt x="17" y="43"/>
                  </a:cubicBezTo>
                  <a:cubicBezTo>
                    <a:pt x="20" y="43"/>
                    <a:pt x="21" y="42"/>
                    <a:pt x="27" y="44"/>
                  </a:cubicBezTo>
                  <a:cubicBezTo>
                    <a:pt x="33" y="46"/>
                    <a:pt x="43" y="44"/>
                    <a:pt x="45" y="44"/>
                  </a:cubicBezTo>
                  <a:cubicBezTo>
                    <a:pt x="47" y="44"/>
                    <a:pt x="49" y="46"/>
                    <a:pt x="56" y="50"/>
                  </a:cubicBezTo>
                  <a:cubicBezTo>
                    <a:pt x="63" y="53"/>
                    <a:pt x="63" y="53"/>
                    <a:pt x="73" y="57"/>
                  </a:cubicBezTo>
                  <a:cubicBezTo>
                    <a:pt x="82" y="61"/>
                    <a:pt x="89" y="61"/>
                    <a:pt x="90" y="65"/>
                  </a:cubicBezTo>
                  <a:cubicBezTo>
                    <a:pt x="92" y="70"/>
                    <a:pt x="89" y="95"/>
                    <a:pt x="93" y="94"/>
                  </a:cubicBezTo>
                  <a:cubicBezTo>
                    <a:pt x="96" y="93"/>
                    <a:pt x="120" y="61"/>
                    <a:pt x="122" y="55"/>
                  </a:cubicBezTo>
                  <a:cubicBezTo>
                    <a:pt x="125" y="49"/>
                    <a:pt x="136" y="26"/>
                    <a:pt x="150" y="20"/>
                  </a:cubicBezTo>
                  <a:cubicBezTo>
                    <a:pt x="163" y="15"/>
                    <a:pt x="220" y="3"/>
                    <a:pt x="228" y="0"/>
                  </a:cubicBezTo>
                  <a:cubicBezTo>
                    <a:pt x="232" y="9"/>
                    <a:pt x="254" y="57"/>
                    <a:pt x="258" y="6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115">
              <a:extLst>
                <a:ext uri="{FF2B5EF4-FFF2-40B4-BE49-F238E27FC236}">
                  <a16:creationId xmlns:a16="http://schemas.microsoft.com/office/drawing/2014/main" id="{87E1DC56-781B-6B47-97DD-9835CE5BC7A1}"/>
                </a:ext>
              </a:extLst>
            </p:cNvPr>
            <p:cNvSpPr>
              <a:spLocks/>
            </p:cNvSpPr>
            <p:nvPr/>
          </p:nvSpPr>
          <p:spPr bwMode="auto">
            <a:xfrm>
              <a:off x="3295" y="1601"/>
              <a:ext cx="71" cy="65"/>
            </a:xfrm>
            <a:custGeom>
              <a:avLst/>
              <a:gdLst>
                <a:gd name="T0" fmla="*/ 117 w 118"/>
                <a:gd name="T1" fmla="*/ 41 h 107"/>
                <a:gd name="T2" fmla="*/ 106 w 118"/>
                <a:gd name="T3" fmla="*/ 43 h 107"/>
                <a:gd name="T4" fmla="*/ 102 w 118"/>
                <a:gd name="T5" fmla="*/ 52 h 107"/>
                <a:gd name="T6" fmla="*/ 107 w 118"/>
                <a:gd name="T7" fmla="*/ 63 h 107"/>
                <a:gd name="T8" fmla="*/ 99 w 118"/>
                <a:gd name="T9" fmla="*/ 70 h 107"/>
                <a:gd name="T10" fmla="*/ 95 w 118"/>
                <a:gd name="T11" fmla="*/ 87 h 107"/>
                <a:gd name="T12" fmla="*/ 91 w 118"/>
                <a:gd name="T13" fmla="*/ 105 h 107"/>
                <a:gd name="T14" fmla="*/ 92 w 118"/>
                <a:gd name="T15" fmla="*/ 105 h 107"/>
                <a:gd name="T16" fmla="*/ 86 w 118"/>
                <a:gd name="T17" fmla="*/ 107 h 107"/>
                <a:gd name="T18" fmla="*/ 67 w 118"/>
                <a:gd name="T19" fmla="*/ 105 h 107"/>
                <a:gd name="T20" fmla="*/ 45 w 118"/>
                <a:gd name="T21" fmla="*/ 102 h 107"/>
                <a:gd name="T22" fmla="*/ 26 w 118"/>
                <a:gd name="T23" fmla="*/ 97 h 107"/>
                <a:gd name="T24" fmla="*/ 12 w 118"/>
                <a:gd name="T25" fmla="*/ 81 h 107"/>
                <a:gd name="T26" fmla="*/ 3 w 118"/>
                <a:gd name="T27" fmla="*/ 67 h 107"/>
                <a:gd name="T28" fmla="*/ 0 w 118"/>
                <a:gd name="T29" fmla="*/ 60 h 107"/>
                <a:gd name="T30" fmla="*/ 6 w 118"/>
                <a:gd name="T31" fmla="*/ 63 h 107"/>
                <a:gd name="T32" fmla="*/ 13 w 118"/>
                <a:gd name="T33" fmla="*/ 67 h 107"/>
                <a:gd name="T34" fmla="*/ 28 w 118"/>
                <a:gd name="T35" fmla="*/ 62 h 107"/>
                <a:gd name="T36" fmla="*/ 42 w 118"/>
                <a:gd name="T37" fmla="*/ 65 h 107"/>
                <a:gd name="T38" fmla="*/ 55 w 118"/>
                <a:gd name="T39" fmla="*/ 64 h 107"/>
                <a:gd name="T40" fmla="*/ 68 w 118"/>
                <a:gd name="T41" fmla="*/ 58 h 107"/>
                <a:gd name="T42" fmla="*/ 78 w 118"/>
                <a:gd name="T43" fmla="*/ 45 h 107"/>
                <a:gd name="T44" fmla="*/ 89 w 118"/>
                <a:gd name="T45" fmla="*/ 29 h 107"/>
                <a:gd name="T46" fmla="*/ 100 w 118"/>
                <a:gd name="T47" fmla="*/ 17 h 107"/>
                <a:gd name="T48" fmla="*/ 109 w 118"/>
                <a:gd name="T49" fmla="*/ 7 h 107"/>
                <a:gd name="T50" fmla="*/ 116 w 118"/>
                <a:gd name="T51" fmla="*/ 5 h 107"/>
                <a:gd name="T52" fmla="*/ 115 w 118"/>
                <a:gd name="T53" fmla="*/ 18 h 107"/>
                <a:gd name="T54" fmla="*/ 115 w 118"/>
                <a:gd name="T55" fmla="*/ 30 h 107"/>
                <a:gd name="T56" fmla="*/ 117 w 118"/>
                <a:gd name="T57"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07">
                  <a:moveTo>
                    <a:pt x="117" y="41"/>
                  </a:moveTo>
                  <a:cubicBezTo>
                    <a:pt x="115" y="45"/>
                    <a:pt x="110" y="47"/>
                    <a:pt x="106" y="43"/>
                  </a:cubicBezTo>
                  <a:cubicBezTo>
                    <a:pt x="102" y="37"/>
                    <a:pt x="104" y="48"/>
                    <a:pt x="102" y="52"/>
                  </a:cubicBezTo>
                  <a:cubicBezTo>
                    <a:pt x="101" y="56"/>
                    <a:pt x="103" y="59"/>
                    <a:pt x="107" y="63"/>
                  </a:cubicBezTo>
                  <a:cubicBezTo>
                    <a:pt x="111" y="67"/>
                    <a:pt x="106" y="68"/>
                    <a:pt x="99" y="70"/>
                  </a:cubicBezTo>
                  <a:cubicBezTo>
                    <a:pt x="91" y="72"/>
                    <a:pt x="101" y="76"/>
                    <a:pt x="95" y="87"/>
                  </a:cubicBezTo>
                  <a:cubicBezTo>
                    <a:pt x="89" y="98"/>
                    <a:pt x="90" y="100"/>
                    <a:pt x="91" y="105"/>
                  </a:cubicBezTo>
                  <a:cubicBezTo>
                    <a:pt x="91" y="105"/>
                    <a:pt x="92" y="105"/>
                    <a:pt x="92" y="105"/>
                  </a:cubicBezTo>
                  <a:cubicBezTo>
                    <a:pt x="91" y="106"/>
                    <a:pt x="89" y="107"/>
                    <a:pt x="86" y="107"/>
                  </a:cubicBezTo>
                  <a:cubicBezTo>
                    <a:pt x="82" y="107"/>
                    <a:pt x="76" y="107"/>
                    <a:pt x="67" y="105"/>
                  </a:cubicBezTo>
                  <a:cubicBezTo>
                    <a:pt x="59" y="104"/>
                    <a:pt x="53" y="102"/>
                    <a:pt x="45" y="102"/>
                  </a:cubicBezTo>
                  <a:cubicBezTo>
                    <a:pt x="38" y="101"/>
                    <a:pt x="36" y="105"/>
                    <a:pt x="26" y="97"/>
                  </a:cubicBezTo>
                  <a:cubicBezTo>
                    <a:pt x="16" y="89"/>
                    <a:pt x="18" y="88"/>
                    <a:pt x="12" y="81"/>
                  </a:cubicBezTo>
                  <a:cubicBezTo>
                    <a:pt x="6" y="74"/>
                    <a:pt x="6" y="72"/>
                    <a:pt x="3" y="67"/>
                  </a:cubicBezTo>
                  <a:cubicBezTo>
                    <a:pt x="1" y="63"/>
                    <a:pt x="0" y="61"/>
                    <a:pt x="0" y="60"/>
                  </a:cubicBezTo>
                  <a:cubicBezTo>
                    <a:pt x="4" y="60"/>
                    <a:pt x="5" y="61"/>
                    <a:pt x="6" y="63"/>
                  </a:cubicBezTo>
                  <a:cubicBezTo>
                    <a:pt x="6" y="65"/>
                    <a:pt x="7" y="67"/>
                    <a:pt x="13" y="67"/>
                  </a:cubicBezTo>
                  <a:cubicBezTo>
                    <a:pt x="20" y="67"/>
                    <a:pt x="25" y="62"/>
                    <a:pt x="28" y="62"/>
                  </a:cubicBezTo>
                  <a:cubicBezTo>
                    <a:pt x="30" y="62"/>
                    <a:pt x="38" y="64"/>
                    <a:pt x="42" y="65"/>
                  </a:cubicBezTo>
                  <a:cubicBezTo>
                    <a:pt x="47" y="66"/>
                    <a:pt x="48" y="64"/>
                    <a:pt x="55" y="64"/>
                  </a:cubicBezTo>
                  <a:cubicBezTo>
                    <a:pt x="62" y="63"/>
                    <a:pt x="62" y="65"/>
                    <a:pt x="68" y="58"/>
                  </a:cubicBezTo>
                  <a:cubicBezTo>
                    <a:pt x="74" y="51"/>
                    <a:pt x="72" y="55"/>
                    <a:pt x="78" y="45"/>
                  </a:cubicBezTo>
                  <a:cubicBezTo>
                    <a:pt x="84" y="34"/>
                    <a:pt x="81" y="37"/>
                    <a:pt x="89" y="29"/>
                  </a:cubicBezTo>
                  <a:cubicBezTo>
                    <a:pt x="98" y="22"/>
                    <a:pt x="93" y="24"/>
                    <a:pt x="100" y="17"/>
                  </a:cubicBezTo>
                  <a:cubicBezTo>
                    <a:pt x="108" y="11"/>
                    <a:pt x="107" y="11"/>
                    <a:pt x="109" y="7"/>
                  </a:cubicBezTo>
                  <a:cubicBezTo>
                    <a:pt x="110" y="3"/>
                    <a:pt x="116" y="0"/>
                    <a:pt x="116" y="5"/>
                  </a:cubicBezTo>
                  <a:cubicBezTo>
                    <a:pt x="116" y="10"/>
                    <a:pt x="116" y="14"/>
                    <a:pt x="115" y="18"/>
                  </a:cubicBezTo>
                  <a:cubicBezTo>
                    <a:pt x="113" y="23"/>
                    <a:pt x="112" y="25"/>
                    <a:pt x="115" y="30"/>
                  </a:cubicBezTo>
                  <a:cubicBezTo>
                    <a:pt x="118" y="35"/>
                    <a:pt x="114" y="36"/>
                    <a:pt x="117" y="4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116">
              <a:extLst>
                <a:ext uri="{FF2B5EF4-FFF2-40B4-BE49-F238E27FC236}">
                  <a16:creationId xmlns:a16="http://schemas.microsoft.com/office/drawing/2014/main" id="{B5A118F8-F924-B444-91DF-C3054EE783BE}"/>
                </a:ext>
              </a:extLst>
            </p:cNvPr>
            <p:cNvSpPr>
              <a:spLocks/>
            </p:cNvSpPr>
            <p:nvPr/>
          </p:nvSpPr>
          <p:spPr bwMode="auto">
            <a:xfrm>
              <a:off x="3282" y="1606"/>
              <a:ext cx="14" cy="27"/>
            </a:xfrm>
            <a:custGeom>
              <a:avLst/>
              <a:gdLst>
                <a:gd name="T0" fmla="*/ 22 w 24"/>
                <a:gd name="T1" fmla="*/ 8 h 45"/>
                <a:gd name="T2" fmla="*/ 19 w 24"/>
                <a:gd name="T3" fmla="*/ 20 h 45"/>
                <a:gd name="T4" fmla="*/ 21 w 24"/>
                <a:gd name="T5" fmla="*/ 33 h 45"/>
                <a:gd name="T6" fmla="*/ 18 w 24"/>
                <a:gd name="T7" fmla="*/ 45 h 45"/>
                <a:gd name="T8" fmla="*/ 17 w 24"/>
                <a:gd name="T9" fmla="*/ 45 h 45"/>
                <a:gd name="T10" fmla="*/ 6 w 24"/>
                <a:gd name="T11" fmla="*/ 43 h 45"/>
                <a:gd name="T12" fmla="*/ 2 w 24"/>
                <a:gd name="T13" fmla="*/ 36 h 45"/>
                <a:gd name="T14" fmla="*/ 3 w 24"/>
                <a:gd name="T15" fmla="*/ 33 h 45"/>
                <a:gd name="T16" fmla="*/ 1 w 24"/>
                <a:gd name="T17" fmla="*/ 19 h 45"/>
                <a:gd name="T18" fmla="*/ 6 w 24"/>
                <a:gd name="T19" fmla="*/ 9 h 45"/>
                <a:gd name="T20" fmla="*/ 12 w 24"/>
                <a:gd name="T21" fmla="*/ 1 h 45"/>
                <a:gd name="T22" fmla="*/ 22 w 24"/>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5">
                  <a:moveTo>
                    <a:pt x="22" y="8"/>
                  </a:moveTo>
                  <a:cubicBezTo>
                    <a:pt x="21" y="11"/>
                    <a:pt x="16" y="16"/>
                    <a:pt x="19" y="20"/>
                  </a:cubicBezTo>
                  <a:cubicBezTo>
                    <a:pt x="21" y="24"/>
                    <a:pt x="23" y="23"/>
                    <a:pt x="21" y="33"/>
                  </a:cubicBezTo>
                  <a:cubicBezTo>
                    <a:pt x="20" y="42"/>
                    <a:pt x="18" y="40"/>
                    <a:pt x="18" y="45"/>
                  </a:cubicBezTo>
                  <a:cubicBezTo>
                    <a:pt x="18" y="45"/>
                    <a:pt x="18" y="45"/>
                    <a:pt x="17" y="45"/>
                  </a:cubicBezTo>
                  <a:cubicBezTo>
                    <a:pt x="15" y="44"/>
                    <a:pt x="10" y="44"/>
                    <a:pt x="6" y="43"/>
                  </a:cubicBezTo>
                  <a:cubicBezTo>
                    <a:pt x="3" y="42"/>
                    <a:pt x="2" y="39"/>
                    <a:pt x="2" y="36"/>
                  </a:cubicBezTo>
                  <a:cubicBezTo>
                    <a:pt x="3" y="37"/>
                    <a:pt x="4" y="36"/>
                    <a:pt x="3" y="33"/>
                  </a:cubicBezTo>
                  <a:cubicBezTo>
                    <a:pt x="2" y="27"/>
                    <a:pt x="0" y="26"/>
                    <a:pt x="1" y="19"/>
                  </a:cubicBezTo>
                  <a:cubicBezTo>
                    <a:pt x="3" y="13"/>
                    <a:pt x="5" y="15"/>
                    <a:pt x="6" y="9"/>
                  </a:cubicBezTo>
                  <a:cubicBezTo>
                    <a:pt x="6" y="2"/>
                    <a:pt x="8" y="0"/>
                    <a:pt x="12" y="1"/>
                  </a:cubicBezTo>
                  <a:cubicBezTo>
                    <a:pt x="16" y="2"/>
                    <a:pt x="24" y="5"/>
                    <a:pt x="2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117">
              <a:extLst>
                <a:ext uri="{FF2B5EF4-FFF2-40B4-BE49-F238E27FC236}">
                  <a16:creationId xmlns:a16="http://schemas.microsoft.com/office/drawing/2014/main" id="{C363A554-66F7-E04B-B1D9-9F2F3237AA3B}"/>
                </a:ext>
              </a:extLst>
            </p:cNvPr>
            <p:cNvSpPr>
              <a:spLocks/>
            </p:cNvSpPr>
            <p:nvPr/>
          </p:nvSpPr>
          <p:spPr bwMode="auto">
            <a:xfrm>
              <a:off x="3216" y="1540"/>
              <a:ext cx="27" cy="27"/>
            </a:xfrm>
            <a:custGeom>
              <a:avLst/>
              <a:gdLst>
                <a:gd name="T0" fmla="*/ 46 w 46"/>
                <a:gd name="T1" fmla="*/ 42 h 44"/>
                <a:gd name="T2" fmla="*/ 30 w 46"/>
                <a:gd name="T3" fmla="*/ 43 h 44"/>
                <a:gd name="T4" fmla="*/ 22 w 46"/>
                <a:gd name="T5" fmla="*/ 33 h 44"/>
                <a:gd name="T6" fmla="*/ 8 w 46"/>
                <a:gd name="T7" fmla="*/ 28 h 44"/>
                <a:gd name="T8" fmla="*/ 0 w 46"/>
                <a:gd name="T9" fmla="*/ 26 h 44"/>
                <a:gd name="T10" fmla="*/ 1 w 46"/>
                <a:gd name="T11" fmla="*/ 25 h 44"/>
                <a:gd name="T12" fmla="*/ 8 w 46"/>
                <a:gd name="T13" fmla="*/ 5 h 44"/>
                <a:gd name="T14" fmla="*/ 29 w 46"/>
                <a:gd name="T15" fmla="*/ 1 h 44"/>
                <a:gd name="T16" fmla="*/ 35 w 46"/>
                <a:gd name="T17" fmla="*/ 3 h 44"/>
                <a:gd name="T18" fmla="*/ 35 w 46"/>
                <a:gd name="T19" fmla="*/ 4 h 44"/>
                <a:gd name="T20" fmla="*/ 42 w 46"/>
                <a:gd name="T21" fmla="*/ 11 h 44"/>
                <a:gd name="T22" fmla="*/ 37 w 46"/>
                <a:gd name="T23" fmla="*/ 14 h 44"/>
                <a:gd name="T24" fmla="*/ 26 w 46"/>
                <a:gd name="T25" fmla="*/ 18 h 44"/>
                <a:gd name="T26" fmla="*/ 35 w 46"/>
                <a:gd name="T27" fmla="*/ 22 h 44"/>
                <a:gd name="T28" fmla="*/ 41 w 46"/>
                <a:gd name="T29" fmla="*/ 35 h 44"/>
                <a:gd name="T30" fmla="*/ 46 w 4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46" y="42"/>
                  </a:moveTo>
                  <a:cubicBezTo>
                    <a:pt x="43" y="43"/>
                    <a:pt x="35" y="44"/>
                    <a:pt x="30" y="43"/>
                  </a:cubicBezTo>
                  <a:cubicBezTo>
                    <a:pt x="23" y="43"/>
                    <a:pt x="24" y="37"/>
                    <a:pt x="22" y="33"/>
                  </a:cubicBezTo>
                  <a:cubicBezTo>
                    <a:pt x="19" y="28"/>
                    <a:pt x="15" y="28"/>
                    <a:pt x="8" y="28"/>
                  </a:cubicBezTo>
                  <a:cubicBezTo>
                    <a:pt x="3" y="27"/>
                    <a:pt x="1" y="27"/>
                    <a:pt x="0" y="26"/>
                  </a:cubicBezTo>
                  <a:cubicBezTo>
                    <a:pt x="0" y="26"/>
                    <a:pt x="1" y="25"/>
                    <a:pt x="1" y="25"/>
                  </a:cubicBezTo>
                  <a:cubicBezTo>
                    <a:pt x="3" y="20"/>
                    <a:pt x="5" y="8"/>
                    <a:pt x="8" y="5"/>
                  </a:cubicBezTo>
                  <a:cubicBezTo>
                    <a:pt x="12" y="1"/>
                    <a:pt x="27" y="0"/>
                    <a:pt x="29" y="1"/>
                  </a:cubicBezTo>
                  <a:cubicBezTo>
                    <a:pt x="31" y="2"/>
                    <a:pt x="34" y="3"/>
                    <a:pt x="35" y="3"/>
                  </a:cubicBezTo>
                  <a:cubicBezTo>
                    <a:pt x="35" y="4"/>
                    <a:pt x="35" y="4"/>
                    <a:pt x="35" y="4"/>
                  </a:cubicBezTo>
                  <a:cubicBezTo>
                    <a:pt x="38" y="7"/>
                    <a:pt x="42" y="9"/>
                    <a:pt x="42" y="11"/>
                  </a:cubicBezTo>
                  <a:cubicBezTo>
                    <a:pt x="42" y="13"/>
                    <a:pt x="42" y="12"/>
                    <a:pt x="37" y="14"/>
                  </a:cubicBezTo>
                  <a:cubicBezTo>
                    <a:pt x="32" y="15"/>
                    <a:pt x="24" y="15"/>
                    <a:pt x="26" y="18"/>
                  </a:cubicBezTo>
                  <a:cubicBezTo>
                    <a:pt x="29" y="21"/>
                    <a:pt x="35" y="19"/>
                    <a:pt x="35" y="22"/>
                  </a:cubicBezTo>
                  <a:cubicBezTo>
                    <a:pt x="36" y="25"/>
                    <a:pt x="40" y="30"/>
                    <a:pt x="41" y="35"/>
                  </a:cubicBezTo>
                  <a:cubicBezTo>
                    <a:pt x="42" y="38"/>
                    <a:pt x="45" y="38"/>
                    <a:pt x="46" y="4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118">
              <a:extLst>
                <a:ext uri="{FF2B5EF4-FFF2-40B4-BE49-F238E27FC236}">
                  <a16:creationId xmlns:a16="http://schemas.microsoft.com/office/drawing/2014/main" id="{C4CD94E5-46F3-7A48-A42C-A2F33F8EC246}"/>
                </a:ext>
              </a:extLst>
            </p:cNvPr>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119">
              <a:extLst>
                <a:ext uri="{FF2B5EF4-FFF2-40B4-BE49-F238E27FC236}">
                  <a16:creationId xmlns:a16="http://schemas.microsoft.com/office/drawing/2014/main" id="{DBA88BBA-A289-A945-BFD8-12E4711AE302}"/>
                </a:ext>
              </a:extLst>
            </p:cNvPr>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120">
              <a:extLst>
                <a:ext uri="{FF2B5EF4-FFF2-40B4-BE49-F238E27FC236}">
                  <a16:creationId xmlns:a16="http://schemas.microsoft.com/office/drawing/2014/main" id="{8F828A6A-CE08-3343-9C75-A4904ED31B19}"/>
                </a:ext>
              </a:extLst>
            </p:cNvPr>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121">
              <a:extLst>
                <a:ext uri="{FF2B5EF4-FFF2-40B4-BE49-F238E27FC236}">
                  <a16:creationId xmlns:a16="http://schemas.microsoft.com/office/drawing/2014/main" id="{464CD5E7-8C27-0A48-A2B7-82571747F282}"/>
                </a:ext>
              </a:extLst>
            </p:cNvPr>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122">
              <a:extLst>
                <a:ext uri="{FF2B5EF4-FFF2-40B4-BE49-F238E27FC236}">
                  <a16:creationId xmlns:a16="http://schemas.microsoft.com/office/drawing/2014/main" id="{3898D451-57CF-DD42-8F39-8522200AF830}"/>
                </a:ext>
              </a:extLst>
            </p:cNvPr>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123">
              <a:extLst>
                <a:ext uri="{FF2B5EF4-FFF2-40B4-BE49-F238E27FC236}">
                  <a16:creationId xmlns:a16="http://schemas.microsoft.com/office/drawing/2014/main" id="{9E9FF2B0-9789-2D47-909D-41B54FBFE5DA}"/>
                </a:ext>
              </a:extLst>
            </p:cNvPr>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124">
              <a:extLst>
                <a:ext uri="{FF2B5EF4-FFF2-40B4-BE49-F238E27FC236}">
                  <a16:creationId xmlns:a16="http://schemas.microsoft.com/office/drawing/2014/main" id="{79C3E0C4-4282-D04F-B7AD-835F674B85C8}"/>
                </a:ext>
              </a:extLst>
            </p:cNvPr>
            <p:cNvSpPr>
              <a:spLocks/>
            </p:cNvSpPr>
            <p:nvPr/>
          </p:nvSpPr>
          <p:spPr bwMode="auto">
            <a:xfrm>
              <a:off x="3047" y="1486"/>
              <a:ext cx="59" cy="69"/>
            </a:xfrm>
            <a:custGeom>
              <a:avLst/>
              <a:gdLst>
                <a:gd name="T0" fmla="*/ 98 w 98"/>
                <a:gd name="T1" fmla="*/ 33 h 116"/>
                <a:gd name="T2" fmla="*/ 91 w 98"/>
                <a:gd name="T3" fmla="*/ 36 h 116"/>
                <a:gd name="T4" fmla="*/ 72 w 98"/>
                <a:gd name="T5" fmla="*/ 44 h 116"/>
                <a:gd name="T6" fmla="*/ 48 w 98"/>
                <a:gd name="T7" fmla="*/ 51 h 116"/>
                <a:gd name="T8" fmla="*/ 70 w 98"/>
                <a:gd name="T9" fmla="*/ 77 h 116"/>
                <a:gd name="T10" fmla="*/ 61 w 98"/>
                <a:gd name="T11" fmla="*/ 90 h 116"/>
                <a:gd name="T12" fmla="*/ 50 w 98"/>
                <a:gd name="T13" fmla="*/ 96 h 116"/>
                <a:gd name="T14" fmla="*/ 37 w 98"/>
                <a:gd name="T15" fmla="*/ 106 h 116"/>
                <a:gd name="T16" fmla="*/ 28 w 98"/>
                <a:gd name="T17" fmla="*/ 116 h 116"/>
                <a:gd name="T18" fmla="*/ 7 w 98"/>
                <a:gd name="T19" fmla="*/ 113 h 116"/>
                <a:gd name="T20" fmla="*/ 0 w 98"/>
                <a:gd name="T21" fmla="*/ 108 h 116"/>
                <a:gd name="T22" fmla="*/ 2 w 98"/>
                <a:gd name="T23" fmla="*/ 105 h 116"/>
                <a:gd name="T24" fmla="*/ 4 w 98"/>
                <a:gd name="T25" fmla="*/ 97 h 116"/>
                <a:gd name="T26" fmla="*/ 3 w 98"/>
                <a:gd name="T27" fmla="*/ 84 h 116"/>
                <a:gd name="T28" fmla="*/ 8 w 98"/>
                <a:gd name="T29" fmla="*/ 68 h 116"/>
                <a:gd name="T30" fmla="*/ 8 w 98"/>
                <a:gd name="T31" fmla="*/ 52 h 116"/>
                <a:gd name="T32" fmla="*/ 8 w 98"/>
                <a:gd name="T33" fmla="*/ 52 h 116"/>
                <a:gd name="T34" fmla="*/ 11 w 98"/>
                <a:gd name="T35" fmla="*/ 41 h 116"/>
                <a:gd name="T36" fmla="*/ 9 w 98"/>
                <a:gd name="T37" fmla="*/ 32 h 116"/>
                <a:gd name="T38" fmla="*/ 9 w 98"/>
                <a:gd name="T39" fmla="*/ 27 h 116"/>
                <a:gd name="T40" fmla="*/ 8 w 98"/>
                <a:gd name="T41" fmla="*/ 21 h 116"/>
                <a:gd name="T42" fmla="*/ 10 w 98"/>
                <a:gd name="T43" fmla="*/ 14 h 116"/>
                <a:gd name="T44" fmla="*/ 12 w 98"/>
                <a:gd name="T45" fmla="*/ 18 h 116"/>
                <a:gd name="T46" fmla="*/ 23 w 98"/>
                <a:gd name="T47" fmla="*/ 22 h 116"/>
                <a:gd name="T48" fmla="*/ 34 w 98"/>
                <a:gd name="T49" fmla="*/ 28 h 116"/>
                <a:gd name="T50" fmla="*/ 50 w 98"/>
                <a:gd name="T51" fmla="*/ 23 h 116"/>
                <a:gd name="T52" fmla="*/ 68 w 98"/>
                <a:gd name="T53" fmla="*/ 9 h 116"/>
                <a:gd name="T54" fmla="*/ 81 w 98"/>
                <a:gd name="T55" fmla="*/ 0 h 116"/>
                <a:gd name="T56" fmla="*/ 84 w 98"/>
                <a:gd name="T57" fmla="*/ 2 h 116"/>
                <a:gd name="T58" fmla="*/ 88 w 98"/>
                <a:gd name="T59" fmla="*/ 11 h 116"/>
                <a:gd name="T60" fmla="*/ 91 w 98"/>
                <a:gd name="T61" fmla="*/ 22 h 116"/>
                <a:gd name="T62" fmla="*/ 97 w 98"/>
                <a:gd name="T63" fmla="*/ 30 h 116"/>
                <a:gd name="T64" fmla="*/ 98 w 98"/>
                <a:gd name="T65" fmla="*/ 3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16">
                  <a:moveTo>
                    <a:pt x="98" y="33"/>
                  </a:moveTo>
                  <a:cubicBezTo>
                    <a:pt x="98" y="35"/>
                    <a:pt x="93" y="35"/>
                    <a:pt x="91" y="36"/>
                  </a:cubicBezTo>
                  <a:cubicBezTo>
                    <a:pt x="89" y="38"/>
                    <a:pt x="82" y="42"/>
                    <a:pt x="72" y="44"/>
                  </a:cubicBezTo>
                  <a:cubicBezTo>
                    <a:pt x="62" y="45"/>
                    <a:pt x="53" y="49"/>
                    <a:pt x="48" y="51"/>
                  </a:cubicBezTo>
                  <a:cubicBezTo>
                    <a:pt x="44" y="52"/>
                    <a:pt x="68" y="74"/>
                    <a:pt x="70" y="77"/>
                  </a:cubicBezTo>
                  <a:cubicBezTo>
                    <a:pt x="73" y="79"/>
                    <a:pt x="64" y="83"/>
                    <a:pt x="61" y="90"/>
                  </a:cubicBezTo>
                  <a:cubicBezTo>
                    <a:pt x="58" y="97"/>
                    <a:pt x="54" y="94"/>
                    <a:pt x="50" y="96"/>
                  </a:cubicBezTo>
                  <a:cubicBezTo>
                    <a:pt x="45" y="97"/>
                    <a:pt x="40" y="103"/>
                    <a:pt x="37" y="106"/>
                  </a:cubicBezTo>
                  <a:cubicBezTo>
                    <a:pt x="34" y="109"/>
                    <a:pt x="31" y="116"/>
                    <a:pt x="28" y="116"/>
                  </a:cubicBezTo>
                  <a:cubicBezTo>
                    <a:pt x="25" y="116"/>
                    <a:pt x="11" y="114"/>
                    <a:pt x="7" y="113"/>
                  </a:cubicBezTo>
                  <a:cubicBezTo>
                    <a:pt x="4" y="113"/>
                    <a:pt x="2" y="110"/>
                    <a:pt x="0" y="108"/>
                  </a:cubicBezTo>
                  <a:cubicBezTo>
                    <a:pt x="1" y="107"/>
                    <a:pt x="2" y="105"/>
                    <a:pt x="2" y="105"/>
                  </a:cubicBezTo>
                  <a:cubicBezTo>
                    <a:pt x="2" y="104"/>
                    <a:pt x="4" y="101"/>
                    <a:pt x="4" y="97"/>
                  </a:cubicBezTo>
                  <a:cubicBezTo>
                    <a:pt x="4" y="94"/>
                    <a:pt x="4" y="88"/>
                    <a:pt x="3" y="84"/>
                  </a:cubicBezTo>
                  <a:cubicBezTo>
                    <a:pt x="2" y="79"/>
                    <a:pt x="5" y="72"/>
                    <a:pt x="8" y="68"/>
                  </a:cubicBezTo>
                  <a:cubicBezTo>
                    <a:pt x="11" y="64"/>
                    <a:pt x="8" y="58"/>
                    <a:pt x="8" y="52"/>
                  </a:cubicBezTo>
                  <a:cubicBezTo>
                    <a:pt x="8" y="52"/>
                    <a:pt x="8" y="52"/>
                    <a:pt x="8" y="52"/>
                  </a:cubicBezTo>
                  <a:cubicBezTo>
                    <a:pt x="8" y="47"/>
                    <a:pt x="11" y="45"/>
                    <a:pt x="11" y="41"/>
                  </a:cubicBezTo>
                  <a:cubicBezTo>
                    <a:pt x="10" y="37"/>
                    <a:pt x="11" y="34"/>
                    <a:pt x="9" y="32"/>
                  </a:cubicBezTo>
                  <a:cubicBezTo>
                    <a:pt x="9" y="31"/>
                    <a:pt x="9" y="29"/>
                    <a:pt x="9" y="27"/>
                  </a:cubicBezTo>
                  <a:cubicBezTo>
                    <a:pt x="8" y="25"/>
                    <a:pt x="8" y="22"/>
                    <a:pt x="8" y="21"/>
                  </a:cubicBezTo>
                  <a:cubicBezTo>
                    <a:pt x="8" y="19"/>
                    <a:pt x="9" y="16"/>
                    <a:pt x="10" y="14"/>
                  </a:cubicBezTo>
                  <a:cubicBezTo>
                    <a:pt x="11" y="16"/>
                    <a:pt x="12" y="18"/>
                    <a:pt x="12" y="18"/>
                  </a:cubicBezTo>
                  <a:cubicBezTo>
                    <a:pt x="14" y="18"/>
                    <a:pt x="19" y="19"/>
                    <a:pt x="23" y="22"/>
                  </a:cubicBezTo>
                  <a:cubicBezTo>
                    <a:pt x="28" y="24"/>
                    <a:pt x="29" y="26"/>
                    <a:pt x="34" y="28"/>
                  </a:cubicBezTo>
                  <a:cubicBezTo>
                    <a:pt x="40" y="31"/>
                    <a:pt x="41" y="28"/>
                    <a:pt x="50" y="23"/>
                  </a:cubicBezTo>
                  <a:cubicBezTo>
                    <a:pt x="59" y="18"/>
                    <a:pt x="63" y="13"/>
                    <a:pt x="68" y="9"/>
                  </a:cubicBezTo>
                  <a:cubicBezTo>
                    <a:pt x="73" y="6"/>
                    <a:pt x="76" y="3"/>
                    <a:pt x="81" y="0"/>
                  </a:cubicBezTo>
                  <a:cubicBezTo>
                    <a:pt x="82" y="0"/>
                    <a:pt x="83" y="1"/>
                    <a:pt x="84" y="2"/>
                  </a:cubicBezTo>
                  <a:cubicBezTo>
                    <a:pt x="87" y="4"/>
                    <a:pt x="85" y="5"/>
                    <a:pt x="88" y="11"/>
                  </a:cubicBezTo>
                  <a:cubicBezTo>
                    <a:pt x="90" y="17"/>
                    <a:pt x="91" y="18"/>
                    <a:pt x="91" y="22"/>
                  </a:cubicBezTo>
                  <a:cubicBezTo>
                    <a:pt x="91" y="26"/>
                    <a:pt x="92" y="26"/>
                    <a:pt x="97" y="30"/>
                  </a:cubicBezTo>
                  <a:cubicBezTo>
                    <a:pt x="98" y="31"/>
                    <a:pt x="98" y="32"/>
                    <a:pt x="98"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125">
              <a:extLst>
                <a:ext uri="{FF2B5EF4-FFF2-40B4-BE49-F238E27FC236}">
                  <a16:creationId xmlns:a16="http://schemas.microsoft.com/office/drawing/2014/main" id="{33E61466-411C-F949-84E5-3BDF12DE421F}"/>
                </a:ext>
              </a:extLst>
            </p:cNvPr>
            <p:cNvSpPr>
              <a:spLocks/>
            </p:cNvSpPr>
            <p:nvPr/>
          </p:nvSpPr>
          <p:spPr bwMode="auto">
            <a:xfrm>
              <a:off x="3045" y="1462"/>
              <a:ext cx="21" cy="27"/>
            </a:xfrm>
            <a:custGeom>
              <a:avLst/>
              <a:gdLst>
                <a:gd name="T0" fmla="*/ 28 w 35"/>
                <a:gd name="T1" fmla="*/ 21 h 45"/>
                <a:gd name="T2" fmla="*/ 20 w 35"/>
                <a:gd name="T3" fmla="*/ 28 h 45"/>
                <a:gd name="T4" fmla="*/ 11 w 35"/>
                <a:gd name="T5" fmla="*/ 40 h 45"/>
                <a:gd name="T6" fmla="*/ 9 w 35"/>
                <a:gd name="T7" fmla="*/ 45 h 45"/>
                <a:gd name="T8" fmla="*/ 4 w 35"/>
                <a:gd name="T9" fmla="*/ 44 h 45"/>
                <a:gd name="T10" fmla="*/ 0 w 35"/>
                <a:gd name="T11" fmla="*/ 45 h 45"/>
                <a:gd name="T12" fmla="*/ 3 w 35"/>
                <a:gd name="T13" fmla="*/ 35 h 45"/>
                <a:gd name="T14" fmla="*/ 13 w 35"/>
                <a:gd name="T15" fmla="*/ 13 h 45"/>
                <a:gd name="T16" fmla="*/ 16 w 35"/>
                <a:gd name="T17" fmla="*/ 2 h 45"/>
                <a:gd name="T18" fmla="*/ 24 w 35"/>
                <a:gd name="T19" fmla="*/ 1 h 45"/>
                <a:gd name="T20" fmla="*/ 32 w 35"/>
                <a:gd name="T21" fmla="*/ 11 h 45"/>
                <a:gd name="T22" fmla="*/ 28 w 35"/>
                <a:gd name="T2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5">
                  <a:moveTo>
                    <a:pt x="28" y="21"/>
                  </a:moveTo>
                  <a:cubicBezTo>
                    <a:pt x="23" y="27"/>
                    <a:pt x="22" y="26"/>
                    <a:pt x="20" y="28"/>
                  </a:cubicBezTo>
                  <a:cubicBezTo>
                    <a:pt x="18" y="31"/>
                    <a:pt x="18" y="33"/>
                    <a:pt x="11" y="40"/>
                  </a:cubicBezTo>
                  <a:cubicBezTo>
                    <a:pt x="9" y="43"/>
                    <a:pt x="8" y="44"/>
                    <a:pt x="9" y="45"/>
                  </a:cubicBezTo>
                  <a:cubicBezTo>
                    <a:pt x="7" y="45"/>
                    <a:pt x="5" y="45"/>
                    <a:pt x="4" y="44"/>
                  </a:cubicBezTo>
                  <a:cubicBezTo>
                    <a:pt x="2" y="44"/>
                    <a:pt x="1" y="45"/>
                    <a:pt x="0" y="45"/>
                  </a:cubicBezTo>
                  <a:cubicBezTo>
                    <a:pt x="1" y="42"/>
                    <a:pt x="2" y="40"/>
                    <a:pt x="3" y="35"/>
                  </a:cubicBezTo>
                  <a:cubicBezTo>
                    <a:pt x="7" y="25"/>
                    <a:pt x="11" y="22"/>
                    <a:pt x="13" y="13"/>
                  </a:cubicBezTo>
                  <a:cubicBezTo>
                    <a:pt x="14" y="7"/>
                    <a:pt x="17" y="6"/>
                    <a:pt x="16" y="2"/>
                  </a:cubicBezTo>
                  <a:cubicBezTo>
                    <a:pt x="18" y="2"/>
                    <a:pt x="22" y="2"/>
                    <a:pt x="24" y="1"/>
                  </a:cubicBezTo>
                  <a:cubicBezTo>
                    <a:pt x="26" y="0"/>
                    <a:pt x="29" y="7"/>
                    <a:pt x="32" y="11"/>
                  </a:cubicBezTo>
                  <a:cubicBezTo>
                    <a:pt x="35" y="15"/>
                    <a:pt x="32" y="15"/>
                    <a:pt x="28"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126">
              <a:extLst>
                <a:ext uri="{FF2B5EF4-FFF2-40B4-BE49-F238E27FC236}">
                  <a16:creationId xmlns:a16="http://schemas.microsoft.com/office/drawing/2014/main" id="{7F11EEB4-9EF3-9045-9970-43CDA1AEA7D6}"/>
                </a:ext>
              </a:extLst>
            </p:cNvPr>
            <p:cNvSpPr>
              <a:spLocks/>
            </p:cNvSpPr>
            <p:nvPr/>
          </p:nvSpPr>
          <p:spPr bwMode="auto">
            <a:xfrm>
              <a:off x="3035" y="1489"/>
              <a:ext cx="19" cy="61"/>
            </a:xfrm>
            <a:custGeom>
              <a:avLst/>
              <a:gdLst>
                <a:gd name="T0" fmla="*/ 31 w 32"/>
                <a:gd name="T1" fmla="*/ 9 h 103"/>
                <a:gd name="T2" fmla="*/ 29 w 32"/>
                <a:gd name="T3" fmla="*/ 16 h 103"/>
                <a:gd name="T4" fmla="*/ 30 w 32"/>
                <a:gd name="T5" fmla="*/ 22 h 103"/>
                <a:gd name="T6" fmla="*/ 26 w 32"/>
                <a:gd name="T7" fmla="*/ 19 h 103"/>
                <a:gd name="T8" fmla="*/ 19 w 32"/>
                <a:gd name="T9" fmla="*/ 18 h 103"/>
                <a:gd name="T10" fmla="*/ 17 w 32"/>
                <a:gd name="T11" fmla="*/ 24 h 103"/>
                <a:gd name="T12" fmla="*/ 16 w 32"/>
                <a:gd name="T13" fmla="*/ 31 h 103"/>
                <a:gd name="T14" fmla="*/ 17 w 32"/>
                <a:gd name="T15" fmla="*/ 36 h 103"/>
                <a:gd name="T16" fmla="*/ 22 w 32"/>
                <a:gd name="T17" fmla="*/ 40 h 103"/>
                <a:gd name="T18" fmla="*/ 17 w 32"/>
                <a:gd name="T19" fmla="*/ 45 h 103"/>
                <a:gd name="T20" fmla="*/ 17 w 32"/>
                <a:gd name="T21" fmla="*/ 50 h 103"/>
                <a:gd name="T22" fmla="*/ 23 w 32"/>
                <a:gd name="T23" fmla="*/ 49 h 103"/>
                <a:gd name="T24" fmla="*/ 29 w 32"/>
                <a:gd name="T25" fmla="*/ 47 h 103"/>
                <a:gd name="T26" fmla="*/ 29 w 32"/>
                <a:gd name="T27" fmla="*/ 47 h 103"/>
                <a:gd name="T28" fmla="*/ 29 w 32"/>
                <a:gd name="T29" fmla="*/ 63 h 103"/>
                <a:gd name="T30" fmla="*/ 24 w 32"/>
                <a:gd name="T31" fmla="*/ 79 h 103"/>
                <a:gd name="T32" fmla="*/ 25 w 32"/>
                <a:gd name="T33" fmla="*/ 92 h 103"/>
                <a:gd name="T34" fmla="*/ 23 w 32"/>
                <a:gd name="T35" fmla="*/ 100 h 103"/>
                <a:gd name="T36" fmla="*/ 21 w 32"/>
                <a:gd name="T37" fmla="*/ 103 h 103"/>
                <a:gd name="T38" fmla="*/ 21 w 32"/>
                <a:gd name="T39" fmla="*/ 102 h 103"/>
                <a:gd name="T40" fmla="*/ 21 w 32"/>
                <a:gd name="T41" fmla="*/ 101 h 103"/>
                <a:gd name="T42" fmla="*/ 20 w 32"/>
                <a:gd name="T43" fmla="*/ 101 h 103"/>
                <a:gd name="T44" fmla="*/ 20 w 32"/>
                <a:gd name="T45" fmla="*/ 101 h 103"/>
                <a:gd name="T46" fmla="*/ 18 w 32"/>
                <a:gd name="T47" fmla="*/ 95 h 103"/>
                <a:gd name="T48" fmla="*/ 13 w 32"/>
                <a:gd name="T49" fmla="*/ 85 h 103"/>
                <a:gd name="T50" fmla="*/ 7 w 32"/>
                <a:gd name="T51" fmla="*/ 69 h 103"/>
                <a:gd name="T52" fmla="*/ 2 w 32"/>
                <a:gd name="T53" fmla="*/ 56 h 103"/>
                <a:gd name="T54" fmla="*/ 0 w 32"/>
                <a:gd name="T55" fmla="*/ 47 h 103"/>
                <a:gd name="T56" fmla="*/ 1 w 32"/>
                <a:gd name="T57" fmla="*/ 46 h 103"/>
                <a:gd name="T58" fmla="*/ 12 w 32"/>
                <a:gd name="T59" fmla="*/ 29 h 103"/>
                <a:gd name="T60" fmla="*/ 15 w 32"/>
                <a:gd name="T61" fmla="*/ 11 h 103"/>
                <a:gd name="T62" fmla="*/ 18 w 32"/>
                <a:gd name="T63" fmla="*/ 1 h 103"/>
                <a:gd name="T64" fmla="*/ 22 w 32"/>
                <a:gd name="T65" fmla="*/ 0 h 103"/>
                <a:gd name="T66" fmla="*/ 27 w 32"/>
                <a:gd name="T67" fmla="*/ 1 h 103"/>
                <a:gd name="T68" fmla="*/ 30 w 32"/>
                <a:gd name="T69" fmla="*/ 4 h 103"/>
                <a:gd name="T70" fmla="*/ 31 w 32"/>
                <a:gd name="T71" fmla="*/ 9 h 103"/>
                <a:gd name="T72" fmla="*/ 31 w 32"/>
                <a:gd name="T73"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03">
                  <a:moveTo>
                    <a:pt x="31" y="9"/>
                  </a:moveTo>
                  <a:cubicBezTo>
                    <a:pt x="30" y="11"/>
                    <a:pt x="29" y="14"/>
                    <a:pt x="29" y="16"/>
                  </a:cubicBezTo>
                  <a:cubicBezTo>
                    <a:pt x="29" y="17"/>
                    <a:pt x="29" y="20"/>
                    <a:pt x="30" y="22"/>
                  </a:cubicBezTo>
                  <a:cubicBezTo>
                    <a:pt x="28" y="21"/>
                    <a:pt x="29" y="21"/>
                    <a:pt x="26" y="19"/>
                  </a:cubicBezTo>
                  <a:cubicBezTo>
                    <a:pt x="22" y="17"/>
                    <a:pt x="20" y="15"/>
                    <a:pt x="19" y="18"/>
                  </a:cubicBezTo>
                  <a:cubicBezTo>
                    <a:pt x="18" y="20"/>
                    <a:pt x="17" y="21"/>
                    <a:pt x="17" y="24"/>
                  </a:cubicBezTo>
                  <a:cubicBezTo>
                    <a:pt x="17" y="27"/>
                    <a:pt x="15" y="27"/>
                    <a:pt x="16" y="31"/>
                  </a:cubicBezTo>
                  <a:cubicBezTo>
                    <a:pt x="17" y="35"/>
                    <a:pt x="14" y="34"/>
                    <a:pt x="17" y="36"/>
                  </a:cubicBezTo>
                  <a:cubicBezTo>
                    <a:pt x="20" y="38"/>
                    <a:pt x="24" y="37"/>
                    <a:pt x="22" y="40"/>
                  </a:cubicBezTo>
                  <a:cubicBezTo>
                    <a:pt x="20" y="42"/>
                    <a:pt x="18" y="44"/>
                    <a:pt x="17" y="45"/>
                  </a:cubicBezTo>
                  <a:cubicBezTo>
                    <a:pt x="17" y="46"/>
                    <a:pt x="16" y="49"/>
                    <a:pt x="17" y="50"/>
                  </a:cubicBezTo>
                  <a:cubicBezTo>
                    <a:pt x="19" y="51"/>
                    <a:pt x="20" y="51"/>
                    <a:pt x="23" y="49"/>
                  </a:cubicBezTo>
                  <a:cubicBezTo>
                    <a:pt x="26" y="48"/>
                    <a:pt x="28" y="47"/>
                    <a:pt x="29" y="47"/>
                  </a:cubicBezTo>
                  <a:cubicBezTo>
                    <a:pt x="29" y="47"/>
                    <a:pt x="29" y="47"/>
                    <a:pt x="29" y="47"/>
                  </a:cubicBezTo>
                  <a:cubicBezTo>
                    <a:pt x="29" y="53"/>
                    <a:pt x="32" y="59"/>
                    <a:pt x="29" y="63"/>
                  </a:cubicBezTo>
                  <a:cubicBezTo>
                    <a:pt x="26" y="67"/>
                    <a:pt x="23" y="74"/>
                    <a:pt x="24" y="79"/>
                  </a:cubicBezTo>
                  <a:cubicBezTo>
                    <a:pt x="25" y="83"/>
                    <a:pt x="25" y="89"/>
                    <a:pt x="25" y="92"/>
                  </a:cubicBezTo>
                  <a:cubicBezTo>
                    <a:pt x="25" y="96"/>
                    <a:pt x="23" y="99"/>
                    <a:pt x="23" y="100"/>
                  </a:cubicBezTo>
                  <a:cubicBezTo>
                    <a:pt x="23" y="100"/>
                    <a:pt x="22" y="102"/>
                    <a:pt x="21" y="103"/>
                  </a:cubicBezTo>
                  <a:cubicBezTo>
                    <a:pt x="21" y="103"/>
                    <a:pt x="21" y="103"/>
                    <a:pt x="21" y="102"/>
                  </a:cubicBezTo>
                  <a:cubicBezTo>
                    <a:pt x="21" y="101"/>
                    <a:pt x="21" y="101"/>
                    <a:pt x="21" y="101"/>
                  </a:cubicBezTo>
                  <a:cubicBezTo>
                    <a:pt x="21" y="101"/>
                    <a:pt x="21" y="101"/>
                    <a:pt x="20" y="101"/>
                  </a:cubicBezTo>
                  <a:cubicBezTo>
                    <a:pt x="20" y="101"/>
                    <a:pt x="20" y="101"/>
                    <a:pt x="20" y="101"/>
                  </a:cubicBezTo>
                  <a:cubicBezTo>
                    <a:pt x="19" y="99"/>
                    <a:pt x="19" y="97"/>
                    <a:pt x="18" y="95"/>
                  </a:cubicBezTo>
                  <a:cubicBezTo>
                    <a:pt x="18" y="93"/>
                    <a:pt x="15" y="89"/>
                    <a:pt x="13" y="85"/>
                  </a:cubicBezTo>
                  <a:cubicBezTo>
                    <a:pt x="11" y="81"/>
                    <a:pt x="10" y="77"/>
                    <a:pt x="7" y="69"/>
                  </a:cubicBezTo>
                  <a:cubicBezTo>
                    <a:pt x="4" y="62"/>
                    <a:pt x="4" y="61"/>
                    <a:pt x="2" y="56"/>
                  </a:cubicBezTo>
                  <a:cubicBezTo>
                    <a:pt x="2" y="53"/>
                    <a:pt x="1" y="49"/>
                    <a:pt x="0" y="47"/>
                  </a:cubicBezTo>
                  <a:cubicBezTo>
                    <a:pt x="0" y="47"/>
                    <a:pt x="1" y="47"/>
                    <a:pt x="1" y="46"/>
                  </a:cubicBezTo>
                  <a:cubicBezTo>
                    <a:pt x="7" y="40"/>
                    <a:pt x="11" y="38"/>
                    <a:pt x="12" y="29"/>
                  </a:cubicBezTo>
                  <a:cubicBezTo>
                    <a:pt x="13" y="20"/>
                    <a:pt x="11" y="20"/>
                    <a:pt x="15" y="11"/>
                  </a:cubicBezTo>
                  <a:cubicBezTo>
                    <a:pt x="17" y="7"/>
                    <a:pt x="18" y="4"/>
                    <a:pt x="18" y="1"/>
                  </a:cubicBezTo>
                  <a:cubicBezTo>
                    <a:pt x="19" y="1"/>
                    <a:pt x="20" y="0"/>
                    <a:pt x="22" y="0"/>
                  </a:cubicBezTo>
                  <a:cubicBezTo>
                    <a:pt x="23" y="1"/>
                    <a:pt x="25" y="1"/>
                    <a:pt x="27" y="1"/>
                  </a:cubicBezTo>
                  <a:cubicBezTo>
                    <a:pt x="28" y="2"/>
                    <a:pt x="30" y="2"/>
                    <a:pt x="30" y="4"/>
                  </a:cubicBezTo>
                  <a:cubicBezTo>
                    <a:pt x="30" y="5"/>
                    <a:pt x="31" y="7"/>
                    <a:pt x="31" y="9"/>
                  </a:cubicBezTo>
                  <a:cubicBezTo>
                    <a:pt x="31" y="9"/>
                    <a:pt x="31" y="9"/>
                    <a:pt x="3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127">
              <a:extLst>
                <a:ext uri="{FF2B5EF4-FFF2-40B4-BE49-F238E27FC236}">
                  <a16:creationId xmlns:a16="http://schemas.microsoft.com/office/drawing/2014/main" id="{3C322C8E-216C-784B-8EF1-9ECE230F866E}"/>
                </a:ext>
              </a:extLst>
            </p:cNvPr>
            <p:cNvSpPr>
              <a:spLocks/>
            </p:cNvSpPr>
            <p:nvPr/>
          </p:nvSpPr>
          <p:spPr bwMode="auto">
            <a:xfrm>
              <a:off x="3015" y="1507"/>
              <a:ext cx="32" cy="17"/>
            </a:xfrm>
            <a:custGeom>
              <a:avLst/>
              <a:gdLst>
                <a:gd name="T0" fmla="*/ 32 w 32"/>
                <a:gd name="T1" fmla="*/ 17 h 17"/>
                <a:gd name="T2" fmla="*/ 27 w 32"/>
                <a:gd name="T3" fmla="*/ 12 h 17"/>
                <a:gd name="T4" fmla="*/ 27 w 32"/>
                <a:gd name="T5" fmla="*/ 13 h 17"/>
                <a:gd name="T6" fmla="*/ 0 w 32"/>
                <a:gd name="T7" fmla="*/ 0 h 17"/>
                <a:gd name="T8" fmla="*/ 0 w 32"/>
                <a:gd name="T9" fmla="*/ 1 h 17"/>
                <a:gd name="T10" fmla="*/ 26 w 32"/>
                <a:gd name="T11" fmla="*/ 15 h 17"/>
                <a:gd name="T12" fmla="*/ 25 w 32"/>
                <a:gd name="T13" fmla="*/ 16 h 17"/>
                <a:gd name="T14" fmla="*/ 32 w 32"/>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7">
                  <a:moveTo>
                    <a:pt x="32" y="17"/>
                  </a:moveTo>
                  <a:lnTo>
                    <a:pt x="27" y="12"/>
                  </a:lnTo>
                  <a:lnTo>
                    <a:pt x="27" y="13"/>
                  </a:lnTo>
                  <a:lnTo>
                    <a:pt x="0" y="0"/>
                  </a:lnTo>
                  <a:lnTo>
                    <a:pt x="0" y="1"/>
                  </a:lnTo>
                  <a:lnTo>
                    <a:pt x="26" y="15"/>
                  </a:lnTo>
                  <a:lnTo>
                    <a:pt x="25" y="16"/>
                  </a:lnTo>
                  <a:lnTo>
                    <a:pt x="32" y="17"/>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128">
              <a:extLst>
                <a:ext uri="{FF2B5EF4-FFF2-40B4-BE49-F238E27FC236}">
                  <a16:creationId xmlns:a16="http://schemas.microsoft.com/office/drawing/2014/main" id="{B6AC3423-1366-1D43-86DB-2FDEAAA632D3}"/>
                </a:ext>
              </a:extLst>
            </p:cNvPr>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129">
              <a:extLst>
                <a:ext uri="{FF2B5EF4-FFF2-40B4-BE49-F238E27FC236}">
                  <a16:creationId xmlns:a16="http://schemas.microsoft.com/office/drawing/2014/main" id="{943DAA94-49BE-B447-B028-00416E80BF51}"/>
                </a:ext>
              </a:extLst>
            </p:cNvPr>
            <p:cNvSpPr>
              <a:spLocks/>
            </p:cNvSpPr>
            <p:nvPr/>
          </p:nvSpPr>
          <p:spPr bwMode="auto">
            <a:xfrm>
              <a:off x="4248" y="1960"/>
              <a:ext cx="20" cy="22"/>
            </a:xfrm>
            <a:custGeom>
              <a:avLst/>
              <a:gdLst>
                <a:gd name="T0" fmla="*/ 27 w 34"/>
                <a:gd name="T1" fmla="*/ 21 h 37"/>
                <a:gd name="T2" fmla="*/ 23 w 34"/>
                <a:gd name="T3" fmla="*/ 9 h 37"/>
                <a:gd name="T4" fmla="*/ 17 w 34"/>
                <a:gd name="T5" fmla="*/ 11 h 37"/>
                <a:gd name="T6" fmla="*/ 18 w 34"/>
                <a:gd name="T7" fmla="*/ 29 h 37"/>
                <a:gd name="T8" fmla="*/ 5 w 34"/>
                <a:gd name="T9" fmla="*/ 23 h 37"/>
                <a:gd name="T10" fmla="*/ 0 w 34"/>
                <a:gd name="T11" fmla="*/ 14 h 37"/>
                <a:gd name="T12" fmla="*/ 11 w 34"/>
                <a:gd name="T13" fmla="*/ 9 h 37"/>
                <a:gd name="T14" fmla="*/ 20 w 34"/>
                <a:gd name="T15" fmla="*/ 2 h 37"/>
                <a:gd name="T16" fmla="*/ 25 w 34"/>
                <a:gd name="T17" fmla="*/ 4 h 37"/>
                <a:gd name="T18" fmla="*/ 28 w 34"/>
                <a:gd name="T19" fmla="*/ 5 h 37"/>
                <a:gd name="T20" fmla="*/ 28 w 34"/>
                <a:gd name="T21" fmla="*/ 7 h 37"/>
                <a:gd name="T22" fmla="*/ 32 w 34"/>
                <a:gd name="T23" fmla="*/ 17 h 37"/>
                <a:gd name="T24" fmla="*/ 27 w 34"/>
                <a:gd name="T2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7" y="21"/>
                  </a:moveTo>
                  <a:cubicBezTo>
                    <a:pt x="25" y="21"/>
                    <a:pt x="22" y="14"/>
                    <a:pt x="23" y="9"/>
                  </a:cubicBezTo>
                  <a:cubicBezTo>
                    <a:pt x="23" y="5"/>
                    <a:pt x="19" y="9"/>
                    <a:pt x="17" y="11"/>
                  </a:cubicBezTo>
                  <a:cubicBezTo>
                    <a:pt x="16" y="13"/>
                    <a:pt x="20" y="22"/>
                    <a:pt x="18" y="29"/>
                  </a:cubicBezTo>
                  <a:cubicBezTo>
                    <a:pt x="17" y="37"/>
                    <a:pt x="9" y="28"/>
                    <a:pt x="5" y="23"/>
                  </a:cubicBezTo>
                  <a:cubicBezTo>
                    <a:pt x="2" y="18"/>
                    <a:pt x="2" y="17"/>
                    <a:pt x="0" y="14"/>
                  </a:cubicBezTo>
                  <a:cubicBezTo>
                    <a:pt x="4" y="13"/>
                    <a:pt x="7" y="13"/>
                    <a:pt x="11" y="9"/>
                  </a:cubicBezTo>
                  <a:cubicBezTo>
                    <a:pt x="16" y="5"/>
                    <a:pt x="17" y="0"/>
                    <a:pt x="20" y="2"/>
                  </a:cubicBezTo>
                  <a:cubicBezTo>
                    <a:pt x="22" y="3"/>
                    <a:pt x="19" y="4"/>
                    <a:pt x="25" y="4"/>
                  </a:cubicBezTo>
                  <a:cubicBezTo>
                    <a:pt x="26" y="4"/>
                    <a:pt x="27" y="5"/>
                    <a:pt x="28" y="5"/>
                  </a:cubicBezTo>
                  <a:cubicBezTo>
                    <a:pt x="28" y="6"/>
                    <a:pt x="28" y="6"/>
                    <a:pt x="28" y="7"/>
                  </a:cubicBezTo>
                  <a:cubicBezTo>
                    <a:pt x="29" y="10"/>
                    <a:pt x="30" y="9"/>
                    <a:pt x="32" y="17"/>
                  </a:cubicBezTo>
                  <a:cubicBezTo>
                    <a:pt x="34" y="24"/>
                    <a:pt x="30" y="22"/>
                    <a:pt x="27"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130">
              <a:extLst>
                <a:ext uri="{FF2B5EF4-FFF2-40B4-BE49-F238E27FC236}">
                  <a16:creationId xmlns:a16="http://schemas.microsoft.com/office/drawing/2014/main" id="{E4E97650-DE50-0E47-A58F-D9339FA494B5}"/>
                </a:ext>
              </a:extLst>
            </p:cNvPr>
            <p:cNvSpPr>
              <a:spLocks/>
            </p:cNvSpPr>
            <p:nvPr/>
          </p:nvSpPr>
          <p:spPr bwMode="auto">
            <a:xfrm>
              <a:off x="4209" y="1944"/>
              <a:ext cx="40" cy="18"/>
            </a:xfrm>
            <a:custGeom>
              <a:avLst/>
              <a:gdLst>
                <a:gd name="T0" fmla="*/ 40 w 40"/>
                <a:gd name="T1" fmla="*/ 18 h 18"/>
                <a:gd name="T2" fmla="*/ 37 w 40"/>
                <a:gd name="T3" fmla="*/ 14 h 18"/>
                <a:gd name="T4" fmla="*/ 37 w 40"/>
                <a:gd name="T5" fmla="*/ 16 h 18"/>
                <a:gd name="T6" fmla="*/ 0 w 40"/>
                <a:gd name="T7" fmla="*/ 0 h 18"/>
                <a:gd name="T8" fmla="*/ 0 w 40"/>
                <a:gd name="T9" fmla="*/ 1 h 18"/>
                <a:gd name="T10" fmla="*/ 37 w 40"/>
                <a:gd name="T11" fmla="*/ 17 h 18"/>
                <a:gd name="T12" fmla="*/ 36 w 40"/>
                <a:gd name="T13" fmla="*/ 18 h 18"/>
                <a:gd name="T14" fmla="*/ 40 w 40"/>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8">
                  <a:moveTo>
                    <a:pt x="40" y="18"/>
                  </a:moveTo>
                  <a:lnTo>
                    <a:pt x="37" y="14"/>
                  </a:lnTo>
                  <a:lnTo>
                    <a:pt x="37" y="16"/>
                  </a:lnTo>
                  <a:lnTo>
                    <a:pt x="0" y="0"/>
                  </a:lnTo>
                  <a:lnTo>
                    <a:pt x="0" y="1"/>
                  </a:lnTo>
                  <a:lnTo>
                    <a:pt x="37" y="17"/>
                  </a:lnTo>
                  <a:lnTo>
                    <a:pt x="36" y="18"/>
                  </a:lnTo>
                  <a:lnTo>
                    <a:pt x="40" y="18"/>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131">
              <a:extLst>
                <a:ext uri="{FF2B5EF4-FFF2-40B4-BE49-F238E27FC236}">
                  <a16:creationId xmlns:a16="http://schemas.microsoft.com/office/drawing/2014/main" id="{67FFE0BA-6B8E-C244-A11B-EFDBDEEE4C16}"/>
                </a:ext>
              </a:extLst>
            </p:cNvPr>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132">
              <a:extLst>
                <a:ext uri="{FF2B5EF4-FFF2-40B4-BE49-F238E27FC236}">
                  <a16:creationId xmlns:a16="http://schemas.microsoft.com/office/drawing/2014/main" id="{2C4BC3D3-D46D-D245-8923-3994F7D9F4F3}"/>
                </a:ext>
              </a:extLst>
            </p:cNvPr>
            <p:cNvSpPr>
              <a:spLocks/>
            </p:cNvSpPr>
            <p:nvPr/>
          </p:nvSpPr>
          <p:spPr bwMode="auto">
            <a:xfrm>
              <a:off x="4102" y="2016"/>
              <a:ext cx="30" cy="10"/>
            </a:xfrm>
            <a:custGeom>
              <a:avLst/>
              <a:gdLst>
                <a:gd name="T0" fmla="*/ 30 w 30"/>
                <a:gd name="T1" fmla="*/ 1 h 10"/>
                <a:gd name="T2" fmla="*/ 29 w 30"/>
                <a:gd name="T3" fmla="*/ 0 h 10"/>
                <a:gd name="T4" fmla="*/ 3 w 30"/>
                <a:gd name="T5" fmla="*/ 9 h 10"/>
                <a:gd name="T6" fmla="*/ 3 w 30"/>
                <a:gd name="T7" fmla="*/ 7 h 10"/>
                <a:gd name="T8" fmla="*/ 0 w 30"/>
                <a:gd name="T9" fmla="*/ 10 h 10"/>
                <a:gd name="T10" fmla="*/ 5 w 30"/>
                <a:gd name="T11" fmla="*/ 10 h 10"/>
                <a:gd name="T12" fmla="*/ 3 w 30"/>
                <a:gd name="T13" fmla="*/ 10 h 10"/>
                <a:gd name="T14" fmla="*/ 30 w 30"/>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
                  <a:moveTo>
                    <a:pt x="30" y="1"/>
                  </a:moveTo>
                  <a:lnTo>
                    <a:pt x="29" y="0"/>
                  </a:lnTo>
                  <a:lnTo>
                    <a:pt x="3" y="9"/>
                  </a:lnTo>
                  <a:lnTo>
                    <a:pt x="3" y="7"/>
                  </a:lnTo>
                  <a:lnTo>
                    <a:pt x="0" y="10"/>
                  </a:lnTo>
                  <a:lnTo>
                    <a:pt x="5" y="10"/>
                  </a:lnTo>
                  <a:lnTo>
                    <a:pt x="3" y="10"/>
                  </a:lnTo>
                  <a:lnTo>
                    <a:pt x="30"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133">
              <a:extLst>
                <a:ext uri="{FF2B5EF4-FFF2-40B4-BE49-F238E27FC236}">
                  <a16:creationId xmlns:a16="http://schemas.microsoft.com/office/drawing/2014/main" id="{38B5C5D6-FBAE-E842-95B8-A9AAF7D8BBAA}"/>
                </a:ext>
              </a:extLst>
            </p:cNvPr>
            <p:cNvSpPr>
              <a:spLocks/>
            </p:cNvSpPr>
            <p:nvPr/>
          </p:nvSpPr>
          <p:spPr bwMode="auto">
            <a:xfrm>
              <a:off x="4495" y="2049"/>
              <a:ext cx="158" cy="151"/>
            </a:xfrm>
            <a:custGeom>
              <a:avLst/>
              <a:gdLst>
                <a:gd name="T0" fmla="*/ 257 w 263"/>
                <a:gd name="T1" fmla="*/ 147 h 253"/>
                <a:gd name="T2" fmla="*/ 258 w 263"/>
                <a:gd name="T3" fmla="*/ 203 h 253"/>
                <a:gd name="T4" fmla="*/ 253 w 263"/>
                <a:gd name="T5" fmla="*/ 249 h 253"/>
                <a:gd name="T6" fmla="*/ 245 w 263"/>
                <a:gd name="T7" fmla="*/ 248 h 253"/>
                <a:gd name="T8" fmla="*/ 230 w 263"/>
                <a:gd name="T9" fmla="*/ 232 h 253"/>
                <a:gd name="T10" fmla="*/ 210 w 263"/>
                <a:gd name="T11" fmla="*/ 225 h 253"/>
                <a:gd name="T12" fmla="*/ 207 w 263"/>
                <a:gd name="T13" fmla="*/ 215 h 253"/>
                <a:gd name="T14" fmla="*/ 200 w 263"/>
                <a:gd name="T15" fmla="*/ 196 h 253"/>
                <a:gd name="T16" fmla="*/ 196 w 263"/>
                <a:gd name="T17" fmla="*/ 182 h 253"/>
                <a:gd name="T18" fmla="*/ 188 w 263"/>
                <a:gd name="T19" fmla="*/ 158 h 253"/>
                <a:gd name="T20" fmla="*/ 161 w 263"/>
                <a:gd name="T21" fmla="*/ 136 h 253"/>
                <a:gd name="T22" fmla="*/ 128 w 263"/>
                <a:gd name="T23" fmla="*/ 123 h 253"/>
                <a:gd name="T24" fmla="*/ 104 w 263"/>
                <a:gd name="T25" fmla="*/ 107 h 253"/>
                <a:gd name="T26" fmla="*/ 86 w 263"/>
                <a:gd name="T27" fmla="*/ 103 h 253"/>
                <a:gd name="T28" fmla="*/ 76 w 263"/>
                <a:gd name="T29" fmla="*/ 93 h 253"/>
                <a:gd name="T30" fmla="*/ 65 w 263"/>
                <a:gd name="T31" fmla="*/ 112 h 253"/>
                <a:gd name="T32" fmla="*/ 56 w 263"/>
                <a:gd name="T33" fmla="*/ 94 h 253"/>
                <a:gd name="T34" fmla="*/ 40 w 263"/>
                <a:gd name="T35" fmla="*/ 80 h 253"/>
                <a:gd name="T36" fmla="*/ 49 w 263"/>
                <a:gd name="T37" fmla="*/ 74 h 253"/>
                <a:gd name="T38" fmla="*/ 65 w 263"/>
                <a:gd name="T39" fmla="*/ 65 h 253"/>
                <a:gd name="T40" fmla="*/ 84 w 263"/>
                <a:gd name="T41" fmla="*/ 62 h 253"/>
                <a:gd name="T42" fmla="*/ 67 w 263"/>
                <a:gd name="T43" fmla="*/ 60 h 253"/>
                <a:gd name="T44" fmla="*/ 42 w 263"/>
                <a:gd name="T45" fmla="*/ 58 h 253"/>
                <a:gd name="T46" fmla="*/ 37 w 263"/>
                <a:gd name="T47" fmla="*/ 41 h 253"/>
                <a:gd name="T48" fmla="*/ 17 w 263"/>
                <a:gd name="T49" fmla="*/ 36 h 253"/>
                <a:gd name="T50" fmla="*/ 2 w 263"/>
                <a:gd name="T51" fmla="*/ 21 h 253"/>
                <a:gd name="T52" fmla="*/ 17 w 263"/>
                <a:gd name="T53" fmla="*/ 25 h 253"/>
                <a:gd name="T54" fmla="*/ 31 w 263"/>
                <a:gd name="T55" fmla="*/ 13 h 253"/>
                <a:gd name="T56" fmla="*/ 59 w 263"/>
                <a:gd name="T57" fmla="*/ 6 h 253"/>
                <a:gd name="T58" fmla="*/ 77 w 263"/>
                <a:gd name="T59" fmla="*/ 16 h 253"/>
                <a:gd name="T60" fmla="*/ 92 w 263"/>
                <a:gd name="T61" fmla="*/ 24 h 253"/>
                <a:gd name="T62" fmla="*/ 92 w 263"/>
                <a:gd name="T63" fmla="*/ 47 h 253"/>
                <a:gd name="T64" fmla="*/ 94 w 263"/>
                <a:gd name="T65" fmla="*/ 70 h 253"/>
                <a:gd name="T66" fmla="*/ 104 w 263"/>
                <a:gd name="T67" fmla="*/ 75 h 253"/>
                <a:gd name="T68" fmla="*/ 119 w 263"/>
                <a:gd name="T69" fmla="*/ 90 h 253"/>
                <a:gd name="T70" fmla="*/ 133 w 263"/>
                <a:gd name="T71" fmla="*/ 77 h 253"/>
                <a:gd name="T72" fmla="*/ 144 w 263"/>
                <a:gd name="T73" fmla="*/ 60 h 253"/>
                <a:gd name="T74" fmla="*/ 164 w 263"/>
                <a:gd name="T75" fmla="*/ 53 h 253"/>
                <a:gd name="T76" fmla="*/ 172 w 263"/>
                <a:gd name="T77" fmla="*/ 40 h 253"/>
                <a:gd name="T78" fmla="*/ 204 w 263"/>
                <a:gd name="T79" fmla="*/ 45 h 253"/>
                <a:gd name="T80" fmla="*/ 225 w 263"/>
                <a:gd name="T81" fmla="*/ 58 h 253"/>
                <a:gd name="T82" fmla="*/ 254 w 263"/>
                <a:gd name="T83" fmla="*/ 65 h 253"/>
                <a:gd name="T84" fmla="*/ 262 w 263"/>
                <a:gd name="T85" fmla="*/ 8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53">
                  <a:moveTo>
                    <a:pt x="262" y="112"/>
                  </a:moveTo>
                  <a:cubicBezTo>
                    <a:pt x="261" y="120"/>
                    <a:pt x="257" y="140"/>
                    <a:pt x="257" y="147"/>
                  </a:cubicBezTo>
                  <a:cubicBezTo>
                    <a:pt x="257" y="154"/>
                    <a:pt x="252" y="176"/>
                    <a:pt x="253" y="185"/>
                  </a:cubicBezTo>
                  <a:cubicBezTo>
                    <a:pt x="254" y="194"/>
                    <a:pt x="261" y="196"/>
                    <a:pt x="258" y="203"/>
                  </a:cubicBezTo>
                  <a:cubicBezTo>
                    <a:pt x="255" y="210"/>
                    <a:pt x="253" y="213"/>
                    <a:pt x="253" y="223"/>
                  </a:cubicBezTo>
                  <a:cubicBezTo>
                    <a:pt x="253" y="232"/>
                    <a:pt x="253" y="249"/>
                    <a:pt x="253" y="249"/>
                  </a:cubicBezTo>
                  <a:cubicBezTo>
                    <a:pt x="253" y="253"/>
                    <a:pt x="253" y="253"/>
                    <a:pt x="253" y="253"/>
                  </a:cubicBezTo>
                  <a:cubicBezTo>
                    <a:pt x="248" y="253"/>
                    <a:pt x="248" y="251"/>
                    <a:pt x="245" y="248"/>
                  </a:cubicBezTo>
                  <a:cubicBezTo>
                    <a:pt x="243" y="243"/>
                    <a:pt x="240" y="244"/>
                    <a:pt x="237" y="239"/>
                  </a:cubicBezTo>
                  <a:cubicBezTo>
                    <a:pt x="235" y="233"/>
                    <a:pt x="232" y="234"/>
                    <a:pt x="230" y="232"/>
                  </a:cubicBezTo>
                  <a:cubicBezTo>
                    <a:pt x="228" y="229"/>
                    <a:pt x="227" y="228"/>
                    <a:pt x="224" y="225"/>
                  </a:cubicBezTo>
                  <a:cubicBezTo>
                    <a:pt x="221" y="223"/>
                    <a:pt x="214" y="226"/>
                    <a:pt x="210" y="225"/>
                  </a:cubicBezTo>
                  <a:cubicBezTo>
                    <a:pt x="208" y="225"/>
                    <a:pt x="206" y="223"/>
                    <a:pt x="203" y="224"/>
                  </a:cubicBezTo>
                  <a:cubicBezTo>
                    <a:pt x="205" y="220"/>
                    <a:pt x="207" y="217"/>
                    <a:pt x="207" y="215"/>
                  </a:cubicBezTo>
                  <a:cubicBezTo>
                    <a:pt x="208" y="212"/>
                    <a:pt x="204" y="208"/>
                    <a:pt x="202" y="200"/>
                  </a:cubicBezTo>
                  <a:cubicBezTo>
                    <a:pt x="203" y="199"/>
                    <a:pt x="201" y="198"/>
                    <a:pt x="200" y="196"/>
                  </a:cubicBezTo>
                  <a:cubicBezTo>
                    <a:pt x="199" y="194"/>
                    <a:pt x="198" y="191"/>
                    <a:pt x="198" y="190"/>
                  </a:cubicBezTo>
                  <a:cubicBezTo>
                    <a:pt x="198" y="188"/>
                    <a:pt x="199" y="185"/>
                    <a:pt x="196" y="182"/>
                  </a:cubicBezTo>
                  <a:cubicBezTo>
                    <a:pt x="193" y="178"/>
                    <a:pt x="193" y="177"/>
                    <a:pt x="190" y="169"/>
                  </a:cubicBezTo>
                  <a:cubicBezTo>
                    <a:pt x="187" y="160"/>
                    <a:pt x="188" y="158"/>
                    <a:pt x="188" y="158"/>
                  </a:cubicBezTo>
                  <a:cubicBezTo>
                    <a:pt x="188" y="158"/>
                    <a:pt x="178" y="144"/>
                    <a:pt x="176" y="140"/>
                  </a:cubicBezTo>
                  <a:cubicBezTo>
                    <a:pt x="174" y="136"/>
                    <a:pt x="171" y="139"/>
                    <a:pt x="161" y="136"/>
                  </a:cubicBezTo>
                  <a:cubicBezTo>
                    <a:pt x="151" y="134"/>
                    <a:pt x="148" y="130"/>
                    <a:pt x="144" y="127"/>
                  </a:cubicBezTo>
                  <a:cubicBezTo>
                    <a:pt x="140" y="124"/>
                    <a:pt x="136" y="125"/>
                    <a:pt x="128" y="123"/>
                  </a:cubicBezTo>
                  <a:cubicBezTo>
                    <a:pt x="120" y="122"/>
                    <a:pt x="124" y="123"/>
                    <a:pt x="110" y="121"/>
                  </a:cubicBezTo>
                  <a:cubicBezTo>
                    <a:pt x="96" y="119"/>
                    <a:pt x="104" y="112"/>
                    <a:pt x="104" y="107"/>
                  </a:cubicBezTo>
                  <a:cubicBezTo>
                    <a:pt x="104" y="102"/>
                    <a:pt x="101" y="107"/>
                    <a:pt x="94" y="106"/>
                  </a:cubicBezTo>
                  <a:cubicBezTo>
                    <a:pt x="87" y="105"/>
                    <a:pt x="91" y="105"/>
                    <a:pt x="86" y="103"/>
                  </a:cubicBezTo>
                  <a:cubicBezTo>
                    <a:pt x="80" y="102"/>
                    <a:pt x="80" y="101"/>
                    <a:pt x="79" y="96"/>
                  </a:cubicBezTo>
                  <a:cubicBezTo>
                    <a:pt x="79" y="91"/>
                    <a:pt x="79" y="89"/>
                    <a:pt x="76" y="93"/>
                  </a:cubicBezTo>
                  <a:cubicBezTo>
                    <a:pt x="74" y="97"/>
                    <a:pt x="74" y="100"/>
                    <a:pt x="72" y="105"/>
                  </a:cubicBezTo>
                  <a:cubicBezTo>
                    <a:pt x="70" y="109"/>
                    <a:pt x="71" y="110"/>
                    <a:pt x="65" y="112"/>
                  </a:cubicBezTo>
                  <a:cubicBezTo>
                    <a:pt x="60" y="115"/>
                    <a:pt x="57" y="110"/>
                    <a:pt x="55" y="105"/>
                  </a:cubicBezTo>
                  <a:cubicBezTo>
                    <a:pt x="53" y="100"/>
                    <a:pt x="55" y="99"/>
                    <a:pt x="56" y="94"/>
                  </a:cubicBezTo>
                  <a:cubicBezTo>
                    <a:pt x="57" y="90"/>
                    <a:pt x="53" y="90"/>
                    <a:pt x="52" y="85"/>
                  </a:cubicBezTo>
                  <a:cubicBezTo>
                    <a:pt x="52" y="81"/>
                    <a:pt x="44" y="82"/>
                    <a:pt x="40" y="80"/>
                  </a:cubicBezTo>
                  <a:cubicBezTo>
                    <a:pt x="36" y="79"/>
                    <a:pt x="38" y="76"/>
                    <a:pt x="39" y="73"/>
                  </a:cubicBezTo>
                  <a:cubicBezTo>
                    <a:pt x="40" y="70"/>
                    <a:pt x="45" y="73"/>
                    <a:pt x="49" y="74"/>
                  </a:cubicBezTo>
                  <a:cubicBezTo>
                    <a:pt x="54" y="76"/>
                    <a:pt x="56" y="73"/>
                    <a:pt x="57" y="69"/>
                  </a:cubicBezTo>
                  <a:cubicBezTo>
                    <a:pt x="58" y="64"/>
                    <a:pt x="60" y="67"/>
                    <a:pt x="65" y="65"/>
                  </a:cubicBezTo>
                  <a:cubicBezTo>
                    <a:pt x="71" y="64"/>
                    <a:pt x="72" y="67"/>
                    <a:pt x="79" y="66"/>
                  </a:cubicBezTo>
                  <a:cubicBezTo>
                    <a:pt x="86" y="66"/>
                    <a:pt x="82" y="65"/>
                    <a:pt x="84" y="62"/>
                  </a:cubicBezTo>
                  <a:cubicBezTo>
                    <a:pt x="86" y="58"/>
                    <a:pt x="84" y="58"/>
                    <a:pt x="82" y="57"/>
                  </a:cubicBezTo>
                  <a:cubicBezTo>
                    <a:pt x="81" y="56"/>
                    <a:pt x="73" y="59"/>
                    <a:pt x="67" y="60"/>
                  </a:cubicBezTo>
                  <a:cubicBezTo>
                    <a:pt x="61" y="61"/>
                    <a:pt x="62" y="62"/>
                    <a:pt x="53" y="59"/>
                  </a:cubicBezTo>
                  <a:cubicBezTo>
                    <a:pt x="43" y="56"/>
                    <a:pt x="50" y="59"/>
                    <a:pt x="42" y="58"/>
                  </a:cubicBezTo>
                  <a:cubicBezTo>
                    <a:pt x="35" y="57"/>
                    <a:pt x="38" y="56"/>
                    <a:pt x="36" y="49"/>
                  </a:cubicBezTo>
                  <a:cubicBezTo>
                    <a:pt x="35" y="43"/>
                    <a:pt x="37" y="42"/>
                    <a:pt x="37" y="41"/>
                  </a:cubicBezTo>
                  <a:cubicBezTo>
                    <a:pt x="37" y="39"/>
                    <a:pt x="30" y="41"/>
                    <a:pt x="26" y="37"/>
                  </a:cubicBezTo>
                  <a:cubicBezTo>
                    <a:pt x="22" y="33"/>
                    <a:pt x="23" y="36"/>
                    <a:pt x="17" y="36"/>
                  </a:cubicBezTo>
                  <a:cubicBezTo>
                    <a:pt x="11" y="36"/>
                    <a:pt x="11" y="34"/>
                    <a:pt x="8" y="30"/>
                  </a:cubicBezTo>
                  <a:cubicBezTo>
                    <a:pt x="4" y="26"/>
                    <a:pt x="4" y="27"/>
                    <a:pt x="2" y="21"/>
                  </a:cubicBezTo>
                  <a:cubicBezTo>
                    <a:pt x="0" y="14"/>
                    <a:pt x="7" y="20"/>
                    <a:pt x="10" y="20"/>
                  </a:cubicBezTo>
                  <a:cubicBezTo>
                    <a:pt x="14" y="20"/>
                    <a:pt x="13" y="21"/>
                    <a:pt x="17" y="25"/>
                  </a:cubicBezTo>
                  <a:cubicBezTo>
                    <a:pt x="21" y="29"/>
                    <a:pt x="20" y="23"/>
                    <a:pt x="23" y="18"/>
                  </a:cubicBezTo>
                  <a:cubicBezTo>
                    <a:pt x="26" y="13"/>
                    <a:pt x="28" y="15"/>
                    <a:pt x="31" y="13"/>
                  </a:cubicBezTo>
                  <a:cubicBezTo>
                    <a:pt x="34" y="10"/>
                    <a:pt x="37" y="12"/>
                    <a:pt x="46" y="6"/>
                  </a:cubicBezTo>
                  <a:cubicBezTo>
                    <a:pt x="56" y="0"/>
                    <a:pt x="54" y="6"/>
                    <a:pt x="59" y="6"/>
                  </a:cubicBezTo>
                  <a:cubicBezTo>
                    <a:pt x="65" y="6"/>
                    <a:pt x="65" y="12"/>
                    <a:pt x="68" y="14"/>
                  </a:cubicBezTo>
                  <a:cubicBezTo>
                    <a:pt x="70" y="15"/>
                    <a:pt x="74" y="16"/>
                    <a:pt x="77" y="16"/>
                  </a:cubicBezTo>
                  <a:cubicBezTo>
                    <a:pt x="80" y="16"/>
                    <a:pt x="83" y="18"/>
                    <a:pt x="88" y="19"/>
                  </a:cubicBezTo>
                  <a:cubicBezTo>
                    <a:pt x="93" y="19"/>
                    <a:pt x="92" y="22"/>
                    <a:pt x="92" y="24"/>
                  </a:cubicBezTo>
                  <a:cubicBezTo>
                    <a:pt x="92" y="26"/>
                    <a:pt x="93" y="28"/>
                    <a:pt x="93" y="33"/>
                  </a:cubicBezTo>
                  <a:cubicBezTo>
                    <a:pt x="94" y="39"/>
                    <a:pt x="92" y="40"/>
                    <a:pt x="92" y="47"/>
                  </a:cubicBezTo>
                  <a:cubicBezTo>
                    <a:pt x="92" y="55"/>
                    <a:pt x="92" y="52"/>
                    <a:pt x="92" y="57"/>
                  </a:cubicBezTo>
                  <a:cubicBezTo>
                    <a:pt x="92" y="63"/>
                    <a:pt x="92" y="64"/>
                    <a:pt x="94" y="70"/>
                  </a:cubicBezTo>
                  <a:cubicBezTo>
                    <a:pt x="95" y="76"/>
                    <a:pt x="99" y="68"/>
                    <a:pt x="101" y="66"/>
                  </a:cubicBezTo>
                  <a:cubicBezTo>
                    <a:pt x="102" y="64"/>
                    <a:pt x="104" y="71"/>
                    <a:pt x="104" y="75"/>
                  </a:cubicBezTo>
                  <a:cubicBezTo>
                    <a:pt x="104" y="79"/>
                    <a:pt x="105" y="81"/>
                    <a:pt x="110" y="88"/>
                  </a:cubicBezTo>
                  <a:cubicBezTo>
                    <a:pt x="114" y="94"/>
                    <a:pt x="113" y="89"/>
                    <a:pt x="119" y="90"/>
                  </a:cubicBezTo>
                  <a:cubicBezTo>
                    <a:pt x="125" y="92"/>
                    <a:pt x="121" y="90"/>
                    <a:pt x="123" y="89"/>
                  </a:cubicBezTo>
                  <a:cubicBezTo>
                    <a:pt x="126" y="87"/>
                    <a:pt x="129" y="82"/>
                    <a:pt x="133" y="77"/>
                  </a:cubicBezTo>
                  <a:cubicBezTo>
                    <a:pt x="137" y="72"/>
                    <a:pt x="136" y="74"/>
                    <a:pt x="139" y="69"/>
                  </a:cubicBezTo>
                  <a:cubicBezTo>
                    <a:pt x="142" y="65"/>
                    <a:pt x="143" y="65"/>
                    <a:pt x="144" y="60"/>
                  </a:cubicBezTo>
                  <a:cubicBezTo>
                    <a:pt x="145" y="56"/>
                    <a:pt x="147" y="58"/>
                    <a:pt x="152" y="56"/>
                  </a:cubicBezTo>
                  <a:cubicBezTo>
                    <a:pt x="156" y="55"/>
                    <a:pt x="159" y="55"/>
                    <a:pt x="164" y="53"/>
                  </a:cubicBezTo>
                  <a:cubicBezTo>
                    <a:pt x="169" y="52"/>
                    <a:pt x="167" y="51"/>
                    <a:pt x="167" y="45"/>
                  </a:cubicBezTo>
                  <a:cubicBezTo>
                    <a:pt x="167" y="39"/>
                    <a:pt x="171" y="42"/>
                    <a:pt x="172" y="40"/>
                  </a:cubicBezTo>
                  <a:cubicBezTo>
                    <a:pt x="174" y="38"/>
                    <a:pt x="182" y="38"/>
                    <a:pt x="186" y="38"/>
                  </a:cubicBezTo>
                  <a:cubicBezTo>
                    <a:pt x="190" y="38"/>
                    <a:pt x="194" y="41"/>
                    <a:pt x="204" y="45"/>
                  </a:cubicBezTo>
                  <a:cubicBezTo>
                    <a:pt x="213" y="49"/>
                    <a:pt x="208" y="48"/>
                    <a:pt x="215" y="52"/>
                  </a:cubicBezTo>
                  <a:cubicBezTo>
                    <a:pt x="222" y="55"/>
                    <a:pt x="220" y="54"/>
                    <a:pt x="225" y="58"/>
                  </a:cubicBezTo>
                  <a:cubicBezTo>
                    <a:pt x="229" y="63"/>
                    <a:pt x="238" y="60"/>
                    <a:pt x="243" y="60"/>
                  </a:cubicBezTo>
                  <a:cubicBezTo>
                    <a:pt x="248" y="60"/>
                    <a:pt x="247" y="62"/>
                    <a:pt x="254" y="65"/>
                  </a:cubicBezTo>
                  <a:cubicBezTo>
                    <a:pt x="258" y="67"/>
                    <a:pt x="260" y="67"/>
                    <a:pt x="262" y="68"/>
                  </a:cubicBezTo>
                  <a:cubicBezTo>
                    <a:pt x="262" y="72"/>
                    <a:pt x="263" y="82"/>
                    <a:pt x="262" y="84"/>
                  </a:cubicBezTo>
                  <a:cubicBezTo>
                    <a:pt x="261" y="87"/>
                    <a:pt x="263" y="103"/>
                    <a:pt x="262" y="1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134">
              <a:extLst>
                <a:ext uri="{FF2B5EF4-FFF2-40B4-BE49-F238E27FC236}">
                  <a16:creationId xmlns:a16="http://schemas.microsoft.com/office/drawing/2014/main" id="{50C93D31-5177-E443-A252-B702505CB8B3}"/>
                </a:ext>
              </a:extLst>
            </p:cNvPr>
            <p:cNvSpPr>
              <a:spLocks/>
            </p:cNvSpPr>
            <p:nvPr/>
          </p:nvSpPr>
          <p:spPr bwMode="auto">
            <a:xfrm>
              <a:off x="4180" y="1925"/>
              <a:ext cx="148" cy="106"/>
            </a:xfrm>
            <a:custGeom>
              <a:avLst/>
              <a:gdLst>
                <a:gd name="T0" fmla="*/ 237 w 246"/>
                <a:gd name="T1" fmla="*/ 59 h 176"/>
                <a:gd name="T2" fmla="*/ 213 w 246"/>
                <a:gd name="T3" fmla="*/ 63 h 176"/>
                <a:gd name="T4" fmla="*/ 224 w 246"/>
                <a:gd name="T5" fmla="*/ 79 h 176"/>
                <a:gd name="T6" fmla="*/ 201 w 246"/>
                <a:gd name="T7" fmla="*/ 82 h 176"/>
                <a:gd name="T8" fmla="*/ 189 w 246"/>
                <a:gd name="T9" fmla="*/ 79 h 176"/>
                <a:gd name="T10" fmla="*/ 154 w 246"/>
                <a:gd name="T11" fmla="*/ 82 h 176"/>
                <a:gd name="T12" fmla="*/ 139 w 246"/>
                <a:gd name="T13" fmla="*/ 117 h 176"/>
                <a:gd name="T14" fmla="*/ 138 w 246"/>
                <a:gd name="T15" fmla="*/ 135 h 176"/>
                <a:gd name="T16" fmla="*/ 128 w 246"/>
                <a:gd name="T17" fmla="*/ 155 h 176"/>
                <a:gd name="T18" fmla="*/ 106 w 246"/>
                <a:gd name="T19" fmla="*/ 164 h 176"/>
                <a:gd name="T20" fmla="*/ 77 w 246"/>
                <a:gd name="T21" fmla="*/ 157 h 176"/>
                <a:gd name="T22" fmla="*/ 47 w 246"/>
                <a:gd name="T23" fmla="*/ 173 h 176"/>
                <a:gd name="T24" fmla="*/ 11 w 246"/>
                <a:gd name="T25" fmla="*/ 164 h 176"/>
                <a:gd name="T26" fmla="*/ 3 w 246"/>
                <a:gd name="T27" fmla="*/ 148 h 176"/>
                <a:gd name="T28" fmla="*/ 21 w 246"/>
                <a:gd name="T29" fmla="*/ 153 h 176"/>
                <a:gd name="T30" fmla="*/ 41 w 246"/>
                <a:gd name="T31" fmla="*/ 152 h 176"/>
                <a:gd name="T32" fmla="*/ 47 w 246"/>
                <a:gd name="T33" fmla="*/ 122 h 176"/>
                <a:gd name="T34" fmla="*/ 86 w 246"/>
                <a:gd name="T35" fmla="*/ 111 h 176"/>
                <a:gd name="T36" fmla="*/ 98 w 246"/>
                <a:gd name="T37" fmla="*/ 91 h 176"/>
                <a:gd name="T38" fmla="*/ 110 w 246"/>
                <a:gd name="T39" fmla="*/ 71 h 176"/>
                <a:gd name="T40" fmla="*/ 117 w 246"/>
                <a:gd name="T41" fmla="*/ 80 h 176"/>
                <a:gd name="T42" fmla="*/ 129 w 246"/>
                <a:gd name="T43" fmla="*/ 68 h 176"/>
                <a:gd name="T44" fmla="*/ 139 w 246"/>
                <a:gd name="T45" fmla="*/ 78 h 176"/>
                <a:gd name="T46" fmla="*/ 140 w 246"/>
                <a:gd name="T47" fmla="*/ 64 h 176"/>
                <a:gd name="T48" fmla="*/ 146 w 246"/>
                <a:gd name="T49" fmla="*/ 60 h 176"/>
                <a:gd name="T50" fmla="*/ 144 w 246"/>
                <a:gd name="T51" fmla="*/ 50 h 176"/>
                <a:gd name="T52" fmla="*/ 155 w 246"/>
                <a:gd name="T53" fmla="*/ 39 h 176"/>
                <a:gd name="T54" fmla="*/ 170 w 246"/>
                <a:gd name="T55" fmla="*/ 16 h 176"/>
                <a:gd name="T56" fmla="*/ 179 w 246"/>
                <a:gd name="T57" fmla="*/ 15 h 176"/>
                <a:gd name="T58" fmla="*/ 190 w 246"/>
                <a:gd name="T59" fmla="*/ 14 h 176"/>
                <a:gd name="T60" fmla="*/ 203 w 246"/>
                <a:gd name="T61" fmla="*/ 22 h 176"/>
                <a:gd name="T62" fmla="*/ 206 w 246"/>
                <a:gd name="T63" fmla="*/ 31 h 176"/>
                <a:gd name="T64" fmla="*/ 221 w 246"/>
                <a:gd name="T65" fmla="*/ 40 h 176"/>
                <a:gd name="T66" fmla="*/ 245 w 246"/>
                <a:gd name="T67"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176">
                  <a:moveTo>
                    <a:pt x="245" y="51"/>
                  </a:moveTo>
                  <a:cubicBezTo>
                    <a:pt x="244" y="56"/>
                    <a:pt x="239" y="54"/>
                    <a:pt x="237" y="59"/>
                  </a:cubicBezTo>
                  <a:cubicBezTo>
                    <a:pt x="234" y="63"/>
                    <a:pt x="228" y="63"/>
                    <a:pt x="224" y="63"/>
                  </a:cubicBezTo>
                  <a:cubicBezTo>
                    <a:pt x="220" y="63"/>
                    <a:pt x="214" y="60"/>
                    <a:pt x="213" y="63"/>
                  </a:cubicBezTo>
                  <a:cubicBezTo>
                    <a:pt x="213" y="67"/>
                    <a:pt x="218" y="64"/>
                    <a:pt x="222" y="70"/>
                  </a:cubicBezTo>
                  <a:cubicBezTo>
                    <a:pt x="227" y="75"/>
                    <a:pt x="226" y="77"/>
                    <a:pt x="224" y="79"/>
                  </a:cubicBezTo>
                  <a:cubicBezTo>
                    <a:pt x="221" y="81"/>
                    <a:pt x="219" y="81"/>
                    <a:pt x="213" y="82"/>
                  </a:cubicBezTo>
                  <a:cubicBezTo>
                    <a:pt x="207" y="83"/>
                    <a:pt x="204" y="79"/>
                    <a:pt x="201" y="82"/>
                  </a:cubicBezTo>
                  <a:cubicBezTo>
                    <a:pt x="200" y="83"/>
                    <a:pt x="199" y="83"/>
                    <a:pt x="198" y="84"/>
                  </a:cubicBezTo>
                  <a:cubicBezTo>
                    <a:pt x="196" y="82"/>
                    <a:pt x="192" y="79"/>
                    <a:pt x="189" y="79"/>
                  </a:cubicBezTo>
                  <a:cubicBezTo>
                    <a:pt x="185" y="79"/>
                    <a:pt x="174" y="79"/>
                    <a:pt x="169" y="78"/>
                  </a:cubicBezTo>
                  <a:cubicBezTo>
                    <a:pt x="164" y="77"/>
                    <a:pt x="158" y="79"/>
                    <a:pt x="154" y="82"/>
                  </a:cubicBezTo>
                  <a:cubicBezTo>
                    <a:pt x="150" y="86"/>
                    <a:pt x="154" y="95"/>
                    <a:pt x="150" y="104"/>
                  </a:cubicBezTo>
                  <a:cubicBezTo>
                    <a:pt x="146" y="114"/>
                    <a:pt x="144" y="116"/>
                    <a:pt x="139" y="117"/>
                  </a:cubicBezTo>
                  <a:cubicBezTo>
                    <a:pt x="135" y="118"/>
                    <a:pt x="139" y="122"/>
                    <a:pt x="141" y="125"/>
                  </a:cubicBezTo>
                  <a:cubicBezTo>
                    <a:pt x="142" y="128"/>
                    <a:pt x="142" y="131"/>
                    <a:pt x="138" y="135"/>
                  </a:cubicBezTo>
                  <a:cubicBezTo>
                    <a:pt x="134" y="138"/>
                    <a:pt x="132" y="137"/>
                    <a:pt x="132" y="143"/>
                  </a:cubicBezTo>
                  <a:cubicBezTo>
                    <a:pt x="132" y="149"/>
                    <a:pt x="131" y="150"/>
                    <a:pt x="128" y="155"/>
                  </a:cubicBezTo>
                  <a:cubicBezTo>
                    <a:pt x="125" y="161"/>
                    <a:pt x="126" y="159"/>
                    <a:pt x="118" y="160"/>
                  </a:cubicBezTo>
                  <a:cubicBezTo>
                    <a:pt x="109" y="162"/>
                    <a:pt x="112" y="161"/>
                    <a:pt x="106" y="164"/>
                  </a:cubicBezTo>
                  <a:cubicBezTo>
                    <a:pt x="100" y="168"/>
                    <a:pt x="96" y="163"/>
                    <a:pt x="90" y="160"/>
                  </a:cubicBezTo>
                  <a:cubicBezTo>
                    <a:pt x="84" y="157"/>
                    <a:pt x="83" y="155"/>
                    <a:pt x="77" y="157"/>
                  </a:cubicBezTo>
                  <a:cubicBezTo>
                    <a:pt x="71" y="159"/>
                    <a:pt x="66" y="161"/>
                    <a:pt x="64" y="168"/>
                  </a:cubicBezTo>
                  <a:cubicBezTo>
                    <a:pt x="61" y="174"/>
                    <a:pt x="56" y="172"/>
                    <a:pt x="47" y="173"/>
                  </a:cubicBezTo>
                  <a:cubicBezTo>
                    <a:pt x="39" y="174"/>
                    <a:pt x="36" y="176"/>
                    <a:pt x="29" y="176"/>
                  </a:cubicBezTo>
                  <a:cubicBezTo>
                    <a:pt x="21" y="176"/>
                    <a:pt x="16" y="169"/>
                    <a:pt x="11" y="164"/>
                  </a:cubicBezTo>
                  <a:cubicBezTo>
                    <a:pt x="6" y="159"/>
                    <a:pt x="6" y="157"/>
                    <a:pt x="3" y="154"/>
                  </a:cubicBezTo>
                  <a:cubicBezTo>
                    <a:pt x="0" y="151"/>
                    <a:pt x="2" y="150"/>
                    <a:pt x="3" y="148"/>
                  </a:cubicBezTo>
                  <a:cubicBezTo>
                    <a:pt x="4" y="149"/>
                    <a:pt x="5" y="149"/>
                    <a:pt x="9" y="151"/>
                  </a:cubicBezTo>
                  <a:cubicBezTo>
                    <a:pt x="18" y="153"/>
                    <a:pt x="15" y="149"/>
                    <a:pt x="21" y="153"/>
                  </a:cubicBezTo>
                  <a:cubicBezTo>
                    <a:pt x="27" y="156"/>
                    <a:pt x="25" y="157"/>
                    <a:pt x="32" y="157"/>
                  </a:cubicBezTo>
                  <a:cubicBezTo>
                    <a:pt x="38" y="157"/>
                    <a:pt x="41" y="160"/>
                    <a:pt x="41" y="152"/>
                  </a:cubicBezTo>
                  <a:cubicBezTo>
                    <a:pt x="41" y="144"/>
                    <a:pt x="42" y="142"/>
                    <a:pt x="44" y="136"/>
                  </a:cubicBezTo>
                  <a:cubicBezTo>
                    <a:pt x="46" y="130"/>
                    <a:pt x="43" y="124"/>
                    <a:pt x="47" y="122"/>
                  </a:cubicBezTo>
                  <a:cubicBezTo>
                    <a:pt x="52" y="121"/>
                    <a:pt x="62" y="117"/>
                    <a:pt x="71" y="117"/>
                  </a:cubicBezTo>
                  <a:cubicBezTo>
                    <a:pt x="81" y="116"/>
                    <a:pt x="82" y="117"/>
                    <a:pt x="86" y="111"/>
                  </a:cubicBezTo>
                  <a:cubicBezTo>
                    <a:pt x="90" y="105"/>
                    <a:pt x="90" y="104"/>
                    <a:pt x="93" y="99"/>
                  </a:cubicBezTo>
                  <a:cubicBezTo>
                    <a:pt x="95" y="94"/>
                    <a:pt x="94" y="96"/>
                    <a:pt x="98" y="91"/>
                  </a:cubicBezTo>
                  <a:cubicBezTo>
                    <a:pt x="102" y="86"/>
                    <a:pt x="103" y="85"/>
                    <a:pt x="106" y="80"/>
                  </a:cubicBezTo>
                  <a:cubicBezTo>
                    <a:pt x="109" y="76"/>
                    <a:pt x="104" y="72"/>
                    <a:pt x="110" y="71"/>
                  </a:cubicBezTo>
                  <a:cubicBezTo>
                    <a:pt x="110" y="71"/>
                    <a:pt x="111" y="71"/>
                    <a:pt x="112" y="71"/>
                  </a:cubicBezTo>
                  <a:cubicBezTo>
                    <a:pt x="114" y="74"/>
                    <a:pt x="114" y="75"/>
                    <a:pt x="117" y="80"/>
                  </a:cubicBezTo>
                  <a:cubicBezTo>
                    <a:pt x="121" y="85"/>
                    <a:pt x="129" y="94"/>
                    <a:pt x="130" y="86"/>
                  </a:cubicBezTo>
                  <a:cubicBezTo>
                    <a:pt x="132" y="79"/>
                    <a:pt x="128" y="70"/>
                    <a:pt x="129" y="68"/>
                  </a:cubicBezTo>
                  <a:cubicBezTo>
                    <a:pt x="131" y="66"/>
                    <a:pt x="135" y="62"/>
                    <a:pt x="135" y="66"/>
                  </a:cubicBezTo>
                  <a:cubicBezTo>
                    <a:pt x="134" y="71"/>
                    <a:pt x="137" y="78"/>
                    <a:pt x="139" y="78"/>
                  </a:cubicBezTo>
                  <a:cubicBezTo>
                    <a:pt x="142" y="79"/>
                    <a:pt x="146" y="81"/>
                    <a:pt x="144" y="74"/>
                  </a:cubicBezTo>
                  <a:cubicBezTo>
                    <a:pt x="142" y="66"/>
                    <a:pt x="141" y="67"/>
                    <a:pt x="140" y="64"/>
                  </a:cubicBezTo>
                  <a:cubicBezTo>
                    <a:pt x="140" y="63"/>
                    <a:pt x="140" y="63"/>
                    <a:pt x="140" y="62"/>
                  </a:cubicBezTo>
                  <a:cubicBezTo>
                    <a:pt x="144" y="62"/>
                    <a:pt x="146" y="63"/>
                    <a:pt x="146" y="60"/>
                  </a:cubicBezTo>
                  <a:cubicBezTo>
                    <a:pt x="146" y="55"/>
                    <a:pt x="148" y="55"/>
                    <a:pt x="146" y="54"/>
                  </a:cubicBezTo>
                  <a:cubicBezTo>
                    <a:pt x="145" y="53"/>
                    <a:pt x="141" y="54"/>
                    <a:pt x="144" y="50"/>
                  </a:cubicBezTo>
                  <a:cubicBezTo>
                    <a:pt x="146" y="45"/>
                    <a:pt x="145" y="46"/>
                    <a:pt x="149" y="44"/>
                  </a:cubicBezTo>
                  <a:cubicBezTo>
                    <a:pt x="153" y="43"/>
                    <a:pt x="155" y="43"/>
                    <a:pt x="155" y="39"/>
                  </a:cubicBezTo>
                  <a:cubicBezTo>
                    <a:pt x="155" y="35"/>
                    <a:pt x="158" y="33"/>
                    <a:pt x="163" y="28"/>
                  </a:cubicBezTo>
                  <a:cubicBezTo>
                    <a:pt x="167" y="23"/>
                    <a:pt x="168" y="20"/>
                    <a:pt x="170" y="16"/>
                  </a:cubicBezTo>
                  <a:cubicBezTo>
                    <a:pt x="172" y="12"/>
                    <a:pt x="173" y="2"/>
                    <a:pt x="175" y="5"/>
                  </a:cubicBezTo>
                  <a:cubicBezTo>
                    <a:pt x="177" y="8"/>
                    <a:pt x="179" y="19"/>
                    <a:pt x="179" y="15"/>
                  </a:cubicBezTo>
                  <a:cubicBezTo>
                    <a:pt x="179" y="11"/>
                    <a:pt x="184" y="0"/>
                    <a:pt x="185" y="7"/>
                  </a:cubicBezTo>
                  <a:cubicBezTo>
                    <a:pt x="186" y="12"/>
                    <a:pt x="186" y="10"/>
                    <a:pt x="190" y="14"/>
                  </a:cubicBezTo>
                  <a:cubicBezTo>
                    <a:pt x="193" y="17"/>
                    <a:pt x="196" y="14"/>
                    <a:pt x="198" y="17"/>
                  </a:cubicBezTo>
                  <a:cubicBezTo>
                    <a:pt x="200" y="21"/>
                    <a:pt x="206" y="17"/>
                    <a:pt x="203" y="22"/>
                  </a:cubicBezTo>
                  <a:cubicBezTo>
                    <a:pt x="200" y="27"/>
                    <a:pt x="195" y="31"/>
                    <a:pt x="198" y="33"/>
                  </a:cubicBezTo>
                  <a:cubicBezTo>
                    <a:pt x="201" y="35"/>
                    <a:pt x="206" y="29"/>
                    <a:pt x="206" y="31"/>
                  </a:cubicBezTo>
                  <a:cubicBezTo>
                    <a:pt x="207" y="34"/>
                    <a:pt x="204" y="37"/>
                    <a:pt x="210" y="39"/>
                  </a:cubicBezTo>
                  <a:cubicBezTo>
                    <a:pt x="216" y="40"/>
                    <a:pt x="216" y="35"/>
                    <a:pt x="221" y="40"/>
                  </a:cubicBezTo>
                  <a:cubicBezTo>
                    <a:pt x="226" y="46"/>
                    <a:pt x="219" y="42"/>
                    <a:pt x="230" y="47"/>
                  </a:cubicBezTo>
                  <a:cubicBezTo>
                    <a:pt x="240" y="51"/>
                    <a:pt x="246" y="47"/>
                    <a:pt x="245" y="5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135">
              <a:extLst>
                <a:ext uri="{FF2B5EF4-FFF2-40B4-BE49-F238E27FC236}">
                  <a16:creationId xmlns:a16="http://schemas.microsoft.com/office/drawing/2014/main" id="{2029BAC4-4107-144B-A162-F1309B6A0E01}"/>
                </a:ext>
              </a:extLst>
            </p:cNvPr>
            <p:cNvSpPr>
              <a:spLocks/>
            </p:cNvSpPr>
            <p:nvPr/>
          </p:nvSpPr>
          <p:spPr bwMode="auto">
            <a:xfrm>
              <a:off x="4035" y="1931"/>
              <a:ext cx="67" cy="94"/>
            </a:xfrm>
            <a:custGeom>
              <a:avLst/>
              <a:gdLst>
                <a:gd name="T0" fmla="*/ 110 w 112"/>
                <a:gd name="T1" fmla="*/ 152 h 156"/>
                <a:gd name="T2" fmla="*/ 106 w 112"/>
                <a:gd name="T3" fmla="*/ 152 h 156"/>
                <a:gd name="T4" fmla="*/ 101 w 112"/>
                <a:gd name="T5" fmla="*/ 150 h 156"/>
                <a:gd name="T6" fmla="*/ 97 w 112"/>
                <a:gd name="T7" fmla="*/ 154 h 156"/>
                <a:gd name="T8" fmla="*/ 96 w 112"/>
                <a:gd name="T9" fmla="*/ 153 h 156"/>
                <a:gd name="T10" fmla="*/ 87 w 112"/>
                <a:gd name="T11" fmla="*/ 152 h 156"/>
                <a:gd name="T12" fmla="*/ 82 w 112"/>
                <a:gd name="T13" fmla="*/ 144 h 156"/>
                <a:gd name="T14" fmla="*/ 74 w 112"/>
                <a:gd name="T15" fmla="*/ 140 h 156"/>
                <a:gd name="T16" fmla="*/ 65 w 112"/>
                <a:gd name="T17" fmla="*/ 133 h 156"/>
                <a:gd name="T18" fmla="*/ 55 w 112"/>
                <a:gd name="T19" fmla="*/ 129 h 156"/>
                <a:gd name="T20" fmla="*/ 49 w 112"/>
                <a:gd name="T21" fmla="*/ 120 h 156"/>
                <a:gd name="T22" fmla="*/ 39 w 112"/>
                <a:gd name="T23" fmla="*/ 115 h 156"/>
                <a:gd name="T24" fmla="*/ 37 w 112"/>
                <a:gd name="T25" fmla="*/ 109 h 156"/>
                <a:gd name="T26" fmla="*/ 33 w 112"/>
                <a:gd name="T27" fmla="*/ 98 h 156"/>
                <a:gd name="T28" fmla="*/ 26 w 112"/>
                <a:gd name="T29" fmla="*/ 89 h 156"/>
                <a:gd name="T30" fmla="*/ 19 w 112"/>
                <a:gd name="T31" fmla="*/ 75 h 156"/>
                <a:gd name="T32" fmla="*/ 17 w 112"/>
                <a:gd name="T33" fmla="*/ 65 h 156"/>
                <a:gd name="T34" fmla="*/ 11 w 112"/>
                <a:gd name="T35" fmla="*/ 51 h 156"/>
                <a:gd name="T36" fmla="*/ 7 w 112"/>
                <a:gd name="T37" fmla="*/ 41 h 156"/>
                <a:gd name="T38" fmla="*/ 7 w 112"/>
                <a:gd name="T39" fmla="*/ 30 h 156"/>
                <a:gd name="T40" fmla="*/ 6 w 112"/>
                <a:gd name="T41" fmla="*/ 20 h 156"/>
                <a:gd name="T42" fmla="*/ 2 w 112"/>
                <a:gd name="T43" fmla="*/ 12 h 156"/>
                <a:gd name="T44" fmla="*/ 5 w 112"/>
                <a:gd name="T45" fmla="*/ 4 h 156"/>
                <a:gd name="T46" fmla="*/ 23 w 112"/>
                <a:gd name="T47" fmla="*/ 12 h 156"/>
                <a:gd name="T48" fmla="*/ 29 w 112"/>
                <a:gd name="T49" fmla="*/ 24 h 156"/>
                <a:gd name="T50" fmla="*/ 29 w 112"/>
                <a:gd name="T51" fmla="*/ 34 h 156"/>
                <a:gd name="T52" fmla="*/ 40 w 112"/>
                <a:gd name="T53" fmla="*/ 26 h 156"/>
                <a:gd name="T54" fmla="*/ 51 w 112"/>
                <a:gd name="T55" fmla="*/ 24 h 156"/>
                <a:gd name="T56" fmla="*/ 53 w 112"/>
                <a:gd name="T57" fmla="*/ 14 h 156"/>
                <a:gd name="T58" fmla="*/ 60 w 112"/>
                <a:gd name="T59" fmla="*/ 17 h 156"/>
                <a:gd name="T60" fmla="*/ 65 w 112"/>
                <a:gd name="T61" fmla="*/ 29 h 156"/>
                <a:gd name="T62" fmla="*/ 79 w 112"/>
                <a:gd name="T63" fmla="*/ 40 h 156"/>
                <a:gd name="T64" fmla="*/ 84 w 112"/>
                <a:gd name="T65" fmla="*/ 49 h 156"/>
                <a:gd name="T66" fmla="*/ 88 w 112"/>
                <a:gd name="T67" fmla="*/ 62 h 156"/>
                <a:gd name="T68" fmla="*/ 87 w 112"/>
                <a:gd name="T69" fmla="*/ 76 h 156"/>
                <a:gd name="T70" fmla="*/ 90 w 112"/>
                <a:gd name="T71" fmla="*/ 92 h 156"/>
                <a:gd name="T72" fmla="*/ 90 w 112"/>
                <a:gd name="T73" fmla="*/ 104 h 156"/>
                <a:gd name="T74" fmla="*/ 93 w 112"/>
                <a:gd name="T75" fmla="*/ 115 h 156"/>
                <a:gd name="T76" fmla="*/ 106 w 112"/>
                <a:gd name="T77" fmla="*/ 130 h 156"/>
                <a:gd name="T78" fmla="*/ 109 w 112"/>
                <a:gd name="T79" fmla="*/ 141 h 156"/>
                <a:gd name="T80" fmla="*/ 110 w 112"/>
                <a:gd name="T81" fmla="*/ 15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56">
                  <a:moveTo>
                    <a:pt x="110" y="152"/>
                  </a:moveTo>
                  <a:cubicBezTo>
                    <a:pt x="108" y="153"/>
                    <a:pt x="106" y="154"/>
                    <a:pt x="106" y="152"/>
                  </a:cubicBezTo>
                  <a:cubicBezTo>
                    <a:pt x="105" y="150"/>
                    <a:pt x="101" y="148"/>
                    <a:pt x="101" y="150"/>
                  </a:cubicBezTo>
                  <a:cubicBezTo>
                    <a:pt x="101" y="153"/>
                    <a:pt x="99" y="156"/>
                    <a:pt x="97" y="154"/>
                  </a:cubicBezTo>
                  <a:cubicBezTo>
                    <a:pt x="96" y="153"/>
                    <a:pt x="100" y="153"/>
                    <a:pt x="96" y="153"/>
                  </a:cubicBezTo>
                  <a:cubicBezTo>
                    <a:pt x="91" y="154"/>
                    <a:pt x="87" y="156"/>
                    <a:pt x="87" y="152"/>
                  </a:cubicBezTo>
                  <a:cubicBezTo>
                    <a:pt x="86" y="147"/>
                    <a:pt x="87" y="146"/>
                    <a:pt x="82" y="144"/>
                  </a:cubicBezTo>
                  <a:cubicBezTo>
                    <a:pt x="78" y="142"/>
                    <a:pt x="82" y="145"/>
                    <a:pt x="74" y="140"/>
                  </a:cubicBezTo>
                  <a:cubicBezTo>
                    <a:pt x="66" y="134"/>
                    <a:pt x="74" y="136"/>
                    <a:pt x="65" y="133"/>
                  </a:cubicBezTo>
                  <a:cubicBezTo>
                    <a:pt x="56" y="130"/>
                    <a:pt x="60" y="135"/>
                    <a:pt x="55" y="129"/>
                  </a:cubicBezTo>
                  <a:cubicBezTo>
                    <a:pt x="50" y="123"/>
                    <a:pt x="51" y="121"/>
                    <a:pt x="49" y="120"/>
                  </a:cubicBezTo>
                  <a:cubicBezTo>
                    <a:pt x="46" y="119"/>
                    <a:pt x="41" y="120"/>
                    <a:pt x="39" y="115"/>
                  </a:cubicBezTo>
                  <a:cubicBezTo>
                    <a:pt x="38" y="111"/>
                    <a:pt x="39" y="115"/>
                    <a:pt x="37" y="109"/>
                  </a:cubicBezTo>
                  <a:cubicBezTo>
                    <a:pt x="36" y="104"/>
                    <a:pt x="35" y="102"/>
                    <a:pt x="33" y="98"/>
                  </a:cubicBezTo>
                  <a:cubicBezTo>
                    <a:pt x="30" y="95"/>
                    <a:pt x="27" y="95"/>
                    <a:pt x="26" y="89"/>
                  </a:cubicBezTo>
                  <a:cubicBezTo>
                    <a:pt x="25" y="84"/>
                    <a:pt x="19" y="75"/>
                    <a:pt x="19" y="75"/>
                  </a:cubicBezTo>
                  <a:cubicBezTo>
                    <a:pt x="19" y="75"/>
                    <a:pt x="17" y="69"/>
                    <a:pt x="17" y="65"/>
                  </a:cubicBezTo>
                  <a:cubicBezTo>
                    <a:pt x="17" y="60"/>
                    <a:pt x="14" y="55"/>
                    <a:pt x="11" y="51"/>
                  </a:cubicBezTo>
                  <a:cubicBezTo>
                    <a:pt x="9" y="48"/>
                    <a:pt x="6" y="46"/>
                    <a:pt x="7" y="41"/>
                  </a:cubicBezTo>
                  <a:cubicBezTo>
                    <a:pt x="8" y="36"/>
                    <a:pt x="7" y="33"/>
                    <a:pt x="7" y="30"/>
                  </a:cubicBezTo>
                  <a:cubicBezTo>
                    <a:pt x="7" y="26"/>
                    <a:pt x="10" y="29"/>
                    <a:pt x="6" y="20"/>
                  </a:cubicBezTo>
                  <a:cubicBezTo>
                    <a:pt x="4" y="17"/>
                    <a:pt x="2" y="14"/>
                    <a:pt x="2" y="12"/>
                  </a:cubicBezTo>
                  <a:cubicBezTo>
                    <a:pt x="1" y="8"/>
                    <a:pt x="0" y="0"/>
                    <a:pt x="5" y="4"/>
                  </a:cubicBezTo>
                  <a:cubicBezTo>
                    <a:pt x="11" y="8"/>
                    <a:pt x="20" y="9"/>
                    <a:pt x="23" y="12"/>
                  </a:cubicBezTo>
                  <a:cubicBezTo>
                    <a:pt x="26" y="15"/>
                    <a:pt x="29" y="21"/>
                    <a:pt x="29" y="24"/>
                  </a:cubicBezTo>
                  <a:cubicBezTo>
                    <a:pt x="28" y="27"/>
                    <a:pt x="20" y="36"/>
                    <a:pt x="29" y="34"/>
                  </a:cubicBezTo>
                  <a:cubicBezTo>
                    <a:pt x="37" y="32"/>
                    <a:pt x="36" y="24"/>
                    <a:pt x="40" y="26"/>
                  </a:cubicBezTo>
                  <a:cubicBezTo>
                    <a:pt x="45" y="29"/>
                    <a:pt x="49" y="29"/>
                    <a:pt x="51" y="24"/>
                  </a:cubicBezTo>
                  <a:cubicBezTo>
                    <a:pt x="52" y="20"/>
                    <a:pt x="52" y="16"/>
                    <a:pt x="53" y="14"/>
                  </a:cubicBezTo>
                  <a:cubicBezTo>
                    <a:pt x="55" y="15"/>
                    <a:pt x="58" y="16"/>
                    <a:pt x="60" y="17"/>
                  </a:cubicBezTo>
                  <a:cubicBezTo>
                    <a:pt x="65" y="21"/>
                    <a:pt x="61" y="25"/>
                    <a:pt x="65" y="29"/>
                  </a:cubicBezTo>
                  <a:cubicBezTo>
                    <a:pt x="70" y="32"/>
                    <a:pt x="77" y="37"/>
                    <a:pt x="79" y="40"/>
                  </a:cubicBezTo>
                  <a:cubicBezTo>
                    <a:pt x="80" y="42"/>
                    <a:pt x="83" y="43"/>
                    <a:pt x="84" y="49"/>
                  </a:cubicBezTo>
                  <a:cubicBezTo>
                    <a:pt x="86" y="55"/>
                    <a:pt x="88" y="59"/>
                    <a:pt x="88" y="62"/>
                  </a:cubicBezTo>
                  <a:cubicBezTo>
                    <a:pt x="88" y="66"/>
                    <a:pt x="87" y="73"/>
                    <a:pt x="87" y="76"/>
                  </a:cubicBezTo>
                  <a:cubicBezTo>
                    <a:pt x="87" y="80"/>
                    <a:pt x="89" y="87"/>
                    <a:pt x="90" y="92"/>
                  </a:cubicBezTo>
                  <a:cubicBezTo>
                    <a:pt x="90" y="97"/>
                    <a:pt x="90" y="100"/>
                    <a:pt x="90" y="104"/>
                  </a:cubicBezTo>
                  <a:cubicBezTo>
                    <a:pt x="90" y="109"/>
                    <a:pt x="91" y="112"/>
                    <a:pt x="93" y="115"/>
                  </a:cubicBezTo>
                  <a:cubicBezTo>
                    <a:pt x="95" y="117"/>
                    <a:pt x="106" y="128"/>
                    <a:pt x="106" y="130"/>
                  </a:cubicBezTo>
                  <a:cubicBezTo>
                    <a:pt x="106" y="132"/>
                    <a:pt x="108" y="138"/>
                    <a:pt x="109" y="141"/>
                  </a:cubicBezTo>
                  <a:cubicBezTo>
                    <a:pt x="110" y="144"/>
                    <a:pt x="112" y="151"/>
                    <a:pt x="110" y="15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136">
              <a:extLst>
                <a:ext uri="{FF2B5EF4-FFF2-40B4-BE49-F238E27FC236}">
                  <a16:creationId xmlns:a16="http://schemas.microsoft.com/office/drawing/2014/main" id="{6C4652FD-FEF0-4C4D-821C-B13CFE4726B8}"/>
                </a:ext>
              </a:extLst>
            </p:cNvPr>
            <p:cNvSpPr>
              <a:spLocks/>
            </p:cNvSpPr>
            <p:nvPr/>
          </p:nvSpPr>
          <p:spPr bwMode="auto">
            <a:xfrm>
              <a:off x="4402" y="2185"/>
              <a:ext cx="40" cy="19"/>
            </a:xfrm>
            <a:custGeom>
              <a:avLst/>
              <a:gdLst>
                <a:gd name="T0" fmla="*/ 65 w 67"/>
                <a:gd name="T1" fmla="*/ 7 h 31"/>
                <a:gd name="T2" fmla="*/ 56 w 67"/>
                <a:gd name="T3" fmla="*/ 11 h 31"/>
                <a:gd name="T4" fmla="*/ 41 w 67"/>
                <a:gd name="T5" fmla="*/ 20 h 31"/>
                <a:gd name="T6" fmla="*/ 24 w 67"/>
                <a:gd name="T7" fmla="*/ 26 h 31"/>
                <a:gd name="T8" fmla="*/ 10 w 67"/>
                <a:gd name="T9" fmla="*/ 30 h 31"/>
                <a:gd name="T10" fmla="*/ 10 w 67"/>
                <a:gd name="T11" fmla="*/ 31 h 31"/>
                <a:gd name="T12" fmla="*/ 7 w 67"/>
                <a:gd name="T13" fmla="*/ 29 h 31"/>
                <a:gd name="T14" fmla="*/ 7 w 67"/>
                <a:gd name="T15" fmla="*/ 23 h 31"/>
                <a:gd name="T16" fmla="*/ 3 w 67"/>
                <a:gd name="T17" fmla="*/ 23 h 31"/>
                <a:gd name="T18" fmla="*/ 1 w 67"/>
                <a:gd name="T19" fmla="*/ 22 h 31"/>
                <a:gd name="T20" fmla="*/ 3 w 67"/>
                <a:gd name="T21" fmla="*/ 19 h 31"/>
                <a:gd name="T22" fmla="*/ 8 w 67"/>
                <a:gd name="T23" fmla="*/ 11 h 31"/>
                <a:gd name="T24" fmla="*/ 19 w 67"/>
                <a:gd name="T25" fmla="*/ 7 h 31"/>
                <a:gd name="T26" fmla="*/ 32 w 67"/>
                <a:gd name="T27" fmla="*/ 5 h 31"/>
                <a:gd name="T28" fmla="*/ 49 w 67"/>
                <a:gd name="T29" fmla="*/ 4 h 31"/>
                <a:gd name="T30" fmla="*/ 60 w 67"/>
                <a:gd name="T31" fmla="*/ 1 h 31"/>
                <a:gd name="T32" fmla="*/ 65 w 67"/>
                <a:gd name="T33"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1">
                  <a:moveTo>
                    <a:pt x="65" y="7"/>
                  </a:moveTo>
                  <a:cubicBezTo>
                    <a:pt x="63" y="8"/>
                    <a:pt x="62" y="7"/>
                    <a:pt x="56" y="11"/>
                  </a:cubicBezTo>
                  <a:cubicBezTo>
                    <a:pt x="49" y="16"/>
                    <a:pt x="50" y="16"/>
                    <a:pt x="41" y="20"/>
                  </a:cubicBezTo>
                  <a:cubicBezTo>
                    <a:pt x="33" y="23"/>
                    <a:pt x="30" y="24"/>
                    <a:pt x="24" y="26"/>
                  </a:cubicBezTo>
                  <a:cubicBezTo>
                    <a:pt x="19" y="28"/>
                    <a:pt x="12" y="27"/>
                    <a:pt x="10" y="30"/>
                  </a:cubicBezTo>
                  <a:cubicBezTo>
                    <a:pt x="10" y="30"/>
                    <a:pt x="10" y="30"/>
                    <a:pt x="10" y="31"/>
                  </a:cubicBezTo>
                  <a:cubicBezTo>
                    <a:pt x="9" y="30"/>
                    <a:pt x="7" y="29"/>
                    <a:pt x="7" y="29"/>
                  </a:cubicBezTo>
                  <a:cubicBezTo>
                    <a:pt x="6" y="27"/>
                    <a:pt x="6" y="25"/>
                    <a:pt x="7" y="23"/>
                  </a:cubicBezTo>
                  <a:cubicBezTo>
                    <a:pt x="7" y="22"/>
                    <a:pt x="5" y="22"/>
                    <a:pt x="3" y="23"/>
                  </a:cubicBezTo>
                  <a:cubicBezTo>
                    <a:pt x="2" y="24"/>
                    <a:pt x="1" y="23"/>
                    <a:pt x="1" y="22"/>
                  </a:cubicBezTo>
                  <a:cubicBezTo>
                    <a:pt x="1" y="21"/>
                    <a:pt x="2" y="20"/>
                    <a:pt x="3" y="19"/>
                  </a:cubicBezTo>
                  <a:cubicBezTo>
                    <a:pt x="7" y="12"/>
                    <a:pt x="0" y="14"/>
                    <a:pt x="8" y="11"/>
                  </a:cubicBezTo>
                  <a:cubicBezTo>
                    <a:pt x="16" y="8"/>
                    <a:pt x="8" y="9"/>
                    <a:pt x="19" y="7"/>
                  </a:cubicBezTo>
                  <a:cubicBezTo>
                    <a:pt x="31" y="5"/>
                    <a:pt x="20" y="7"/>
                    <a:pt x="32" y="5"/>
                  </a:cubicBezTo>
                  <a:cubicBezTo>
                    <a:pt x="45" y="4"/>
                    <a:pt x="42" y="7"/>
                    <a:pt x="49" y="4"/>
                  </a:cubicBezTo>
                  <a:cubicBezTo>
                    <a:pt x="56" y="2"/>
                    <a:pt x="57" y="1"/>
                    <a:pt x="60" y="1"/>
                  </a:cubicBezTo>
                  <a:cubicBezTo>
                    <a:pt x="64" y="0"/>
                    <a:pt x="67" y="6"/>
                    <a:pt x="6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137">
              <a:extLst>
                <a:ext uri="{FF2B5EF4-FFF2-40B4-BE49-F238E27FC236}">
                  <a16:creationId xmlns:a16="http://schemas.microsoft.com/office/drawing/2014/main" id="{97393612-F901-6645-AC80-755115BE7158}"/>
                </a:ext>
              </a:extLst>
            </p:cNvPr>
            <p:cNvSpPr>
              <a:spLocks/>
            </p:cNvSpPr>
            <p:nvPr/>
          </p:nvSpPr>
          <p:spPr bwMode="auto">
            <a:xfrm>
              <a:off x="4386" y="2202"/>
              <a:ext cx="9" cy="7"/>
            </a:xfrm>
            <a:custGeom>
              <a:avLst/>
              <a:gdLst>
                <a:gd name="T0" fmla="*/ 14 w 15"/>
                <a:gd name="T1" fmla="*/ 3 h 12"/>
                <a:gd name="T2" fmla="*/ 14 w 15"/>
                <a:gd name="T3" fmla="*/ 4 h 12"/>
                <a:gd name="T4" fmla="*/ 9 w 15"/>
                <a:gd name="T5" fmla="*/ 9 h 12"/>
                <a:gd name="T6" fmla="*/ 2 w 15"/>
                <a:gd name="T7" fmla="*/ 12 h 12"/>
                <a:gd name="T8" fmla="*/ 0 w 15"/>
                <a:gd name="T9" fmla="*/ 10 h 12"/>
                <a:gd name="T10" fmla="*/ 3 w 15"/>
                <a:gd name="T11" fmla="*/ 7 h 12"/>
                <a:gd name="T12" fmla="*/ 9 w 15"/>
                <a:gd name="T13" fmla="*/ 0 h 12"/>
                <a:gd name="T14" fmla="*/ 14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4" y="3"/>
                  </a:moveTo>
                  <a:cubicBezTo>
                    <a:pt x="14" y="3"/>
                    <a:pt x="14" y="4"/>
                    <a:pt x="14" y="4"/>
                  </a:cubicBezTo>
                  <a:cubicBezTo>
                    <a:pt x="14" y="5"/>
                    <a:pt x="12" y="8"/>
                    <a:pt x="9" y="9"/>
                  </a:cubicBezTo>
                  <a:cubicBezTo>
                    <a:pt x="6" y="11"/>
                    <a:pt x="5" y="12"/>
                    <a:pt x="2" y="12"/>
                  </a:cubicBezTo>
                  <a:cubicBezTo>
                    <a:pt x="1" y="11"/>
                    <a:pt x="0" y="10"/>
                    <a:pt x="0" y="10"/>
                  </a:cubicBezTo>
                  <a:cubicBezTo>
                    <a:pt x="0" y="9"/>
                    <a:pt x="1" y="8"/>
                    <a:pt x="3" y="7"/>
                  </a:cubicBezTo>
                  <a:cubicBezTo>
                    <a:pt x="7" y="1"/>
                    <a:pt x="2" y="0"/>
                    <a:pt x="9" y="0"/>
                  </a:cubicBezTo>
                  <a:cubicBezTo>
                    <a:pt x="15" y="0"/>
                    <a:pt x="11" y="2"/>
                    <a:pt x="1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138">
              <a:extLst>
                <a:ext uri="{FF2B5EF4-FFF2-40B4-BE49-F238E27FC236}">
                  <a16:creationId xmlns:a16="http://schemas.microsoft.com/office/drawing/2014/main" id="{772F0065-F298-6E44-844F-252746F3DB4F}"/>
                </a:ext>
              </a:extLst>
            </p:cNvPr>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139">
              <a:extLst>
                <a:ext uri="{FF2B5EF4-FFF2-40B4-BE49-F238E27FC236}">
                  <a16:creationId xmlns:a16="http://schemas.microsoft.com/office/drawing/2014/main" id="{BFEF5E43-6F50-044F-B268-EEED18AA7E21}"/>
                </a:ext>
              </a:extLst>
            </p:cNvPr>
            <p:cNvSpPr>
              <a:spLocks/>
            </p:cNvSpPr>
            <p:nvPr/>
          </p:nvSpPr>
          <p:spPr bwMode="auto">
            <a:xfrm>
              <a:off x="3050" y="1419"/>
              <a:ext cx="93" cy="85"/>
            </a:xfrm>
            <a:custGeom>
              <a:avLst/>
              <a:gdLst>
                <a:gd name="T0" fmla="*/ 154 w 154"/>
                <a:gd name="T1" fmla="*/ 3 h 142"/>
                <a:gd name="T2" fmla="*/ 152 w 154"/>
                <a:gd name="T3" fmla="*/ 7 h 142"/>
                <a:gd name="T4" fmla="*/ 140 w 154"/>
                <a:gd name="T5" fmla="*/ 17 h 142"/>
                <a:gd name="T6" fmla="*/ 129 w 154"/>
                <a:gd name="T7" fmla="*/ 27 h 142"/>
                <a:gd name="T8" fmla="*/ 134 w 154"/>
                <a:gd name="T9" fmla="*/ 49 h 142"/>
                <a:gd name="T10" fmla="*/ 130 w 154"/>
                <a:gd name="T11" fmla="*/ 76 h 142"/>
                <a:gd name="T12" fmla="*/ 111 w 154"/>
                <a:gd name="T13" fmla="*/ 89 h 142"/>
                <a:gd name="T14" fmla="*/ 97 w 154"/>
                <a:gd name="T15" fmla="*/ 99 h 142"/>
                <a:gd name="T16" fmla="*/ 80 w 154"/>
                <a:gd name="T17" fmla="*/ 109 h 142"/>
                <a:gd name="T18" fmla="*/ 76 w 154"/>
                <a:gd name="T19" fmla="*/ 111 h 142"/>
                <a:gd name="T20" fmla="*/ 63 w 154"/>
                <a:gd name="T21" fmla="*/ 120 h 142"/>
                <a:gd name="T22" fmla="*/ 45 w 154"/>
                <a:gd name="T23" fmla="*/ 134 h 142"/>
                <a:gd name="T24" fmla="*/ 29 w 154"/>
                <a:gd name="T25" fmla="*/ 139 h 142"/>
                <a:gd name="T26" fmla="*/ 18 w 154"/>
                <a:gd name="T27" fmla="*/ 133 h 142"/>
                <a:gd name="T28" fmla="*/ 7 w 154"/>
                <a:gd name="T29" fmla="*/ 129 h 142"/>
                <a:gd name="T30" fmla="*/ 5 w 154"/>
                <a:gd name="T31" fmla="*/ 125 h 142"/>
                <a:gd name="T32" fmla="*/ 5 w 154"/>
                <a:gd name="T33" fmla="*/ 125 h 142"/>
                <a:gd name="T34" fmla="*/ 4 w 154"/>
                <a:gd name="T35" fmla="*/ 120 h 142"/>
                <a:gd name="T36" fmla="*/ 1 w 154"/>
                <a:gd name="T37" fmla="*/ 117 h 142"/>
                <a:gd name="T38" fmla="*/ 3 w 154"/>
                <a:gd name="T39" fmla="*/ 112 h 142"/>
                <a:gd name="T40" fmla="*/ 12 w 154"/>
                <a:gd name="T41" fmla="*/ 100 h 142"/>
                <a:gd name="T42" fmla="*/ 20 w 154"/>
                <a:gd name="T43" fmla="*/ 93 h 142"/>
                <a:gd name="T44" fmla="*/ 24 w 154"/>
                <a:gd name="T45" fmla="*/ 83 h 142"/>
                <a:gd name="T46" fmla="*/ 16 w 154"/>
                <a:gd name="T47" fmla="*/ 73 h 142"/>
                <a:gd name="T48" fmla="*/ 8 w 154"/>
                <a:gd name="T49" fmla="*/ 74 h 142"/>
                <a:gd name="T50" fmla="*/ 7 w 154"/>
                <a:gd name="T51" fmla="*/ 69 h 142"/>
                <a:gd name="T52" fmla="*/ 4 w 154"/>
                <a:gd name="T53" fmla="*/ 51 h 142"/>
                <a:gd name="T54" fmla="*/ 4 w 154"/>
                <a:gd name="T55" fmla="*/ 40 h 142"/>
                <a:gd name="T56" fmla="*/ 4 w 154"/>
                <a:gd name="T57" fmla="*/ 39 h 142"/>
                <a:gd name="T58" fmla="*/ 11 w 154"/>
                <a:gd name="T59" fmla="*/ 40 h 142"/>
                <a:gd name="T60" fmla="*/ 16 w 154"/>
                <a:gd name="T61" fmla="*/ 30 h 142"/>
                <a:gd name="T62" fmla="*/ 21 w 154"/>
                <a:gd name="T63" fmla="*/ 26 h 142"/>
                <a:gd name="T64" fmla="*/ 19 w 154"/>
                <a:gd name="T65" fmla="*/ 19 h 142"/>
                <a:gd name="T66" fmla="*/ 25 w 154"/>
                <a:gd name="T67" fmla="*/ 12 h 142"/>
                <a:gd name="T68" fmla="*/ 36 w 154"/>
                <a:gd name="T69" fmla="*/ 19 h 142"/>
                <a:gd name="T70" fmla="*/ 45 w 154"/>
                <a:gd name="T71" fmla="*/ 14 h 142"/>
                <a:gd name="T72" fmla="*/ 63 w 154"/>
                <a:gd name="T73" fmla="*/ 13 h 142"/>
                <a:gd name="T74" fmla="*/ 82 w 154"/>
                <a:gd name="T75" fmla="*/ 16 h 142"/>
                <a:gd name="T76" fmla="*/ 97 w 154"/>
                <a:gd name="T77" fmla="*/ 11 h 142"/>
                <a:gd name="T78" fmla="*/ 109 w 154"/>
                <a:gd name="T79" fmla="*/ 8 h 142"/>
                <a:gd name="T80" fmla="*/ 127 w 154"/>
                <a:gd name="T81" fmla="*/ 6 h 142"/>
                <a:gd name="T82" fmla="*/ 141 w 154"/>
                <a:gd name="T83" fmla="*/ 4 h 142"/>
                <a:gd name="T84" fmla="*/ 154 w 154"/>
                <a:gd name="T85" fmla="*/ 2 h 142"/>
                <a:gd name="T86" fmla="*/ 154 w 154"/>
                <a:gd name="T87"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42">
                  <a:moveTo>
                    <a:pt x="154" y="3"/>
                  </a:moveTo>
                  <a:cubicBezTo>
                    <a:pt x="154" y="4"/>
                    <a:pt x="153" y="5"/>
                    <a:pt x="152" y="7"/>
                  </a:cubicBezTo>
                  <a:cubicBezTo>
                    <a:pt x="147" y="12"/>
                    <a:pt x="144" y="14"/>
                    <a:pt x="140" y="17"/>
                  </a:cubicBezTo>
                  <a:cubicBezTo>
                    <a:pt x="136" y="19"/>
                    <a:pt x="127" y="21"/>
                    <a:pt x="129" y="27"/>
                  </a:cubicBezTo>
                  <a:cubicBezTo>
                    <a:pt x="130" y="32"/>
                    <a:pt x="134" y="47"/>
                    <a:pt x="134" y="49"/>
                  </a:cubicBezTo>
                  <a:cubicBezTo>
                    <a:pt x="133" y="51"/>
                    <a:pt x="133" y="73"/>
                    <a:pt x="130" y="76"/>
                  </a:cubicBezTo>
                  <a:cubicBezTo>
                    <a:pt x="128" y="78"/>
                    <a:pt x="113" y="87"/>
                    <a:pt x="111" y="89"/>
                  </a:cubicBezTo>
                  <a:cubicBezTo>
                    <a:pt x="109" y="92"/>
                    <a:pt x="103" y="96"/>
                    <a:pt x="97" y="99"/>
                  </a:cubicBezTo>
                  <a:cubicBezTo>
                    <a:pt x="91" y="102"/>
                    <a:pt x="87" y="106"/>
                    <a:pt x="80" y="109"/>
                  </a:cubicBezTo>
                  <a:cubicBezTo>
                    <a:pt x="78" y="109"/>
                    <a:pt x="77" y="110"/>
                    <a:pt x="76" y="111"/>
                  </a:cubicBezTo>
                  <a:cubicBezTo>
                    <a:pt x="71" y="114"/>
                    <a:pt x="68" y="117"/>
                    <a:pt x="63" y="120"/>
                  </a:cubicBezTo>
                  <a:cubicBezTo>
                    <a:pt x="58" y="124"/>
                    <a:pt x="54" y="129"/>
                    <a:pt x="45" y="134"/>
                  </a:cubicBezTo>
                  <a:cubicBezTo>
                    <a:pt x="36" y="139"/>
                    <a:pt x="35" y="142"/>
                    <a:pt x="29" y="139"/>
                  </a:cubicBezTo>
                  <a:cubicBezTo>
                    <a:pt x="24" y="137"/>
                    <a:pt x="23" y="135"/>
                    <a:pt x="18" y="133"/>
                  </a:cubicBezTo>
                  <a:cubicBezTo>
                    <a:pt x="14" y="130"/>
                    <a:pt x="9" y="129"/>
                    <a:pt x="7" y="129"/>
                  </a:cubicBezTo>
                  <a:cubicBezTo>
                    <a:pt x="7" y="129"/>
                    <a:pt x="6" y="127"/>
                    <a:pt x="5" y="125"/>
                  </a:cubicBezTo>
                  <a:cubicBezTo>
                    <a:pt x="5" y="125"/>
                    <a:pt x="5" y="125"/>
                    <a:pt x="5" y="125"/>
                  </a:cubicBezTo>
                  <a:cubicBezTo>
                    <a:pt x="5" y="123"/>
                    <a:pt x="4" y="121"/>
                    <a:pt x="4" y="120"/>
                  </a:cubicBezTo>
                  <a:cubicBezTo>
                    <a:pt x="4" y="118"/>
                    <a:pt x="2" y="118"/>
                    <a:pt x="1" y="117"/>
                  </a:cubicBezTo>
                  <a:cubicBezTo>
                    <a:pt x="0" y="116"/>
                    <a:pt x="1" y="115"/>
                    <a:pt x="3" y="112"/>
                  </a:cubicBezTo>
                  <a:cubicBezTo>
                    <a:pt x="10" y="105"/>
                    <a:pt x="10" y="103"/>
                    <a:pt x="12" y="100"/>
                  </a:cubicBezTo>
                  <a:cubicBezTo>
                    <a:pt x="14" y="98"/>
                    <a:pt x="15" y="99"/>
                    <a:pt x="20" y="93"/>
                  </a:cubicBezTo>
                  <a:cubicBezTo>
                    <a:pt x="24" y="87"/>
                    <a:pt x="27" y="87"/>
                    <a:pt x="24" y="83"/>
                  </a:cubicBezTo>
                  <a:cubicBezTo>
                    <a:pt x="21" y="79"/>
                    <a:pt x="18" y="72"/>
                    <a:pt x="16" y="73"/>
                  </a:cubicBezTo>
                  <a:cubicBezTo>
                    <a:pt x="14" y="74"/>
                    <a:pt x="10" y="74"/>
                    <a:pt x="8" y="74"/>
                  </a:cubicBezTo>
                  <a:cubicBezTo>
                    <a:pt x="8" y="73"/>
                    <a:pt x="8" y="71"/>
                    <a:pt x="7" y="69"/>
                  </a:cubicBezTo>
                  <a:cubicBezTo>
                    <a:pt x="2" y="60"/>
                    <a:pt x="5" y="54"/>
                    <a:pt x="4" y="51"/>
                  </a:cubicBezTo>
                  <a:cubicBezTo>
                    <a:pt x="3" y="48"/>
                    <a:pt x="1" y="44"/>
                    <a:pt x="4" y="40"/>
                  </a:cubicBezTo>
                  <a:cubicBezTo>
                    <a:pt x="4" y="40"/>
                    <a:pt x="4" y="40"/>
                    <a:pt x="4" y="39"/>
                  </a:cubicBezTo>
                  <a:cubicBezTo>
                    <a:pt x="7" y="41"/>
                    <a:pt x="8" y="44"/>
                    <a:pt x="11" y="40"/>
                  </a:cubicBezTo>
                  <a:cubicBezTo>
                    <a:pt x="14" y="36"/>
                    <a:pt x="12" y="30"/>
                    <a:pt x="16" y="30"/>
                  </a:cubicBezTo>
                  <a:cubicBezTo>
                    <a:pt x="20" y="29"/>
                    <a:pt x="24" y="27"/>
                    <a:pt x="21" y="26"/>
                  </a:cubicBezTo>
                  <a:cubicBezTo>
                    <a:pt x="19" y="25"/>
                    <a:pt x="18" y="24"/>
                    <a:pt x="19" y="19"/>
                  </a:cubicBezTo>
                  <a:cubicBezTo>
                    <a:pt x="20" y="15"/>
                    <a:pt x="21" y="11"/>
                    <a:pt x="25" y="12"/>
                  </a:cubicBezTo>
                  <a:cubicBezTo>
                    <a:pt x="30" y="14"/>
                    <a:pt x="31" y="22"/>
                    <a:pt x="36" y="19"/>
                  </a:cubicBezTo>
                  <a:cubicBezTo>
                    <a:pt x="41" y="17"/>
                    <a:pt x="39" y="15"/>
                    <a:pt x="45" y="14"/>
                  </a:cubicBezTo>
                  <a:cubicBezTo>
                    <a:pt x="50" y="12"/>
                    <a:pt x="57" y="9"/>
                    <a:pt x="63" y="13"/>
                  </a:cubicBezTo>
                  <a:cubicBezTo>
                    <a:pt x="69" y="17"/>
                    <a:pt x="77" y="17"/>
                    <a:pt x="82" y="16"/>
                  </a:cubicBezTo>
                  <a:cubicBezTo>
                    <a:pt x="87" y="15"/>
                    <a:pt x="93" y="14"/>
                    <a:pt x="97" y="11"/>
                  </a:cubicBezTo>
                  <a:cubicBezTo>
                    <a:pt x="102" y="9"/>
                    <a:pt x="104" y="9"/>
                    <a:pt x="109" y="8"/>
                  </a:cubicBezTo>
                  <a:cubicBezTo>
                    <a:pt x="115" y="6"/>
                    <a:pt x="122" y="5"/>
                    <a:pt x="127" y="6"/>
                  </a:cubicBezTo>
                  <a:cubicBezTo>
                    <a:pt x="132" y="6"/>
                    <a:pt x="136" y="6"/>
                    <a:pt x="141" y="4"/>
                  </a:cubicBezTo>
                  <a:cubicBezTo>
                    <a:pt x="145" y="2"/>
                    <a:pt x="154" y="0"/>
                    <a:pt x="154" y="2"/>
                  </a:cubicBezTo>
                  <a:cubicBezTo>
                    <a:pt x="154" y="2"/>
                    <a:pt x="154" y="3"/>
                    <a:pt x="15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140">
              <a:extLst>
                <a:ext uri="{FF2B5EF4-FFF2-40B4-BE49-F238E27FC236}">
                  <a16:creationId xmlns:a16="http://schemas.microsoft.com/office/drawing/2014/main" id="{2978E27E-AEF9-5147-AB2B-EDB48D13CEFC}"/>
                </a:ext>
              </a:extLst>
            </p:cNvPr>
            <p:cNvSpPr>
              <a:spLocks/>
            </p:cNvSpPr>
            <p:nvPr/>
          </p:nvSpPr>
          <p:spPr bwMode="auto">
            <a:xfrm>
              <a:off x="3569" y="1152"/>
              <a:ext cx="774" cy="557"/>
            </a:xfrm>
            <a:custGeom>
              <a:avLst/>
              <a:gdLst>
                <a:gd name="T0" fmla="*/ 1261 w 1290"/>
                <a:gd name="T1" fmla="*/ 256 h 928"/>
                <a:gd name="T2" fmla="*/ 1243 w 1290"/>
                <a:gd name="T3" fmla="*/ 310 h 928"/>
                <a:gd name="T4" fmla="*/ 1187 w 1290"/>
                <a:gd name="T5" fmla="*/ 346 h 928"/>
                <a:gd name="T6" fmla="*/ 1127 w 1290"/>
                <a:gd name="T7" fmla="*/ 388 h 928"/>
                <a:gd name="T8" fmla="*/ 1100 w 1290"/>
                <a:gd name="T9" fmla="*/ 382 h 928"/>
                <a:gd name="T10" fmla="*/ 1061 w 1290"/>
                <a:gd name="T11" fmla="*/ 371 h 928"/>
                <a:gd name="T12" fmla="*/ 1040 w 1290"/>
                <a:gd name="T13" fmla="*/ 420 h 928"/>
                <a:gd name="T14" fmla="*/ 1119 w 1290"/>
                <a:gd name="T15" fmla="*/ 432 h 928"/>
                <a:gd name="T16" fmla="*/ 1146 w 1290"/>
                <a:gd name="T17" fmla="*/ 456 h 928"/>
                <a:gd name="T18" fmla="*/ 1106 w 1290"/>
                <a:gd name="T19" fmla="*/ 512 h 928"/>
                <a:gd name="T20" fmla="*/ 1171 w 1290"/>
                <a:gd name="T21" fmla="*/ 579 h 928"/>
                <a:gd name="T22" fmla="*/ 1202 w 1290"/>
                <a:gd name="T23" fmla="*/ 616 h 928"/>
                <a:gd name="T24" fmla="*/ 1211 w 1290"/>
                <a:gd name="T25" fmla="*/ 650 h 928"/>
                <a:gd name="T26" fmla="*/ 1222 w 1290"/>
                <a:gd name="T27" fmla="*/ 693 h 928"/>
                <a:gd name="T28" fmla="*/ 1200 w 1290"/>
                <a:gd name="T29" fmla="*/ 741 h 928"/>
                <a:gd name="T30" fmla="*/ 1177 w 1290"/>
                <a:gd name="T31" fmla="*/ 795 h 928"/>
                <a:gd name="T32" fmla="*/ 1135 w 1290"/>
                <a:gd name="T33" fmla="*/ 840 h 928"/>
                <a:gd name="T34" fmla="*/ 1090 w 1290"/>
                <a:gd name="T35" fmla="*/ 858 h 928"/>
                <a:gd name="T36" fmla="*/ 1061 w 1290"/>
                <a:gd name="T37" fmla="*/ 861 h 928"/>
                <a:gd name="T38" fmla="*/ 1006 w 1290"/>
                <a:gd name="T39" fmla="*/ 890 h 928"/>
                <a:gd name="T40" fmla="*/ 967 w 1290"/>
                <a:gd name="T41" fmla="*/ 886 h 928"/>
                <a:gd name="T42" fmla="*/ 894 w 1290"/>
                <a:gd name="T43" fmla="*/ 861 h 928"/>
                <a:gd name="T44" fmla="*/ 828 w 1290"/>
                <a:gd name="T45" fmla="*/ 858 h 928"/>
                <a:gd name="T46" fmla="*/ 776 w 1290"/>
                <a:gd name="T47" fmla="*/ 875 h 928"/>
                <a:gd name="T48" fmla="*/ 751 w 1290"/>
                <a:gd name="T49" fmla="*/ 888 h 928"/>
                <a:gd name="T50" fmla="*/ 696 w 1290"/>
                <a:gd name="T51" fmla="*/ 827 h 928"/>
                <a:gd name="T52" fmla="*/ 680 w 1290"/>
                <a:gd name="T53" fmla="*/ 747 h 928"/>
                <a:gd name="T54" fmla="*/ 638 w 1290"/>
                <a:gd name="T55" fmla="*/ 697 h 928"/>
                <a:gd name="T56" fmla="*/ 586 w 1290"/>
                <a:gd name="T57" fmla="*/ 675 h 928"/>
                <a:gd name="T58" fmla="*/ 512 w 1290"/>
                <a:gd name="T59" fmla="*/ 710 h 928"/>
                <a:gd name="T60" fmla="*/ 445 w 1290"/>
                <a:gd name="T61" fmla="*/ 712 h 928"/>
                <a:gd name="T62" fmla="*/ 416 w 1290"/>
                <a:gd name="T63" fmla="*/ 708 h 928"/>
                <a:gd name="T64" fmla="*/ 336 w 1290"/>
                <a:gd name="T65" fmla="*/ 688 h 928"/>
                <a:gd name="T66" fmla="*/ 235 w 1290"/>
                <a:gd name="T67" fmla="*/ 646 h 928"/>
                <a:gd name="T68" fmla="*/ 177 w 1290"/>
                <a:gd name="T69" fmla="*/ 580 h 928"/>
                <a:gd name="T70" fmla="*/ 179 w 1290"/>
                <a:gd name="T71" fmla="*/ 519 h 928"/>
                <a:gd name="T72" fmla="*/ 112 w 1290"/>
                <a:gd name="T73" fmla="*/ 496 h 928"/>
                <a:gd name="T74" fmla="*/ 37 w 1290"/>
                <a:gd name="T75" fmla="*/ 453 h 928"/>
                <a:gd name="T76" fmla="*/ 31 w 1290"/>
                <a:gd name="T77" fmla="*/ 410 h 928"/>
                <a:gd name="T78" fmla="*/ 11 w 1290"/>
                <a:gd name="T79" fmla="*/ 365 h 928"/>
                <a:gd name="T80" fmla="*/ 96 w 1290"/>
                <a:gd name="T81" fmla="*/ 330 h 928"/>
                <a:gd name="T82" fmla="*/ 129 w 1290"/>
                <a:gd name="T83" fmla="*/ 274 h 928"/>
                <a:gd name="T84" fmla="*/ 147 w 1290"/>
                <a:gd name="T85" fmla="*/ 217 h 928"/>
                <a:gd name="T86" fmla="*/ 208 w 1290"/>
                <a:gd name="T87" fmla="*/ 126 h 928"/>
                <a:gd name="T88" fmla="*/ 266 w 1290"/>
                <a:gd name="T89" fmla="*/ 148 h 928"/>
                <a:gd name="T90" fmla="*/ 345 w 1290"/>
                <a:gd name="T91" fmla="*/ 226 h 928"/>
                <a:gd name="T92" fmla="*/ 471 w 1290"/>
                <a:gd name="T93" fmla="*/ 272 h 928"/>
                <a:gd name="T94" fmla="*/ 593 w 1290"/>
                <a:gd name="T95" fmla="*/ 297 h 928"/>
                <a:gd name="T96" fmla="*/ 755 w 1290"/>
                <a:gd name="T97" fmla="*/ 303 h 928"/>
                <a:gd name="T98" fmla="*/ 819 w 1290"/>
                <a:gd name="T99" fmla="*/ 229 h 928"/>
                <a:gd name="T100" fmla="*/ 940 w 1290"/>
                <a:gd name="T101" fmla="*/ 184 h 928"/>
                <a:gd name="T102" fmla="*/ 880 w 1290"/>
                <a:gd name="T103" fmla="*/ 153 h 928"/>
                <a:gd name="T104" fmla="*/ 893 w 1290"/>
                <a:gd name="T105" fmla="*/ 96 h 928"/>
                <a:gd name="T106" fmla="*/ 885 w 1290"/>
                <a:gd name="T107" fmla="*/ 3 h 928"/>
                <a:gd name="T108" fmla="*/ 1082 w 1290"/>
                <a:gd name="T109" fmla="*/ 96 h 928"/>
                <a:gd name="T110" fmla="*/ 1215 w 1290"/>
                <a:gd name="T111" fmla="*/ 159 h 928"/>
                <a:gd name="T112" fmla="*/ 1287 w 1290"/>
                <a:gd name="T113" fmla="*/ 2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0" h="928">
                  <a:moveTo>
                    <a:pt x="1285" y="229"/>
                  </a:moveTo>
                  <a:cubicBezTo>
                    <a:pt x="1285" y="229"/>
                    <a:pt x="1285" y="229"/>
                    <a:pt x="1280" y="229"/>
                  </a:cubicBezTo>
                  <a:cubicBezTo>
                    <a:pt x="1275" y="229"/>
                    <a:pt x="1274" y="227"/>
                    <a:pt x="1270" y="227"/>
                  </a:cubicBezTo>
                  <a:cubicBezTo>
                    <a:pt x="1267" y="227"/>
                    <a:pt x="1255" y="219"/>
                    <a:pt x="1254" y="223"/>
                  </a:cubicBezTo>
                  <a:cubicBezTo>
                    <a:pt x="1253" y="228"/>
                    <a:pt x="1253" y="232"/>
                    <a:pt x="1250" y="233"/>
                  </a:cubicBezTo>
                  <a:cubicBezTo>
                    <a:pt x="1247" y="234"/>
                    <a:pt x="1239" y="233"/>
                    <a:pt x="1247" y="240"/>
                  </a:cubicBezTo>
                  <a:cubicBezTo>
                    <a:pt x="1255" y="246"/>
                    <a:pt x="1258" y="250"/>
                    <a:pt x="1261" y="256"/>
                  </a:cubicBezTo>
                  <a:cubicBezTo>
                    <a:pt x="1264" y="261"/>
                    <a:pt x="1267" y="263"/>
                    <a:pt x="1272" y="272"/>
                  </a:cubicBezTo>
                  <a:cubicBezTo>
                    <a:pt x="1276" y="281"/>
                    <a:pt x="1282" y="288"/>
                    <a:pt x="1277" y="289"/>
                  </a:cubicBezTo>
                  <a:cubicBezTo>
                    <a:pt x="1273" y="291"/>
                    <a:pt x="1266" y="292"/>
                    <a:pt x="1266" y="295"/>
                  </a:cubicBezTo>
                  <a:cubicBezTo>
                    <a:pt x="1263" y="294"/>
                    <a:pt x="1259" y="292"/>
                    <a:pt x="1258" y="291"/>
                  </a:cubicBezTo>
                  <a:cubicBezTo>
                    <a:pt x="1256" y="290"/>
                    <a:pt x="1250" y="283"/>
                    <a:pt x="1250" y="288"/>
                  </a:cubicBezTo>
                  <a:cubicBezTo>
                    <a:pt x="1251" y="293"/>
                    <a:pt x="1254" y="298"/>
                    <a:pt x="1250" y="301"/>
                  </a:cubicBezTo>
                  <a:cubicBezTo>
                    <a:pt x="1247" y="304"/>
                    <a:pt x="1246" y="306"/>
                    <a:pt x="1243" y="310"/>
                  </a:cubicBezTo>
                  <a:cubicBezTo>
                    <a:pt x="1239" y="314"/>
                    <a:pt x="1237" y="314"/>
                    <a:pt x="1234" y="314"/>
                  </a:cubicBezTo>
                  <a:cubicBezTo>
                    <a:pt x="1231" y="314"/>
                    <a:pt x="1221" y="314"/>
                    <a:pt x="1226" y="319"/>
                  </a:cubicBezTo>
                  <a:cubicBezTo>
                    <a:pt x="1231" y="324"/>
                    <a:pt x="1235" y="326"/>
                    <a:pt x="1234" y="328"/>
                  </a:cubicBezTo>
                  <a:cubicBezTo>
                    <a:pt x="1232" y="329"/>
                    <a:pt x="1231" y="332"/>
                    <a:pt x="1221" y="331"/>
                  </a:cubicBezTo>
                  <a:cubicBezTo>
                    <a:pt x="1212" y="330"/>
                    <a:pt x="1215" y="335"/>
                    <a:pt x="1208" y="328"/>
                  </a:cubicBezTo>
                  <a:cubicBezTo>
                    <a:pt x="1200" y="321"/>
                    <a:pt x="1200" y="317"/>
                    <a:pt x="1198" y="326"/>
                  </a:cubicBezTo>
                  <a:cubicBezTo>
                    <a:pt x="1196" y="336"/>
                    <a:pt x="1194" y="340"/>
                    <a:pt x="1187" y="346"/>
                  </a:cubicBezTo>
                  <a:cubicBezTo>
                    <a:pt x="1180" y="352"/>
                    <a:pt x="1173" y="354"/>
                    <a:pt x="1170" y="358"/>
                  </a:cubicBezTo>
                  <a:cubicBezTo>
                    <a:pt x="1167" y="362"/>
                    <a:pt x="1166" y="363"/>
                    <a:pt x="1166" y="367"/>
                  </a:cubicBezTo>
                  <a:cubicBezTo>
                    <a:pt x="1166" y="370"/>
                    <a:pt x="1165" y="372"/>
                    <a:pt x="1165" y="374"/>
                  </a:cubicBezTo>
                  <a:cubicBezTo>
                    <a:pt x="1164" y="374"/>
                    <a:pt x="1163" y="374"/>
                    <a:pt x="1162" y="374"/>
                  </a:cubicBezTo>
                  <a:cubicBezTo>
                    <a:pt x="1157" y="374"/>
                    <a:pt x="1155" y="370"/>
                    <a:pt x="1149" y="374"/>
                  </a:cubicBezTo>
                  <a:cubicBezTo>
                    <a:pt x="1144" y="378"/>
                    <a:pt x="1136" y="380"/>
                    <a:pt x="1133" y="382"/>
                  </a:cubicBezTo>
                  <a:cubicBezTo>
                    <a:pt x="1130" y="384"/>
                    <a:pt x="1128" y="383"/>
                    <a:pt x="1127" y="388"/>
                  </a:cubicBezTo>
                  <a:cubicBezTo>
                    <a:pt x="1125" y="393"/>
                    <a:pt x="1123" y="394"/>
                    <a:pt x="1122" y="397"/>
                  </a:cubicBezTo>
                  <a:cubicBezTo>
                    <a:pt x="1122" y="400"/>
                    <a:pt x="1118" y="400"/>
                    <a:pt x="1117" y="403"/>
                  </a:cubicBezTo>
                  <a:cubicBezTo>
                    <a:pt x="1116" y="406"/>
                    <a:pt x="1114" y="409"/>
                    <a:pt x="1109" y="407"/>
                  </a:cubicBezTo>
                  <a:cubicBezTo>
                    <a:pt x="1105" y="405"/>
                    <a:pt x="1101" y="404"/>
                    <a:pt x="1105" y="400"/>
                  </a:cubicBezTo>
                  <a:cubicBezTo>
                    <a:pt x="1108" y="395"/>
                    <a:pt x="1115" y="400"/>
                    <a:pt x="1115" y="394"/>
                  </a:cubicBezTo>
                  <a:cubicBezTo>
                    <a:pt x="1115" y="388"/>
                    <a:pt x="1119" y="387"/>
                    <a:pt x="1113" y="387"/>
                  </a:cubicBezTo>
                  <a:cubicBezTo>
                    <a:pt x="1107" y="387"/>
                    <a:pt x="1098" y="386"/>
                    <a:pt x="1100" y="382"/>
                  </a:cubicBezTo>
                  <a:cubicBezTo>
                    <a:pt x="1101" y="379"/>
                    <a:pt x="1102" y="380"/>
                    <a:pt x="1108" y="371"/>
                  </a:cubicBezTo>
                  <a:cubicBezTo>
                    <a:pt x="1114" y="363"/>
                    <a:pt x="1120" y="363"/>
                    <a:pt x="1112" y="359"/>
                  </a:cubicBezTo>
                  <a:cubicBezTo>
                    <a:pt x="1105" y="355"/>
                    <a:pt x="1114" y="347"/>
                    <a:pt x="1103" y="347"/>
                  </a:cubicBezTo>
                  <a:cubicBezTo>
                    <a:pt x="1092" y="348"/>
                    <a:pt x="1092" y="345"/>
                    <a:pt x="1087" y="347"/>
                  </a:cubicBezTo>
                  <a:cubicBezTo>
                    <a:pt x="1082" y="349"/>
                    <a:pt x="1077" y="343"/>
                    <a:pt x="1077" y="349"/>
                  </a:cubicBezTo>
                  <a:cubicBezTo>
                    <a:pt x="1076" y="356"/>
                    <a:pt x="1072" y="357"/>
                    <a:pt x="1071" y="362"/>
                  </a:cubicBezTo>
                  <a:cubicBezTo>
                    <a:pt x="1070" y="367"/>
                    <a:pt x="1063" y="369"/>
                    <a:pt x="1061" y="371"/>
                  </a:cubicBezTo>
                  <a:cubicBezTo>
                    <a:pt x="1059" y="374"/>
                    <a:pt x="1054" y="375"/>
                    <a:pt x="1054" y="377"/>
                  </a:cubicBezTo>
                  <a:cubicBezTo>
                    <a:pt x="1053" y="379"/>
                    <a:pt x="1055" y="385"/>
                    <a:pt x="1056" y="387"/>
                  </a:cubicBezTo>
                  <a:cubicBezTo>
                    <a:pt x="1056" y="390"/>
                    <a:pt x="1064" y="392"/>
                    <a:pt x="1054" y="393"/>
                  </a:cubicBezTo>
                  <a:cubicBezTo>
                    <a:pt x="1043" y="394"/>
                    <a:pt x="1040" y="397"/>
                    <a:pt x="1035" y="397"/>
                  </a:cubicBezTo>
                  <a:cubicBezTo>
                    <a:pt x="1030" y="397"/>
                    <a:pt x="1027" y="389"/>
                    <a:pt x="1026" y="395"/>
                  </a:cubicBezTo>
                  <a:cubicBezTo>
                    <a:pt x="1025" y="401"/>
                    <a:pt x="1027" y="413"/>
                    <a:pt x="1030" y="415"/>
                  </a:cubicBezTo>
                  <a:cubicBezTo>
                    <a:pt x="1034" y="416"/>
                    <a:pt x="1030" y="417"/>
                    <a:pt x="1040" y="420"/>
                  </a:cubicBezTo>
                  <a:cubicBezTo>
                    <a:pt x="1050" y="423"/>
                    <a:pt x="1053" y="427"/>
                    <a:pt x="1058" y="427"/>
                  </a:cubicBezTo>
                  <a:cubicBezTo>
                    <a:pt x="1064" y="427"/>
                    <a:pt x="1071" y="428"/>
                    <a:pt x="1072" y="429"/>
                  </a:cubicBezTo>
                  <a:cubicBezTo>
                    <a:pt x="1073" y="431"/>
                    <a:pt x="1068" y="434"/>
                    <a:pt x="1074" y="441"/>
                  </a:cubicBezTo>
                  <a:cubicBezTo>
                    <a:pt x="1080" y="447"/>
                    <a:pt x="1082" y="449"/>
                    <a:pt x="1088" y="449"/>
                  </a:cubicBezTo>
                  <a:cubicBezTo>
                    <a:pt x="1094" y="449"/>
                    <a:pt x="1092" y="446"/>
                    <a:pt x="1096" y="442"/>
                  </a:cubicBezTo>
                  <a:cubicBezTo>
                    <a:pt x="1101" y="438"/>
                    <a:pt x="1100" y="435"/>
                    <a:pt x="1105" y="434"/>
                  </a:cubicBezTo>
                  <a:cubicBezTo>
                    <a:pt x="1110" y="434"/>
                    <a:pt x="1115" y="425"/>
                    <a:pt x="1119" y="432"/>
                  </a:cubicBezTo>
                  <a:cubicBezTo>
                    <a:pt x="1123" y="439"/>
                    <a:pt x="1123" y="438"/>
                    <a:pt x="1131" y="440"/>
                  </a:cubicBezTo>
                  <a:cubicBezTo>
                    <a:pt x="1139" y="443"/>
                    <a:pt x="1137" y="442"/>
                    <a:pt x="1142" y="443"/>
                  </a:cubicBezTo>
                  <a:cubicBezTo>
                    <a:pt x="1146" y="445"/>
                    <a:pt x="1151" y="443"/>
                    <a:pt x="1153" y="443"/>
                  </a:cubicBezTo>
                  <a:cubicBezTo>
                    <a:pt x="1156" y="444"/>
                    <a:pt x="1158" y="439"/>
                    <a:pt x="1161" y="445"/>
                  </a:cubicBezTo>
                  <a:cubicBezTo>
                    <a:pt x="1163" y="452"/>
                    <a:pt x="1165" y="453"/>
                    <a:pt x="1163" y="456"/>
                  </a:cubicBezTo>
                  <a:cubicBezTo>
                    <a:pt x="1160" y="459"/>
                    <a:pt x="1163" y="460"/>
                    <a:pt x="1157" y="458"/>
                  </a:cubicBezTo>
                  <a:cubicBezTo>
                    <a:pt x="1151" y="455"/>
                    <a:pt x="1152" y="451"/>
                    <a:pt x="1146" y="456"/>
                  </a:cubicBezTo>
                  <a:cubicBezTo>
                    <a:pt x="1140" y="460"/>
                    <a:pt x="1136" y="459"/>
                    <a:pt x="1134" y="462"/>
                  </a:cubicBezTo>
                  <a:cubicBezTo>
                    <a:pt x="1132" y="466"/>
                    <a:pt x="1128" y="465"/>
                    <a:pt x="1128" y="468"/>
                  </a:cubicBezTo>
                  <a:cubicBezTo>
                    <a:pt x="1128" y="471"/>
                    <a:pt x="1124" y="473"/>
                    <a:pt x="1125" y="475"/>
                  </a:cubicBezTo>
                  <a:cubicBezTo>
                    <a:pt x="1125" y="477"/>
                    <a:pt x="1116" y="471"/>
                    <a:pt x="1115" y="475"/>
                  </a:cubicBezTo>
                  <a:cubicBezTo>
                    <a:pt x="1115" y="479"/>
                    <a:pt x="1116" y="485"/>
                    <a:pt x="1115" y="488"/>
                  </a:cubicBezTo>
                  <a:cubicBezTo>
                    <a:pt x="1115" y="491"/>
                    <a:pt x="1107" y="492"/>
                    <a:pt x="1108" y="499"/>
                  </a:cubicBezTo>
                  <a:cubicBezTo>
                    <a:pt x="1108" y="506"/>
                    <a:pt x="1101" y="508"/>
                    <a:pt x="1106" y="512"/>
                  </a:cubicBezTo>
                  <a:cubicBezTo>
                    <a:pt x="1110" y="515"/>
                    <a:pt x="1114" y="518"/>
                    <a:pt x="1117" y="519"/>
                  </a:cubicBezTo>
                  <a:cubicBezTo>
                    <a:pt x="1120" y="521"/>
                    <a:pt x="1128" y="523"/>
                    <a:pt x="1132" y="526"/>
                  </a:cubicBezTo>
                  <a:cubicBezTo>
                    <a:pt x="1136" y="529"/>
                    <a:pt x="1145" y="530"/>
                    <a:pt x="1145" y="533"/>
                  </a:cubicBezTo>
                  <a:cubicBezTo>
                    <a:pt x="1145" y="536"/>
                    <a:pt x="1147" y="540"/>
                    <a:pt x="1151" y="545"/>
                  </a:cubicBezTo>
                  <a:cubicBezTo>
                    <a:pt x="1155" y="550"/>
                    <a:pt x="1154" y="551"/>
                    <a:pt x="1158" y="556"/>
                  </a:cubicBezTo>
                  <a:cubicBezTo>
                    <a:pt x="1162" y="560"/>
                    <a:pt x="1163" y="562"/>
                    <a:pt x="1165" y="567"/>
                  </a:cubicBezTo>
                  <a:cubicBezTo>
                    <a:pt x="1168" y="572"/>
                    <a:pt x="1170" y="577"/>
                    <a:pt x="1171" y="579"/>
                  </a:cubicBezTo>
                  <a:cubicBezTo>
                    <a:pt x="1172" y="581"/>
                    <a:pt x="1174" y="580"/>
                    <a:pt x="1179" y="583"/>
                  </a:cubicBezTo>
                  <a:cubicBezTo>
                    <a:pt x="1183" y="586"/>
                    <a:pt x="1188" y="590"/>
                    <a:pt x="1192" y="592"/>
                  </a:cubicBezTo>
                  <a:cubicBezTo>
                    <a:pt x="1197" y="595"/>
                    <a:pt x="1201" y="597"/>
                    <a:pt x="1202" y="599"/>
                  </a:cubicBezTo>
                  <a:cubicBezTo>
                    <a:pt x="1202" y="601"/>
                    <a:pt x="1207" y="606"/>
                    <a:pt x="1203" y="606"/>
                  </a:cubicBezTo>
                  <a:cubicBezTo>
                    <a:pt x="1199" y="606"/>
                    <a:pt x="1202" y="611"/>
                    <a:pt x="1195" y="606"/>
                  </a:cubicBezTo>
                  <a:cubicBezTo>
                    <a:pt x="1188" y="602"/>
                    <a:pt x="1183" y="596"/>
                    <a:pt x="1184" y="600"/>
                  </a:cubicBezTo>
                  <a:cubicBezTo>
                    <a:pt x="1185" y="605"/>
                    <a:pt x="1200" y="614"/>
                    <a:pt x="1202" y="616"/>
                  </a:cubicBezTo>
                  <a:cubicBezTo>
                    <a:pt x="1204" y="619"/>
                    <a:pt x="1215" y="624"/>
                    <a:pt x="1208" y="625"/>
                  </a:cubicBezTo>
                  <a:cubicBezTo>
                    <a:pt x="1201" y="626"/>
                    <a:pt x="1201" y="624"/>
                    <a:pt x="1196" y="629"/>
                  </a:cubicBezTo>
                  <a:cubicBezTo>
                    <a:pt x="1191" y="633"/>
                    <a:pt x="1185" y="636"/>
                    <a:pt x="1185" y="636"/>
                  </a:cubicBezTo>
                  <a:cubicBezTo>
                    <a:pt x="1185" y="636"/>
                    <a:pt x="1182" y="642"/>
                    <a:pt x="1185" y="644"/>
                  </a:cubicBezTo>
                  <a:cubicBezTo>
                    <a:pt x="1187" y="646"/>
                    <a:pt x="1187" y="648"/>
                    <a:pt x="1192" y="646"/>
                  </a:cubicBezTo>
                  <a:cubicBezTo>
                    <a:pt x="1198" y="643"/>
                    <a:pt x="1199" y="642"/>
                    <a:pt x="1202" y="645"/>
                  </a:cubicBezTo>
                  <a:cubicBezTo>
                    <a:pt x="1206" y="648"/>
                    <a:pt x="1206" y="650"/>
                    <a:pt x="1211" y="650"/>
                  </a:cubicBezTo>
                  <a:cubicBezTo>
                    <a:pt x="1216" y="651"/>
                    <a:pt x="1226" y="653"/>
                    <a:pt x="1224" y="656"/>
                  </a:cubicBezTo>
                  <a:cubicBezTo>
                    <a:pt x="1221" y="659"/>
                    <a:pt x="1216" y="661"/>
                    <a:pt x="1214" y="662"/>
                  </a:cubicBezTo>
                  <a:cubicBezTo>
                    <a:pt x="1212" y="663"/>
                    <a:pt x="1211" y="665"/>
                    <a:pt x="1217" y="669"/>
                  </a:cubicBezTo>
                  <a:cubicBezTo>
                    <a:pt x="1222" y="673"/>
                    <a:pt x="1220" y="676"/>
                    <a:pt x="1219" y="676"/>
                  </a:cubicBezTo>
                  <a:cubicBezTo>
                    <a:pt x="1218" y="677"/>
                    <a:pt x="1220" y="683"/>
                    <a:pt x="1221" y="685"/>
                  </a:cubicBezTo>
                  <a:cubicBezTo>
                    <a:pt x="1222" y="686"/>
                    <a:pt x="1215" y="688"/>
                    <a:pt x="1214" y="688"/>
                  </a:cubicBezTo>
                  <a:cubicBezTo>
                    <a:pt x="1212" y="688"/>
                    <a:pt x="1222" y="688"/>
                    <a:pt x="1222" y="693"/>
                  </a:cubicBezTo>
                  <a:cubicBezTo>
                    <a:pt x="1222" y="698"/>
                    <a:pt x="1219" y="704"/>
                    <a:pt x="1215" y="701"/>
                  </a:cubicBezTo>
                  <a:cubicBezTo>
                    <a:pt x="1212" y="699"/>
                    <a:pt x="1208" y="696"/>
                    <a:pt x="1209" y="700"/>
                  </a:cubicBezTo>
                  <a:cubicBezTo>
                    <a:pt x="1211" y="705"/>
                    <a:pt x="1215" y="703"/>
                    <a:pt x="1209" y="705"/>
                  </a:cubicBezTo>
                  <a:cubicBezTo>
                    <a:pt x="1203" y="707"/>
                    <a:pt x="1202" y="712"/>
                    <a:pt x="1205" y="715"/>
                  </a:cubicBezTo>
                  <a:cubicBezTo>
                    <a:pt x="1208" y="717"/>
                    <a:pt x="1210" y="722"/>
                    <a:pt x="1206" y="726"/>
                  </a:cubicBezTo>
                  <a:cubicBezTo>
                    <a:pt x="1202" y="730"/>
                    <a:pt x="1199" y="729"/>
                    <a:pt x="1200" y="733"/>
                  </a:cubicBezTo>
                  <a:cubicBezTo>
                    <a:pt x="1202" y="736"/>
                    <a:pt x="1201" y="735"/>
                    <a:pt x="1200" y="741"/>
                  </a:cubicBezTo>
                  <a:cubicBezTo>
                    <a:pt x="1198" y="747"/>
                    <a:pt x="1183" y="739"/>
                    <a:pt x="1186" y="744"/>
                  </a:cubicBezTo>
                  <a:cubicBezTo>
                    <a:pt x="1188" y="750"/>
                    <a:pt x="1196" y="752"/>
                    <a:pt x="1193" y="756"/>
                  </a:cubicBezTo>
                  <a:cubicBezTo>
                    <a:pt x="1190" y="760"/>
                    <a:pt x="1181" y="757"/>
                    <a:pt x="1187" y="762"/>
                  </a:cubicBezTo>
                  <a:cubicBezTo>
                    <a:pt x="1193" y="768"/>
                    <a:pt x="1196" y="770"/>
                    <a:pt x="1193" y="774"/>
                  </a:cubicBezTo>
                  <a:cubicBezTo>
                    <a:pt x="1189" y="777"/>
                    <a:pt x="1183" y="773"/>
                    <a:pt x="1186" y="780"/>
                  </a:cubicBezTo>
                  <a:cubicBezTo>
                    <a:pt x="1189" y="786"/>
                    <a:pt x="1181" y="783"/>
                    <a:pt x="1182" y="787"/>
                  </a:cubicBezTo>
                  <a:cubicBezTo>
                    <a:pt x="1183" y="791"/>
                    <a:pt x="1177" y="790"/>
                    <a:pt x="1177" y="795"/>
                  </a:cubicBezTo>
                  <a:cubicBezTo>
                    <a:pt x="1176" y="800"/>
                    <a:pt x="1170" y="796"/>
                    <a:pt x="1170" y="802"/>
                  </a:cubicBezTo>
                  <a:cubicBezTo>
                    <a:pt x="1171" y="808"/>
                    <a:pt x="1159" y="802"/>
                    <a:pt x="1160" y="804"/>
                  </a:cubicBezTo>
                  <a:cubicBezTo>
                    <a:pt x="1161" y="807"/>
                    <a:pt x="1158" y="813"/>
                    <a:pt x="1158" y="817"/>
                  </a:cubicBezTo>
                  <a:cubicBezTo>
                    <a:pt x="1158" y="820"/>
                    <a:pt x="1155" y="819"/>
                    <a:pt x="1153" y="823"/>
                  </a:cubicBezTo>
                  <a:cubicBezTo>
                    <a:pt x="1152" y="826"/>
                    <a:pt x="1147" y="825"/>
                    <a:pt x="1146" y="828"/>
                  </a:cubicBezTo>
                  <a:cubicBezTo>
                    <a:pt x="1144" y="831"/>
                    <a:pt x="1141" y="828"/>
                    <a:pt x="1140" y="832"/>
                  </a:cubicBezTo>
                  <a:cubicBezTo>
                    <a:pt x="1138" y="837"/>
                    <a:pt x="1135" y="836"/>
                    <a:pt x="1135" y="840"/>
                  </a:cubicBezTo>
                  <a:cubicBezTo>
                    <a:pt x="1135" y="844"/>
                    <a:pt x="1130" y="846"/>
                    <a:pt x="1130" y="848"/>
                  </a:cubicBezTo>
                  <a:cubicBezTo>
                    <a:pt x="1129" y="851"/>
                    <a:pt x="1124" y="849"/>
                    <a:pt x="1121" y="852"/>
                  </a:cubicBezTo>
                  <a:cubicBezTo>
                    <a:pt x="1118" y="855"/>
                    <a:pt x="1116" y="853"/>
                    <a:pt x="1113" y="855"/>
                  </a:cubicBezTo>
                  <a:cubicBezTo>
                    <a:pt x="1110" y="856"/>
                    <a:pt x="1108" y="854"/>
                    <a:pt x="1106" y="855"/>
                  </a:cubicBezTo>
                  <a:cubicBezTo>
                    <a:pt x="1104" y="855"/>
                    <a:pt x="1097" y="853"/>
                    <a:pt x="1097" y="853"/>
                  </a:cubicBezTo>
                  <a:cubicBezTo>
                    <a:pt x="1097" y="853"/>
                    <a:pt x="1092" y="851"/>
                    <a:pt x="1093" y="855"/>
                  </a:cubicBezTo>
                  <a:cubicBezTo>
                    <a:pt x="1095" y="859"/>
                    <a:pt x="1090" y="854"/>
                    <a:pt x="1090" y="858"/>
                  </a:cubicBezTo>
                  <a:cubicBezTo>
                    <a:pt x="1089" y="863"/>
                    <a:pt x="1089" y="864"/>
                    <a:pt x="1085" y="867"/>
                  </a:cubicBezTo>
                  <a:cubicBezTo>
                    <a:pt x="1082" y="870"/>
                    <a:pt x="1078" y="872"/>
                    <a:pt x="1074" y="871"/>
                  </a:cubicBezTo>
                  <a:cubicBezTo>
                    <a:pt x="1070" y="870"/>
                    <a:pt x="1075" y="858"/>
                    <a:pt x="1073" y="861"/>
                  </a:cubicBezTo>
                  <a:cubicBezTo>
                    <a:pt x="1072" y="864"/>
                    <a:pt x="1068" y="856"/>
                    <a:pt x="1068" y="856"/>
                  </a:cubicBezTo>
                  <a:cubicBezTo>
                    <a:pt x="1067" y="856"/>
                    <a:pt x="1063" y="855"/>
                    <a:pt x="1063" y="854"/>
                  </a:cubicBezTo>
                  <a:cubicBezTo>
                    <a:pt x="1063" y="853"/>
                    <a:pt x="1059" y="845"/>
                    <a:pt x="1060" y="850"/>
                  </a:cubicBezTo>
                  <a:cubicBezTo>
                    <a:pt x="1060" y="854"/>
                    <a:pt x="1058" y="858"/>
                    <a:pt x="1061" y="861"/>
                  </a:cubicBezTo>
                  <a:cubicBezTo>
                    <a:pt x="1064" y="865"/>
                    <a:pt x="1064" y="866"/>
                    <a:pt x="1061" y="868"/>
                  </a:cubicBezTo>
                  <a:cubicBezTo>
                    <a:pt x="1058" y="871"/>
                    <a:pt x="1056" y="871"/>
                    <a:pt x="1054" y="873"/>
                  </a:cubicBezTo>
                  <a:cubicBezTo>
                    <a:pt x="1051" y="875"/>
                    <a:pt x="1050" y="873"/>
                    <a:pt x="1048" y="876"/>
                  </a:cubicBezTo>
                  <a:cubicBezTo>
                    <a:pt x="1046" y="880"/>
                    <a:pt x="1049" y="880"/>
                    <a:pt x="1040" y="881"/>
                  </a:cubicBezTo>
                  <a:cubicBezTo>
                    <a:pt x="1032" y="882"/>
                    <a:pt x="1027" y="880"/>
                    <a:pt x="1027" y="881"/>
                  </a:cubicBezTo>
                  <a:cubicBezTo>
                    <a:pt x="1027" y="883"/>
                    <a:pt x="1023" y="887"/>
                    <a:pt x="1022" y="888"/>
                  </a:cubicBezTo>
                  <a:cubicBezTo>
                    <a:pt x="1021" y="890"/>
                    <a:pt x="1019" y="884"/>
                    <a:pt x="1006" y="890"/>
                  </a:cubicBezTo>
                  <a:cubicBezTo>
                    <a:pt x="993" y="895"/>
                    <a:pt x="987" y="896"/>
                    <a:pt x="988" y="901"/>
                  </a:cubicBezTo>
                  <a:cubicBezTo>
                    <a:pt x="988" y="905"/>
                    <a:pt x="994" y="908"/>
                    <a:pt x="996" y="913"/>
                  </a:cubicBezTo>
                  <a:cubicBezTo>
                    <a:pt x="997" y="918"/>
                    <a:pt x="1007" y="921"/>
                    <a:pt x="995" y="922"/>
                  </a:cubicBezTo>
                  <a:cubicBezTo>
                    <a:pt x="982" y="922"/>
                    <a:pt x="981" y="928"/>
                    <a:pt x="981" y="922"/>
                  </a:cubicBezTo>
                  <a:cubicBezTo>
                    <a:pt x="981" y="915"/>
                    <a:pt x="975" y="915"/>
                    <a:pt x="975" y="910"/>
                  </a:cubicBezTo>
                  <a:cubicBezTo>
                    <a:pt x="975" y="904"/>
                    <a:pt x="973" y="906"/>
                    <a:pt x="975" y="899"/>
                  </a:cubicBezTo>
                  <a:cubicBezTo>
                    <a:pt x="977" y="891"/>
                    <a:pt x="974" y="883"/>
                    <a:pt x="967" y="886"/>
                  </a:cubicBezTo>
                  <a:cubicBezTo>
                    <a:pt x="960" y="889"/>
                    <a:pt x="961" y="896"/>
                    <a:pt x="956" y="890"/>
                  </a:cubicBezTo>
                  <a:cubicBezTo>
                    <a:pt x="951" y="883"/>
                    <a:pt x="951" y="880"/>
                    <a:pt x="945" y="881"/>
                  </a:cubicBezTo>
                  <a:cubicBezTo>
                    <a:pt x="940" y="882"/>
                    <a:pt x="934" y="879"/>
                    <a:pt x="933" y="883"/>
                  </a:cubicBezTo>
                  <a:cubicBezTo>
                    <a:pt x="932" y="884"/>
                    <a:pt x="931" y="885"/>
                    <a:pt x="930" y="885"/>
                  </a:cubicBezTo>
                  <a:cubicBezTo>
                    <a:pt x="929" y="884"/>
                    <a:pt x="929" y="883"/>
                    <a:pt x="928" y="883"/>
                  </a:cubicBezTo>
                  <a:cubicBezTo>
                    <a:pt x="926" y="883"/>
                    <a:pt x="910" y="878"/>
                    <a:pt x="906" y="877"/>
                  </a:cubicBezTo>
                  <a:cubicBezTo>
                    <a:pt x="902" y="877"/>
                    <a:pt x="896" y="869"/>
                    <a:pt x="894" y="861"/>
                  </a:cubicBezTo>
                  <a:cubicBezTo>
                    <a:pt x="892" y="854"/>
                    <a:pt x="895" y="854"/>
                    <a:pt x="894" y="850"/>
                  </a:cubicBezTo>
                  <a:cubicBezTo>
                    <a:pt x="893" y="846"/>
                    <a:pt x="889" y="847"/>
                    <a:pt x="880" y="848"/>
                  </a:cubicBezTo>
                  <a:cubicBezTo>
                    <a:pt x="870" y="848"/>
                    <a:pt x="868" y="845"/>
                    <a:pt x="864" y="841"/>
                  </a:cubicBezTo>
                  <a:cubicBezTo>
                    <a:pt x="860" y="837"/>
                    <a:pt x="856" y="838"/>
                    <a:pt x="851" y="839"/>
                  </a:cubicBezTo>
                  <a:cubicBezTo>
                    <a:pt x="846" y="841"/>
                    <a:pt x="849" y="843"/>
                    <a:pt x="849" y="846"/>
                  </a:cubicBezTo>
                  <a:cubicBezTo>
                    <a:pt x="849" y="849"/>
                    <a:pt x="846" y="855"/>
                    <a:pt x="839" y="853"/>
                  </a:cubicBezTo>
                  <a:cubicBezTo>
                    <a:pt x="833" y="852"/>
                    <a:pt x="828" y="854"/>
                    <a:pt x="828" y="858"/>
                  </a:cubicBezTo>
                  <a:cubicBezTo>
                    <a:pt x="828" y="861"/>
                    <a:pt x="822" y="857"/>
                    <a:pt x="821" y="856"/>
                  </a:cubicBezTo>
                  <a:cubicBezTo>
                    <a:pt x="820" y="856"/>
                    <a:pt x="813" y="854"/>
                    <a:pt x="808" y="858"/>
                  </a:cubicBezTo>
                  <a:cubicBezTo>
                    <a:pt x="804" y="862"/>
                    <a:pt x="802" y="858"/>
                    <a:pt x="798" y="856"/>
                  </a:cubicBezTo>
                  <a:cubicBezTo>
                    <a:pt x="794" y="853"/>
                    <a:pt x="789" y="851"/>
                    <a:pt x="786" y="857"/>
                  </a:cubicBezTo>
                  <a:cubicBezTo>
                    <a:pt x="784" y="862"/>
                    <a:pt x="784" y="860"/>
                    <a:pt x="784" y="862"/>
                  </a:cubicBezTo>
                  <a:cubicBezTo>
                    <a:pt x="780" y="861"/>
                    <a:pt x="775" y="861"/>
                    <a:pt x="772" y="863"/>
                  </a:cubicBezTo>
                  <a:cubicBezTo>
                    <a:pt x="769" y="865"/>
                    <a:pt x="773" y="870"/>
                    <a:pt x="776" y="875"/>
                  </a:cubicBezTo>
                  <a:cubicBezTo>
                    <a:pt x="779" y="881"/>
                    <a:pt x="777" y="877"/>
                    <a:pt x="777" y="884"/>
                  </a:cubicBezTo>
                  <a:cubicBezTo>
                    <a:pt x="776" y="890"/>
                    <a:pt x="780" y="892"/>
                    <a:pt x="781" y="895"/>
                  </a:cubicBezTo>
                  <a:cubicBezTo>
                    <a:pt x="782" y="899"/>
                    <a:pt x="781" y="899"/>
                    <a:pt x="772" y="896"/>
                  </a:cubicBezTo>
                  <a:cubicBezTo>
                    <a:pt x="763" y="894"/>
                    <a:pt x="768" y="898"/>
                    <a:pt x="765" y="894"/>
                  </a:cubicBezTo>
                  <a:cubicBezTo>
                    <a:pt x="764" y="891"/>
                    <a:pt x="763" y="890"/>
                    <a:pt x="762" y="889"/>
                  </a:cubicBezTo>
                  <a:cubicBezTo>
                    <a:pt x="763" y="886"/>
                    <a:pt x="762" y="884"/>
                    <a:pt x="762" y="882"/>
                  </a:cubicBezTo>
                  <a:cubicBezTo>
                    <a:pt x="760" y="878"/>
                    <a:pt x="757" y="884"/>
                    <a:pt x="751" y="888"/>
                  </a:cubicBezTo>
                  <a:cubicBezTo>
                    <a:pt x="746" y="892"/>
                    <a:pt x="747" y="893"/>
                    <a:pt x="743" y="892"/>
                  </a:cubicBezTo>
                  <a:cubicBezTo>
                    <a:pt x="740" y="891"/>
                    <a:pt x="735" y="882"/>
                    <a:pt x="735" y="876"/>
                  </a:cubicBezTo>
                  <a:cubicBezTo>
                    <a:pt x="735" y="870"/>
                    <a:pt x="727" y="872"/>
                    <a:pt x="716" y="872"/>
                  </a:cubicBezTo>
                  <a:cubicBezTo>
                    <a:pt x="705" y="873"/>
                    <a:pt x="715" y="865"/>
                    <a:pt x="715" y="863"/>
                  </a:cubicBezTo>
                  <a:cubicBezTo>
                    <a:pt x="715" y="862"/>
                    <a:pt x="719" y="853"/>
                    <a:pt x="718" y="848"/>
                  </a:cubicBezTo>
                  <a:cubicBezTo>
                    <a:pt x="718" y="843"/>
                    <a:pt x="707" y="846"/>
                    <a:pt x="704" y="839"/>
                  </a:cubicBezTo>
                  <a:cubicBezTo>
                    <a:pt x="702" y="832"/>
                    <a:pt x="699" y="832"/>
                    <a:pt x="696" y="827"/>
                  </a:cubicBezTo>
                  <a:cubicBezTo>
                    <a:pt x="692" y="822"/>
                    <a:pt x="695" y="818"/>
                    <a:pt x="692" y="816"/>
                  </a:cubicBezTo>
                  <a:cubicBezTo>
                    <a:pt x="690" y="814"/>
                    <a:pt x="681" y="814"/>
                    <a:pt x="677" y="816"/>
                  </a:cubicBezTo>
                  <a:cubicBezTo>
                    <a:pt x="674" y="818"/>
                    <a:pt x="669" y="822"/>
                    <a:pt x="666" y="818"/>
                  </a:cubicBezTo>
                  <a:cubicBezTo>
                    <a:pt x="663" y="814"/>
                    <a:pt x="665" y="809"/>
                    <a:pt x="663" y="802"/>
                  </a:cubicBezTo>
                  <a:cubicBezTo>
                    <a:pt x="661" y="794"/>
                    <a:pt x="665" y="791"/>
                    <a:pt x="667" y="784"/>
                  </a:cubicBezTo>
                  <a:cubicBezTo>
                    <a:pt x="669" y="777"/>
                    <a:pt x="677" y="772"/>
                    <a:pt x="683" y="767"/>
                  </a:cubicBezTo>
                  <a:cubicBezTo>
                    <a:pt x="688" y="762"/>
                    <a:pt x="684" y="756"/>
                    <a:pt x="680" y="747"/>
                  </a:cubicBezTo>
                  <a:cubicBezTo>
                    <a:pt x="675" y="738"/>
                    <a:pt x="679" y="730"/>
                    <a:pt x="677" y="723"/>
                  </a:cubicBezTo>
                  <a:cubicBezTo>
                    <a:pt x="676" y="716"/>
                    <a:pt x="671" y="718"/>
                    <a:pt x="666" y="720"/>
                  </a:cubicBezTo>
                  <a:cubicBezTo>
                    <a:pt x="661" y="722"/>
                    <a:pt x="664" y="714"/>
                    <a:pt x="664" y="710"/>
                  </a:cubicBezTo>
                  <a:cubicBezTo>
                    <a:pt x="664" y="706"/>
                    <a:pt x="654" y="698"/>
                    <a:pt x="652" y="695"/>
                  </a:cubicBezTo>
                  <a:cubicBezTo>
                    <a:pt x="650" y="692"/>
                    <a:pt x="643" y="690"/>
                    <a:pt x="642" y="692"/>
                  </a:cubicBezTo>
                  <a:cubicBezTo>
                    <a:pt x="641" y="694"/>
                    <a:pt x="640" y="695"/>
                    <a:pt x="639" y="697"/>
                  </a:cubicBezTo>
                  <a:cubicBezTo>
                    <a:pt x="638" y="697"/>
                    <a:pt x="638" y="697"/>
                    <a:pt x="638" y="697"/>
                  </a:cubicBezTo>
                  <a:cubicBezTo>
                    <a:pt x="630" y="694"/>
                    <a:pt x="629" y="692"/>
                    <a:pt x="623" y="692"/>
                  </a:cubicBezTo>
                  <a:cubicBezTo>
                    <a:pt x="618" y="693"/>
                    <a:pt x="611" y="697"/>
                    <a:pt x="612" y="691"/>
                  </a:cubicBezTo>
                  <a:cubicBezTo>
                    <a:pt x="613" y="685"/>
                    <a:pt x="615" y="677"/>
                    <a:pt x="613" y="678"/>
                  </a:cubicBezTo>
                  <a:cubicBezTo>
                    <a:pt x="610" y="678"/>
                    <a:pt x="604" y="682"/>
                    <a:pt x="606" y="676"/>
                  </a:cubicBezTo>
                  <a:cubicBezTo>
                    <a:pt x="607" y="670"/>
                    <a:pt x="612" y="669"/>
                    <a:pt x="606" y="667"/>
                  </a:cubicBezTo>
                  <a:cubicBezTo>
                    <a:pt x="600" y="666"/>
                    <a:pt x="596" y="662"/>
                    <a:pt x="593" y="667"/>
                  </a:cubicBezTo>
                  <a:cubicBezTo>
                    <a:pt x="590" y="673"/>
                    <a:pt x="593" y="678"/>
                    <a:pt x="586" y="675"/>
                  </a:cubicBezTo>
                  <a:cubicBezTo>
                    <a:pt x="579" y="672"/>
                    <a:pt x="581" y="672"/>
                    <a:pt x="574" y="670"/>
                  </a:cubicBezTo>
                  <a:cubicBezTo>
                    <a:pt x="567" y="668"/>
                    <a:pt x="561" y="669"/>
                    <a:pt x="559" y="672"/>
                  </a:cubicBezTo>
                  <a:cubicBezTo>
                    <a:pt x="558" y="675"/>
                    <a:pt x="556" y="679"/>
                    <a:pt x="553" y="682"/>
                  </a:cubicBezTo>
                  <a:cubicBezTo>
                    <a:pt x="549" y="685"/>
                    <a:pt x="547" y="681"/>
                    <a:pt x="542" y="686"/>
                  </a:cubicBezTo>
                  <a:cubicBezTo>
                    <a:pt x="536" y="692"/>
                    <a:pt x="533" y="695"/>
                    <a:pt x="531" y="698"/>
                  </a:cubicBezTo>
                  <a:cubicBezTo>
                    <a:pt x="528" y="702"/>
                    <a:pt x="529" y="704"/>
                    <a:pt x="525" y="708"/>
                  </a:cubicBezTo>
                  <a:cubicBezTo>
                    <a:pt x="522" y="711"/>
                    <a:pt x="519" y="709"/>
                    <a:pt x="512" y="710"/>
                  </a:cubicBezTo>
                  <a:cubicBezTo>
                    <a:pt x="510" y="710"/>
                    <a:pt x="508" y="711"/>
                    <a:pt x="507" y="711"/>
                  </a:cubicBezTo>
                  <a:cubicBezTo>
                    <a:pt x="505" y="710"/>
                    <a:pt x="502" y="706"/>
                    <a:pt x="501" y="705"/>
                  </a:cubicBezTo>
                  <a:cubicBezTo>
                    <a:pt x="499" y="704"/>
                    <a:pt x="490" y="706"/>
                    <a:pt x="483" y="705"/>
                  </a:cubicBezTo>
                  <a:cubicBezTo>
                    <a:pt x="476" y="704"/>
                    <a:pt x="476" y="704"/>
                    <a:pt x="471" y="702"/>
                  </a:cubicBezTo>
                  <a:cubicBezTo>
                    <a:pt x="467" y="700"/>
                    <a:pt x="465" y="698"/>
                    <a:pt x="463" y="696"/>
                  </a:cubicBezTo>
                  <a:cubicBezTo>
                    <a:pt x="460" y="694"/>
                    <a:pt x="456" y="700"/>
                    <a:pt x="451" y="703"/>
                  </a:cubicBezTo>
                  <a:cubicBezTo>
                    <a:pt x="446" y="707"/>
                    <a:pt x="448" y="707"/>
                    <a:pt x="445" y="712"/>
                  </a:cubicBezTo>
                  <a:cubicBezTo>
                    <a:pt x="441" y="716"/>
                    <a:pt x="442" y="714"/>
                    <a:pt x="439" y="721"/>
                  </a:cubicBezTo>
                  <a:cubicBezTo>
                    <a:pt x="437" y="726"/>
                    <a:pt x="437" y="725"/>
                    <a:pt x="437" y="726"/>
                  </a:cubicBezTo>
                  <a:cubicBezTo>
                    <a:pt x="437" y="725"/>
                    <a:pt x="437" y="724"/>
                    <a:pt x="436" y="724"/>
                  </a:cubicBezTo>
                  <a:cubicBezTo>
                    <a:pt x="433" y="717"/>
                    <a:pt x="436" y="716"/>
                    <a:pt x="435" y="710"/>
                  </a:cubicBezTo>
                  <a:cubicBezTo>
                    <a:pt x="434" y="704"/>
                    <a:pt x="431" y="702"/>
                    <a:pt x="427" y="704"/>
                  </a:cubicBezTo>
                  <a:cubicBezTo>
                    <a:pt x="424" y="705"/>
                    <a:pt x="421" y="707"/>
                    <a:pt x="419" y="708"/>
                  </a:cubicBezTo>
                  <a:cubicBezTo>
                    <a:pt x="418" y="708"/>
                    <a:pt x="417" y="708"/>
                    <a:pt x="416" y="708"/>
                  </a:cubicBezTo>
                  <a:cubicBezTo>
                    <a:pt x="406" y="710"/>
                    <a:pt x="393" y="711"/>
                    <a:pt x="390" y="708"/>
                  </a:cubicBezTo>
                  <a:cubicBezTo>
                    <a:pt x="388" y="704"/>
                    <a:pt x="386" y="699"/>
                    <a:pt x="381" y="703"/>
                  </a:cubicBezTo>
                  <a:cubicBezTo>
                    <a:pt x="376" y="706"/>
                    <a:pt x="376" y="711"/>
                    <a:pt x="372" y="707"/>
                  </a:cubicBezTo>
                  <a:cubicBezTo>
                    <a:pt x="368" y="703"/>
                    <a:pt x="370" y="704"/>
                    <a:pt x="366" y="705"/>
                  </a:cubicBezTo>
                  <a:cubicBezTo>
                    <a:pt x="362" y="706"/>
                    <a:pt x="360" y="705"/>
                    <a:pt x="357" y="701"/>
                  </a:cubicBezTo>
                  <a:cubicBezTo>
                    <a:pt x="354" y="696"/>
                    <a:pt x="340" y="701"/>
                    <a:pt x="340" y="695"/>
                  </a:cubicBezTo>
                  <a:cubicBezTo>
                    <a:pt x="340" y="690"/>
                    <a:pt x="345" y="689"/>
                    <a:pt x="336" y="688"/>
                  </a:cubicBezTo>
                  <a:cubicBezTo>
                    <a:pt x="328" y="687"/>
                    <a:pt x="328" y="692"/>
                    <a:pt x="324" y="683"/>
                  </a:cubicBezTo>
                  <a:cubicBezTo>
                    <a:pt x="319" y="674"/>
                    <a:pt x="317" y="670"/>
                    <a:pt x="310" y="670"/>
                  </a:cubicBezTo>
                  <a:cubicBezTo>
                    <a:pt x="303" y="670"/>
                    <a:pt x="301" y="675"/>
                    <a:pt x="295" y="666"/>
                  </a:cubicBezTo>
                  <a:cubicBezTo>
                    <a:pt x="290" y="656"/>
                    <a:pt x="280" y="657"/>
                    <a:pt x="273" y="651"/>
                  </a:cubicBezTo>
                  <a:cubicBezTo>
                    <a:pt x="265" y="645"/>
                    <a:pt x="256" y="637"/>
                    <a:pt x="251" y="638"/>
                  </a:cubicBezTo>
                  <a:cubicBezTo>
                    <a:pt x="246" y="639"/>
                    <a:pt x="243" y="644"/>
                    <a:pt x="240" y="646"/>
                  </a:cubicBezTo>
                  <a:cubicBezTo>
                    <a:pt x="239" y="647"/>
                    <a:pt x="237" y="647"/>
                    <a:pt x="235" y="646"/>
                  </a:cubicBezTo>
                  <a:cubicBezTo>
                    <a:pt x="237" y="644"/>
                    <a:pt x="228" y="639"/>
                    <a:pt x="226" y="638"/>
                  </a:cubicBezTo>
                  <a:cubicBezTo>
                    <a:pt x="223" y="637"/>
                    <a:pt x="216" y="635"/>
                    <a:pt x="208" y="628"/>
                  </a:cubicBezTo>
                  <a:cubicBezTo>
                    <a:pt x="201" y="620"/>
                    <a:pt x="197" y="628"/>
                    <a:pt x="192" y="621"/>
                  </a:cubicBezTo>
                  <a:cubicBezTo>
                    <a:pt x="187" y="615"/>
                    <a:pt x="184" y="609"/>
                    <a:pt x="179" y="613"/>
                  </a:cubicBezTo>
                  <a:cubicBezTo>
                    <a:pt x="173" y="617"/>
                    <a:pt x="173" y="615"/>
                    <a:pt x="170" y="601"/>
                  </a:cubicBezTo>
                  <a:cubicBezTo>
                    <a:pt x="167" y="586"/>
                    <a:pt x="161" y="591"/>
                    <a:pt x="159" y="581"/>
                  </a:cubicBezTo>
                  <a:cubicBezTo>
                    <a:pt x="158" y="571"/>
                    <a:pt x="172" y="582"/>
                    <a:pt x="177" y="580"/>
                  </a:cubicBezTo>
                  <a:cubicBezTo>
                    <a:pt x="182" y="579"/>
                    <a:pt x="182" y="574"/>
                    <a:pt x="181" y="571"/>
                  </a:cubicBezTo>
                  <a:cubicBezTo>
                    <a:pt x="180" y="568"/>
                    <a:pt x="178" y="562"/>
                    <a:pt x="170" y="557"/>
                  </a:cubicBezTo>
                  <a:cubicBezTo>
                    <a:pt x="162" y="552"/>
                    <a:pt x="167" y="551"/>
                    <a:pt x="159" y="541"/>
                  </a:cubicBezTo>
                  <a:cubicBezTo>
                    <a:pt x="159" y="540"/>
                    <a:pt x="158" y="540"/>
                    <a:pt x="158" y="539"/>
                  </a:cubicBezTo>
                  <a:cubicBezTo>
                    <a:pt x="160" y="537"/>
                    <a:pt x="163" y="536"/>
                    <a:pt x="168" y="537"/>
                  </a:cubicBezTo>
                  <a:cubicBezTo>
                    <a:pt x="175" y="540"/>
                    <a:pt x="173" y="536"/>
                    <a:pt x="173" y="532"/>
                  </a:cubicBezTo>
                  <a:cubicBezTo>
                    <a:pt x="173" y="528"/>
                    <a:pt x="178" y="522"/>
                    <a:pt x="179" y="519"/>
                  </a:cubicBezTo>
                  <a:cubicBezTo>
                    <a:pt x="181" y="517"/>
                    <a:pt x="185" y="513"/>
                    <a:pt x="186" y="505"/>
                  </a:cubicBezTo>
                  <a:cubicBezTo>
                    <a:pt x="187" y="497"/>
                    <a:pt x="185" y="498"/>
                    <a:pt x="181" y="496"/>
                  </a:cubicBezTo>
                  <a:cubicBezTo>
                    <a:pt x="176" y="494"/>
                    <a:pt x="168" y="488"/>
                    <a:pt x="163" y="485"/>
                  </a:cubicBezTo>
                  <a:cubicBezTo>
                    <a:pt x="158" y="482"/>
                    <a:pt x="146" y="484"/>
                    <a:pt x="138" y="488"/>
                  </a:cubicBezTo>
                  <a:cubicBezTo>
                    <a:pt x="133" y="491"/>
                    <a:pt x="132" y="494"/>
                    <a:pt x="131" y="496"/>
                  </a:cubicBezTo>
                  <a:cubicBezTo>
                    <a:pt x="130" y="496"/>
                    <a:pt x="129" y="496"/>
                    <a:pt x="128" y="496"/>
                  </a:cubicBezTo>
                  <a:cubicBezTo>
                    <a:pt x="125" y="495"/>
                    <a:pt x="116" y="496"/>
                    <a:pt x="112" y="496"/>
                  </a:cubicBezTo>
                  <a:cubicBezTo>
                    <a:pt x="107" y="496"/>
                    <a:pt x="103" y="491"/>
                    <a:pt x="95" y="486"/>
                  </a:cubicBezTo>
                  <a:cubicBezTo>
                    <a:pt x="86" y="481"/>
                    <a:pt x="91" y="486"/>
                    <a:pt x="85" y="485"/>
                  </a:cubicBezTo>
                  <a:cubicBezTo>
                    <a:pt x="78" y="485"/>
                    <a:pt x="82" y="483"/>
                    <a:pt x="80" y="481"/>
                  </a:cubicBezTo>
                  <a:cubicBezTo>
                    <a:pt x="78" y="478"/>
                    <a:pt x="78" y="474"/>
                    <a:pt x="78" y="471"/>
                  </a:cubicBezTo>
                  <a:cubicBezTo>
                    <a:pt x="77" y="468"/>
                    <a:pt x="73" y="465"/>
                    <a:pt x="69" y="463"/>
                  </a:cubicBezTo>
                  <a:cubicBezTo>
                    <a:pt x="65" y="461"/>
                    <a:pt x="57" y="456"/>
                    <a:pt x="54" y="453"/>
                  </a:cubicBezTo>
                  <a:cubicBezTo>
                    <a:pt x="51" y="449"/>
                    <a:pt x="42" y="451"/>
                    <a:pt x="37" y="453"/>
                  </a:cubicBezTo>
                  <a:cubicBezTo>
                    <a:pt x="37" y="453"/>
                    <a:pt x="36" y="453"/>
                    <a:pt x="36" y="453"/>
                  </a:cubicBezTo>
                  <a:cubicBezTo>
                    <a:pt x="37" y="451"/>
                    <a:pt x="37" y="447"/>
                    <a:pt x="38" y="445"/>
                  </a:cubicBezTo>
                  <a:cubicBezTo>
                    <a:pt x="38" y="444"/>
                    <a:pt x="40" y="444"/>
                    <a:pt x="42" y="445"/>
                  </a:cubicBezTo>
                  <a:cubicBezTo>
                    <a:pt x="44" y="445"/>
                    <a:pt x="46" y="446"/>
                    <a:pt x="49" y="446"/>
                  </a:cubicBezTo>
                  <a:cubicBezTo>
                    <a:pt x="53" y="446"/>
                    <a:pt x="50" y="441"/>
                    <a:pt x="46" y="434"/>
                  </a:cubicBezTo>
                  <a:cubicBezTo>
                    <a:pt x="43" y="427"/>
                    <a:pt x="38" y="427"/>
                    <a:pt x="36" y="420"/>
                  </a:cubicBezTo>
                  <a:cubicBezTo>
                    <a:pt x="34" y="414"/>
                    <a:pt x="34" y="414"/>
                    <a:pt x="31" y="410"/>
                  </a:cubicBezTo>
                  <a:cubicBezTo>
                    <a:pt x="28" y="407"/>
                    <a:pt x="24" y="407"/>
                    <a:pt x="19" y="409"/>
                  </a:cubicBezTo>
                  <a:cubicBezTo>
                    <a:pt x="14" y="410"/>
                    <a:pt x="13" y="409"/>
                    <a:pt x="9" y="406"/>
                  </a:cubicBezTo>
                  <a:cubicBezTo>
                    <a:pt x="4" y="404"/>
                    <a:pt x="4" y="397"/>
                    <a:pt x="2" y="392"/>
                  </a:cubicBezTo>
                  <a:cubicBezTo>
                    <a:pt x="0" y="388"/>
                    <a:pt x="2" y="387"/>
                    <a:pt x="5" y="385"/>
                  </a:cubicBezTo>
                  <a:cubicBezTo>
                    <a:pt x="5" y="385"/>
                    <a:pt x="5" y="385"/>
                    <a:pt x="5" y="384"/>
                  </a:cubicBezTo>
                  <a:cubicBezTo>
                    <a:pt x="7" y="382"/>
                    <a:pt x="5" y="380"/>
                    <a:pt x="4" y="376"/>
                  </a:cubicBezTo>
                  <a:cubicBezTo>
                    <a:pt x="4" y="372"/>
                    <a:pt x="6" y="368"/>
                    <a:pt x="11" y="365"/>
                  </a:cubicBezTo>
                  <a:cubicBezTo>
                    <a:pt x="16" y="362"/>
                    <a:pt x="20" y="360"/>
                    <a:pt x="22" y="358"/>
                  </a:cubicBezTo>
                  <a:cubicBezTo>
                    <a:pt x="24" y="356"/>
                    <a:pt x="30" y="357"/>
                    <a:pt x="34" y="354"/>
                  </a:cubicBezTo>
                  <a:cubicBezTo>
                    <a:pt x="37" y="352"/>
                    <a:pt x="39" y="352"/>
                    <a:pt x="41" y="360"/>
                  </a:cubicBezTo>
                  <a:cubicBezTo>
                    <a:pt x="43" y="369"/>
                    <a:pt x="48" y="362"/>
                    <a:pt x="57" y="360"/>
                  </a:cubicBezTo>
                  <a:cubicBezTo>
                    <a:pt x="65" y="359"/>
                    <a:pt x="62" y="352"/>
                    <a:pt x="63" y="343"/>
                  </a:cubicBezTo>
                  <a:cubicBezTo>
                    <a:pt x="64" y="334"/>
                    <a:pt x="79" y="342"/>
                    <a:pt x="89" y="339"/>
                  </a:cubicBezTo>
                  <a:cubicBezTo>
                    <a:pt x="100" y="337"/>
                    <a:pt x="95" y="336"/>
                    <a:pt x="96" y="330"/>
                  </a:cubicBezTo>
                  <a:cubicBezTo>
                    <a:pt x="97" y="323"/>
                    <a:pt x="104" y="324"/>
                    <a:pt x="112" y="321"/>
                  </a:cubicBezTo>
                  <a:cubicBezTo>
                    <a:pt x="119" y="318"/>
                    <a:pt x="122" y="317"/>
                    <a:pt x="126" y="314"/>
                  </a:cubicBezTo>
                  <a:cubicBezTo>
                    <a:pt x="130" y="312"/>
                    <a:pt x="133" y="310"/>
                    <a:pt x="129" y="306"/>
                  </a:cubicBezTo>
                  <a:cubicBezTo>
                    <a:pt x="128" y="305"/>
                    <a:pt x="128" y="304"/>
                    <a:pt x="127" y="303"/>
                  </a:cubicBezTo>
                  <a:cubicBezTo>
                    <a:pt x="120" y="297"/>
                    <a:pt x="127" y="291"/>
                    <a:pt x="127" y="291"/>
                  </a:cubicBezTo>
                  <a:cubicBezTo>
                    <a:pt x="127" y="291"/>
                    <a:pt x="126" y="286"/>
                    <a:pt x="129" y="285"/>
                  </a:cubicBezTo>
                  <a:cubicBezTo>
                    <a:pt x="133" y="283"/>
                    <a:pt x="132" y="279"/>
                    <a:pt x="129" y="274"/>
                  </a:cubicBezTo>
                  <a:cubicBezTo>
                    <a:pt x="126" y="268"/>
                    <a:pt x="134" y="272"/>
                    <a:pt x="122" y="260"/>
                  </a:cubicBezTo>
                  <a:cubicBezTo>
                    <a:pt x="110" y="248"/>
                    <a:pt x="113" y="248"/>
                    <a:pt x="112" y="241"/>
                  </a:cubicBezTo>
                  <a:cubicBezTo>
                    <a:pt x="112" y="234"/>
                    <a:pt x="103" y="238"/>
                    <a:pt x="99" y="232"/>
                  </a:cubicBezTo>
                  <a:cubicBezTo>
                    <a:pt x="95" y="226"/>
                    <a:pt x="116" y="228"/>
                    <a:pt x="120" y="226"/>
                  </a:cubicBezTo>
                  <a:cubicBezTo>
                    <a:pt x="125" y="224"/>
                    <a:pt x="130" y="222"/>
                    <a:pt x="132" y="222"/>
                  </a:cubicBezTo>
                  <a:cubicBezTo>
                    <a:pt x="135" y="223"/>
                    <a:pt x="145" y="228"/>
                    <a:pt x="155" y="228"/>
                  </a:cubicBezTo>
                  <a:cubicBezTo>
                    <a:pt x="164" y="228"/>
                    <a:pt x="147" y="217"/>
                    <a:pt x="147" y="217"/>
                  </a:cubicBezTo>
                  <a:cubicBezTo>
                    <a:pt x="147" y="217"/>
                    <a:pt x="144" y="186"/>
                    <a:pt x="144" y="179"/>
                  </a:cubicBezTo>
                  <a:cubicBezTo>
                    <a:pt x="144" y="172"/>
                    <a:pt x="152" y="172"/>
                    <a:pt x="160" y="174"/>
                  </a:cubicBezTo>
                  <a:cubicBezTo>
                    <a:pt x="168" y="177"/>
                    <a:pt x="168" y="176"/>
                    <a:pt x="178" y="177"/>
                  </a:cubicBezTo>
                  <a:cubicBezTo>
                    <a:pt x="188" y="178"/>
                    <a:pt x="192" y="179"/>
                    <a:pt x="200" y="173"/>
                  </a:cubicBezTo>
                  <a:cubicBezTo>
                    <a:pt x="209" y="167"/>
                    <a:pt x="195" y="160"/>
                    <a:pt x="191" y="149"/>
                  </a:cubicBezTo>
                  <a:cubicBezTo>
                    <a:pt x="187" y="137"/>
                    <a:pt x="200" y="138"/>
                    <a:pt x="208" y="137"/>
                  </a:cubicBezTo>
                  <a:cubicBezTo>
                    <a:pt x="215" y="136"/>
                    <a:pt x="210" y="131"/>
                    <a:pt x="208" y="126"/>
                  </a:cubicBezTo>
                  <a:cubicBezTo>
                    <a:pt x="206" y="122"/>
                    <a:pt x="212" y="120"/>
                    <a:pt x="217" y="118"/>
                  </a:cubicBezTo>
                  <a:cubicBezTo>
                    <a:pt x="219" y="119"/>
                    <a:pt x="220" y="121"/>
                    <a:pt x="224" y="119"/>
                  </a:cubicBezTo>
                  <a:cubicBezTo>
                    <a:pt x="225" y="119"/>
                    <a:pt x="226" y="118"/>
                    <a:pt x="227" y="117"/>
                  </a:cubicBezTo>
                  <a:cubicBezTo>
                    <a:pt x="229" y="118"/>
                    <a:pt x="232" y="118"/>
                    <a:pt x="232" y="121"/>
                  </a:cubicBezTo>
                  <a:cubicBezTo>
                    <a:pt x="232" y="124"/>
                    <a:pt x="237" y="129"/>
                    <a:pt x="241" y="131"/>
                  </a:cubicBezTo>
                  <a:cubicBezTo>
                    <a:pt x="245" y="133"/>
                    <a:pt x="243" y="136"/>
                    <a:pt x="251" y="139"/>
                  </a:cubicBezTo>
                  <a:cubicBezTo>
                    <a:pt x="258" y="142"/>
                    <a:pt x="259" y="146"/>
                    <a:pt x="266" y="148"/>
                  </a:cubicBezTo>
                  <a:cubicBezTo>
                    <a:pt x="273" y="150"/>
                    <a:pt x="275" y="151"/>
                    <a:pt x="284" y="153"/>
                  </a:cubicBezTo>
                  <a:cubicBezTo>
                    <a:pt x="294" y="155"/>
                    <a:pt x="295" y="152"/>
                    <a:pt x="300" y="157"/>
                  </a:cubicBezTo>
                  <a:cubicBezTo>
                    <a:pt x="305" y="163"/>
                    <a:pt x="309" y="168"/>
                    <a:pt x="314" y="171"/>
                  </a:cubicBezTo>
                  <a:cubicBezTo>
                    <a:pt x="318" y="174"/>
                    <a:pt x="327" y="182"/>
                    <a:pt x="328" y="188"/>
                  </a:cubicBezTo>
                  <a:cubicBezTo>
                    <a:pt x="330" y="195"/>
                    <a:pt x="336" y="198"/>
                    <a:pt x="334" y="202"/>
                  </a:cubicBezTo>
                  <a:cubicBezTo>
                    <a:pt x="332" y="206"/>
                    <a:pt x="327" y="207"/>
                    <a:pt x="333" y="214"/>
                  </a:cubicBezTo>
                  <a:cubicBezTo>
                    <a:pt x="338" y="221"/>
                    <a:pt x="338" y="224"/>
                    <a:pt x="345" y="226"/>
                  </a:cubicBezTo>
                  <a:cubicBezTo>
                    <a:pt x="352" y="228"/>
                    <a:pt x="359" y="229"/>
                    <a:pt x="363" y="230"/>
                  </a:cubicBezTo>
                  <a:cubicBezTo>
                    <a:pt x="367" y="230"/>
                    <a:pt x="373" y="228"/>
                    <a:pt x="388" y="231"/>
                  </a:cubicBezTo>
                  <a:cubicBezTo>
                    <a:pt x="403" y="234"/>
                    <a:pt x="398" y="231"/>
                    <a:pt x="408" y="236"/>
                  </a:cubicBezTo>
                  <a:cubicBezTo>
                    <a:pt x="419" y="240"/>
                    <a:pt x="417" y="241"/>
                    <a:pt x="425" y="244"/>
                  </a:cubicBezTo>
                  <a:cubicBezTo>
                    <a:pt x="433" y="247"/>
                    <a:pt x="431" y="247"/>
                    <a:pt x="441" y="250"/>
                  </a:cubicBezTo>
                  <a:cubicBezTo>
                    <a:pt x="450" y="253"/>
                    <a:pt x="454" y="253"/>
                    <a:pt x="455" y="256"/>
                  </a:cubicBezTo>
                  <a:cubicBezTo>
                    <a:pt x="456" y="258"/>
                    <a:pt x="464" y="264"/>
                    <a:pt x="471" y="272"/>
                  </a:cubicBezTo>
                  <a:cubicBezTo>
                    <a:pt x="478" y="279"/>
                    <a:pt x="475" y="279"/>
                    <a:pt x="482" y="285"/>
                  </a:cubicBezTo>
                  <a:cubicBezTo>
                    <a:pt x="488" y="291"/>
                    <a:pt x="485" y="290"/>
                    <a:pt x="492" y="293"/>
                  </a:cubicBezTo>
                  <a:cubicBezTo>
                    <a:pt x="499" y="296"/>
                    <a:pt x="498" y="294"/>
                    <a:pt x="505" y="293"/>
                  </a:cubicBezTo>
                  <a:cubicBezTo>
                    <a:pt x="512" y="293"/>
                    <a:pt x="518" y="293"/>
                    <a:pt x="526" y="294"/>
                  </a:cubicBezTo>
                  <a:cubicBezTo>
                    <a:pt x="534" y="296"/>
                    <a:pt x="544" y="298"/>
                    <a:pt x="546" y="298"/>
                  </a:cubicBezTo>
                  <a:cubicBezTo>
                    <a:pt x="548" y="298"/>
                    <a:pt x="560" y="300"/>
                    <a:pt x="570" y="298"/>
                  </a:cubicBezTo>
                  <a:cubicBezTo>
                    <a:pt x="579" y="296"/>
                    <a:pt x="583" y="295"/>
                    <a:pt x="593" y="297"/>
                  </a:cubicBezTo>
                  <a:cubicBezTo>
                    <a:pt x="603" y="299"/>
                    <a:pt x="609" y="298"/>
                    <a:pt x="616" y="301"/>
                  </a:cubicBezTo>
                  <a:cubicBezTo>
                    <a:pt x="623" y="305"/>
                    <a:pt x="632" y="311"/>
                    <a:pt x="637" y="312"/>
                  </a:cubicBezTo>
                  <a:cubicBezTo>
                    <a:pt x="642" y="312"/>
                    <a:pt x="657" y="314"/>
                    <a:pt x="668" y="317"/>
                  </a:cubicBezTo>
                  <a:cubicBezTo>
                    <a:pt x="679" y="320"/>
                    <a:pt x="681" y="316"/>
                    <a:pt x="690" y="320"/>
                  </a:cubicBezTo>
                  <a:cubicBezTo>
                    <a:pt x="698" y="324"/>
                    <a:pt x="703" y="325"/>
                    <a:pt x="704" y="324"/>
                  </a:cubicBezTo>
                  <a:cubicBezTo>
                    <a:pt x="706" y="322"/>
                    <a:pt x="717" y="311"/>
                    <a:pt x="723" y="310"/>
                  </a:cubicBezTo>
                  <a:cubicBezTo>
                    <a:pt x="729" y="309"/>
                    <a:pt x="744" y="305"/>
                    <a:pt x="755" y="303"/>
                  </a:cubicBezTo>
                  <a:cubicBezTo>
                    <a:pt x="765" y="301"/>
                    <a:pt x="774" y="302"/>
                    <a:pt x="783" y="301"/>
                  </a:cubicBezTo>
                  <a:cubicBezTo>
                    <a:pt x="792" y="299"/>
                    <a:pt x="792" y="303"/>
                    <a:pt x="801" y="298"/>
                  </a:cubicBezTo>
                  <a:cubicBezTo>
                    <a:pt x="809" y="293"/>
                    <a:pt x="814" y="292"/>
                    <a:pt x="815" y="285"/>
                  </a:cubicBezTo>
                  <a:cubicBezTo>
                    <a:pt x="816" y="279"/>
                    <a:pt x="819" y="277"/>
                    <a:pt x="821" y="275"/>
                  </a:cubicBezTo>
                  <a:cubicBezTo>
                    <a:pt x="823" y="273"/>
                    <a:pt x="839" y="268"/>
                    <a:pt x="832" y="262"/>
                  </a:cubicBezTo>
                  <a:cubicBezTo>
                    <a:pt x="824" y="256"/>
                    <a:pt x="811" y="245"/>
                    <a:pt x="813" y="238"/>
                  </a:cubicBezTo>
                  <a:cubicBezTo>
                    <a:pt x="814" y="231"/>
                    <a:pt x="812" y="229"/>
                    <a:pt x="819" y="229"/>
                  </a:cubicBezTo>
                  <a:cubicBezTo>
                    <a:pt x="826" y="228"/>
                    <a:pt x="826" y="228"/>
                    <a:pt x="838" y="232"/>
                  </a:cubicBezTo>
                  <a:cubicBezTo>
                    <a:pt x="850" y="237"/>
                    <a:pt x="863" y="235"/>
                    <a:pt x="865" y="230"/>
                  </a:cubicBezTo>
                  <a:cubicBezTo>
                    <a:pt x="867" y="225"/>
                    <a:pt x="877" y="219"/>
                    <a:pt x="885" y="220"/>
                  </a:cubicBezTo>
                  <a:cubicBezTo>
                    <a:pt x="893" y="220"/>
                    <a:pt x="905" y="215"/>
                    <a:pt x="902" y="208"/>
                  </a:cubicBezTo>
                  <a:cubicBezTo>
                    <a:pt x="900" y="202"/>
                    <a:pt x="900" y="197"/>
                    <a:pt x="904" y="195"/>
                  </a:cubicBezTo>
                  <a:cubicBezTo>
                    <a:pt x="909" y="192"/>
                    <a:pt x="916" y="190"/>
                    <a:pt x="920" y="189"/>
                  </a:cubicBezTo>
                  <a:cubicBezTo>
                    <a:pt x="923" y="187"/>
                    <a:pt x="931" y="184"/>
                    <a:pt x="940" y="184"/>
                  </a:cubicBezTo>
                  <a:cubicBezTo>
                    <a:pt x="949" y="184"/>
                    <a:pt x="964" y="185"/>
                    <a:pt x="966" y="185"/>
                  </a:cubicBezTo>
                  <a:cubicBezTo>
                    <a:pt x="968" y="185"/>
                    <a:pt x="969" y="182"/>
                    <a:pt x="961" y="177"/>
                  </a:cubicBezTo>
                  <a:cubicBezTo>
                    <a:pt x="954" y="171"/>
                    <a:pt x="946" y="165"/>
                    <a:pt x="940" y="161"/>
                  </a:cubicBezTo>
                  <a:cubicBezTo>
                    <a:pt x="934" y="158"/>
                    <a:pt x="935" y="157"/>
                    <a:pt x="924" y="153"/>
                  </a:cubicBezTo>
                  <a:cubicBezTo>
                    <a:pt x="913" y="149"/>
                    <a:pt x="908" y="146"/>
                    <a:pt x="904" y="149"/>
                  </a:cubicBezTo>
                  <a:cubicBezTo>
                    <a:pt x="901" y="152"/>
                    <a:pt x="903" y="156"/>
                    <a:pt x="895" y="155"/>
                  </a:cubicBezTo>
                  <a:cubicBezTo>
                    <a:pt x="887" y="154"/>
                    <a:pt x="886" y="153"/>
                    <a:pt x="880" y="153"/>
                  </a:cubicBezTo>
                  <a:cubicBezTo>
                    <a:pt x="875" y="153"/>
                    <a:pt x="871" y="152"/>
                    <a:pt x="866" y="154"/>
                  </a:cubicBezTo>
                  <a:cubicBezTo>
                    <a:pt x="862" y="155"/>
                    <a:pt x="862" y="159"/>
                    <a:pt x="858" y="153"/>
                  </a:cubicBezTo>
                  <a:cubicBezTo>
                    <a:pt x="853" y="147"/>
                    <a:pt x="848" y="148"/>
                    <a:pt x="851" y="143"/>
                  </a:cubicBezTo>
                  <a:cubicBezTo>
                    <a:pt x="853" y="137"/>
                    <a:pt x="852" y="136"/>
                    <a:pt x="850" y="131"/>
                  </a:cubicBezTo>
                  <a:cubicBezTo>
                    <a:pt x="849" y="128"/>
                    <a:pt x="850" y="107"/>
                    <a:pt x="850" y="100"/>
                  </a:cubicBezTo>
                  <a:cubicBezTo>
                    <a:pt x="865" y="102"/>
                    <a:pt x="865" y="108"/>
                    <a:pt x="875" y="106"/>
                  </a:cubicBezTo>
                  <a:cubicBezTo>
                    <a:pt x="884" y="104"/>
                    <a:pt x="885" y="96"/>
                    <a:pt x="893" y="96"/>
                  </a:cubicBezTo>
                  <a:cubicBezTo>
                    <a:pt x="900" y="96"/>
                    <a:pt x="906" y="88"/>
                    <a:pt x="900" y="87"/>
                  </a:cubicBezTo>
                  <a:cubicBezTo>
                    <a:pt x="894" y="86"/>
                    <a:pt x="891" y="88"/>
                    <a:pt x="892" y="77"/>
                  </a:cubicBezTo>
                  <a:cubicBezTo>
                    <a:pt x="894" y="65"/>
                    <a:pt x="889" y="59"/>
                    <a:pt x="892" y="51"/>
                  </a:cubicBezTo>
                  <a:cubicBezTo>
                    <a:pt x="895" y="44"/>
                    <a:pt x="902" y="38"/>
                    <a:pt x="896" y="35"/>
                  </a:cubicBezTo>
                  <a:cubicBezTo>
                    <a:pt x="891" y="31"/>
                    <a:pt x="879" y="28"/>
                    <a:pt x="876" y="24"/>
                  </a:cubicBezTo>
                  <a:cubicBezTo>
                    <a:pt x="872" y="21"/>
                    <a:pt x="867" y="25"/>
                    <a:pt x="873" y="16"/>
                  </a:cubicBezTo>
                  <a:cubicBezTo>
                    <a:pt x="879" y="7"/>
                    <a:pt x="871" y="3"/>
                    <a:pt x="885" y="3"/>
                  </a:cubicBezTo>
                  <a:cubicBezTo>
                    <a:pt x="899" y="4"/>
                    <a:pt x="902" y="1"/>
                    <a:pt x="916" y="1"/>
                  </a:cubicBezTo>
                  <a:cubicBezTo>
                    <a:pt x="931" y="1"/>
                    <a:pt x="936" y="0"/>
                    <a:pt x="948" y="6"/>
                  </a:cubicBezTo>
                  <a:cubicBezTo>
                    <a:pt x="959" y="12"/>
                    <a:pt x="975" y="7"/>
                    <a:pt x="981" y="12"/>
                  </a:cubicBezTo>
                  <a:cubicBezTo>
                    <a:pt x="987" y="17"/>
                    <a:pt x="1011" y="25"/>
                    <a:pt x="1016" y="31"/>
                  </a:cubicBezTo>
                  <a:cubicBezTo>
                    <a:pt x="1020" y="36"/>
                    <a:pt x="1017" y="39"/>
                    <a:pt x="1033" y="49"/>
                  </a:cubicBezTo>
                  <a:cubicBezTo>
                    <a:pt x="1048" y="60"/>
                    <a:pt x="1048" y="65"/>
                    <a:pt x="1058" y="75"/>
                  </a:cubicBezTo>
                  <a:cubicBezTo>
                    <a:pt x="1069" y="84"/>
                    <a:pt x="1070" y="91"/>
                    <a:pt x="1082" y="96"/>
                  </a:cubicBezTo>
                  <a:cubicBezTo>
                    <a:pt x="1094" y="102"/>
                    <a:pt x="1102" y="106"/>
                    <a:pt x="1110" y="107"/>
                  </a:cubicBezTo>
                  <a:cubicBezTo>
                    <a:pt x="1118" y="107"/>
                    <a:pt x="1120" y="112"/>
                    <a:pt x="1130" y="113"/>
                  </a:cubicBezTo>
                  <a:cubicBezTo>
                    <a:pt x="1139" y="114"/>
                    <a:pt x="1140" y="114"/>
                    <a:pt x="1149" y="118"/>
                  </a:cubicBezTo>
                  <a:cubicBezTo>
                    <a:pt x="1159" y="122"/>
                    <a:pt x="1162" y="119"/>
                    <a:pt x="1167" y="125"/>
                  </a:cubicBezTo>
                  <a:cubicBezTo>
                    <a:pt x="1173" y="131"/>
                    <a:pt x="1179" y="137"/>
                    <a:pt x="1183" y="141"/>
                  </a:cubicBezTo>
                  <a:cubicBezTo>
                    <a:pt x="1187" y="144"/>
                    <a:pt x="1188" y="158"/>
                    <a:pt x="1194" y="159"/>
                  </a:cubicBezTo>
                  <a:cubicBezTo>
                    <a:pt x="1199" y="161"/>
                    <a:pt x="1211" y="160"/>
                    <a:pt x="1215" y="159"/>
                  </a:cubicBezTo>
                  <a:cubicBezTo>
                    <a:pt x="1220" y="158"/>
                    <a:pt x="1227" y="161"/>
                    <a:pt x="1234" y="152"/>
                  </a:cubicBezTo>
                  <a:cubicBezTo>
                    <a:pt x="1241" y="144"/>
                    <a:pt x="1247" y="152"/>
                    <a:pt x="1252" y="143"/>
                  </a:cubicBezTo>
                  <a:cubicBezTo>
                    <a:pt x="1257" y="134"/>
                    <a:pt x="1269" y="142"/>
                    <a:pt x="1271" y="147"/>
                  </a:cubicBezTo>
                  <a:cubicBezTo>
                    <a:pt x="1274" y="151"/>
                    <a:pt x="1282" y="162"/>
                    <a:pt x="1281" y="164"/>
                  </a:cubicBezTo>
                  <a:cubicBezTo>
                    <a:pt x="1279" y="166"/>
                    <a:pt x="1270" y="169"/>
                    <a:pt x="1277" y="175"/>
                  </a:cubicBezTo>
                  <a:cubicBezTo>
                    <a:pt x="1284" y="182"/>
                    <a:pt x="1282" y="192"/>
                    <a:pt x="1284" y="197"/>
                  </a:cubicBezTo>
                  <a:cubicBezTo>
                    <a:pt x="1287" y="202"/>
                    <a:pt x="1285" y="206"/>
                    <a:pt x="1287" y="212"/>
                  </a:cubicBezTo>
                  <a:cubicBezTo>
                    <a:pt x="1290" y="217"/>
                    <a:pt x="1285" y="229"/>
                    <a:pt x="1285" y="2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141">
              <a:extLst>
                <a:ext uri="{FF2B5EF4-FFF2-40B4-BE49-F238E27FC236}">
                  <a16:creationId xmlns:a16="http://schemas.microsoft.com/office/drawing/2014/main" id="{F7AEF07A-2378-1D49-9009-9D81090CF60B}"/>
                </a:ext>
              </a:extLst>
            </p:cNvPr>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142">
              <a:extLst>
                <a:ext uri="{FF2B5EF4-FFF2-40B4-BE49-F238E27FC236}">
                  <a16:creationId xmlns:a16="http://schemas.microsoft.com/office/drawing/2014/main" id="{4D998B1E-3110-BF45-AFB7-EAF41026D86F}"/>
                </a:ext>
              </a:extLst>
            </p:cNvPr>
            <p:cNvSpPr>
              <a:spLocks/>
            </p:cNvSpPr>
            <p:nvPr/>
          </p:nvSpPr>
          <p:spPr bwMode="auto">
            <a:xfrm>
              <a:off x="2293" y="951"/>
              <a:ext cx="128" cy="48"/>
            </a:xfrm>
            <a:custGeom>
              <a:avLst/>
              <a:gdLst>
                <a:gd name="T0" fmla="*/ 49 w 213"/>
                <a:gd name="T1" fmla="*/ 4 h 81"/>
                <a:gd name="T2" fmla="*/ 66 w 213"/>
                <a:gd name="T3" fmla="*/ 17 h 81"/>
                <a:gd name="T4" fmla="*/ 71 w 213"/>
                <a:gd name="T5" fmla="*/ 30 h 81"/>
                <a:gd name="T6" fmla="*/ 85 w 213"/>
                <a:gd name="T7" fmla="*/ 24 h 81"/>
                <a:gd name="T8" fmla="*/ 94 w 213"/>
                <a:gd name="T9" fmla="*/ 13 h 81"/>
                <a:gd name="T10" fmla="*/ 103 w 213"/>
                <a:gd name="T11" fmla="*/ 18 h 81"/>
                <a:gd name="T12" fmla="*/ 111 w 213"/>
                <a:gd name="T13" fmla="*/ 13 h 81"/>
                <a:gd name="T14" fmla="*/ 121 w 213"/>
                <a:gd name="T15" fmla="*/ 12 h 81"/>
                <a:gd name="T16" fmla="*/ 133 w 213"/>
                <a:gd name="T17" fmla="*/ 12 h 81"/>
                <a:gd name="T18" fmla="*/ 149 w 213"/>
                <a:gd name="T19" fmla="*/ 10 h 81"/>
                <a:gd name="T20" fmla="*/ 161 w 213"/>
                <a:gd name="T21" fmla="*/ 4 h 81"/>
                <a:gd name="T22" fmla="*/ 177 w 213"/>
                <a:gd name="T23" fmla="*/ 9 h 81"/>
                <a:gd name="T24" fmla="*/ 194 w 213"/>
                <a:gd name="T25" fmla="*/ 6 h 81"/>
                <a:gd name="T26" fmla="*/ 194 w 213"/>
                <a:gd name="T27" fmla="*/ 17 h 81"/>
                <a:gd name="T28" fmla="*/ 206 w 213"/>
                <a:gd name="T29" fmla="*/ 26 h 81"/>
                <a:gd name="T30" fmla="*/ 206 w 213"/>
                <a:gd name="T31" fmla="*/ 40 h 81"/>
                <a:gd name="T32" fmla="*/ 191 w 213"/>
                <a:gd name="T33" fmla="*/ 50 h 81"/>
                <a:gd name="T34" fmla="*/ 172 w 213"/>
                <a:gd name="T35" fmla="*/ 57 h 81"/>
                <a:gd name="T36" fmla="*/ 152 w 213"/>
                <a:gd name="T37" fmla="*/ 66 h 81"/>
                <a:gd name="T38" fmla="*/ 124 w 213"/>
                <a:gd name="T39" fmla="*/ 74 h 81"/>
                <a:gd name="T40" fmla="*/ 106 w 213"/>
                <a:gd name="T41" fmla="*/ 78 h 81"/>
                <a:gd name="T42" fmla="*/ 84 w 213"/>
                <a:gd name="T43" fmla="*/ 76 h 81"/>
                <a:gd name="T44" fmla="*/ 66 w 213"/>
                <a:gd name="T45" fmla="*/ 70 h 81"/>
                <a:gd name="T46" fmla="*/ 35 w 213"/>
                <a:gd name="T47" fmla="*/ 69 h 81"/>
                <a:gd name="T48" fmla="*/ 32 w 213"/>
                <a:gd name="T49" fmla="*/ 63 h 81"/>
                <a:gd name="T50" fmla="*/ 48 w 213"/>
                <a:gd name="T51" fmla="*/ 54 h 81"/>
                <a:gd name="T52" fmla="*/ 36 w 213"/>
                <a:gd name="T53" fmla="*/ 44 h 81"/>
                <a:gd name="T54" fmla="*/ 14 w 213"/>
                <a:gd name="T55" fmla="*/ 48 h 81"/>
                <a:gd name="T56" fmla="*/ 29 w 213"/>
                <a:gd name="T57" fmla="*/ 38 h 81"/>
                <a:gd name="T58" fmla="*/ 50 w 213"/>
                <a:gd name="T59" fmla="*/ 41 h 81"/>
                <a:gd name="T60" fmla="*/ 41 w 213"/>
                <a:gd name="T61" fmla="*/ 34 h 81"/>
                <a:gd name="T62" fmla="*/ 48 w 213"/>
                <a:gd name="T63" fmla="*/ 29 h 81"/>
                <a:gd name="T64" fmla="*/ 40 w 213"/>
                <a:gd name="T65" fmla="*/ 25 h 81"/>
                <a:gd name="T66" fmla="*/ 14 w 213"/>
                <a:gd name="T67" fmla="*/ 31 h 81"/>
                <a:gd name="T68" fmla="*/ 15 w 213"/>
                <a:gd name="T69" fmla="*/ 24 h 81"/>
                <a:gd name="T70" fmla="*/ 30 w 213"/>
                <a:gd name="T71" fmla="*/ 21 h 81"/>
                <a:gd name="T72" fmla="*/ 28 w 213"/>
                <a:gd name="T73" fmla="*/ 12 h 81"/>
                <a:gd name="T74" fmla="*/ 38 w 213"/>
                <a:gd name="T75" fmla="*/ 15 h 81"/>
                <a:gd name="T76" fmla="*/ 46 w 213"/>
                <a:gd name="T77" fmla="*/ 15 h 81"/>
                <a:gd name="T78" fmla="*/ 39 w 213"/>
                <a:gd name="T7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81">
                  <a:moveTo>
                    <a:pt x="38" y="4"/>
                  </a:moveTo>
                  <a:cubicBezTo>
                    <a:pt x="45" y="4"/>
                    <a:pt x="47" y="4"/>
                    <a:pt x="49" y="4"/>
                  </a:cubicBezTo>
                  <a:cubicBezTo>
                    <a:pt x="51" y="5"/>
                    <a:pt x="59" y="7"/>
                    <a:pt x="63" y="10"/>
                  </a:cubicBezTo>
                  <a:cubicBezTo>
                    <a:pt x="66" y="14"/>
                    <a:pt x="68" y="12"/>
                    <a:pt x="66" y="17"/>
                  </a:cubicBezTo>
                  <a:cubicBezTo>
                    <a:pt x="64" y="22"/>
                    <a:pt x="61" y="20"/>
                    <a:pt x="64" y="27"/>
                  </a:cubicBezTo>
                  <a:cubicBezTo>
                    <a:pt x="67" y="33"/>
                    <a:pt x="68" y="33"/>
                    <a:pt x="71" y="30"/>
                  </a:cubicBezTo>
                  <a:cubicBezTo>
                    <a:pt x="74" y="27"/>
                    <a:pt x="73" y="19"/>
                    <a:pt x="78" y="23"/>
                  </a:cubicBezTo>
                  <a:cubicBezTo>
                    <a:pt x="83" y="26"/>
                    <a:pt x="82" y="28"/>
                    <a:pt x="85" y="24"/>
                  </a:cubicBezTo>
                  <a:cubicBezTo>
                    <a:pt x="88" y="19"/>
                    <a:pt x="84" y="13"/>
                    <a:pt x="87" y="12"/>
                  </a:cubicBezTo>
                  <a:cubicBezTo>
                    <a:pt x="89" y="12"/>
                    <a:pt x="92" y="9"/>
                    <a:pt x="94" y="13"/>
                  </a:cubicBezTo>
                  <a:cubicBezTo>
                    <a:pt x="96" y="17"/>
                    <a:pt x="97" y="20"/>
                    <a:pt x="100" y="21"/>
                  </a:cubicBezTo>
                  <a:cubicBezTo>
                    <a:pt x="103" y="23"/>
                    <a:pt x="103" y="20"/>
                    <a:pt x="103" y="18"/>
                  </a:cubicBezTo>
                  <a:cubicBezTo>
                    <a:pt x="103" y="18"/>
                    <a:pt x="105" y="10"/>
                    <a:pt x="107" y="11"/>
                  </a:cubicBezTo>
                  <a:cubicBezTo>
                    <a:pt x="108" y="13"/>
                    <a:pt x="110" y="14"/>
                    <a:pt x="111" y="13"/>
                  </a:cubicBezTo>
                  <a:cubicBezTo>
                    <a:pt x="112" y="11"/>
                    <a:pt x="113" y="9"/>
                    <a:pt x="115" y="9"/>
                  </a:cubicBezTo>
                  <a:cubicBezTo>
                    <a:pt x="118" y="9"/>
                    <a:pt x="118" y="6"/>
                    <a:pt x="121" y="12"/>
                  </a:cubicBezTo>
                  <a:cubicBezTo>
                    <a:pt x="125" y="17"/>
                    <a:pt x="127" y="19"/>
                    <a:pt x="127" y="14"/>
                  </a:cubicBezTo>
                  <a:cubicBezTo>
                    <a:pt x="127" y="9"/>
                    <a:pt x="131" y="10"/>
                    <a:pt x="133" y="12"/>
                  </a:cubicBezTo>
                  <a:cubicBezTo>
                    <a:pt x="135" y="14"/>
                    <a:pt x="137" y="17"/>
                    <a:pt x="141" y="14"/>
                  </a:cubicBezTo>
                  <a:cubicBezTo>
                    <a:pt x="145" y="12"/>
                    <a:pt x="145" y="10"/>
                    <a:pt x="149" y="10"/>
                  </a:cubicBezTo>
                  <a:cubicBezTo>
                    <a:pt x="153" y="10"/>
                    <a:pt x="154" y="13"/>
                    <a:pt x="157" y="12"/>
                  </a:cubicBezTo>
                  <a:cubicBezTo>
                    <a:pt x="161" y="10"/>
                    <a:pt x="157" y="8"/>
                    <a:pt x="161" y="4"/>
                  </a:cubicBezTo>
                  <a:cubicBezTo>
                    <a:pt x="164" y="0"/>
                    <a:pt x="161" y="3"/>
                    <a:pt x="169" y="4"/>
                  </a:cubicBezTo>
                  <a:cubicBezTo>
                    <a:pt x="178" y="4"/>
                    <a:pt x="174" y="8"/>
                    <a:pt x="177" y="9"/>
                  </a:cubicBezTo>
                  <a:cubicBezTo>
                    <a:pt x="180" y="9"/>
                    <a:pt x="181" y="8"/>
                    <a:pt x="182" y="8"/>
                  </a:cubicBezTo>
                  <a:cubicBezTo>
                    <a:pt x="183" y="8"/>
                    <a:pt x="196" y="4"/>
                    <a:pt x="194" y="6"/>
                  </a:cubicBezTo>
                  <a:cubicBezTo>
                    <a:pt x="191" y="8"/>
                    <a:pt x="187" y="13"/>
                    <a:pt x="189" y="14"/>
                  </a:cubicBezTo>
                  <a:cubicBezTo>
                    <a:pt x="191" y="14"/>
                    <a:pt x="194" y="15"/>
                    <a:pt x="194" y="17"/>
                  </a:cubicBezTo>
                  <a:cubicBezTo>
                    <a:pt x="194" y="20"/>
                    <a:pt x="200" y="22"/>
                    <a:pt x="200" y="22"/>
                  </a:cubicBezTo>
                  <a:cubicBezTo>
                    <a:pt x="200" y="22"/>
                    <a:pt x="204" y="23"/>
                    <a:pt x="206" y="26"/>
                  </a:cubicBezTo>
                  <a:cubicBezTo>
                    <a:pt x="208" y="29"/>
                    <a:pt x="210" y="26"/>
                    <a:pt x="210" y="31"/>
                  </a:cubicBezTo>
                  <a:cubicBezTo>
                    <a:pt x="210" y="36"/>
                    <a:pt x="213" y="36"/>
                    <a:pt x="206" y="40"/>
                  </a:cubicBezTo>
                  <a:cubicBezTo>
                    <a:pt x="199" y="43"/>
                    <a:pt x="197" y="40"/>
                    <a:pt x="197" y="44"/>
                  </a:cubicBezTo>
                  <a:cubicBezTo>
                    <a:pt x="197" y="47"/>
                    <a:pt x="191" y="47"/>
                    <a:pt x="191" y="50"/>
                  </a:cubicBezTo>
                  <a:cubicBezTo>
                    <a:pt x="190" y="53"/>
                    <a:pt x="189" y="57"/>
                    <a:pt x="183" y="57"/>
                  </a:cubicBezTo>
                  <a:cubicBezTo>
                    <a:pt x="177" y="57"/>
                    <a:pt x="175" y="56"/>
                    <a:pt x="172" y="57"/>
                  </a:cubicBezTo>
                  <a:cubicBezTo>
                    <a:pt x="168" y="59"/>
                    <a:pt x="159" y="57"/>
                    <a:pt x="158" y="60"/>
                  </a:cubicBezTo>
                  <a:cubicBezTo>
                    <a:pt x="158" y="64"/>
                    <a:pt x="155" y="63"/>
                    <a:pt x="152" y="66"/>
                  </a:cubicBezTo>
                  <a:cubicBezTo>
                    <a:pt x="149" y="69"/>
                    <a:pt x="144" y="68"/>
                    <a:pt x="138" y="70"/>
                  </a:cubicBezTo>
                  <a:cubicBezTo>
                    <a:pt x="132" y="72"/>
                    <a:pt x="127" y="72"/>
                    <a:pt x="124" y="74"/>
                  </a:cubicBezTo>
                  <a:cubicBezTo>
                    <a:pt x="121" y="76"/>
                    <a:pt x="116" y="74"/>
                    <a:pt x="115" y="77"/>
                  </a:cubicBezTo>
                  <a:cubicBezTo>
                    <a:pt x="114" y="80"/>
                    <a:pt x="115" y="78"/>
                    <a:pt x="106" y="78"/>
                  </a:cubicBezTo>
                  <a:cubicBezTo>
                    <a:pt x="97" y="79"/>
                    <a:pt x="97" y="81"/>
                    <a:pt x="92" y="79"/>
                  </a:cubicBezTo>
                  <a:cubicBezTo>
                    <a:pt x="86" y="77"/>
                    <a:pt x="92" y="75"/>
                    <a:pt x="84" y="76"/>
                  </a:cubicBezTo>
                  <a:cubicBezTo>
                    <a:pt x="76" y="77"/>
                    <a:pt x="76" y="77"/>
                    <a:pt x="72" y="74"/>
                  </a:cubicBezTo>
                  <a:cubicBezTo>
                    <a:pt x="68" y="70"/>
                    <a:pt x="71" y="70"/>
                    <a:pt x="66" y="70"/>
                  </a:cubicBezTo>
                  <a:cubicBezTo>
                    <a:pt x="60" y="70"/>
                    <a:pt x="61" y="68"/>
                    <a:pt x="52" y="68"/>
                  </a:cubicBezTo>
                  <a:cubicBezTo>
                    <a:pt x="43" y="69"/>
                    <a:pt x="41" y="69"/>
                    <a:pt x="35" y="69"/>
                  </a:cubicBezTo>
                  <a:cubicBezTo>
                    <a:pt x="29" y="68"/>
                    <a:pt x="23" y="67"/>
                    <a:pt x="26" y="65"/>
                  </a:cubicBezTo>
                  <a:cubicBezTo>
                    <a:pt x="29" y="64"/>
                    <a:pt x="27" y="63"/>
                    <a:pt x="32" y="63"/>
                  </a:cubicBezTo>
                  <a:cubicBezTo>
                    <a:pt x="38" y="63"/>
                    <a:pt x="35" y="61"/>
                    <a:pt x="41" y="59"/>
                  </a:cubicBezTo>
                  <a:cubicBezTo>
                    <a:pt x="47" y="56"/>
                    <a:pt x="50" y="57"/>
                    <a:pt x="48" y="54"/>
                  </a:cubicBezTo>
                  <a:cubicBezTo>
                    <a:pt x="46" y="51"/>
                    <a:pt x="50" y="53"/>
                    <a:pt x="45" y="51"/>
                  </a:cubicBezTo>
                  <a:cubicBezTo>
                    <a:pt x="39" y="49"/>
                    <a:pt x="44" y="44"/>
                    <a:pt x="36" y="44"/>
                  </a:cubicBezTo>
                  <a:cubicBezTo>
                    <a:pt x="28" y="44"/>
                    <a:pt x="32" y="44"/>
                    <a:pt x="23" y="45"/>
                  </a:cubicBezTo>
                  <a:cubicBezTo>
                    <a:pt x="15" y="47"/>
                    <a:pt x="17" y="49"/>
                    <a:pt x="14" y="48"/>
                  </a:cubicBezTo>
                  <a:cubicBezTo>
                    <a:pt x="10" y="47"/>
                    <a:pt x="4" y="41"/>
                    <a:pt x="11" y="41"/>
                  </a:cubicBezTo>
                  <a:cubicBezTo>
                    <a:pt x="18" y="41"/>
                    <a:pt x="26" y="38"/>
                    <a:pt x="29" y="38"/>
                  </a:cubicBezTo>
                  <a:cubicBezTo>
                    <a:pt x="32" y="38"/>
                    <a:pt x="37" y="37"/>
                    <a:pt x="39" y="38"/>
                  </a:cubicBezTo>
                  <a:cubicBezTo>
                    <a:pt x="41" y="40"/>
                    <a:pt x="48" y="42"/>
                    <a:pt x="50" y="41"/>
                  </a:cubicBezTo>
                  <a:cubicBezTo>
                    <a:pt x="52" y="40"/>
                    <a:pt x="61" y="39"/>
                    <a:pt x="52" y="37"/>
                  </a:cubicBezTo>
                  <a:cubicBezTo>
                    <a:pt x="42" y="34"/>
                    <a:pt x="41" y="34"/>
                    <a:pt x="41" y="34"/>
                  </a:cubicBezTo>
                  <a:cubicBezTo>
                    <a:pt x="41" y="34"/>
                    <a:pt x="38" y="32"/>
                    <a:pt x="41" y="31"/>
                  </a:cubicBezTo>
                  <a:cubicBezTo>
                    <a:pt x="44" y="31"/>
                    <a:pt x="44" y="30"/>
                    <a:pt x="48" y="29"/>
                  </a:cubicBezTo>
                  <a:cubicBezTo>
                    <a:pt x="51" y="28"/>
                    <a:pt x="56" y="27"/>
                    <a:pt x="52" y="26"/>
                  </a:cubicBezTo>
                  <a:cubicBezTo>
                    <a:pt x="47" y="25"/>
                    <a:pt x="46" y="24"/>
                    <a:pt x="40" y="25"/>
                  </a:cubicBezTo>
                  <a:cubicBezTo>
                    <a:pt x="33" y="26"/>
                    <a:pt x="31" y="26"/>
                    <a:pt x="25" y="28"/>
                  </a:cubicBezTo>
                  <a:cubicBezTo>
                    <a:pt x="19" y="30"/>
                    <a:pt x="20" y="31"/>
                    <a:pt x="14" y="31"/>
                  </a:cubicBezTo>
                  <a:cubicBezTo>
                    <a:pt x="8" y="31"/>
                    <a:pt x="0" y="26"/>
                    <a:pt x="7" y="26"/>
                  </a:cubicBezTo>
                  <a:cubicBezTo>
                    <a:pt x="13" y="25"/>
                    <a:pt x="15" y="27"/>
                    <a:pt x="15" y="24"/>
                  </a:cubicBezTo>
                  <a:cubicBezTo>
                    <a:pt x="15" y="20"/>
                    <a:pt x="23" y="22"/>
                    <a:pt x="25" y="23"/>
                  </a:cubicBezTo>
                  <a:cubicBezTo>
                    <a:pt x="27" y="23"/>
                    <a:pt x="35" y="23"/>
                    <a:pt x="30" y="21"/>
                  </a:cubicBezTo>
                  <a:cubicBezTo>
                    <a:pt x="26" y="19"/>
                    <a:pt x="22" y="18"/>
                    <a:pt x="23" y="16"/>
                  </a:cubicBezTo>
                  <a:cubicBezTo>
                    <a:pt x="25" y="14"/>
                    <a:pt x="26" y="12"/>
                    <a:pt x="28" y="12"/>
                  </a:cubicBezTo>
                  <a:cubicBezTo>
                    <a:pt x="31" y="11"/>
                    <a:pt x="33" y="9"/>
                    <a:pt x="34" y="10"/>
                  </a:cubicBezTo>
                  <a:cubicBezTo>
                    <a:pt x="35" y="11"/>
                    <a:pt x="36" y="12"/>
                    <a:pt x="38" y="15"/>
                  </a:cubicBezTo>
                  <a:cubicBezTo>
                    <a:pt x="40" y="17"/>
                    <a:pt x="43" y="17"/>
                    <a:pt x="45" y="17"/>
                  </a:cubicBezTo>
                  <a:cubicBezTo>
                    <a:pt x="46" y="17"/>
                    <a:pt x="48" y="17"/>
                    <a:pt x="46" y="15"/>
                  </a:cubicBezTo>
                  <a:cubicBezTo>
                    <a:pt x="43" y="13"/>
                    <a:pt x="42" y="12"/>
                    <a:pt x="42" y="10"/>
                  </a:cubicBezTo>
                  <a:cubicBezTo>
                    <a:pt x="41" y="9"/>
                    <a:pt x="41" y="9"/>
                    <a:pt x="39" y="7"/>
                  </a:cubicBezTo>
                  <a:cubicBezTo>
                    <a:pt x="36" y="6"/>
                    <a:pt x="37" y="5"/>
                    <a:pt x="3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143">
              <a:extLst>
                <a:ext uri="{FF2B5EF4-FFF2-40B4-BE49-F238E27FC236}">
                  <a16:creationId xmlns:a16="http://schemas.microsoft.com/office/drawing/2014/main" id="{7700C46C-46E7-E644-AF0B-4D22A6AE63C0}"/>
                </a:ext>
              </a:extLst>
            </p:cNvPr>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144">
              <a:extLst>
                <a:ext uri="{FF2B5EF4-FFF2-40B4-BE49-F238E27FC236}">
                  <a16:creationId xmlns:a16="http://schemas.microsoft.com/office/drawing/2014/main" id="{D9F6A825-DD41-344C-A4BA-F3D4C8CB0AFD}"/>
                </a:ext>
              </a:extLst>
            </p:cNvPr>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145">
              <a:extLst>
                <a:ext uri="{FF2B5EF4-FFF2-40B4-BE49-F238E27FC236}">
                  <a16:creationId xmlns:a16="http://schemas.microsoft.com/office/drawing/2014/main" id="{A8E9CA05-0D93-F643-A706-2CA8073C64F3}"/>
                </a:ext>
              </a:extLst>
            </p:cNvPr>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146">
              <a:extLst>
                <a:ext uri="{FF2B5EF4-FFF2-40B4-BE49-F238E27FC236}">
                  <a16:creationId xmlns:a16="http://schemas.microsoft.com/office/drawing/2014/main" id="{4E585D95-5D84-CA4C-88F3-EFD6597EAF6D}"/>
                </a:ext>
              </a:extLst>
            </p:cNvPr>
            <p:cNvSpPr>
              <a:spLocks/>
            </p:cNvSpPr>
            <p:nvPr/>
          </p:nvSpPr>
          <p:spPr bwMode="auto">
            <a:xfrm>
              <a:off x="2424" y="1311"/>
              <a:ext cx="173" cy="130"/>
            </a:xfrm>
            <a:custGeom>
              <a:avLst/>
              <a:gdLst>
                <a:gd name="T0" fmla="*/ 280 w 289"/>
                <a:gd name="T1" fmla="*/ 57 h 216"/>
                <a:gd name="T2" fmla="*/ 260 w 289"/>
                <a:gd name="T3" fmla="*/ 68 h 216"/>
                <a:gd name="T4" fmla="*/ 235 w 289"/>
                <a:gd name="T5" fmla="*/ 76 h 216"/>
                <a:gd name="T6" fmla="*/ 227 w 289"/>
                <a:gd name="T7" fmla="*/ 88 h 216"/>
                <a:gd name="T8" fmla="*/ 213 w 289"/>
                <a:gd name="T9" fmla="*/ 101 h 216"/>
                <a:gd name="T10" fmla="*/ 200 w 289"/>
                <a:gd name="T11" fmla="*/ 118 h 216"/>
                <a:gd name="T12" fmla="*/ 210 w 289"/>
                <a:gd name="T13" fmla="*/ 141 h 216"/>
                <a:gd name="T14" fmla="*/ 193 w 289"/>
                <a:gd name="T15" fmla="*/ 151 h 216"/>
                <a:gd name="T16" fmla="*/ 188 w 289"/>
                <a:gd name="T17" fmla="*/ 173 h 216"/>
                <a:gd name="T18" fmla="*/ 168 w 289"/>
                <a:gd name="T19" fmla="*/ 179 h 216"/>
                <a:gd name="T20" fmla="*/ 157 w 289"/>
                <a:gd name="T21" fmla="*/ 196 h 216"/>
                <a:gd name="T22" fmla="*/ 136 w 289"/>
                <a:gd name="T23" fmla="*/ 197 h 216"/>
                <a:gd name="T24" fmla="*/ 110 w 289"/>
                <a:gd name="T25" fmla="*/ 198 h 216"/>
                <a:gd name="T26" fmla="*/ 86 w 289"/>
                <a:gd name="T27" fmla="*/ 204 h 216"/>
                <a:gd name="T28" fmla="*/ 72 w 289"/>
                <a:gd name="T29" fmla="*/ 215 h 216"/>
                <a:gd name="T30" fmla="*/ 56 w 289"/>
                <a:gd name="T31" fmla="*/ 202 h 216"/>
                <a:gd name="T32" fmla="*/ 54 w 289"/>
                <a:gd name="T33" fmla="*/ 191 h 216"/>
                <a:gd name="T34" fmla="*/ 34 w 289"/>
                <a:gd name="T35" fmla="*/ 183 h 216"/>
                <a:gd name="T36" fmla="*/ 30 w 289"/>
                <a:gd name="T37" fmla="*/ 177 h 216"/>
                <a:gd name="T38" fmla="*/ 40 w 289"/>
                <a:gd name="T39" fmla="*/ 160 h 216"/>
                <a:gd name="T40" fmla="*/ 36 w 289"/>
                <a:gd name="T41" fmla="*/ 146 h 216"/>
                <a:gd name="T42" fmla="*/ 44 w 289"/>
                <a:gd name="T43" fmla="*/ 131 h 216"/>
                <a:gd name="T44" fmla="*/ 37 w 289"/>
                <a:gd name="T45" fmla="*/ 112 h 216"/>
                <a:gd name="T46" fmla="*/ 51 w 289"/>
                <a:gd name="T47" fmla="*/ 95 h 216"/>
                <a:gd name="T48" fmla="*/ 56 w 289"/>
                <a:gd name="T49" fmla="*/ 73 h 216"/>
                <a:gd name="T50" fmla="*/ 67 w 289"/>
                <a:gd name="T51" fmla="*/ 58 h 216"/>
                <a:gd name="T52" fmla="*/ 56 w 289"/>
                <a:gd name="T53" fmla="*/ 49 h 216"/>
                <a:gd name="T54" fmla="*/ 39 w 289"/>
                <a:gd name="T55" fmla="*/ 53 h 216"/>
                <a:gd name="T56" fmla="*/ 25 w 289"/>
                <a:gd name="T57" fmla="*/ 46 h 216"/>
                <a:gd name="T58" fmla="*/ 13 w 289"/>
                <a:gd name="T59" fmla="*/ 50 h 216"/>
                <a:gd name="T60" fmla="*/ 10 w 289"/>
                <a:gd name="T61" fmla="*/ 43 h 216"/>
                <a:gd name="T62" fmla="*/ 8 w 289"/>
                <a:gd name="T63" fmla="*/ 34 h 216"/>
                <a:gd name="T64" fmla="*/ 3 w 289"/>
                <a:gd name="T65" fmla="*/ 18 h 216"/>
                <a:gd name="T66" fmla="*/ 25 w 289"/>
                <a:gd name="T67" fmla="*/ 11 h 216"/>
                <a:gd name="T68" fmla="*/ 48 w 289"/>
                <a:gd name="T69" fmla="*/ 3 h 216"/>
                <a:gd name="T70" fmla="*/ 72 w 289"/>
                <a:gd name="T71" fmla="*/ 5 h 216"/>
                <a:gd name="T72" fmla="*/ 106 w 289"/>
                <a:gd name="T73" fmla="*/ 8 h 216"/>
                <a:gd name="T74" fmla="*/ 142 w 289"/>
                <a:gd name="T75" fmla="*/ 12 h 216"/>
                <a:gd name="T76" fmla="*/ 166 w 289"/>
                <a:gd name="T77" fmla="*/ 11 h 216"/>
                <a:gd name="T78" fmla="*/ 182 w 289"/>
                <a:gd name="T79" fmla="*/ 16 h 216"/>
                <a:gd name="T80" fmla="*/ 193 w 289"/>
                <a:gd name="T81" fmla="*/ 21 h 216"/>
                <a:gd name="T82" fmla="*/ 213 w 289"/>
                <a:gd name="T83" fmla="*/ 29 h 216"/>
                <a:gd name="T84" fmla="*/ 233 w 289"/>
                <a:gd name="T85" fmla="*/ 26 h 216"/>
                <a:gd name="T86" fmla="*/ 242 w 289"/>
                <a:gd name="T87" fmla="*/ 33 h 216"/>
                <a:gd name="T88" fmla="*/ 252 w 289"/>
                <a:gd name="T89" fmla="*/ 39 h 216"/>
                <a:gd name="T90" fmla="*/ 271 w 289"/>
                <a:gd name="T91" fmla="*/ 39 h 216"/>
                <a:gd name="T92" fmla="*/ 285 w 289"/>
                <a:gd name="T93" fmla="*/ 35 h 216"/>
                <a:gd name="T94" fmla="*/ 283 w 289"/>
                <a:gd name="T95" fmla="*/ 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216">
                  <a:moveTo>
                    <a:pt x="283" y="47"/>
                  </a:moveTo>
                  <a:cubicBezTo>
                    <a:pt x="283" y="53"/>
                    <a:pt x="289" y="55"/>
                    <a:pt x="280" y="57"/>
                  </a:cubicBezTo>
                  <a:cubicBezTo>
                    <a:pt x="272" y="59"/>
                    <a:pt x="276" y="59"/>
                    <a:pt x="271" y="61"/>
                  </a:cubicBezTo>
                  <a:cubicBezTo>
                    <a:pt x="265" y="64"/>
                    <a:pt x="261" y="65"/>
                    <a:pt x="260" y="68"/>
                  </a:cubicBezTo>
                  <a:cubicBezTo>
                    <a:pt x="259" y="71"/>
                    <a:pt x="256" y="72"/>
                    <a:pt x="249" y="72"/>
                  </a:cubicBezTo>
                  <a:cubicBezTo>
                    <a:pt x="242" y="72"/>
                    <a:pt x="239" y="73"/>
                    <a:pt x="235" y="76"/>
                  </a:cubicBezTo>
                  <a:cubicBezTo>
                    <a:pt x="232" y="78"/>
                    <a:pt x="228" y="77"/>
                    <a:pt x="228" y="81"/>
                  </a:cubicBezTo>
                  <a:cubicBezTo>
                    <a:pt x="228" y="84"/>
                    <a:pt x="232" y="85"/>
                    <a:pt x="227" y="88"/>
                  </a:cubicBezTo>
                  <a:cubicBezTo>
                    <a:pt x="222" y="91"/>
                    <a:pt x="220" y="91"/>
                    <a:pt x="218" y="94"/>
                  </a:cubicBezTo>
                  <a:cubicBezTo>
                    <a:pt x="216" y="98"/>
                    <a:pt x="213" y="98"/>
                    <a:pt x="213" y="101"/>
                  </a:cubicBezTo>
                  <a:cubicBezTo>
                    <a:pt x="213" y="104"/>
                    <a:pt x="209" y="103"/>
                    <a:pt x="206" y="107"/>
                  </a:cubicBezTo>
                  <a:cubicBezTo>
                    <a:pt x="204" y="111"/>
                    <a:pt x="200" y="114"/>
                    <a:pt x="200" y="118"/>
                  </a:cubicBezTo>
                  <a:cubicBezTo>
                    <a:pt x="200" y="123"/>
                    <a:pt x="201" y="123"/>
                    <a:pt x="205" y="129"/>
                  </a:cubicBezTo>
                  <a:cubicBezTo>
                    <a:pt x="208" y="135"/>
                    <a:pt x="210" y="137"/>
                    <a:pt x="210" y="141"/>
                  </a:cubicBezTo>
                  <a:cubicBezTo>
                    <a:pt x="210" y="144"/>
                    <a:pt x="211" y="143"/>
                    <a:pt x="206" y="146"/>
                  </a:cubicBezTo>
                  <a:cubicBezTo>
                    <a:pt x="200" y="149"/>
                    <a:pt x="197" y="146"/>
                    <a:pt x="193" y="151"/>
                  </a:cubicBezTo>
                  <a:cubicBezTo>
                    <a:pt x="189" y="157"/>
                    <a:pt x="186" y="160"/>
                    <a:pt x="187" y="164"/>
                  </a:cubicBezTo>
                  <a:cubicBezTo>
                    <a:pt x="189" y="169"/>
                    <a:pt x="196" y="172"/>
                    <a:pt x="188" y="173"/>
                  </a:cubicBezTo>
                  <a:cubicBezTo>
                    <a:pt x="181" y="173"/>
                    <a:pt x="177" y="174"/>
                    <a:pt x="175" y="175"/>
                  </a:cubicBezTo>
                  <a:cubicBezTo>
                    <a:pt x="173" y="176"/>
                    <a:pt x="171" y="175"/>
                    <a:pt x="168" y="179"/>
                  </a:cubicBezTo>
                  <a:cubicBezTo>
                    <a:pt x="164" y="184"/>
                    <a:pt x="161" y="183"/>
                    <a:pt x="160" y="188"/>
                  </a:cubicBezTo>
                  <a:cubicBezTo>
                    <a:pt x="160" y="193"/>
                    <a:pt x="162" y="196"/>
                    <a:pt x="157" y="196"/>
                  </a:cubicBezTo>
                  <a:cubicBezTo>
                    <a:pt x="151" y="196"/>
                    <a:pt x="152" y="190"/>
                    <a:pt x="148" y="195"/>
                  </a:cubicBezTo>
                  <a:cubicBezTo>
                    <a:pt x="143" y="199"/>
                    <a:pt x="140" y="199"/>
                    <a:pt x="136" y="197"/>
                  </a:cubicBezTo>
                  <a:cubicBezTo>
                    <a:pt x="133" y="196"/>
                    <a:pt x="136" y="196"/>
                    <a:pt x="127" y="197"/>
                  </a:cubicBezTo>
                  <a:cubicBezTo>
                    <a:pt x="119" y="197"/>
                    <a:pt x="114" y="197"/>
                    <a:pt x="110" y="198"/>
                  </a:cubicBezTo>
                  <a:cubicBezTo>
                    <a:pt x="106" y="199"/>
                    <a:pt x="100" y="197"/>
                    <a:pt x="97" y="200"/>
                  </a:cubicBezTo>
                  <a:cubicBezTo>
                    <a:pt x="94" y="203"/>
                    <a:pt x="86" y="204"/>
                    <a:pt x="86" y="204"/>
                  </a:cubicBezTo>
                  <a:cubicBezTo>
                    <a:pt x="86" y="204"/>
                    <a:pt x="82" y="206"/>
                    <a:pt x="80" y="208"/>
                  </a:cubicBezTo>
                  <a:cubicBezTo>
                    <a:pt x="78" y="211"/>
                    <a:pt x="78" y="214"/>
                    <a:pt x="72" y="215"/>
                  </a:cubicBezTo>
                  <a:cubicBezTo>
                    <a:pt x="67" y="215"/>
                    <a:pt x="64" y="216"/>
                    <a:pt x="61" y="211"/>
                  </a:cubicBezTo>
                  <a:cubicBezTo>
                    <a:pt x="58" y="206"/>
                    <a:pt x="58" y="205"/>
                    <a:pt x="56" y="202"/>
                  </a:cubicBezTo>
                  <a:cubicBezTo>
                    <a:pt x="54" y="199"/>
                    <a:pt x="54" y="198"/>
                    <a:pt x="54" y="196"/>
                  </a:cubicBezTo>
                  <a:cubicBezTo>
                    <a:pt x="55" y="194"/>
                    <a:pt x="59" y="194"/>
                    <a:pt x="54" y="191"/>
                  </a:cubicBezTo>
                  <a:cubicBezTo>
                    <a:pt x="50" y="188"/>
                    <a:pt x="46" y="185"/>
                    <a:pt x="44" y="184"/>
                  </a:cubicBezTo>
                  <a:cubicBezTo>
                    <a:pt x="43" y="183"/>
                    <a:pt x="39" y="180"/>
                    <a:pt x="34" y="183"/>
                  </a:cubicBezTo>
                  <a:cubicBezTo>
                    <a:pt x="33" y="183"/>
                    <a:pt x="33" y="183"/>
                    <a:pt x="33" y="183"/>
                  </a:cubicBezTo>
                  <a:cubicBezTo>
                    <a:pt x="32" y="182"/>
                    <a:pt x="30" y="181"/>
                    <a:pt x="30" y="177"/>
                  </a:cubicBezTo>
                  <a:cubicBezTo>
                    <a:pt x="30" y="171"/>
                    <a:pt x="25" y="171"/>
                    <a:pt x="30" y="168"/>
                  </a:cubicBezTo>
                  <a:cubicBezTo>
                    <a:pt x="36" y="165"/>
                    <a:pt x="38" y="164"/>
                    <a:pt x="40" y="160"/>
                  </a:cubicBezTo>
                  <a:cubicBezTo>
                    <a:pt x="41" y="157"/>
                    <a:pt x="47" y="156"/>
                    <a:pt x="42" y="154"/>
                  </a:cubicBezTo>
                  <a:cubicBezTo>
                    <a:pt x="38" y="151"/>
                    <a:pt x="35" y="151"/>
                    <a:pt x="36" y="146"/>
                  </a:cubicBezTo>
                  <a:cubicBezTo>
                    <a:pt x="36" y="141"/>
                    <a:pt x="33" y="144"/>
                    <a:pt x="37" y="139"/>
                  </a:cubicBezTo>
                  <a:cubicBezTo>
                    <a:pt x="41" y="134"/>
                    <a:pt x="44" y="135"/>
                    <a:pt x="44" y="131"/>
                  </a:cubicBezTo>
                  <a:cubicBezTo>
                    <a:pt x="43" y="126"/>
                    <a:pt x="44" y="123"/>
                    <a:pt x="41" y="120"/>
                  </a:cubicBezTo>
                  <a:cubicBezTo>
                    <a:pt x="39" y="118"/>
                    <a:pt x="28" y="112"/>
                    <a:pt x="37" y="112"/>
                  </a:cubicBezTo>
                  <a:cubicBezTo>
                    <a:pt x="47" y="112"/>
                    <a:pt x="51" y="109"/>
                    <a:pt x="51" y="104"/>
                  </a:cubicBezTo>
                  <a:cubicBezTo>
                    <a:pt x="51" y="99"/>
                    <a:pt x="48" y="99"/>
                    <a:pt x="51" y="95"/>
                  </a:cubicBezTo>
                  <a:cubicBezTo>
                    <a:pt x="53" y="91"/>
                    <a:pt x="51" y="87"/>
                    <a:pt x="51" y="83"/>
                  </a:cubicBezTo>
                  <a:cubicBezTo>
                    <a:pt x="51" y="80"/>
                    <a:pt x="53" y="75"/>
                    <a:pt x="56" y="73"/>
                  </a:cubicBezTo>
                  <a:cubicBezTo>
                    <a:pt x="60" y="71"/>
                    <a:pt x="59" y="68"/>
                    <a:pt x="64" y="66"/>
                  </a:cubicBezTo>
                  <a:cubicBezTo>
                    <a:pt x="68" y="63"/>
                    <a:pt x="70" y="59"/>
                    <a:pt x="67" y="58"/>
                  </a:cubicBezTo>
                  <a:cubicBezTo>
                    <a:pt x="64" y="58"/>
                    <a:pt x="61" y="55"/>
                    <a:pt x="61" y="55"/>
                  </a:cubicBezTo>
                  <a:cubicBezTo>
                    <a:pt x="61" y="55"/>
                    <a:pt x="59" y="50"/>
                    <a:pt x="56" y="49"/>
                  </a:cubicBezTo>
                  <a:cubicBezTo>
                    <a:pt x="53" y="49"/>
                    <a:pt x="47" y="47"/>
                    <a:pt x="47" y="49"/>
                  </a:cubicBezTo>
                  <a:cubicBezTo>
                    <a:pt x="46" y="52"/>
                    <a:pt x="46" y="53"/>
                    <a:pt x="39" y="53"/>
                  </a:cubicBezTo>
                  <a:cubicBezTo>
                    <a:pt x="31" y="53"/>
                    <a:pt x="21" y="55"/>
                    <a:pt x="24" y="53"/>
                  </a:cubicBezTo>
                  <a:cubicBezTo>
                    <a:pt x="26" y="50"/>
                    <a:pt x="27" y="46"/>
                    <a:pt x="25" y="46"/>
                  </a:cubicBezTo>
                  <a:cubicBezTo>
                    <a:pt x="22" y="46"/>
                    <a:pt x="21" y="46"/>
                    <a:pt x="19" y="47"/>
                  </a:cubicBezTo>
                  <a:cubicBezTo>
                    <a:pt x="17" y="48"/>
                    <a:pt x="14" y="48"/>
                    <a:pt x="13" y="50"/>
                  </a:cubicBezTo>
                  <a:cubicBezTo>
                    <a:pt x="12" y="50"/>
                    <a:pt x="10" y="51"/>
                    <a:pt x="8" y="51"/>
                  </a:cubicBezTo>
                  <a:cubicBezTo>
                    <a:pt x="8" y="46"/>
                    <a:pt x="7" y="44"/>
                    <a:pt x="10" y="43"/>
                  </a:cubicBezTo>
                  <a:cubicBezTo>
                    <a:pt x="13" y="41"/>
                    <a:pt x="18" y="41"/>
                    <a:pt x="15" y="39"/>
                  </a:cubicBezTo>
                  <a:cubicBezTo>
                    <a:pt x="12" y="37"/>
                    <a:pt x="10" y="37"/>
                    <a:pt x="8" y="34"/>
                  </a:cubicBezTo>
                  <a:cubicBezTo>
                    <a:pt x="6" y="32"/>
                    <a:pt x="8" y="35"/>
                    <a:pt x="5" y="29"/>
                  </a:cubicBezTo>
                  <a:cubicBezTo>
                    <a:pt x="2" y="23"/>
                    <a:pt x="0" y="21"/>
                    <a:pt x="3" y="18"/>
                  </a:cubicBezTo>
                  <a:cubicBezTo>
                    <a:pt x="7" y="16"/>
                    <a:pt x="6" y="11"/>
                    <a:pt x="12" y="11"/>
                  </a:cubicBezTo>
                  <a:cubicBezTo>
                    <a:pt x="18" y="11"/>
                    <a:pt x="24" y="19"/>
                    <a:pt x="25" y="11"/>
                  </a:cubicBezTo>
                  <a:cubicBezTo>
                    <a:pt x="27" y="3"/>
                    <a:pt x="25" y="1"/>
                    <a:pt x="33" y="1"/>
                  </a:cubicBezTo>
                  <a:cubicBezTo>
                    <a:pt x="40" y="0"/>
                    <a:pt x="43" y="2"/>
                    <a:pt x="48" y="3"/>
                  </a:cubicBezTo>
                  <a:cubicBezTo>
                    <a:pt x="53" y="5"/>
                    <a:pt x="51" y="6"/>
                    <a:pt x="59" y="6"/>
                  </a:cubicBezTo>
                  <a:cubicBezTo>
                    <a:pt x="66" y="5"/>
                    <a:pt x="64" y="5"/>
                    <a:pt x="72" y="5"/>
                  </a:cubicBezTo>
                  <a:cubicBezTo>
                    <a:pt x="79" y="6"/>
                    <a:pt x="71" y="3"/>
                    <a:pt x="84" y="5"/>
                  </a:cubicBezTo>
                  <a:cubicBezTo>
                    <a:pt x="97" y="7"/>
                    <a:pt x="94" y="5"/>
                    <a:pt x="106" y="8"/>
                  </a:cubicBezTo>
                  <a:cubicBezTo>
                    <a:pt x="118" y="11"/>
                    <a:pt x="115" y="10"/>
                    <a:pt x="126" y="9"/>
                  </a:cubicBezTo>
                  <a:cubicBezTo>
                    <a:pt x="137" y="8"/>
                    <a:pt x="136" y="12"/>
                    <a:pt x="142" y="12"/>
                  </a:cubicBezTo>
                  <a:cubicBezTo>
                    <a:pt x="148" y="12"/>
                    <a:pt x="147" y="8"/>
                    <a:pt x="154" y="9"/>
                  </a:cubicBezTo>
                  <a:cubicBezTo>
                    <a:pt x="161" y="11"/>
                    <a:pt x="158" y="13"/>
                    <a:pt x="166" y="11"/>
                  </a:cubicBezTo>
                  <a:cubicBezTo>
                    <a:pt x="167" y="12"/>
                    <a:pt x="168" y="13"/>
                    <a:pt x="173" y="13"/>
                  </a:cubicBezTo>
                  <a:cubicBezTo>
                    <a:pt x="181" y="15"/>
                    <a:pt x="182" y="13"/>
                    <a:pt x="182" y="16"/>
                  </a:cubicBezTo>
                  <a:cubicBezTo>
                    <a:pt x="182" y="19"/>
                    <a:pt x="182" y="18"/>
                    <a:pt x="186" y="19"/>
                  </a:cubicBezTo>
                  <a:cubicBezTo>
                    <a:pt x="190" y="21"/>
                    <a:pt x="184" y="16"/>
                    <a:pt x="193" y="21"/>
                  </a:cubicBezTo>
                  <a:cubicBezTo>
                    <a:pt x="201" y="26"/>
                    <a:pt x="200" y="24"/>
                    <a:pt x="204" y="26"/>
                  </a:cubicBezTo>
                  <a:cubicBezTo>
                    <a:pt x="207" y="29"/>
                    <a:pt x="210" y="29"/>
                    <a:pt x="213" y="29"/>
                  </a:cubicBezTo>
                  <a:cubicBezTo>
                    <a:pt x="216" y="29"/>
                    <a:pt x="225" y="29"/>
                    <a:pt x="226" y="29"/>
                  </a:cubicBezTo>
                  <a:cubicBezTo>
                    <a:pt x="228" y="30"/>
                    <a:pt x="231" y="24"/>
                    <a:pt x="233" y="26"/>
                  </a:cubicBezTo>
                  <a:cubicBezTo>
                    <a:pt x="234" y="27"/>
                    <a:pt x="239" y="29"/>
                    <a:pt x="243" y="32"/>
                  </a:cubicBezTo>
                  <a:cubicBezTo>
                    <a:pt x="242" y="32"/>
                    <a:pt x="242" y="32"/>
                    <a:pt x="242" y="33"/>
                  </a:cubicBezTo>
                  <a:cubicBezTo>
                    <a:pt x="241" y="34"/>
                    <a:pt x="242" y="35"/>
                    <a:pt x="243" y="37"/>
                  </a:cubicBezTo>
                  <a:cubicBezTo>
                    <a:pt x="244" y="39"/>
                    <a:pt x="250" y="39"/>
                    <a:pt x="252" y="39"/>
                  </a:cubicBezTo>
                  <a:cubicBezTo>
                    <a:pt x="254" y="39"/>
                    <a:pt x="254" y="37"/>
                    <a:pt x="254" y="36"/>
                  </a:cubicBezTo>
                  <a:cubicBezTo>
                    <a:pt x="264" y="39"/>
                    <a:pt x="267" y="39"/>
                    <a:pt x="271" y="39"/>
                  </a:cubicBezTo>
                  <a:cubicBezTo>
                    <a:pt x="276" y="38"/>
                    <a:pt x="279" y="37"/>
                    <a:pt x="281" y="37"/>
                  </a:cubicBezTo>
                  <a:cubicBezTo>
                    <a:pt x="282" y="37"/>
                    <a:pt x="283" y="36"/>
                    <a:pt x="285" y="35"/>
                  </a:cubicBezTo>
                  <a:cubicBezTo>
                    <a:pt x="286" y="37"/>
                    <a:pt x="286" y="39"/>
                    <a:pt x="286" y="40"/>
                  </a:cubicBezTo>
                  <a:cubicBezTo>
                    <a:pt x="286" y="43"/>
                    <a:pt x="283" y="42"/>
                    <a:pt x="283" y="4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147">
              <a:extLst>
                <a:ext uri="{FF2B5EF4-FFF2-40B4-BE49-F238E27FC236}">
                  <a16:creationId xmlns:a16="http://schemas.microsoft.com/office/drawing/2014/main" id="{9293B66C-6434-CD49-8CE1-BB5327BFB9EF}"/>
                </a:ext>
              </a:extLst>
            </p:cNvPr>
            <p:cNvSpPr>
              <a:spLocks/>
            </p:cNvSpPr>
            <p:nvPr/>
          </p:nvSpPr>
          <p:spPr bwMode="auto">
            <a:xfrm>
              <a:off x="2414" y="1339"/>
              <a:ext cx="52" cy="87"/>
            </a:xfrm>
            <a:custGeom>
              <a:avLst/>
              <a:gdLst>
                <a:gd name="T0" fmla="*/ 80 w 86"/>
                <a:gd name="T1" fmla="*/ 20 h 146"/>
                <a:gd name="T2" fmla="*/ 72 w 86"/>
                <a:gd name="T3" fmla="*/ 27 h 146"/>
                <a:gd name="T4" fmla="*/ 67 w 86"/>
                <a:gd name="T5" fmla="*/ 37 h 146"/>
                <a:gd name="T6" fmla="*/ 67 w 86"/>
                <a:gd name="T7" fmla="*/ 49 h 146"/>
                <a:gd name="T8" fmla="*/ 67 w 86"/>
                <a:gd name="T9" fmla="*/ 58 h 146"/>
                <a:gd name="T10" fmla="*/ 53 w 86"/>
                <a:gd name="T11" fmla="*/ 66 h 146"/>
                <a:gd name="T12" fmla="*/ 57 w 86"/>
                <a:gd name="T13" fmla="*/ 74 h 146"/>
                <a:gd name="T14" fmla="*/ 60 w 86"/>
                <a:gd name="T15" fmla="*/ 85 h 146"/>
                <a:gd name="T16" fmla="*/ 53 w 86"/>
                <a:gd name="T17" fmla="*/ 93 h 146"/>
                <a:gd name="T18" fmla="*/ 52 w 86"/>
                <a:gd name="T19" fmla="*/ 100 h 146"/>
                <a:gd name="T20" fmla="*/ 58 w 86"/>
                <a:gd name="T21" fmla="*/ 108 h 146"/>
                <a:gd name="T22" fmla="*/ 56 w 86"/>
                <a:gd name="T23" fmla="*/ 114 h 146"/>
                <a:gd name="T24" fmla="*/ 46 w 86"/>
                <a:gd name="T25" fmla="*/ 122 h 146"/>
                <a:gd name="T26" fmla="*/ 46 w 86"/>
                <a:gd name="T27" fmla="*/ 131 h 146"/>
                <a:gd name="T28" fmla="*/ 49 w 86"/>
                <a:gd name="T29" fmla="*/ 137 h 146"/>
                <a:gd name="T30" fmla="*/ 41 w 86"/>
                <a:gd name="T31" fmla="*/ 141 h 146"/>
                <a:gd name="T32" fmla="*/ 34 w 86"/>
                <a:gd name="T33" fmla="*/ 143 h 146"/>
                <a:gd name="T34" fmla="*/ 22 w 86"/>
                <a:gd name="T35" fmla="*/ 138 h 146"/>
                <a:gd name="T36" fmla="*/ 11 w 86"/>
                <a:gd name="T37" fmla="*/ 142 h 146"/>
                <a:gd name="T38" fmla="*/ 11 w 86"/>
                <a:gd name="T39" fmla="*/ 133 h 146"/>
                <a:gd name="T40" fmla="*/ 19 w 86"/>
                <a:gd name="T41" fmla="*/ 117 h 146"/>
                <a:gd name="T42" fmla="*/ 19 w 86"/>
                <a:gd name="T43" fmla="*/ 106 h 146"/>
                <a:gd name="T44" fmla="*/ 16 w 86"/>
                <a:gd name="T45" fmla="*/ 101 h 146"/>
                <a:gd name="T46" fmla="*/ 7 w 86"/>
                <a:gd name="T47" fmla="*/ 102 h 146"/>
                <a:gd name="T48" fmla="*/ 12 w 86"/>
                <a:gd name="T49" fmla="*/ 95 h 146"/>
                <a:gd name="T50" fmla="*/ 11 w 86"/>
                <a:gd name="T51" fmla="*/ 90 h 146"/>
                <a:gd name="T52" fmla="*/ 3 w 86"/>
                <a:gd name="T53" fmla="*/ 94 h 146"/>
                <a:gd name="T54" fmla="*/ 4 w 86"/>
                <a:gd name="T55" fmla="*/ 83 h 146"/>
                <a:gd name="T56" fmla="*/ 14 w 86"/>
                <a:gd name="T57" fmla="*/ 70 h 146"/>
                <a:gd name="T58" fmla="*/ 20 w 86"/>
                <a:gd name="T59" fmla="*/ 57 h 146"/>
                <a:gd name="T60" fmla="*/ 24 w 86"/>
                <a:gd name="T61" fmla="*/ 39 h 146"/>
                <a:gd name="T62" fmla="*/ 25 w 86"/>
                <a:gd name="T63" fmla="*/ 23 h 146"/>
                <a:gd name="T64" fmla="*/ 22 w 86"/>
                <a:gd name="T65" fmla="*/ 12 h 146"/>
                <a:gd name="T66" fmla="*/ 24 w 86"/>
                <a:gd name="T67" fmla="*/ 6 h 146"/>
                <a:gd name="T68" fmla="*/ 24 w 86"/>
                <a:gd name="T69" fmla="*/ 5 h 146"/>
                <a:gd name="T70" fmla="*/ 29 w 86"/>
                <a:gd name="T71" fmla="*/ 4 h 146"/>
                <a:gd name="T72" fmla="*/ 35 w 86"/>
                <a:gd name="T73" fmla="*/ 1 h 146"/>
                <a:gd name="T74" fmla="*/ 41 w 86"/>
                <a:gd name="T75" fmla="*/ 0 h 146"/>
                <a:gd name="T76" fmla="*/ 40 w 86"/>
                <a:gd name="T77" fmla="*/ 7 h 146"/>
                <a:gd name="T78" fmla="*/ 55 w 86"/>
                <a:gd name="T79" fmla="*/ 7 h 146"/>
                <a:gd name="T80" fmla="*/ 63 w 86"/>
                <a:gd name="T81" fmla="*/ 3 h 146"/>
                <a:gd name="T82" fmla="*/ 72 w 86"/>
                <a:gd name="T83" fmla="*/ 3 h 146"/>
                <a:gd name="T84" fmla="*/ 77 w 86"/>
                <a:gd name="T85" fmla="*/ 9 h 146"/>
                <a:gd name="T86" fmla="*/ 83 w 86"/>
                <a:gd name="T87" fmla="*/ 12 h 146"/>
                <a:gd name="T88" fmla="*/ 80 w 86"/>
                <a:gd name="T89"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6">
                  <a:moveTo>
                    <a:pt x="80" y="20"/>
                  </a:moveTo>
                  <a:cubicBezTo>
                    <a:pt x="75" y="22"/>
                    <a:pt x="76" y="25"/>
                    <a:pt x="72" y="27"/>
                  </a:cubicBezTo>
                  <a:cubicBezTo>
                    <a:pt x="69" y="29"/>
                    <a:pt x="67" y="34"/>
                    <a:pt x="67" y="37"/>
                  </a:cubicBezTo>
                  <a:cubicBezTo>
                    <a:pt x="67" y="41"/>
                    <a:pt x="69" y="45"/>
                    <a:pt x="67" y="49"/>
                  </a:cubicBezTo>
                  <a:cubicBezTo>
                    <a:pt x="64" y="53"/>
                    <a:pt x="67" y="53"/>
                    <a:pt x="67" y="58"/>
                  </a:cubicBezTo>
                  <a:cubicBezTo>
                    <a:pt x="67" y="63"/>
                    <a:pt x="63" y="66"/>
                    <a:pt x="53" y="66"/>
                  </a:cubicBezTo>
                  <a:cubicBezTo>
                    <a:pt x="44" y="66"/>
                    <a:pt x="55" y="72"/>
                    <a:pt x="57" y="74"/>
                  </a:cubicBezTo>
                  <a:cubicBezTo>
                    <a:pt x="60" y="77"/>
                    <a:pt x="59" y="80"/>
                    <a:pt x="60" y="85"/>
                  </a:cubicBezTo>
                  <a:cubicBezTo>
                    <a:pt x="60" y="89"/>
                    <a:pt x="57" y="88"/>
                    <a:pt x="53" y="93"/>
                  </a:cubicBezTo>
                  <a:cubicBezTo>
                    <a:pt x="49" y="98"/>
                    <a:pt x="52" y="95"/>
                    <a:pt x="52" y="100"/>
                  </a:cubicBezTo>
                  <a:cubicBezTo>
                    <a:pt x="51" y="105"/>
                    <a:pt x="54" y="105"/>
                    <a:pt x="58" y="108"/>
                  </a:cubicBezTo>
                  <a:cubicBezTo>
                    <a:pt x="63" y="110"/>
                    <a:pt x="57" y="111"/>
                    <a:pt x="56" y="114"/>
                  </a:cubicBezTo>
                  <a:cubicBezTo>
                    <a:pt x="54" y="118"/>
                    <a:pt x="52" y="119"/>
                    <a:pt x="46" y="122"/>
                  </a:cubicBezTo>
                  <a:cubicBezTo>
                    <a:pt x="41" y="125"/>
                    <a:pt x="46" y="125"/>
                    <a:pt x="46" y="131"/>
                  </a:cubicBezTo>
                  <a:cubicBezTo>
                    <a:pt x="46" y="135"/>
                    <a:pt x="48" y="136"/>
                    <a:pt x="49" y="137"/>
                  </a:cubicBezTo>
                  <a:cubicBezTo>
                    <a:pt x="45" y="140"/>
                    <a:pt x="54" y="144"/>
                    <a:pt x="41" y="141"/>
                  </a:cubicBezTo>
                  <a:cubicBezTo>
                    <a:pt x="28" y="139"/>
                    <a:pt x="39" y="143"/>
                    <a:pt x="34" y="143"/>
                  </a:cubicBezTo>
                  <a:cubicBezTo>
                    <a:pt x="28" y="142"/>
                    <a:pt x="27" y="138"/>
                    <a:pt x="22" y="138"/>
                  </a:cubicBezTo>
                  <a:cubicBezTo>
                    <a:pt x="16" y="138"/>
                    <a:pt x="12" y="146"/>
                    <a:pt x="11" y="142"/>
                  </a:cubicBezTo>
                  <a:cubicBezTo>
                    <a:pt x="10" y="139"/>
                    <a:pt x="8" y="140"/>
                    <a:pt x="11" y="133"/>
                  </a:cubicBezTo>
                  <a:cubicBezTo>
                    <a:pt x="14" y="126"/>
                    <a:pt x="21" y="124"/>
                    <a:pt x="19" y="117"/>
                  </a:cubicBezTo>
                  <a:cubicBezTo>
                    <a:pt x="17" y="111"/>
                    <a:pt x="17" y="109"/>
                    <a:pt x="19" y="106"/>
                  </a:cubicBezTo>
                  <a:cubicBezTo>
                    <a:pt x="20" y="103"/>
                    <a:pt x="20" y="98"/>
                    <a:pt x="16" y="101"/>
                  </a:cubicBezTo>
                  <a:cubicBezTo>
                    <a:pt x="12" y="104"/>
                    <a:pt x="7" y="105"/>
                    <a:pt x="7" y="102"/>
                  </a:cubicBezTo>
                  <a:cubicBezTo>
                    <a:pt x="7" y="100"/>
                    <a:pt x="8" y="97"/>
                    <a:pt x="12" y="95"/>
                  </a:cubicBezTo>
                  <a:cubicBezTo>
                    <a:pt x="16" y="93"/>
                    <a:pt x="15" y="88"/>
                    <a:pt x="11" y="90"/>
                  </a:cubicBezTo>
                  <a:cubicBezTo>
                    <a:pt x="8" y="93"/>
                    <a:pt x="5" y="100"/>
                    <a:pt x="3" y="94"/>
                  </a:cubicBezTo>
                  <a:cubicBezTo>
                    <a:pt x="1" y="89"/>
                    <a:pt x="0" y="88"/>
                    <a:pt x="4" y="83"/>
                  </a:cubicBezTo>
                  <a:cubicBezTo>
                    <a:pt x="8" y="78"/>
                    <a:pt x="11" y="75"/>
                    <a:pt x="14" y="70"/>
                  </a:cubicBezTo>
                  <a:cubicBezTo>
                    <a:pt x="16" y="65"/>
                    <a:pt x="14" y="66"/>
                    <a:pt x="20" y="57"/>
                  </a:cubicBezTo>
                  <a:cubicBezTo>
                    <a:pt x="26" y="47"/>
                    <a:pt x="22" y="44"/>
                    <a:pt x="24" y="39"/>
                  </a:cubicBezTo>
                  <a:cubicBezTo>
                    <a:pt x="26" y="33"/>
                    <a:pt x="26" y="29"/>
                    <a:pt x="25" y="23"/>
                  </a:cubicBezTo>
                  <a:cubicBezTo>
                    <a:pt x="24" y="17"/>
                    <a:pt x="22" y="16"/>
                    <a:pt x="22" y="12"/>
                  </a:cubicBezTo>
                  <a:cubicBezTo>
                    <a:pt x="22" y="12"/>
                    <a:pt x="23" y="6"/>
                    <a:pt x="24" y="6"/>
                  </a:cubicBezTo>
                  <a:cubicBezTo>
                    <a:pt x="24" y="5"/>
                    <a:pt x="24" y="5"/>
                    <a:pt x="24" y="5"/>
                  </a:cubicBezTo>
                  <a:cubicBezTo>
                    <a:pt x="26" y="5"/>
                    <a:pt x="28" y="4"/>
                    <a:pt x="29" y="4"/>
                  </a:cubicBezTo>
                  <a:cubicBezTo>
                    <a:pt x="30" y="2"/>
                    <a:pt x="33" y="2"/>
                    <a:pt x="35" y="1"/>
                  </a:cubicBezTo>
                  <a:cubicBezTo>
                    <a:pt x="37" y="0"/>
                    <a:pt x="38" y="0"/>
                    <a:pt x="41" y="0"/>
                  </a:cubicBezTo>
                  <a:cubicBezTo>
                    <a:pt x="43" y="0"/>
                    <a:pt x="42" y="4"/>
                    <a:pt x="40" y="7"/>
                  </a:cubicBezTo>
                  <a:cubicBezTo>
                    <a:pt x="37" y="9"/>
                    <a:pt x="47" y="7"/>
                    <a:pt x="55" y="7"/>
                  </a:cubicBezTo>
                  <a:cubicBezTo>
                    <a:pt x="62" y="7"/>
                    <a:pt x="62" y="6"/>
                    <a:pt x="63" y="3"/>
                  </a:cubicBezTo>
                  <a:cubicBezTo>
                    <a:pt x="63" y="1"/>
                    <a:pt x="69" y="3"/>
                    <a:pt x="72" y="3"/>
                  </a:cubicBezTo>
                  <a:cubicBezTo>
                    <a:pt x="75" y="4"/>
                    <a:pt x="77" y="9"/>
                    <a:pt x="77" y="9"/>
                  </a:cubicBezTo>
                  <a:cubicBezTo>
                    <a:pt x="77" y="9"/>
                    <a:pt x="80" y="12"/>
                    <a:pt x="83" y="12"/>
                  </a:cubicBezTo>
                  <a:cubicBezTo>
                    <a:pt x="86" y="13"/>
                    <a:pt x="84" y="17"/>
                    <a:pt x="80"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148">
              <a:extLst>
                <a:ext uri="{FF2B5EF4-FFF2-40B4-BE49-F238E27FC236}">
                  <a16:creationId xmlns:a16="http://schemas.microsoft.com/office/drawing/2014/main" id="{AE1642EB-0035-2E43-B68B-CFCFEB8E7872}"/>
                </a:ext>
              </a:extLst>
            </p:cNvPr>
            <p:cNvSpPr>
              <a:spLocks/>
            </p:cNvSpPr>
            <p:nvPr/>
          </p:nvSpPr>
          <p:spPr bwMode="auto">
            <a:xfrm>
              <a:off x="2633" y="1130"/>
              <a:ext cx="119" cy="123"/>
            </a:xfrm>
            <a:custGeom>
              <a:avLst/>
              <a:gdLst>
                <a:gd name="T0" fmla="*/ 196 w 198"/>
                <a:gd name="T1" fmla="*/ 107 h 206"/>
                <a:gd name="T2" fmla="*/ 182 w 198"/>
                <a:gd name="T3" fmla="*/ 105 h 206"/>
                <a:gd name="T4" fmla="*/ 171 w 198"/>
                <a:gd name="T5" fmla="*/ 110 h 206"/>
                <a:gd name="T6" fmla="*/ 148 w 198"/>
                <a:gd name="T7" fmla="*/ 121 h 206"/>
                <a:gd name="T8" fmla="*/ 142 w 198"/>
                <a:gd name="T9" fmla="*/ 131 h 206"/>
                <a:gd name="T10" fmla="*/ 147 w 198"/>
                <a:gd name="T11" fmla="*/ 142 h 206"/>
                <a:gd name="T12" fmla="*/ 160 w 198"/>
                <a:gd name="T13" fmla="*/ 155 h 206"/>
                <a:gd name="T14" fmla="*/ 173 w 198"/>
                <a:gd name="T15" fmla="*/ 166 h 206"/>
                <a:gd name="T16" fmla="*/ 161 w 198"/>
                <a:gd name="T17" fmla="*/ 176 h 206"/>
                <a:gd name="T18" fmla="*/ 154 w 198"/>
                <a:gd name="T19" fmla="*/ 188 h 206"/>
                <a:gd name="T20" fmla="*/ 154 w 198"/>
                <a:gd name="T21" fmla="*/ 199 h 206"/>
                <a:gd name="T22" fmla="*/ 140 w 198"/>
                <a:gd name="T23" fmla="*/ 197 h 206"/>
                <a:gd name="T24" fmla="*/ 118 w 198"/>
                <a:gd name="T25" fmla="*/ 203 h 206"/>
                <a:gd name="T26" fmla="*/ 104 w 198"/>
                <a:gd name="T27" fmla="*/ 198 h 206"/>
                <a:gd name="T28" fmla="*/ 93 w 198"/>
                <a:gd name="T29" fmla="*/ 202 h 206"/>
                <a:gd name="T30" fmla="*/ 82 w 198"/>
                <a:gd name="T31" fmla="*/ 198 h 206"/>
                <a:gd name="T32" fmla="*/ 63 w 198"/>
                <a:gd name="T33" fmla="*/ 193 h 206"/>
                <a:gd name="T34" fmla="*/ 50 w 198"/>
                <a:gd name="T35" fmla="*/ 198 h 206"/>
                <a:gd name="T36" fmla="*/ 37 w 198"/>
                <a:gd name="T37" fmla="*/ 195 h 206"/>
                <a:gd name="T38" fmla="*/ 45 w 198"/>
                <a:gd name="T39" fmla="*/ 167 h 206"/>
                <a:gd name="T40" fmla="*/ 37 w 198"/>
                <a:gd name="T41" fmla="*/ 156 h 206"/>
                <a:gd name="T42" fmla="*/ 13 w 198"/>
                <a:gd name="T43" fmla="*/ 148 h 206"/>
                <a:gd name="T44" fmla="*/ 13 w 198"/>
                <a:gd name="T45" fmla="*/ 143 h 206"/>
                <a:gd name="T46" fmla="*/ 9 w 198"/>
                <a:gd name="T47" fmla="*/ 136 h 206"/>
                <a:gd name="T48" fmla="*/ 6 w 198"/>
                <a:gd name="T49" fmla="*/ 126 h 206"/>
                <a:gd name="T50" fmla="*/ 10 w 198"/>
                <a:gd name="T51" fmla="*/ 118 h 206"/>
                <a:gd name="T52" fmla="*/ 2 w 198"/>
                <a:gd name="T53" fmla="*/ 102 h 206"/>
                <a:gd name="T54" fmla="*/ 6 w 198"/>
                <a:gd name="T55" fmla="*/ 95 h 206"/>
                <a:gd name="T56" fmla="*/ 4 w 198"/>
                <a:gd name="T57" fmla="*/ 82 h 206"/>
                <a:gd name="T58" fmla="*/ 24 w 198"/>
                <a:gd name="T59" fmla="*/ 73 h 206"/>
                <a:gd name="T60" fmla="*/ 21 w 198"/>
                <a:gd name="T61" fmla="*/ 63 h 206"/>
                <a:gd name="T62" fmla="*/ 28 w 198"/>
                <a:gd name="T63" fmla="*/ 56 h 206"/>
                <a:gd name="T64" fmla="*/ 31 w 198"/>
                <a:gd name="T65" fmla="*/ 47 h 206"/>
                <a:gd name="T66" fmla="*/ 28 w 198"/>
                <a:gd name="T67" fmla="*/ 40 h 206"/>
                <a:gd name="T68" fmla="*/ 36 w 198"/>
                <a:gd name="T69" fmla="*/ 32 h 206"/>
                <a:gd name="T70" fmla="*/ 60 w 198"/>
                <a:gd name="T71" fmla="*/ 32 h 206"/>
                <a:gd name="T72" fmla="*/ 64 w 198"/>
                <a:gd name="T73" fmla="*/ 17 h 206"/>
                <a:gd name="T74" fmla="*/ 65 w 198"/>
                <a:gd name="T75" fmla="*/ 7 h 206"/>
                <a:gd name="T76" fmla="*/ 61 w 198"/>
                <a:gd name="T77" fmla="*/ 0 h 206"/>
                <a:gd name="T78" fmla="*/ 73 w 198"/>
                <a:gd name="T79" fmla="*/ 2 h 206"/>
                <a:gd name="T80" fmla="*/ 84 w 198"/>
                <a:gd name="T81" fmla="*/ 1 h 206"/>
                <a:gd name="T82" fmla="*/ 92 w 198"/>
                <a:gd name="T83" fmla="*/ 1 h 206"/>
                <a:gd name="T84" fmla="*/ 97 w 198"/>
                <a:gd name="T85" fmla="*/ 13 h 206"/>
                <a:gd name="T86" fmla="*/ 115 w 198"/>
                <a:gd name="T87" fmla="*/ 25 h 206"/>
                <a:gd name="T88" fmla="*/ 144 w 198"/>
                <a:gd name="T89" fmla="*/ 14 h 206"/>
                <a:gd name="T90" fmla="*/ 168 w 198"/>
                <a:gd name="T91" fmla="*/ 12 h 206"/>
                <a:gd name="T92" fmla="*/ 179 w 198"/>
                <a:gd name="T93" fmla="*/ 26 h 206"/>
                <a:gd name="T94" fmla="*/ 182 w 198"/>
                <a:gd name="T95" fmla="*/ 36 h 206"/>
                <a:gd name="T96" fmla="*/ 178 w 198"/>
                <a:gd name="T97" fmla="*/ 53 h 206"/>
                <a:gd name="T98" fmla="*/ 189 w 198"/>
                <a:gd name="T99" fmla="*/ 66 h 206"/>
                <a:gd name="T100" fmla="*/ 190 w 198"/>
                <a:gd name="T101" fmla="*/ 82 h 206"/>
                <a:gd name="T102" fmla="*/ 197 w 198"/>
                <a:gd name="T103" fmla="*/ 9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206">
                  <a:moveTo>
                    <a:pt x="197" y="103"/>
                  </a:moveTo>
                  <a:cubicBezTo>
                    <a:pt x="196" y="104"/>
                    <a:pt x="196" y="106"/>
                    <a:pt x="196" y="107"/>
                  </a:cubicBezTo>
                  <a:cubicBezTo>
                    <a:pt x="196" y="110"/>
                    <a:pt x="190" y="107"/>
                    <a:pt x="189" y="106"/>
                  </a:cubicBezTo>
                  <a:cubicBezTo>
                    <a:pt x="188" y="104"/>
                    <a:pt x="185" y="103"/>
                    <a:pt x="182" y="105"/>
                  </a:cubicBezTo>
                  <a:cubicBezTo>
                    <a:pt x="179" y="107"/>
                    <a:pt x="182" y="111"/>
                    <a:pt x="177" y="111"/>
                  </a:cubicBezTo>
                  <a:cubicBezTo>
                    <a:pt x="172" y="111"/>
                    <a:pt x="171" y="110"/>
                    <a:pt x="171" y="110"/>
                  </a:cubicBezTo>
                  <a:cubicBezTo>
                    <a:pt x="170" y="110"/>
                    <a:pt x="162" y="116"/>
                    <a:pt x="159" y="118"/>
                  </a:cubicBezTo>
                  <a:cubicBezTo>
                    <a:pt x="156" y="120"/>
                    <a:pt x="154" y="121"/>
                    <a:pt x="148" y="121"/>
                  </a:cubicBezTo>
                  <a:cubicBezTo>
                    <a:pt x="141" y="121"/>
                    <a:pt x="142" y="124"/>
                    <a:pt x="139" y="126"/>
                  </a:cubicBezTo>
                  <a:cubicBezTo>
                    <a:pt x="135" y="127"/>
                    <a:pt x="139" y="129"/>
                    <a:pt x="142" y="131"/>
                  </a:cubicBezTo>
                  <a:cubicBezTo>
                    <a:pt x="145" y="133"/>
                    <a:pt x="142" y="131"/>
                    <a:pt x="143" y="135"/>
                  </a:cubicBezTo>
                  <a:cubicBezTo>
                    <a:pt x="145" y="138"/>
                    <a:pt x="145" y="138"/>
                    <a:pt x="147" y="142"/>
                  </a:cubicBezTo>
                  <a:cubicBezTo>
                    <a:pt x="149" y="146"/>
                    <a:pt x="149" y="146"/>
                    <a:pt x="151" y="148"/>
                  </a:cubicBezTo>
                  <a:cubicBezTo>
                    <a:pt x="153" y="150"/>
                    <a:pt x="155" y="151"/>
                    <a:pt x="160" y="155"/>
                  </a:cubicBezTo>
                  <a:cubicBezTo>
                    <a:pt x="164" y="158"/>
                    <a:pt x="164" y="158"/>
                    <a:pt x="168" y="161"/>
                  </a:cubicBezTo>
                  <a:cubicBezTo>
                    <a:pt x="171" y="163"/>
                    <a:pt x="173" y="161"/>
                    <a:pt x="173" y="166"/>
                  </a:cubicBezTo>
                  <a:cubicBezTo>
                    <a:pt x="173" y="170"/>
                    <a:pt x="170" y="171"/>
                    <a:pt x="167" y="171"/>
                  </a:cubicBezTo>
                  <a:cubicBezTo>
                    <a:pt x="165" y="171"/>
                    <a:pt x="166" y="174"/>
                    <a:pt x="161" y="176"/>
                  </a:cubicBezTo>
                  <a:cubicBezTo>
                    <a:pt x="156" y="178"/>
                    <a:pt x="158" y="178"/>
                    <a:pt x="153" y="180"/>
                  </a:cubicBezTo>
                  <a:cubicBezTo>
                    <a:pt x="149" y="182"/>
                    <a:pt x="154" y="182"/>
                    <a:pt x="154" y="188"/>
                  </a:cubicBezTo>
                  <a:cubicBezTo>
                    <a:pt x="154" y="193"/>
                    <a:pt x="156" y="192"/>
                    <a:pt x="157" y="193"/>
                  </a:cubicBezTo>
                  <a:cubicBezTo>
                    <a:pt x="159" y="195"/>
                    <a:pt x="158" y="200"/>
                    <a:pt x="154" y="199"/>
                  </a:cubicBezTo>
                  <a:cubicBezTo>
                    <a:pt x="150" y="198"/>
                    <a:pt x="148" y="195"/>
                    <a:pt x="147" y="194"/>
                  </a:cubicBezTo>
                  <a:cubicBezTo>
                    <a:pt x="145" y="193"/>
                    <a:pt x="141" y="196"/>
                    <a:pt x="140" y="197"/>
                  </a:cubicBezTo>
                  <a:cubicBezTo>
                    <a:pt x="138" y="197"/>
                    <a:pt x="132" y="196"/>
                    <a:pt x="128" y="197"/>
                  </a:cubicBezTo>
                  <a:cubicBezTo>
                    <a:pt x="124" y="197"/>
                    <a:pt x="122" y="201"/>
                    <a:pt x="118" y="203"/>
                  </a:cubicBezTo>
                  <a:cubicBezTo>
                    <a:pt x="114" y="205"/>
                    <a:pt x="113" y="203"/>
                    <a:pt x="111" y="201"/>
                  </a:cubicBezTo>
                  <a:cubicBezTo>
                    <a:pt x="109" y="199"/>
                    <a:pt x="107" y="198"/>
                    <a:pt x="104" y="198"/>
                  </a:cubicBezTo>
                  <a:cubicBezTo>
                    <a:pt x="101" y="198"/>
                    <a:pt x="100" y="200"/>
                    <a:pt x="100" y="203"/>
                  </a:cubicBezTo>
                  <a:cubicBezTo>
                    <a:pt x="99" y="206"/>
                    <a:pt x="97" y="204"/>
                    <a:pt x="93" y="202"/>
                  </a:cubicBezTo>
                  <a:cubicBezTo>
                    <a:pt x="90" y="200"/>
                    <a:pt x="90" y="199"/>
                    <a:pt x="87" y="197"/>
                  </a:cubicBezTo>
                  <a:cubicBezTo>
                    <a:pt x="85" y="196"/>
                    <a:pt x="83" y="197"/>
                    <a:pt x="82" y="198"/>
                  </a:cubicBezTo>
                  <a:cubicBezTo>
                    <a:pt x="81" y="195"/>
                    <a:pt x="78" y="196"/>
                    <a:pt x="76" y="196"/>
                  </a:cubicBezTo>
                  <a:cubicBezTo>
                    <a:pt x="75" y="196"/>
                    <a:pt x="66" y="195"/>
                    <a:pt x="63" y="193"/>
                  </a:cubicBezTo>
                  <a:cubicBezTo>
                    <a:pt x="60" y="191"/>
                    <a:pt x="60" y="193"/>
                    <a:pt x="57" y="195"/>
                  </a:cubicBezTo>
                  <a:cubicBezTo>
                    <a:pt x="54" y="198"/>
                    <a:pt x="52" y="197"/>
                    <a:pt x="50" y="198"/>
                  </a:cubicBezTo>
                  <a:cubicBezTo>
                    <a:pt x="47" y="198"/>
                    <a:pt x="40" y="198"/>
                    <a:pt x="36" y="197"/>
                  </a:cubicBezTo>
                  <a:cubicBezTo>
                    <a:pt x="36" y="196"/>
                    <a:pt x="36" y="196"/>
                    <a:pt x="37" y="195"/>
                  </a:cubicBezTo>
                  <a:cubicBezTo>
                    <a:pt x="37" y="191"/>
                    <a:pt x="37" y="184"/>
                    <a:pt x="38" y="180"/>
                  </a:cubicBezTo>
                  <a:cubicBezTo>
                    <a:pt x="40" y="176"/>
                    <a:pt x="43" y="169"/>
                    <a:pt x="45" y="167"/>
                  </a:cubicBezTo>
                  <a:cubicBezTo>
                    <a:pt x="47" y="164"/>
                    <a:pt x="55" y="159"/>
                    <a:pt x="50" y="159"/>
                  </a:cubicBezTo>
                  <a:cubicBezTo>
                    <a:pt x="45" y="159"/>
                    <a:pt x="42" y="156"/>
                    <a:pt x="37" y="156"/>
                  </a:cubicBezTo>
                  <a:cubicBezTo>
                    <a:pt x="33" y="155"/>
                    <a:pt x="23" y="154"/>
                    <a:pt x="20" y="154"/>
                  </a:cubicBezTo>
                  <a:cubicBezTo>
                    <a:pt x="18" y="154"/>
                    <a:pt x="17" y="150"/>
                    <a:pt x="13" y="148"/>
                  </a:cubicBezTo>
                  <a:cubicBezTo>
                    <a:pt x="12" y="148"/>
                    <a:pt x="11" y="147"/>
                    <a:pt x="10" y="147"/>
                  </a:cubicBezTo>
                  <a:cubicBezTo>
                    <a:pt x="11" y="145"/>
                    <a:pt x="12" y="144"/>
                    <a:pt x="13" y="143"/>
                  </a:cubicBezTo>
                  <a:cubicBezTo>
                    <a:pt x="14" y="140"/>
                    <a:pt x="14" y="141"/>
                    <a:pt x="14" y="139"/>
                  </a:cubicBezTo>
                  <a:cubicBezTo>
                    <a:pt x="14" y="136"/>
                    <a:pt x="12" y="136"/>
                    <a:pt x="9" y="136"/>
                  </a:cubicBezTo>
                  <a:cubicBezTo>
                    <a:pt x="7" y="136"/>
                    <a:pt x="7" y="132"/>
                    <a:pt x="7" y="129"/>
                  </a:cubicBezTo>
                  <a:cubicBezTo>
                    <a:pt x="7" y="127"/>
                    <a:pt x="6" y="127"/>
                    <a:pt x="6" y="126"/>
                  </a:cubicBezTo>
                  <a:cubicBezTo>
                    <a:pt x="7" y="125"/>
                    <a:pt x="8" y="124"/>
                    <a:pt x="9" y="123"/>
                  </a:cubicBezTo>
                  <a:cubicBezTo>
                    <a:pt x="11" y="122"/>
                    <a:pt x="14" y="120"/>
                    <a:pt x="10" y="118"/>
                  </a:cubicBezTo>
                  <a:cubicBezTo>
                    <a:pt x="7" y="115"/>
                    <a:pt x="6" y="113"/>
                    <a:pt x="5" y="108"/>
                  </a:cubicBezTo>
                  <a:cubicBezTo>
                    <a:pt x="4" y="104"/>
                    <a:pt x="6" y="105"/>
                    <a:pt x="2" y="102"/>
                  </a:cubicBezTo>
                  <a:cubicBezTo>
                    <a:pt x="2" y="102"/>
                    <a:pt x="1" y="102"/>
                    <a:pt x="1" y="101"/>
                  </a:cubicBezTo>
                  <a:cubicBezTo>
                    <a:pt x="4" y="99"/>
                    <a:pt x="6" y="95"/>
                    <a:pt x="6" y="95"/>
                  </a:cubicBezTo>
                  <a:cubicBezTo>
                    <a:pt x="6" y="95"/>
                    <a:pt x="12" y="93"/>
                    <a:pt x="10" y="91"/>
                  </a:cubicBezTo>
                  <a:cubicBezTo>
                    <a:pt x="7" y="88"/>
                    <a:pt x="0" y="82"/>
                    <a:pt x="4" y="82"/>
                  </a:cubicBezTo>
                  <a:cubicBezTo>
                    <a:pt x="9" y="82"/>
                    <a:pt x="17" y="81"/>
                    <a:pt x="19" y="79"/>
                  </a:cubicBezTo>
                  <a:cubicBezTo>
                    <a:pt x="20" y="78"/>
                    <a:pt x="21" y="76"/>
                    <a:pt x="24" y="73"/>
                  </a:cubicBezTo>
                  <a:cubicBezTo>
                    <a:pt x="26" y="70"/>
                    <a:pt x="30" y="69"/>
                    <a:pt x="27" y="66"/>
                  </a:cubicBezTo>
                  <a:cubicBezTo>
                    <a:pt x="24" y="64"/>
                    <a:pt x="21" y="66"/>
                    <a:pt x="21" y="63"/>
                  </a:cubicBezTo>
                  <a:cubicBezTo>
                    <a:pt x="21" y="59"/>
                    <a:pt x="16" y="60"/>
                    <a:pt x="21" y="59"/>
                  </a:cubicBezTo>
                  <a:cubicBezTo>
                    <a:pt x="26" y="59"/>
                    <a:pt x="28" y="57"/>
                    <a:pt x="28" y="56"/>
                  </a:cubicBezTo>
                  <a:cubicBezTo>
                    <a:pt x="28" y="55"/>
                    <a:pt x="28" y="53"/>
                    <a:pt x="29" y="52"/>
                  </a:cubicBezTo>
                  <a:cubicBezTo>
                    <a:pt x="30" y="51"/>
                    <a:pt x="31" y="49"/>
                    <a:pt x="31" y="47"/>
                  </a:cubicBezTo>
                  <a:cubicBezTo>
                    <a:pt x="31" y="45"/>
                    <a:pt x="34" y="43"/>
                    <a:pt x="33" y="42"/>
                  </a:cubicBezTo>
                  <a:cubicBezTo>
                    <a:pt x="32" y="41"/>
                    <a:pt x="30" y="40"/>
                    <a:pt x="28" y="40"/>
                  </a:cubicBezTo>
                  <a:cubicBezTo>
                    <a:pt x="28" y="40"/>
                    <a:pt x="28" y="39"/>
                    <a:pt x="29" y="39"/>
                  </a:cubicBezTo>
                  <a:cubicBezTo>
                    <a:pt x="30" y="32"/>
                    <a:pt x="32" y="32"/>
                    <a:pt x="36" y="32"/>
                  </a:cubicBezTo>
                  <a:cubicBezTo>
                    <a:pt x="41" y="32"/>
                    <a:pt x="45" y="34"/>
                    <a:pt x="50" y="35"/>
                  </a:cubicBezTo>
                  <a:cubicBezTo>
                    <a:pt x="56" y="35"/>
                    <a:pt x="60" y="38"/>
                    <a:pt x="60" y="32"/>
                  </a:cubicBezTo>
                  <a:cubicBezTo>
                    <a:pt x="60" y="25"/>
                    <a:pt x="70" y="23"/>
                    <a:pt x="69" y="22"/>
                  </a:cubicBezTo>
                  <a:cubicBezTo>
                    <a:pt x="68" y="20"/>
                    <a:pt x="66" y="18"/>
                    <a:pt x="64" y="17"/>
                  </a:cubicBezTo>
                  <a:cubicBezTo>
                    <a:pt x="62" y="16"/>
                    <a:pt x="61" y="15"/>
                    <a:pt x="65" y="13"/>
                  </a:cubicBezTo>
                  <a:cubicBezTo>
                    <a:pt x="69" y="11"/>
                    <a:pt x="68" y="9"/>
                    <a:pt x="65" y="7"/>
                  </a:cubicBezTo>
                  <a:cubicBezTo>
                    <a:pt x="62" y="5"/>
                    <a:pt x="59" y="6"/>
                    <a:pt x="58" y="3"/>
                  </a:cubicBezTo>
                  <a:cubicBezTo>
                    <a:pt x="58" y="1"/>
                    <a:pt x="59" y="1"/>
                    <a:pt x="61" y="0"/>
                  </a:cubicBezTo>
                  <a:cubicBezTo>
                    <a:pt x="62" y="1"/>
                    <a:pt x="64" y="0"/>
                    <a:pt x="66" y="0"/>
                  </a:cubicBezTo>
                  <a:cubicBezTo>
                    <a:pt x="68" y="0"/>
                    <a:pt x="72" y="0"/>
                    <a:pt x="73" y="2"/>
                  </a:cubicBezTo>
                  <a:cubicBezTo>
                    <a:pt x="75" y="4"/>
                    <a:pt x="76" y="3"/>
                    <a:pt x="78" y="3"/>
                  </a:cubicBezTo>
                  <a:cubicBezTo>
                    <a:pt x="80" y="3"/>
                    <a:pt x="82" y="0"/>
                    <a:pt x="84" y="1"/>
                  </a:cubicBezTo>
                  <a:cubicBezTo>
                    <a:pt x="86" y="3"/>
                    <a:pt x="86" y="4"/>
                    <a:pt x="89" y="3"/>
                  </a:cubicBezTo>
                  <a:cubicBezTo>
                    <a:pt x="91" y="2"/>
                    <a:pt x="92" y="1"/>
                    <a:pt x="92" y="1"/>
                  </a:cubicBezTo>
                  <a:cubicBezTo>
                    <a:pt x="92" y="1"/>
                    <a:pt x="92" y="1"/>
                    <a:pt x="92" y="2"/>
                  </a:cubicBezTo>
                  <a:cubicBezTo>
                    <a:pt x="92" y="9"/>
                    <a:pt x="84" y="10"/>
                    <a:pt x="97" y="13"/>
                  </a:cubicBezTo>
                  <a:cubicBezTo>
                    <a:pt x="109" y="16"/>
                    <a:pt x="114" y="13"/>
                    <a:pt x="116" y="15"/>
                  </a:cubicBezTo>
                  <a:cubicBezTo>
                    <a:pt x="118" y="18"/>
                    <a:pt x="107" y="25"/>
                    <a:pt x="115" y="25"/>
                  </a:cubicBezTo>
                  <a:cubicBezTo>
                    <a:pt x="123" y="25"/>
                    <a:pt x="127" y="23"/>
                    <a:pt x="131" y="19"/>
                  </a:cubicBezTo>
                  <a:cubicBezTo>
                    <a:pt x="134" y="16"/>
                    <a:pt x="137" y="16"/>
                    <a:pt x="144" y="14"/>
                  </a:cubicBezTo>
                  <a:cubicBezTo>
                    <a:pt x="150" y="12"/>
                    <a:pt x="153" y="19"/>
                    <a:pt x="158" y="13"/>
                  </a:cubicBezTo>
                  <a:cubicBezTo>
                    <a:pt x="163" y="8"/>
                    <a:pt x="167" y="8"/>
                    <a:pt x="168" y="12"/>
                  </a:cubicBezTo>
                  <a:cubicBezTo>
                    <a:pt x="170" y="16"/>
                    <a:pt x="154" y="15"/>
                    <a:pt x="165" y="20"/>
                  </a:cubicBezTo>
                  <a:cubicBezTo>
                    <a:pt x="175" y="25"/>
                    <a:pt x="175" y="24"/>
                    <a:pt x="179" y="26"/>
                  </a:cubicBezTo>
                  <a:cubicBezTo>
                    <a:pt x="182" y="27"/>
                    <a:pt x="182" y="31"/>
                    <a:pt x="183" y="32"/>
                  </a:cubicBezTo>
                  <a:cubicBezTo>
                    <a:pt x="182" y="34"/>
                    <a:pt x="182" y="36"/>
                    <a:pt x="182" y="36"/>
                  </a:cubicBezTo>
                  <a:cubicBezTo>
                    <a:pt x="183" y="38"/>
                    <a:pt x="182" y="41"/>
                    <a:pt x="182" y="45"/>
                  </a:cubicBezTo>
                  <a:cubicBezTo>
                    <a:pt x="182" y="50"/>
                    <a:pt x="180" y="52"/>
                    <a:pt x="178" y="53"/>
                  </a:cubicBezTo>
                  <a:cubicBezTo>
                    <a:pt x="175" y="53"/>
                    <a:pt x="186" y="60"/>
                    <a:pt x="188" y="61"/>
                  </a:cubicBezTo>
                  <a:cubicBezTo>
                    <a:pt x="190" y="62"/>
                    <a:pt x="192" y="63"/>
                    <a:pt x="189" y="66"/>
                  </a:cubicBezTo>
                  <a:cubicBezTo>
                    <a:pt x="186" y="68"/>
                    <a:pt x="191" y="73"/>
                    <a:pt x="192" y="74"/>
                  </a:cubicBezTo>
                  <a:cubicBezTo>
                    <a:pt x="192" y="74"/>
                    <a:pt x="191" y="81"/>
                    <a:pt x="190" y="82"/>
                  </a:cubicBezTo>
                  <a:cubicBezTo>
                    <a:pt x="190" y="84"/>
                    <a:pt x="191" y="90"/>
                    <a:pt x="194" y="92"/>
                  </a:cubicBezTo>
                  <a:cubicBezTo>
                    <a:pt x="198" y="93"/>
                    <a:pt x="196" y="94"/>
                    <a:pt x="197" y="95"/>
                  </a:cubicBezTo>
                  <a:cubicBezTo>
                    <a:pt x="198" y="96"/>
                    <a:pt x="197" y="100"/>
                    <a:pt x="197" y="10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149">
              <a:extLst>
                <a:ext uri="{FF2B5EF4-FFF2-40B4-BE49-F238E27FC236}">
                  <a16:creationId xmlns:a16="http://schemas.microsoft.com/office/drawing/2014/main" id="{3EC1DCBD-F89B-9947-BD0A-7A4525DB1540}"/>
                </a:ext>
              </a:extLst>
            </p:cNvPr>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150">
              <a:extLst>
                <a:ext uri="{FF2B5EF4-FFF2-40B4-BE49-F238E27FC236}">
                  <a16:creationId xmlns:a16="http://schemas.microsoft.com/office/drawing/2014/main" id="{FDCEC51D-BAE3-1C46-9DEC-6860B1D1A7ED}"/>
                </a:ext>
              </a:extLst>
            </p:cNvPr>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151">
              <a:extLst>
                <a:ext uri="{FF2B5EF4-FFF2-40B4-BE49-F238E27FC236}">
                  <a16:creationId xmlns:a16="http://schemas.microsoft.com/office/drawing/2014/main" id="{FF362D5D-C2AB-8C4A-ACE9-14EA2CA410B6}"/>
                </a:ext>
              </a:extLst>
            </p:cNvPr>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152">
              <a:extLst>
                <a:ext uri="{FF2B5EF4-FFF2-40B4-BE49-F238E27FC236}">
                  <a16:creationId xmlns:a16="http://schemas.microsoft.com/office/drawing/2014/main" id="{EEB5DCA0-74EE-F04F-B3F8-05A4502137CE}"/>
                </a:ext>
              </a:extLst>
            </p:cNvPr>
            <p:cNvSpPr>
              <a:spLocks/>
            </p:cNvSpPr>
            <p:nvPr/>
          </p:nvSpPr>
          <p:spPr bwMode="auto">
            <a:xfrm>
              <a:off x="2480" y="1062"/>
              <a:ext cx="105" cy="150"/>
            </a:xfrm>
            <a:custGeom>
              <a:avLst/>
              <a:gdLst>
                <a:gd name="T0" fmla="*/ 165 w 174"/>
                <a:gd name="T1" fmla="*/ 189 h 250"/>
                <a:gd name="T2" fmla="*/ 142 w 174"/>
                <a:gd name="T3" fmla="*/ 205 h 250"/>
                <a:gd name="T4" fmla="*/ 153 w 174"/>
                <a:gd name="T5" fmla="*/ 218 h 250"/>
                <a:gd name="T6" fmla="*/ 114 w 174"/>
                <a:gd name="T7" fmla="*/ 224 h 250"/>
                <a:gd name="T8" fmla="*/ 107 w 174"/>
                <a:gd name="T9" fmla="*/ 229 h 250"/>
                <a:gd name="T10" fmla="*/ 84 w 174"/>
                <a:gd name="T11" fmla="*/ 229 h 250"/>
                <a:gd name="T12" fmla="*/ 64 w 174"/>
                <a:gd name="T13" fmla="*/ 226 h 250"/>
                <a:gd name="T14" fmla="*/ 43 w 174"/>
                <a:gd name="T15" fmla="*/ 237 h 250"/>
                <a:gd name="T16" fmla="*/ 19 w 174"/>
                <a:gd name="T17" fmla="*/ 245 h 250"/>
                <a:gd name="T18" fmla="*/ 9 w 174"/>
                <a:gd name="T19" fmla="*/ 238 h 250"/>
                <a:gd name="T20" fmla="*/ 22 w 174"/>
                <a:gd name="T21" fmla="*/ 229 h 250"/>
                <a:gd name="T22" fmla="*/ 36 w 174"/>
                <a:gd name="T23" fmla="*/ 218 h 250"/>
                <a:gd name="T24" fmla="*/ 62 w 174"/>
                <a:gd name="T25" fmla="*/ 213 h 250"/>
                <a:gd name="T26" fmla="*/ 67 w 174"/>
                <a:gd name="T27" fmla="*/ 205 h 250"/>
                <a:gd name="T28" fmla="*/ 45 w 174"/>
                <a:gd name="T29" fmla="*/ 205 h 250"/>
                <a:gd name="T30" fmla="*/ 29 w 174"/>
                <a:gd name="T31" fmla="*/ 201 h 250"/>
                <a:gd name="T32" fmla="*/ 27 w 174"/>
                <a:gd name="T33" fmla="*/ 188 h 250"/>
                <a:gd name="T34" fmla="*/ 46 w 174"/>
                <a:gd name="T35" fmla="*/ 177 h 250"/>
                <a:gd name="T36" fmla="*/ 38 w 174"/>
                <a:gd name="T37" fmla="*/ 162 h 250"/>
                <a:gd name="T38" fmla="*/ 46 w 174"/>
                <a:gd name="T39" fmla="*/ 157 h 250"/>
                <a:gd name="T40" fmla="*/ 62 w 174"/>
                <a:gd name="T41" fmla="*/ 155 h 250"/>
                <a:gd name="T42" fmla="*/ 73 w 174"/>
                <a:gd name="T43" fmla="*/ 138 h 250"/>
                <a:gd name="T44" fmla="*/ 59 w 174"/>
                <a:gd name="T45" fmla="*/ 122 h 250"/>
                <a:gd name="T46" fmla="*/ 63 w 174"/>
                <a:gd name="T47" fmla="*/ 111 h 250"/>
                <a:gd name="T48" fmla="*/ 39 w 174"/>
                <a:gd name="T49" fmla="*/ 116 h 250"/>
                <a:gd name="T50" fmla="*/ 29 w 174"/>
                <a:gd name="T51" fmla="*/ 111 h 250"/>
                <a:gd name="T52" fmla="*/ 38 w 174"/>
                <a:gd name="T53" fmla="*/ 91 h 250"/>
                <a:gd name="T54" fmla="*/ 26 w 174"/>
                <a:gd name="T55" fmla="*/ 93 h 250"/>
                <a:gd name="T56" fmla="*/ 20 w 174"/>
                <a:gd name="T57" fmla="*/ 95 h 250"/>
                <a:gd name="T58" fmla="*/ 14 w 174"/>
                <a:gd name="T59" fmla="*/ 95 h 250"/>
                <a:gd name="T60" fmla="*/ 2 w 174"/>
                <a:gd name="T61" fmla="*/ 92 h 250"/>
                <a:gd name="T62" fmla="*/ 14 w 174"/>
                <a:gd name="T63" fmla="*/ 82 h 250"/>
                <a:gd name="T64" fmla="*/ 29 w 174"/>
                <a:gd name="T65" fmla="*/ 73 h 250"/>
                <a:gd name="T66" fmla="*/ 19 w 174"/>
                <a:gd name="T67" fmla="*/ 75 h 250"/>
                <a:gd name="T68" fmla="*/ 10 w 174"/>
                <a:gd name="T69" fmla="*/ 66 h 250"/>
                <a:gd name="T70" fmla="*/ 20 w 174"/>
                <a:gd name="T71" fmla="*/ 58 h 250"/>
                <a:gd name="T72" fmla="*/ 5 w 174"/>
                <a:gd name="T73" fmla="*/ 46 h 250"/>
                <a:gd name="T74" fmla="*/ 16 w 174"/>
                <a:gd name="T75" fmla="*/ 51 h 250"/>
                <a:gd name="T76" fmla="*/ 24 w 174"/>
                <a:gd name="T77" fmla="*/ 41 h 250"/>
                <a:gd name="T78" fmla="*/ 34 w 174"/>
                <a:gd name="T79" fmla="*/ 28 h 250"/>
                <a:gd name="T80" fmla="*/ 46 w 174"/>
                <a:gd name="T81" fmla="*/ 16 h 250"/>
                <a:gd name="T82" fmla="*/ 67 w 174"/>
                <a:gd name="T83" fmla="*/ 16 h 250"/>
                <a:gd name="T84" fmla="*/ 75 w 174"/>
                <a:gd name="T85" fmla="*/ 13 h 250"/>
                <a:gd name="T86" fmla="*/ 82 w 174"/>
                <a:gd name="T87" fmla="*/ 2 h 250"/>
                <a:gd name="T88" fmla="*/ 88 w 174"/>
                <a:gd name="T89" fmla="*/ 9 h 250"/>
                <a:gd name="T90" fmla="*/ 83 w 174"/>
                <a:gd name="T91" fmla="*/ 16 h 250"/>
                <a:gd name="T92" fmla="*/ 73 w 174"/>
                <a:gd name="T93" fmla="*/ 27 h 250"/>
                <a:gd name="T94" fmla="*/ 62 w 174"/>
                <a:gd name="T95" fmla="*/ 38 h 250"/>
                <a:gd name="T96" fmla="*/ 63 w 174"/>
                <a:gd name="T97" fmla="*/ 43 h 250"/>
                <a:gd name="T98" fmla="*/ 100 w 174"/>
                <a:gd name="T99" fmla="*/ 40 h 250"/>
                <a:gd name="T100" fmla="*/ 98 w 174"/>
                <a:gd name="T101" fmla="*/ 55 h 250"/>
                <a:gd name="T102" fmla="*/ 80 w 174"/>
                <a:gd name="T103" fmla="*/ 72 h 250"/>
                <a:gd name="T104" fmla="*/ 69 w 174"/>
                <a:gd name="T105" fmla="*/ 82 h 250"/>
                <a:gd name="T106" fmla="*/ 85 w 174"/>
                <a:gd name="T107" fmla="*/ 84 h 250"/>
                <a:gd name="T108" fmla="*/ 108 w 174"/>
                <a:gd name="T109" fmla="*/ 116 h 250"/>
                <a:gd name="T110" fmla="*/ 126 w 174"/>
                <a:gd name="T111" fmla="*/ 130 h 250"/>
                <a:gd name="T112" fmla="*/ 138 w 174"/>
                <a:gd name="T113" fmla="*/ 151 h 250"/>
                <a:gd name="T114" fmla="*/ 138 w 174"/>
                <a:gd name="T115" fmla="*/ 170 h 250"/>
                <a:gd name="T116" fmla="*/ 155 w 174"/>
                <a:gd name="T117" fmla="*/ 163 h 250"/>
                <a:gd name="T118" fmla="*/ 168 w 174"/>
                <a:gd name="T119" fmla="*/ 1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250">
                  <a:moveTo>
                    <a:pt x="168" y="175"/>
                  </a:moveTo>
                  <a:cubicBezTo>
                    <a:pt x="167" y="181"/>
                    <a:pt x="170" y="184"/>
                    <a:pt x="165" y="189"/>
                  </a:cubicBezTo>
                  <a:cubicBezTo>
                    <a:pt x="159" y="193"/>
                    <a:pt x="163" y="194"/>
                    <a:pt x="154" y="197"/>
                  </a:cubicBezTo>
                  <a:cubicBezTo>
                    <a:pt x="145" y="200"/>
                    <a:pt x="146" y="203"/>
                    <a:pt x="142" y="205"/>
                  </a:cubicBezTo>
                  <a:cubicBezTo>
                    <a:pt x="138" y="206"/>
                    <a:pt x="156" y="208"/>
                    <a:pt x="161" y="211"/>
                  </a:cubicBezTo>
                  <a:cubicBezTo>
                    <a:pt x="166" y="213"/>
                    <a:pt x="161" y="216"/>
                    <a:pt x="153" y="218"/>
                  </a:cubicBezTo>
                  <a:cubicBezTo>
                    <a:pt x="146" y="220"/>
                    <a:pt x="146" y="222"/>
                    <a:pt x="138" y="222"/>
                  </a:cubicBezTo>
                  <a:cubicBezTo>
                    <a:pt x="130" y="222"/>
                    <a:pt x="123" y="225"/>
                    <a:pt x="114" y="224"/>
                  </a:cubicBezTo>
                  <a:cubicBezTo>
                    <a:pt x="106" y="223"/>
                    <a:pt x="104" y="221"/>
                    <a:pt x="102" y="220"/>
                  </a:cubicBezTo>
                  <a:cubicBezTo>
                    <a:pt x="99" y="219"/>
                    <a:pt x="104" y="225"/>
                    <a:pt x="107" y="229"/>
                  </a:cubicBezTo>
                  <a:cubicBezTo>
                    <a:pt x="110" y="233"/>
                    <a:pt x="98" y="227"/>
                    <a:pt x="96" y="225"/>
                  </a:cubicBezTo>
                  <a:cubicBezTo>
                    <a:pt x="94" y="224"/>
                    <a:pt x="87" y="227"/>
                    <a:pt x="84" y="229"/>
                  </a:cubicBezTo>
                  <a:cubicBezTo>
                    <a:pt x="82" y="232"/>
                    <a:pt x="78" y="229"/>
                    <a:pt x="77" y="227"/>
                  </a:cubicBezTo>
                  <a:cubicBezTo>
                    <a:pt x="76" y="225"/>
                    <a:pt x="69" y="226"/>
                    <a:pt x="64" y="226"/>
                  </a:cubicBezTo>
                  <a:cubicBezTo>
                    <a:pt x="58" y="226"/>
                    <a:pt x="54" y="229"/>
                    <a:pt x="54" y="233"/>
                  </a:cubicBezTo>
                  <a:cubicBezTo>
                    <a:pt x="53" y="237"/>
                    <a:pt x="46" y="238"/>
                    <a:pt x="43" y="237"/>
                  </a:cubicBezTo>
                  <a:cubicBezTo>
                    <a:pt x="40" y="236"/>
                    <a:pt x="38" y="237"/>
                    <a:pt x="32" y="237"/>
                  </a:cubicBezTo>
                  <a:cubicBezTo>
                    <a:pt x="27" y="237"/>
                    <a:pt x="23" y="240"/>
                    <a:pt x="19" y="245"/>
                  </a:cubicBezTo>
                  <a:cubicBezTo>
                    <a:pt x="15" y="250"/>
                    <a:pt x="11" y="245"/>
                    <a:pt x="7" y="245"/>
                  </a:cubicBezTo>
                  <a:cubicBezTo>
                    <a:pt x="3" y="244"/>
                    <a:pt x="5" y="240"/>
                    <a:pt x="9" y="238"/>
                  </a:cubicBezTo>
                  <a:cubicBezTo>
                    <a:pt x="13" y="236"/>
                    <a:pt x="12" y="236"/>
                    <a:pt x="17" y="234"/>
                  </a:cubicBezTo>
                  <a:cubicBezTo>
                    <a:pt x="22" y="231"/>
                    <a:pt x="17" y="231"/>
                    <a:pt x="22" y="229"/>
                  </a:cubicBezTo>
                  <a:cubicBezTo>
                    <a:pt x="26" y="228"/>
                    <a:pt x="26" y="230"/>
                    <a:pt x="27" y="227"/>
                  </a:cubicBezTo>
                  <a:cubicBezTo>
                    <a:pt x="28" y="224"/>
                    <a:pt x="27" y="220"/>
                    <a:pt x="36" y="218"/>
                  </a:cubicBezTo>
                  <a:cubicBezTo>
                    <a:pt x="46" y="215"/>
                    <a:pt x="37" y="211"/>
                    <a:pt x="47" y="211"/>
                  </a:cubicBezTo>
                  <a:cubicBezTo>
                    <a:pt x="56" y="211"/>
                    <a:pt x="54" y="213"/>
                    <a:pt x="62" y="213"/>
                  </a:cubicBezTo>
                  <a:cubicBezTo>
                    <a:pt x="70" y="213"/>
                    <a:pt x="72" y="205"/>
                    <a:pt x="76" y="200"/>
                  </a:cubicBezTo>
                  <a:cubicBezTo>
                    <a:pt x="80" y="196"/>
                    <a:pt x="72" y="202"/>
                    <a:pt x="67" y="205"/>
                  </a:cubicBezTo>
                  <a:cubicBezTo>
                    <a:pt x="62" y="207"/>
                    <a:pt x="57" y="208"/>
                    <a:pt x="52" y="207"/>
                  </a:cubicBezTo>
                  <a:cubicBezTo>
                    <a:pt x="48" y="206"/>
                    <a:pt x="47" y="202"/>
                    <a:pt x="45" y="205"/>
                  </a:cubicBezTo>
                  <a:cubicBezTo>
                    <a:pt x="42" y="207"/>
                    <a:pt x="41" y="202"/>
                    <a:pt x="40" y="200"/>
                  </a:cubicBezTo>
                  <a:cubicBezTo>
                    <a:pt x="40" y="199"/>
                    <a:pt x="35" y="199"/>
                    <a:pt x="29" y="201"/>
                  </a:cubicBezTo>
                  <a:cubicBezTo>
                    <a:pt x="23" y="204"/>
                    <a:pt x="21" y="198"/>
                    <a:pt x="18" y="195"/>
                  </a:cubicBezTo>
                  <a:cubicBezTo>
                    <a:pt x="16" y="193"/>
                    <a:pt x="22" y="190"/>
                    <a:pt x="27" y="188"/>
                  </a:cubicBezTo>
                  <a:cubicBezTo>
                    <a:pt x="32" y="186"/>
                    <a:pt x="33" y="187"/>
                    <a:pt x="38" y="184"/>
                  </a:cubicBezTo>
                  <a:cubicBezTo>
                    <a:pt x="44" y="181"/>
                    <a:pt x="44" y="180"/>
                    <a:pt x="46" y="177"/>
                  </a:cubicBezTo>
                  <a:cubicBezTo>
                    <a:pt x="49" y="175"/>
                    <a:pt x="41" y="171"/>
                    <a:pt x="35" y="171"/>
                  </a:cubicBezTo>
                  <a:cubicBezTo>
                    <a:pt x="29" y="170"/>
                    <a:pt x="39" y="163"/>
                    <a:pt x="38" y="162"/>
                  </a:cubicBezTo>
                  <a:cubicBezTo>
                    <a:pt x="37" y="161"/>
                    <a:pt x="34" y="157"/>
                    <a:pt x="37" y="153"/>
                  </a:cubicBezTo>
                  <a:cubicBezTo>
                    <a:pt x="40" y="149"/>
                    <a:pt x="45" y="153"/>
                    <a:pt x="46" y="157"/>
                  </a:cubicBezTo>
                  <a:cubicBezTo>
                    <a:pt x="48" y="162"/>
                    <a:pt x="48" y="157"/>
                    <a:pt x="52" y="155"/>
                  </a:cubicBezTo>
                  <a:cubicBezTo>
                    <a:pt x="57" y="154"/>
                    <a:pt x="58" y="155"/>
                    <a:pt x="62" y="155"/>
                  </a:cubicBezTo>
                  <a:cubicBezTo>
                    <a:pt x="65" y="155"/>
                    <a:pt x="70" y="152"/>
                    <a:pt x="69" y="146"/>
                  </a:cubicBezTo>
                  <a:cubicBezTo>
                    <a:pt x="68" y="141"/>
                    <a:pt x="70" y="141"/>
                    <a:pt x="73" y="138"/>
                  </a:cubicBezTo>
                  <a:cubicBezTo>
                    <a:pt x="76" y="135"/>
                    <a:pt x="68" y="132"/>
                    <a:pt x="64" y="131"/>
                  </a:cubicBezTo>
                  <a:cubicBezTo>
                    <a:pt x="61" y="130"/>
                    <a:pt x="61" y="126"/>
                    <a:pt x="59" y="122"/>
                  </a:cubicBezTo>
                  <a:cubicBezTo>
                    <a:pt x="57" y="117"/>
                    <a:pt x="63" y="117"/>
                    <a:pt x="69" y="115"/>
                  </a:cubicBezTo>
                  <a:cubicBezTo>
                    <a:pt x="75" y="113"/>
                    <a:pt x="68" y="111"/>
                    <a:pt x="63" y="111"/>
                  </a:cubicBezTo>
                  <a:cubicBezTo>
                    <a:pt x="58" y="111"/>
                    <a:pt x="54" y="114"/>
                    <a:pt x="50" y="114"/>
                  </a:cubicBezTo>
                  <a:cubicBezTo>
                    <a:pt x="46" y="115"/>
                    <a:pt x="42" y="117"/>
                    <a:pt x="39" y="116"/>
                  </a:cubicBezTo>
                  <a:cubicBezTo>
                    <a:pt x="36" y="114"/>
                    <a:pt x="36" y="122"/>
                    <a:pt x="34" y="122"/>
                  </a:cubicBezTo>
                  <a:cubicBezTo>
                    <a:pt x="32" y="121"/>
                    <a:pt x="29" y="113"/>
                    <a:pt x="29" y="111"/>
                  </a:cubicBezTo>
                  <a:cubicBezTo>
                    <a:pt x="29" y="110"/>
                    <a:pt x="32" y="102"/>
                    <a:pt x="34" y="101"/>
                  </a:cubicBezTo>
                  <a:cubicBezTo>
                    <a:pt x="37" y="100"/>
                    <a:pt x="39" y="94"/>
                    <a:pt x="38" y="91"/>
                  </a:cubicBezTo>
                  <a:cubicBezTo>
                    <a:pt x="37" y="89"/>
                    <a:pt x="32" y="92"/>
                    <a:pt x="31" y="89"/>
                  </a:cubicBezTo>
                  <a:cubicBezTo>
                    <a:pt x="30" y="86"/>
                    <a:pt x="26" y="89"/>
                    <a:pt x="26" y="93"/>
                  </a:cubicBezTo>
                  <a:cubicBezTo>
                    <a:pt x="27" y="96"/>
                    <a:pt x="21" y="103"/>
                    <a:pt x="18" y="103"/>
                  </a:cubicBezTo>
                  <a:cubicBezTo>
                    <a:pt x="15" y="103"/>
                    <a:pt x="18" y="98"/>
                    <a:pt x="20" y="95"/>
                  </a:cubicBezTo>
                  <a:cubicBezTo>
                    <a:pt x="21" y="91"/>
                    <a:pt x="21" y="91"/>
                    <a:pt x="19" y="88"/>
                  </a:cubicBezTo>
                  <a:cubicBezTo>
                    <a:pt x="16" y="86"/>
                    <a:pt x="16" y="91"/>
                    <a:pt x="14" y="95"/>
                  </a:cubicBezTo>
                  <a:cubicBezTo>
                    <a:pt x="12" y="99"/>
                    <a:pt x="8" y="95"/>
                    <a:pt x="7" y="94"/>
                  </a:cubicBezTo>
                  <a:cubicBezTo>
                    <a:pt x="7" y="93"/>
                    <a:pt x="3" y="93"/>
                    <a:pt x="2" y="92"/>
                  </a:cubicBezTo>
                  <a:cubicBezTo>
                    <a:pt x="0" y="91"/>
                    <a:pt x="3" y="89"/>
                    <a:pt x="5" y="86"/>
                  </a:cubicBezTo>
                  <a:cubicBezTo>
                    <a:pt x="7" y="84"/>
                    <a:pt x="11" y="85"/>
                    <a:pt x="14" y="82"/>
                  </a:cubicBezTo>
                  <a:cubicBezTo>
                    <a:pt x="17" y="80"/>
                    <a:pt x="18" y="81"/>
                    <a:pt x="22" y="79"/>
                  </a:cubicBezTo>
                  <a:cubicBezTo>
                    <a:pt x="25" y="76"/>
                    <a:pt x="24" y="77"/>
                    <a:pt x="29" y="73"/>
                  </a:cubicBezTo>
                  <a:cubicBezTo>
                    <a:pt x="34" y="70"/>
                    <a:pt x="29" y="69"/>
                    <a:pt x="27" y="69"/>
                  </a:cubicBezTo>
                  <a:cubicBezTo>
                    <a:pt x="26" y="69"/>
                    <a:pt x="25" y="72"/>
                    <a:pt x="19" y="75"/>
                  </a:cubicBezTo>
                  <a:cubicBezTo>
                    <a:pt x="13" y="79"/>
                    <a:pt x="13" y="78"/>
                    <a:pt x="11" y="76"/>
                  </a:cubicBezTo>
                  <a:cubicBezTo>
                    <a:pt x="8" y="75"/>
                    <a:pt x="9" y="73"/>
                    <a:pt x="10" y="66"/>
                  </a:cubicBezTo>
                  <a:cubicBezTo>
                    <a:pt x="11" y="60"/>
                    <a:pt x="14" y="65"/>
                    <a:pt x="19" y="63"/>
                  </a:cubicBezTo>
                  <a:cubicBezTo>
                    <a:pt x="25" y="62"/>
                    <a:pt x="21" y="61"/>
                    <a:pt x="20" y="58"/>
                  </a:cubicBezTo>
                  <a:cubicBezTo>
                    <a:pt x="20" y="56"/>
                    <a:pt x="11" y="56"/>
                    <a:pt x="9" y="55"/>
                  </a:cubicBezTo>
                  <a:cubicBezTo>
                    <a:pt x="6" y="53"/>
                    <a:pt x="5" y="48"/>
                    <a:pt x="5" y="46"/>
                  </a:cubicBezTo>
                  <a:cubicBezTo>
                    <a:pt x="5" y="43"/>
                    <a:pt x="9" y="42"/>
                    <a:pt x="14" y="42"/>
                  </a:cubicBezTo>
                  <a:cubicBezTo>
                    <a:pt x="19" y="42"/>
                    <a:pt x="16" y="46"/>
                    <a:pt x="16" y="51"/>
                  </a:cubicBezTo>
                  <a:cubicBezTo>
                    <a:pt x="16" y="56"/>
                    <a:pt x="17" y="52"/>
                    <a:pt x="22" y="50"/>
                  </a:cubicBezTo>
                  <a:cubicBezTo>
                    <a:pt x="27" y="47"/>
                    <a:pt x="24" y="44"/>
                    <a:pt x="24" y="41"/>
                  </a:cubicBezTo>
                  <a:cubicBezTo>
                    <a:pt x="25" y="38"/>
                    <a:pt x="25" y="34"/>
                    <a:pt x="30" y="34"/>
                  </a:cubicBezTo>
                  <a:cubicBezTo>
                    <a:pt x="36" y="34"/>
                    <a:pt x="34" y="31"/>
                    <a:pt x="34" y="28"/>
                  </a:cubicBezTo>
                  <a:cubicBezTo>
                    <a:pt x="34" y="24"/>
                    <a:pt x="38" y="21"/>
                    <a:pt x="38" y="17"/>
                  </a:cubicBezTo>
                  <a:cubicBezTo>
                    <a:pt x="38" y="13"/>
                    <a:pt x="44" y="15"/>
                    <a:pt x="46" y="16"/>
                  </a:cubicBezTo>
                  <a:cubicBezTo>
                    <a:pt x="47" y="17"/>
                    <a:pt x="48" y="18"/>
                    <a:pt x="54" y="18"/>
                  </a:cubicBezTo>
                  <a:cubicBezTo>
                    <a:pt x="61" y="18"/>
                    <a:pt x="61" y="19"/>
                    <a:pt x="67" y="16"/>
                  </a:cubicBezTo>
                  <a:cubicBezTo>
                    <a:pt x="73" y="12"/>
                    <a:pt x="71" y="15"/>
                    <a:pt x="75" y="14"/>
                  </a:cubicBezTo>
                  <a:cubicBezTo>
                    <a:pt x="75" y="14"/>
                    <a:pt x="75" y="14"/>
                    <a:pt x="75" y="13"/>
                  </a:cubicBezTo>
                  <a:cubicBezTo>
                    <a:pt x="76" y="11"/>
                    <a:pt x="74" y="8"/>
                    <a:pt x="73" y="4"/>
                  </a:cubicBezTo>
                  <a:cubicBezTo>
                    <a:pt x="73" y="0"/>
                    <a:pt x="78" y="0"/>
                    <a:pt x="82" y="2"/>
                  </a:cubicBezTo>
                  <a:cubicBezTo>
                    <a:pt x="85" y="5"/>
                    <a:pt x="84" y="4"/>
                    <a:pt x="89" y="5"/>
                  </a:cubicBezTo>
                  <a:cubicBezTo>
                    <a:pt x="94" y="7"/>
                    <a:pt x="89" y="7"/>
                    <a:pt x="88" y="9"/>
                  </a:cubicBezTo>
                  <a:cubicBezTo>
                    <a:pt x="87" y="10"/>
                    <a:pt x="85" y="12"/>
                    <a:pt x="81" y="12"/>
                  </a:cubicBezTo>
                  <a:cubicBezTo>
                    <a:pt x="77" y="12"/>
                    <a:pt x="81" y="14"/>
                    <a:pt x="83" y="16"/>
                  </a:cubicBezTo>
                  <a:cubicBezTo>
                    <a:pt x="84" y="17"/>
                    <a:pt x="83" y="17"/>
                    <a:pt x="80" y="20"/>
                  </a:cubicBezTo>
                  <a:cubicBezTo>
                    <a:pt x="78" y="23"/>
                    <a:pt x="77" y="26"/>
                    <a:pt x="73" y="27"/>
                  </a:cubicBezTo>
                  <a:cubicBezTo>
                    <a:pt x="70" y="29"/>
                    <a:pt x="66" y="31"/>
                    <a:pt x="62" y="32"/>
                  </a:cubicBezTo>
                  <a:cubicBezTo>
                    <a:pt x="57" y="33"/>
                    <a:pt x="60" y="38"/>
                    <a:pt x="62" y="38"/>
                  </a:cubicBezTo>
                  <a:cubicBezTo>
                    <a:pt x="64" y="39"/>
                    <a:pt x="55" y="41"/>
                    <a:pt x="54" y="44"/>
                  </a:cubicBezTo>
                  <a:cubicBezTo>
                    <a:pt x="54" y="47"/>
                    <a:pt x="61" y="44"/>
                    <a:pt x="63" y="43"/>
                  </a:cubicBezTo>
                  <a:cubicBezTo>
                    <a:pt x="65" y="42"/>
                    <a:pt x="68" y="40"/>
                    <a:pt x="68" y="40"/>
                  </a:cubicBezTo>
                  <a:cubicBezTo>
                    <a:pt x="68" y="40"/>
                    <a:pt x="97" y="40"/>
                    <a:pt x="100" y="40"/>
                  </a:cubicBezTo>
                  <a:cubicBezTo>
                    <a:pt x="103" y="40"/>
                    <a:pt x="103" y="41"/>
                    <a:pt x="103" y="44"/>
                  </a:cubicBezTo>
                  <a:cubicBezTo>
                    <a:pt x="104" y="47"/>
                    <a:pt x="101" y="51"/>
                    <a:pt x="98" y="55"/>
                  </a:cubicBezTo>
                  <a:cubicBezTo>
                    <a:pt x="96" y="59"/>
                    <a:pt x="93" y="63"/>
                    <a:pt x="90" y="65"/>
                  </a:cubicBezTo>
                  <a:cubicBezTo>
                    <a:pt x="88" y="67"/>
                    <a:pt x="80" y="70"/>
                    <a:pt x="80" y="72"/>
                  </a:cubicBezTo>
                  <a:cubicBezTo>
                    <a:pt x="81" y="74"/>
                    <a:pt x="84" y="76"/>
                    <a:pt x="84" y="78"/>
                  </a:cubicBezTo>
                  <a:cubicBezTo>
                    <a:pt x="83" y="79"/>
                    <a:pt x="71" y="81"/>
                    <a:pt x="69" y="82"/>
                  </a:cubicBezTo>
                  <a:cubicBezTo>
                    <a:pt x="67" y="83"/>
                    <a:pt x="67" y="85"/>
                    <a:pt x="73" y="84"/>
                  </a:cubicBezTo>
                  <a:cubicBezTo>
                    <a:pt x="79" y="84"/>
                    <a:pt x="79" y="84"/>
                    <a:pt x="85" y="84"/>
                  </a:cubicBezTo>
                  <a:cubicBezTo>
                    <a:pt x="90" y="84"/>
                    <a:pt x="96" y="87"/>
                    <a:pt x="103" y="97"/>
                  </a:cubicBezTo>
                  <a:cubicBezTo>
                    <a:pt x="109" y="107"/>
                    <a:pt x="107" y="105"/>
                    <a:pt x="108" y="116"/>
                  </a:cubicBezTo>
                  <a:cubicBezTo>
                    <a:pt x="110" y="126"/>
                    <a:pt x="112" y="119"/>
                    <a:pt x="123" y="122"/>
                  </a:cubicBezTo>
                  <a:cubicBezTo>
                    <a:pt x="134" y="125"/>
                    <a:pt x="123" y="128"/>
                    <a:pt x="126" y="130"/>
                  </a:cubicBezTo>
                  <a:cubicBezTo>
                    <a:pt x="128" y="133"/>
                    <a:pt x="131" y="139"/>
                    <a:pt x="132" y="144"/>
                  </a:cubicBezTo>
                  <a:cubicBezTo>
                    <a:pt x="132" y="149"/>
                    <a:pt x="132" y="144"/>
                    <a:pt x="138" y="151"/>
                  </a:cubicBezTo>
                  <a:cubicBezTo>
                    <a:pt x="145" y="157"/>
                    <a:pt x="139" y="157"/>
                    <a:pt x="138" y="160"/>
                  </a:cubicBezTo>
                  <a:cubicBezTo>
                    <a:pt x="138" y="162"/>
                    <a:pt x="134" y="166"/>
                    <a:pt x="138" y="170"/>
                  </a:cubicBezTo>
                  <a:cubicBezTo>
                    <a:pt x="143" y="173"/>
                    <a:pt x="143" y="169"/>
                    <a:pt x="144" y="166"/>
                  </a:cubicBezTo>
                  <a:cubicBezTo>
                    <a:pt x="146" y="164"/>
                    <a:pt x="150" y="163"/>
                    <a:pt x="155" y="163"/>
                  </a:cubicBezTo>
                  <a:cubicBezTo>
                    <a:pt x="159" y="163"/>
                    <a:pt x="160" y="165"/>
                    <a:pt x="167" y="167"/>
                  </a:cubicBezTo>
                  <a:cubicBezTo>
                    <a:pt x="174" y="168"/>
                    <a:pt x="169" y="168"/>
                    <a:pt x="168" y="17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153">
              <a:extLst>
                <a:ext uri="{FF2B5EF4-FFF2-40B4-BE49-F238E27FC236}">
                  <a16:creationId xmlns:a16="http://schemas.microsoft.com/office/drawing/2014/main" id="{E045CB86-0A58-3849-A513-610FD48958D9}"/>
                </a:ext>
              </a:extLst>
            </p:cNvPr>
            <p:cNvSpPr>
              <a:spLocks/>
            </p:cNvSpPr>
            <p:nvPr/>
          </p:nvSpPr>
          <p:spPr bwMode="auto">
            <a:xfrm>
              <a:off x="2459" y="1122"/>
              <a:ext cx="35" cy="21"/>
            </a:xfrm>
            <a:custGeom>
              <a:avLst/>
              <a:gdLst>
                <a:gd name="T0" fmla="*/ 56 w 59"/>
                <a:gd name="T1" fmla="*/ 26 h 36"/>
                <a:gd name="T2" fmla="*/ 48 w 59"/>
                <a:gd name="T3" fmla="*/ 32 h 36"/>
                <a:gd name="T4" fmla="*/ 36 w 59"/>
                <a:gd name="T5" fmla="*/ 36 h 36"/>
                <a:gd name="T6" fmla="*/ 35 w 59"/>
                <a:gd name="T7" fmla="*/ 36 h 36"/>
                <a:gd name="T8" fmla="*/ 35 w 59"/>
                <a:gd name="T9" fmla="*/ 36 h 36"/>
                <a:gd name="T10" fmla="*/ 30 w 59"/>
                <a:gd name="T11" fmla="*/ 32 h 36"/>
                <a:gd name="T12" fmla="*/ 23 w 59"/>
                <a:gd name="T13" fmla="*/ 26 h 36"/>
                <a:gd name="T14" fmla="*/ 20 w 59"/>
                <a:gd name="T15" fmla="*/ 31 h 36"/>
                <a:gd name="T16" fmla="*/ 15 w 59"/>
                <a:gd name="T17" fmla="*/ 34 h 36"/>
                <a:gd name="T18" fmla="*/ 5 w 59"/>
                <a:gd name="T19" fmla="*/ 30 h 36"/>
                <a:gd name="T20" fmla="*/ 2 w 59"/>
                <a:gd name="T21" fmla="*/ 27 h 36"/>
                <a:gd name="T22" fmla="*/ 6 w 59"/>
                <a:gd name="T23" fmla="*/ 22 h 36"/>
                <a:gd name="T24" fmla="*/ 12 w 59"/>
                <a:gd name="T25" fmla="*/ 17 h 36"/>
                <a:gd name="T26" fmla="*/ 18 w 59"/>
                <a:gd name="T27" fmla="*/ 12 h 36"/>
                <a:gd name="T28" fmla="*/ 15 w 59"/>
                <a:gd name="T29" fmla="*/ 6 h 36"/>
                <a:gd name="T30" fmla="*/ 14 w 59"/>
                <a:gd name="T31" fmla="*/ 3 h 36"/>
                <a:gd name="T32" fmla="*/ 14 w 59"/>
                <a:gd name="T33" fmla="*/ 3 h 36"/>
                <a:gd name="T34" fmla="*/ 15 w 59"/>
                <a:gd name="T35" fmla="*/ 2 h 36"/>
                <a:gd name="T36" fmla="*/ 21 w 59"/>
                <a:gd name="T37" fmla="*/ 2 h 36"/>
                <a:gd name="T38" fmla="*/ 25 w 59"/>
                <a:gd name="T39" fmla="*/ 7 h 36"/>
                <a:gd name="T40" fmla="*/ 32 w 59"/>
                <a:gd name="T41" fmla="*/ 6 h 36"/>
                <a:gd name="T42" fmla="*/ 41 w 59"/>
                <a:gd name="T43" fmla="*/ 3 h 36"/>
                <a:gd name="T44" fmla="*/ 49 w 59"/>
                <a:gd name="T45" fmla="*/ 9 h 36"/>
                <a:gd name="T46" fmla="*/ 55 w 59"/>
                <a:gd name="T47" fmla="*/ 17 h 36"/>
                <a:gd name="T48" fmla="*/ 56 w 59"/>
                <a:gd name="T4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6">
                  <a:moveTo>
                    <a:pt x="56" y="26"/>
                  </a:moveTo>
                  <a:cubicBezTo>
                    <a:pt x="55" y="30"/>
                    <a:pt x="55" y="30"/>
                    <a:pt x="48" y="32"/>
                  </a:cubicBezTo>
                  <a:cubicBezTo>
                    <a:pt x="42" y="35"/>
                    <a:pt x="43" y="36"/>
                    <a:pt x="36" y="36"/>
                  </a:cubicBezTo>
                  <a:cubicBezTo>
                    <a:pt x="36" y="36"/>
                    <a:pt x="35" y="36"/>
                    <a:pt x="35" y="36"/>
                  </a:cubicBezTo>
                  <a:cubicBezTo>
                    <a:pt x="35" y="36"/>
                    <a:pt x="35" y="36"/>
                    <a:pt x="35" y="36"/>
                  </a:cubicBezTo>
                  <a:cubicBezTo>
                    <a:pt x="33" y="35"/>
                    <a:pt x="31" y="33"/>
                    <a:pt x="30" y="32"/>
                  </a:cubicBezTo>
                  <a:cubicBezTo>
                    <a:pt x="27" y="29"/>
                    <a:pt x="27" y="30"/>
                    <a:pt x="23" y="26"/>
                  </a:cubicBezTo>
                  <a:cubicBezTo>
                    <a:pt x="20" y="22"/>
                    <a:pt x="20" y="28"/>
                    <a:pt x="20" y="31"/>
                  </a:cubicBezTo>
                  <a:cubicBezTo>
                    <a:pt x="20" y="34"/>
                    <a:pt x="17" y="33"/>
                    <a:pt x="15" y="34"/>
                  </a:cubicBezTo>
                  <a:cubicBezTo>
                    <a:pt x="13" y="35"/>
                    <a:pt x="10" y="33"/>
                    <a:pt x="5" y="30"/>
                  </a:cubicBezTo>
                  <a:cubicBezTo>
                    <a:pt x="0" y="26"/>
                    <a:pt x="2" y="28"/>
                    <a:pt x="2" y="27"/>
                  </a:cubicBezTo>
                  <a:cubicBezTo>
                    <a:pt x="1" y="25"/>
                    <a:pt x="4" y="23"/>
                    <a:pt x="6" y="22"/>
                  </a:cubicBezTo>
                  <a:cubicBezTo>
                    <a:pt x="9" y="20"/>
                    <a:pt x="8" y="20"/>
                    <a:pt x="12" y="17"/>
                  </a:cubicBezTo>
                  <a:cubicBezTo>
                    <a:pt x="16" y="14"/>
                    <a:pt x="15" y="15"/>
                    <a:pt x="18" y="12"/>
                  </a:cubicBezTo>
                  <a:cubicBezTo>
                    <a:pt x="20" y="9"/>
                    <a:pt x="17" y="9"/>
                    <a:pt x="15" y="6"/>
                  </a:cubicBezTo>
                  <a:cubicBezTo>
                    <a:pt x="14" y="5"/>
                    <a:pt x="14" y="4"/>
                    <a:pt x="14" y="3"/>
                  </a:cubicBezTo>
                  <a:cubicBezTo>
                    <a:pt x="14" y="3"/>
                    <a:pt x="14" y="3"/>
                    <a:pt x="14" y="3"/>
                  </a:cubicBezTo>
                  <a:cubicBezTo>
                    <a:pt x="14" y="3"/>
                    <a:pt x="15" y="2"/>
                    <a:pt x="15" y="2"/>
                  </a:cubicBezTo>
                  <a:cubicBezTo>
                    <a:pt x="18" y="0"/>
                    <a:pt x="19" y="2"/>
                    <a:pt x="21" y="2"/>
                  </a:cubicBezTo>
                  <a:cubicBezTo>
                    <a:pt x="24" y="2"/>
                    <a:pt x="25" y="4"/>
                    <a:pt x="25" y="7"/>
                  </a:cubicBezTo>
                  <a:cubicBezTo>
                    <a:pt x="25" y="10"/>
                    <a:pt x="27" y="7"/>
                    <a:pt x="32" y="6"/>
                  </a:cubicBezTo>
                  <a:cubicBezTo>
                    <a:pt x="37" y="4"/>
                    <a:pt x="38" y="4"/>
                    <a:pt x="41" y="3"/>
                  </a:cubicBezTo>
                  <a:cubicBezTo>
                    <a:pt x="45" y="1"/>
                    <a:pt x="46" y="4"/>
                    <a:pt x="49" y="9"/>
                  </a:cubicBezTo>
                  <a:cubicBezTo>
                    <a:pt x="52" y="13"/>
                    <a:pt x="50" y="12"/>
                    <a:pt x="55" y="17"/>
                  </a:cubicBezTo>
                  <a:cubicBezTo>
                    <a:pt x="59" y="22"/>
                    <a:pt x="58" y="21"/>
                    <a:pt x="56" y="2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154">
              <a:extLst>
                <a:ext uri="{FF2B5EF4-FFF2-40B4-BE49-F238E27FC236}">
                  <a16:creationId xmlns:a16="http://schemas.microsoft.com/office/drawing/2014/main" id="{B8CFAE08-A80F-BA41-AE50-624083B236F7}"/>
                </a:ext>
              </a:extLst>
            </p:cNvPr>
            <p:cNvSpPr>
              <a:spLocks/>
            </p:cNvSpPr>
            <p:nvPr/>
          </p:nvSpPr>
          <p:spPr bwMode="auto">
            <a:xfrm>
              <a:off x="2422" y="1124"/>
              <a:ext cx="63" cy="61"/>
            </a:xfrm>
            <a:custGeom>
              <a:avLst/>
              <a:gdLst>
                <a:gd name="T0" fmla="*/ 101 w 105"/>
                <a:gd name="T1" fmla="*/ 58 h 102"/>
                <a:gd name="T2" fmla="*/ 98 w 105"/>
                <a:gd name="T3" fmla="*/ 75 h 102"/>
                <a:gd name="T4" fmla="*/ 88 w 105"/>
                <a:gd name="T5" fmla="*/ 82 h 102"/>
                <a:gd name="T6" fmla="*/ 75 w 105"/>
                <a:gd name="T7" fmla="*/ 84 h 102"/>
                <a:gd name="T8" fmla="*/ 63 w 105"/>
                <a:gd name="T9" fmla="*/ 91 h 102"/>
                <a:gd name="T10" fmla="*/ 51 w 105"/>
                <a:gd name="T11" fmla="*/ 91 h 102"/>
                <a:gd name="T12" fmla="*/ 38 w 105"/>
                <a:gd name="T13" fmla="*/ 96 h 102"/>
                <a:gd name="T14" fmla="*/ 29 w 105"/>
                <a:gd name="T15" fmla="*/ 101 h 102"/>
                <a:gd name="T16" fmla="*/ 17 w 105"/>
                <a:gd name="T17" fmla="*/ 97 h 102"/>
                <a:gd name="T18" fmla="*/ 8 w 105"/>
                <a:gd name="T19" fmla="*/ 96 h 102"/>
                <a:gd name="T20" fmla="*/ 11 w 105"/>
                <a:gd name="T21" fmla="*/ 90 h 102"/>
                <a:gd name="T22" fmla="*/ 6 w 105"/>
                <a:gd name="T23" fmla="*/ 84 h 102"/>
                <a:gd name="T24" fmla="*/ 19 w 105"/>
                <a:gd name="T25" fmla="*/ 80 h 102"/>
                <a:gd name="T26" fmla="*/ 21 w 105"/>
                <a:gd name="T27" fmla="*/ 73 h 102"/>
                <a:gd name="T28" fmla="*/ 27 w 105"/>
                <a:gd name="T29" fmla="*/ 68 h 102"/>
                <a:gd name="T30" fmla="*/ 33 w 105"/>
                <a:gd name="T31" fmla="*/ 61 h 102"/>
                <a:gd name="T32" fmla="*/ 33 w 105"/>
                <a:gd name="T33" fmla="*/ 55 h 102"/>
                <a:gd name="T34" fmla="*/ 17 w 105"/>
                <a:gd name="T35" fmla="*/ 50 h 102"/>
                <a:gd name="T36" fmla="*/ 24 w 105"/>
                <a:gd name="T37" fmla="*/ 43 h 102"/>
                <a:gd name="T38" fmla="*/ 23 w 105"/>
                <a:gd name="T39" fmla="*/ 37 h 102"/>
                <a:gd name="T40" fmla="*/ 22 w 105"/>
                <a:gd name="T41" fmla="*/ 28 h 102"/>
                <a:gd name="T42" fmla="*/ 29 w 105"/>
                <a:gd name="T43" fmla="*/ 27 h 102"/>
                <a:gd name="T44" fmla="*/ 44 w 105"/>
                <a:gd name="T45" fmla="*/ 28 h 102"/>
                <a:gd name="T46" fmla="*/ 54 w 105"/>
                <a:gd name="T47" fmla="*/ 23 h 102"/>
                <a:gd name="T48" fmla="*/ 61 w 105"/>
                <a:gd name="T49" fmla="*/ 18 h 102"/>
                <a:gd name="T50" fmla="*/ 52 w 105"/>
                <a:gd name="T51" fmla="*/ 18 h 102"/>
                <a:gd name="T52" fmla="*/ 55 w 105"/>
                <a:gd name="T53" fmla="*/ 13 h 102"/>
                <a:gd name="T54" fmla="*/ 57 w 105"/>
                <a:gd name="T55" fmla="*/ 9 h 102"/>
                <a:gd name="T56" fmla="*/ 62 w 105"/>
                <a:gd name="T57" fmla="*/ 3 h 102"/>
                <a:gd name="T58" fmla="*/ 71 w 105"/>
                <a:gd name="T59" fmla="*/ 1 h 102"/>
                <a:gd name="T60" fmla="*/ 76 w 105"/>
                <a:gd name="T61" fmla="*/ 0 h 102"/>
                <a:gd name="T62" fmla="*/ 77 w 105"/>
                <a:gd name="T63" fmla="*/ 3 h 102"/>
                <a:gd name="T64" fmla="*/ 80 w 105"/>
                <a:gd name="T65" fmla="*/ 9 h 102"/>
                <a:gd name="T66" fmla="*/ 74 w 105"/>
                <a:gd name="T67" fmla="*/ 14 h 102"/>
                <a:gd name="T68" fmla="*/ 68 w 105"/>
                <a:gd name="T69" fmla="*/ 19 h 102"/>
                <a:gd name="T70" fmla="*/ 64 w 105"/>
                <a:gd name="T71" fmla="*/ 24 h 102"/>
                <a:gd name="T72" fmla="*/ 67 w 105"/>
                <a:gd name="T73" fmla="*/ 27 h 102"/>
                <a:gd name="T74" fmla="*/ 77 w 105"/>
                <a:gd name="T75" fmla="*/ 31 h 102"/>
                <a:gd name="T76" fmla="*/ 82 w 105"/>
                <a:gd name="T77" fmla="*/ 28 h 102"/>
                <a:gd name="T78" fmla="*/ 85 w 105"/>
                <a:gd name="T79" fmla="*/ 23 h 102"/>
                <a:gd name="T80" fmla="*/ 92 w 105"/>
                <a:gd name="T81" fmla="*/ 29 h 102"/>
                <a:gd name="T82" fmla="*/ 97 w 105"/>
                <a:gd name="T83" fmla="*/ 33 h 102"/>
                <a:gd name="T84" fmla="*/ 101 w 105"/>
                <a:gd name="T85" fmla="*/ 41 h 102"/>
                <a:gd name="T86" fmla="*/ 101 w 105"/>
                <a:gd name="T87"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102">
                  <a:moveTo>
                    <a:pt x="101" y="58"/>
                  </a:moveTo>
                  <a:cubicBezTo>
                    <a:pt x="101" y="67"/>
                    <a:pt x="102" y="66"/>
                    <a:pt x="98" y="75"/>
                  </a:cubicBezTo>
                  <a:cubicBezTo>
                    <a:pt x="93" y="84"/>
                    <a:pt x="96" y="82"/>
                    <a:pt x="88" y="82"/>
                  </a:cubicBezTo>
                  <a:cubicBezTo>
                    <a:pt x="80" y="81"/>
                    <a:pt x="81" y="84"/>
                    <a:pt x="75" y="84"/>
                  </a:cubicBezTo>
                  <a:cubicBezTo>
                    <a:pt x="68" y="85"/>
                    <a:pt x="70" y="89"/>
                    <a:pt x="63" y="91"/>
                  </a:cubicBezTo>
                  <a:cubicBezTo>
                    <a:pt x="57" y="94"/>
                    <a:pt x="55" y="93"/>
                    <a:pt x="51" y="91"/>
                  </a:cubicBezTo>
                  <a:cubicBezTo>
                    <a:pt x="47" y="89"/>
                    <a:pt x="46" y="95"/>
                    <a:pt x="38" y="96"/>
                  </a:cubicBezTo>
                  <a:cubicBezTo>
                    <a:pt x="31" y="96"/>
                    <a:pt x="34" y="101"/>
                    <a:pt x="29" y="101"/>
                  </a:cubicBezTo>
                  <a:cubicBezTo>
                    <a:pt x="24" y="102"/>
                    <a:pt x="22" y="101"/>
                    <a:pt x="17" y="97"/>
                  </a:cubicBezTo>
                  <a:cubicBezTo>
                    <a:pt x="13" y="92"/>
                    <a:pt x="11" y="98"/>
                    <a:pt x="8" y="96"/>
                  </a:cubicBezTo>
                  <a:cubicBezTo>
                    <a:pt x="5" y="94"/>
                    <a:pt x="9" y="91"/>
                    <a:pt x="11" y="90"/>
                  </a:cubicBezTo>
                  <a:cubicBezTo>
                    <a:pt x="13" y="89"/>
                    <a:pt x="12" y="84"/>
                    <a:pt x="6" y="84"/>
                  </a:cubicBezTo>
                  <a:cubicBezTo>
                    <a:pt x="0" y="83"/>
                    <a:pt x="11" y="81"/>
                    <a:pt x="19" y="80"/>
                  </a:cubicBezTo>
                  <a:cubicBezTo>
                    <a:pt x="28" y="79"/>
                    <a:pt x="21" y="78"/>
                    <a:pt x="21" y="73"/>
                  </a:cubicBezTo>
                  <a:cubicBezTo>
                    <a:pt x="21" y="68"/>
                    <a:pt x="23" y="72"/>
                    <a:pt x="27" y="68"/>
                  </a:cubicBezTo>
                  <a:cubicBezTo>
                    <a:pt x="31" y="63"/>
                    <a:pt x="31" y="63"/>
                    <a:pt x="33" y="61"/>
                  </a:cubicBezTo>
                  <a:cubicBezTo>
                    <a:pt x="36" y="59"/>
                    <a:pt x="35" y="56"/>
                    <a:pt x="33" y="55"/>
                  </a:cubicBezTo>
                  <a:cubicBezTo>
                    <a:pt x="31" y="54"/>
                    <a:pt x="21" y="52"/>
                    <a:pt x="17" y="50"/>
                  </a:cubicBezTo>
                  <a:cubicBezTo>
                    <a:pt x="14" y="48"/>
                    <a:pt x="20" y="44"/>
                    <a:pt x="24" y="43"/>
                  </a:cubicBezTo>
                  <a:cubicBezTo>
                    <a:pt x="27" y="42"/>
                    <a:pt x="28" y="40"/>
                    <a:pt x="23" y="37"/>
                  </a:cubicBezTo>
                  <a:cubicBezTo>
                    <a:pt x="18" y="35"/>
                    <a:pt x="24" y="33"/>
                    <a:pt x="22" y="28"/>
                  </a:cubicBezTo>
                  <a:cubicBezTo>
                    <a:pt x="20" y="23"/>
                    <a:pt x="24" y="28"/>
                    <a:pt x="29" y="27"/>
                  </a:cubicBezTo>
                  <a:cubicBezTo>
                    <a:pt x="35" y="26"/>
                    <a:pt x="31" y="27"/>
                    <a:pt x="44" y="28"/>
                  </a:cubicBezTo>
                  <a:cubicBezTo>
                    <a:pt x="56" y="29"/>
                    <a:pt x="52" y="27"/>
                    <a:pt x="54" y="23"/>
                  </a:cubicBezTo>
                  <a:cubicBezTo>
                    <a:pt x="55" y="19"/>
                    <a:pt x="58" y="22"/>
                    <a:pt x="61" y="18"/>
                  </a:cubicBezTo>
                  <a:cubicBezTo>
                    <a:pt x="63" y="14"/>
                    <a:pt x="54" y="19"/>
                    <a:pt x="52" y="18"/>
                  </a:cubicBezTo>
                  <a:cubicBezTo>
                    <a:pt x="51" y="17"/>
                    <a:pt x="50" y="15"/>
                    <a:pt x="55" y="13"/>
                  </a:cubicBezTo>
                  <a:cubicBezTo>
                    <a:pt x="60" y="10"/>
                    <a:pt x="58" y="11"/>
                    <a:pt x="57" y="9"/>
                  </a:cubicBezTo>
                  <a:cubicBezTo>
                    <a:pt x="56" y="6"/>
                    <a:pt x="60" y="6"/>
                    <a:pt x="62" y="3"/>
                  </a:cubicBezTo>
                  <a:cubicBezTo>
                    <a:pt x="62" y="0"/>
                    <a:pt x="67" y="3"/>
                    <a:pt x="71" y="1"/>
                  </a:cubicBezTo>
                  <a:cubicBezTo>
                    <a:pt x="75" y="0"/>
                    <a:pt x="74" y="1"/>
                    <a:pt x="76" y="0"/>
                  </a:cubicBezTo>
                  <a:cubicBezTo>
                    <a:pt x="76" y="1"/>
                    <a:pt x="76" y="2"/>
                    <a:pt x="77" y="3"/>
                  </a:cubicBezTo>
                  <a:cubicBezTo>
                    <a:pt x="79" y="6"/>
                    <a:pt x="82" y="6"/>
                    <a:pt x="80" y="9"/>
                  </a:cubicBezTo>
                  <a:cubicBezTo>
                    <a:pt x="77" y="12"/>
                    <a:pt x="78" y="11"/>
                    <a:pt x="74" y="14"/>
                  </a:cubicBezTo>
                  <a:cubicBezTo>
                    <a:pt x="70" y="17"/>
                    <a:pt x="71" y="17"/>
                    <a:pt x="68" y="19"/>
                  </a:cubicBezTo>
                  <a:cubicBezTo>
                    <a:pt x="66" y="20"/>
                    <a:pt x="63" y="22"/>
                    <a:pt x="64" y="24"/>
                  </a:cubicBezTo>
                  <a:cubicBezTo>
                    <a:pt x="64" y="25"/>
                    <a:pt x="62" y="23"/>
                    <a:pt x="67" y="27"/>
                  </a:cubicBezTo>
                  <a:cubicBezTo>
                    <a:pt x="72" y="30"/>
                    <a:pt x="75" y="32"/>
                    <a:pt x="77" y="31"/>
                  </a:cubicBezTo>
                  <a:cubicBezTo>
                    <a:pt x="79" y="30"/>
                    <a:pt x="82" y="31"/>
                    <a:pt x="82" y="28"/>
                  </a:cubicBezTo>
                  <a:cubicBezTo>
                    <a:pt x="82" y="25"/>
                    <a:pt x="82" y="19"/>
                    <a:pt x="85" y="23"/>
                  </a:cubicBezTo>
                  <a:cubicBezTo>
                    <a:pt x="89" y="27"/>
                    <a:pt x="89" y="26"/>
                    <a:pt x="92" y="29"/>
                  </a:cubicBezTo>
                  <a:cubicBezTo>
                    <a:pt x="93" y="30"/>
                    <a:pt x="95" y="32"/>
                    <a:pt x="97" y="33"/>
                  </a:cubicBezTo>
                  <a:cubicBezTo>
                    <a:pt x="93" y="33"/>
                    <a:pt x="98" y="36"/>
                    <a:pt x="101" y="41"/>
                  </a:cubicBezTo>
                  <a:cubicBezTo>
                    <a:pt x="105" y="47"/>
                    <a:pt x="101" y="49"/>
                    <a:pt x="101"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155">
              <a:extLst>
                <a:ext uri="{FF2B5EF4-FFF2-40B4-BE49-F238E27FC236}">
                  <a16:creationId xmlns:a16="http://schemas.microsoft.com/office/drawing/2014/main" id="{083D71B5-1882-4B46-BE16-3647310255E7}"/>
                </a:ext>
              </a:extLst>
            </p:cNvPr>
            <p:cNvSpPr>
              <a:spLocks/>
            </p:cNvSpPr>
            <p:nvPr/>
          </p:nvSpPr>
          <p:spPr bwMode="auto">
            <a:xfrm>
              <a:off x="2591" y="1182"/>
              <a:ext cx="51" cy="35"/>
            </a:xfrm>
            <a:custGeom>
              <a:avLst/>
              <a:gdLst>
                <a:gd name="T0" fmla="*/ 79 w 84"/>
                <a:gd name="T1" fmla="*/ 35 h 58"/>
                <a:gd name="T2" fmla="*/ 76 w 84"/>
                <a:gd name="T3" fmla="*/ 38 h 58"/>
                <a:gd name="T4" fmla="*/ 74 w 84"/>
                <a:gd name="T5" fmla="*/ 39 h 58"/>
                <a:gd name="T6" fmla="*/ 69 w 84"/>
                <a:gd name="T7" fmla="*/ 44 h 58"/>
                <a:gd name="T8" fmla="*/ 69 w 84"/>
                <a:gd name="T9" fmla="*/ 52 h 58"/>
                <a:gd name="T10" fmla="*/ 71 w 84"/>
                <a:gd name="T11" fmla="*/ 56 h 58"/>
                <a:gd name="T12" fmla="*/ 62 w 84"/>
                <a:gd name="T13" fmla="*/ 56 h 58"/>
                <a:gd name="T14" fmla="*/ 48 w 84"/>
                <a:gd name="T15" fmla="*/ 48 h 58"/>
                <a:gd name="T16" fmla="*/ 46 w 84"/>
                <a:gd name="T17" fmla="*/ 39 h 58"/>
                <a:gd name="T18" fmla="*/ 35 w 84"/>
                <a:gd name="T19" fmla="*/ 45 h 58"/>
                <a:gd name="T20" fmla="*/ 32 w 84"/>
                <a:gd name="T21" fmla="*/ 34 h 58"/>
                <a:gd name="T22" fmla="*/ 24 w 84"/>
                <a:gd name="T23" fmla="*/ 34 h 58"/>
                <a:gd name="T24" fmla="*/ 22 w 84"/>
                <a:gd name="T25" fmla="*/ 32 h 58"/>
                <a:gd name="T26" fmla="*/ 17 w 84"/>
                <a:gd name="T27" fmla="*/ 29 h 58"/>
                <a:gd name="T28" fmla="*/ 13 w 84"/>
                <a:gd name="T29" fmla="*/ 24 h 58"/>
                <a:gd name="T30" fmla="*/ 7 w 84"/>
                <a:gd name="T31" fmla="*/ 23 h 58"/>
                <a:gd name="T32" fmla="*/ 2 w 84"/>
                <a:gd name="T33" fmla="*/ 22 h 58"/>
                <a:gd name="T34" fmla="*/ 0 w 84"/>
                <a:gd name="T35" fmla="*/ 13 h 58"/>
                <a:gd name="T36" fmla="*/ 13 w 84"/>
                <a:gd name="T37" fmla="*/ 8 h 58"/>
                <a:gd name="T38" fmla="*/ 23 w 84"/>
                <a:gd name="T39" fmla="*/ 0 h 58"/>
                <a:gd name="T40" fmla="*/ 24 w 84"/>
                <a:gd name="T41" fmla="*/ 0 h 58"/>
                <a:gd name="T42" fmla="*/ 26 w 84"/>
                <a:gd name="T43" fmla="*/ 4 h 58"/>
                <a:gd name="T44" fmla="*/ 35 w 84"/>
                <a:gd name="T45" fmla="*/ 6 h 58"/>
                <a:gd name="T46" fmla="*/ 41 w 84"/>
                <a:gd name="T47" fmla="*/ 6 h 58"/>
                <a:gd name="T48" fmla="*/ 50 w 84"/>
                <a:gd name="T49" fmla="*/ 4 h 58"/>
                <a:gd name="T50" fmla="*/ 65 w 84"/>
                <a:gd name="T51" fmla="*/ 11 h 58"/>
                <a:gd name="T52" fmla="*/ 71 w 84"/>
                <a:gd name="T53" fmla="*/ 13 h 58"/>
                <a:gd name="T54" fmla="*/ 72 w 84"/>
                <a:gd name="T55" fmla="*/ 14 h 58"/>
                <a:gd name="T56" fmla="*/ 75 w 84"/>
                <a:gd name="T57" fmla="*/ 20 h 58"/>
                <a:gd name="T58" fmla="*/ 80 w 84"/>
                <a:gd name="T59" fmla="*/ 30 h 58"/>
                <a:gd name="T60" fmla="*/ 79 w 84"/>
                <a:gd name="T61"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58">
                  <a:moveTo>
                    <a:pt x="79" y="35"/>
                  </a:moveTo>
                  <a:cubicBezTo>
                    <a:pt x="78" y="36"/>
                    <a:pt x="77" y="37"/>
                    <a:pt x="76" y="38"/>
                  </a:cubicBezTo>
                  <a:cubicBezTo>
                    <a:pt x="75" y="38"/>
                    <a:pt x="75" y="38"/>
                    <a:pt x="74" y="39"/>
                  </a:cubicBezTo>
                  <a:cubicBezTo>
                    <a:pt x="72" y="39"/>
                    <a:pt x="70" y="41"/>
                    <a:pt x="69" y="44"/>
                  </a:cubicBezTo>
                  <a:cubicBezTo>
                    <a:pt x="68" y="47"/>
                    <a:pt x="69" y="48"/>
                    <a:pt x="69" y="52"/>
                  </a:cubicBezTo>
                  <a:cubicBezTo>
                    <a:pt x="69" y="55"/>
                    <a:pt x="70" y="55"/>
                    <a:pt x="71" y="56"/>
                  </a:cubicBezTo>
                  <a:cubicBezTo>
                    <a:pt x="67" y="57"/>
                    <a:pt x="64" y="58"/>
                    <a:pt x="62" y="56"/>
                  </a:cubicBezTo>
                  <a:cubicBezTo>
                    <a:pt x="59" y="54"/>
                    <a:pt x="48" y="53"/>
                    <a:pt x="48" y="48"/>
                  </a:cubicBezTo>
                  <a:cubicBezTo>
                    <a:pt x="48" y="43"/>
                    <a:pt x="48" y="37"/>
                    <a:pt x="46" y="39"/>
                  </a:cubicBezTo>
                  <a:cubicBezTo>
                    <a:pt x="44" y="41"/>
                    <a:pt x="37" y="49"/>
                    <a:pt x="35" y="45"/>
                  </a:cubicBezTo>
                  <a:cubicBezTo>
                    <a:pt x="34" y="40"/>
                    <a:pt x="34" y="35"/>
                    <a:pt x="32" y="34"/>
                  </a:cubicBezTo>
                  <a:cubicBezTo>
                    <a:pt x="29" y="34"/>
                    <a:pt x="24" y="34"/>
                    <a:pt x="24" y="34"/>
                  </a:cubicBezTo>
                  <a:cubicBezTo>
                    <a:pt x="23" y="35"/>
                    <a:pt x="22" y="34"/>
                    <a:pt x="22" y="32"/>
                  </a:cubicBezTo>
                  <a:cubicBezTo>
                    <a:pt x="21" y="30"/>
                    <a:pt x="18" y="30"/>
                    <a:pt x="17" y="29"/>
                  </a:cubicBezTo>
                  <a:cubicBezTo>
                    <a:pt x="15" y="27"/>
                    <a:pt x="15" y="27"/>
                    <a:pt x="13" y="24"/>
                  </a:cubicBezTo>
                  <a:cubicBezTo>
                    <a:pt x="11" y="21"/>
                    <a:pt x="9" y="21"/>
                    <a:pt x="7" y="23"/>
                  </a:cubicBezTo>
                  <a:cubicBezTo>
                    <a:pt x="5" y="25"/>
                    <a:pt x="3" y="25"/>
                    <a:pt x="2" y="22"/>
                  </a:cubicBezTo>
                  <a:cubicBezTo>
                    <a:pt x="1" y="20"/>
                    <a:pt x="0" y="15"/>
                    <a:pt x="0" y="13"/>
                  </a:cubicBezTo>
                  <a:cubicBezTo>
                    <a:pt x="4" y="11"/>
                    <a:pt x="7" y="12"/>
                    <a:pt x="13" y="8"/>
                  </a:cubicBezTo>
                  <a:cubicBezTo>
                    <a:pt x="20" y="5"/>
                    <a:pt x="17" y="5"/>
                    <a:pt x="23" y="0"/>
                  </a:cubicBezTo>
                  <a:cubicBezTo>
                    <a:pt x="23" y="0"/>
                    <a:pt x="24" y="0"/>
                    <a:pt x="24" y="0"/>
                  </a:cubicBezTo>
                  <a:cubicBezTo>
                    <a:pt x="25" y="1"/>
                    <a:pt x="25" y="2"/>
                    <a:pt x="26" y="4"/>
                  </a:cubicBezTo>
                  <a:cubicBezTo>
                    <a:pt x="29" y="10"/>
                    <a:pt x="27" y="4"/>
                    <a:pt x="35" y="6"/>
                  </a:cubicBezTo>
                  <a:cubicBezTo>
                    <a:pt x="43" y="8"/>
                    <a:pt x="39" y="6"/>
                    <a:pt x="41" y="6"/>
                  </a:cubicBezTo>
                  <a:cubicBezTo>
                    <a:pt x="42" y="5"/>
                    <a:pt x="46" y="3"/>
                    <a:pt x="50" y="4"/>
                  </a:cubicBezTo>
                  <a:cubicBezTo>
                    <a:pt x="55" y="4"/>
                    <a:pt x="59" y="8"/>
                    <a:pt x="65" y="11"/>
                  </a:cubicBezTo>
                  <a:cubicBezTo>
                    <a:pt x="71" y="14"/>
                    <a:pt x="69" y="12"/>
                    <a:pt x="71" y="13"/>
                  </a:cubicBezTo>
                  <a:cubicBezTo>
                    <a:pt x="71" y="14"/>
                    <a:pt x="72" y="14"/>
                    <a:pt x="72" y="14"/>
                  </a:cubicBezTo>
                  <a:cubicBezTo>
                    <a:pt x="76" y="17"/>
                    <a:pt x="74" y="16"/>
                    <a:pt x="75" y="20"/>
                  </a:cubicBezTo>
                  <a:cubicBezTo>
                    <a:pt x="76" y="25"/>
                    <a:pt x="77" y="27"/>
                    <a:pt x="80" y="30"/>
                  </a:cubicBezTo>
                  <a:cubicBezTo>
                    <a:pt x="84" y="32"/>
                    <a:pt x="81" y="34"/>
                    <a:pt x="79"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156">
              <a:extLst>
                <a:ext uri="{FF2B5EF4-FFF2-40B4-BE49-F238E27FC236}">
                  <a16:creationId xmlns:a16="http://schemas.microsoft.com/office/drawing/2014/main" id="{22FC3CC2-87C9-914F-952A-CC356005608A}"/>
                </a:ext>
              </a:extLst>
            </p:cNvPr>
            <p:cNvSpPr>
              <a:spLocks/>
            </p:cNvSpPr>
            <p:nvPr/>
          </p:nvSpPr>
          <p:spPr bwMode="auto">
            <a:xfrm>
              <a:off x="2606" y="1152"/>
              <a:ext cx="48" cy="39"/>
            </a:xfrm>
            <a:custGeom>
              <a:avLst/>
              <a:gdLst>
                <a:gd name="T0" fmla="*/ 77 w 80"/>
                <a:gd name="T1" fmla="*/ 9 h 64"/>
                <a:gd name="T2" fmla="*/ 75 w 80"/>
                <a:gd name="T3" fmla="*/ 14 h 64"/>
                <a:gd name="T4" fmla="*/ 74 w 80"/>
                <a:gd name="T5" fmla="*/ 18 h 64"/>
                <a:gd name="T6" fmla="*/ 67 w 80"/>
                <a:gd name="T7" fmla="*/ 21 h 64"/>
                <a:gd name="T8" fmla="*/ 67 w 80"/>
                <a:gd name="T9" fmla="*/ 25 h 64"/>
                <a:gd name="T10" fmla="*/ 73 w 80"/>
                <a:gd name="T11" fmla="*/ 28 h 64"/>
                <a:gd name="T12" fmla="*/ 70 w 80"/>
                <a:gd name="T13" fmla="*/ 35 h 64"/>
                <a:gd name="T14" fmla="*/ 65 w 80"/>
                <a:gd name="T15" fmla="*/ 41 h 64"/>
                <a:gd name="T16" fmla="*/ 50 w 80"/>
                <a:gd name="T17" fmla="*/ 44 h 64"/>
                <a:gd name="T18" fmla="*/ 56 w 80"/>
                <a:gd name="T19" fmla="*/ 53 h 64"/>
                <a:gd name="T20" fmla="*/ 52 w 80"/>
                <a:gd name="T21" fmla="*/ 57 h 64"/>
                <a:gd name="T22" fmla="*/ 47 w 80"/>
                <a:gd name="T23" fmla="*/ 63 h 64"/>
                <a:gd name="T24" fmla="*/ 41 w 80"/>
                <a:gd name="T25" fmla="*/ 61 h 64"/>
                <a:gd name="T26" fmla="*/ 26 w 80"/>
                <a:gd name="T27" fmla="*/ 54 h 64"/>
                <a:gd name="T28" fmla="*/ 17 w 80"/>
                <a:gd name="T29" fmla="*/ 56 h 64"/>
                <a:gd name="T30" fmla="*/ 11 w 80"/>
                <a:gd name="T31" fmla="*/ 56 h 64"/>
                <a:gd name="T32" fmla="*/ 2 w 80"/>
                <a:gd name="T33" fmla="*/ 54 h 64"/>
                <a:gd name="T34" fmla="*/ 0 w 80"/>
                <a:gd name="T35" fmla="*/ 50 h 64"/>
                <a:gd name="T36" fmla="*/ 10 w 80"/>
                <a:gd name="T37" fmla="*/ 41 h 64"/>
                <a:gd name="T38" fmla="*/ 20 w 80"/>
                <a:gd name="T39" fmla="*/ 21 h 64"/>
                <a:gd name="T40" fmla="*/ 28 w 80"/>
                <a:gd name="T41" fmla="*/ 12 h 64"/>
                <a:gd name="T42" fmla="*/ 41 w 80"/>
                <a:gd name="T43" fmla="*/ 9 h 64"/>
                <a:gd name="T44" fmla="*/ 48 w 80"/>
                <a:gd name="T45" fmla="*/ 1 h 64"/>
                <a:gd name="T46" fmla="*/ 60 w 80"/>
                <a:gd name="T47" fmla="*/ 1 h 64"/>
                <a:gd name="T48" fmla="*/ 74 w 80"/>
                <a:gd name="T49" fmla="*/ 2 h 64"/>
                <a:gd name="T50" fmla="*/ 79 w 80"/>
                <a:gd name="T51" fmla="*/ 4 h 64"/>
                <a:gd name="T52" fmla="*/ 77 w 80"/>
                <a:gd name="T5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64">
                  <a:moveTo>
                    <a:pt x="77" y="9"/>
                  </a:moveTo>
                  <a:cubicBezTo>
                    <a:pt x="77" y="11"/>
                    <a:pt x="76" y="13"/>
                    <a:pt x="75" y="14"/>
                  </a:cubicBezTo>
                  <a:cubicBezTo>
                    <a:pt x="74" y="15"/>
                    <a:pt x="74" y="17"/>
                    <a:pt x="74" y="18"/>
                  </a:cubicBezTo>
                  <a:cubicBezTo>
                    <a:pt x="74" y="19"/>
                    <a:pt x="72" y="21"/>
                    <a:pt x="67" y="21"/>
                  </a:cubicBezTo>
                  <a:cubicBezTo>
                    <a:pt x="62" y="22"/>
                    <a:pt x="67" y="21"/>
                    <a:pt x="67" y="25"/>
                  </a:cubicBezTo>
                  <a:cubicBezTo>
                    <a:pt x="67" y="28"/>
                    <a:pt x="70" y="26"/>
                    <a:pt x="73" y="28"/>
                  </a:cubicBezTo>
                  <a:cubicBezTo>
                    <a:pt x="76" y="31"/>
                    <a:pt x="72" y="32"/>
                    <a:pt x="70" y="35"/>
                  </a:cubicBezTo>
                  <a:cubicBezTo>
                    <a:pt x="67" y="38"/>
                    <a:pt x="66" y="40"/>
                    <a:pt x="65" y="41"/>
                  </a:cubicBezTo>
                  <a:cubicBezTo>
                    <a:pt x="63" y="43"/>
                    <a:pt x="55" y="44"/>
                    <a:pt x="50" y="44"/>
                  </a:cubicBezTo>
                  <a:cubicBezTo>
                    <a:pt x="46" y="44"/>
                    <a:pt x="53" y="50"/>
                    <a:pt x="56" y="53"/>
                  </a:cubicBezTo>
                  <a:cubicBezTo>
                    <a:pt x="58" y="55"/>
                    <a:pt x="52" y="57"/>
                    <a:pt x="52" y="57"/>
                  </a:cubicBezTo>
                  <a:cubicBezTo>
                    <a:pt x="52" y="57"/>
                    <a:pt x="50" y="61"/>
                    <a:pt x="47" y="63"/>
                  </a:cubicBezTo>
                  <a:cubicBezTo>
                    <a:pt x="45" y="62"/>
                    <a:pt x="47" y="64"/>
                    <a:pt x="41" y="61"/>
                  </a:cubicBezTo>
                  <a:cubicBezTo>
                    <a:pt x="35" y="58"/>
                    <a:pt x="31" y="54"/>
                    <a:pt x="26" y="54"/>
                  </a:cubicBezTo>
                  <a:cubicBezTo>
                    <a:pt x="22" y="53"/>
                    <a:pt x="18" y="55"/>
                    <a:pt x="17" y="56"/>
                  </a:cubicBezTo>
                  <a:cubicBezTo>
                    <a:pt x="15" y="56"/>
                    <a:pt x="19" y="58"/>
                    <a:pt x="11" y="56"/>
                  </a:cubicBezTo>
                  <a:cubicBezTo>
                    <a:pt x="3" y="54"/>
                    <a:pt x="5" y="60"/>
                    <a:pt x="2" y="54"/>
                  </a:cubicBezTo>
                  <a:cubicBezTo>
                    <a:pt x="1" y="52"/>
                    <a:pt x="1" y="51"/>
                    <a:pt x="0" y="50"/>
                  </a:cubicBezTo>
                  <a:cubicBezTo>
                    <a:pt x="4" y="47"/>
                    <a:pt x="3" y="49"/>
                    <a:pt x="10" y="41"/>
                  </a:cubicBezTo>
                  <a:cubicBezTo>
                    <a:pt x="17" y="32"/>
                    <a:pt x="18" y="24"/>
                    <a:pt x="20" y="21"/>
                  </a:cubicBezTo>
                  <a:cubicBezTo>
                    <a:pt x="21" y="18"/>
                    <a:pt x="25" y="11"/>
                    <a:pt x="28" y="12"/>
                  </a:cubicBezTo>
                  <a:cubicBezTo>
                    <a:pt x="31" y="12"/>
                    <a:pt x="37" y="14"/>
                    <a:pt x="41" y="9"/>
                  </a:cubicBezTo>
                  <a:cubicBezTo>
                    <a:pt x="45" y="5"/>
                    <a:pt x="42" y="0"/>
                    <a:pt x="48" y="1"/>
                  </a:cubicBezTo>
                  <a:cubicBezTo>
                    <a:pt x="54" y="1"/>
                    <a:pt x="50" y="1"/>
                    <a:pt x="60" y="1"/>
                  </a:cubicBezTo>
                  <a:cubicBezTo>
                    <a:pt x="70" y="0"/>
                    <a:pt x="73" y="6"/>
                    <a:pt x="74" y="2"/>
                  </a:cubicBezTo>
                  <a:cubicBezTo>
                    <a:pt x="76" y="2"/>
                    <a:pt x="78" y="3"/>
                    <a:pt x="79" y="4"/>
                  </a:cubicBezTo>
                  <a:cubicBezTo>
                    <a:pt x="80" y="5"/>
                    <a:pt x="77" y="7"/>
                    <a:pt x="77"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157">
              <a:extLst>
                <a:ext uri="{FF2B5EF4-FFF2-40B4-BE49-F238E27FC236}">
                  <a16:creationId xmlns:a16="http://schemas.microsoft.com/office/drawing/2014/main" id="{9F5F2A4D-2E18-0649-92A3-C55B278EC7BF}"/>
                </a:ext>
              </a:extLst>
            </p:cNvPr>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58">
              <a:extLst>
                <a:ext uri="{FF2B5EF4-FFF2-40B4-BE49-F238E27FC236}">
                  <a16:creationId xmlns:a16="http://schemas.microsoft.com/office/drawing/2014/main" id="{C8C54065-FCD5-634E-B69E-F83FAE8997C5}"/>
                </a:ext>
              </a:extLst>
            </p:cNvPr>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159">
              <a:extLst>
                <a:ext uri="{FF2B5EF4-FFF2-40B4-BE49-F238E27FC236}">
                  <a16:creationId xmlns:a16="http://schemas.microsoft.com/office/drawing/2014/main" id="{E3FFB8AF-79E0-744D-B599-67A44F11E175}"/>
                </a:ext>
              </a:extLst>
            </p:cNvPr>
            <p:cNvSpPr>
              <a:spLocks/>
            </p:cNvSpPr>
            <p:nvPr/>
          </p:nvSpPr>
          <p:spPr bwMode="auto">
            <a:xfrm>
              <a:off x="2641" y="1255"/>
              <a:ext cx="165" cy="154"/>
            </a:xfrm>
            <a:custGeom>
              <a:avLst/>
              <a:gdLst>
                <a:gd name="T0" fmla="*/ 264 w 274"/>
                <a:gd name="T1" fmla="*/ 202 h 256"/>
                <a:gd name="T2" fmla="*/ 252 w 274"/>
                <a:gd name="T3" fmla="*/ 191 h 256"/>
                <a:gd name="T4" fmla="*/ 241 w 274"/>
                <a:gd name="T5" fmla="*/ 185 h 256"/>
                <a:gd name="T6" fmla="*/ 229 w 274"/>
                <a:gd name="T7" fmla="*/ 197 h 256"/>
                <a:gd name="T8" fmla="*/ 241 w 274"/>
                <a:gd name="T9" fmla="*/ 214 h 256"/>
                <a:gd name="T10" fmla="*/ 237 w 274"/>
                <a:gd name="T11" fmla="*/ 230 h 256"/>
                <a:gd name="T12" fmla="*/ 228 w 274"/>
                <a:gd name="T13" fmla="*/ 247 h 256"/>
                <a:gd name="T14" fmla="*/ 215 w 274"/>
                <a:gd name="T15" fmla="*/ 256 h 256"/>
                <a:gd name="T16" fmla="*/ 211 w 274"/>
                <a:gd name="T17" fmla="*/ 246 h 256"/>
                <a:gd name="T18" fmla="*/ 217 w 274"/>
                <a:gd name="T19" fmla="*/ 232 h 256"/>
                <a:gd name="T20" fmla="*/ 215 w 274"/>
                <a:gd name="T21" fmla="*/ 214 h 256"/>
                <a:gd name="T22" fmla="*/ 204 w 274"/>
                <a:gd name="T23" fmla="*/ 196 h 256"/>
                <a:gd name="T24" fmla="*/ 191 w 274"/>
                <a:gd name="T25" fmla="*/ 190 h 256"/>
                <a:gd name="T26" fmla="*/ 177 w 274"/>
                <a:gd name="T27" fmla="*/ 183 h 256"/>
                <a:gd name="T28" fmla="*/ 164 w 274"/>
                <a:gd name="T29" fmla="*/ 165 h 256"/>
                <a:gd name="T30" fmla="*/ 147 w 274"/>
                <a:gd name="T31" fmla="*/ 162 h 256"/>
                <a:gd name="T32" fmla="*/ 131 w 274"/>
                <a:gd name="T33" fmla="*/ 151 h 256"/>
                <a:gd name="T34" fmla="*/ 116 w 274"/>
                <a:gd name="T35" fmla="*/ 140 h 256"/>
                <a:gd name="T36" fmla="*/ 103 w 274"/>
                <a:gd name="T37" fmla="*/ 129 h 256"/>
                <a:gd name="T38" fmla="*/ 91 w 274"/>
                <a:gd name="T39" fmla="*/ 114 h 256"/>
                <a:gd name="T40" fmla="*/ 85 w 274"/>
                <a:gd name="T41" fmla="*/ 93 h 256"/>
                <a:gd name="T42" fmla="*/ 69 w 274"/>
                <a:gd name="T43" fmla="*/ 84 h 256"/>
                <a:gd name="T44" fmla="*/ 43 w 274"/>
                <a:gd name="T45" fmla="*/ 82 h 256"/>
                <a:gd name="T46" fmla="*/ 22 w 274"/>
                <a:gd name="T47" fmla="*/ 91 h 256"/>
                <a:gd name="T48" fmla="*/ 11 w 274"/>
                <a:gd name="T49" fmla="*/ 99 h 256"/>
                <a:gd name="T50" fmla="*/ 18 w 274"/>
                <a:gd name="T51" fmla="*/ 90 h 256"/>
                <a:gd name="T52" fmla="*/ 7 w 274"/>
                <a:gd name="T53" fmla="*/ 75 h 256"/>
                <a:gd name="T54" fmla="*/ 4 w 274"/>
                <a:gd name="T55" fmla="*/ 54 h 256"/>
                <a:gd name="T56" fmla="*/ 8 w 274"/>
                <a:gd name="T57" fmla="*/ 35 h 256"/>
                <a:gd name="T58" fmla="*/ 22 w 274"/>
                <a:gd name="T59" fmla="*/ 33 h 256"/>
                <a:gd name="T60" fmla="*/ 43 w 274"/>
                <a:gd name="T61" fmla="*/ 21 h 256"/>
                <a:gd name="T62" fmla="*/ 56 w 274"/>
                <a:gd name="T63" fmla="*/ 36 h 256"/>
                <a:gd name="T64" fmla="*/ 64 w 274"/>
                <a:gd name="T65" fmla="*/ 18 h 256"/>
                <a:gd name="T66" fmla="*/ 80 w 274"/>
                <a:gd name="T67" fmla="*/ 26 h 256"/>
                <a:gd name="T68" fmla="*/ 87 w 274"/>
                <a:gd name="T69" fmla="*/ 15 h 256"/>
                <a:gd name="T70" fmla="*/ 93 w 274"/>
                <a:gd name="T71" fmla="*/ 8 h 256"/>
                <a:gd name="T72" fmla="*/ 112 w 274"/>
                <a:gd name="T73" fmla="*/ 5 h 256"/>
                <a:gd name="T74" fmla="*/ 138 w 274"/>
                <a:gd name="T75" fmla="*/ 15 h 256"/>
                <a:gd name="T76" fmla="*/ 158 w 274"/>
                <a:gd name="T77" fmla="*/ 17 h 256"/>
                <a:gd name="T78" fmla="*/ 154 w 274"/>
                <a:gd name="T79" fmla="*/ 24 h 256"/>
                <a:gd name="T80" fmla="*/ 157 w 274"/>
                <a:gd name="T81" fmla="*/ 34 h 256"/>
                <a:gd name="T82" fmla="*/ 148 w 274"/>
                <a:gd name="T83" fmla="*/ 39 h 256"/>
                <a:gd name="T84" fmla="*/ 128 w 274"/>
                <a:gd name="T85" fmla="*/ 46 h 256"/>
                <a:gd name="T86" fmla="*/ 133 w 274"/>
                <a:gd name="T87" fmla="*/ 63 h 256"/>
                <a:gd name="T88" fmla="*/ 127 w 274"/>
                <a:gd name="T89" fmla="*/ 74 h 256"/>
                <a:gd name="T90" fmla="*/ 150 w 274"/>
                <a:gd name="T91" fmla="*/ 94 h 256"/>
                <a:gd name="T92" fmla="*/ 169 w 274"/>
                <a:gd name="T93" fmla="*/ 121 h 256"/>
                <a:gd name="T94" fmla="*/ 193 w 274"/>
                <a:gd name="T95" fmla="*/ 143 h 256"/>
                <a:gd name="T96" fmla="*/ 218 w 274"/>
                <a:gd name="T97" fmla="*/ 151 h 256"/>
                <a:gd name="T98" fmla="*/ 221 w 274"/>
                <a:gd name="T99" fmla="*/ 160 h 256"/>
                <a:gd name="T100" fmla="*/ 248 w 274"/>
                <a:gd name="T101" fmla="*/ 172 h 256"/>
                <a:gd name="T102" fmla="*/ 271 w 274"/>
                <a:gd name="T103" fmla="*/ 18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256">
                  <a:moveTo>
                    <a:pt x="272" y="200"/>
                  </a:moveTo>
                  <a:cubicBezTo>
                    <a:pt x="270" y="202"/>
                    <a:pt x="266" y="208"/>
                    <a:pt x="264" y="202"/>
                  </a:cubicBezTo>
                  <a:cubicBezTo>
                    <a:pt x="261" y="197"/>
                    <a:pt x="263" y="198"/>
                    <a:pt x="260" y="195"/>
                  </a:cubicBezTo>
                  <a:cubicBezTo>
                    <a:pt x="257" y="193"/>
                    <a:pt x="257" y="191"/>
                    <a:pt x="252" y="191"/>
                  </a:cubicBezTo>
                  <a:cubicBezTo>
                    <a:pt x="248" y="191"/>
                    <a:pt x="246" y="190"/>
                    <a:pt x="246" y="187"/>
                  </a:cubicBezTo>
                  <a:cubicBezTo>
                    <a:pt x="246" y="185"/>
                    <a:pt x="246" y="183"/>
                    <a:pt x="241" y="185"/>
                  </a:cubicBezTo>
                  <a:cubicBezTo>
                    <a:pt x="237" y="187"/>
                    <a:pt x="236" y="186"/>
                    <a:pt x="234" y="188"/>
                  </a:cubicBezTo>
                  <a:cubicBezTo>
                    <a:pt x="233" y="191"/>
                    <a:pt x="230" y="190"/>
                    <a:pt x="229" y="197"/>
                  </a:cubicBezTo>
                  <a:cubicBezTo>
                    <a:pt x="229" y="203"/>
                    <a:pt x="225" y="201"/>
                    <a:pt x="229" y="205"/>
                  </a:cubicBezTo>
                  <a:cubicBezTo>
                    <a:pt x="234" y="209"/>
                    <a:pt x="239" y="213"/>
                    <a:pt x="241" y="214"/>
                  </a:cubicBezTo>
                  <a:cubicBezTo>
                    <a:pt x="243" y="215"/>
                    <a:pt x="246" y="221"/>
                    <a:pt x="244" y="224"/>
                  </a:cubicBezTo>
                  <a:cubicBezTo>
                    <a:pt x="242" y="226"/>
                    <a:pt x="240" y="230"/>
                    <a:pt x="237" y="230"/>
                  </a:cubicBezTo>
                  <a:cubicBezTo>
                    <a:pt x="235" y="229"/>
                    <a:pt x="228" y="232"/>
                    <a:pt x="228" y="236"/>
                  </a:cubicBezTo>
                  <a:cubicBezTo>
                    <a:pt x="228" y="240"/>
                    <a:pt x="232" y="244"/>
                    <a:pt x="228" y="247"/>
                  </a:cubicBezTo>
                  <a:cubicBezTo>
                    <a:pt x="224" y="249"/>
                    <a:pt x="223" y="251"/>
                    <a:pt x="220" y="253"/>
                  </a:cubicBezTo>
                  <a:cubicBezTo>
                    <a:pt x="218" y="255"/>
                    <a:pt x="223" y="256"/>
                    <a:pt x="215" y="256"/>
                  </a:cubicBezTo>
                  <a:cubicBezTo>
                    <a:pt x="207" y="256"/>
                    <a:pt x="206" y="253"/>
                    <a:pt x="207" y="252"/>
                  </a:cubicBezTo>
                  <a:cubicBezTo>
                    <a:pt x="208" y="251"/>
                    <a:pt x="208" y="248"/>
                    <a:pt x="211" y="246"/>
                  </a:cubicBezTo>
                  <a:cubicBezTo>
                    <a:pt x="214" y="243"/>
                    <a:pt x="215" y="242"/>
                    <a:pt x="215" y="239"/>
                  </a:cubicBezTo>
                  <a:cubicBezTo>
                    <a:pt x="215" y="236"/>
                    <a:pt x="216" y="234"/>
                    <a:pt x="217" y="232"/>
                  </a:cubicBezTo>
                  <a:cubicBezTo>
                    <a:pt x="219" y="231"/>
                    <a:pt x="221" y="231"/>
                    <a:pt x="219" y="225"/>
                  </a:cubicBezTo>
                  <a:cubicBezTo>
                    <a:pt x="216" y="219"/>
                    <a:pt x="217" y="221"/>
                    <a:pt x="215" y="214"/>
                  </a:cubicBezTo>
                  <a:cubicBezTo>
                    <a:pt x="213" y="207"/>
                    <a:pt x="211" y="207"/>
                    <a:pt x="210" y="202"/>
                  </a:cubicBezTo>
                  <a:cubicBezTo>
                    <a:pt x="208" y="197"/>
                    <a:pt x="208" y="193"/>
                    <a:pt x="204" y="196"/>
                  </a:cubicBezTo>
                  <a:cubicBezTo>
                    <a:pt x="200" y="199"/>
                    <a:pt x="193" y="194"/>
                    <a:pt x="193" y="194"/>
                  </a:cubicBezTo>
                  <a:cubicBezTo>
                    <a:pt x="193" y="194"/>
                    <a:pt x="193" y="195"/>
                    <a:pt x="191" y="190"/>
                  </a:cubicBezTo>
                  <a:cubicBezTo>
                    <a:pt x="188" y="184"/>
                    <a:pt x="185" y="179"/>
                    <a:pt x="183" y="180"/>
                  </a:cubicBezTo>
                  <a:cubicBezTo>
                    <a:pt x="180" y="180"/>
                    <a:pt x="178" y="183"/>
                    <a:pt x="177" y="183"/>
                  </a:cubicBezTo>
                  <a:cubicBezTo>
                    <a:pt x="176" y="183"/>
                    <a:pt x="177" y="173"/>
                    <a:pt x="172" y="173"/>
                  </a:cubicBezTo>
                  <a:cubicBezTo>
                    <a:pt x="168" y="173"/>
                    <a:pt x="167" y="166"/>
                    <a:pt x="164" y="165"/>
                  </a:cubicBezTo>
                  <a:cubicBezTo>
                    <a:pt x="161" y="163"/>
                    <a:pt x="160" y="162"/>
                    <a:pt x="158" y="162"/>
                  </a:cubicBezTo>
                  <a:cubicBezTo>
                    <a:pt x="155" y="162"/>
                    <a:pt x="151" y="165"/>
                    <a:pt x="147" y="162"/>
                  </a:cubicBezTo>
                  <a:cubicBezTo>
                    <a:pt x="143" y="159"/>
                    <a:pt x="144" y="162"/>
                    <a:pt x="139" y="158"/>
                  </a:cubicBezTo>
                  <a:cubicBezTo>
                    <a:pt x="134" y="154"/>
                    <a:pt x="133" y="154"/>
                    <a:pt x="131" y="151"/>
                  </a:cubicBezTo>
                  <a:cubicBezTo>
                    <a:pt x="128" y="148"/>
                    <a:pt x="125" y="144"/>
                    <a:pt x="122" y="143"/>
                  </a:cubicBezTo>
                  <a:cubicBezTo>
                    <a:pt x="120" y="142"/>
                    <a:pt x="117" y="142"/>
                    <a:pt x="116" y="140"/>
                  </a:cubicBezTo>
                  <a:cubicBezTo>
                    <a:pt x="115" y="137"/>
                    <a:pt x="115" y="132"/>
                    <a:pt x="110" y="132"/>
                  </a:cubicBezTo>
                  <a:cubicBezTo>
                    <a:pt x="105" y="132"/>
                    <a:pt x="103" y="131"/>
                    <a:pt x="103" y="129"/>
                  </a:cubicBezTo>
                  <a:cubicBezTo>
                    <a:pt x="103" y="127"/>
                    <a:pt x="100" y="125"/>
                    <a:pt x="98" y="122"/>
                  </a:cubicBezTo>
                  <a:cubicBezTo>
                    <a:pt x="95" y="119"/>
                    <a:pt x="94" y="117"/>
                    <a:pt x="91" y="114"/>
                  </a:cubicBezTo>
                  <a:cubicBezTo>
                    <a:pt x="88" y="112"/>
                    <a:pt x="87" y="112"/>
                    <a:pt x="87" y="107"/>
                  </a:cubicBezTo>
                  <a:cubicBezTo>
                    <a:pt x="86" y="103"/>
                    <a:pt x="87" y="97"/>
                    <a:pt x="85" y="93"/>
                  </a:cubicBezTo>
                  <a:cubicBezTo>
                    <a:pt x="82" y="88"/>
                    <a:pt x="77" y="89"/>
                    <a:pt x="77" y="88"/>
                  </a:cubicBezTo>
                  <a:cubicBezTo>
                    <a:pt x="76" y="87"/>
                    <a:pt x="75" y="85"/>
                    <a:pt x="69" y="84"/>
                  </a:cubicBezTo>
                  <a:cubicBezTo>
                    <a:pt x="64" y="83"/>
                    <a:pt x="65" y="80"/>
                    <a:pt x="58" y="79"/>
                  </a:cubicBezTo>
                  <a:cubicBezTo>
                    <a:pt x="52" y="77"/>
                    <a:pt x="45" y="77"/>
                    <a:pt x="43" y="82"/>
                  </a:cubicBezTo>
                  <a:cubicBezTo>
                    <a:pt x="40" y="86"/>
                    <a:pt x="40" y="89"/>
                    <a:pt x="34" y="90"/>
                  </a:cubicBezTo>
                  <a:cubicBezTo>
                    <a:pt x="27" y="91"/>
                    <a:pt x="27" y="90"/>
                    <a:pt x="22" y="91"/>
                  </a:cubicBezTo>
                  <a:cubicBezTo>
                    <a:pt x="18" y="93"/>
                    <a:pt x="18" y="95"/>
                    <a:pt x="17" y="96"/>
                  </a:cubicBezTo>
                  <a:cubicBezTo>
                    <a:pt x="16" y="98"/>
                    <a:pt x="15" y="96"/>
                    <a:pt x="11" y="99"/>
                  </a:cubicBezTo>
                  <a:cubicBezTo>
                    <a:pt x="11" y="97"/>
                    <a:pt x="9" y="93"/>
                    <a:pt x="11" y="93"/>
                  </a:cubicBezTo>
                  <a:cubicBezTo>
                    <a:pt x="14" y="93"/>
                    <a:pt x="17" y="91"/>
                    <a:pt x="18" y="90"/>
                  </a:cubicBezTo>
                  <a:cubicBezTo>
                    <a:pt x="20" y="89"/>
                    <a:pt x="28" y="84"/>
                    <a:pt x="23" y="83"/>
                  </a:cubicBezTo>
                  <a:cubicBezTo>
                    <a:pt x="18" y="81"/>
                    <a:pt x="7" y="80"/>
                    <a:pt x="7" y="75"/>
                  </a:cubicBezTo>
                  <a:cubicBezTo>
                    <a:pt x="7" y="71"/>
                    <a:pt x="11" y="66"/>
                    <a:pt x="7" y="63"/>
                  </a:cubicBezTo>
                  <a:cubicBezTo>
                    <a:pt x="3" y="59"/>
                    <a:pt x="0" y="56"/>
                    <a:pt x="4" y="54"/>
                  </a:cubicBezTo>
                  <a:cubicBezTo>
                    <a:pt x="8" y="52"/>
                    <a:pt x="17" y="51"/>
                    <a:pt x="14" y="48"/>
                  </a:cubicBezTo>
                  <a:cubicBezTo>
                    <a:pt x="12" y="45"/>
                    <a:pt x="4" y="36"/>
                    <a:pt x="8" y="35"/>
                  </a:cubicBezTo>
                  <a:cubicBezTo>
                    <a:pt x="9" y="35"/>
                    <a:pt x="10" y="35"/>
                    <a:pt x="10" y="35"/>
                  </a:cubicBezTo>
                  <a:cubicBezTo>
                    <a:pt x="15" y="35"/>
                    <a:pt x="19" y="33"/>
                    <a:pt x="22" y="33"/>
                  </a:cubicBezTo>
                  <a:cubicBezTo>
                    <a:pt x="26" y="33"/>
                    <a:pt x="34" y="32"/>
                    <a:pt x="36" y="29"/>
                  </a:cubicBezTo>
                  <a:cubicBezTo>
                    <a:pt x="37" y="26"/>
                    <a:pt x="42" y="17"/>
                    <a:pt x="43" y="21"/>
                  </a:cubicBezTo>
                  <a:cubicBezTo>
                    <a:pt x="44" y="25"/>
                    <a:pt x="48" y="28"/>
                    <a:pt x="49" y="29"/>
                  </a:cubicBezTo>
                  <a:cubicBezTo>
                    <a:pt x="50" y="30"/>
                    <a:pt x="52" y="38"/>
                    <a:pt x="56" y="36"/>
                  </a:cubicBezTo>
                  <a:cubicBezTo>
                    <a:pt x="59" y="33"/>
                    <a:pt x="54" y="31"/>
                    <a:pt x="59" y="27"/>
                  </a:cubicBezTo>
                  <a:cubicBezTo>
                    <a:pt x="63" y="24"/>
                    <a:pt x="63" y="14"/>
                    <a:pt x="64" y="18"/>
                  </a:cubicBezTo>
                  <a:cubicBezTo>
                    <a:pt x="66" y="22"/>
                    <a:pt x="73" y="23"/>
                    <a:pt x="75" y="23"/>
                  </a:cubicBezTo>
                  <a:cubicBezTo>
                    <a:pt x="76" y="23"/>
                    <a:pt x="78" y="28"/>
                    <a:pt x="80" y="26"/>
                  </a:cubicBezTo>
                  <a:cubicBezTo>
                    <a:pt x="81" y="23"/>
                    <a:pt x="78" y="17"/>
                    <a:pt x="80" y="16"/>
                  </a:cubicBezTo>
                  <a:cubicBezTo>
                    <a:pt x="82" y="16"/>
                    <a:pt x="87" y="18"/>
                    <a:pt x="87" y="15"/>
                  </a:cubicBezTo>
                  <a:cubicBezTo>
                    <a:pt x="88" y="13"/>
                    <a:pt x="88" y="10"/>
                    <a:pt x="90" y="9"/>
                  </a:cubicBezTo>
                  <a:cubicBezTo>
                    <a:pt x="90" y="8"/>
                    <a:pt x="91" y="8"/>
                    <a:pt x="93" y="8"/>
                  </a:cubicBezTo>
                  <a:cubicBezTo>
                    <a:pt x="97" y="9"/>
                    <a:pt x="101" y="12"/>
                    <a:pt x="102" y="11"/>
                  </a:cubicBezTo>
                  <a:cubicBezTo>
                    <a:pt x="102" y="10"/>
                    <a:pt x="107" y="4"/>
                    <a:pt x="112" y="5"/>
                  </a:cubicBezTo>
                  <a:cubicBezTo>
                    <a:pt x="117" y="5"/>
                    <a:pt x="123" y="0"/>
                    <a:pt x="126" y="5"/>
                  </a:cubicBezTo>
                  <a:cubicBezTo>
                    <a:pt x="129" y="11"/>
                    <a:pt x="132" y="15"/>
                    <a:pt x="138" y="15"/>
                  </a:cubicBezTo>
                  <a:cubicBezTo>
                    <a:pt x="145" y="15"/>
                    <a:pt x="138" y="12"/>
                    <a:pt x="148" y="15"/>
                  </a:cubicBezTo>
                  <a:cubicBezTo>
                    <a:pt x="158" y="17"/>
                    <a:pt x="159" y="15"/>
                    <a:pt x="158" y="17"/>
                  </a:cubicBezTo>
                  <a:cubicBezTo>
                    <a:pt x="158" y="18"/>
                    <a:pt x="158" y="18"/>
                    <a:pt x="158" y="18"/>
                  </a:cubicBezTo>
                  <a:cubicBezTo>
                    <a:pt x="157" y="20"/>
                    <a:pt x="151" y="23"/>
                    <a:pt x="154" y="24"/>
                  </a:cubicBezTo>
                  <a:cubicBezTo>
                    <a:pt x="157" y="25"/>
                    <a:pt x="159" y="26"/>
                    <a:pt x="158" y="28"/>
                  </a:cubicBezTo>
                  <a:cubicBezTo>
                    <a:pt x="157" y="30"/>
                    <a:pt x="155" y="33"/>
                    <a:pt x="157" y="34"/>
                  </a:cubicBezTo>
                  <a:cubicBezTo>
                    <a:pt x="158" y="35"/>
                    <a:pt x="158" y="37"/>
                    <a:pt x="157" y="38"/>
                  </a:cubicBezTo>
                  <a:cubicBezTo>
                    <a:pt x="154" y="38"/>
                    <a:pt x="149" y="38"/>
                    <a:pt x="148" y="39"/>
                  </a:cubicBezTo>
                  <a:cubicBezTo>
                    <a:pt x="147" y="41"/>
                    <a:pt x="146" y="42"/>
                    <a:pt x="141" y="44"/>
                  </a:cubicBezTo>
                  <a:cubicBezTo>
                    <a:pt x="136" y="46"/>
                    <a:pt x="131" y="46"/>
                    <a:pt x="128" y="46"/>
                  </a:cubicBezTo>
                  <a:cubicBezTo>
                    <a:pt x="125" y="47"/>
                    <a:pt x="124" y="50"/>
                    <a:pt x="128" y="54"/>
                  </a:cubicBezTo>
                  <a:cubicBezTo>
                    <a:pt x="132" y="57"/>
                    <a:pt x="134" y="61"/>
                    <a:pt x="133" y="63"/>
                  </a:cubicBezTo>
                  <a:cubicBezTo>
                    <a:pt x="132" y="66"/>
                    <a:pt x="130" y="62"/>
                    <a:pt x="129" y="65"/>
                  </a:cubicBezTo>
                  <a:cubicBezTo>
                    <a:pt x="127" y="68"/>
                    <a:pt x="124" y="70"/>
                    <a:pt x="127" y="74"/>
                  </a:cubicBezTo>
                  <a:cubicBezTo>
                    <a:pt x="130" y="79"/>
                    <a:pt x="138" y="85"/>
                    <a:pt x="141" y="87"/>
                  </a:cubicBezTo>
                  <a:cubicBezTo>
                    <a:pt x="143" y="89"/>
                    <a:pt x="147" y="94"/>
                    <a:pt x="150" y="94"/>
                  </a:cubicBezTo>
                  <a:cubicBezTo>
                    <a:pt x="153" y="95"/>
                    <a:pt x="157" y="93"/>
                    <a:pt x="161" y="104"/>
                  </a:cubicBezTo>
                  <a:cubicBezTo>
                    <a:pt x="164" y="115"/>
                    <a:pt x="164" y="115"/>
                    <a:pt x="169" y="121"/>
                  </a:cubicBezTo>
                  <a:cubicBezTo>
                    <a:pt x="174" y="128"/>
                    <a:pt x="165" y="128"/>
                    <a:pt x="177" y="133"/>
                  </a:cubicBezTo>
                  <a:cubicBezTo>
                    <a:pt x="188" y="139"/>
                    <a:pt x="186" y="142"/>
                    <a:pt x="193" y="143"/>
                  </a:cubicBezTo>
                  <a:cubicBezTo>
                    <a:pt x="200" y="144"/>
                    <a:pt x="219" y="145"/>
                    <a:pt x="219" y="145"/>
                  </a:cubicBezTo>
                  <a:cubicBezTo>
                    <a:pt x="219" y="145"/>
                    <a:pt x="221" y="149"/>
                    <a:pt x="218" y="151"/>
                  </a:cubicBezTo>
                  <a:cubicBezTo>
                    <a:pt x="216" y="152"/>
                    <a:pt x="212" y="152"/>
                    <a:pt x="213" y="155"/>
                  </a:cubicBezTo>
                  <a:cubicBezTo>
                    <a:pt x="215" y="158"/>
                    <a:pt x="215" y="158"/>
                    <a:pt x="221" y="160"/>
                  </a:cubicBezTo>
                  <a:cubicBezTo>
                    <a:pt x="228" y="162"/>
                    <a:pt x="224" y="160"/>
                    <a:pt x="234" y="165"/>
                  </a:cubicBezTo>
                  <a:cubicBezTo>
                    <a:pt x="244" y="170"/>
                    <a:pt x="242" y="168"/>
                    <a:pt x="248" y="172"/>
                  </a:cubicBezTo>
                  <a:cubicBezTo>
                    <a:pt x="255" y="176"/>
                    <a:pt x="253" y="175"/>
                    <a:pt x="260" y="180"/>
                  </a:cubicBezTo>
                  <a:cubicBezTo>
                    <a:pt x="267" y="185"/>
                    <a:pt x="268" y="183"/>
                    <a:pt x="271" y="189"/>
                  </a:cubicBezTo>
                  <a:cubicBezTo>
                    <a:pt x="273" y="196"/>
                    <a:pt x="274" y="198"/>
                    <a:pt x="272" y="20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160">
              <a:extLst>
                <a:ext uri="{FF2B5EF4-FFF2-40B4-BE49-F238E27FC236}">
                  <a16:creationId xmlns:a16="http://schemas.microsoft.com/office/drawing/2014/main" id="{CD5A8A2D-366C-8A4E-B87B-EFDD55B45281}"/>
                </a:ext>
              </a:extLst>
            </p:cNvPr>
            <p:cNvSpPr>
              <a:spLocks/>
            </p:cNvSpPr>
            <p:nvPr/>
          </p:nvSpPr>
          <p:spPr bwMode="auto">
            <a:xfrm>
              <a:off x="2738" y="1127"/>
              <a:ext cx="135" cy="97"/>
            </a:xfrm>
            <a:custGeom>
              <a:avLst/>
              <a:gdLst>
                <a:gd name="T0" fmla="*/ 221 w 225"/>
                <a:gd name="T1" fmla="*/ 123 h 163"/>
                <a:gd name="T2" fmla="*/ 210 w 225"/>
                <a:gd name="T3" fmla="*/ 126 h 163"/>
                <a:gd name="T4" fmla="*/ 192 w 225"/>
                <a:gd name="T5" fmla="*/ 145 h 163"/>
                <a:gd name="T6" fmla="*/ 194 w 225"/>
                <a:gd name="T7" fmla="*/ 156 h 163"/>
                <a:gd name="T8" fmla="*/ 193 w 225"/>
                <a:gd name="T9" fmla="*/ 162 h 163"/>
                <a:gd name="T10" fmla="*/ 191 w 225"/>
                <a:gd name="T11" fmla="*/ 163 h 163"/>
                <a:gd name="T12" fmla="*/ 188 w 225"/>
                <a:gd name="T13" fmla="*/ 161 h 163"/>
                <a:gd name="T14" fmla="*/ 166 w 225"/>
                <a:gd name="T15" fmla="*/ 152 h 163"/>
                <a:gd name="T16" fmla="*/ 157 w 225"/>
                <a:gd name="T17" fmla="*/ 155 h 163"/>
                <a:gd name="T18" fmla="*/ 145 w 225"/>
                <a:gd name="T19" fmla="*/ 153 h 163"/>
                <a:gd name="T20" fmla="*/ 132 w 225"/>
                <a:gd name="T21" fmla="*/ 158 h 163"/>
                <a:gd name="T22" fmla="*/ 123 w 225"/>
                <a:gd name="T23" fmla="*/ 149 h 163"/>
                <a:gd name="T24" fmla="*/ 108 w 225"/>
                <a:gd name="T25" fmla="*/ 151 h 163"/>
                <a:gd name="T26" fmla="*/ 104 w 225"/>
                <a:gd name="T27" fmla="*/ 150 h 163"/>
                <a:gd name="T28" fmla="*/ 105 w 225"/>
                <a:gd name="T29" fmla="*/ 145 h 163"/>
                <a:gd name="T30" fmla="*/ 90 w 225"/>
                <a:gd name="T31" fmla="*/ 136 h 163"/>
                <a:gd name="T32" fmla="*/ 83 w 225"/>
                <a:gd name="T33" fmla="*/ 132 h 163"/>
                <a:gd name="T34" fmla="*/ 71 w 225"/>
                <a:gd name="T35" fmla="*/ 124 h 163"/>
                <a:gd name="T36" fmla="*/ 65 w 225"/>
                <a:gd name="T37" fmla="*/ 130 h 163"/>
                <a:gd name="T38" fmla="*/ 53 w 225"/>
                <a:gd name="T39" fmla="*/ 133 h 163"/>
                <a:gd name="T40" fmla="*/ 53 w 225"/>
                <a:gd name="T41" fmla="*/ 119 h 163"/>
                <a:gd name="T42" fmla="*/ 37 w 225"/>
                <a:gd name="T43" fmla="*/ 119 h 163"/>
                <a:gd name="T44" fmla="*/ 29 w 225"/>
                <a:gd name="T45" fmla="*/ 110 h 163"/>
                <a:gd name="T46" fmla="*/ 22 w 225"/>
                <a:gd name="T47" fmla="*/ 108 h 163"/>
                <a:gd name="T48" fmla="*/ 22 w 225"/>
                <a:gd name="T49" fmla="*/ 100 h 163"/>
                <a:gd name="T50" fmla="*/ 19 w 225"/>
                <a:gd name="T51" fmla="*/ 97 h 163"/>
                <a:gd name="T52" fmla="*/ 15 w 225"/>
                <a:gd name="T53" fmla="*/ 87 h 163"/>
                <a:gd name="T54" fmla="*/ 17 w 225"/>
                <a:gd name="T55" fmla="*/ 79 h 163"/>
                <a:gd name="T56" fmla="*/ 14 w 225"/>
                <a:gd name="T57" fmla="*/ 71 h 163"/>
                <a:gd name="T58" fmla="*/ 13 w 225"/>
                <a:gd name="T59" fmla="*/ 66 h 163"/>
                <a:gd name="T60" fmla="*/ 3 w 225"/>
                <a:gd name="T61" fmla="*/ 58 h 163"/>
                <a:gd name="T62" fmla="*/ 7 w 225"/>
                <a:gd name="T63" fmla="*/ 50 h 163"/>
                <a:gd name="T64" fmla="*/ 7 w 225"/>
                <a:gd name="T65" fmla="*/ 41 h 163"/>
                <a:gd name="T66" fmla="*/ 8 w 225"/>
                <a:gd name="T67" fmla="*/ 37 h 163"/>
                <a:gd name="T68" fmla="*/ 12 w 225"/>
                <a:gd name="T69" fmla="*/ 37 h 163"/>
                <a:gd name="T70" fmla="*/ 23 w 225"/>
                <a:gd name="T71" fmla="*/ 28 h 163"/>
                <a:gd name="T72" fmla="*/ 38 w 225"/>
                <a:gd name="T73" fmla="*/ 23 h 163"/>
                <a:gd name="T74" fmla="*/ 62 w 225"/>
                <a:gd name="T75" fmla="*/ 12 h 163"/>
                <a:gd name="T76" fmla="*/ 74 w 225"/>
                <a:gd name="T77" fmla="*/ 7 h 163"/>
                <a:gd name="T78" fmla="*/ 93 w 225"/>
                <a:gd name="T79" fmla="*/ 8 h 163"/>
                <a:gd name="T80" fmla="*/ 103 w 225"/>
                <a:gd name="T81" fmla="*/ 20 h 163"/>
                <a:gd name="T82" fmla="*/ 120 w 225"/>
                <a:gd name="T83" fmla="*/ 18 h 163"/>
                <a:gd name="T84" fmla="*/ 125 w 225"/>
                <a:gd name="T85" fmla="*/ 18 h 163"/>
                <a:gd name="T86" fmla="*/ 181 w 225"/>
                <a:gd name="T87" fmla="*/ 18 h 163"/>
                <a:gd name="T88" fmla="*/ 183 w 225"/>
                <a:gd name="T89" fmla="*/ 18 h 163"/>
                <a:gd name="T90" fmla="*/ 196 w 225"/>
                <a:gd name="T91" fmla="*/ 28 h 163"/>
                <a:gd name="T92" fmla="*/ 198 w 225"/>
                <a:gd name="T93" fmla="*/ 30 h 163"/>
                <a:gd name="T94" fmla="*/ 199 w 225"/>
                <a:gd name="T95" fmla="*/ 37 h 163"/>
                <a:gd name="T96" fmla="*/ 208 w 225"/>
                <a:gd name="T97" fmla="*/ 47 h 163"/>
                <a:gd name="T98" fmla="*/ 212 w 225"/>
                <a:gd name="T99" fmla="*/ 62 h 163"/>
                <a:gd name="T100" fmla="*/ 197 w 225"/>
                <a:gd name="T101" fmla="*/ 71 h 163"/>
                <a:gd name="T102" fmla="*/ 205 w 225"/>
                <a:gd name="T103" fmla="*/ 81 h 163"/>
                <a:gd name="T104" fmla="*/ 207 w 225"/>
                <a:gd name="T105" fmla="*/ 92 h 163"/>
                <a:gd name="T106" fmla="*/ 207 w 225"/>
                <a:gd name="T107" fmla="*/ 99 h 163"/>
                <a:gd name="T108" fmla="*/ 218 w 225"/>
                <a:gd name="T109" fmla="*/ 113 h 163"/>
                <a:gd name="T110" fmla="*/ 221 w 225"/>
                <a:gd name="T111" fmla="*/ 12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63">
                  <a:moveTo>
                    <a:pt x="221" y="123"/>
                  </a:moveTo>
                  <a:cubicBezTo>
                    <a:pt x="216" y="126"/>
                    <a:pt x="217" y="122"/>
                    <a:pt x="210" y="126"/>
                  </a:cubicBezTo>
                  <a:cubicBezTo>
                    <a:pt x="203" y="130"/>
                    <a:pt x="192" y="140"/>
                    <a:pt x="192" y="145"/>
                  </a:cubicBezTo>
                  <a:cubicBezTo>
                    <a:pt x="192" y="150"/>
                    <a:pt x="192" y="152"/>
                    <a:pt x="194" y="156"/>
                  </a:cubicBezTo>
                  <a:cubicBezTo>
                    <a:pt x="195" y="160"/>
                    <a:pt x="196" y="162"/>
                    <a:pt x="193" y="162"/>
                  </a:cubicBezTo>
                  <a:cubicBezTo>
                    <a:pt x="192" y="163"/>
                    <a:pt x="192" y="163"/>
                    <a:pt x="191" y="163"/>
                  </a:cubicBezTo>
                  <a:cubicBezTo>
                    <a:pt x="190" y="162"/>
                    <a:pt x="189" y="162"/>
                    <a:pt x="188" y="161"/>
                  </a:cubicBezTo>
                  <a:cubicBezTo>
                    <a:pt x="186" y="160"/>
                    <a:pt x="172" y="155"/>
                    <a:pt x="166" y="152"/>
                  </a:cubicBezTo>
                  <a:cubicBezTo>
                    <a:pt x="159" y="149"/>
                    <a:pt x="162" y="153"/>
                    <a:pt x="157" y="155"/>
                  </a:cubicBezTo>
                  <a:cubicBezTo>
                    <a:pt x="152" y="157"/>
                    <a:pt x="151" y="153"/>
                    <a:pt x="145" y="153"/>
                  </a:cubicBezTo>
                  <a:cubicBezTo>
                    <a:pt x="139" y="152"/>
                    <a:pt x="139" y="157"/>
                    <a:pt x="132" y="158"/>
                  </a:cubicBezTo>
                  <a:cubicBezTo>
                    <a:pt x="125" y="158"/>
                    <a:pt x="126" y="152"/>
                    <a:pt x="123" y="149"/>
                  </a:cubicBezTo>
                  <a:cubicBezTo>
                    <a:pt x="120" y="146"/>
                    <a:pt x="116" y="151"/>
                    <a:pt x="108" y="151"/>
                  </a:cubicBezTo>
                  <a:cubicBezTo>
                    <a:pt x="105" y="151"/>
                    <a:pt x="104" y="151"/>
                    <a:pt x="104" y="150"/>
                  </a:cubicBezTo>
                  <a:cubicBezTo>
                    <a:pt x="104" y="149"/>
                    <a:pt x="107" y="147"/>
                    <a:pt x="105" y="145"/>
                  </a:cubicBezTo>
                  <a:cubicBezTo>
                    <a:pt x="103" y="142"/>
                    <a:pt x="99" y="139"/>
                    <a:pt x="90" y="136"/>
                  </a:cubicBezTo>
                  <a:cubicBezTo>
                    <a:pt x="81" y="134"/>
                    <a:pt x="83" y="135"/>
                    <a:pt x="83" y="132"/>
                  </a:cubicBezTo>
                  <a:cubicBezTo>
                    <a:pt x="83" y="130"/>
                    <a:pt x="76" y="129"/>
                    <a:pt x="71" y="124"/>
                  </a:cubicBezTo>
                  <a:cubicBezTo>
                    <a:pt x="66" y="120"/>
                    <a:pt x="65" y="126"/>
                    <a:pt x="65" y="130"/>
                  </a:cubicBezTo>
                  <a:cubicBezTo>
                    <a:pt x="65" y="134"/>
                    <a:pt x="57" y="135"/>
                    <a:pt x="53" y="133"/>
                  </a:cubicBezTo>
                  <a:cubicBezTo>
                    <a:pt x="49" y="132"/>
                    <a:pt x="52" y="126"/>
                    <a:pt x="53" y="119"/>
                  </a:cubicBezTo>
                  <a:cubicBezTo>
                    <a:pt x="54" y="111"/>
                    <a:pt x="45" y="119"/>
                    <a:pt x="37" y="119"/>
                  </a:cubicBezTo>
                  <a:cubicBezTo>
                    <a:pt x="28" y="119"/>
                    <a:pt x="33" y="115"/>
                    <a:pt x="29" y="110"/>
                  </a:cubicBezTo>
                  <a:cubicBezTo>
                    <a:pt x="25" y="106"/>
                    <a:pt x="23" y="108"/>
                    <a:pt x="22" y="108"/>
                  </a:cubicBezTo>
                  <a:cubicBezTo>
                    <a:pt x="22" y="105"/>
                    <a:pt x="23" y="101"/>
                    <a:pt x="22" y="100"/>
                  </a:cubicBezTo>
                  <a:cubicBezTo>
                    <a:pt x="21" y="99"/>
                    <a:pt x="23" y="98"/>
                    <a:pt x="19" y="97"/>
                  </a:cubicBezTo>
                  <a:cubicBezTo>
                    <a:pt x="16" y="95"/>
                    <a:pt x="15" y="89"/>
                    <a:pt x="15" y="87"/>
                  </a:cubicBezTo>
                  <a:cubicBezTo>
                    <a:pt x="16" y="86"/>
                    <a:pt x="17" y="79"/>
                    <a:pt x="17" y="79"/>
                  </a:cubicBezTo>
                  <a:cubicBezTo>
                    <a:pt x="16" y="78"/>
                    <a:pt x="11" y="73"/>
                    <a:pt x="14" y="71"/>
                  </a:cubicBezTo>
                  <a:cubicBezTo>
                    <a:pt x="17" y="68"/>
                    <a:pt x="15" y="67"/>
                    <a:pt x="13" y="66"/>
                  </a:cubicBezTo>
                  <a:cubicBezTo>
                    <a:pt x="11" y="65"/>
                    <a:pt x="0" y="58"/>
                    <a:pt x="3" y="58"/>
                  </a:cubicBezTo>
                  <a:cubicBezTo>
                    <a:pt x="5" y="57"/>
                    <a:pt x="7" y="55"/>
                    <a:pt x="7" y="50"/>
                  </a:cubicBezTo>
                  <a:cubicBezTo>
                    <a:pt x="7" y="46"/>
                    <a:pt x="8" y="43"/>
                    <a:pt x="7" y="41"/>
                  </a:cubicBezTo>
                  <a:cubicBezTo>
                    <a:pt x="7" y="41"/>
                    <a:pt x="7" y="39"/>
                    <a:pt x="8" y="37"/>
                  </a:cubicBezTo>
                  <a:cubicBezTo>
                    <a:pt x="9" y="38"/>
                    <a:pt x="10" y="39"/>
                    <a:pt x="12" y="37"/>
                  </a:cubicBezTo>
                  <a:cubicBezTo>
                    <a:pt x="17" y="34"/>
                    <a:pt x="18" y="30"/>
                    <a:pt x="23" y="28"/>
                  </a:cubicBezTo>
                  <a:cubicBezTo>
                    <a:pt x="28" y="26"/>
                    <a:pt x="25" y="26"/>
                    <a:pt x="38" y="23"/>
                  </a:cubicBezTo>
                  <a:cubicBezTo>
                    <a:pt x="51" y="20"/>
                    <a:pt x="53" y="14"/>
                    <a:pt x="62" y="12"/>
                  </a:cubicBezTo>
                  <a:cubicBezTo>
                    <a:pt x="74" y="7"/>
                    <a:pt x="74" y="7"/>
                    <a:pt x="74" y="7"/>
                  </a:cubicBezTo>
                  <a:cubicBezTo>
                    <a:pt x="81" y="8"/>
                    <a:pt x="91" y="0"/>
                    <a:pt x="93" y="8"/>
                  </a:cubicBezTo>
                  <a:cubicBezTo>
                    <a:pt x="95" y="17"/>
                    <a:pt x="92" y="18"/>
                    <a:pt x="103" y="20"/>
                  </a:cubicBezTo>
                  <a:cubicBezTo>
                    <a:pt x="112" y="22"/>
                    <a:pt x="117" y="21"/>
                    <a:pt x="120" y="18"/>
                  </a:cubicBezTo>
                  <a:cubicBezTo>
                    <a:pt x="121" y="18"/>
                    <a:pt x="123" y="18"/>
                    <a:pt x="125" y="18"/>
                  </a:cubicBezTo>
                  <a:cubicBezTo>
                    <a:pt x="129" y="18"/>
                    <a:pt x="168" y="18"/>
                    <a:pt x="181" y="18"/>
                  </a:cubicBezTo>
                  <a:cubicBezTo>
                    <a:pt x="183" y="18"/>
                    <a:pt x="183" y="18"/>
                    <a:pt x="183" y="18"/>
                  </a:cubicBezTo>
                  <a:cubicBezTo>
                    <a:pt x="193" y="18"/>
                    <a:pt x="191" y="21"/>
                    <a:pt x="196" y="28"/>
                  </a:cubicBezTo>
                  <a:cubicBezTo>
                    <a:pt x="197" y="29"/>
                    <a:pt x="198" y="30"/>
                    <a:pt x="198" y="30"/>
                  </a:cubicBezTo>
                  <a:cubicBezTo>
                    <a:pt x="197" y="32"/>
                    <a:pt x="196" y="36"/>
                    <a:pt x="199" y="37"/>
                  </a:cubicBezTo>
                  <a:cubicBezTo>
                    <a:pt x="204" y="40"/>
                    <a:pt x="205" y="40"/>
                    <a:pt x="208" y="47"/>
                  </a:cubicBezTo>
                  <a:cubicBezTo>
                    <a:pt x="211" y="54"/>
                    <a:pt x="217" y="58"/>
                    <a:pt x="212" y="62"/>
                  </a:cubicBezTo>
                  <a:cubicBezTo>
                    <a:pt x="207" y="66"/>
                    <a:pt x="195" y="65"/>
                    <a:pt x="197" y="71"/>
                  </a:cubicBezTo>
                  <a:cubicBezTo>
                    <a:pt x="199" y="76"/>
                    <a:pt x="205" y="76"/>
                    <a:pt x="205" y="81"/>
                  </a:cubicBezTo>
                  <a:cubicBezTo>
                    <a:pt x="206" y="85"/>
                    <a:pt x="200" y="90"/>
                    <a:pt x="207" y="92"/>
                  </a:cubicBezTo>
                  <a:cubicBezTo>
                    <a:pt x="205" y="94"/>
                    <a:pt x="204" y="96"/>
                    <a:pt x="207" y="99"/>
                  </a:cubicBezTo>
                  <a:cubicBezTo>
                    <a:pt x="212" y="103"/>
                    <a:pt x="216" y="111"/>
                    <a:pt x="218" y="113"/>
                  </a:cubicBezTo>
                  <a:cubicBezTo>
                    <a:pt x="221" y="115"/>
                    <a:pt x="225" y="120"/>
                    <a:pt x="221" y="1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161">
              <a:extLst>
                <a:ext uri="{FF2B5EF4-FFF2-40B4-BE49-F238E27FC236}">
                  <a16:creationId xmlns:a16="http://schemas.microsoft.com/office/drawing/2014/main" id="{B2368B0A-EDBD-A740-8C63-A10CA8B03DFE}"/>
                </a:ext>
              </a:extLst>
            </p:cNvPr>
            <p:cNvSpPr>
              <a:spLocks/>
            </p:cNvSpPr>
            <p:nvPr/>
          </p:nvSpPr>
          <p:spPr bwMode="auto">
            <a:xfrm>
              <a:off x="2845" y="1170"/>
              <a:ext cx="242" cy="132"/>
            </a:xfrm>
            <a:custGeom>
              <a:avLst/>
              <a:gdLst>
                <a:gd name="T0" fmla="*/ 368 w 403"/>
                <a:gd name="T1" fmla="*/ 122 h 220"/>
                <a:gd name="T2" fmla="*/ 362 w 403"/>
                <a:gd name="T3" fmla="*/ 143 h 220"/>
                <a:gd name="T4" fmla="*/ 348 w 403"/>
                <a:gd name="T5" fmla="*/ 146 h 220"/>
                <a:gd name="T6" fmla="*/ 327 w 403"/>
                <a:gd name="T7" fmla="*/ 156 h 220"/>
                <a:gd name="T8" fmla="*/ 307 w 403"/>
                <a:gd name="T9" fmla="*/ 156 h 220"/>
                <a:gd name="T10" fmla="*/ 295 w 403"/>
                <a:gd name="T11" fmla="*/ 171 h 220"/>
                <a:gd name="T12" fmla="*/ 296 w 403"/>
                <a:gd name="T13" fmla="*/ 180 h 220"/>
                <a:gd name="T14" fmla="*/ 309 w 403"/>
                <a:gd name="T15" fmla="*/ 192 h 220"/>
                <a:gd name="T16" fmla="*/ 329 w 403"/>
                <a:gd name="T17" fmla="*/ 195 h 220"/>
                <a:gd name="T18" fmla="*/ 316 w 403"/>
                <a:gd name="T19" fmla="*/ 200 h 220"/>
                <a:gd name="T20" fmla="*/ 296 w 403"/>
                <a:gd name="T21" fmla="*/ 209 h 220"/>
                <a:gd name="T22" fmla="*/ 274 w 403"/>
                <a:gd name="T23" fmla="*/ 218 h 220"/>
                <a:gd name="T24" fmla="*/ 262 w 403"/>
                <a:gd name="T25" fmla="*/ 207 h 220"/>
                <a:gd name="T26" fmla="*/ 256 w 403"/>
                <a:gd name="T27" fmla="*/ 193 h 220"/>
                <a:gd name="T28" fmla="*/ 242 w 403"/>
                <a:gd name="T29" fmla="*/ 185 h 220"/>
                <a:gd name="T30" fmla="*/ 263 w 403"/>
                <a:gd name="T31" fmla="*/ 176 h 220"/>
                <a:gd name="T32" fmla="*/ 244 w 403"/>
                <a:gd name="T33" fmla="*/ 173 h 220"/>
                <a:gd name="T34" fmla="*/ 223 w 403"/>
                <a:gd name="T35" fmla="*/ 159 h 220"/>
                <a:gd name="T36" fmla="*/ 208 w 403"/>
                <a:gd name="T37" fmla="*/ 157 h 220"/>
                <a:gd name="T38" fmla="*/ 193 w 403"/>
                <a:gd name="T39" fmla="*/ 173 h 220"/>
                <a:gd name="T40" fmla="*/ 176 w 403"/>
                <a:gd name="T41" fmla="*/ 187 h 220"/>
                <a:gd name="T42" fmla="*/ 170 w 403"/>
                <a:gd name="T43" fmla="*/ 189 h 220"/>
                <a:gd name="T44" fmla="*/ 147 w 403"/>
                <a:gd name="T45" fmla="*/ 193 h 220"/>
                <a:gd name="T46" fmla="*/ 149 w 403"/>
                <a:gd name="T47" fmla="*/ 187 h 220"/>
                <a:gd name="T48" fmla="*/ 156 w 403"/>
                <a:gd name="T49" fmla="*/ 174 h 220"/>
                <a:gd name="T50" fmla="*/ 163 w 403"/>
                <a:gd name="T51" fmla="*/ 159 h 220"/>
                <a:gd name="T52" fmla="*/ 176 w 403"/>
                <a:gd name="T53" fmla="*/ 163 h 220"/>
                <a:gd name="T54" fmla="*/ 185 w 403"/>
                <a:gd name="T55" fmla="*/ 163 h 220"/>
                <a:gd name="T56" fmla="*/ 174 w 403"/>
                <a:gd name="T57" fmla="*/ 149 h 220"/>
                <a:gd name="T58" fmla="*/ 161 w 403"/>
                <a:gd name="T59" fmla="*/ 135 h 220"/>
                <a:gd name="T60" fmla="*/ 151 w 403"/>
                <a:gd name="T61" fmla="*/ 115 h 220"/>
                <a:gd name="T62" fmla="*/ 127 w 403"/>
                <a:gd name="T63" fmla="*/ 106 h 220"/>
                <a:gd name="T64" fmla="*/ 104 w 403"/>
                <a:gd name="T65" fmla="*/ 110 h 220"/>
                <a:gd name="T66" fmla="*/ 92 w 403"/>
                <a:gd name="T67" fmla="*/ 119 h 220"/>
                <a:gd name="T68" fmla="*/ 70 w 403"/>
                <a:gd name="T69" fmla="*/ 124 h 220"/>
                <a:gd name="T70" fmla="*/ 45 w 403"/>
                <a:gd name="T71" fmla="*/ 121 h 220"/>
                <a:gd name="T72" fmla="*/ 19 w 403"/>
                <a:gd name="T73" fmla="*/ 118 h 220"/>
                <a:gd name="T74" fmla="*/ 5 w 403"/>
                <a:gd name="T75" fmla="*/ 109 h 220"/>
                <a:gd name="T76" fmla="*/ 9 w 403"/>
                <a:gd name="T77" fmla="*/ 96 h 220"/>
                <a:gd name="T78" fmla="*/ 15 w 403"/>
                <a:gd name="T79" fmla="*/ 90 h 220"/>
                <a:gd name="T80" fmla="*/ 14 w 403"/>
                <a:gd name="T81" fmla="*/ 73 h 220"/>
                <a:gd name="T82" fmla="*/ 43 w 403"/>
                <a:gd name="T83" fmla="*/ 51 h 220"/>
                <a:gd name="T84" fmla="*/ 29 w 403"/>
                <a:gd name="T85" fmla="*/ 27 h 220"/>
                <a:gd name="T86" fmla="*/ 29 w 403"/>
                <a:gd name="T87" fmla="*/ 20 h 220"/>
                <a:gd name="T88" fmla="*/ 56 w 403"/>
                <a:gd name="T89" fmla="*/ 14 h 220"/>
                <a:gd name="T90" fmla="*/ 103 w 403"/>
                <a:gd name="T91" fmla="*/ 18 h 220"/>
                <a:gd name="T92" fmla="*/ 137 w 403"/>
                <a:gd name="T93" fmla="*/ 25 h 220"/>
                <a:gd name="T94" fmla="*/ 151 w 403"/>
                <a:gd name="T95" fmla="*/ 23 h 220"/>
                <a:gd name="T96" fmla="*/ 173 w 403"/>
                <a:gd name="T97" fmla="*/ 26 h 220"/>
                <a:gd name="T98" fmla="*/ 180 w 403"/>
                <a:gd name="T99" fmla="*/ 18 h 220"/>
                <a:gd name="T100" fmla="*/ 196 w 403"/>
                <a:gd name="T101" fmla="*/ 8 h 220"/>
                <a:gd name="T102" fmla="*/ 202 w 403"/>
                <a:gd name="T103" fmla="*/ 7 h 220"/>
                <a:gd name="T104" fmla="*/ 218 w 403"/>
                <a:gd name="T105" fmla="*/ 1 h 220"/>
                <a:gd name="T106" fmla="*/ 245 w 403"/>
                <a:gd name="T107" fmla="*/ 3 h 220"/>
                <a:gd name="T108" fmla="*/ 258 w 403"/>
                <a:gd name="T109" fmla="*/ 19 h 220"/>
                <a:gd name="T110" fmla="*/ 272 w 403"/>
                <a:gd name="T111" fmla="*/ 33 h 220"/>
                <a:gd name="T112" fmla="*/ 287 w 403"/>
                <a:gd name="T113" fmla="*/ 44 h 220"/>
                <a:gd name="T114" fmla="*/ 311 w 403"/>
                <a:gd name="T115" fmla="*/ 56 h 220"/>
                <a:gd name="T116" fmla="*/ 345 w 403"/>
                <a:gd name="T117" fmla="*/ 68 h 220"/>
                <a:gd name="T118" fmla="*/ 385 w 403"/>
                <a:gd name="T119" fmla="*/ 74 h 220"/>
                <a:gd name="T120" fmla="*/ 389 w 403"/>
                <a:gd name="T121" fmla="*/ 96 h 220"/>
                <a:gd name="T122" fmla="*/ 393 w 403"/>
                <a:gd name="T123" fmla="*/ 1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220">
                  <a:moveTo>
                    <a:pt x="393" y="119"/>
                  </a:moveTo>
                  <a:cubicBezTo>
                    <a:pt x="384" y="125"/>
                    <a:pt x="374" y="115"/>
                    <a:pt x="368" y="122"/>
                  </a:cubicBezTo>
                  <a:cubicBezTo>
                    <a:pt x="362" y="129"/>
                    <a:pt x="363" y="129"/>
                    <a:pt x="362" y="136"/>
                  </a:cubicBezTo>
                  <a:cubicBezTo>
                    <a:pt x="362" y="139"/>
                    <a:pt x="362" y="141"/>
                    <a:pt x="362" y="143"/>
                  </a:cubicBezTo>
                  <a:cubicBezTo>
                    <a:pt x="361" y="142"/>
                    <a:pt x="359" y="142"/>
                    <a:pt x="358" y="143"/>
                  </a:cubicBezTo>
                  <a:cubicBezTo>
                    <a:pt x="354" y="144"/>
                    <a:pt x="352" y="143"/>
                    <a:pt x="348" y="146"/>
                  </a:cubicBezTo>
                  <a:cubicBezTo>
                    <a:pt x="343" y="148"/>
                    <a:pt x="340" y="149"/>
                    <a:pt x="337" y="152"/>
                  </a:cubicBezTo>
                  <a:cubicBezTo>
                    <a:pt x="333" y="155"/>
                    <a:pt x="331" y="155"/>
                    <a:pt x="327" y="156"/>
                  </a:cubicBezTo>
                  <a:cubicBezTo>
                    <a:pt x="322" y="156"/>
                    <a:pt x="321" y="154"/>
                    <a:pt x="317" y="155"/>
                  </a:cubicBezTo>
                  <a:cubicBezTo>
                    <a:pt x="313" y="155"/>
                    <a:pt x="309" y="154"/>
                    <a:pt x="307" y="156"/>
                  </a:cubicBezTo>
                  <a:cubicBezTo>
                    <a:pt x="305" y="158"/>
                    <a:pt x="300" y="164"/>
                    <a:pt x="300" y="166"/>
                  </a:cubicBezTo>
                  <a:cubicBezTo>
                    <a:pt x="299" y="169"/>
                    <a:pt x="298" y="171"/>
                    <a:pt x="295" y="171"/>
                  </a:cubicBezTo>
                  <a:cubicBezTo>
                    <a:pt x="293" y="172"/>
                    <a:pt x="289" y="168"/>
                    <a:pt x="289" y="172"/>
                  </a:cubicBezTo>
                  <a:cubicBezTo>
                    <a:pt x="289" y="175"/>
                    <a:pt x="294" y="178"/>
                    <a:pt x="296" y="180"/>
                  </a:cubicBezTo>
                  <a:cubicBezTo>
                    <a:pt x="298" y="182"/>
                    <a:pt x="295" y="182"/>
                    <a:pt x="299" y="187"/>
                  </a:cubicBezTo>
                  <a:cubicBezTo>
                    <a:pt x="303" y="191"/>
                    <a:pt x="302" y="192"/>
                    <a:pt x="309" y="192"/>
                  </a:cubicBezTo>
                  <a:cubicBezTo>
                    <a:pt x="316" y="192"/>
                    <a:pt x="324" y="190"/>
                    <a:pt x="325" y="190"/>
                  </a:cubicBezTo>
                  <a:cubicBezTo>
                    <a:pt x="327" y="190"/>
                    <a:pt x="329" y="192"/>
                    <a:pt x="329" y="195"/>
                  </a:cubicBezTo>
                  <a:cubicBezTo>
                    <a:pt x="329" y="197"/>
                    <a:pt x="329" y="201"/>
                    <a:pt x="324" y="202"/>
                  </a:cubicBezTo>
                  <a:cubicBezTo>
                    <a:pt x="319" y="202"/>
                    <a:pt x="321" y="204"/>
                    <a:pt x="316" y="200"/>
                  </a:cubicBezTo>
                  <a:cubicBezTo>
                    <a:pt x="310" y="197"/>
                    <a:pt x="313" y="193"/>
                    <a:pt x="308" y="198"/>
                  </a:cubicBezTo>
                  <a:cubicBezTo>
                    <a:pt x="302" y="203"/>
                    <a:pt x="298" y="208"/>
                    <a:pt x="296" y="209"/>
                  </a:cubicBezTo>
                  <a:cubicBezTo>
                    <a:pt x="293" y="209"/>
                    <a:pt x="286" y="210"/>
                    <a:pt x="285" y="211"/>
                  </a:cubicBezTo>
                  <a:cubicBezTo>
                    <a:pt x="284" y="211"/>
                    <a:pt x="276" y="216"/>
                    <a:pt x="274" y="218"/>
                  </a:cubicBezTo>
                  <a:cubicBezTo>
                    <a:pt x="272" y="220"/>
                    <a:pt x="265" y="217"/>
                    <a:pt x="264" y="215"/>
                  </a:cubicBezTo>
                  <a:cubicBezTo>
                    <a:pt x="263" y="213"/>
                    <a:pt x="260" y="209"/>
                    <a:pt x="262" y="207"/>
                  </a:cubicBezTo>
                  <a:cubicBezTo>
                    <a:pt x="264" y="204"/>
                    <a:pt x="266" y="201"/>
                    <a:pt x="264" y="199"/>
                  </a:cubicBezTo>
                  <a:cubicBezTo>
                    <a:pt x="262" y="198"/>
                    <a:pt x="259" y="194"/>
                    <a:pt x="256" y="193"/>
                  </a:cubicBezTo>
                  <a:cubicBezTo>
                    <a:pt x="253" y="193"/>
                    <a:pt x="249" y="191"/>
                    <a:pt x="246" y="191"/>
                  </a:cubicBezTo>
                  <a:cubicBezTo>
                    <a:pt x="242" y="190"/>
                    <a:pt x="237" y="187"/>
                    <a:pt x="242" y="185"/>
                  </a:cubicBezTo>
                  <a:cubicBezTo>
                    <a:pt x="246" y="184"/>
                    <a:pt x="247" y="187"/>
                    <a:pt x="254" y="182"/>
                  </a:cubicBezTo>
                  <a:cubicBezTo>
                    <a:pt x="262" y="177"/>
                    <a:pt x="263" y="180"/>
                    <a:pt x="263" y="176"/>
                  </a:cubicBezTo>
                  <a:cubicBezTo>
                    <a:pt x="262" y="171"/>
                    <a:pt x="258" y="171"/>
                    <a:pt x="253" y="172"/>
                  </a:cubicBezTo>
                  <a:cubicBezTo>
                    <a:pt x="249" y="173"/>
                    <a:pt x="250" y="173"/>
                    <a:pt x="244" y="173"/>
                  </a:cubicBezTo>
                  <a:cubicBezTo>
                    <a:pt x="237" y="172"/>
                    <a:pt x="225" y="172"/>
                    <a:pt x="224" y="166"/>
                  </a:cubicBezTo>
                  <a:cubicBezTo>
                    <a:pt x="223" y="161"/>
                    <a:pt x="220" y="159"/>
                    <a:pt x="223" y="159"/>
                  </a:cubicBezTo>
                  <a:cubicBezTo>
                    <a:pt x="227" y="159"/>
                    <a:pt x="234" y="154"/>
                    <a:pt x="226" y="154"/>
                  </a:cubicBezTo>
                  <a:cubicBezTo>
                    <a:pt x="218" y="155"/>
                    <a:pt x="212" y="157"/>
                    <a:pt x="208" y="157"/>
                  </a:cubicBezTo>
                  <a:cubicBezTo>
                    <a:pt x="205" y="157"/>
                    <a:pt x="201" y="152"/>
                    <a:pt x="199" y="157"/>
                  </a:cubicBezTo>
                  <a:cubicBezTo>
                    <a:pt x="198" y="163"/>
                    <a:pt x="196" y="169"/>
                    <a:pt x="193" y="173"/>
                  </a:cubicBezTo>
                  <a:cubicBezTo>
                    <a:pt x="191" y="176"/>
                    <a:pt x="191" y="176"/>
                    <a:pt x="184" y="179"/>
                  </a:cubicBezTo>
                  <a:cubicBezTo>
                    <a:pt x="176" y="182"/>
                    <a:pt x="174" y="181"/>
                    <a:pt x="176" y="187"/>
                  </a:cubicBezTo>
                  <a:cubicBezTo>
                    <a:pt x="176" y="188"/>
                    <a:pt x="176" y="189"/>
                    <a:pt x="177" y="190"/>
                  </a:cubicBezTo>
                  <a:cubicBezTo>
                    <a:pt x="176" y="190"/>
                    <a:pt x="174" y="189"/>
                    <a:pt x="170" y="189"/>
                  </a:cubicBezTo>
                  <a:cubicBezTo>
                    <a:pt x="165" y="190"/>
                    <a:pt x="164" y="192"/>
                    <a:pt x="158" y="194"/>
                  </a:cubicBezTo>
                  <a:cubicBezTo>
                    <a:pt x="152" y="196"/>
                    <a:pt x="152" y="194"/>
                    <a:pt x="147" y="193"/>
                  </a:cubicBezTo>
                  <a:cubicBezTo>
                    <a:pt x="142" y="192"/>
                    <a:pt x="144" y="190"/>
                    <a:pt x="143" y="188"/>
                  </a:cubicBezTo>
                  <a:cubicBezTo>
                    <a:pt x="146" y="188"/>
                    <a:pt x="148" y="188"/>
                    <a:pt x="149" y="187"/>
                  </a:cubicBezTo>
                  <a:cubicBezTo>
                    <a:pt x="150" y="185"/>
                    <a:pt x="149" y="186"/>
                    <a:pt x="152" y="181"/>
                  </a:cubicBezTo>
                  <a:cubicBezTo>
                    <a:pt x="156" y="177"/>
                    <a:pt x="153" y="178"/>
                    <a:pt x="156" y="174"/>
                  </a:cubicBezTo>
                  <a:cubicBezTo>
                    <a:pt x="160" y="171"/>
                    <a:pt x="161" y="169"/>
                    <a:pt x="160" y="164"/>
                  </a:cubicBezTo>
                  <a:cubicBezTo>
                    <a:pt x="159" y="158"/>
                    <a:pt x="161" y="157"/>
                    <a:pt x="163" y="159"/>
                  </a:cubicBezTo>
                  <a:cubicBezTo>
                    <a:pt x="166" y="161"/>
                    <a:pt x="163" y="165"/>
                    <a:pt x="168" y="163"/>
                  </a:cubicBezTo>
                  <a:cubicBezTo>
                    <a:pt x="173" y="161"/>
                    <a:pt x="174" y="162"/>
                    <a:pt x="176" y="163"/>
                  </a:cubicBezTo>
                  <a:cubicBezTo>
                    <a:pt x="178" y="164"/>
                    <a:pt x="181" y="165"/>
                    <a:pt x="183" y="164"/>
                  </a:cubicBezTo>
                  <a:cubicBezTo>
                    <a:pt x="184" y="164"/>
                    <a:pt x="184" y="163"/>
                    <a:pt x="185" y="163"/>
                  </a:cubicBezTo>
                  <a:cubicBezTo>
                    <a:pt x="182" y="161"/>
                    <a:pt x="181" y="158"/>
                    <a:pt x="181" y="155"/>
                  </a:cubicBezTo>
                  <a:cubicBezTo>
                    <a:pt x="180" y="152"/>
                    <a:pt x="176" y="150"/>
                    <a:pt x="174" y="149"/>
                  </a:cubicBezTo>
                  <a:cubicBezTo>
                    <a:pt x="173" y="149"/>
                    <a:pt x="170" y="144"/>
                    <a:pt x="170" y="139"/>
                  </a:cubicBezTo>
                  <a:cubicBezTo>
                    <a:pt x="170" y="134"/>
                    <a:pt x="164" y="135"/>
                    <a:pt x="161" y="135"/>
                  </a:cubicBezTo>
                  <a:cubicBezTo>
                    <a:pt x="159" y="134"/>
                    <a:pt x="160" y="131"/>
                    <a:pt x="161" y="126"/>
                  </a:cubicBezTo>
                  <a:cubicBezTo>
                    <a:pt x="162" y="120"/>
                    <a:pt x="157" y="119"/>
                    <a:pt x="151" y="115"/>
                  </a:cubicBezTo>
                  <a:cubicBezTo>
                    <a:pt x="145" y="112"/>
                    <a:pt x="142" y="116"/>
                    <a:pt x="138" y="113"/>
                  </a:cubicBezTo>
                  <a:cubicBezTo>
                    <a:pt x="134" y="111"/>
                    <a:pt x="132" y="110"/>
                    <a:pt x="127" y="106"/>
                  </a:cubicBezTo>
                  <a:cubicBezTo>
                    <a:pt x="122" y="103"/>
                    <a:pt x="121" y="106"/>
                    <a:pt x="117" y="106"/>
                  </a:cubicBezTo>
                  <a:cubicBezTo>
                    <a:pt x="114" y="107"/>
                    <a:pt x="108" y="109"/>
                    <a:pt x="104" y="110"/>
                  </a:cubicBezTo>
                  <a:cubicBezTo>
                    <a:pt x="104" y="110"/>
                    <a:pt x="103" y="111"/>
                    <a:pt x="103" y="111"/>
                  </a:cubicBezTo>
                  <a:cubicBezTo>
                    <a:pt x="101" y="111"/>
                    <a:pt x="96" y="114"/>
                    <a:pt x="92" y="119"/>
                  </a:cubicBezTo>
                  <a:cubicBezTo>
                    <a:pt x="88" y="123"/>
                    <a:pt x="87" y="120"/>
                    <a:pt x="78" y="119"/>
                  </a:cubicBezTo>
                  <a:cubicBezTo>
                    <a:pt x="68" y="119"/>
                    <a:pt x="73" y="121"/>
                    <a:pt x="70" y="124"/>
                  </a:cubicBezTo>
                  <a:cubicBezTo>
                    <a:pt x="68" y="128"/>
                    <a:pt x="64" y="125"/>
                    <a:pt x="60" y="121"/>
                  </a:cubicBezTo>
                  <a:cubicBezTo>
                    <a:pt x="56" y="118"/>
                    <a:pt x="54" y="122"/>
                    <a:pt x="45" y="121"/>
                  </a:cubicBezTo>
                  <a:cubicBezTo>
                    <a:pt x="36" y="121"/>
                    <a:pt x="34" y="119"/>
                    <a:pt x="30" y="116"/>
                  </a:cubicBezTo>
                  <a:cubicBezTo>
                    <a:pt x="26" y="114"/>
                    <a:pt x="25" y="118"/>
                    <a:pt x="19" y="118"/>
                  </a:cubicBezTo>
                  <a:cubicBezTo>
                    <a:pt x="19" y="118"/>
                    <a:pt x="19" y="118"/>
                    <a:pt x="19" y="118"/>
                  </a:cubicBezTo>
                  <a:cubicBezTo>
                    <a:pt x="18" y="114"/>
                    <a:pt x="11" y="111"/>
                    <a:pt x="5" y="109"/>
                  </a:cubicBezTo>
                  <a:cubicBezTo>
                    <a:pt x="5" y="109"/>
                    <a:pt x="4" y="109"/>
                    <a:pt x="4" y="109"/>
                  </a:cubicBezTo>
                  <a:cubicBezTo>
                    <a:pt x="0" y="107"/>
                    <a:pt x="7" y="102"/>
                    <a:pt x="9" y="96"/>
                  </a:cubicBezTo>
                  <a:cubicBezTo>
                    <a:pt x="10" y="92"/>
                    <a:pt x="11" y="91"/>
                    <a:pt x="13" y="91"/>
                  </a:cubicBezTo>
                  <a:cubicBezTo>
                    <a:pt x="14" y="91"/>
                    <a:pt x="14" y="91"/>
                    <a:pt x="15" y="90"/>
                  </a:cubicBezTo>
                  <a:cubicBezTo>
                    <a:pt x="18" y="90"/>
                    <a:pt x="17" y="88"/>
                    <a:pt x="16" y="84"/>
                  </a:cubicBezTo>
                  <a:cubicBezTo>
                    <a:pt x="14" y="80"/>
                    <a:pt x="14" y="78"/>
                    <a:pt x="14" y="73"/>
                  </a:cubicBezTo>
                  <a:cubicBezTo>
                    <a:pt x="14" y="68"/>
                    <a:pt x="25" y="58"/>
                    <a:pt x="32" y="54"/>
                  </a:cubicBezTo>
                  <a:cubicBezTo>
                    <a:pt x="39" y="50"/>
                    <a:pt x="38" y="54"/>
                    <a:pt x="43" y="51"/>
                  </a:cubicBezTo>
                  <a:cubicBezTo>
                    <a:pt x="47" y="48"/>
                    <a:pt x="43" y="43"/>
                    <a:pt x="40" y="41"/>
                  </a:cubicBezTo>
                  <a:cubicBezTo>
                    <a:pt x="38" y="39"/>
                    <a:pt x="34" y="31"/>
                    <a:pt x="29" y="27"/>
                  </a:cubicBezTo>
                  <a:cubicBezTo>
                    <a:pt x="26" y="24"/>
                    <a:pt x="27" y="22"/>
                    <a:pt x="29" y="20"/>
                  </a:cubicBezTo>
                  <a:cubicBezTo>
                    <a:pt x="29" y="20"/>
                    <a:pt x="29" y="20"/>
                    <a:pt x="29" y="20"/>
                  </a:cubicBezTo>
                  <a:cubicBezTo>
                    <a:pt x="36" y="22"/>
                    <a:pt x="40" y="21"/>
                    <a:pt x="43" y="18"/>
                  </a:cubicBezTo>
                  <a:cubicBezTo>
                    <a:pt x="46" y="16"/>
                    <a:pt x="50" y="14"/>
                    <a:pt x="56" y="14"/>
                  </a:cubicBezTo>
                  <a:cubicBezTo>
                    <a:pt x="62" y="14"/>
                    <a:pt x="79" y="16"/>
                    <a:pt x="86" y="16"/>
                  </a:cubicBezTo>
                  <a:cubicBezTo>
                    <a:pt x="92" y="17"/>
                    <a:pt x="96" y="15"/>
                    <a:pt x="103" y="18"/>
                  </a:cubicBezTo>
                  <a:cubicBezTo>
                    <a:pt x="109" y="21"/>
                    <a:pt x="107" y="26"/>
                    <a:pt x="118" y="24"/>
                  </a:cubicBezTo>
                  <a:cubicBezTo>
                    <a:pt x="130" y="21"/>
                    <a:pt x="135" y="24"/>
                    <a:pt x="137" y="25"/>
                  </a:cubicBezTo>
                  <a:cubicBezTo>
                    <a:pt x="140" y="25"/>
                    <a:pt x="142" y="26"/>
                    <a:pt x="145" y="25"/>
                  </a:cubicBezTo>
                  <a:cubicBezTo>
                    <a:pt x="147" y="23"/>
                    <a:pt x="148" y="19"/>
                    <a:pt x="151" y="23"/>
                  </a:cubicBezTo>
                  <a:cubicBezTo>
                    <a:pt x="154" y="26"/>
                    <a:pt x="157" y="28"/>
                    <a:pt x="160" y="27"/>
                  </a:cubicBezTo>
                  <a:cubicBezTo>
                    <a:pt x="163" y="26"/>
                    <a:pt x="168" y="23"/>
                    <a:pt x="173" y="26"/>
                  </a:cubicBezTo>
                  <a:cubicBezTo>
                    <a:pt x="177" y="29"/>
                    <a:pt x="180" y="34"/>
                    <a:pt x="181" y="29"/>
                  </a:cubicBezTo>
                  <a:cubicBezTo>
                    <a:pt x="182" y="25"/>
                    <a:pt x="178" y="24"/>
                    <a:pt x="180" y="18"/>
                  </a:cubicBezTo>
                  <a:cubicBezTo>
                    <a:pt x="182" y="11"/>
                    <a:pt x="178" y="11"/>
                    <a:pt x="186" y="10"/>
                  </a:cubicBezTo>
                  <a:cubicBezTo>
                    <a:pt x="193" y="9"/>
                    <a:pt x="194" y="8"/>
                    <a:pt x="196" y="8"/>
                  </a:cubicBezTo>
                  <a:cubicBezTo>
                    <a:pt x="197" y="8"/>
                    <a:pt x="198" y="7"/>
                    <a:pt x="200" y="6"/>
                  </a:cubicBezTo>
                  <a:cubicBezTo>
                    <a:pt x="200" y="7"/>
                    <a:pt x="201" y="7"/>
                    <a:pt x="202" y="7"/>
                  </a:cubicBezTo>
                  <a:cubicBezTo>
                    <a:pt x="207" y="8"/>
                    <a:pt x="212" y="15"/>
                    <a:pt x="212" y="7"/>
                  </a:cubicBezTo>
                  <a:cubicBezTo>
                    <a:pt x="212" y="0"/>
                    <a:pt x="212" y="0"/>
                    <a:pt x="218" y="1"/>
                  </a:cubicBezTo>
                  <a:cubicBezTo>
                    <a:pt x="225" y="3"/>
                    <a:pt x="224" y="3"/>
                    <a:pt x="231" y="3"/>
                  </a:cubicBezTo>
                  <a:cubicBezTo>
                    <a:pt x="238" y="2"/>
                    <a:pt x="237" y="0"/>
                    <a:pt x="245" y="3"/>
                  </a:cubicBezTo>
                  <a:cubicBezTo>
                    <a:pt x="253" y="6"/>
                    <a:pt x="257" y="10"/>
                    <a:pt x="258" y="14"/>
                  </a:cubicBezTo>
                  <a:cubicBezTo>
                    <a:pt x="259" y="17"/>
                    <a:pt x="261" y="14"/>
                    <a:pt x="258" y="19"/>
                  </a:cubicBezTo>
                  <a:cubicBezTo>
                    <a:pt x="256" y="24"/>
                    <a:pt x="254" y="25"/>
                    <a:pt x="260" y="29"/>
                  </a:cubicBezTo>
                  <a:cubicBezTo>
                    <a:pt x="265" y="33"/>
                    <a:pt x="266" y="33"/>
                    <a:pt x="272" y="33"/>
                  </a:cubicBezTo>
                  <a:cubicBezTo>
                    <a:pt x="277" y="33"/>
                    <a:pt x="272" y="29"/>
                    <a:pt x="277" y="33"/>
                  </a:cubicBezTo>
                  <a:cubicBezTo>
                    <a:pt x="283" y="38"/>
                    <a:pt x="285" y="38"/>
                    <a:pt x="287" y="44"/>
                  </a:cubicBezTo>
                  <a:cubicBezTo>
                    <a:pt x="289" y="50"/>
                    <a:pt x="278" y="52"/>
                    <a:pt x="291" y="54"/>
                  </a:cubicBezTo>
                  <a:cubicBezTo>
                    <a:pt x="304" y="56"/>
                    <a:pt x="302" y="53"/>
                    <a:pt x="311" y="56"/>
                  </a:cubicBezTo>
                  <a:cubicBezTo>
                    <a:pt x="320" y="59"/>
                    <a:pt x="319" y="48"/>
                    <a:pt x="327" y="52"/>
                  </a:cubicBezTo>
                  <a:cubicBezTo>
                    <a:pt x="335" y="56"/>
                    <a:pt x="338" y="68"/>
                    <a:pt x="345" y="68"/>
                  </a:cubicBezTo>
                  <a:cubicBezTo>
                    <a:pt x="351" y="68"/>
                    <a:pt x="349" y="63"/>
                    <a:pt x="362" y="68"/>
                  </a:cubicBezTo>
                  <a:cubicBezTo>
                    <a:pt x="375" y="73"/>
                    <a:pt x="376" y="70"/>
                    <a:pt x="385" y="74"/>
                  </a:cubicBezTo>
                  <a:cubicBezTo>
                    <a:pt x="394" y="78"/>
                    <a:pt x="396" y="81"/>
                    <a:pt x="395" y="85"/>
                  </a:cubicBezTo>
                  <a:cubicBezTo>
                    <a:pt x="394" y="89"/>
                    <a:pt x="386" y="93"/>
                    <a:pt x="389" y="96"/>
                  </a:cubicBezTo>
                  <a:cubicBezTo>
                    <a:pt x="392" y="100"/>
                    <a:pt x="388" y="101"/>
                    <a:pt x="391" y="108"/>
                  </a:cubicBezTo>
                  <a:cubicBezTo>
                    <a:pt x="393" y="115"/>
                    <a:pt x="403" y="113"/>
                    <a:pt x="393" y="1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162">
              <a:extLst>
                <a:ext uri="{FF2B5EF4-FFF2-40B4-BE49-F238E27FC236}">
                  <a16:creationId xmlns:a16="http://schemas.microsoft.com/office/drawing/2014/main" id="{35D987A4-6EDD-214D-8463-5C367CCC84D1}"/>
                </a:ext>
              </a:extLst>
            </p:cNvPr>
            <p:cNvSpPr>
              <a:spLocks/>
            </p:cNvSpPr>
            <p:nvPr/>
          </p:nvSpPr>
          <p:spPr bwMode="auto">
            <a:xfrm>
              <a:off x="2823" y="1236"/>
              <a:ext cx="131" cy="77"/>
            </a:xfrm>
            <a:custGeom>
              <a:avLst/>
              <a:gdLst>
                <a:gd name="T0" fmla="*/ 214 w 218"/>
                <a:gd name="T1" fmla="*/ 92 h 129"/>
                <a:gd name="T2" fmla="*/ 206 w 218"/>
                <a:gd name="T3" fmla="*/ 98 h 129"/>
                <a:gd name="T4" fmla="*/ 197 w 218"/>
                <a:gd name="T5" fmla="*/ 95 h 129"/>
                <a:gd name="T6" fmla="*/ 194 w 218"/>
                <a:gd name="T7" fmla="*/ 109 h 129"/>
                <a:gd name="T8" fmla="*/ 195 w 218"/>
                <a:gd name="T9" fmla="*/ 121 h 129"/>
                <a:gd name="T10" fmla="*/ 194 w 218"/>
                <a:gd name="T11" fmla="*/ 127 h 129"/>
                <a:gd name="T12" fmla="*/ 180 w 218"/>
                <a:gd name="T13" fmla="*/ 121 h 129"/>
                <a:gd name="T14" fmla="*/ 165 w 218"/>
                <a:gd name="T15" fmla="*/ 115 h 129"/>
                <a:gd name="T16" fmla="*/ 149 w 218"/>
                <a:gd name="T17" fmla="*/ 116 h 129"/>
                <a:gd name="T18" fmla="*/ 136 w 218"/>
                <a:gd name="T19" fmla="*/ 122 h 129"/>
                <a:gd name="T20" fmla="*/ 124 w 218"/>
                <a:gd name="T21" fmla="*/ 128 h 129"/>
                <a:gd name="T22" fmla="*/ 111 w 218"/>
                <a:gd name="T23" fmla="*/ 126 h 129"/>
                <a:gd name="T24" fmla="*/ 100 w 218"/>
                <a:gd name="T25" fmla="*/ 128 h 129"/>
                <a:gd name="T26" fmla="*/ 86 w 218"/>
                <a:gd name="T27" fmla="*/ 125 h 129"/>
                <a:gd name="T28" fmla="*/ 66 w 218"/>
                <a:gd name="T29" fmla="*/ 124 h 129"/>
                <a:gd name="T30" fmla="*/ 66 w 218"/>
                <a:gd name="T31" fmla="*/ 115 h 129"/>
                <a:gd name="T32" fmla="*/ 60 w 218"/>
                <a:gd name="T33" fmla="*/ 112 h 129"/>
                <a:gd name="T34" fmla="*/ 60 w 218"/>
                <a:gd name="T35" fmla="*/ 112 h 129"/>
                <a:gd name="T36" fmla="*/ 56 w 218"/>
                <a:gd name="T37" fmla="*/ 108 h 129"/>
                <a:gd name="T38" fmla="*/ 61 w 218"/>
                <a:gd name="T39" fmla="*/ 102 h 129"/>
                <a:gd name="T40" fmla="*/ 52 w 218"/>
                <a:gd name="T41" fmla="*/ 100 h 129"/>
                <a:gd name="T42" fmla="*/ 45 w 218"/>
                <a:gd name="T43" fmla="*/ 104 h 129"/>
                <a:gd name="T44" fmla="*/ 33 w 218"/>
                <a:gd name="T45" fmla="*/ 99 h 129"/>
                <a:gd name="T46" fmla="*/ 31 w 218"/>
                <a:gd name="T47" fmla="*/ 93 h 129"/>
                <a:gd name="T48" fmla="*/ 26 w 218"/>
                <a:gd name="T49" fmla="*/ 84 h 129"/>
                <a:gd name="T50" fmla="*/ 17 w 218"/>
                <a:gd name="T51" fmla="*/ 77 h 129"/>
                <a:gd name="T52" fmla="*/ 11 w 218"/>
                <a:gd name="T53" fmla="*/ 69 h 129"/>
                <a:gd name="T54" fmla="*/ 2 w 218"/>
                <a:gd name="T55" fmla="*/ 62 h 129"/>
                <a:gd name="T56" fmla="*/ 2 w 218"/>
                <a:gd name="T57" fmla="*/ 58 h 129"/>
                <a:gd name="T58" fmla="*/ 9 w 218"/>
                <a:gd name="T59" fmla="*/ 58 h 129"/>
                <a:gd name="T60" fmla="*/ 24 w 218"/>
                <a:gd name="T61" fmla="*/ 54 h 129"/>
                <a:gd name="T62" fmla="*/ 33 w 218"/>
                <a:gd name="T63" fmla="*/ 33 h 129"/>
                <a:gd name="T64" fmla="*/ 47 w 218"/>
                <a:gd name="T65" fmla="*/ 17 h 129"/>
                <a:gd name="T66" fmla="*/ 56 w 218"/>
                <a:gd name="T67" fmla="*/ 9 h 129"/>
                <a:gd name="T68" fmla="*/ 56 w 218"/>
                <a:gd name="T69" fmla="*/ 8 h 129"/>
                <a:gd name="T70" fmla="*/ 67 w 218"/>
                <a:gd name="T71" fmla="*/ 6 h 129"/>
                <a:gd name="T72" fmla="*/ 82 w 218"/>
                <a:gd name="T73" fmla="*/ 11 h 129"/>
                <a:gd name="T74" fmla="*/ 97 w 218"/>
                <a:gd name="T75" fmla="*/ 11 h 129"/>
                <a:gd name="T76" fmla="*/ 107 w 218"/>
                <a:gd name="T77" fmla="*/ 14 h 129"/>
                <a:gd name="T78" fmla="*/ 115 w 218"/>
                <a:gd name="T79" fmla="*/ 9 h 129"/>
                <a:gd name="T80" fmla="*/ 129 w 218"/>
                <a:gd name="T81" fmla="*/ 9 h 129"/>
                <a:gd name="T82" fmla="*/ 140 w 218"/>
                <a:gd name="T83" fmla="*/ 1 h 129"/>
                <a:gd name="T84" fmla="*/ 141 w 218"/>
                <a:gd name="T85" fmla="*/ 0 h 129"/>
                <a:gd name="T86" fmla="*/ 148 w 218"/>
                <a:gd name="T87" fmla="*/ 8 h 129"/>
                <a:gd name="T88" fmla="*/ 155 w 218"/>
                <a:gd name="T89" fmla="*/ 18 h 129"/>
                <a:gd name="T90" fmla="*/ 164 w 218"/>
                <a:gd name="T91" fmla="*/ 28 h 129"/>
                <a:gd name="T92" fmla="*/ 176 w 218"/>
                <a:gd name="T93" fmla="*/ 42 h 129"/>
                <a:gd name="T94" fmla="*/ 179 w 218"/>
                <a:gd name="T95" fmla="*/ 52 h 129"/>
                <a:gd name="T96" fmla="*/ 179 w 218"/>
                <a:gd name="T97" fmla="*/ 68 h 129"/>
                <a:gd name="T98" fmla="*/ 180 w 218"/>
                <a:gd name="T99" fmla="*/ 77 h 129"/>
                <a:gd name="T100" fmla="*/ 180 w 218"/>
                <a:gd name="T101" fmla="*/ 78 h 129"/>
                <a:gd name="T102" fmla="*/ 184 w 218"/>
                <a:gd name="T103" fmla="*/ 83 h 129"/>
                <a:gd name="T104" fmla="*/ 195 w 218"/>
                <a:gd name="T105" fmla="*/ 84 h 129"/>
                <a:gd name="T106" fmla="*/ 207 w 218"/>
                <a:gd name="T107" fmla="*/ 79 h 129"/>
                <a:gd name="T108" fmla="*/ 214 w 218"/>
                <a:gd name="T109" fmla="*/ 80 h 129"/>
                <a:gd name="T110" fmla="*/ 214 w 218"/>
                <a:gd name="T111"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 h="129">
                  <a:moveTo>
                    <a:pt x="214" y="92"/>
                  </a:moveTo>
                  <a:cubicBezTo>
                    <a:pt x="210" y="97"/>
                    <a:pt x="209" y="98"/>
                    <a:pt x="206" y="98"/>
                  </a:cubicBezTo>
                  <a:cubicBezTo>
                    <a:pt x="203" y="98"/>
                    <a:pt x="198" y="91"/>
                    <a:pt x="197" y="95"/>
                  </a:cubicBezTo>
                  <a:cubicBezTo>
                    <a:pt x="197" y="99"/>
                    <a:pt x="195" y="105"/>
                    <a:pt x="194" y="109"/>
                  </a:cubicBezTo>
                  <a:cubicBezTo>
                    <a:pt x="194" y="112"/>
                    <a:pt x="195" y="118"/>
                    <a:pt x="195" y="121"/>
                  </a:cubicBezTo>
                  <a:cubicBezTo>
                    <a:pt x="195" y="122"/>
                    <a:pt x="195" y="125"/>
                    <a:pt x="194" y="127"/>
                  </a:cubicBezTo>
                  <a:cubicBezTo>
                    <a:pt x="191" y="128"/>
                    <a:pt x="185" y="124"/>
                    <a:pt x="180" y="121"/>
                  </a:cubicBezTo>
                  <a:cubicBezTo>
                    <a:pt x="175" y="118"/>
                    <a:pt x="171" y="118"/>
                    <a:pt x="165" y="115"/>
                  </a:cubicBezTo>
                  <a:cubicBezTo>
                    <a:pt x="159" y="112"/>
                    <a:pt x="158" y="116"/>
                    <a:pt x="149" y="116"/>
                  </a:cubicBezTo>
                  <a:cubicBezTo>
                    <a:pt x="141" y="116"/>
                    <a:pt x="142" y="118"/>
                    <a:pt x="136" y="122"/>
                  </a:cubicBezTo>
                  <a:cubicBezTo>
                    <a:pt x="131" y="126"/>
                    <a:pt x="129" y="127"/>
                    <a:pt x="124" y="128"/>
                  </a:cubicBezTo>
                  <a:cubicBezTo>
                    <a:pt x="118" y="129"/>
                    <a:pt x="114" y="127"/>
                    <a:pt x="111" y="126"/>
                  </a:cubicBezTo>
                  <a:cubicBezTo>
                    <a:pt x="108" y="124"/>
                    <a:pt x="103" y="126"/>
                    <a:pt x="100" y="128"/>
                  </a:cubicBezTo>
                  <a:cubicBezTo>
                    <a:pt x="97" y="129"/>
                    <a:pt x="91" y="127"/>
                    <a:pt x="86" y="125"/>
                  </a:cubicBezTo>
                  <a:cubicBezTo>
                    <a:pt x="81" y="123"/>
                    <a:pt x="76" y="125"/>
                    <a:pt x="66" y="124"/>
                  </a:cubicBezTo>
                  <a:cubicBezTo>
                    <a:pt x="56" y="123"/>
                    <a:pt x="64" y="120"/>
                    <a:pt x="66" y="115"/>
                  </a:cubicBezTo>
                  <a:cubicBezTo>
                    <a:pt x="67" y="111"/>
                    <a:pt x="63" y="112"/>
                    <a:pt x="60" y="112"/>
                  </a:cubicBezTo>
                  <a:cubicBezTo>
                    <a:pt x="60" y="112"/>
                    <a:pt x="60" y="112"/>
                    <a:pt x="60" y="112"/>
                  </a:cubicBezTo>
                  <a:cubicBezTo>
                    <a:pt x="60" y="110"/>
                    <a:pt x="56" y="110"/>
                    <a:pt x="56" y="108"/>
                  </a:cubicBezTo>
                  <a:cubicBezTo>
                    <a:pt x="55" y="104"/>
                    <a:pt x="61" y="103"/>
                    <a:pt x="61" y="102"/>
                  </a:cubicBezTo>
                  <a:cubicBezTo>
                    <a:pt x="62" y="101"/>
                    <a:pt x="57" y="101"/>
                    <a:pt x="52" y="100"/>
                  </a:cubicBezTo>
                  <a:cubicBezTo>
                    <a:pt x="47" y="99"/>
                    <a:pt x="51" y="104"/>
                    <a:pt x="45" y="104"/>
                  </a:cubicBezTo>
                  <a:cubicBezTo>
                    <a:pt x="40" y="104"/>
                    <a:pt x="39" y="101"/>
                    <a:pt x="33" y="99"/>
                  </a:cubicBezTo>
                  <a:cubicBezTo>
                    <a:pt x="28" y="96"/>
                    <a:pt x="31" y="96"/>
                    <a:pt x="31" y="93"/>
                  </a:cubicBezTo>
                  <a:cubicBezTo>
                    <a:pt x="32" y="90"/>
                    <a:pt x="31" y="88"/>
                    <a:pt x="26" y="84"/>
                  </a:cubicBezTo>
                  <a:cubicBezTo>
                    <a:pt x="21" y="80"/>
                    <a:pt x="17" y="82"/>
                    <a:pt x="17" y="77"/>
                  </a:cubicBezTo>
                  <a:cubicBezTo>
                    <a:pt x="17" y="72"/>
                    <a:pt x="14" y="73"/>
                    <a:pt x="11" y="69"/>
                  </a:cubicBezTo>
                  <a:cubicBezTo>
                    <a:pt x="9" y="65"/>
                    <a:pt x="6" y="65"/>
                    <a:pt x="2" y="62"/>
                  </a:cubicBezTo>
                  <a:cubicBezTo>
                    <a:pt x="0" y="60"/>
                    <a:pt x="1" y="59"/>
                    <a:pt x="2" y="58"/>
                  </a:cubicBezTo>
                  <a:cubicBezTo>
                    <a:pt x="4" y="58"/>
                    <a:pt x="7" y="58"/>
                    <a:pt x="9" y="58"/>
                  </a:cubicBezTo>
                  <a:cubicBezTo>
                    <a:pt x="18" y="57"/>
                    <a:pt x="18" y="58"/>
                    <a:pt x="24" y="54"/>
                  </a:cubicBezTo>
                  <a:cubicBezTo>
                    <a:pt x="30" y="50"/>
                    <a:pt x="28" y="41"/>
                    <a:pt x="33" y="33"/>
                  </a:cubicBezTo>
                  <a:cubicBezTo>
                    <a:pt x="37" y="26"/>
                    <a:pt x="35" y="23"/>
                    <a:pt x="47" y="17"/>
                  </a:cubicBezTo>
                  <a:cubicBezTo>
                    <a:pt x="58" y="11"/>
                    <a:pt x="56" y="14"/>
                    <a:pt x="56" y="9"/>
                  </a:cubicBezTo>
                  <a:cubicBezTo>
                    <a:pt x="56" y="9"/>
                    <a:pt x="56" y="8"/>
                    <a:pt x="56" y="8"/>
                  </a:cubicBezTo>
                  <a:cubicBezTo>
                    <a:pt x="62" y="8"/>
                    <a:pt x="63" y="4"/>
                    <a:pt x="67" y="6"/>
                  </a:cubicBezTo>
                  <a:cubicBezTo>
                    <a:pt x="71" y="9"/>
                    <a:pt x="73" y="11"/>
                    <a:pt x="82" y="11"/>
                  </a:cubicBezTo>
                  <a:cubicBezTo>
                    <a:pt x="91" y="12"/>
                    <a:pt x="93" y="8"/>
                    <a:pt x="97" y="11"/>
                  </a:cubicBezTo>
                  <a:cubicBezTo>
                    <a:pt x="101" y="15"/>
                    <a:pt x="105" y="18"/>
                    <a:pt x="107" y="14"/>
                  </a:cubicBezTo>
                  <a:cubicBezTo>
                    <a:pt x="110" y="11"/>
                    <a:pt x="105" y="9"/>
                    <a:pt x="115" y="9"/>
                  </a:cubicBezTo>
                  <a:cubicBezTo>
                    <a:pt x="124" y="10"/>
                    <a:pt x="125" y="13"/>
                    <a:pt x="129" y="9"/>
                  </a:cubicBezTo>
                  <a:cubicBezTo>
                    <a:pt x="133" y="4"/>
                    <a:pt x="138" y="1"/>
                    <a:pt x="140" y="1"/>
                  </a:cubicBezTo>
                  <a:cubicBezTo>
                    <a:pt x="140" y="1"/>
                    <a:pt x="141" y="0"/>
                    <a:pt x="141" y="0"/>
                  </a:cubicBezTo>
                  <a:cubicBezTo>
                    <a:pt x="143" y="2"/>
                    <a:pt x="143" y="5"/>
                    <a:pt x="148" y="8"/>
                  </a:cubicBezTo>
                  <a:cubicBezTo>
                    <a:pt x="153" y="11"/>
                    <a:pt x="153" y="14"/>
                    <a:pt x="155" y="18"/>
                  </a:cubicBezTo>
                  <a:cubicBezTo>
                    <a:pt x="157" y="21"/>
                    <a:pt x="159" y="23"/>
                    <a:pt x="164" y="28"/>
                  </a:cubicBezTo>
                  <a:cubicBezTo>
                    <a:pt x="169" y="33"/>
                    <a:pt x="176" y="38"/>
                    <a:pt x="176" y="42"/>
                  </a:cubicBezTo>
                  <a:cubicBezTo>
                    <a:pt x="177" y="46"/>
                    <a:pt x="182" y="43"/>
                    <a:pt x="179" y="52"/>
                  </a:cubicBezTo>
                  <a:cubicBezTo>
                    <a:pt x="176" y="62"/>
                    <a:pt x="177" y="65"/>
                    <a:pt x="179" y="68"/>
                  </a:cubicBezTo>
                  <a:cubicBezTo>
                    <a:pt x="180" y="70"/>
                    <a:pt x="178" y="74"/>
                    <a:pt x="180" y="77"/>
                  </a:cubicBezTo>
                  <a:cubicBezTo>
                    <a:pt x="180" y="77"/>
                    <a:pt x="180" y="78"/>
                    <a:pt x="180" y="78"/>
                  </a:cubicBezTo>
                  <a:cubicBezTo>
                    <a:pt x="181" y="80"/>
                    <a:pt x="179" y="82"/>
                    <a:pt x="184" y="83"/>
                  </a:cubicBezTo>
                  <a:cubicBezTo>
                    <a:pt x="189" y="84"/>
                    <a:pt x="189" y="86"/>
                    <a:pt x="195" y="84"/>
                  </a:cubicBezTo>
                  <a:cubicBezTo>
                    <a:pt x="201" y="82"/>
                    <a:pt x="202" y="80"/>
                    <a:pt x="207" y="79"/>
                  </a:cubicBezTo>
                  <a:cubicBezTo>
                    <a:pt x="211" y="79"/>
                    <a:pt x="213" y="80"/>
                    <a:pt x="214" y="80"/>
                  </a:cubicBezTo>
                  <a:cubicBezTo>
                    <a:pt x="215" y="85"/>
                    <a:pt x="218" y="88"/>
                    <a:pt x="214" y="9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163">
              <a:extLst>
                <a:ext uri="{FF2B5EF4-FFF2-40B4-BE49-F238E27FC236}">
                  <a16:creationId xmlns:a16="http://schemas.microsoft.com/office/drawing/2014/main" id="{F309AD1D-A934-1945-93D9-0DE71872E681}"/>
                </a:ext>
              </a:extLst>
            </p:cNvPr>
            <p:cNvSpPr>
              <a:spLocks/>
            </p:cNvSpPr>
            <p:nvPr/>
          </p:nvSpPr>
          <p:spPr bwMode="auto">
            <a:xfrm>
              <a:off x="2853" y="1303"/>
              <a:ext cx="86" cy="51"/>
            </a:xfrm>
            <a:custGeom>
              <a:avLst/>
              <a:gdLst>
                <a:gd name="T0" fmla="*/ 144 w 144"/>
                <a:gd name="T1" fmla="*/ 15 h 85"/>
                <a:gd name="T2" fmla="*/ 143 w 144"/>
                <a:gd name="T3" fmla="*/ 20 h 85"/>
                <a:gd name="T4" fmla="*/ 137 w 144"/>
                <a:gd name="T5" fmla="*/ 26 h 85"/>
                <a:gd name="T6" fmla="*/ 128 w 144"/>
                <a:gd name="T7" fmla="*/ 38 h 85"/>
                <a:gd name="T8" fmla="*/ 126 w 144"/>
                <a:gd name="T9" fmla="*/ 49 h 85"/>
                <a:gd name="T10" fmla="*/ 134 w 144"/>
                <a:gd name="T11" fmla="*/ 62 h 85"/>
                <a:gd name="T12" fmla="*/ 134 w 144"/>
                <a:gd name="T13" fmla="*/ 63 h 85"/>
                <a:gd name="T14" fmla="*/ 131 w 144"/>
                <a:gd name="T15" fmla="*/ 63 h 85"/>
                <a:gd name="T16" fmla="*/ 124 w 144"/>
                <a:gd name="T17" fmla="*/ 63 h 85"/>
                <a:gd name="T18" fmla="*/ 116 w 144"/>
                <a:gd name="T19" fmla="*/ 60 h 85"/>
                <a:gd name="T20" fmla="*/ 105 w 144"/>
                <a:gd name="T21" fmla="*/ 64 h 85"/>
                <a:gd name="T22" fmla="*/ 97 w 144"/>
                <a:gd name="T23" fmla="*/ 69 h 85"/>
                <a:gd name="T24" fmla="*/ 95 w 144"/>
                <a:gd name="T25" fmla="*/ 70 h 85"/>
                <a:gd name="T26" fmla="*/ 95 w 144"/>
                <a:gd name="T27" fmla="*/ 76 h 85"/>
                <a:gd name="T28" fmla="*/ 86 w 144"/>
                <a:gd name="T29" fmla="*/ 83 h 85"/>
                <a:gd name="T30" fmla="*/ 75 w 144"/>
                <a:gd name="T31" fmla="*/ 83 h 85"/>
                <a:gd name="T32" fmla="*/ 64 w 144"/>
                <a:gd name="T33" fmla="*/ 80 h 85"/>
                <a:gd name="T34" fmla="*/ 54 w 144"/>
                <a:gd name="T35" fmla="*/ 73 h 85"/>
                <a:gd name="T36" fmla="*/ 42 w 144"/>
                <a:gd name="T37" fmla="*/ 77 h 85"/>
                <a:gd name="T38" fmla="*/ 30 w 144"/>
                <a:gd name="T39" fmla="*/ 79 h 85"/>
                <a:gd name="T40" fmla="*/ 20 w 144"/>
                <a:gd name="T41" fmla="*/ 79 h 85"/>
                <a:gd name="T42" fmla="*/ 22 w 144"/>
                <a:gd name="T43" fmla="*/ 73 h 85"/>
                <a:gd name="T44" fmla="*/ 19 w 144"/>
                <a:gd name="T45" fmla="*/ 66 h 85"/>
                <a:gd name="T46" fmla="*/ 15 w 144"/>
                <a:gd name="T47" fmla="*/ 61 h 85"/>
                <a:gd name="T48" fmla="*/ 7 w 144"/>
                <a:gd name="T49" fmla="*/ 54 h 85"/>
                <a:gd name="T50" fmla="*/ 6 w 144"/>
                <a:gd name="T51" fmla="*/ 51 h 85"/>
                <a:gd name="T52" fmla="*/ 8 w 144"/>
                <a:gd name="T53" fmla="*/ 51 h 85"/>
                <a:gd name="T54" fmla="*/ 7 w 144"/>
                <a:gd name="T55" fmla="*/ 43 h 85"/>
                <a:gd name="T56" fmla="*/ 12 w 144"/>
                <a:gd name="T57" fmla="*/ 37 h 85"/>
                <a:gd name="T58" fmla="*/ 18 w 144"/>
                <a:gd name="T59" fmla="*/ 32 h 85"/>
                <a:gd name="T60" fmla="*/ 11 w 144"/>
                <a:gd name="T61" fmla="*/ 23 h 85"/>
                <a:gd name="T62" fmla="*/ 4 w 144"/>
                <a:gd name="T63" fmla="*/ 12 h 85"/>
                <a:gd name="T64" fmla="*/ 9 w 144"/>
                <a:gd name="T65" fmla="*/ 3 h 85"/>
                <a:gd name="T66" fmla="*/ 10 w 144"/>
                <a:gd name="T67" fmla="*/ 0 h 85"/>
                <a:gd name="T68" fmla="*/ 16 w 144"/>
                <a:gd name="T69" fmla="*/ 3 h 85"/>
                <a:gd name="T70" fmla="*/ 16 w 144"/>
                <a:gd name="T71" fmla="*/ 12 h 85"/>
                <a:gd name="T72" fmla="*/ 36 w 144"/>
                <a:gd name="T73" fmla="*/ 13 h 85"/>
                <a:gd name="T74" fmla="*/ 50 w 144"/>
                <a:gd name="T75" fmla="*/ 16 h 85"/>
                <a:gd name="T76" fmla="*/ 61 w 144"/>
                <a:gd name="T77" fmla="*/ 14 h 85"/>
                <a:gd name="T78" fmla="*/ 74 w 144"/>
                <a:gd name="T79" fmla="*/ 16 h 85"/>
                <a:gd name="T80" fmla="*/ 86 w 144"/>
                <a:gd name="T81" fmla="*/ 10 h 85"/>
                <a:gd name="T82" fmla="*/ 99 w 144"/>
                <a:gd name="T83" fmla="*/ 4 h 85"/>
                <a:gd name="T84" fmla="*/ 115 w 144"/>
                <a:gd name="T85" fmla="*/ 3 h 85"/>
                <a:gd name="T86" fmla="*/ 130 w 144"/>
                <a:gd name="T87" fmla="*/ 9 h 85"/>
                <a:gd name="T88" fmla="*/ 144 w 144"/>
                <a:gd name="T89"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85">
                  <a:moveTo>
                    <a:pt x="144" y="15"/>
                  </a:moveTo>
                  <a:cubicBezTo>
                    <a:pt x="144" y="17"/>
                    <a:pt x="143" y="18"/>
                    <a:pt x="143" y="20"/>
                  </a:cubicBezTo>
                  <a:cubicBezTo>
                    <a:pt x="143" y="23"/>
                    <a:pt x="140" y="22"/>
                    <a:pt x="137" y="26"/>
                  </a:cubicBezTo>
                  <a:cubicBezTo>
                    <a:pt x="134" y="30"/>
                    <a:pt x="128" y="35"/>
                    <a:pt x="128" y="38"/>
                  </a:cubicBezTo>
                  <a:cubicBezTo>
                    <a:pt x="128" y="41"/>
                    <a:pt x="124" y="46"/>
                    <a:pt x="126" y="49"/>
                  </a:cubicBezTo>
                  <a:cubicBezTo>
                    <a:pt x="128" y="53"/>
                    <a:pt x="134" y="61"/>
                    <a:pt x="134" y="62"/>
                  </a:cubicBezTo>
                  <a:cubicBezTo>
                    <a:pt x="134" y="62"/>
                    <a:pt x="134" y="62"/>
                    <a:pt x="134" y="63"/>
                  </a:cubicBezTo>
                  <a:cubicBezTo>
                    <a:pt x="133" y="63"/>
                    <a:pt x="132" y="63"/>
                    <a:pt x="131" y="63"/>
                  </a:cubicBezTo>
                  <a:cubicBezTo>
                    <a:pt x="129" y="64"/>
                    <a:pt x="127" y="64"/>
                    <a:pt x="124" y="63"/>
                  </a:cubicBezTo>
                  <a:cubicBezTo>
                    <a:pt x="122" y="62"/>
                    <a:pt x="119" y="61"/>
                    <a:pt x="116" y="60"/>
                  </a:cubicBezTo>
                  <a:cubicBezTo>
                    <a:pt x="113" y="60"/>
                    <a:pt x="109" y="62"/>
                    <a:pt x="105" y="64"/>
                  </a:cubicBezTo>
                  <a:cubicBezTo>
                    <a:pt x="101" y="66"/>
                    <a:pt x="100" y="67"/>
                    <a:pt x="97" y="69"/>
                  </a:cubicBezTo>
                  <a:cubicBezTo>
                    <a:pt x="96" y="69"/>
                    <a:pt x="95" y="69"/>
                    <a:pt x="95" y="70"/>
                  </a:cubicBezTo>
                  <a:cubicBezTo>
                    <a:pt x="89" y="72"/>
                    <a:pt x="94" y="73"/>
                    <a:pt x="95" y="76"/>
                  </a:cubicBezTo>
                  <a:cubicBezTo>
                    <a:pt x="95" y="80"/>
                    <a:pt x="91" y="80"/>
                    <a:pt x="86" y="83"/>
                  </a:cubicBezTo>
                  <a:cubicBezTo>
                    <a:pt x="80" y="85"/>
                    <a:pt x="78" y="83"/>
                    <a:pt x="75" y="83"/>
                  </a:cubicBezTo>
                  <a:cubicBezTo>
                    <a:pt x="72" y="83"/>
                    <a:pt x="68" y="81"/>
                    <a:pt x="64" y="80"/>
                  </a:cubicBezTo>
                  <a:cubicBezTo>
                    <a:pt x="59" y="79"/>
                    <a:pt x="58" y="76"/>
                    <a:pt x="54" y="73"/>
                  </a:cubicBezTo>
                  <a:cubicBezTo>
                    <a:pt x="51" y="71"/>
                    <a:pt x="49" y="76"/>
                    <a:pt x="42" y="77"/>
                  </a:cubicBezTo>
                  <a:cubicBezTo>
                    <a:pt x="35" y="79"/>
                    <a:pt x="37" y="78"/>
                    <a:pt x="30" y="79"/>
                  </a:cubicBezTo>
                  <a:cubicBezTo>
                    <a:pt x="26" y="80"/>
                    <a:pt x="23" y="80"/>
                    <a:pt x="20" y="79"/>
                  </a:cubicBezTo>
                  <a:cubicBezTo>
                    <a:pt x="21" y="78"/>
                    <a:pt x="23" y="76"/>
                    <a:pt x="22" y="73"/>
                  </a:cubicBezTo>
                  <a:cubicBezTo>
                    <a:pt x="20" y="70"/>
                    <a:pt x="22" y="70"/>
                    <a:pt x="19" y="66"/>
                  </a:cubicBezTo>
                  <a:cubicBezTo>
                    <a:pt x="16" y="62"/>
                    <a:pt x="17" y="61"/>
                    <a:pt x="15" y="61"/>
                  </a:cubicBezTo>
                  <a:cubicBezTo>
                    <a:pt x="12" y="60"/>
                    <a:pt x="9" y="57"/>
                    <a:pt x="7" y="54"/>
                  </a:cubicBezTo>
                  <a:cubicBezTo>
                    <a:pt x="6" y="53"/>
                    <a:pt x="6" y="52"/>
                    <a:pt x="6" y="51"/>
                  </a:cubicBezTo>
                  <a:cubicBezTo>
                    <a:pt x="7" y="51"/>
                    <a:pt x="7" y="51"/>
                    <a:pt x="8" y="51"/>
                  </a:cubicBezTo>
                  <a:cubicBezTo>
                    <a:pt x="14" y="50"/>
                    <a:pt x="7" y="47"/>
                    <a:pt x="7" y="43"/>
                  </a:cubicBezTo>
                  <a:cubicBezTo>
                    <a:pt x="7" y="39"/>
                    <a:pt x="8" y="38"/>
                    <a:pt x="12" y="37"/>
                  </a:cubicBezTo>
                  <a:cubicBezTo>
                    <a:pt x="16" y="36"/>
                    <a:pt x="16" y="34"/>
                    <a:pt x="18" y="32"/>
                  </a:cubicBezTo>
                  <a:cubicBezTo>
                    <a:pt x="20" y="29"/>
                    <a:pt x="14" y="27"/>
                    <a:pt x="11" y="23"/>
                  </a:cubicBezTo>
                  <a:cubicBezTo>
                    <a:pt x="8" y="19"/>
                    <a:pt x="7" y="17"/>
                    <a:pt x="4" y="12"/>
                  </a:cubicBezTo>
                  <a:cubicBezTo>
                    <a:pt x="0" y="8"/>
                    <a:pt x="5" y="7"/>
                    <a:pt x="9" y="3"/>
                  </a:cubicBezTo>
                  <a:cubicBezTo>
                    <a:pt x="9" y="2"/>
                    <a:pt x="10" y="1"/>
                    <a:pt x="10" y="0"/>
                  </a:cubicBezTo>
                  <a:cubicBezTo>
                    <a:pt x="13" y="0"/>
                    <a:pt x="17" y="0"/>
                    <a:pt x="16" y="3"/>
                  </a:cubicBezTo>
                  <a:cubicBezTo>
                    <a:pt x="14" y="8"/>
                    <a:pt x="6" y="11"/>
                    <a:pt x="16" y="12"/>
                  </a:cubicBezTo>
                  <a:cubicBezTo>
                    <a:pt x="26" y="13"/>
                    <a:pt x="31" y="11"/>
                    <a:pt x="36" y="13"/>
                  </a:cubicBezTo>
                  <a:cubicBezTo>
                    <a:pt x="41" y="15"/>
                    <a:pt x="47" y="17"/>
                    <a:pt x="50" y="16"/>
                  </a:cubicBezTo>
                  <a:cubicBezTo>
                    <a:pt x="53" y="14"/>
                    <a:pt x="58" y="12"/>
                    <a:pt x="61" y="14"/>
                  </a:cubicBezTo>
                  <a:cubicBezTo>
                    <a:pt x="64" y="15"/>
                    <a:pt x="68" y="17"/>
                    <a:pt x="74" y="16"/>
                  </a:cubicBezTo>
                  <a:cubicBezTo>
                    <a:pt x="79" y="15"/>
                    <a:pt x="81" y="14"/>
                    <a:pt x="86" y="10"/>
                  </a:cubicBezTo>
                  <a:cubicBezTo>
                    <a:pt x="92" y="6"/>
                    <a:pt x="91" y="4"/>
                    <a:pt x="99" y="4"/>
                  </a:cubicBezTo>
                  <a:cubicBezTo>
                    <a:pt x="108" y="4"/>
                    <a:pt x="109" y="0"/>
                    <a:pt x="115" y="3"/>
                  </a:cubicBezTo>
                  <a:cubicBezTo>
                    <a:pt x="121" y="6"/>
                    <a:pt x="125" y="6"/>
                    <a:pt x="130" y="9"/>
                  </a:cubicBezTo>
                  <a:cubicBezTo>
                    <a:pt x="135" y="12"/>
                    <a:pt x="141" y="16"/>
                    <a:pt x="144" y="1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164">
              <a:extLst>
                <a:ext uri="{FF2B5EF4-FFF2-40B4-BE49-F238E27FC236}">
                  <a16:creationId xmlns:a16="http://schemas.microsoft.com/office/drawing/2014/main" id="{7AE153F0-1BE1-6144-A605-747117FCE9C7}"/>
                </a:ext>
              </a:extLst>
            </p:cNvPr>
            <p:cNvSpPr>
              <a:spLocks/>
            </p:cNvSpPr>
            <p:nvPr/>
          </p:nvSpPr>
          <p:spPr bwMode="auto">
            <a:xfrm>
              <a:off x="2771" y="1231"/>
              <a:ext cx="87" cy="48"/>
            </a:xfrm>
            <a:custGeom>
              <a:avLst/>
              <a:gdLst>
                <a:gd name="T0" fmla="*/ 133 w 144"/>
                <a:gd name="T1" fmla="*/ 25 h 79"/>
                <a:gd name="T2" fmla="*/ 119 w 144"/>
                <a:gd name="T3" fmla="*/ 41 h 79"/>
                <a:gd name="T4" fmla="*/ 110 w 144"/>
                <a:gd name="T5" fmla="*/ 62 h 79"/>
                <a:gd name="T6" fmla="*/ 95 w 144"/>
                <a:gd name="T7" fmla="*/ 66 h 79"/>
                <a:gd name="T8" fmla="*/ 88 w 144"/>
                <a:gd name="T9" fmla="*/ 66 h 79"/>
                <a:gd name="T10" fmla="*/ 74 w 144"/>
                <a:gd name="T11" fmla="*/ 67 h 79"/>
                <a:gd name="T12" fmla="*/ 60 w 144"/>
                <a:gd name="T13" fmla="*/ 73 h 79"/>
                <a:gd name="T14" fmla="*/ 57 w 144"/>
                <a:gd name="T15" fmla="*/ 75 h 79"/>
                <a:gd name="T16" fmla="*/ 49 w 144"/>
                <a:gd name="T17" fmla="*/ 78 h 79"/>
                <a:gd name="T18" fmla="*/ 31 w 144"/>
                <a:gd name="T19" fmla="*/ 75 h 79"/>
                <a:gd name="T20" fmla="*/ 14 w 144"/>
                <a:gd name="T21" fmla="*/ 63 h 79"/>
                <a:gd name="T22" fmla="*/ 4 w 144"/>
                <a:gd name="T23" fmla="*/ 56 h 79"/>
                <a:gd name="T24" fmla="*/ 3 w 144"/>
                <a:gd name="T25" fmla="*/ 54 h 79"/>
                <a:gd name="T26" fmla="*/ 0 w 144"/>
                <a:gd name="T27" fmla="*/ 48 h 79"/>
                <a:gd name="T28" fmla="*/ 3 w 144"/>
                <a:gd name="T29" fmla="*/ 43 h 79"/>
                <a:gd name="T30" fmla="*/ 5 w 144"/>
                <a:gd name="T31" fmla="*/ 32 h 79"/>
                <a:gd name="T32" fmla="*/ 4 w 144"/>
                <a:gd name="T33" fmla="*/ 26 h 79"/>
                <a:gd name="T34" fmla="*/ 13 w 144"/>
                <a:gd name="T35" fmla="*/ 24 h 79"/>
                <a:gd name="T36" fmla="*/ 16 w 144"/>
                <a:gd name="T37" fmla="*/ 20 h 79"/>
                <a:gd name="T38" fmla="*/ 16 w 144"/>
                <a:gd name="T39" fmla="*/ 18 h 79"/>
                <a:gd name="T40" fmla="*/ 21 w 144"/>
                <a:gd name="T41" fmla="*/ 18 h 79"/>
                <a:gd name="T42" fmla="*/ 26 w 144"/>
                <a:gd name="T43" fmla="*/ 21 h 79"/>
                <a:gd name="T44" fmla="*/ 37 w 144"/>
                <a:gd name="T45" fmla="*/ 24 h 79"/>
                <a:gd name="T46" fmla="*/ 47 w 144"/>
                <a:gd name="T47" fmla="*/ 23 h 79"/>
                <a:gd name="T48" fmla="*/ 55 w 144"/>
                <a:gd name="T49" fmla="*/ 17 h 79"/>
                <a:gd name="T50" fmla="*/ 66 w 144"/>
                <a:gd name="T51" fmla="*/ 15 h 79"/>
                <a:gd name="T52" fmla="*/ 72 w 144"/>
                <a:gd name="T53" fmla="*/ 11 h 79"/>
                <a:gd name="T54" fmla="*/ 78 w 144"/>
                <a:gd name="T55" fmla="*/ 13 h 79"/>
                <a:gd name="T56" fmla="*/ 88 w 144"/>
                <a:gd name="T57" fmla="*/ 9 h 79"/>
                <a:gd name="T58" fmla="*/ 91 w 144"/>
                <a:gd name="T59" fmla="*/ 3 h 79"/>
                <a:gd name="T60" fmla="*/ 96 w 144"/>
                <a:gd name="T61" fmla="*/ 1 h 79"/>
                <a:gd name="T62" fmla="*/ 102 w 144"/>
                <a:gd name="T63" fmla="*/ 3 h 79"/>
                <a:gd name="T64" fmla="*/ 114 w 144"/>
                <a:gd name="T65" fmla="*/ 3 h 79"/>
                <a:gd name="T66" fmla="*/ 122 w 144"/>
                <a:gd name="T67" fmla="*/ 7 h 79"/>
                <a:gd name="T68" fmla="*/ 127 w 144"/>
                <a:gd name="T69" fmla="*/ 7 h 79"/>
                <a:gd name="T70" fmla="*/ 128 w 144"/>
                <a:gd name="T71" fmla="*/ 7 h 79"/>
                <a:gd name="T72" fmla="*/ 142 w 144"/>
                <a:gd name="T73" fmla="*/ 16 h 79"/>
                <a:gd name="T74" fmla="*/ 142 w 144"/>
                <a:gd name="T75" fmla="*/ 17 h 79"/>
                <a:gd name="T76" fmla="*/ 133 w 144"/>
                <a:gd name="T77"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79">
                  <a:moveTo>
                    <a:pt x="133" y="25"/>
                  </a:moveTo>
                  <a:cubicBezTo>
                    <a:pt x="121" y="31"/>
                    <a:pt x="123" y="34"/>
                    <a:pt x="119" y="41"/>
                  </a:cubicBezTo>
                  <a:cubicBezTo>
                    <a:pt x="114" y="49"/>
                    <a:pt x="116" y="58"/>
                    <a:pt x="110" y="62"/>
                  </a:cubicBezTo>
                  <a:cubicBezTo>
                    <a:pt x="104" y="66"/>
                    <a:pt x="104" y="65"/>
                    <a:pt x="95" y="66"/>
                  </a:cubicBezTo>
                  <a:cubicBezTo>
                    <a:pt x="93" y="66"/>
                    <a:pt x="90" y="66"/>
                    <a:pt x="88" y="66"/>
                  </a:cubicBezTo>
                  <a:cubicBezTo>
                    <a:pt x="83" y="66"/>
                    <a:pt x="78" y="65"/>
                    <a:pt x="74" y="67"/>
                  </a:cubicBezTo>
                  <a:cubicBezTo>
                    <a:pt x="69" y="71"/>
                    <a:pt x="65" y="71"/>
                    <a:pt x="60" y="73"/>
                  </a:cubicBezTo>
                  <a:cubicBezTo>
                    <a:pt x="58" y="73"/>
                    <a:pt x="58" y="74"/>
                    <a:pt x="57" y="75"/>
                  </a:cubicBezTo>
                  <a:cubicBezTo>
                    <a:pt x="56" y="76"/>
                    <a:pt x="55" y="77"/>
                    <a:pt x="49" y="78"/>
                  </a:cubicBezTo>
                  <a:cubicBezTo>
                    <a:pt x="39" y="78"/>
                    <a:pt x="40" y="79"/>
                    <a:pt x="31" y="75"/>
                  </a:cubicBezTo>
                  <a:cubicBezTo>
                    <a:pt x="23" y="70"/>
                    <a:pt x="22" y="71"/>
                    <a:pt x="14" y="63"/>
                  </a:cubicBezTo>
                  <a:cubicBezTo>
                    <a:pt x="7" y="57"/>
                    <a:pt x="6" y="59"/>
                    <a:pt x="4" y="56"/>
                  </a:cubicBezTo>
                  <a:cubicBezTo>
                    <a:pt x="4" y="56"/>
                    <a:pt x="3" y="55"/>
                    <a:pt x="3" y="54"/>
                  </a:cubicBezTo>
                  <a:cubicBezTo>
                    <a:pt x="1" y="51"/>
                    <a:pt x="1" y="49"/>
                    <a:pt x="0" y="48"/>
                  </a:cubicBezTo>
                  <a:cubicBezTo>
                    <a:pt x="1" y="46"/>
                    <a:pt x="3" y="45"/>
                    <a:pt x="3" y="43"/>
                  </a:cubicBezTo>
                  <a:cubicBezTo>
                    <a:pt x="3" y="40"/>
                    <a:pt x="0" y="37"/>
                    <a:pt x="5" y="32"/>
                  </a:cubicBezTo>
                  <a:cubicBezTo>
                    <a:pt x="11" y="27"/>
                    <a:pt x="5" y="29"/>
                    <a:pt x="4" y="26"/>
                  </a:cubicBezTo>
                  <a:cubicBezTo>
                    <a:pt x="2" y="23"/>
                    <a:pt x="7" y="24"/>
                    <a:pt x="13" y="24"/>
                  </a:cubicBezTo>
                  <a:cubicBezTo>
                    <a:pt x="18" y="25"/>
                    <a:pt x="15" y="24"/>
                    <a:pt x="16" y="20"/>
                  </a:cubicBezTo>
                  <a:cubicBezTo>
                    <a:pt x="16" y="19"/>
                    <a:pt x="16" y="19"/>
                    <a:pt x="16" y="18"/>
                  </a:cubicBezTo>
                  <a:cubicBezTo>
                    <a:pt x="17" y="18"/>
                    <a:pt x="19" y="18"/>
                    <a:pt x="21" y="18"/>
                  </a:cubicBezTo>
                  <a:cubicBezTo>
                    <a:pt x="23" y="18"/>
                    <a:pt x="23" y="19"/>
                    <a:pt x="26" y="21"/>
                  </a:cubicBezTo>
                  <a:cubicBezTo>
                    <a:pt x="29" y="23"/>
                    <a:pt x="34" y="25"/>
                    <a:pt x="37" y="24"/>
                  </a:cubicBezTo>
                  <a:cubicBezTo>
                    <a:pt x="41" y="24"/>
                    <a:pt x="41" y="25"/>
                    <a:pt x="47" y="23"/>
                  </a:cubicBezTo>
                  <a:cubicBezTo>
                    <a:pt x="52" y="21"/>
                    <a:pt x="54" y="18"/>
                    <a:pt x="55" y="17"/>
                  </a:cubicBezTo>
                  <a:cubicBezTo>
                    <a:pt x="56" y="15"/>
                    <a:pt x="63" y="15"/>
                    <a:pt x="66" y="15"/>
                  </a:cubicBezTo>
                  <a:cubicBezTo>
                    <a:pt x="69" y="14"/>
                    <a:pt x="67" y="10"/>
                    <a:pt x="72" y="11"/>
                  </a:cubicBezTo>
                  <a:cubicBezTo>
                    <a:pt x="76" y="13"/>
                    <a:pt x="73" y="15"/>
                    <a:pt x="78" y="13"/>
                  </a:cubicBezTo>
                  <a:cubicBezTo>
                    <a:pt x="83" y="12"/>
                    <a:pt x="86" y="12"/>
                    <a:pt x="88" y="9"/>
                  </a:cubicBezTo>
                  <a:cubicBezTo>
                    <a:pt x="89" y="6"/>
                    <a:pt x="89" y="4"/>
                    <a:pt x="91" y="3"/>
                  </a:cubicBezTo>
                  <a:cubicBezTo>
                    <a:pt x="93" y="2"/>
                    <a:pt x="95" y="0"/>
                    <a:pt x="96" y="1"/>
                  </a:cubicBezTo>
                  <a:cubicBezTo>
                    <a:pt x="97" y="2"/>
                    <a:pt x="99" y="3"/>
                    <a:pt x="102" y="3"/>
                  </a:cubicBezTo>
                  <a:cubicBezTo>
                    <a:pt x="106" y="3"/>
                    <a:pt x="110" y="0"/>
                    <a:pt x="114" y="3"/>
                  </a:cubicBezTo>
                  <a:cubicBezTo>
                    <a:pt x="117" y="5"/>
                    <a:pt x="118" y="7"/>
                    <a:pt x="122" y="7"/>
                  </a:cubicBezTo>
                  <a:cubicBezTo>
                    <a:pt x="124" y="7"/>
                    <a:pt x="126" y="7"/>
                    <a:pt x="127" y="7"/>
                  </a:cubicBezTo>
                  <a:cubicBezTo>
                    <a:pt x="127" y="7"/>
                    <a:pt x="128" y="7"/>
                    <a:pt x="128" y="7"/>
                  </a:cubicBezTo>
                  <a:cubicBezTo>
                    <a:pt x="134" y="9"/>
                    <a:pt x="141" y="12"/>
                    <a:pt x="142" y="16"/>
                  </a:cubicBezTo>
                  <a:cubicBezTo>
                    <a:pt x="142" y="16"/>
                    <a:pt x="142" y="17"/>
                    <a:pt x="142" y="17"/>
                  </a:cubicBezTo>
                  <a:cubicBezTo>
                    <a:pt x="142" y="22"/>
                    <a:pt x="144" y="19"/>
                    <a:pt x="133" y="2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165">
              <a:extLst>
                <a:ext uri="{FF2B5EF4-FFF2-40B4-BE49-F238E27FC236}">
                  <a16:creationId xmlns:a16="http://schemas.microsoft.com/office/drawing/2014/main" id="{EB6E786F-DDB1-6645-90BA-44361B8FCE49}"/>
                </a:ext>
              </a:extLst>
            </p:cNvPr>
            <p:cNvSpPr>
              <a:spLocks/>
            </p:cNvSpPr>
            <p:nvPr/>
          </p:nvSpPr>
          <p:spPr bwMode="auto">
            <a:xfrm>
              <a:off x="2681" y="1224"/>
              <a:ext cx="101" cy="46"/>
            </a:xfrm>
            <a:custGeom>
              <a:avLst/>
              <a:gdLst>
                <a:gd name="T0" fmla="*/ 164 w 169"/>
                <a:gd name="T1" fmla="*/ 35 h 75"/>
                <a:gd name="T2" fmla="*/ 155 w 169"/>
                <a:gd name="T3" fmla="*/ 37 h 75"/>
                <a:gd name="T4" fmla="*/ 156 w 169"/>
                <a:gd name="T5" fmla="*/ 43 h 75"/>
                <a:gd name="T6" fmla="*/ 154 w 169"/>
                <a:gd name="T7" fmla="*/ 54 h 75"/>
                <a:gd name="T8" fmla="*/ 151 w 169"/>
                <a:gd name="T9" fmla="*/ 59 h 75"/>
                <a:gd name="T10" fmla="*/ 146 w 169"/>
                <a:gd name="T11" fmla="*/ 58 h 75"/>
                <a:gd name="T12" fmla="*/ 135 w 169"/>
                <a:gd name="T13" fmla="*/ 66 h 75"/>
                <a:gd name="T14" fmla="*/ 119 w 169"/>
                <a:gd name="T15" fmla="*/ 65 h 75"/>
                <a:gd name="T16" fmla="*/ 110 w 169"/>
                <a:gd name="T17" fmla="*/ 72 h 75"/>
                <a:gd name="T18" fmla="*/ 95 w 169"/>
                <a:gd name="T19" fmla="*/ 69 h 75"/>
                <a:gd name="T20" fmla="*/ 92 w 169"/>
                <a:gd name="T21" fmla="*/ 69 h 75"/>
                <a:gd name="T22" fmla="*/ 92 w 169"/>
                <a:gd name="T23" fmla="*/ 68 h 75"/>
                <a:gd name="T24" fmla="*/ 82 w 169"/>
                <a:gd name="T25" fmla="*/ 66 h 75"/>
                <a:gd name="T26" fmla="*/ 72 w 169"/>
                <a:gd name="T27" fmla="*/ 66 h 75"/>
                <a:gd name="T28" fmla="*/ 60 w 169"/>
                <a:gd name="T29" fmla="*/ 56 h 75"/>
                <a:gd name="T30" fmla="*/ 46 w 169"/>
                <a:gd name="T31" fmla="*/ 56 h 75"/>
                <a:gd name="T32" fmla="*/ 36 w 169"/>
                <a:gd name="T33" fmla="*/ 62 h 75"/>
                <a:gd name="T34" fmla="*/ 27 w 169"/>
                <a:gd name="T35" fmla="*/ 59 h 75"/>
                <a:gd name="T36" fmla="*/ 24 w 169"/>
                <a:gd name="T37" fmla="*/ 60 h 75"/>
                <a:gd name="T38" fmla="*/ 21 w 169"/>
                <a:gd name="T39" fmla="*/ 55 h 75"/>
                <a:gd name="T40" fmla="*/ 14 w 169"/>
                <a:gd name="T41" fmla="*/ 58 h 75"/>
                <a:gd name="T42" fmla="*/ 5 w 169"/>
                <a:gd name="T43" fmla="*/ 53 h 75"/>
                <a:gd name="T44" fmla="*/ 2 w 169"/>
                <a:gd name="T45" fmla="*/ 49 h 75"/>
                <a:gd name="T46" fmla="*/ 3 w 169"/>
                <a:gd name="T47" fmla="*/ 40 h 75"/>
                <a:gd name="T48" fmla="*/ 3 w 169"/>
                <a:gd name="T49" fmla="*/ 40 h 75"/>
                <a:gd name="T50" fmla="*/ 8 w 169"/>
                <a:gd name="T51" fmla="*/ 39 h 75"/>
                <a:gd name="T52" fmla="*/ 14 w 169"/>
                <a:gd name="T53" fmla="*/ 44 h 75"/>
                <a:gd name="T54" fmla="*/ 21 w 169"/>
                <a:gd name="T55" fmla="*/ 45 h 75"/>
                <a:gd name="T56" fmla="*/ 25 w 169"/>
                <a:gd name="T57" fmla="*/ 40 h 75"/>
                <a:gd name="T58" fmla="*/ 32 w 169"/>
                <a:gd name="T59" fmla="*/ 43 h 75"/>
                <a:gd name="T60" fmla="*/ 39 w 169"/>
                <a:gd name="T61" fmla="*/ 45 h 75"/>
                <a:gd name="T62" fmla="*/ 49 w 169"/>
                <a:gd name="T63" fmla="*/ 39 h 75"/>
                <a:gd name="T64" fmla="*/ 61 w 169"/>
                <a:gd name="T65" fmla="*/ 39 h 75"/>
                <a:gd name="T66" fmla="*/ 68 w 169"/>
                <a:gd name="T67" fmla="*/ 36 h 75"/>
                <a:gd name="T68" fmla="*/ 75 w 169"/>
                <a:gd name="T69" fmla="*/ 41 h 75"/>
                <a:gd name="T70" fmla="*/ 78 w 169"/>
                <a:gd name="T71" fmla="*/ 35 h 75"/>
                <a:gd name="T72" fmla="*/ 75 w 169"/>
                <a:gd name="T73" fmla="*/ 30 h 75"/>
                <a:gd name="T74" fmla="*/ 74 w 169"/>
                <a:gd name="T75" fmla="*/ 22 h 75"/>
                <a:gd name="T76" fmla="*/ 82 w 169"/>
                <a:gd name="T77" fmla="*/ 18 h 75"/>
                <a:gd name="T78" fmla="*/ 88 w 169"/>
                <a:gd name="T79" fmla="*/ 13 h 75"/>
                <a:gd name="T80" fmla="*/ 94 w 169"/>
                <a:gd name="T81" fmla="*/ 8 h 75"/>
                <a:gd name="T82" fmla="*/ 99 w 169"/>
                <a:gd name="T83" fmla="*/ 9 h 75"/>
                <a:gd name="T84" fmla="*/ 111 w 169"/>
                <a:gd name="T85" fmla="*/ 12 h 75"/>
                <a:gd name="T86" fmla="*/ 123 w 169"/>
                <a:gd name="T87" fmla="*/ 2 h 75"/>
                <a:gd name="T88" fmla="*/ 134 w 169"/>
                <a:gd name="T89" fmla="*/ 4 h 75"/>
                <a:gd name="T90" fmla="*/ 146 w 169"/>
                <a:gd name="T91" fmla="*/ 7 h 75"/>
                <a:gd name="T92" fmla="*/ 162 w 169"/>
                <a:gd name="T93" fmla="*/ 7 h 75"/>
                <a:gd name="T94" fmla="*/ 163 w 169"/>
                <a:gd name="T95" fmla="*/ 8 h 75"/>
                <a:gd name="T96" fmla="*/ 162 w 169"/>
                <a:gd name="T97" fmla="*/ 16 h 75"/>
                <a:gd name="T98" fmla="*/ 164 w 169"/>
                <a:gd name="T99" fmla="*/ 24 h 75"/>
                <a:gd name="T100" fmla="*/ 167 w 169"/>
                <a:gd name="T101" fmla="*/ 29 h 75"/>
                <a:gd name="T102" fmla="*/ 167 w 169"/>
                <a:gd name="T103" fmla="*/ 31 h 75"/>
                <a:gd name="T104" fmla="*/ 164 w 169"/>
                <a:gd name="T105"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75">
                  <a:moveTo>
                    <a:pt x="164" y="35"/>
                  </a:moveTo>
                  <a:cubicBezTo>
                    <a:pt x="158" y="35"/>
                    <a:pt x="153" y="34"/>
                    <a:pt x="155" y="37"/>
                  </a:cubicBezTo>
                  <a:cubicBezTo>
                    <a:pt x="156" y="40"/>
                    <a:pt x="162" y="38"/>
                    <a:pt x="156" y="43"/>
                  </a:cubicBezTo>
                  <a:cubicBezTo>
                    <a:pt x="151" y="48"/>
                    <a:pt x="154" y="51"/>
                    <a:pt x="154" y="54"/>
                  </a:cubicBezTo>
                  <a:cubicBezTo>
                    <a:pt x="154" y="56"/>
                    <a:pt x="152" y="57"/>
                    <a:pt x="151" y="59"/>
                  </a:cubicBezTo>
                  <a:cubicBezTo>
                    <a:pt x="150" y="56"/>
                    <a:pt x="149" y="55"/>
                    <a:pt x="146" y="58"/>
                  </a:cubicBezTo>
                  <a:cubicBezTo>
                    <a:pt x="141" y="63"/>
                    <a:pt x="144" y="67"/>
                    <a:pt x="135" y="66"/>
                  </a:cubicBezTo>
                  <a:cubicBezTo>
                    <a:pt x="127" y="65"/>
                    <a:pt x="122" y="61"/>
                    <a:pt x="119" y="65"/>
                  </a:cubicBezTo>
                  <a:cubicBezTo>
                    <a:pt x="115" y="68"/>
                    <a:pt x="118" y="75"/>
                    <a:pt x="110" y="72"/>
                  </a:cubicBezTo>
                  <a:cubicBezTo>
                    <a:pt x="102" y="69"/>
                    <a:pt x="97" y="69"/>
                    <a:pt x="95" y="69"/>
                  </a:cubicBezTo>
                  <a:cubicBezTo>
                    <a:pt x="95" y="69"/>
                    <a:pt x="93" y="69"/>
                    <a:pt x="92" y="69"/>
                  </a:cubicBezTo>
                  <a:cubicBezTo>
                    <a:pt x="92" y="69"/>
                    <a:pt x="92" y="69"/>
                    <a:pt x="92" y="68"/>
                  </a:cubicBezTo>
                  <a:cubicBezTo>
                    <a:pt x="93" y="66"/>
                    <a:pt x="92" y="68"/>
                    <a:pt x="82" y="66"/>
                  </a:cubicBezTo>
                  <a:cubicBezTo>
                    <a:pt x="72" y="63"/>
                    <a:pt x="79" y="66"/>
                    <a:pt x="72" y="66"/>
                  </a:cubicBezTo>
                  <a:cubicBezTo>
                    <a:pt x="66" y="66"/>
                    <a:pt x="63" y="62"/>
                    <a:pt x="60" y="56"/>
                  </a:cubicBezTo>
                  <a:cubicBezTo>
                    <a:pt x="57" y="51"/>
                    <a:pt x="51" y="56"/>
                    <a:pt x="46" y="56"/>
                  </a:cubicBezTo>
                  <a:cubicBezTo>
                    <a:pt x="41" y="55"/>
                    <a:pt x="36" y="61"/>
                    <a:pt x="36" y="62"/>
                  </a:cubicBezTo>
                  <a:cubicBezTo>
                    <a:pt x="35" y="63"/>
                    <a:pt x="31" y="60"/>
                    <a:pt x="27" y="59"/>
                  </a:cubicBezTo>
                  <a:cubicBezTo>
                    <a:pt x="25" y="59"/>
                    <a:pt x="24" y="59"/>
                    <a:pt x="24" y="60"/>
                  </a:cubicBezTo>
                  <a:cubicBezTo>
                    <a:pt x="23" y="58"/>
                    <a:pt x="22" y="56"/>
                    <a:pt x="21" y="55"/>
                  </a:cubicBezTo>
                  <a:cubicBezTo>
                    <a:pt x="20" y="53"/>
                    <a:pt x="18" y="58"/>
                    <a:pt x="14" y="58"/>
                  </a:cubicBezTo>
                  <a:cubicBezTo>
                    <a:pt x="11" y="58"/>
                    <a:pt x="10" y="56"/>
                    <a:pt x="5" y="53"/>
                  </a:cubicBezTo>
                  <a:cubicBezTo>
                    <a:pt x="0" y="50"/>
                    <a:pt x="1" y="51"/>
                    <a:pt x="2" y="49"/>
                  </a:cubicBezTo>
                  <a:cubicBezTo>
                    <a:pt x="2" y="47"/>
                    <a:pt x="3" y="44"/>
                    <a:pt x="3" y="40"/>
                  </a:cubicBezTo>
                  <a:cubicBezTo>
                    <a:pt x="3" y="40"/>
                    <a:pt x="3" y="40"/>
                    <a:pt x="3" y="40"/>
                  </a:cubicBezTo>
                  <a:cubicBezTo>
                    <a:pt x="4" y="39"/>
                    <a:pt x="6" y="38"/>
                    <a:pt x="8" y="39"/>
                  </a:cubicBezTo>
                  <a:cubicBezTo>
                    <a:pt x="11" y="41"/>
                    <a:pt x="11" y="42"/>
                    <a:pt x="14" y="44"/>
                  </a:cubicBezTo>
                  <a:cubicBezTo>
                    <a:pt x="18" y="46"/>
                    <a:pt x="20" y="48"/>
                    <a:pt x="21" y="45"/>
                  </a:cubicBezTo>
                  <a:cubicBezTo>
                    <a:pt x="21" y="42"/>
                    <a:pt x="22" y="40"/>
                    <a:pt x="25" y="40"/>
                  </a:cubicBezTo>
                  <a:cubicBezTo>
                    <a:pt x="28" y="40"/>
                    <a:pt x="30" y="41"/>
                    <a:pt x="32" y="43"/>
                  </a:cubicBezTo>
                  <a:cubicBezTo>
                    <a:pt x="34" y="45"/>
                    <a:pt x="35" y="47"/>
                    <a:pt x="39" y="45"/>
                  </a:cubicBezTo>
                  <a:cubicBezTo>
                    <a:pt x="43" y="43"/>
                    <a:pt x="45" y="39"/>
                    <a:pt x="49" y="39"/>
                  </a:cubicBezTo>
                  <a:cubicBezTo>
                    <a:pt x="53" y="38"/>
                    <a:pt x="59" y="39"/>
                    <a:pt x="61" y="39"/>
                  </a:cubicBezTo>
                  <a:cubicBezTo>
                    <a:pt x="62" y="38"/>
                    <a:pt x="66" y="35"/>
                    <a:pt x="68" y="36"/>
                  </a:cubicBezTo>
                  <a:cubicBezTo>
                    <a:pt x="69" y="37"/>
                    <a:pt x="71" y="40"/>
                    <a:pt x="75" y="41"/>
                  </a:cubicBezTo>
                  <a:cubicBezTo>
                    <a:pt x="79" y="42"/>
                    <a:pt x="80" y="37"/>
                    <a:pt x="78" y="35"/>
                  </a:cubicBezTo>
                  <a:cubicBezTo>
                    <a:pt x="77" y="34"/>
                    <a:pt x="75" y="35"/>
                    <a:pt x="75" y="30"/>
                  </a:cubicBezTo>
                  <a:cubicBezTo>
                    <a:pt x="75" y="24"/>
                    <a:pt x="70" y="24"/>
                    <a:pt x="74" y="22"/>
                  </a:cubicBezTo>
                  <a:cubicBezTo>
                    <a:pt x="79" y="20"/>
                    <a:pt x="77" y="20"/>
                    <a:pt x="82" y="18"/>
                  </a:cubicBezTo>
                  <a:cubicBezTo>
                    <a:pt x="87" y="16"/>
                    <a:pt x="86" y="13"/>
                    <a:pt x="88" y="13"/>
                  </a:cubicBezTo>
                  <a:cubicBezTo>
                    <a:pt x="91" y="13"/>
                    <a:pt x="94" y="12"/>
                    <a:pt x="94" y="8"/>
                  </a:cubicBezTo>
                  <a:cubicBezTo>
                    <a:pt x="96" y="8"/>
                    <a:pt x="97" y="8"/>
                    <a:pt x="99" y="9"/>
                  </a:cubicBezTo>
                  <a:cubicBezTo>
                    <a:pt x="103" y="12"/>
                    <a:pt x="107" y="13"/>
                    <a:pt x="111" y="12"/>
                  </a:cubicBezTo>
                  <a:cubicBezTo>
                    <a:pt x="116" y="11"/>
                    <a:pt x="122" y="4"/>
                    <a:pt x="123" y="2"/>
                  </a:cubicBezTo>
                  <a:cubicBezTo>
                    <a:pt x="124" y="0"/>
                    <a:pt x="129" y="2"/>
                    <a:pt x="134" y="4"/>
                  </a:cubicBezTo>
                  <a:cubicBezTo>
                    <a:pt x="139" y="6"/>
                    <a:pt x="140" y="7"/>
                    <a:pt x="146" y="7"/>
                  </a:cubicBezTo>
                  <a:cubicBezTo>
                    <a:pt x="152" y="7"/>
                    <a:pt x="159" y="3"/>
                    <a:pt x="162" y="7"/>
                  </a:cubicBezTo>
                  <a:cubicBezTo>
                    <a:pt x="162" y="7"/>
                    <a:pt x="163" y="7"/>
                    <a:pt x="163" y="8"/>
                  </a:cubicBezTo>
                  <a:cubicBezTo>
                    <a:pt x="165" y="11"/>
                    <a:pt x="163" y="12"/>
                    <a:pt x="162" y="16"/>
                  </a:cubicBezTo>
                  <a:cubicBezTo>
                    <a:pt x="161" y="21"/>
                    <a:pt x="162" y="22"/>
                    <a:pt x="164" y="24"/>
                  </a:cubicBezTo>
                  <a:cubicBezTo>
                    <a:pt x="165" y="26"/>
                    <a:pt x="166" y="27"/>
                    <a:pt x="167" y="29"/>
                  </a:cubicBezTo>
                  <a:cubicBezTo>
                    <a:pt x="167" y="30"/>
                    <a:pt x="167" y="30"/>
                    <a:pt x="167" y="31"/>
                  </a:cubicBezTo>
                  <a:cubicBezTo>
                    <a:pt x="166" y="35"/>
                    <a:pt x="169" y="36"/>
                    <a:pt x="164"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166">
              <a:extLst>
                <a:ext uri="{FF2B5EF4-FFF2-40B4-BE49-F238E27FC236}">
                  <a16:creationId xmlns:a16="http://schemas.microsoft.com/office/drawing/2014/main" id="{F08EB1ED-0982-2542-A77B-74DF87C13FA4}"/>
                </a:ext>
              </a:extLst>
            </p:cNvPr>
            <p:cNvSpPr>
              <a:spLocks/>
            </p:cNvSpPr>
            <p:nvPr/>
          </p:nvSpPr>
          <p:spPr bwMode="auto">
            <a:xfrm>
              <a:off x="2634" y="1244"/>
              <a:ext cx="61" cy="34"/>
            </a:xfrm>
            <a:custGeom>
              <a:avLst/>
              <a:gdLst>
                <a:gd name="T0" fmla="*/ 102 w 102"/>
                <a:gd name="T1" fmla="*/ 27 h 56"/>
                <a:gd name="T2" fmla="*/ 99 w 102"/>
                <a:gd name="T3" fmla="*/ 33 h 56"/>
                <a:gd name="T4" fmla="*/ 92 w 102"/>
                <a:gd name="T5" fmla="*/ 34 h 56"/>
                <a:gd name="T6" fmla="*/ 92 w 102"/>
                <a:gd name="T7" fmla="*/ 44 h 56"/>
                <a:gd name="T8" fmla="*/ 87 w 102"/>
                <a:gd name="T9" fmla="*/ 41 h 56"/>
                <a:gd name="T10" fmla="*/ 76 w 102"/>
                <a:gd name="T11" fmla="*/ 36 h 56"/>
                <a:gd name="T12" fmla="*/ 71 w 102"/>
                <a:gd name="T13" fmla="*/ 45 h 56"/>
                <a:gd name="T14" fmla="*/ 68 w 102"/>
                <a:gd name="T15" fmla="*/ 54 h 56"/>
                <a:gd name="T16" fmla="*/ 61 w 102"/>
                <a:gd name="T17" fmla="*/ 47 h 56"/>
                <a:gd name="T18" fmla="*/ 55 w 102"/>
                <a:gd name="T19" fmla="*/ 39 h 56"/>
                <a:gd name="T20" fmla="*/ 48 w 102"/>
                <a:gd name="T21" fmla="*/ 47 h 56"/>
                <a:gd name="T22" fmla="*/ 34 w 102"/>
                <a:gd name="T23" fmla="*/ 51 h 56"/>
                <a:gd name="T24" fmla="*/ 22 w 102"/>
                <a:gd name="T25" fmla="*/ 53 h 56"/>
                <a:gd name="T26" fmla="*/ 20 w 102"/>
                <a:gd name="T27" fmla="*/ 49 h 56"/>
                <a:gd name="T28" fmla="*/ 17 w 102"/>
                <a:gd name="T29" fmla="*/ 40 h 56"/>
                <a:gd name="T30" fmla="*/ 6 w 102"/>
                <a:gd name="T31" fmla="*/ 42 h 56"/>
                <a:gd name="T32" fmla="*/ 1 w 102"/>
                <a:gd name="T33" fmla="*/ 43 h 56"/>
                <a:gd name="T34" fmla="*/ 8 w 102"/>
                <a:gd name="T35" fmla="*/ 30 h 56"/>
                <a:gd name="T36" fmla="*/ 16 w 102"/>
                <a:gd name="T37" fmla="*/ 22 h 56"/>
                <a:gd name="T38" fmla="*/ 23 w 102"/>
                <a:gd name="T39" fmla="*/ 11 h 56"/>
                <a:gd name="T40" fmla="*/ 30 w 102"/>
                <a:gd name="T41" fmla="*/ 10 h 56"/>
                <a:gd name="T42" fmla="*/ 35 w 102"/>
                <a:gd name="T43" fmla="*/ 6 h 56"/>
                <a:gd name="T44" fmla="*/ 49 w 102"/>
                <a:gd name="T45" fmla="*/ 7 h 56"/>
                <a:gd name="T46" fmla="*/ 56 w 102"/>
                <a:gd name="T47" fmla="*/ 4 h 56"/>
                <a:gd name="T48" fmla="*/ 62 w 102"/>
                <a:gd name="T49" fmla="*/ 2 h 56"/>
                <a:gd name="T50" fmla="*/ 75 w 102"/>
                <a:gd name="T51" fmla="*/ 5 h 56"/>
                <a:gd name="T52" fmla="*/ 81 w 102"/>
                <a:gd name="T53" fmla="*/ 7 h 56"/>
                <a:gd name="T54" fmla="*/ 81 w 102"/>
                <a:gd name="T55" fmla="*/ 7 h 56"/>
                <a:gd name="T56" fmla="*/ 80 w 102"/>
                <a:gd name="T57" fmla="*/ 16 h 56"/>
                <a:gd name="T58" fmla="*/ 83 w 102"/>
                <a:gd name="T59" fmla="*/ 20 h 56"/>
                <a:gd name="T60" fmla="*/ 92 w 102"/>
                <a:gd name="T61" fmla="*/ 25 h 56"/>
                <a:gd name="T62" fmla="*/ 99 w 102"/>
                <a:gd name="T63" fmla="*/ 22 h 56"/>
                <a:gd name="T64" fmla="*/ 102 w 102"/>
                <a:gd name="T6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56">
                  <a:moveTo>
                    <a:pt x="102" y="27"/>
                  </a:moveTo>
                  <a:cubicBezTo>
                    <a:pt x="100" y="28"/>
                    <a:pt x="100" y="31"/>
                    <a:pt x="99" y="33"/>
                  </a:cubicBezTo>
                  <a:cubicBezTo>
                    <a:pt x="99" y="36"/>
                    <a:pt x="94" y="34"/>
                    <a:pt x="92" y="34"/>
                  </a:cubicBezTo>
                  <a:cubicBezTo>
                    <a:pt x="90" y="35"/>
                    <a:pt x="93" y="41"/>
                    <a:pt x="92" y="44"/>
                  </a:cubicBezTo>
                  <a:cubicBezTo>
                    <a:pt x="90" y="46"/>
                    <a:pt x="88" y="41"/>
                    <a:pt x="87" y="41"/>
                  </a:cubicBezTo>
                  <a:cubicBezTo>
                    <a:pt x="85" y="41"/>
                    <a:pt x="78" y="40"/>
                    <a:pt x="76" y="36"/>
                  </a:cubicBezTo>
                  <a:cubicBezTo>
                    <a:pt x="75" y="32"/>
                    <a:pt x="75" y="42"/>
                    <a:pt x="71" y="45"/>
                  </a:cubicBezTo>
                  <a:cubicBezTo>
                    <a:pt x="66" y="49"/>
                    <a:pt x="71" y="51"/>
                    <a:pt x="68" y="54"/>
                  </a:cubicBezTo>
                  <a:cubicBezTo>
                    <a:pt x="64" y="56"/>
                    <a:pt x="62" y="48"/>
                    <a:pt x="61" y="47"/>
                  </a:cubicBezTo>
                  <a:cubicBezTo>
                    <a:pt x="60" y="46"/>
                    <a:pt x="56" y="43"/>
                    <a:pt x="55" y="39"/>
                  </a:cubicBezTo>
                  <a:cubicBezTo>
                    <a:pt x="54" y="35"/>
                    <a:pt x="49" y="44"/>
                    <a:pt x="48" y="47"/>
                  </a:cubicBezTo>
                  <a:cubicBezTo>
                    <a:pt x="46" y="50"/>
                    <a:pt x="38" y="51"/>
                    <a:pt x="34" y="51"/>
                  </a:cubicBezTo>
                  <a:cubicBezTo>
                    <a:pt x="31" y="51"/>
                    <a:pt x="27" y="53"/>
                    <a:pt x="22" y="53"/>
                  </a:cubicBezTo>
                  <a:cubicBezTo>
                    <a:pt x="22" y="52"/>
                    <a:pt x="21" y="53"/>
                    <a:pt x="20" y="49"/>
                  </a:cubicBezTo>
                  <a:cubicBezTo>
                    <a:pt x="19" y="44"/>
                    <a:pt x="19" y="41"/>
                    <a:pt x="17" y="40"/>
                  </a:cubicBezTo>
                  <a:cubicBezTo>
                    <a:pt x="16" y="40"/>
                    <a:pt x="7" y="40"/>
                    <a:pt x="6" y="42"/>
                  </a:cubicBezTo>
                  <a:cubicBezTo>
                    <a:pt x="5" y="44"/>
                    <a:pt x="0" y="47"/>
                    <a:pt x="1" y="43"/>
                  </a:cubicBezTo>
                  <a:cubicBezTo>
                    <a:pt x="2" y="38"/>
                    <a:pt x="6" y="30"/>
                    <a:pt x="8" y="30"/>
                  </a:cubicBezTo>
                  <a:cubicBezTo>
                    <a:pt x="9" y="30"/>
                    <a:pt x="12" y="23"/>
                    <a:pt x="16" y="22"/>
                  </a:cubicBezTo>
                  <a:cubicBezTo>
                    <a:pt x="19" y="20"/>
                    <a:pt x="21" y="13"/>
                    <a:pt x="23" y="11"/>
                  </a:cubicBezTo>
                  <a:cubicBezTo>
                    <a:pt x="25" y="9"/>
                    <a:pt x="28" y="10"/>
                    <a:pt x="30" y="10"/>
                  </a:cubicBezTo>
                  <a:cubicBezTo>
                    <a:pt x="32" y="10"/>
                    <a:pt x="34" y="9"/>
                    <a:pt x="35" y="6"/>
                  </a:cubicBezTo>
                  <a:cubicBezTo>
                    <a:pt x="39" y="7"/>
                    <a:pt x="46" y="7"/>
                    <a:pt x="49" y="7"/>
                  </a:cubicBezTo>
                  <a:cubicBezTo>
                    <a:pt x="51" y="6"/>
                    <a:pt x="53" y="7"/>
                    <a:pt x="56" y="4"/>
                  </a:cubicBezTo>
                  <a:cubicBezTo>
                    <a:pt x="59" y="2"/>
                    <a:pt x="59" y="0"/>
                    <a:pt x="62" y="2"/>
                  </a:cubicBezTo>
                  <a:cubicBezTo>
                    <a:pt x="65" y="4"/>
                    <a:pt x="74" y="5"/>
                    <a:pt x="75" y="5"/>
                  </a:cubicBezTo>
                  <a:cubicBezTo>
                    <a:pt x="77" y="5"/>
                    <a:pt x="80" y="4"/>
                    <a:pt x="81" y="7"/>
                  </a:cubicBezTo>
                  <a:cubicBezTo>
                    <a:pt x="81" y="7"/>
                    <a:pt x="81" y="7"/>
                    <a:pt x="81" y="7"/>
                  </a:cubicBezTo>
                  <a:cubicBezTo>
                    <a:pt x="81" y="11"/>
                    <a:pt x="80" y="14"/>
                    <a:pt x="80" y="16"/>
                  </a:cubicBezTo>
                  <a:cubicBezTo>
                    <a:pt x="79" y="18"/>
                    <a:pt x="78" y="17"/>
                    <a:pt x="83" y="20"/>
                  </a:cubicBezTo>
                  <a:cubicBezTo>
                    <a:pt x="88" y="23"/>
                    <a:pt x="89" y="25"/>
                    <a:pt x="92" y="25"/>
                  </a:cubicBezTo>
                  <a:cubicBezTo>
                    <a:pt x="96" y="25"/>
                    <a:pt x="98" y="20"/>
                    <a:pt x="99" y="22"/>
                  </a:cubicBezTo>
                  <a:cubicBezTo>
                    <a:pt x="100" y="24"/>
                    <a:pt x="101" y="26"/>
                    <a:pt x="102"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167">
              <a:extLst>
                <a:ext uri="{FF2B5EF4-FFF2-40B4-BE49-F238E27FC236}">
                  <a16:creationId xmlns:a16="http://schemas.microsoft.com/office/drawing/2014/main" id="{3E9644D8-8821-5044-B8F7-CC0EC8BFE595}"/>
                </a:ext>
              </a:extLst>
            </p:cNvPr>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1168">
              <a:extLst>
                <a:ext uri="{FF2B5EF4-FFF2-40B4-BE49-F238E27FC236}">
                  <a16:creationId xmlns:a16="http://schemas.microsoft.com/office/drawing/2014/main" id="{B5761325-1850-104B-A48A-89C7B4265B61}"/>
                </a:ext>
              </a:extLst>
            </p:cNvPr>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1169">
              <a:extLst>
                <a:ext uri="{FF2B5EF4-FFF2-40B4-BE49-F238E27FC236}">
                  <a16:creationId xmlns:a16="http://schemas.microsoft.com/office/drawing/2014/main" id="{6F9A1A4C-F4F6-8849-B16B-E8C7B9C408F0}"/>
                </a:ext>
              </a:extLst>
            </p:cNvPr>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1170">
              <a:extLst>
                <a:ext uri="{FF2B5EF4-FFF2-40B4-BE49-F238E27FC236}">
                  <a16:creationId xmlns:a16="http://schemas.microsoft.com/office/drawing/2014/main" id="{A7A1FE40-89CD-8848-A775-C553548A478C}"/>
                </a:ext>
              </a:extLst>
            </p:cNvPr>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1171">
              <a:extLst>
                <a:ext uri="{FF2B5EF4-FFF2-40B4-BE49-F238E27FC236}">
                  <a16:creationId xmlns:a16="http://schemas.microsoft.com/office/drawing/2014/main" id="{E16C112D-0E69-074B-99F6-02E40AFF9302}"/>
                </a:ext>
              </a:extLst>
            </p:cNvPr>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1172">
              <a:extLst>
                <a:ext uri="{FF2B5EF4-FFF2-40B4-BE49-F238E27FC236}">
                  <a16:creationId xmlns:a16="http://schemas.microsoft.com/office/drawing/2014/main" id="{7CD08906-63E6-5E4C-86A8-856020A7BC39}"/>
                </a:ext>
              </a:extLst>
            </p:cNvPr>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173">
              <a:extLst>
                <a:ext uri="{FF2B5EF4-FFF2-40B4-BE49-F238E27FC236}">
                  <a16:creationId xmlns:a16="http://schemas.microsoft.com/office/drawing/2014/main" id="{CDF7B98D-513C-9048-AB49-A79501B0C4C9}"/>
                </a:ext>
              </a:extLst>
            </p:cNvPr>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174">
              <a:extLst>
                <a:ext uri="{FF2B5EF4-FFF2-40B4-BE49-F238E27FC236}">
                  <a16:creationId xmlns:a16="http://schemas.microsoft.com/office/drawing/2014/main" id="{D72B5799-4129-8443-9BEF-8D25368D4027}"/>
                </a:ext>
              </a:extLst>
            </p:cNvPr>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175">
              <a:extLst>
                <a:ext uri="{FF2B5EF4-FFF2-40B4-BE49-F238E27FC236}">
                  <a16:creationId xmlns:a16="http://schemas.microsoft.com/office/drawing/2014/main" id="{08A55178-1218-F443-90DF-3158CDE6E01E}"/>
                </a:ext>
              </a:extLst>
            </p:cNvPr>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176">
              <a:extLst>
                <a:ext uri="{FF2B5EF4-FFF2-40B4-BE49-F238E27FC236}">
                  <a16:creationId xmlns:a16="http://schemas.microsoft.com/office/drawing/2014/main" id="{C13F3308-8A5F-BA4A-9774-2C2F0B7137AF}"/>
                </a:ext>
              </a:extLst>
            </p:cNvPr>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177">
              <a:extLst>
                <a:ext uri="{FF2B5EF4-FFF2-40B4-BE49-F238E27FC236}">
                  <a16:creationId xmlns:a16="http://schemas.microsoft.com/office/drawing/2014/main" id="{689A4DFD-ADC3-6045-8336-6F18A83658EF}"/>
                </a:ext>
              </a:extLst>
            </p:cNvPr>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178">
              <a:extLst>
                <a:ext uri="{FF2B5EF4-FFF2-40B4-BE49-F238E27FC236}">
                  <a16:creationId xmlns:a16="http://schemas.microsoft.com/office/drawing/2014/main" id="{E6AA7A82-1422-9A46-B9A0-3124041DFD14}"/>
                </a:ext>
              </a:extLst>
            </p:cNvPr>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179">
              <a:extLst>
                <a:ext uri="{FF2B5EF4-FFF2-40B4-BE49-F238E27FC236}">
                  <a16:creationId xmlns:a16="http://schemas.microsoft.com/office/drawing/2014/main" id="{DA8559FA-8806-8B43-AC53-E2BCD54D6054}"/>
                </a:ext>
              </a:extLst>
            </p:cNvPr>
            <p:cNvSpPr>
              <a:spLocks/>
            </p:cNvSpPr>
            <p:nvPr/>
          </p:nvSpPr>
          <p:spPr bwMode="auto">
            <a:xfrm>
              <a:off x="2827" y="1345"/>
              <a:ext cx="89" cy="89"/>
            </a:xfrm>
            <a:custGeom>
              <a:avLst/>
              <a:gdLst>
                <a:gd name="T0" fmla="*/ 141 w 148"/>
                <a:gd name="T1" fmla="*/ 19 h 149"/>
                <a:gd name="T2" fmla="*/ 135 w 148"/>
                <a:gd name="T3" fmla="*/ 29 h 149"/>
                <a:gd name="T4" fmla="*/ 113 w 148"/>
                <a:gd name="T5" fmla="*/ 22 h 149"/>
                <a:gd name="T6" fmla="*/ 102 w 148"/>
                <a:gd name="T7" fmla="*/ 34 h 149"/>
                <a:gd name="T8" fmla="*/ 95 w 148"/>
                <a:gd name="T9" fmla="*/ 25 h 149"/>
                <a:gd name="T10" fmla="*/ 84 w 148"/>
                <a:gd name="T11" fmla="*/ 33 h 149"/>
                <a:gd name="T12" fmla="*/ 100 w 148"/>
                <a:gd name="T13" fmla="*/ 46 h 149"/>
                <a:gd name="T14" fmla="*/ 88 w 148"/>
                <a:gd name="T15" fmla="*/ 41 h 149"/>
                <a:gd name="T16" fmla="*/ 90 w 148"/>
                <a:gd name="T17" fmla="*/ 49 h 149"/>
                <a:gd name="T18" fmla="*/ 79 w 148"/>
                <a:gd name="T19" fmla="*/ 43 h 149"/>
                <a:gd name="T20" fmla="*/ 82 w 148"/>
                <a:gd name="T21" fmla="*/ 50 h 149"/>
                <a:gd name="T22" fmla="*/ 70 w 148"/>
                <a:gd name="T23" fmla="*/ 43 h 149"/>
                <a:gd name="T24" fmla="*/ 59 w 148"/>
                <a:gd name="T25" fmla="*/ 35 h 149"/>
                <a:gd name="T26" fmla="*/ 65 w 148"/>
                <a:gd name="T27" fmla="*/ 58 h 149"/>
                <a:gd name="T28" fmla="*/ 68 w 148"/>
                <a:gd name="T29" fmla="*/ 68 h 149"/>
                <a:gd name="T30" fmla="*/ 74 w 148"/>
                <a:gd name="T31" fmla="*/ 76 h 149"/>
                <a:gd name="T32" fmla="*/ 95 w 148"/>
                <a:gd name="T33" fmla="*/ 86 h 149"/>
                <a:gd name="T34" fmla="*/ 104 w 148"/>
                <a:gd name="T35" fmla="*/ 98 h 149"/>
                <a:gd name="T36" fmla="*/ 99 w 148"/>
                <a:gd name="T37" fmla="*/ 102 h 149"/>
                <a:gd name="T38" fmla="*/ 86 w 148"/>
                <a:gd name="T39" fmla="*/ 89 h 149"/>
                <a:gd name="T40" fmla="*/ 68 w 148"/>
                <a:gd name="T41" fmla="*/ 85 h 149"/>
                <a:gd name="T42" fmla="*/ 92 w 148"/>
                <a:gd name="T43" fmla="*/ 101 h 149"/>
                <a:gd name="T44" fmla="*/ 81 w 148"/>
                <a:gd name="T45" fmla="*/ 107 h 149"/>
                <a:gd name="T46" fmla="*/ 79 w 148"/>
                <a:gd name="T47" fmla="*/ 117 h 149"/>
                <a:gd name="T48" fmla="*/ 72 w 148"/>
                <a:gd name="T49" fmla="*/ 122 h 149"/>
                <a:gd name="T50" fmla="*/ 72 w 148"/>
                <a:gd name="T51" fmla="*/ 134 h 149"/>
                <a:gd name="T52" fmla="*/ 66 w 148"/>
                <a:gd name="T53" fmla="*/ 141 h 149"/>
                <a:gd name="T54" fmla="*/ 54 w 148"/>
                <a:gd name="T55" fmla="*/ 143 h 149"/>
                <a:gd name="T56" fmla="*/ 46 w 148"/>
                <a:gd name="T57" fmla="*/ 133 h 149"/>
                <a:gd name="T58" fmla="*/ 39 w 148"/>
                <a:gd name="T59" fmla="*/ 133 h 149"/>
                <a:gd name="T60" fmla="*/ 31 w 148"/>
                <a:gd name="T61" fmla="*/ 116 h 149"/>
                <a:gd name="T62" fmla="*/ 34 w 148"/>
                <a:gd name="T63" fmla="*/ 100 h 149"/>
                <a:gd name="T64" fmla="*/ 56 w 148"/>
                <a:gd name="T65" fmla="*/ 100 h 149"/>
                <a:gd name="T66" fmla="*/ 48 w 148"/>
                <a:gd name="T67" fmla="*/ 93 h 149"/>
                <a:gd name="T68" fmla="*/ 22 w 148"/>
                <a:gd name="T69" fmla="*/ 90 h 149"/>
                <a:gd name="T70" fmla="*/ 9 w 148"/>
                <a:gd name="T71" fmla="*/ 84 h 149"/>
                <a:gd name="T72" fmla="*/ 24 w 148"/>
                <a:gd name="T73" fmla="*/ 74 h 149"/>
                <a:gd name="T74" fmla="*/ 10 w 148"/>
                <a:gd name="T75" fmla="*/ 73 h 149"/>
                <a:gd name="T76" fmla="*/ 1 w 148"/>
                <a:gd name="T77" fmla="*/ 60 h 149"/>
                <a:gd name="T78" fmla="*/ 0 w 148"/>
                <a:gd name="T79" fmla="*/ 59 h 149"/>
                <a:gd name="T80" fmla="*/ 6 w 148"/>
                <a:gd name="T81" fmla="*/ 53 h 149"/>
                <a:gd name="T82" fmla="*/ 14 w 148"/>
                <a:gd name="T83" fmla="*/ 41 h 149"/>
                <a:gd name="T84" fmla="*/ 17 w 148"/>
                <a:gd name="T85" fmla="*/ 24 h 149"/>
                <a:gd name="T86" fmla="*/ 24 w 148"/>
                <a:gd name="T87" fmla="*/ 24 h 149"/>
                <a:gd name="T88" fmla="*/ 44 w 148"/>
                <a:gd name="T89" fmla="*/ 17 h 149"/>
                <a:gd name="T90" fmla="*/ 62 w 148"/>
                <a:gd name="T91" fmla="*/ 12 h 149"/>
                <a:gd name="T92" fmla="*/ 73 w 148"/>
                <a:gd name="T93" fmla="*/ 10 h 149"/>
                <a:gd name="T94" fmla="*/ 97 w 148"/>
                <a:gd name="T95" fmla="*/ 4 h 149"/>
                <a:gd name="T96" fmla="*/ 118 w 148"/>
                <a:gd name="T97" fmla="*/ 14 h 149"/>
                <a:gd name="T98" fmla="*/ 138 w 148"/>
                <a:gd name="T99" fmla="*/ 7 h 149"/>
                <a:gd name="T100" fmla="*/ 140 w 148"/>
                <a:gd name="T101" fmla="*/ 0 h 149"/>
                <a:gd name="T102" fmla="*/ 146 w 148"/>
                <a:gd name="T10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49">
                  <a:moveTo>
                    <a:pt x="145" y="12"/>
                  </a:moveTo>
                  <a:cubicBezTo>
                    <a:pt x="142" y="15"/>
                    <a:pt x="142" y="16"/>
                    <a:pt x="141" y="19"/>
                  </a:cubicBezTo>
                  <a:cubicBezTo>
                    <a:pt x="141" y="23"/>
                    <a:pt x="140" y="24"/>
                    <a:pt x="138" y="26"/>
                  </a:cubicBezTo>
                  <a:cubicBezTo>
                    <a:pt x="137" y="27"/>
                    <a:pt x="136" y="28"/>
                    <a:pt x="135" y="29"/>
                  </a:cubicBezTo>
                  <a:cubicBezTo>
                    <a:pt x="134" y="28"/>
                    <a:pt x="132" y="28"/>
                    <a:pt x="130" y="27"/>
                  </a:cubicBezTo>
                  <a:cubicBezTo>
                    <a:pt x="116" y="22"/>
                    <a:pt x="115" y="19"/>
                    <a:pt x="113" y="22"/>
                  </a:cubicBezTo>
                  <a:cubicBezTo>
                    <a:pt x="111" y="26"/>
                    <a:pt x="106" y="26"/>
                    <a:pt x="106" y="30"/>
                  </a:cubicBezTo>
                  <a:cubicBezTo>
                    <a:pt x="107" y="34"/>
                    <a:pt x="103" y="37"/>
                    <a:pt x="102" y="34"/>
                  </a:cubicBezTo>
                  <a:cubicBezTo>
                    <a:pt x="101" y="30"/>
                    <a:pt x="100" y="26"/>
                    <a:pt x="101" y="25"/>
                  </a:cubicBezTo>
                  <a:cubicBezTo>
                    <a:pt x="102" y="23"/>
                    <a:pt x="98" y="22"/>
                    <a:pt x="95" y="25"/>
                  </a:cubicBezTo>
                  <a:cubicBezTo>
                    <a:pt x="91" y="28"/>
                    <a:pt x="94" y="29"/>
                    <a:pt x="89" y="29"/>
                  </a:cubicBezTo>
                  <a:cubicBezTo>
                    <a:pt x="83" y="30"/>
                    <a:pt x="83" y="31"/>
                    <a:pt x="84" y="33"/>
                  </a:cubicBezTo>
                  <a:cubicBezTo>
                    <a:pt x="85" y="34"/>
                    <a:pt x="88" y="35"/>
                    <a:pt x="92" y="37"/>
                  </a:cubicBezTo>
                  <a:cubicBezTo>
                    <a:pt x="96" y="39"/>
                    <a:pt x="101" y="44"/>
                    <a:pt x="100" y="46"/>
                  </a:cubicBezTo>
                  <a:cubicBezTo>
                    <a:pt x="99" y="48"/>
                    <a:pt x="98" y="46"/>
                    <a:pt x="94" y="44"/>
                  </a:cubicBezTo>
                  <a:cubicBezTo>
                    <a:pt x="90" y="42"/>
                    <a:pt x="88" y="41"/>
                    <a:pt x="88" y="41"/>
                  </a:cubicBezTo>
                  <a:cubicBezTo>
                    <a:pt x="88" y="41"/>
                    <a:pt x="85" y="41"/>
                    <a:pt x="86" y="42"/>
                  </a:cubicBezTo>
                  <a:cubicBezTo>
                    <a:pt x="86" y="43"/>
                    <a:pt x="92" y="49"/>
                    <a:pt x="90" y="49"/>
                  </a:cubicBezTo>
                  <a:cubicBezTo>
                    <a:pt x="87" y="49"/>
                    <a:pt x="86" y="50"/>
                    <a:pt x="84" y="47"/>
                  </a:cubicBezTo>
                  <a:cubicBezTo>
                    <a:pt x="82" y="44"/>
                    <a:pt x="80" y="43"/>
                    <a:pt x="79" y="43"/>
                  </a:cubicBezTo>
                  <a:cubicBezTo>
                    <a:pt x="78" y="43"/>
                    <a:pt x="76" y="45"/>
                    <a:pt x="78" y="47"/>
                  </a:cubicBezTo>
                  <a:cubicBezTo>
                    <a:pt x="80" y="48"/>
                    <a:pt x="82" y="49"/>
                    <a:pt x="82" y="50"/>
                  </a:cubicBezTo>
                  <a:cubicBezTo>
                    <a:pt x="81" y="51"/>
                    <a:pt x="75" y="52"/>
                    <a:pt x="74" y="51"/>
                  </a:cubicBezTo>
                  <a:cubicBezTo>
                    <a:pt x="73" y="51"/>
                    <a:pt x="75" y="47"/>
                    <a:pt x="70" y="43"/>
                  </a:cubicBezTo>
                  <a:cubicBezTo>
                    <a:pt x="66" y="38"/>
                    <a:pt x="64" y="38"/>
                    <a:pt x="64" y="37"/>
                  </a:cubicBezTo>
                  <a:cubicBezTo>
                    <a:pt x="63" y="35"/>
                    <a:pt x="62" y="29"/>
                    <a:pt x="59" y="35"/>
                  </a:cubicBezTo>
                  <a:cubicBezTo>
                    <a:pt x="55" y="41"/>
                    <a:pt x="56" y="41"/>
                    <a:pt x="58" y="47"/>
                  </a:cubicBezTo>
                  <a:cubicBezTo>
                    <a:pt x="60" y="52"/>
                    <a:pt x="61" y="56"/>
                    <a:pt x="65" y="58"/>
                  </a:cubicBezTo>
                  <a:cubicBezTo>
                    <a:pt x="69" y="61"/>
                    <a:pt x="74" y="65"/>
                    <a:pt x="73" y="68"/>
                  </a:cubicBezTo>
                  <a:cubicBezTo>
                    <a:pt x="72" y="70"/>
                    <a:pt x="70" y="69"/>
                    <a:pt x="68" y="68"/>
                  </a:cubicBezTo>
                  <a:cubicBezTo>
                    <a:pt x="67" y="67"/>
                    <a:pt x="61" y="69"/>
                    <a:pt x="63" y="73"/>
                  </a:cubicBezTo>
                  <a:cubicBezTo>
                    <a:pt x="66" y="76"/>
                    <a:pt x="63" y="72"/>
                    <a:pt x="74" y="76"/>
                  </a:cubicBezTo>
                  <a:cubicBezTo>
                    <a:pt x="85" y="81"/>
                    <a:pt x="83" y="82"/>
                    <a:pt x="85" y="83"/>
                  </a:cubicBezTo>
                  <a:cubicBezTo>
                    <a:pt x="88" y="84"/>
                    <a:pt x="94" y="85"/>
                    <a:pt x="95" y="86"/>
                  </a:cubicBezTo>
                  <a:cubicBezTo>
                    <a:pt x="96" y="88"/>
                    <a:pt x="98" y="91"/>
                    <a:pt x="98" y="93"/>
                  </a:cubicBezTo>
                  <a:cubicBezTo>
                    <a:pt x="98" y="94"/>
                    <a:pt x="100" y="95"/>
                    <a:pt x="104" y="98"/>
                  </a:cubicBezTo>
                  <a:cubicBezTo>
                    <a:pt x="108" y="101"/>
                    <a:pt x="108" y="107"/>
                    <a:pt x="104" y="105"/>
                  </a:cubicBezTo>
                  <a:cubicBezTo>
                    <a:pt x="100" y="103"/>
                    <a:pt x="102" y="106"/>
                    <a:pt x="99" y="102"/>
                  </a:cubicBezTo>
                  <a:cubicBezTo>
                    <a:pt x="96" y="98"/>
                    <a:pt x="98" y="99"/>
                    <a:pt x="93" y="95"/>
                  </a:cubicBezTo>
                  <a:cubicBezTo>
                    <a:pt x="88" y="90"/>
                    <a:pt x="94" y="92"/>
                    <a:pt x="86" y="89"/>
                  </a:cubicBezTo>
                  <a:cubicBezTo>
                    <a:pt x="78" y="86"/>
                    <a:pt x="83" y="87"/>
                    <a:pt x="75" y="84"/>
                  </a:cubicBezTo>
                  <a:cubicBezTo>
                    <a:pt x="67" y="81"/>
                    <a:pt x="68" y="85"/>
                    <a:pt x="68" y="85"/>
                  </a:cubicBezTo>
                  <a:cubicBezTo>
                    <a:pt x="68" y="85"/>
                    <a:pt x="74" y="89"/>
                    <a:pt x="79" y="92"/>
                  </a:cubicBezTo>
                  <a:cubicBezTo>
                    <a:pt x="84" y="94"/>
                    <a:pt x="92" y="99"/>
                    <a:pt x="92" y="101"/>
                  </a:cubicBezTo>
                  <a:cubicBezTo>
                    <a:pt x="92" y="104"/>
                    <a:pt x="98" y="115"/>
                    <a:pt x="92" y="113"/>
                  </a:cubicBezTo>
                  <a:cubicBezTo>
                    <a:pt x="86" y="110"/>
                    <a:pt x="86" y="107"/>
                    <a:pt x="81" y="107"/>
                  </a:cubicBezTo>
                  <a:cubicBezTo>
                    <a:pt x="77" y="107"/>
                    <a:pt x="71" y="104"/>
                    <a:pt x="73" y="108"/>
                  </a:cubicBezTo>
                  <a:cubicBezTo>
                    <a:pt x="74" y="113"/>
                    <a:pt x="79" y="117"/>
                    <a:pt x="79" y="117"/>
                  </a:cubicBezTo>
                  <a:cubicBezTo>
                    <a:pt x="79" y="117"/>
                    <a:pt x="86" y="121"/>
                    <a:pt x="80" y="122"/>
                  </a:cubicBezTo>
                  <a:cubicBezTo>
                    <a:pt x="74" y="122"/>
                    <a:pt x="76" y="124"/>
                    <a:pt x="72" y="122"/>
                  </a:cubicBezTo>
                  <a:cubicBezTo>
                    <a:pt x="68" y="120"/>
                    <a:pt x="63" y="118"/>
                    <a:pt x="65" y="121"/>
                  </a:cubicBezTo>
                  <a:cubicBezTo>
                    <a:pt x="68" y="125"/>
                    <a:pt x="70" y="128"/>
                    <a:pt x="72" y="134"/>
                  </a:cubicBezTo>
                  <a:cubicBezTo>
                    <a:pt x="74" y="139"/>
                    <a:pt x="76" y="147"/>
                    <a:pt x="74" y="148"/>
                  </a:cubicBezTo>
                  <a:cubicBezTo>
                    <a:pt x="72" y="149"/>
                    <a:pt x="68" y="142"/>
                    <a:pt x="66" y="141"/>
                  </a:cubicBezTo>
                  <a:cubicBezTo>
                    <a:pt x="64" y="140"/>
                    <a:pt x="60" y="143"/>
                    <a:pt x="60" y="145"/>
                  </a:cubicBezTo>
                  <a:cubicBezTo>
                    <a:pt x="60" y="147"/>
                    <a:pt x="54" y="147"/>
                    <a:pt x="54" y="143"/>
                  </a:cubicBezTo>
                  <a:cubicBezTo>
                    <a:pt x="54" y="139"/>
                    <a:pt x="53" y="139"/>
                    <a:pt x="52" y="136"/>
                  </a:cubicBezTo>
                  <a:cubicBezTo>
                    <a:pt x="51" y="132"/>
                    <a:pt x="46" y="130"/>
                    <a:pt x="46" y="133"/>
                  </a:cubicBezTo>
                  <a:cubicBezTo>
                    <a:pt x="46" y="137"/>
                    <a:pt x="46" y="139"/>
                    <a:pt x="44" y="139"/>
                  </a:cubicBezTo>
                  <a:cubicBezTo>
                    <a:pt x="43" y="139"/>
                    <a:pt x="39" y="139"/>
                    <a:pt x="39" y="133"/>
                  </a:cubicBezTo>
                  <a:cubicBezTo>
                    <a:pt x="39" y="128"/>
                    <a:pt x="40" y="121"/>
                    <a:pt x="39" y="121"/>
                  </a:cubicBezTo>
                  <a:cubicBezTo>
                    <a:pt x="38" y="121"/>
                    <a:pt x="33" y="119"/>
                    <a:pt x="31" y="116"/>
                  </a:cubicBezTo>
                  <a:cubicBezTo>
                    <a:pt x="29" y="113"/>
                    <a:pt x="23" y="109"/>
                    <a:pt x="27" y="105"/>
                  </a:cubicBezTo>
                  <a:cubicBezTo>
                    <a:pt x="30" y="101"/>
                    <a:pt x="31" y="101"/>
                    <a:pt x="34" y="100"/>
                  </a:cubicBezTo>
                  <a:cubicBezTo>
                    <a:pt x="37" y="99"/>
                    <a:pt x="38" y="96"/>
                    <a:pt x="43" y="96"/>
                  </a:cubicBezTo>
                  <a:cubicBezTo>
                    <a:pt x="49" y="97"/>
                    <a:pt x="50" y="98"/>
                    <a:pt x="56" y="100"/>
                  </a:cubicBezTo>
                  <a:cubicBezTo>
                    <a:pt x="62" y="103"/>
                    <a:pt x="73" y="99"/>
                    <a:pt x="67" y="98"/>
                  </a:cubicBezTo>
                  <a:cubicBezTo>
                    <a:pt x="62" y="97"/>
                    <a:pt x="53" y="93"/>
                    <a:pt x="48" y="93"/>
                  </a:cubicBezTo>
                  <a:cubicBezTo>
                    <a:pt x="43" y="93"/>
                    <a:pt x="36" y="93"/>
                    <a:pt x="32" y="93"/>
                  </a:cubicBezTo>
                  <a:cubicBezTo>
                    <a:pt x="28" y="93"/>
                    <a:pt x="25" y="93"/>
                    <a:pt x="22" y="90"/>
                  </a:cubicBezTo>
                  <a:cubicBezTo>
                    <a:pt x="20" y="87"/>
                    <a:pt x="18" y="82"/>
                    <a:pt x="16" y="85"/>
                  </a:cubicBezTo>
                  <a:cubicBezTo>
                    <a:pt x="13" y="87"/>
                    <a:pt x="8" y="86"/>
                    <a:pt x="9" y="84"/>
                  </a:cubicBezTo>
                  <a:cubicBezTo>
                    <a:pt x="9" y="82"/>
                    <a:pt x="9" y="82"/>
                    <a:pt x="14" y="80"/>
                  </a:cubicBezTo>
                  <a:cubicBezTo>
                    <a:pt x="19" y="77"/>
                    <a:pt x="28" y="76"/>
                    <a:pt x="24" y="74"/>
                  </a:cubicBezTo>
                  <a:cubicBezTo>
                    <a:pt x="21" y="73"/>
                    <a:pt x="21" y="73"/>
                    <a:pt x="17" y="74"/>
                  </a:cubicBezTo>
                  <a:cubicBezTo>
                    <a:pt x="13" y="74"/>
                    <a:pt x="12" y="77"/>
                    <a:pt x="10" y="73"/>
                  </a:cubicBezTo>
                  <a:cubicBezTo>
                    <a:pt x="7" y="69"/>
                    <a:pt x="6" y="71"/>
                    <a:pt x="4" y="67"/>
                  </a:cubicBezTo>
                  <a:cubicBezTo>
                    <a:pt x="2" y="62"/>
                    <a:pt x="4" y="63"/>
                    <a:pt x="1" y="60"/>
                  </a:cubicBezTo>
                  <a:cubicBezTo>
                    <a:pt x="1" y="60"/>
                    <a:pt x="1" y="60"/>
                    <a:pt x="1" y="60"/>
                  </a:cubicBezTo>
                  <a:cubicBezTo>
                    <a:pt x="1" y="60"/>
                    <a:pt x="1" y="60"/>
                    <a:pt x="0" y="59"/>
                  </a:cubicBezTo>
                  <a:cubicBezTo>
                    <a:pt x="1" y="59"/>
                    <a:pt x="2" y="59"/>
                    <a:pt x="3" y="58"/>
                  </a:cubicBezTo>
                  <a:cubicBezTo>
                    <a:pt x="5" y="56"/>
                    <a:pt x="5" y="57"/>
                    <a:pt x="6" y="53"/>
                  </a:cubicBezTo>
                  <a:cubicBezTo>
                    <a:pt x="6" y="49"/>
                    <a:pt x="4" y="48"/>
                    <a:pt x="8" y="47"/>
                  </a:cubicBezTo>
                  <a:cubicBezTo>
                    <a:pt x="12" y="46"/>
                    <a:pt x="13" y="46"/>
                    <a:pt x="14" y="41"/>
                  </a:cubicBezTo>
                  <a:cubicBezTo>
                    <a:pt x="15" y="36"/>
                    <a:pt x="18" y="34"/>
                    <a:pt x="20" y="32"/>
                  </a:cubicBezTo>
                  <a:cubicBezTo>
                    <a:pt x="21" y="30"/>
                    <a:pt x="20" y="26"/>
                    <a:pt x="17" y="24"/>
                  </a:cubicBezTo>
                  <a:cubicBezTo>
                    <a:pt x="17" y="24"/>
                    <a:pt x="17" y="24"/>
                    <a:pt x="17" y="24"/>
                  </a:cubicBezTo>
                  <a:cubicBezTo>
                    <a:pt x="18" y="24"/>
                    <a:pt x="20" y="24"/>
                    <a:pt x="24" y="24"/>
                  </a:cubicBezTo>
                  <a:cubicBezTo>
                    <a:pt x="29" y="24"/>
                    <a:pt x="34" y="24"/>
                    <a:pt x="36" y="22"/>
                  </a:cubicBezTo>
                  <a:cubicBezTo>
                    <a:pt x="38" y="19"/>
                    <a:pt x="40" y="18"/>
                    <a:pt x="44" y="17"/>
                  </a:cubicBezTo>
                  <a:cubicBezTo>
                    <a:pt x="48" y="16"/>
                    <a:pt x="51" y="18"/>
                    <a:pt x="55" y="16"/>
                  </a:cubicBezTo>
                  <a:cubicBezTo>
                    <a:pt x="59" y="14"/>
                    <a:pt x="61" y="13"/>
                    <a:pt x="62" y="12"/>
                  </a:cubicBezTo>
                  <a:cubicBezTo>
                    <a:pt x="62" y="11"/>
                    <a:pt x="63" y="11"/>
                    <a:pt x="63" y="10"/>
                  </a:cubicBezTo>
                  <a:cubicBezTo>
                    <a:pt x="66" y="11"/>
                    <a:pt x="69" y="11"/>
                    <a:pt x="73" y="10"/>
                  </a:cubicBezTo>
                  <a:cubicBezTo>
                    <a:pt x="80" y="9"/>
                    <a:pt x="78" y="10"/>
                    <a:pt x="85" y="8"/>
                  </a:cubicBezTo>
                  <a:cubicBezTo>
                    <a:pt x="92" y="7"/>
                    <a:pt x="94" y="2"/>
                    <a:pt x="97" y="4"/>
                  </a:cubicBezTo>
                  <a:cubicBezTo>
                    <a:pt x="101" y="7"/>
                    <a:pt x="102" y="10"/>
                    <a:pt x="107" y="11"/>
                  </a:cubicBezTo>
                  <a:cubicBezTo>
                    <a:pt x="111" y="12"/>
                    <a:pt x="115" y="14"/>
                    <a:pt x="118" y="14"/>
                  </a:cubicBezTo>
                  <a:cubicBezTo>
                    <a:pt x="121" y="14"/>
                    <a:pt x="123" y="16"/>
                    <a:pt x="129" y="14"/>
                  </a:cubicBezTo>
                  <a:cubicBezTo>
                    <a:pt x="134" y="11"/>
                    <a:pt x="138" y="11"/>
                    <a:pt x="138" y="7"/>
                  </a:cubicBezTo>
                  <a:cubicBezTo>
                    <a:pt x="137" y="4"/>
                    <a:pt x="132" y="3"/>
                    <a:pt x="138" y="1"/>
                  </a:cubicBezTo>
                  <a:cubicBezTo>
                    <a:pt x="138" y="0"/>
                    <a:pt x="139" y="0"/>
                    <a:pt x="140" y="0"/>
                  </a:cubicBezTo>
                  <a:cubicBezTo>
                    <a:pt x="140" y="1"/>
                    <a:pt x="141" y="2"/>
                    <a:pt x="143" y="2"/>
                  </a:cubicBezTo>
                  <a:cubicBezTo>
                    <a:pt x="146" y="3"/>
                    <a:pt x="147" y="0"/>
                    <a:pt x="146" y="5"/>
                  </a:cubicBezTo>
                  <a:cubicBezTo>
                    <a:pt x="146" y="10"/>
                    <a:pt x="148" y="8"/>
                    <a:pt x="145"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180">
              <a:extLst>
                <a:ext uri="{FF2B5EF4-FFF2-40B4-BE49-F238E27FC236}">
                  <a16:creationId xmlns:a16="http://schemas.microsoft.com/office/drawing/2014/main" id="{C1E99ACD-EA89-974A-9D61-764F1BFC7B3B}"/>
                </a:ext>
              </a:extLst>
            </p:cNvPr>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181">
              <a:extLst>
                <a:ext uri="{FF2B5EF4-FFF2-40B4-BE49-F238E27FC236}">
                  <a16:creationId xmlns:a16="http://schemas.microsoft.com/office/drawing/2014/main" id="{F78950ED-B280-A54D-8BE9-2F2D35EEB4DE}"/>
                </a:ext>
              </a:extLst>
            </p:cNvPr>
            <p:cNvSpPr>
              <a:spLocks/>
            </p:cNvSpPr>
            <p:nvPr/>
          </p:nvSpPr>
          <p:spPr bwMode="auto">
            <a:xfrm>
              <a:off x="2807" y="899"/>
              <a:ext cx="134" cy="155"/>
            </a:xfrm>
            <a:custGeom>
              <a:avLst/>
              <a:gdLst>
                <a:gd name="T0" fmla="*/ 198 w 224"/>
                <a:gd name="T1" fmla="*/ 202 h 258"/>
                <a:gd name="T2" fmla="*/ 139 w 224"/>
                <a:gd name="T3" fmla="*/ 238 h 258"/>
                <a:gd name="T4" fmla="*/ 114 w 224"/>
                <a:gd name="T5" fmla="*/ 243 h 258"/>
                <a:gd name="T6" fmla="*/ 88 w 224"/>
                <a:gd name="T7" fmla="*/ 251 h 258"/>
                <a:gd name="T8" fmla="*/ 69 w 224"/>
                <a:gd name="T9" fmla="*/ 252 h 258"/>
                <a:gd name="T10" fmla="*/ 54 w 224"/>
                <a:gd name="T11" fmla="*/ 253 h 258"/>
                <a:gd name="T12" fmla="*/ 38 w 224"/>
                <a:gd name="T13" fmla="*/ 241 h 258"/>
                <a:gd name="T14" fmla="*/ 27 w 224"/>
                <a:gd name="T15" fmla="*/ 227 h 258"/>
                <a:gd name="T16" fmla="*/ 31 w 224"/>
                <a:gd name="T17" fmla="*/ 213 h 258"/>
                <a:gd name="T18" fmla="*/ 23 w 224"/>
                <a:gd name="T19" fmla="*/ 192 h 258"/>
                <a:gd name="T20" fmla="*/ 17 w 224"/>
                <a:gd name="T21" fmla="*/ 181 h 258"/>
                <a:gd name="T22" fmla="*/ 34 w 224"/>
                <a:gd name="T23" fmla="*/ 169 h 258"/>
                <a:gd name="T24" fmla="*/ 49 w 224"/>
                <a:gd name="T25" fmla="*/ 156 h 258"/>
                <a:gd name="T26" fmla="*/ 61 w 224"/>
                <a:gd name="T27" fmla="*/ 148 h 258"/>
                <a:gd name="T28" fmla="*/ 73 w 224"/>
                <a:gd name="T29" fmla="*/ 139 h 258"/>
                <a:gd name="T30" fmla="*/ 95 w 224"/>
                <a:gd name="T31" fmla="*/ 126 h 258"/>
                <a:gd name="T32" fmla="*/ 86 w 224"/>
                <a:gd name="T33" fmla="*/ 111 h 258"/>
                <a:gd name="T34" fmla="*/ 71 w 224"/>
                <a:gd name="T35" fmla="*/ 106 h 258"/>
                <a:gd name="T36" fmla="*/ 58 w 224"/>
                <a:gd name="T37" fmla="*/ 96 h 258"/>
                <a:gd name="T38" fmla="*/ 53 w 224"/>
                <a:gd name="T39" fmla="*/ 75 h 258"/>
                <a:gd name="T40" fmla="*/ 50 w 224"/>
                <a:gd name="T41" fmla="*/ 65 h 258"/>
                <a:gd name="T42" fmla="*/ 41 w 224"/>
                <a:gd name="T43" fmla="*/ 46 h 258"/>
                <a:gd name="T44" fmla="*/ 5 w 224"/>
                <a:gd name="T45" fmla="*/ 33 h 258"/>
                <a:gd name="T46" fmla="*/ 2 w 224"/>
                <a:gd name="T47" fmla="*/ 26 h 258"/>
                <a:gd name="T48" fmla="*/ 25 w 224"/>
                <a:gd name="T49" fmla="*/ 33 h 258"/>
                <a:gd name="T50" fmla="*/ 60 w 224"/>
                <a:gd name="T51" fmla="*/ 34 h 258"/>
                <a:gd name="T52" fmla="*/ 89 w 224"/>
                <a:gd name="T53" fmla="*/ 27 h 258"/>
                <a:gd name="T54" fmla="*/ 108 w 224"/>
                <a:gd name="T55" fmla="*/ 6 h 258"/>
                <a:gd name="T56" fmla="*/ 150 w 224"/>
                <a:gd name="T57" fmla="*/ 16 h 258"/>
                <a:gd name="T58" fmla="*/ 143 w 224"/>
                <a:gd name="T59" fmla="*/ 31 h 258"/>
                <a:gd name="T60" fmla="*/ 143 w 224"/>
                <a:gd name="T61" fmla="*/ 36 h 258"/>
                <a:gd name="T62" fmla="*/ 152 w 224"/>
                <a:gd name="T63" fmla="*/ 50 h 258"/>
                <a:gd name="T64" fmla="*/ 170 w 224"/>
                <a:gd name="T65" fmla="*/ 62 h 258"/>
                <a:gd name="T66" fmla="*/ 159 w 224"/>
                <a:gd name="T67" fmla="*/ 83 h 258"/>
                <a:gd name="T68" fmla="*/ 180 w 224"/>
                <a:gd name="T69" fmla="*/ 108 h 258"/>
                <a:gd name="T70" fmla="*/ 174 w 224"/>
                <a:gd name="T71" fmla="*/ 120 h 258"/>
                <a:gd name="T72" fmla="*/ 180 w 224"/>
                <a:gd name="T73" fmla="*/ 131 h 258"/>
                <a:gd name="T74" fmla="*/ 185 w 224"/>
                <a:gd name="T75" fmla="*/ 140 h 258"/>
                <a:gd name="T76" fmla="*/ 189 w 224"/>
                <a:gd name="T77" fmla="*/ 15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258">
                  <a:moveTo>
                    <a:pt x="219" y="180"/>
                  </a:moveTo>
                  <a:cubicBezTo>
                    <a:pt x="214" y="187"/>
                    <a:pt x="209" y="193"/>
                    <a:pt x="198" y="202"/>
                  </a:cubicBezTo>
                  <a:cubicBezTo>
                    <a:pt x="188" y="211"/>
                    <a:pt x="161" y="233"/>
                    <a:pt x="155" y="238"/>
                  </a:cubicBezTo>
                  <a:cubicBezTo>
                    <a:pt x="147" y="237"/>
                    <a:pt x="146" y="236"/>
                    <a:pt x="139" y="238"/>
                  </a:cubicBezTo>
                  <a:cubicBezTo>
                    <a:pt x="131" y="240"/>
                    <a:pt x="127" y="240"/>
                    <a:pt x="124" y="242"/>
                  </a:cubicBezTo>
                  <a:cubicBezTo>
                    <a:pt x="120" y="243"/>
                    <a:pt x="120" y="241"/>
                    <a:pt x="114" y="243"/>
                  </a:cubicBezTo>
                  <a:cubicBezTo>
                    <a:pt x="107" y="246"/>
                    <a:pt x="108" y="244"/>
                    <a:pt x="100" y="247"/>
                  </a:cubicBezTo>
                  <a:cubicBezTo>
                    <a:pt x="91" y="250"/>
                    <a:pt x="92" y="250"/>
                    <a:pt x="88" y="251"/>
                  </a:cubicBezTo>
                  <a:cubicBezTo>
                    <a:pt x="83" y="252"/>
                    <a:pt x="81" y="251"/>
                    <a:pt x="78" y="252"/>
                  </a:cubicBezTo>
                  <a:cubicBezTo>
                    <a:pt x="74" y="252"/>
                    <a:pt x="72" y="252"/>
                    <a:pt x="69" y="252"/>
                  </a:cubicBezTo>
                  <a:cubicBezTo>
                    <a:pt x="66" y="253"/>
                    <a:pt x="61" y="254"/>
                    <a:pt x="61" y="254"/>
                  </a:cubicBezTo>
                  <a:cubicBezTo>
                    <a:pt x="61" y="254"/>
                    <a:pt x="54" y="258"/>
                    <a:pt x="54" y="253"/>
                  </a:cubicBezTo>
                  <a:cubicBezTo>
                    <a:pt x="54" y="247"/>
                    <a:pt x="60" y="245"/>
                    <a:pt x="51" y="245"/>
                  </a:cubicBezTo>
                  <a:cubicBezTo>
                    <a:pt x="42" y="244"/>
                    <a:pt x="43" y="242"/>
                    <a:pt x="38" y="241"/>
                  </a:cubicBezTo>
                  <a:cubicBezTo>
                    <a:pt x="34" y="239"/>
                    <a:pt x="33" y="236"/>
                    <a:pt x="30" y="234"/>
                  </a:cubicBezTo>
                  <a:cubicBezTo>
                    <a:pt x="27" y="232"/>
                    <a:pt x="23" y="231"/>
                    <a:pt x="27" y="227"/>
                  </a:cubicBezTo>
                  <a:cubicBezTo>
                    <a:pt x="30" y="223"/>
                    <a:pt x="31" y="224"/>
                    <a:pt x="31" y="221"/>
                  </a:cubicBezTo>
                  <a:cubicBezTo>
                    <a:pt x="31" y="217"/>
                    <a:pt x="34" y="218"/>
                    <a:pt x="31" y="213"/>
                  </a:cubicBezTo>
                  <a:cubicBezTo>
                    <a:pt x="27" y="207"/>
                    <a:pt x="26" y="207"/>
                    <a:pt x="25" y="202"/>
                  </a:cubicBezTo>
                  <a:cubicBezTo>
                    <a:pt x="24" y="198"/>
                    <a:pt x="23" y="196"/>
                    <a:pt x="23" y="192"/>
                  </a:cubicBezTo>
                  <a:cubicBezTo>
                    <a:pt x="23" y="189"/>
                    <a:pt x="27" y="192"/>
                    <a:pt x="22" y="188"/>
                  </a:cubicBezTo>
                  <a:cubicBezTo>
                    <a:pt x="16" y="183"/>
                    <a:pt x="13" y="186"/>
                    <a:pt x="17" y="181"/>
                  </a:cubicBezTo>
                  <a:cubicBezTo>
                    <a:pt x="21" y="176"/>
                    <a:pt x="21" y="176"/>
                    <a:pt x="25" y="172"/>
                  </a:cubicBezTo>
                  <a:cubicBezTo>
                    <a:pt x="29" y="167"/>
                    <a:pt x="27" y="170"/>
                    <a:pt x="34" y="169"/>
                  </a:cubicBezTo>
                  <a:cubicBezTo>
                    <a:pt x="40" y="168"/>
                    <a:pt x="36" y="167"/>
                    <a:pt x="42" y="163"/>
                  </a:cubicBezTo>
                  <a:cubicBezTo>
                    <a:pt x="48" y="160"/>
                    <a:pt x="48" y="157"/>
                    <a:pt x="49" y="156"/>
                  </a:cubicBezTo>
                  <a:cubicBezTo>
                    <a:pt x="51" y="155"/>
                    <a:pt x="46" y="155"/>
                    <a:pt x="53" y="153"/>
                  </a:cubicBezTo>
                  <a:cubicBezTo>
                    <a:pt x="60" y="150"/>
                    <a:pt x="59" y="149"/>
                    <a:pt x="61" y="148"/>
                  </a:cubicBezTo>
                  <a:cubicBezTo>
                    <a:pt x="64" y="146"/>
                    <a:pt x="63" y="145"/>
                    <a:pt x="68" y="143"/>
                  </a:cubicBezTo>
                  <a:cubicBezTo>
                    <a:pt x="72" y="140"/>
                    <a:pt x="70" y="142"/>
                    <a:pt x="73" y="139"/>
                  </a:cubicBezTo>
                  <a:cubicBezTo>
                    <a:pt x="77" y="136"/>
                    <a:pt x="77" y="130"/>
                    <a:pt x="82" y="130"/>
                  </a:cubicBezTo>
                  <a:cubicBezTo>
                    <a:pt x="87" y="130"/>
                    <a:pt x="95" y="130"/>
                    <a:pt x="95" y="126"/>
                  </a:cubicBezTo>
                  <a:cubicBezTo>
                    <a:pt x="95" y="122"/>
                    <a:pt x="92" y="122"/>
                    <a:pt x="91" y="117"/>
                  </a:cubicBezTo>
                  <a:cubicBezTo>
                    <a:pt x="90" y="111"/>
                    <a:pt x="89" y="111"/>
                    <a:pt x="86" y="111"/>
                  </a:cubicBezTo>
                  <a:cubicBezTo>
                    <a:pt x="83" y="111"/>
                    <a:pt x="80" y="108"/>
                    <a:pt x="78" y="108"/>
                  </a:cubicBezTo>
                  <a:cubicBezTo>
                    <a:pt x="76" y="108"/>
                    <a:pt x="72" y="106"/>
                    <a:pt x="71" y="106"/>
                  </a:cubicBezTo>
                  <a:cubicBezTo>
                    <a:pt x="70" y="106"/>
                    <a:pt x="70" y="106"/>
                    <a:pt x="69" y="106"/>
                  </a:cubicBezTo>
                  <a:cubicBezTo>
                    <a:pt x="68" y="103"/>
                    <a:pt x="60" y="97"/>
                    <a:pt x="58" y="96"/>
                  </a:cubicBezTo>
                  <a:cubicBezTo>
                    <a:pt x="56" y="94"/>
                    <a:pt x="59" y="89"/>
                    <a:pt x="62" y="85"/>
                  </a:cubicBezTo>
                  <a:cubicBezTo>
                    <a:pt x="65" y="80"/>
                    <a:pt x="58" y="80"/>
                    <a:pt x="53" y="75"/>
                  </a:cubicBezTo>
                  <a:cubicBezTo>
                    <a:pt x="49" y="71"/>
                    <a:pt x="54" y="72"/>
                    <a:pt x="58" y="69"/>
                  </a:cubicBezTo>
                  <a:cubicBezTo>
                    <a:pt x="61" y="66"/>
                    <a:pt x="54" y="67"/>
                    <a:pt x="50" y="65"/>
                  </a:cubicBezTo>
                  <a:cubicBezTo>
                    <a:pt x="46" y="63"/>
                    <a:pt x="51" y="57"/>
                    <a:pt x="53" y="54"/>
                  </a:cubicBezTo>
                  <a:cubicBezTo>
                    <a:pt x="55" y="52"/>
                    <a:pt x="48" y="50"/>
                    <a:pt x="41" y="46"/>
                  </a:cubicBezTo>
                  <a:cubicBezTo>
                    <a:pt x="34" y="41"/>
                    <a:pt x="32" y="43"/>
                    <a:pt x="26" y="41"/>
                  </a:cubicBezTo>
                  <a:cubicBezTo>
                    <a:pt x="20" y="40"/>
                    <a:pt x="11" y="37"/>
                    <a:pt x="5" y="33"/>
                  </a:cubicBezTo>
                  <a:cubicBezTo>
                    <a:pt x="1" y="31"/>
                    <a:pt x="0" y="29"/>
                    <a:pt x="0" y="27"/>
                  </a:cubicBezTo>
                  <a:cubicBezTo>
                    <a:pt x="0" y="27"/>
                    <a:pt x="1" y="27"/>
                    <a:pt x="2" y="26"/>
                  </a:cubicBezTo>
                  <a:cubicBezTo>
                    <a:pt x="8" y="25"/>
                    <a:pt x="11" y="20"/>
                    <a:pt x="15" y="23"/>
                  </a:cubicBezTo>
                  <a:cubicBezTo>
                    <a:pt x="18" y="26"/>
                    <a:pt x="18" y="31"/>
                    <a:pt x="25" y="33"/>
                  </a:cubicBezTo>
                  <a:cubicBezTo>
                    <a:pt x="31" y="35"/>
                    <a:pt x="46" y="37"/>
                    <a:pt x="49" y="37"/>
                  </a:cubicBezTo>
                  <a:cubicBezTo>
                    <a:pt x="52" y="36"/>
                    <a:pt x="54" y="32"/>
                    <a:pt x="60" y="34"/>
                  </a:cubicBezTo>
                  <a:cubicBezTo>
                    <a:pt x="66" y="36"/>
                    <a:pt x="70" y="39"/>
                    <a:pt x="75" y="37"/>
                  </a:cubicBezTo>
                  <a:cubicBezTo>
                    <a:pt x="80" y="35"/>
                    <a:pt x="90" y="35"/>
                    <a:pt x="89" y="27"/>
                  </a:cubicBezTo>
                  <a:cubicBezTo>
                    <a:pt x="89" y="18"/>
                    <a:pt x="87" y="16"/>
                    <a:pt x="91" y="13"/>
                  </a:cubicBezTo>
                  <a:cubicBezTo>
                    <a:pt x="96" y="9"/>
                    <a:pt x="100" y="6"/>
                    <a:pt x="108" y="6"/>
                  </a:cubicBezTo>
                  <a:cubicBezTo>
                    <a:pt x="116" y="6"/>
                    <a:pt x="118" y="0"/>
                    <a:pt x="125" y="4"/>
                  </a:cubicBezTo>
                  <a:cubicBezTo>
                    <a:pt x="133" y="8"/>
                    <a:pt x="154" y="9"/>
                    <a:pt x="150" y="16"/>
                  </a:cubicBezTo>
                  <a:cubicBezTo>
                    <a:pt x="145" y="23"/>
                    <a:pt x="142" y="21"/>
                    <a:pt x="141" y="27"/>
                  </a:cubicBezTo>
                  <a:cubicBezTo>
                    <a:pt x="140" y="32"/>
                    <a:pt x="138" y="33"/>
                    <a:pt x="143" y="31"/>
                  </a:cubicBezTo>
                  <a:cubicBezTo>
                    <a:pt x="143" y="31"/>
                    <a:pt x="143" y="31"/>
                    <a:pt x="143" y="31"/>
                  </a:cubicBezTo>
                  <a:cubicBezTo>
                    <a:pt x="143" y="33"/>
                    <a:pt x="143" y="34"/>
                    <a:pt x="143" y="36"/>
                  </a:cubicBezTo>
                  <a:cubicBezTo>
                    <a:pt x="142" y="39"/>
                    <a:pt x="137" y="40"/>
                    <a:pt x="141" y="43"/>
                  </a:cubicBezTo>
                  <a:cubicBezTo>
                    <a:pt x="144" y="46"/>
                    <a:pt x="148" y="48"/>
                    <a:pt x="152" y="50"/>
                  </a:cubicBezTo>
                  <a:cubicBezTo>
                    <a:pt x="157" y="51"/>
                    <a:pt x="162" y="54"/>
                    <a:pt x="165" y="56"/>
                  </a:cubicBezTo>
                  <a:cubicBezTo>
                    <a:pt x="168" y="58"/>
                    <a:pt x="172" y="56"/>
                    <a:pt x="170" y="62"/>
                  </a:cubicBezTo>
                  <a:cubicBezTo>
                    <a:pt x="168" y="68"/>
                    <a:pt x="164" y="68"/>
                    <a:pt x="161" y="71"/>
                  </a:cubicBezTo>
                  <a:cubicBezTo>
                    <a:pt x="158" y="74"/>
                    <a:pt x="155" y="78"/>
                    <a:pt x="159" y="83"/>
                  </a:cubicBezTo>
                  <a:cubicBezTo>
                    <a:pt x="162" y="88"/>
                    <a:pt x="162" y="88"/>
                    <a:pt x="170" y="93"/>
                  </a:cubicBezTo>
                  <a:cubicBezTo>
                    <a:pt x="177" y="99"/>
                    <a:pt x="184" y="105"/>
                    <a:pt x="180" y="108"/>
                  </a:cubicBezTo>
                  <a:cubicBezTo>
                    <a:pt x="177" y="110"/>
                    <a:pt x="174" y="112"/>
                    <a:pt x="175" y="114"/>
                  </a:cubicBezTo>
                  <a:cubicBezTo>
                    <a:pt x="175" y="117"/>
                    <a:pt x="170" y="118"/>
                    <a:pt x="174" y="120"/>
                  </a:cubicBezTo>
                  <a:cubicBezTo>
                    <a:pt x="179" y="122"/>
                    <a:pt x="176" y="122"/>
                    <a:pt x="176" y="126"/>
                  </a:cubicBezTo>
                  <a:cubicBezTo>
                    <a:pt x="176" y="131"/>
                    <a:pt x="178" y="131"/>
                    <a:pt x="180" y="131"/>
                  </a:cubicBezTo>
                  <a:cubicBezTo>
                    <a:pt x="183" y="131"/>
                    <a:pt x="186" y="130"/>
                    <a:pt x="185" y="134"/>
                  </a:cubicBezTo>
                  <a:cubicBezTo>
                    <a:pt x="184" y="138"/>
                    <a:pt x="181" y="138"/>
                    <a:pt x="185" y="140"/>
                  </a:cubicBezTo>
                  <a:cubicBezTo>
                    <a:pt x="188" y="141"/>
                    <a:pt x="200" y="141"/>
                    <a:pt x="195" y="147"/>
                  </a:cubicBezTo>
                  <a:cubicBezTo>
                    <a:pt x="191" y="154"/>
                    <a:pt x="177" y="154"/>
                    <a:pt x="189" y="159"/>
                  </a:cubicBezTo>
                  <a:cubicBezTo>
                    <a:pt x="202" y="163"/>
                    <a:pt x="224" y="173"/>
                    <a:pt x="219" y="18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182">
              <a:extLst>
                <a:ext uri="{FF2B5EF4-FFF2-40B4-BE49-F238E27FC236}">
                  <a16:creationId xmlns:a16="http://schemas.microsoft.com/office/drawing/2014/main" id="{DFC9D352-B0EE-6248-8E9F-4D95CB811F0F}"/>
                </a:ext>
              </a:extLst>
            </p:cNvPr>
            <p:cNvSpPr>
              <a:spLocks/>
            </p:cNvSpPr>
            <p:nvPr/>
          </p:nvSpPr>
          <p:spPr bwMode="auto">
            <a:xfrm>
              <a:off x="2699" y="915"/>
              <a:ext cx="149" cy="211"/>
            </a:xfrm>
            <a:custGeom>
              <a:avLst/>
              <a:gdLst>
                <a:gd name="T0" fmla="*/ 244 w 248"/>
                <a:gd name="T1" fmla="*/ 79 h 351"/>
                <a:gd name="T2" fmla="*/ 229 w 248"/>
                <a:gd name="T3" fmla="*/ 82 h 351"/>
                <a:gd name="T4" fmla="*/ 215 w 248"/>
                <a:gd name="T5" fmla="*/ 80 h 351"/>
                <a:gd name="T6" fmla="*/ 204 w 248"/>
                <a:gd name="T7" fmla="*/ 90 h 351"/>
                <a:gd name="T8" fmla="*/ 194 w 248"/>
                <a:gd name="T9" fmla="*/ 106 h 351"/>
                <a:gd name="T10" fmla="*/ 190 w 248"/>
                <a:gd name="T11" fmla="*/ 122 h 351"/>
                <a:gd name="T12" fmla="*/ 171 w 248"/>
                <a:gd name="T13" fmla="*/ 133 h 351"/>
                <a:gd name="T14" fmla="*/ 156 w 248"/>
                <a:gd name="T15" fmla="*/ 142 h 351"/>
                <a:gd name="T16" fmla="*/ 141 w 248"/>
                <a:gd name="T17" fmla="*/ 154 h 351"/>
                <a:gd name="T18" fmla="*/ 125 w 248"/>
                <a:gd name="T19" fmla="*/ 166 h 351"/>
                <a:gd name="T20" fmla="*/ 128 w 248"/>
                <a:gd name="T21" fmla="*/ 182 h 351"/>
                <a:gd name="T22" fmla="*/ 126 w 248"/>
                <a:gd name="T23" fmla="*/ 207 h 351"/>
                <a:gd name="T24" fmla="*/ 145 w 248"/>
                <a:gd name="T25" fmla="*/ 213 h 351"/>
                <a:gd name="T26" fmla="*/ 159 w 248"/>
                <a:gd name="T27" fmla="*/ 223 h 351"/>
                <a:gd name="T28" fmla="*/ 153 w 248"/>
                <a:gd name="T29" fmla="*/ 238 h 351"/>
                <a:gd name="T30" fmla="*/ 145 w 248"/>
                <a:gd name="T31" fmla="*/ 251 h 351"/>
                <a:gd name="T32" fmla="*/ 125 w 248"/>
                <a:gd name="T33" fmla="*/ 255 h 351"/>
                <a:gd name="T34" fmla="*/ 118 w 248"/>
                <a:gd name="T35" fmla="*/ 269 h 351"/>
                <a:gd name="T36" fmla="*/ 115 w 248"/>
                <a:gd name="T37" fmla="*/ 287 h 351"/>
                <a:gd name="T38" fmla="*/ 112 w 248"/>
                <a:gd name="T39" fmla="*/ 308 h 351"/>
                <a:gd name="T40" fmla="*/ 103 w 248"/>
                <a:gd name="T41" fmla="*/ 325 h 351"/>
                <a:gd name="T42" fmla="*/ 82 w 248"/>
                <a:gd name="T43" fmla="*/ 327 h 351"/>
                <a:gd name="T44" fmla="*/ 68 w 248"/>
                <a:gd name="T45" fmla="*/ 337 h 351"/>
                <a:gd name="T46" fmla="*/ 64 w 248"/>
                <a:gd name="T47" fmla="*/ 343 h 351"/>
                <a:gd name="T48" fmla="*/ 48 w 248"/>
                <a:gd name="T49" fmla="*/ 345 h 351"/>
                <a:gd name="T50" fmla="*/ 42 w 248"/>
                <a:gd name="T51" fmla="*/ 333 h 351"/>
                <a:gd name="T52" fmla="*/ 35 w 248"/>
                <a:gd name="T53" fmla="*/ 318 h 351"/>
                <a:gd name="T54" fmla="*/ 31 w 248"/>
                <a:gd name="T55" fmla="*/ 305 h 351"/>
                <a:gd name="T56" fmla="*/ 16 w 248"/>
                <a:gd name="T57" fmla="*/ 281 h 351"/>
                <a:gd name="T58" fmla="*/ 9 w 248"/>
                <a:gd name="T59" fmla="*/ 269 h 351"/>
                <a:gd name="T60" fmla="*/ 1 w 248"/>
                <a:gd name="T61" fmla="*/ 250 h 351"/>
                <a:gd name="T62" fmla="*/ 8 w 248"/>
                <a:gd name="T63" fmla="*/ 249 h 351"/>
                <a:gd name="T64" fmla="*/ 16 w 248"/>
                <a:gd name="T65" fmla="*/ 248 h 351"/>
                <a:gd name="T66" fmla="*/ 18 w 248"/>
                <a:gd name="T67" fmla="*/ 232 h 351"/>
                <a:gd name="T68" fmla="*/ 29 w 248"/>
                <a:gd name="T69" fmla="*/ 223 h 351"/>
                <a:gd name="T70" fmla="*/ 29 w 248"/>
                <a:gd name="T71" fmla="*/ 208 h 351"/>
                <a:gd name="T72" fmla="*/ 34 w 248"/>
                <a:gd name="T73" fmla="*/ 196 h 351"/>
                <a:gd name="T74" fmla="*/ 28 w 248"/>
                <a:gd name="T75" fmla="*/ 184 h 351"/>
                <a:gd name="T76" fmla="*/ 24 w 248"/>
                <a:gd name="T77" fmla="*/ 162 h 351"/>
                <a:gd name="T78" fmla="*/ 22 w 248"/>
                <a:gd name="T79" fmla="*/ 142 h 351"/>
                <a:gd name="T80" fmla="*/ 35 w 248"/>
                <a:gd name="T81" fmla="*/ 122 h 351"/>
                <a:gd name="T82" fmla="*/ 59 w 248"/>
                <a:gd name="T83" fmla="*/ 112 h 351"/>
                <a:gd name="T84" fmla="*/ 66 w 248"/>
                <a:gd name="T85" fmla="*/ 88 h 351"/>
                <a:gd name="T86" fmla="*/ 83 w 248"/>
                <a:gd name="T87" fmla="*/ 65 h 351"/>
                <a:gd name="T88" fmla="*/ 100 w 248"/>
                <a:gd name="T89" fmla="*/ 45 h 351"/>
                <a:gd name="T90" fmla="*/ 111 w 248"/>
                <a:gd name="T91" fmla="*/ 24 h 351"/>
                <a:gd name="T92" fmla="*/ 131 w 248"/>
                <a:gd name="T93" fmla="*/ 13 h 351"/>
                <a:gd name="T94" fmla="*/ 155 w 248"/>
                <a:gd name="T95" fmla="*/ 16 h 351"/>
                <a:gd name="T96" fmla="*/ 167 w 248"/>
                <a:gd name="T97" fmla="*/ 7 h 351"/>
                <a:gd name="T98" fmla="*/ 179 w 248"/>
                <a:gd name="T99" fmla="*/ 0 h 351"/>
                <a:gd name="T100" fmla="*/ 205 w 248"/>
                <a:gd name="T101" fmla="*/ 14 h 351"/>
                <a:gd name="T102" fmla="*/ 232 w 248"/>
                <a:gd name="T103" fmla="*/ 27 h 351"/>
                <a:gd name="T104" fmla="*/ 237 w 248"/>
                <a:gd name="T105" fmla="*/ 42 h 351"/>
                <a:gd name="T106" fmla="*/ 241 w 248"/>
                <a:gd name="T107" fmla="*/ 58 h 351"/>
                <a:gd name="T108" fmla="*/ 248 w 248"/>
                <a:gd name="T109" fmla="*/ 7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8" h="351">
                  <a:moveTo>
                    <a:pt x="248" y="79"/>
                  </a:moveTo>
                  <a:cubicBezTo>
                    <a:pt x="246" y="79"/>
                    <a:pt x="244" y="79"/>
                    <a:pt x="244" y="79"/>
                  </a:cubicBezTo>
                  <a:cubicBezTo>
                    <a:pt x="243" y="80"/>
                    <a:pt x="236" y="81"/>
                    <a:pt x="236" y="81"/>
                  </a:cubicBezTo>
                  <a:cubicBezTo>
                    <a:pt x="229" y="82"/>
                    <a:pt x="229" y="82"/>
                    <a:pt x="229" y="82"/>
                  </a:cubicBezTo>
                  <a:cubicBezTo>
                    <a:pt x="221" y="79"/>
                    <a:pt x="221" y="79"/>
                    <a:pt x="221" y="79"/>
                  </a:cubicBezTo>
                  <a:cubicBezTo>
                    <a:pt x="221" y="79"/>
                    <a:pt x="216" y="80"/>
                    <a:pt x="215" y="80"/>
                  </a:cubicBezTo>
                  <a:cubicBezTo>
                    <a:pt x="215" y="81"/>
                    <a:pt x="210" y="81"/>
                    <a:pt x="211" y="84"/>
                  </a:cubicBezTo>
                  <a:cubicBezTo>
                    <a:pt x="212" y="86"/>
                    <a:pt x="207" y="89"/>
                    <a:pt x="204" y="90"/>
                  </a:cubicBezTo>
                  <a:cubicBezTo>
                    <a:pt x="201" y="92"/>
                    <a:pt x="197" y="97"/>
                    <a:pt x="197" y="97"/>
                  </a:cubicBezTo>
                  <a:cubicBezTo>
                    <a:pt x="197" y="97"/>
                    <a:pt x="191" y="104"/>
                    <a:pt x="194" y="106"/>
                  </a:cubicBezTo>
                  <a:cubicBezTo>
                    <a:pt x="196" y="107"/>
                    <a:pt x="202" y="109"/>
                    <a:pt x="201" y="112"/>
                  </a:cubicBezTo>
                  <a:cubicBezTo>
                    <a:pt x="200" y="115"/>
                    <a:pt x="190" y="119"/>
                    <a:pt x="190" y="122"/>
                  </a:cubicBezTo>
                  <a:cubicBezTo>
                    <a:pt x="190" y="124"/>
                    <a:pt x="185" y="128"/>
                    <a:pt x="183" y="130"/>
                  </a:cubicBezTo>
                  <a:cubicBezTo>
                    <a:pt x="180" y="132"/>
                    <a:pt x="174" y="130"/>
                    <a:pt x="171" y="133"/>
                  </a:cubicBezTo>
                  <a:cubicBezTo>
                    <a:pt x="168" y="135"/>
                    <a:pt x="161" y="136"/>
                    <a:pt x="160" y="137"/>
                  </a:cubicBezTo>
                  <a:cubicBezTo>
                    <a:pt x="158" y="139"/>
                    <a:pt x="156" y="141"/>
                    <a:pt x="156" y="142"/>
                  </a:cubicBezTo>
                  <a:cubicBezTo>
                    <a:pt x="156" y="144"/>
                    <a:pt x="148" y="142"/>
                    <a:pt x="146" y="146"/>
                  </a:cubicBezTo>
                  <a:cubicBezTo>
                    <a:pt x="144" y="149"/>
                    <a:pt x="144" y="150"/>
                    <a:pt x="141" y="154"/>
                  </a:cubicBezTo>
                  <a:cubicBezTo>
                    <a:pt x="138" y="158"/>
                    <a:pt x="134" y="157"/>
                    <a:pt x="134" y="159"/>
                  </a:cubicBezTo>
                  <a:cubicBezTo>
                    <a:pt x="134" y="162"/>
                    <a:pt x="123" y="165"/>
                    <a:pt x="125" y="166"/>
                  </a:cubicBezTo>
                  <a:cubicBezTo>
                    <a:pt x="127" y="167"/>
                    <a:pt x="133" y="167"/>
                    <a:pt x="128" y="172"/>
                  </a:cubicBezTo>
                  <a:cubicBezTo>
                    <a:pt x="124" y="178"/>
                    <a:pt x="136" y="178"/>
                    <a:pt x="128" y="182"/>
                  </a:cubicBezTo>
                  <a:cubicBezTo>
                    <a:pt x="121" y="187"/>
                    <a:pt x="122" y="188"/>
                    <a:pt x="122" y="195"/>
                  </a:cubicBezTo>
                  <a:cubicBezTo>
                    <a:pt x="122" y="202"/>
                    <a:pt x="116" y="206"/>
                    <a:pt x="126" y="207"/>
                  </a:cubicBezTo>
                  <a:cubicBezTo>
                    <a:pt x="136" y="208"/>
                    <a:pt x="137" y="205"/>
                    <a:pt x="139" y="209"/>
                  </a:cubicBezTo>
                  <a:cubicBezTo>
                    <a:pt x="140" y="213"/>
                    <a:pt x="142" y="209"/>
                    <a:pt x="145" y="213"/>
                  </a:cubicBezTo>
                  <a:cubicBezTo>
                    <a:pt x="147" y="216"/>
                    <a:pt x="148" y="213"/>
                    <a:pt x="151" y="218"/>
                  </a:cubicBezTo>
                  <a:cubicBezTo>
                    <a:pt x="155" y="222"/>
                    <a:pt x="157" y="220"/>
                    <a:pt x="159" y="223"/>
                  </a:cubicBezTo>
                  <a:cubicBezTo>
                    <a:pt x="161" y="227"/>
                    <a:pt x="164" y="228"/>
                    <a:pt x="162" y="232"/>
                  </a:cubicBezTo>
                  <a:cubicBezTo>
                    <a:pt x="159" y="237"/>
                    <a:pt x="153" y="234"/>
                    <a:pt x="153" y="238"/>
                  </a:cubicBezTo>
                  <a:cubicBezTo>
                    <a:pt x="153" y="242"/>
                    <a:pt x="145" y="245"/>
                    <a:pt x="146" y="247"/>
                  </a:cubicBezTo>
                  <a:cubicBezTo>
                    <a:pt x="147" y="248"/>
                    <a:pt x="152" y="250"/>
                    <a:pt x="145" y="251"/>
                  </a:cubicBezTo>
                  <a:cubicBezTo>
                    <a:pt x="138" y="253"/>
                    <a:pt x="138" y="250"/>
                    <a:pt x="134" y="253"/>
                  </a:cubicBezTo>
                  <a:cubicBezTo>
                    <a:pt x="130" y="255"/>
                    <a:pt x="128" y="252"/>
                    <a:pt x="125" y="255"/>
                  </a:cubicBezTo>
                  <a:cubicBezTo>
                    <a:pt x="122" y="259"/>
                    <a:pt x="119" y="262"/>
                    <a:pt x="118" y="264"/>
                  </a:cubicBezTo>
                  <a:cubicBezTo>
                    <a:pt x="118" y="265"/>
                    <a:pt x="117" y="267"/>
                    <a:pt x="118" y="269"/>
                  </a:cubicBezTo>
                  <a:cubicBezTo>
                    <a:pt x="120" y="272"/>
                    <a:pt x="121" y="271"/>
                    <a:pt x="118" y="276"/>
                  </a:cubicBezTo>
                  <a:cubicBezTo>
                    <a:pt x="115" y="282"/>
                    <a:pt x="113" y="285"/>
                    <a:pt x="115" y="287"/>
                  </a:cubicBezTo>
                  <a:cubicBezTo>
                    <a:pt x="116" y="288"/>
                    <a:pt x="116" y="288"/>
                    <a:pt x="115" y="294"/>
                  </a:cubicBezTo>
                  <a:cubicBezTo>
                    <a:pt x="114" y="300"/>
                    <a:pt x="113" y="303"/>
                    <a:pt x="112" y="308"/>
                  </a:cubicBezTo>
                  <a:cubicBezTo>
                    <a:pt x="111" y="312"/>
                    <a:pt x="111" y="312"/>
                    <a:pt x="109" y="317"/>
                  </a:cubicBezTo>
                  <a:cubicBezTo>
                    <a:pt x="106" y="322"/>
                    <a:pt x="107" y="325"/>
                    <a:pt x="103" y="325"/>
                  </a:cubicBezTo>
                  <a:cubicBezTo>
                    <a:pt x="99" y="326"/>
                    <a:pt x="92" y="326"/>
                    <a:pt x="88" y="326"/>
                  </a:cubicBezTo>
                  <a:cubicBezTo>
                    <a:pt x="84" y="327"/>
                    <a:pt x="82" y="325"/>
                    <a:pt x="82" y="327"/>
                  </a:cubicBezTo>
                  <a:cubicBezTo>
                    <a:pt x="81" y="328"/>
                    <a:pt x="73" y="326"/>
                    <a:pt x="72" y="328"/>
                  </a:cubicBezTo>
                  <a:cubicBezTo>
                    <a:pt x="70" y="330"/>
                    <a:pt x="67" y="335"/>
                    <a:pt x="68" y="337"/>
                  </a:cubicBezTo>
                  <a:cubicBezTo>
                    <a:pt x="68" y="338"/>
                    <a:pt x="70" y="340"/>
                    <a:pt x="69" y="342"/>
                  </a:cubicBezTo>
                  <a:cubicBezTo>
                    <a:pt x="67" y="343"/>
                    <a:pt x="66" y="344"/>
                    <a:pt x="64" y="343"/>
                  </a:cubicBezTo>
                  <a:cubicBezTo>
                    <a:pt x="61" y="343"/>
                    <a:pt x="61" y="341"/>
                    <a:pt x="56" y="343"/>
                  </a:cubicBezTo>
                  <a:cubicBezTo>
                    <a:pt x="51" y="345"/>
                    <a:pt x="52" y="344"/>
                    <a:pt x="48" y="345"/>
                  </a:cubicBezTo>
                  <a:cubicBezTo>
                    <a:pt x="44" y="345"/>
                    <a:pt x="33" y="351"/>
                    <a:pt x="39" y="343"/>
                  </a:cubicBezTo>
                  <a:cubicBezTo>
                    <a:pt x="46" y="336"/>
                    <a:pt x="44" y="336"/>
                    <a:pt x="42" y="333"/>
                  </a:cubicBezTo>
                  <a:cubicBezTo>
                    <a:pt x="39" y="331"/>
                    <a:pt x="36" y="333"/>
                    <a:pt x="35" y="328"/>
                  </a:cubicBezTo>
                  <a:cubicBezTo>
                    <a:pt x="35" y="323"/>
                    <a:pt x="31" y="322"/>
                    <a:pt x="35" y="318"/>
                  </a:cubicBezTo>
                  <a:cubicBezTo>
                    <a:pt x="40" y="315"/>
                    <a:pt x="46" y="315"/>
                    <a:pt x="39" y="312"/>
                  </a:cubicBezTo>
                  <a:cubicBezTo>
                    <a:pt x="33" y="309"/>
                    <a:pt x="34" y="314"/>
                    <a:pt x="31" y="305"/>
                  </a:cubicBezTo>
                  <a:cubicBezTo>
                    <a:pt x="27" y="296"/>
                    <a:pt x="22" y="294"/>
                    <a:pt x="21" y="291"/>
                  </a:cubicBezTo>
                  <a:cubicBezTo>
                    <a:pt x="19" y="288"/>
                    <a:pt x="15" y="285"/>
                    <a:pt x="16" y="281"/>
                  </a:cubicBezTo>
                  <a:cubicBezTo>
                    <a:pt x="17" y="277"/>
                    <a:pt x="20" y="277"/>
                    <a:pt x="16" y="275"/>
                  </a:cubicBezTo>
                  <a:cubicBezTo>
                    <a:pt x="12" y="273"/>
                    <a:pt x="13" y="274"/>
                    <a:pt x="9" y="269"/>
                  </a:cubicBezTo>
                  <a:cubicBezTo>
                    <a:pt x="5" y="264"/>
                    <a:pt x="4" y="268"/>
                    <a:pt x="4" y="261"/>
                  </a:cubicBezTo>
                  <a:cubicBezTo>
                    <a:pt x="5" y="254"/>
                    <a:pt x="0" y="251"/>
                    <a:pt x="1" y="250"/>
                  </a:cubicBezTo>
                  <a:cubicBezTo>
                    <a:pt x="2" y="249"/>
                    <a:pt x="8" y="251"/>
                    <a:pt x="5" y="248"/>
                  </a:cubicBezTo>
                  <a:cubicBezTo>
                    <a:pt x="6" y="247"/>
                    <a:pt x="7" y="247"/>
                    <a:pt x="8" y="249"/>
                  </a:cubicBezTo>
                  <a:cubicBezTo>
                    <a:pt x="10" y="251"/>
                    <a:pt x="11" y="252"/>
                    <a:pt x="13" y="253"/>
                  </a:cubicBezTo>
                  <a:cubicBezTo>
                    <a:pt x="14" y="253"/>
                    <a:pt x="15" y="251"/>
                    <a:pt x="16" y="248"/>
                  </a:cubicBezTo>
                  <a:cubicBezTo>
                    <a:pt x="17" y="245"/>
                    <a:pt x="18" y="242"/>
                    <a:pt x="17" y="239"/>
                  </a:cubicBezTo>
                  <a:cubicBezTo>
                    <a:pt x="16" y="236"/>
                    <a:pt x="16" y="236"/>
                    <a:pt x="18" y="232"/>
                  </a:cubicBezTo>
                  <a:cubicBezTo>
                    <a:pt x="19" y="228"/>
                    <a:pt x="17" y="228"/>
                    <a:pt x="22" y="227"/>
                  </a:cubicBezTo>
                  <a:cubicBezTo>
                    <a:pt x="26" y="225"/>
                    <a:pt x="26" y="228"/>
                    <a:pt x="29" y="223"/>
                  </a:cubicBezTo>
                  <a:cubicBezTo>
                    <a:pt x="31" y="219"/>
                    <a:pt x="32" y="215"/>
                    <a:pt x="32" y="213"/>
                  </a:cubicBezTo>
                  <a:cubicBezTo>
                    <a:pt x="32" y="211"/>
                    <a:pt x="31" y="212"/>
                    <a:pt x="29" y="208"/>
                  </a:cubicBezTo>
                  <a:cubicBezTo>
                    <a:pt x="27" y="204"/>
                    <a:pt x="24" y="201"/>
                    <a:pt x="27" y="199"/>
                  </a:cubicBezTo>
                  <a:cubicBezTo>
                    <a:pt x="30" y="197"/>
                    <a:pt x="31" y="199"/>
                    <a:pt x="34" y="196"/>
                  </a:cubicBezTo>
                  <a:cubicBezTo>
                    <a:pt x="38" y="193"/>
                    <a:pt x="41" y="191"/>
                    <a:pt x="37" y="188"/>
                  </a:cubicBezTo>
                  <a:cubicBezTo>
                    <a:pt x="33" y="186"/>
                    <a:pt x="32" y="186"/>
                    <a:pt x="28" y="184"/>
                  </a:cubicBezTo>
                  <a:cubicBezTo>
                    <a:pt x="25" y="182"/>
                    <a:pt x="24" y="176"/>
                    <a:pt x="24" y="173"/>
                  </a:cubicBezTo>
                  <a:cubicBezTo>
                    <a:pt x="24" y="171"/>
                    <a:pt x="25" y="167"/>
                    <a:pt x="24" y="162"/>
                  </a:cubicBezTo>
                  <a:cubicBezTo>
                    <a:pt x="22" y="157"/>
                    <a:pt x="17" y="156"/>
                    <a:pt x="20" y="152"/>
                  </a:cubicBezTo>
                  <a:cubicBezTo>
                    <a:pt x="23" y="149"/>
                    <a:pt x="24" y="146"/>
                    <a:pt x="22" y="142"/>
                  </a:cubicBezTo>
                  <a:cubicBezTo>
                    <a:pt x="20" y="138"/>
                    <a:pt x="21" y="134"/>
                    <a:pt x="23" y="131"/>
                  </a:cubicBezTo>
                  <a:cubicBezTo>
                    <a:pt x="26" y="127"/>
                    <a:pt x="31" y="123"/>
                    <a:pt x="35" y="122"/>
                  </a:cubicBezTo>
                  <a:cubicBezTo>
                    <a:pt x="39" y="122"/>
                    <a:pt x="58" y="122"/>
                    <a:pt x="59" y="119"/>
                  </a:cubicBezTo>
                  <a:cubicBezTo>
                    <a:pt x="60" y="117"/>
                    <a:pt x="62" y="115"/>
                    <a:pt x="59" y="112"/>
                  </a:cubicBezTo>
                  <a:cubicBezTo>
                    <a:pt x="55" y="109"/>
                    <a:pt x="47" y="111"/>
                    <a:pt x="52" y="106"/>
                  </a:cubicBezTo>
                  <a:cubicBezTo>
                    <a:pt x="56" y="102"/>
                    <a:pt x="66" y="92"/>
                    <a:pt x="66" y="88"/>
                  </a:cubicBezTo>
                  <a:cubicBezTo>
                    <a:pt x="66" y="84"/>
                    <a:pt x="66" y="71"/>
                    <a:pt x="68" y="71"/>
                  </a:cubicBezTo>
                  <a:cubicBezTo>
                    <a:pt x="70" y="71"/>
                    <a:pt x="82" y="68"/>
                    <a:pt x="83" y="65"/>
                  </a:cubicBezTo>
                  <a:cubicBezTo>
                    <a:pt x="84" y="63"/>
                    <a:pt x="85" y="60"/>
                    <a:pt x="90" y="56"/>
                  </a:cubicBezTo>
                  <a:cubicBezTo>
                    <a:pt x="95" y="53"/>
                    <a:pt x="102" y="50"/>
                    <a:pt x="100" y="45"/>
                  </a:cubicBezTo>
                  <a:cubicBezTo>
                    <a:pt x="98" y="41"/>
                    <a:pt x="97" y="37"/>
                    <a:pt x="100" y="34"/>
                  </a:cubicBezTo>
                  <a:cubicBezTo>
                    <a:pt x="103" y="32"/>
                    <a:pt x="108" y="24"/>
                    <a:pt x="111" y="24"/>
                  </a:cubicBezTo>
                  <a:cubicBezTo>
                    <a:pt x="114" y="24"/>
                    <a:pt x="130" y="25"/>
                    <a:pt x="131" y="23"/>
                  </a:cubicBezTo>
                  <a:cubicBezTo>
                    <a:pt x="131" y="21"/>
                    <a:pt x="124" y="13"/>
                    <a:pt x="131" y="13"/>
                  </a:cubicBezTo>
                  <a:cubicBezTo>
                    <a:pt x="137" y="13"/>
                    <a:pt x="138" y="12"/>
                    <a:pt x="144" y="13"/>
                  </a:cubicBezTo>
                  <a:cubicBezTo>
                    <a:pt x="150" y="14"/>
                    <a:pt x="151" y="16"/>
                    <a:pt x="155" y="16"/>
                  </a:cubicBezTo>
                  <a:cubicBezTo>
                    <a:pt x="159" y="16"/>
                    <a:pt x="163" y="16"/>
                    <a:pt x="165" y="14"/>
                  </a:cubicBezTo>
                  <a:cubicBezTo>
                    <a:pt x="168" y="12"/>
                    <a:pt x="165" y="9"/>
                    <a:pt x="167" y="7"/>
                  </a:cubicBezTo>
                  <a:cubicBezTo>
                    <a:pt x="169" y="5"/>
                    <a:pt x="167" y="3"/>
                    <a:pt x="169" y="2"/>
                  </a:cubicBezTo>
                  <a:cubicBezTo>
                    <a:pt x="171" y="1"/>
                    <a:pt x="174" y="1"/>
                    <a:pt x="179" y="0"/>
                  </a:cubicBezTo>
                  <a:cubicBezTo>
                    <a:pt x="179" y="2"/>
                    <a:pt x="180" y="4"/>
                    <a:pt x="184" y="6"/>
                  </a:cubicBezTo>
                  <a:cubicBezTo>
                    <a:pt x="190" y="10"/>
                    <a:pt x="199" y="13"/>
                    <a:pt x="205" y="14"/>
                  </a:cubicBezTo>
                  <a:cubicBezTo>
                    <a:pt x="211" y="16"/>
                    <a:pt x="213" y="14"/>
                    <a:pt x="220" y="19"/>
                  </a:cubicBezTo>
                  <a:cubicBezTo>
                    <a:pt x="227" y="23"/>
                    <a:pt x="234" y="25"/>
                    <a:pt x="232" y="27"/>
                  </a:cubicBezTo>
                  <a:cubicBezTo>
                    <a:pt x="230" y="30"/>
                    <a:pt x="225" y="36"/>
                    <a:pt x="229" y="38"/>
                  </a:cubicBezTo>
                  <a:cubicBezTo>
                    <a:pt x="233" y="40"/>
                    <a:pt x="240" y="39"/>
                    <a:pt x="237" y="42"/>
                  </a:cubicBezTo>
                  <a:cubicBezTo>
                    <a:pt x="233" y="45"/>
                    <a:pt x="228" y="44"/>
                    <a:pt x="232" y="48"/>
                  </a:cubicBezTo>
                  <a:cubicBezTo>
                    <a:pt x="237" y="53"/>
                    <a:pt x="244" y="53"/>
                    <a:pt x="241" y="58"/>
                  </a:cubicBezTo>
                  <a:cubicBezTo>
                    <a:pt x="238" y="62"/>
                    <a:pt x="235" y="67"/>
                    <a:pt x="237" y="69"/>
                  </a:cubicBezTo>
                  <a:cubicBezTo>
                    <a:pt x="239" y="70"/>
                    <a:pt x="247" y="76"/>
                    <a:pt x="248" y="7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1183">
              <a:extLst>
                <a:ext uri="{FF2B5EF4-FFF2-40B4-BE49-F238E27FC236}">
                  <a16:creationId xmlns:a16="http://schemas.microsoft.com/office/drawing/2014/main" id="{A4046867-622E-2A47-98CD-046A6CD5C1AB}"/>
                </a:ext>
              </a:extLst>
            </p:cNvPr>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1184">
              <a:extLst>
                <a:ext uri="{FF2B5EF4-FFF2-40B4-BE49-F238E27FC236}">
                  <a16:creationId xmlns:a16="http://schemas.microsoft.com/office/drawing/2014/main" id="{5897F00D-0A3C-2243-B022-0740184C57F6}"/>
                </a:ext>
              </a:extLst>
            </p:cNvPr>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1185">
              <a:extLst>
                <a:ext uri="{FF2B5EF4-FFF2-40B4-BE49-F238E27FC236}">
                  <a16:creationId xmlns:a16="http://schemas.microsoft.com/office/drawing/2014/main" id="{2F688BB0-3842-3348-8690-F03FD6D7C849}"/>
                </a:ext>
              </a:extLst>
            </p:cNvPr>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1186">
              <a:extLst>
                <a:ext uri="{FF2B5EF4-FFF2-40B4-BE49-F238E27FC236}">
                  <a16:creationId xmlns:a16="http://schemas.microsoft.com/office/drawing/2014/main" id="{DDD24237-E795-DB45-96C1-701140CD560D}"/>
                </a:ext>
              </a:extLst>
            </p:cNvPr>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1187">
              <a:extLst>
                <a:ext uri="{FF2B5EF4-FFF2-40B4-BE49-F238E27FC236}">
                  <a16:creationId xmlns:a16="http://schemas.microsoft.com/office/drawing/2014/main" id="{CDB00CE0-DE92-1044-AEF6-474E356BFBD3}"/>
                </a:ext>
              </a:extLst>
            </p:cNvPr>
            <p:cNvSpPr>
              <a:spLocks/>
            </p:cNvSpPr>
            <p:nvPr/>
          </p:nvSpPr>
          <p:spPr bwMode="auto">
            <a:xfrm>
              <a:off x="2662" y="1085"/>
              <a:ext cx="37" cy="47"/>
            </a:xfrm>
            <a:custGeom>
              <a:avLst/>
              <a:gdLst>
                <a:gd name="T0" fmla="*/ 63 w 63"/>
                <a:gd name="T1" fmla="*/ 34 h 78"/>
                <a:gd name="T2" fmla="*/ 55 w 63"/>
                <a:gd name="T3" fmla="*/ 41 h 78"/>
                <a:gd name="T4" fmla="*/ 52 w 63"/>
                <a:gd name="T5" fmla="*/ 39 h 78"/>
                <a:gd name="T6" fmla="*/ 48 w 63"/>
                <a:gd name="T7" fmla="*/ 46 h 78"/>
                <a:gd name="T8" fmla="*/ 44 w 63"/>
                <a:gd name="T9" fmla="*/ 52 h 78"/>
                <a:gd name="T10" fmla="*/ 35 w 63"/>
                <a:gd name="T11" fmla="*/ 61 h 78"/>
                <a:gd name="T12" fmla="*/ 35 w 63"/>
                <a:gd name="T13" fmla="*/ 69 h 78"/>
                <a:gd name="T14" fmla="*/ 45 w 63"/>
                <a:gd name="T15" fmla="*/ 75 h 78"/>
                <a:gd name="T16" fmla="*/ 42 w 63"/>
                <a:gd name="T17" fmla="*/ 77 h 78"/>
                <a:gd name="T18" fmla="*/ 37 w 63"/>
                <a:gd name="T19" fmla="*/ 75 h 78"/>
                <a:gd name="T20" fmla="*/ 31 w 63"/>
                <a:gd name="T21" fmla="*/ 77 h 78"/>
                <a:gd name="T22" fmla="*/ 26 w 63"/>
                <a:gd name="T23" fmla="*/ 76 h 78"/>
                <a:gd name="T24" fmla="*/ 19 w 63"/>
                <a:gd name="T25" fmla="*/ 74 h 78"/>
                <a:gd name="T26" fmla="*/ 14 w 63"/>
                <a:gd name="T27" fmla="*/ 74 h 78"/>
                <a:gd name="T28" fmla="*/ 16 w 63"/>
                <a:gd name="T29" fmla="*/ 71 h 78"/>
                <a:gd name="T30" fmla="*/ 13 w 63"/>
                <a:gd name="T31" fmla="*/ 62 h 78"/>
                <a:gd name="T32" fmla="*/ 6 w 63"/>
                <a:gd name="T33" fmla="*/ 56 h 78"/>
                <a:gd name="T34" fmla="*/ 6 w 63"/>
                <a:gd name="T35" fmla="*/ 48 h 78"/>
                <a:gd name="T36" fmla="*/ 8 w 63"/>
                <a:gd name="T37" fmla="*/ 44 h 78"/>
                <a:gd name="T38" fmla="*/ 4 w 63"/>
                <a:gd name="T39" fmla="*/ 33 h 78"/>
                <a:gd name="T40" fmla="*/ 9 w 63"/>
                <a:gd name="T41" fmla="*/ 23 h 78"/>
                <a:gd name="T42" fmla="*/ 18 w 63"/>
                <a:gd name="T43" fmla="*/ 14 h 78"/>
                <a:gd name="T44" fmla="*/ 28 w 63"/>
                <a:gd name="T45" fmla="*/ 14 h 78"/>
                <a:gd name="T46" fmla="*/ 20 w 63"/>
                <a:gd name="T47" fmla="*/ 21 h 78"/>
                <a:gd name="T48" fmla="*/ 29 w 63"/>
                <a:gd name="T49" fmla="*/ 24 h 78"/>
                <a:gd name="T50" fmla="*/ 35 w 63"/>
                <a:gd name="T51" fmla="*/ 12 h 78"/>
                <a:gd name="T52" fmla="*/ 41 w 63"/>
                <a:gd name="T53" fmla="*/ 4 h 78"/>
                <a:gd name="T54" fmla="*/ 51 w 63"/>
                <a:gd name="T55" fmla="*/ 2 h 78"/>
                <a:gd name="T56" fmla="*/ 54 w 63"/>
                <a:gd name="T57" fmla="*/ 7 h 78"/>
                <a:gd name="T58" fmla="*/ 50 w 63"/>
                <a:gd name="T59" fmla="*/ 19 h 78"/>
                <a:gd name="T60" fmla="*/ 50 w 63"/>
                <a:gd name="T61" fmla="*/ 28 h 78"/>
                <a:gd name="T62" fmla="*/ 63 w 63"/>
                <a:gd name="T6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78">
                  <a:moveTo>
                    <a:pt x="63" y="34"/>
                  </a:moveTo>
                  <a:cubicBezTo>
                    <a:pt x="63" y="37"/>
                    <a:pt x="56" y="41"/>
                    <a:pt x="55" y="41"/>
                  </a:cubicBezTo>
                  <a:cubicBezTo>
                    <a:pt x="54" y="41"/>
                    <a:pt x="55" y="37"/>
                    <a:pt x="52" y="39"/>
                  </a:cubicBezTo>
                  <a:cubicBezTo>
                    <a:pt x="49" y="41"/>
                    <a:pt x="49" y="43"/>
                    <a:pt x="48" y="46"/>
                  </a:cubicBezTo>
                  <a:cubicBezTo>
                    <a:pt x="47" y="50"/>
                    <a:pt x="48" y="48"/>
                    <a:pt x="44" y="52"/>
                  </a:cubicBezTo>
                  <a:cubicBezTo>
                    <a:pt x="40" y="56"/>
                    <a:pt x="35" y="56"/>
                    <a:pt x="35" y="61"/>
                  </a:cubicBezTo>
                  <a:cubicBezTo>
                    <a:pt x="35" y="67"/>
                    <a:pt x="28" y="65"/>
                    <a:pt x="35" y="69"/>
                  </a:cubicBezTo>
                  <a:cubicBezTo>
                    <a:pt x="41" y="73"/>
                    <a:pt x="45" y="69"/>
                    <a:pt x="45" y="75"/>
                  </a:cubicBezTo>
                  <a:cubicBezTo>
                    <a:pt x="45" y="75"/>
                    <a:pt x="44" y="76"/>
                    <a:pt x="42" y="77"/>
                  </a:cubicBezTo>
                  <a:cubicBezTo>
                    <a:pt x="39" y="78"/>
                    <a:pt x="39" y="77"/>
                    <a:pt x="37" y="75"/>
                  </a:cubicBezTo>
                  <a:cubicBezTo>
                    <a:pt x="35" y="74"/>
                    <a:pt x="33" y="77"/>
                    <a:pt x="31" y="77"/>
                  </a:cubicBezTo>
                  <a:cubicBezTo>
                    <a:pt x="29" y="77"/>
                    <a:pt x="28" y="78"/>
                    <a:pt x="26" y="76"/>
                  </a:cubicBezTo>
                  <a:cubicBezTo>
                    <a:pt x="25" y="74"/>
                    <a:pt x="21" y="74"/>
                    <a:pt x="19" y="74"/>
                  </a:cubicBezTo>
                  <a:cubicBezTo>
                    <a:pt x="17" y="74"/>
                    <a:pt x="15" y="75"/>
                    <a:pt x="14" y="74"/>
                  </a:cubicBezTo>
                  <a:cubicBezTo>
                    <a:pt x="15" y="73"/>
                    <a:pt x="16" y="73"/>
                    <a:pt x="16" y="71"/>
                  </a:cubicBezTo>
                  <a:cubicBezTo>
                    <a:pt x="16" y="66"/>
                    <a:pt x="19" y="67"/>
                    <a:pt x="13" y="62"/>
                  </a:cubicBezTo>
                  <a:cubicBezTo>
                    <a:pt x="7" y="57"/>
                    <a:pt x="12" y="61"/>
                    <a:pt x="6" y="56"/>
                  </a:cubicBezTo>
                  <a:cubicBezTo>
                    <a:pt x="0" y="51"/>
                    <a:pt x="3" y="48"/>
                    <a:pt x="6" y="48"/>
                  </a:cubicBezTo>
                  <a:cubicBezTo>
                    <a:pt x="8" y="48"/>
                    <a:pt x="11" y="47"/>
                    <a:pt x="8" y="44"/>
                  </a:cubicBezTo>
                  <a:cubicBezTo>
                    <a:pt x="4" y="41"/>
                    <a:pt x="2" y="41"/>
                    <a:pt x="4" y="33"/>
                  </a:cubicBezTo>
                  <a:cubicBezTo>
                    <a:pt x="6" y="25"/>
                    <a:pt x="9" y="28"/>
                    <a:pt x="9" y="23"/>
                  </a:cubicBezTo>
                  <a:cubicBezTo>
                    <a:pt x="9" y="19"/>
                    <a:pt x="13" y="14"/>
                    <a:pt x="18" y="14"/>
                  </a:cubicBezTo>
                  <a:cubicBezTo>
                    <a:pt x="22" y="14"/>
                    <a:pt x="34" y="10"/>
                    <a:pt x="28" y="14"/>
                  </a:cubicBezTo>
                  <a:cubicBezTo>
                    <a:pt x="21" y="18"/>
                    <a:pt x="19" y="18"/>
                    <a:pt x="20" y="21"/>
                  </a:cubicBezTo>
                  <a:cubicBezTo>
                    <a:pt x="20" y="25"/>
                    <a:pt x="29" y="26"/>
                    <a:pt x="29" y="24"/>
                  </a:cubicBezTo>
                  <a:cubicBezTo>
                    <a:pt x="30" y="21"/>
                    <a:pt x="33" y="17"/>
                    <a:pt x="35" y="12"/>
                  </a:cubicBezTo>
                  <a:cubicBezTo>
                    <a:pt x="38" y="8"/>
                    <a:pt x="37" y="5"/>
                    <a:pt x="41" y="4"/>
                  </a:cubicBezTo>
                  <a:cubicBezTo>
                    <a:pt x="44" y="3"/>
                    <a:pt x="49" y="2"/>
                    <a:pt x="51" y="2"/>
                  </a:cubicBezTo>
                  <a:cubicBezTo>
                    <a:pt x="53" y="1"/>
                    <a:pt x="54" y="0"/>
                    <a:pt x="54" y="7"/>
                  </a:cubicBezTo>
                  <a:cubicBezTo>
                    <a:pt x="54" y="13"/>
                    <a:pt x="52" y="15"/>
                    <a:pt x="50" y="19"/>
                  </a:cubicBezTo>
                  <a:cubicBezTo>
                    <a:pt x="47" y="22"/>
                    <a:pt x="47" y="26"/>
                    <a:pt x="50" y="28"/>
                  </a:cubicBezTo>
                  <a:cubicBezTo>
                    <a:pt x="52" y="31"/>
                    <a:pt x="63" y="31"/>
                    <a:pt x="63"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1188">
              <a:extLst>
                <a:ext uri="{FF2B5EF4-FFF2-40B4-BE49-F238E27FC236}">
                  <a16:creationId xmlns:a16="http://schemas.microsoft.com/office/drawing/2014/main" id="{7692046B-8006-654E-8616-00B5E7BE819C}"/>
                </a:ext>
              </a:extLst>
            </p:cNvPr>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1189">
              <a:extLst>
                <a:ext uri="{FF2B5EF4-FFF2-40B4-BE49-F238E27FC236}">
                  <a16:creationId xmlns:a16="http://schemas.microsoft.com/office/drawing/2014/main" id="{98E0BA19-5026-1645-B734-B61F8967334C}"/>
                </a:ext>
              </a:extLst>
            </p:cNvPr>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1190">
              <a:extLst>
                <a:ext uri="{FF2B5EF4-FFF2-40B4-BE49-F238E27FC236}">
                  <a16:creationId xmlns:a16="http://schemas.microsoft.com/office/drawing/2014/main" id="{8D6B8F87-BB8D-4E4B-82D9-24AF6CE3D30A}"/>
                </a:ext>
              </a:extLst>
            </p:cNvPr>
            <p:cNvSpPr>
              <a:spLocks/>
            </p:cNvSpPr>
            <p:nvPr/>
          </p:nvSpPr>
          <p:spPr bwMode="auto">
            <a:xfrm>
              <a:off x="2847" y="1055"/>
              <a:ext cx="59" cy="33"/>
            </a:xfrm>
            <a:custGeom>
              <a:avLst/>
              <a:gdLst>
                <a:gd name="T0" fmla="*/ 89 w 99"/>
                <a:gd name="T1" fmla="*/ 21 h 54"/>
                <a:gd name="T2" fmla="*/ 92 w 99"/>
                <a:gd name="T3" fmla="*/ 32 h 54"/>
                <a:gd name="T4" fmla="*/ 95 w 99"/>
                <a:gd name="T5" fmla="*/ 44 h 54"/>
                <a:gd name="T6" fmla="*/ 90 w 99"/>
                <a:gd name="T7" fmla="*/ 51 h 54"/>
                <a:gd name="T8" fmla="*/ 87 w 99"/>
                <a:gd name="T9" fmla="*/ 54 h 54"/>
                <a:gd name="T10" fmla="*/ 83 w 99"/>
                <a:gd name="T11" fmla="*/ 54 h 54"/>
                <a:gd name="T12" fmla="*/ 68 w 99"/>
                <a:gd name="T13" fmla="*/ 52 h 54"/>
                <a:gd name="T14" fmla="*/ 50 w 99"/>
                <a:gd name="T15" fmla="*/ 44 h 54"/>
                <a:gd name="T16" fmla="*/ 31 w 99"/>
                <a:gd name="T17" fmla="*/ 44 h 54"/>
                <a:gd name="T18" fmla="*/ 24 w 99"/>
                <a:gd name="T19" fmla="*/ 47 h 54"/>
                <a:gd name="T20" fmla="*/ 24 w 99"/>
                <a:gd name="T21" fmla="*/ 43 h 54"/>
                <a:gd name="T22" fmla="*/ 22 w 99"/>
                <a:gd name="T23" fmla="*/ 35 h 54"/>
                <a:gd name="T24" fmla="*/ 12 w 99"/>
                <a:gd name="T25" fmla="*/ 32 h 54"/>
                <a:gd name="T26" fmla="*/ 9 w 99"/>
                <a:gd name="T27" fmla="*/ 27 h 54"/>
                <a:gd name="T28" fmla="*/ 6 w 99"/>
                <a:gd name="T29" fmla="*/ 17 h 54"/>
                <a:gd name="T30" fmla="*/ 9 w 99"/>
                <a:gd name="T31" fmla="*/ 8 h 54"/>
                <a:gd name="T32" fmla="*/ 34 w 99"/>
                <a:gd name="T33" fmla="*/ 4 h 54"/>
                <a:gd name="T34" fmla="*/ 47 w 99"/>
                <a:gd name="T35" fmla="*/ 1 h 54"/>
                <a:gd name="T36" fmla="*/ 63 w 99"/>
                <a:gd name="T37" fmla="*/ 3 h 54"/>
                <a:gd name="T38" fmla="*/ 75 w 99"/>
                <a:gd name="T39" fmla="*/ 4 h 54"/>
                <a:gd name="T40" fmla="*/ 96 w 99"/>
                <a:gd name="T41" fmla="*/ 4 h 54"/>
                <a:gd name="T42" fmla="*/ 97 w 99"/>
                <a:gd name="T43" fmla="*/ 9 h 54"/>
                <a:gd name="T44" fmla="*/ 89 w 99"/>
                <a:gd name="T45"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54">
                  <a:moveTo>
                    <a:pt x="89" y="21"/>
                  </a:moveTo>
                  <a:cubicBezTo>
                    <a:pt x="87" y="25"/>
                    <a:pt x="90" y="30"/>
                    <a:pt x="92" y="32"/>
                  </a:cubicBezTo>
                  <a:cubicBezTo>
                    <a:pt x="94" y="35"/>
                    <a:pt x="95" y="39"/>
                    <a:pt x="95" y="44"/>
                  </a:cubicBezTo>
                  <a:cubicBezTo>
                    <a:pt x="95" y="48"/>
                    <a:pt x="92" y="49"/>
                    <a:pt x="90" y="51"/>
                  </a:cubicBezTo>
                  <a:cubicBezTo>
                    <a:pt x="88" y="52"/>
                    <a:pt x="88" y="53"/>
                    <a:pt x="87" y="54"/>
                  </a:cubicBezTo>
                  <a:cubicBezTo>
                    <a:pt x="86" y="54"/>
                    <a:pt x="85" y="54"/>
                    <a:pt x="83" y="54"/>
                  </a:cubicBezTo>
                  <a:cubicBezTo>
                    <a:pt x="78" y="53"/>
                    <a:pt x="78" y="54"/>
                    <a:pt x="68" y="52"/>
                  </a:cubicBezTo>
                  <a:cubicBezTo>
                    <a:pt x="58" y="49"/>
                    <a:pt x="57" y="49"/>
                    <a:pt x="50" y="44"/>
                  </a:cubicBezTo>
                  <a:cubicBezTo>
                    <a:pt x="43" y="39"/>
                    <a:pt x="36" y="43"/>
                    <a:pt x="31" y="44"/>
                  </a:cubicBezTo>
                  <a:cubicBezTo>
                    <a:pt x="27" y="45"/>
                    <a:pt x="25" y="46"/>
                    <a:pt x="24" y="47"/>
                  </a:cubicBezTo>
                  <a:cubicBezTo>
                    <a:pt x="24" y="46"/>
                    <a:pt x="24" y="44"/>
                    <a:pt x="24" y="43"/>
                  </a:cubicBezTo>
                  <a:cubicBezTo>
                    <a:pt x="25" y="37"/>
                    <a:pt x="27" y="35"/>
                    <a:pt x="22" y="35"/>
                  </a:cubicBezTo>
                  <a:cubicBezTo>
                    <a:pt x="17" y="35"/>
                    <a:pt x="15" y="37"/>
                    <a:pt x="12" y="32"/>
                  </a:cubicBezTo>
                  <a:cubicBezTo>
                    <a:pt x="9" y="27"/>
                    <a:pt x="8" y="31"/>
                    <a:pt x="9" y="27"/>
                  </a:cubicBezTo>
                  <a:cubicBezTo>
                    <a:pt x="10" y="23"/>
                    <a:pt x="5" y="22"/>
                    <a:pt x="6" y="17"/>
                  </a:cubicBezTo>
                  <a:cubicBezTo>
                    <a:pt x="7" y="12"/>
                    <a:pt x="0" y="8"/>
                    <a:pt x="9" y="8"/>
                  </a:cubicBezTo>
                  <a:cubicBezTo>
                    <a:pt x="19" y="8"/>
                    <a:pt x="29" y="5"/>
                    <a:pt x="34" y="4"/>
                  </a:cubicBezTo>
                  <a:cubicBezTo>
                    <a:pt x="40" y="4"/>
                    <a:pt x="42" y="0"/>
                    <a:pt x="47" y="1"/>
                  </a:cubicBezTo>
                  <a:cubicBezTo>
                    <a:pt x="53" y="3"/>
                    <a:pt x="55" y="1"/>
                    <a:pt x="63" y="3"/>
                  </a:cubicBezTo>
                  <a:cubicBezTo>
                    <a:pt x="72" y="4"/>
                    <a:pt x="67" y="4"/>
                    <a:pt x="75" y="4"/>
                  </a:cubicBezTo>
                  <a:cubicBezTo>
                    <a:pt x="82" y="5"/>
                    <a:pt x="94" y="8"/>
                    <a:pt x="96" y="4"/>
                  </a:cubicBezTo>
                  <a:cubicBezTo>
                    <a:pt x="98" y="6"/>
                    <a:pt x="99" y="6"/>
                    <a:pt x="97" y="9"/>
                  </a:cubicBezTo>
                  <a:cubicBezTo>
                    <a:pt x="94" y="12"/>
                    <a:pt x="90" y="17"/>
                    <a:pt x="89"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1191">
              <a:extLst>
                <a:ext uri="{FF2B5EF4-FFF2-40B4-BE49-F238E27FC236}">
                  <a16:creationId xmlns:a16="http://schemas.microsoft.com/office/drawing/2014/main" id="{928359E8-81D8-AA45-B53A-46B7695F15B2}"/>
                </a:ext>
              </a:extLst>
            </p:cNvPr>
            <p:cNvSpPr>
              <a:spLocks/>
            </p:cNvSpPr>
            <p:nvPr/>
          </p:nvSpPr>
          <p:spPr bwMode="auto">
            <a:xfrm>
              <a:off x="2824" y="1079"/>
              <a:ext cx="89" cy="38"/>
            </a:xfrm>
            <a:custGeom>
              <a:avLst/>
              <a:gdLst>
                <a:gd name="T0" fmla="*/ 148 w 149"/>
                <a:gd name="T1" fmla="*/ 50 h 64"/>
                <a:gd name="T2" fmla="*/ 147 w 149"/>
                <a:gd name="T3" fmla="*/ 52 h 64"/>
                <a:gd name="T4" fmla="*/ 143 w 149"/>
                <a:gd name="T5" fmla="*/ 54 h 64"/>
                <a:gd name="T6" fmla="*/ 137 w 149"/>
                <a:gd name="T7" fmla="*/ 61 h 64"/>
                <a:gd name="T8" fmla="*/ 126 w 149"/>
                <a:gd name="T9" fmla="*/ 61 h 64"/>
                <a:gd name="T10" fmla="*/ 116 w 149"/>
                <a:gd name="T11" fmla="*/ 63 h 64"/>
                <a:gd name="T12" fmla="*/ 116 w 149"/>
                <a:gd name="T13" fmla="*/ 63 h 64"/>
                <a:gd name="T14" fmla="*/ 103 w 149"/>
                <a:gd name="T15" fmla="*/ 57 h 64"/>
                <a:gd name="T16" fmla="*/ 91 w 149"/>
                <a:gd name="T17" fmla="*/ 51 h 64"/>
                <a:gd name="T18" fmla="*/ 82 w 149"/>
                <a:gd name="T19" fmla="*/ 47 h 64"/>
                <a:gd name="T20" fmla="*/ 77 w 149"/>
                <a:gd name="T21" fmla="*/ 47 h 64"/>
                <a:gd name="T22" fmla="*/ 60 w 149"/>
                <a:gd name="T23" fmla="*/ 49 h 64"/>
                <a:gd name="T24" fmla="*/ 46 w 149"/>
                <a:gd name="T25" fmla="*/ 47 h 64"/>
                <a:gd name="T26" fmla="*/ 20 w 149"/>
                <a:gd name="T27" fmla="*/ 46 h 64"/>
                <a:gd name="T28" fmla="*/ 9 w 149"/>
                <a:gd name="T29" fmla="*/ 51 h 64"/>
                <a:gd name="T30" fmla="*/ 1 w 149"/>
                <a:gd name="T31" fmla="*/ 55 h 64"/>
                <a:gd name="T32" fmla="*/ 1 w 149"/>
                <a:gd name="T33" fmla="*/ 46 h 64"/>
                <a:gd name="T34" fmla="*/ 7 w 149"/>
                <a:gd name="T35" fmla="*/ 22 h 64"/>
                <a:gd name="T36" fmla="*/ 23 w 149"/>
                <a:gd name="T37" fmla="*/ 12 h 64"/>
                <a:gd name="T38" fmla="*/ 35 w 149"/>
                <a:gd name="T39" fmla="*/ 14 h 64"/>
                <a:gd name="T40" fmla="*/ 50 w 149"/>
                <a:gd name="T41" fmla="*/ 27 h 64"/>
                <a:gd name="T42" fmla="*/ 58 w 149"/>
                <a:gd name="T43" fmla="*/ 30 h 64"/>
                <a:gd name="T44" fmla="*/ 66 w 149"/>
                <a:gd name="T45" fmla="*/ 18 h 64"/>
                <a:gd name="T46" fmla="*/ 63 w 149"/>
                <a:gd name="T47" fmla="*/ 8 h 64"/>
                <a:gd name="T48" fmla="*/ 70 w 149"/>
                <a:gd name="T49" fmla="*/ 5 h 64"/>
                <a:gd name="T50" fmla="*/ 89 w 149"/>
                <a:gd name="T51" fmla="*/ 5 h 64"/>
                <a:gd name="T52" fmla="*/ 107 w 149"/>
                <a:gd name="T53" fmla="*/ 13 h 64"/>
                <a:gd name="T54" fmla="*/ 122 w 149"/>
                <a:gd name="T55" fmla="*/ 15 h 64"/>
                <a:gd name="T56" fmla="*/ 126 w 149"/>
                <a:gd name="T57" fmla="*/ 15 h 64"/>
                <a:gd name="T58" fmla="*/ 131 w 149"/>
                <a:gd name="T59" fmla="*/ 18 h 64"/>
                <a:gd name="T60" fmla="*/ 138 w 149"/>
                <a:gd name="T61" fmla="*/ 22 h 64"/>
                <a:gd name="T62" fmla="*/ 138 w 149"/>
                <a:gd name="T63" fmla="*/ 34 h 64"/>
                <a:gd name="T64" fmla="*/ 146 w 149"/>
                <a:gd name="T65" fmla="*/ 39 h 64"/>
                <a:gd name="T66" fmla="*/ 148 w 149"/>
                <a:gd name="T67"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64">
                  <a:moveTo>
                    <a:pt x="148" y="50"/>
                  </a:moveTo>
                  <a:cubicBezTo>
                    <a:pt x="147" y="51"/>
                    <a:pt x="147" y="51"/>
                    <a:pt x="147" y="52"/>
                  </a:cubicBezTo>
                  <a:cubicBezTo>
                    <a:pt x="146" y="53"/>
                    <a:pt x="144" y="54"/>
                    <a:pt x="143" y="54"/>
                  </a:cubicBezTo>
                  <a:cubicBezTo>
                    <a:pt x="141" y="56"/>
                    <a:pt x="141" y="57"/>
                    <a:pt x="137" y="61"/>
                  </a:cubicBezTo>
                  <a:cubicBezTo>
                    <a:pt x="133" y="64"/>
                    <a:pt x="130" y="60"/>
                    <a:pt x="126" y="61"/>
                  </a:cubicBezTo>
                  <a:cubicBezTo>
                    <a:pt x="122" y="63"/>
                    <a:pt x="120" y="64"/>
                    <a:pt x="116" y="63"/>
                  </a:cubicBezTo>
                  <a:cubicBezTo>
                    <a:pt x="116" y="63"/>
                    <a:pt x="116" y="63"/>
                    <a:pt x="116" y="63"/>
                  </a:cubicBezTo>
                  <a:cubicBezTo>
                    <a:pt x="112" y="63"/>
                    <a:pt x="110" y="62"/>
                    <a:pt x="103" y="57"/>
                  </a:cubicBezTo>
                  <a:cubicBezTo>
                    <a:pt x="95" y="52"/>
                    <a:pt x="96" y="52"/>
                    <a:pt x="91" y="51"/>
                  </a:cubicBezTo>
                  <a:cubicBezTo>
                    <a:pt x="85" y="51"/>
                    <a:pt x="86" y="50"/>
                    <a:pt x="82" y="47"/>
                  </a:cubicBezTo>
                  <a:cubicBezTo>
                    <a:pt x="79" y="44"/>
                    <a:pt x="80" y="45"/>
                    <a:pt x="77" y="47"/>
                  </a:cubicBezTo>
                  <a:cubicBezTo>
                    <a:pt x="75" y="49"/>
                    <a:pt x="69" y="49"/>
                    <a:pt x="60" y="49"/>
                  </a:cubicBezTo>
                  <a:cubicBezTo>
                    <a:pt x="52" y="48"/>
                    <a:pt x="53" y="48"/>
                    <a:pt x="46" y="47"/>
                  </a:cubicBezTo>
                  <a:cubicBezTo>
                    <a:pt x="40" y="46"/>
                    <a:pt x="31" y="46"/>
                    <a:pt x="20" y="46"/>
                  </a:cubicBezTo>
                  <a:cubicBezTo>
                    <a:pt x="8" y="46"/>
                    <a:pt x="13" y="48"/>
                    <a:pt x="9" y="51"/>
                  </a:cubicBezTo>
                  <a:cubicBezTo>
                    <a:pt x="5" y="53"/>
                    <a:pt x="3" y="54"/>
                    <a:pt x="1" y="55"/>
                  </a:cubicBezTo>
                  <a:cubicBezTo>
                    <a:pt x="1" y="53"/>
                    <a:pt x="1" y="50"/>
                    <a:pt x="1" y="46"/>
                  </a:cubicBezTo>
                  <a:cubicBezTo>
                    <a:pt x="4" y="34"/>
                    <a:pt x="0" y="33"/>
                    <a:pt x="7" y="22"/>
                  </a:cubicBezTo>
                  <a:cubicBezTo>
                    <a:pt x="14" y="11"/>
                    <a:pt x="17" y="12"/>
                    <a:pt x="23" y="12"/>
                  </a:cubicBezTo>
                  <a:cubicBezTo>
                    <a:pt x="29" y="13"/>
                    <a:pt x="29" y="6"/>
                    <a:pt x="35" y="14"/>
                  </a:cubicBezTo>
                  <a:cubicBezTo>
                    <a:pt x="40" y="23"/>
                    <a:pt x="46" y="25"/>
                    <a:pt x="50" y="27"/>
                  </a:cubicBezTo>
                  <a:cubicBezTo>
                    <a:pt x="53" y="29"/>
                    <a:pt x="52" y="35"/>
                    <a:pt x="58" y="30"/>
                  </a:cubicBezTo>
                  <a:cubicBezTo>
                    <a:pt x="65" y="24"/>
                    <a:pt x="68" y="25"/>
                    <a:pt x="66" y="18"/>
                  </a:cubicBezTo>
                  <a:cubicBezTo>
                    <a:pt x="65" y="14"/>
                    <a:pt x="63" y="11"/>
                    <a:pt x="63" y="8"/>
                  </a:cubicBezTo>
                  <a:cubicBezTo>
                    <a:pt x="64" y="7"/>
                    <a:pt x="66" y="6"/>
                    <a:pt x="70" y="5"/>
                  </a:cubicBezTo>
                  <a:cubicBezTo>
                    <a:pt x="75" y="4"/>
                    <a:pt x="82" y="0"/>
                    <a:pt x="89" y="5"/>
                  </a:cubicBezTo>
                  <a:cubicBezTo>
                    <a:pt x="96" y="10"/>
                    <a:pt x="97" y="10"/>
                    <a:pt x="107" y="13"/>
                  </a:cubicBezTo>
                  <a:cubicBezTo>
                    <a:pt x="117" y="15"/>
                    <a:pt x="117" y="14"/>
                    <a:pt x="122" y="15"/>
                  </a:cubicBezTo>
                  <a:cubicBezTo>
                    <a:pt x="124" y="15"/>
                    <a:pt x="125" y="15"/>
                    <a:pt x="126" y="15"/>
                  </a:cubicBezTo>
                  <a:cubicBezTo>
                    <a:pt x="128" y="16"/>
                    <a:pt x="129" y="17"/>
                    <a:pt x="131" y="18"/>
                  </a:cubicBezTo>
                  <a:cubicBezTo>
                    <a:pt x="134" y="19"/>
                    <a:pt x="139" y="17"/>
                    <a:pt x="138" y="22"/>
                  </a:cubicBezTo>
                  <a:cubicBezTo>
                    <a:pt x="137" y="28"/>
                    <a:pt x="136" y="31"/>
                    <a:pt x="138" y="34"/>
                  </a:cubicBezTo>
                  <a:cubicBezTo>
                    <a:pt x="140" y="37"/>
                    <a:pt x="143" y="36"/>
                    <a:pt x="146" y="39"/>
                  </a:cubicBezTo>
                  <a:cubicBezTo>
                    <a:pt x="149" y="43"/>
                    <a:pt x="148" y="43"/>
                    <a:pt x="148" y="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1192">
              <a:extLst>
                <a:ext uri="{FF2B5EF4-FFF2-40B4-BE49-F238E27FC236}">
                  <a16:creationId xmlns:a16="http://schemas.microsoft.com/office/drawing/2014/main" id="{6FC27C92-2DDA-A84B-A37F-F6FE23292F01}"/>
                </a:ext>
              </a:extLst>
            </p:cNvPr>
            <p:cNvSpPr>
              <a:spLocks/>
            </p:cNvSpPr>
            <p:nvPr/>
          </p:nvSpPr>
          <p:spPr bwMode="auto">
            <a:xfrm>
              <a:off x="2824" y="1105"/>
              <a:ext cx="71" cy="41"/>
            </a:xfrm>
            <a:custGeom>
              <a:avLst/>
              <a:gdLst>
                <a:gd name="T0" fmla="*/ 113 w 119"/>
                <a:gd name="T1" fmla="*/ 34 h 69"/>
                <a:gd name="T2" fmla="*/ 101 w 119"/>
                <a:gd name="T3" fmla="*/ 45 h 69"/>
                <a:gd name="T4" fmla="*/ 100 w 119"/>
                <a:gd name="T5" fmla="*/ 57 h 69"/>
                <a:gd name="T6" fmla="*/ 83 w 119"/>
                <a:gd name="T7" fmla="*/ 64 h 69"/>
                <a:gd name="T8" fmla="*/ 61 w 119"/>
                <a:gd name="T9" fmla="*/ 66 h 69"/>
                <a:gd name="T10" fmla="*/ 55 w 119"/>
                <a:gd name="T11" fmla="*/ 66 h 69"/>
                <a:gd name="T12" fmla="*/ 53 w 119"/>
                <a:gd name="T13" fmla="*/ 64 h 69"/>
                <a:gd name="T14" fmla="*/ 40 w 119"/>
                <a:gd name="T15" fmla="*/ 54 h 69"/>
                <a:gd name="T16" fmla="*/ 38 w 119"/>
                <a:gd name="T17" fmla="*/ 54 h 69"/>
                <a:gd name="T18" fmla="*/ 38 w 119"/>
                <a:gd name="T19" fmla="*/ 51 h 69"/>
                <a:gd name="T20" fmla="*/ 40 w 119"/>
                <a:gd name="T21" fmla="*/ 45 h 69"/>
                <a:gd name="T22" fmla="*/ 36 w 119"/>
                <a:gd name="T23" fmla="*/ 38 h 69"/>
                <a:gd name="T24" fmla="*/ 21 w 119"/>
                <a:gd name="T25" fmla="*/ 35 h 69"/>
                <a:gd name="T26" fmla="*/ 12 w 119"/>
                <a:gd name="T27" fmla="*/ 31 h 69"/>
                <a:gd name="T28" fmla="*/ 5 w 119"/>
                <a:gd name="T29" fmla="*/ 30 h 69"/>
                <a:gd name="T30" fmla="*/ 5 w 119"/>
                <a:gd name="T31" fmla="*/ 21 h 69"/>
                <a:gd name="T32" fmla="*/ 0 w 119"/>
                <a:gd name="T33" fmla="*/ 11 h 69"/>
                <a:gd name="T34" fmla="*/ 8 w 119"/>
                <a:gd name="T35" fmla="*/ 7 h 69"/>
                <a:gd name="T36" fmla="*/ 19 w 119"/>
                <a:gd name="T37" fmla="*/ 2 h 69"/>
                <a:gd name="T38" fmla="*/ 45 w 119"/>
                <a:gd name="T39" fmla="*/ 3 h 69"/>
                <a:gd name="T40" fmla="*/ 59 w 119"/>
                <a:gd name="T41" fmla="*/ 5 h 69"/>
                <a:gd name="T42" fmla="*/ 76 w 119"/>
                <a:gd name="T43" fmla="*/ 3 h 69"/>
                <a:gd name="T44" fmla="*/ 81 w 119"/>
                <a:gd name="T45" fmla="*/ 3 h 69"/>
                <a:gd name="T46" fmla="*/ 90 w 119"/>
                <a:gd name="T47" fmla="*/ 7 h 69"/>
                <a:gd name="T48" fmla="*/ 102 w 119"/>
                <a:gd name="T49" fmla="*/ 13 h 69"/>
                <a:gd name="T50" fmla="*/ 115 w 119"/>
                <a:gd name="T51" fmla="*/ 19 h 69"/>
                <a:gd name="T52" fmla="*/ 115 w 119"/>
                <a:gd name="T53" fmla="*/ 24 h 69"/>
                <a:gd name="T54" fmla="*/ 113 w 119"/>
                <a:gd name="T5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 h="69">
                  <a:moveTo>
                    <a:pt x="113" y="34"/>
                  </a:moveTo>
                  <a:cubicBezTo>
                    <a:pt x="108" y="36"/>
                    <a:pt x="101" y="38"/>
                    <a:pt x="101" y="45"/>
                  </a:cubicBezTo>
                  <a:cubicBezTo>
                    <a:pt x="101" y="52"/>
                    <a:pt x="107" y="54"/>
                    <a:pt x="100" y="57"/>
                  </a:cubicBezTo>
                  <a:cubicBezTo>
                    <a:pt x="93" y="60"/>
                    <a:pt x="88" y="59"/>
                    <a:pt x="83" y="64"/>
                  </a:cubicBezTo>
                  <a:cubicBezTo>
                    <a:pt x="79" y="69"/>
                    <a:pt x="66" y="66"/>
                    <a:pt x="61" y="66"/>
                  </a:cubicBezTo>
                  <a:cubicBezTo>
                    <a:pt x="57" y="66"/>
                    <a:pt x="57" y="69"/>
                    <a:pt x="55" y="66"/>
                  </a:cubicBezTo>
                  <a:cubicBezTo>
                    <a:pt x="55" y="66"/>
                    <a:pt x="54" y="65"/>
                    <a:pt x="53" y="64"/>
                  </a:cubicBezTo>
                  <a:cubicBezTo>
                    <a:pt x="48" y="57"/>
                    <a:pt x="50" y="54"/>
                    <a:pt x="40" y="54"/>
                  </a:cubicBezTo>
                  <a:cubicBezTo>
                    <a:pt x="38" y="54"/>
                    <a:pt x="38" y="54"/>
                    <a:pt x="38" y="54"/>
                  </a:cubicBezTo>
                  <a:cubicBezTo>
                    <a:pt x="38" y="53"/>
                    <a:pt x="38" y="52"/>
                    <a:pt x="38" y="51"/>
                  </a:cubicBezTo>
                  <a:cubicBezTo>
                    <a:pt x="38" y="50"/>
                    <a:pt x="38" y="48"/>
                    <a:pt x="40" y="45"/>
                  </a:cubicBezTo>
                  <a:cubicBezTo>
                    <a:pt x="43" y="42"/>
                    <a:pt x="40" y="41"/>
                    <a:pt x="36" y="38"/>
                  </a:cubicBezTo>
                  <a:cubicBezTo>
                    <a:pt x="31" y="34"/>
                    <a:pt x="28" y="35"/>
                    <a:pt x="21" y="35"/>
                  </a:cubicBezTo>
                  <a:cubicBezTo>
                    <a:pt x="14" y="35"/>
                    <a:pt x="16" y="33"/>
                    <a:pt x="12" y="31"/>
                  </a:cubicBezTo>
                  <a:cubicBezTo>
                    <a:pt x="8" y="29"/>
                    <a:pt x="11" y="30"/>
                    <a:pt x="5" y="30"/>
                  </a:cubicBezTo>
                  <a:cubicBezTo>
                    <a:pt x="6" y="27"/>
                    <a:pt x="6" y="24"/>
                    <a:pt x="5" y="21"/>
                  </a:cubicBezTo>
                  <a:cubicBezTo>
                    <a:pt x="3" y="18"/>
                    <a:pt x="0" y="16"/>
                    <a:pt x="0" y="11"/>
                  </a:cubicBezTo>
                  <a:cubicBezTo>
                    <a:pt x="2" y="9"/>
                    <a:pt x="4" y="10"/>
                    <a:pt x="8" y="7"/>
                  </a:cubicBezTo>
                  <a:cubicBezTo>
                    <a:pt x="12" y="4"/>
                    <a:pt x="7" y="2"/>
                    <a:pt x="19" y="2"/>
                  </a:cubicBezTo>
                  <a:cubicBezTo>
                    <a:pt x="30" y="2"/>
                    <a:pt x="39" y="2"/>
                    <a:pt x="45" y="3"/>
                  </a:cubicBezTo>
                  <a:cubicBezTo>
                    <a:pt x="52" y="4"/>
                    <a:pt x="51" y="4"/>
                    <a:pt x="59" y="5"/>
                  </a:cubicBezTo>
                  <a:cubicBezTo>
                    <a:pt x="68" y="5"/>
                    <a:pt x="74" y="5"/>
                    <a:pt x="76" y="3"/>
                  </a:cubicBezTo>
                  <a:cubicBezTo>
                    <a:pt x="79" y="1"/>
                    <a:pt x="78" y="0"/>
                    <a:pt x="81" y="3"/>
                  </a:cubicBezTo>
                  <a:cubicBezTo>
                    <a:pt x="85" y="6"/>
                    <a:pt x="84" y="7"/>
                    <a:pt x="90" y="7"/>
                  </a:cubicBezTo>
                  <a:cubicBezTo>
                    <a:pt x="95" y="8"/>
                    <a:pt x="94" y="8"/>
                    <a:pt x="102" y="13"/>
                  </a:cubicBezTo>
                  <a:cubicBezTo>
                    <a:pt x="109" y="18"/>
                    <a:pt x="111" y="19"/>
                    <a:pt x="115" y="19"/>
                  </a:cubicBezTo>
                  <a:cubicBezTo>
                    <a:pt x="113" y="20"/>
                    <a:pt x="112" y="21"/>
                    <a:pt x="115" y="24"/>
                  </a:cubicBezTo>
                  <a:cubicBezTo>
                    <a:pt x="119" y="29"/>
                    <a:pt x="118" y="32"/>
                    <a:pt x="113" y="3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1193">
              <a:extLst>
                <a:ext uri="{FF2B5EF4-FFF2-40B4-BE49-F238E27FC236}">
                  <a16:creationId xmlns:a16="http://schemas.microsoft.com/office/drawing/2014/main" id="{EF152719-7170-A449-AFE1-C3E945CB5529}"/>
                </a:ext>
              </a:extLst>
            </p:cNvPr>
            <p:cNvSpPr>
              <a:spLocks/>
            </p:cNvSpPr>
            <p:nvPr/>
          </p:nvSpPr>
          <p:spPr bwMode="auto">
            <a:xfrm>
              <a:off x="2855" y="1109"/>
              <a:ext cx="124" cy="81"/>
            </a:xfrm>
            <a:custGeom>
              <a:avLst/>
              <a:gdLst>
                <a:gd name="T0" fmla="*/ 203 w 206"/>
                <a:gd name="T1" fmla="*/ 74 h 135"/>
                <a:gd name="T2" fmla="*/ 191 w 206"/>
                <a:gd name="T3" fmla="*/ 82 h 135"/>
                <a:gd name="T4" fmla="*/ 174 w 206"/>
                <a:gd name="T5" fmla="*/ 84 h 135"/>
                <a:gd name="T6" fmla="*/ 179 w 206"/>
                <a:gd name="T7" fmla="*/ 96 h 135"/>
                <a:gd name="T8" fmla="*/ 183 w 206"/>
                <a:gd name="T9" fmla="*/ 107 h 135"/>
                <a:gd name="T10" fmla="*/ 179 w 206"/>
                <a:gd name="T11" fmla="*/ 109 h 135"/>
                <a:gd name="T12" fmla="*/ 169 w 206"/>
                <a:gd name="T13" fmla="*/ 111 h 135"/>
                <a:gd name="T14" fmla="*/ 163 w 206"/>
                <a:gd name="T15" fmla="*/ 119 h 135"/>
                <a:gd name="T16" fmla="*/ 164 w 206"/>
                <a:gd name="T17" fmla="*/ 130 h 135"/>
                <a:gd name="T18" fmla="*/ 156 w 206"/>
                <a:gd name="T19" fmla="*/ 127 h 135"/>
                <a:gd name="T20" fmla="*/ 143 w 206"/>
                <a:gd name="T21" fmla="*/ 128 h 135"/>
                <a:gd name="T22" fmla="*/ 134 w 206"/>
                <a:gd name="T23" fmla="*/ 124 h 135"/>
                <a:gd name="T24" fmla="*/ 128 w 206"/>
                <a:gd name="T25" fmla="*/ 126 h 135"/>
                <a:gd name="T26" fmla="*/ 120 w 206"/>
                <a:gd name="T27" fmla="*/ 126 h 135"/>
                <a:gd name="T28" fmla="*/ 101 w 206"/>
                <a:gd name="T29" fmla="*/ 125 h 135"/>
                <a:gd name="T30" fmla="*/ 86 w 206"/>
                <a:gd name="T31" fmla="*/ 119 h 135"/>
                <a:gd name="T32" fmla="*/ 69 w 206"/>
                <a:gd name="T33" fmla="*/ 117 h 135"/>
                <a:gd name="T34" fmla="*/ 39 w 206"/>
                <a:gd name="T35" fmla="*/ 115 h 135"/>
                <a:gd name="T36" fmla="*/ 26 w 206"/>
                <a:gd name="T37" fmla="*/ 119 h 135"/>
                <a:gd name="T38" fmla="*/ 12 w 206"/>
                <a:gd name="T39" fmla="*/ 121 h 135"/>
                <a:gd name="T40" fmla="*/ 12 w 206"/>
                <a:gd name="T41" fmla="*/ 121 h 135"/>
                <a:gd name="T42" fmla="*/ 10 w 206"/>
                <a:gd name="T43" fmla="*/ 110 h 135"/>
                <a:gd name="T44" fmla="*/ 2 w 206"/>
                <a:gd name="T45" fmla="*/ 100 h 135"/>
                <a:gd name="T46" fmla="*/ 17 w 206"/>
                <a:gd name="T47" fmla="*/ 91 h 135"/>
                <a:gd name="T48" fmla="*/ 13 w 206"/>
                <a:gd name="T49" fmla="*/ 76 h 135"/>
                <a:gd name="T50" fmla="*/ 4 w 206"/>
                <a:gd name="T51" fmla="*/ 66 h 135"/>
                <a:gd name="T52" fmla="*/ 3 w 206"/>
                <a:gd name="T53" fmla="*/ 59 h 135"/>
                <a:gd name="T54" fmla="*/ 9 w 206"/>
                <a:gd name="T55" fmla="*/ 59 h 135"/>
                <a:gd name="T56" fmla="*/ 31 w 206"/>
                <a:gd name="T57" fmla="*/ 57 h 135"/>
                <a:gd name="T58" fmla="*/ 48 w 206"/>
                <a:gd name="T59" fmla="*/ 50 h 135"/>
                <a:gd name="T60" fmla="*/ 49 w 206"/>
                <a:gd name="T61" fmla="*/ 38 h 135"/>
                <a:gd name="T62" fmla="*/ 61 w 206"/>
                <a:gd name="T63" fmla="*/ 27 h 135"/>
                <a:gd name="T64" fmla="*/ 63 w 206"/>
                <a:gd name="T65" fmla="*/ 17 h 135"/>
                <a:gd name="T66" fmla="*/ 63 w 206"/>
                <a:gd name="T67" fmla="*/ 12 h 135"/>
                <a:gd name="T68" fmla="*/ 63 w 206"/>
                <a:gd name="T69" fmla="*/ 12 h 135"/>
                <a:gd name="T70" fmla="*/ 73 w 206"/>
                <a:gd name="T71" fmla="*/ 10 h 135"/>
                <a:gd name="T72" fmla="*/ 84 w 206"/>
                <a:gd name="T73" fmla="*/ 10 h 135"/>
                <a:gd name="T74" fmla="*/ 90 w 206"/>
                <a:gd name="T75" fmla="*/ 3 h 135"/>
                <a:gd name="T76" fmla="*/ 94 w 206"/>
                <a:gd name="T77" fmla="*/ 1 h 135"/>
                <a:gd name="T78" fmla="*/ 98 w 206"/>
                <a:gd name="T79" fmla="*/ 3 h 135"/>
                <a:gd name="T80" fmla="*/ 113 w 206"/>
                <a:gd name="T81" fmla="*/ 4 h 135"/>
                <a:gd name="T82" fmla="*/ 123 w 206"/>
                <a:gd name="T83" fmla="*/ 9 h 135"/>
                <a:gd name="T84" fmla="*/ 127 w 206"/>
                <a:gd name="T85" fmla="*/ 13 h 135"/>
                <a:gd name="T86" fmla="*/ 141 w 206"/>
                <a:gd name="T87" fmla="*/ 9 h 135"/>
                <a:gd name="T88" fmla="*/ 155 w 206"/>
                <a:gd name="T89" fmla="*/ 19 h 135"/>
                <a:gd name="T90" fmla="*/ 157 w 206"/>
                <a:gd name="T91" fmla="*/ 35 h 135"/>
                <a:gd name="T92" fmla="*/ 162 w 206"/>
                <a:gd name="T93" fmla="*/ 44 h 135"/>
                <a:gd name="T94" fmla="*/ 171 w 206"/>
                <a:gd name="T95" fmla="*/ 55 h 135"/>
                <a:gd name="T96" fmla="*/ 181 w 206"/>
                <a:gd name="T97" fmla="*/ 56 h 135"/>
                <a:gd name="T98" fmla="*/ 188 w 206"/>
                <a:gd name="T99" fmla="*/ 64 h 135"/>
                <a:gd name="T100" fmla="*/ 196 w 206"/>
                <a:gd name="T101" fmla="*/ 69 h 135"/>
                <a:gd name="T102" fmla="*/ 203 w 206"/>
                <a:gd name="T103" fmla="*/ 7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135">
                  <a:moveTo>
                    <a:pt x="203" y="74"/>
                  </a:moveTo>
                  <a:cubicBezTo>
                    <a:pt x="200" y="77"/>
                    <a:pt x="200" y="82"/>
                    <a:pt x="191" y="82"/>
                  </a:cubicBezTo>
                  <a:cubicBezTo>
                    <a:pt x="182" y="82"/>
                    <a:pt x="171" y="77"/>
                    <a:pt x="174" y="84"/>
                  </a:cubicBezTo>
                  <a:cubicBezTo>
                    <a:pt x="177" y="92"/>
                    <a:pt x="178" y="92"/>
                    <a:pt x="179" y="96"/>
                  </a:cubicBezTo>
                  <a:cubicBezTo>
                    <a:pt x="180" y="99"/>
                    <a:pt x="180" y="105"/>
                    <a:pt x="183" y="107"/>
                  </a:cubicBezTo>
                  <a:cubicBezTo>
                    <a:pt x="181" y="108"/>
                    <a:pt x="180" y="109"/>
                    <a:pt x="179" y="109"/>
                  </a:cubicBezTo>
                  <a:cubicBezTo>
                    <a:pt x="177" y="109"/>
                    <a:pt x="176" y="110"/>
                    <a:pt x="169" y="111"/>
                  </a:cubicBezTo>
                  <a:cubicBezTo>
                    <a:pt x="161" y="112"/>
                    <a:pt x="165" y="112"/>
                    <a:pt x="163" y="119"/>
                  </a:cubicBezTo>
                  <a:cubicBezTo>
                    <a:pt x="161" y="125"/>
                    <a:pt x="165" y="126"/>
                    <a:pt x="164" y="130"/>
                  </a:cubicBezTo>
                  <a:cubicBezTo>
                    <a:pt x="163" y="135"/>
                    <a:pt x="160" y="130"/>
                    <a:pt x="156" y="127"/>
                  </a:cubicBezTo>
                  <a:cubicBezTo>
                    <a:pt x="151" y="124"/>
                    <a:pt x="146" y="127"/>
                    <a:pt x="143" y="128"/>
                  </a:cubicBezTo>
                  <a:cubicBezTo>
                    <a:pt x="140" y="129"/>
                    <a:pt x="137" y="127"/>
                    <a:pt x="134" y="124"/>
                  </a:cubicBezTo>
                  <a:cubicBezTo>
                    <a:pt x="131" y="120"/>
                    <a:pt x="130" y="124"/>
                    <a:pt x="128" y="126"/>
                  </a:cubicBezTo>
                  <a:cubicBezTo>
                    <a:pt x="125" y="127"/>
                    <a:pt x="123" y="126"/>
                    <a:pt x="120" y="126"/>
                  </a:cubicBezTo>
                  <a:cubicBezTo>
                    <a:pt x="118" y="125"/>
                    <a:pt x="113" y="122"/>
                    <a:pt x="101" y="125"/>
                  </a:cubicBezTo>
                  <a:cubicBezTo>
                    <a:pt x="90" y="127"/>
                    <a:pt x="92" y="122"/>
                    <a:pt x="86" y="119"/>
                  </a:cubicBezTo>
                  <a:cubicBezTo>
                    <a:pt x="79" y="116"/>
                    <a:pt x="75" y="118"/>
                    <a:pt x="69" y="117"/>
                  </a:cubicBezTo>
                  <a:cubicBezTo>
                    <a:pt x="62" y="117"/>
                    <a:pt x="45" y="115"/>
                    <a:pt x="39" y="115"/>
                  </a:cubicBezTo>
                  <a:cubicBezTo>
                    <a:pt x="33" y="115"/>
                    <a:pt x="29" y="117"/>
                    <a:pt x="26" y="119"/>
                  </a:cubicBezTo>
                  <a:cubicBezTo>
                    <a:pt x="23" y="122"/>
                    <a:pt x="19" y="123"/>
                    <a:pt x="12" y="121"/>
                  </a:cubicBezTo>
                  <a:cubicBezTo>
                    <a:pt x="12" y="121"/>
                    <a:pt x="12" y="121"/>
                    <a:pt x="12" y="121"/>
                  </a:cubicBezTo>
                  <a:cubicBezTo>
                    <a:pt x="5" y="119"/>
                    <a:pt x="11" y="114"/>
                    <a:pt x="10" y="110"/>
                  </a:cubicBezTo>
                  <a:cubicBezTo>
                    <a:pt x="10" y="105"/>
                    <a:pt x="4" y="105"/>
                    <a:pt x="2" y="100"/>
                  </a:cubicBezTo>
                  <a:cubicBezTo>
                    <a:pt x="0" y="94"/>
                    <a:pt x="12" y="95"/>
                    <a:pt x="17" y="91"/>
                  </a:cubicBezTo>
                  <a:cubicBezTo>
                    <a:pt x="22" y="87"/>
                    <a:pt x="16" y="83"/>
                    <a:pt x="13" y="76"/>
                  </a:cubicBezTo>
                  <a:cubicBezTo>
                    <a:pt x="10" y="69"/>
                    <a:pt x="9" y="69"/>
                    <a:pt x="4" y="66"/>
                  </a:cubicBezTo>
                  <a:cubicBezTo>
                    <a:pt x="1" y="65"/>
                    <a:pt x="2" y="61"/>
                    <a:pt x="3" y="59"/>
                  </a:cubicBezTo>
                  <a:cubicBezTo>
                    <a:pt x="5" y="62"/>
                    <a:pt x="5" y="59"/>
                    <a:pt x="9" y="59"/>
                  </a:cubicBezTo>
                  <a:cubicBezTo>
                    <a:pt x="14" y="59"/>
                    <a:pt x="27" y="62"/>
                    <a:pt x="31" y="57"/>
                  </a:cubicBezTo>
                  <a:cubicBezTo>
                    <a:pt x="36" y="52"/>
                    <a:pt x="41" y="53"/>
                    <a:pt x="48" y="50"/>
                  </a:cubicBezTo>
                  <a:cubicBezTo>
                    <a:pt x="55" y="47"/>
                    <a:pt x="49" y="45"/>
                    <a:pt x="49" y="38"/>
                  </a:cubicBezTo>
                  <a:cubicBezTo>
                    <a:pt x="49" y="31"/>
                    <a:pt x="56" y="29"/>
                    <a:pt x="61" y="27"/>
                  </a:cubicBezTo>
                  <a:cubicBezTo>
                    <a:pt x="66" y="25"/>
                    <a:pt x="67" y="22"/>
                    <a:pt x="63" y="17"/>
                  </a:cubicBezTo>
                  <a:cubicBezTo>
                    <a:pt x="60" y="14"/>
                    <a:pt x="61" y="13"/>
                    <a:pt x="63" y="12"/>
                  </a:cubicBezTo>
                  <a:cubicBezTo>
                    <a:pt x="63" y="12"/>
                    <a:pt x="63" y="12"/>
                    <a:pt x="63" y="12"/>
                  </a:cubicBezTo>
                  <a:cubicBezTo>
                    <a:pt x="67" y="13"/>
                    <a:pt x="69" y="12"/>
                    <a:pt x="73" y="10"/>
                  </a:cubicBezTo>
                  <a:cubicBezTo>
                    <a:pt x="77" y="9"/>
                    <a:pt x="80" y="13"/>
                    <a:pt x="84" y="10"/>
                  </a:cubicBezTo>
                  <a:cubicBezTo>
                    <a:pt x="88" y="6"/>
                    <a:pt x="88" y="5"/>
                    <a:pt x="90" y="3"/>
                  </a:cubicBezTo>
                  <a:cubicBezTo>
                    <a:pt x="91" y="3"/>
                    <a:pt x="93" y="2"/>
                    <a:pt x="94" y="1"/>
                  </a:cubicBezTo>
                  <a:cubicBezTo>
                    <a:pt x="93" y="5"/>
                    <a:pt x="92" y="3"/>
                    <a:pt x="98" y="3"/>
                  </a:cubicBezTo>
                  <a:cubicBezTo>
                    <a:pt x="106" y="3"/>
                    <a:pt x="109" y="0"/>
                    <a:pt x="113" y="4"/>
                  </a:cubicBezTo>
                  <a:cubicBezTo>
                    <a:pt x="117" y="7"/>
                    <a:pt x="122" y="5"/>
                    <a:pt x="123" y="9"/>
                  </a:cubicBezTo>
                  <a:cubicBezTo>
                    <a:pt x="124" y="13"/>
                    <a:pt x="121" y="16"/>
                    <a:pt x="127" y="13"/>
                  </a:cubicBezTo>
                  <a:cubicBezTo>
                    <a:pt x="134" y="10"/>
                    <a:pt x="136" y="6"/>
                    <a:pt x="141" y="9"/>
                  </a:cubicBezTo>
                  <a:cubicBezTo>
                    <a:pt x="147" y="13"/>
                    <a:pt x="154" y="13"/>
                    <a:pt x="155" y="19"/>
                  </a:cubicBezTo>
                  <a:cubicBezTo>
                    <a:pt x="156" y="25"/>
                    <a:pt x="158" y="31"/>
                    <a:pt x="157" y="35"/>
                  </a:cubicBezTo>
                  <a:cubicBezTo>
                    <a:pt x="156" y="38"/>
                    <a:pt x="156" y="37"/>
                    <a:pt x="162" y="44"/>
                  </a:cubicBezTo>
                  <a:cubicBezTo>
                    <a:pt x="168" y="51"/>
                    <a:pt x="168" y="54"/>
                    <a:pt x="171" y="55"/>
                  </a:cubicBezTo>
                  <a:cubicBezTo>
                    <a:pt x="174" y="55"/>
                    <a:pt x="181" y="52"/>
                    <a:pt x="181" y="56"/>
                  </a:cubicBezTo>
                  <a:cubicBezTo>
                    <a:pt x="181" y="60"/>
                    <a:pt x="183" y="63"/>
                    <a:pt x="188" y="64"/>
                  </a:cubicBezTo>
                  <a:cubicBezTo>
                    <a:pt x="192" y="65"/>
                    <a:pt x="194" y="65"/>
                    <a:pt x="196" y="69"/>
                  </a:cubicBezTo>
                  <a:cubicBezTo>
                    <a:pt x="198" y="73"/>
                    <a:pt x="206" y="72"/>
                    <a:pt x="203" y="7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1194">
              <a:extLst>
                <a:ext uri="{FF2B5EF4-FFF2-40B4-BE49-F238E27FC236}">
                  <a16:creationId xmlns:a16="http://schemas.microsoft.com/office/drawing/2014/main" id="{045A8342-63EA-EC4B-A67E-0C8658F63A07}"/>
                </a:ext>
              </a:extLst>
            </p:cNvPr>
            <p:cNvSpPr>
              <a:spLocks/>
            </p:cNvSpPr>
            <p:nvPr/>
          </p:nvSpPr>
          <p:spPr bwMode="auto">
            <a:xfrm>
              <a:off x="2765" y="1286"/>
              <a:ext cx="53" cy="49"/>
            </a:xfrm>
            <a:custGeom>
              <a:avLst/>
              <a:gdLst>
                <a:gd name="T0" fmla="*/ 83 w 88"/>
                <a:gd name="T1" fmla="*/ 47 h 82"/>
                <a:gd name="T2" fmla="*/ 80 w 88"/>
                <a:gd name="T3" fmla="*/ 49 h 82"/>
                <a:gd name="T4" fmla="*/ 74 w 88"/>
                <a:gd name="T5" fmla="*/ 49 h 82"/>
                <a:gd name="T6" fmla="*/ 73 w 88"/>
                <a:gd name="T7" fmla="*/ 54 h 82"/>
                <a:gd name="T8" fmla="*/ 65 w 88"/>
                <a:gd name="T9" fmla="*/ 59 h 82"/>
                <a:gd name="T10" fmla="*/ 64 w 88"/>
                <a:gd name="T11" fmla="*/ 67 h 82"/>
                <a:gd name="T12" fmla="*/ 65 w 88"/>
                <a:gd name="T13" fmla="*/ 76 h 82"/>
                <a:gd name="T14" fmla="*/ 67 w 88"/>
                <a:gd name="T15" fmla="*/ 81 h 82"/>
                <a:gd name="T16" fmla="*/ 66 w 88"/>
                <a:gd name="T17" fmla="*/ 82 h 82"/>
                <a:gd name="T18" fmla="*/ 65 w 88"/>
                <a:gd name="T19" fmla="*/ 81 h 82"/>
                <a:gd name="T20" fmla="*/ 61 w 88"/>
                <a:gd name="T21" fmla="*/ 80 h 82"/>
                <a:gd name="T22" fmla="*/ 61 w 88"/>
                <a:gd name="T23" fmla="*/ 76 h 82"/>
                <a:gd name="T24" fmla="*/ 55 w 88"/>
                <a:gd name="T25" fmla="*/ 69 h 82"/>
                <a:gd name="T26" fmla="*/ 48 w 88"/>
                <a:gd name="T27" fmla="*/ 64 h 82"/>
                <a:gd name="T28" fmla="*/ 43 w 88"/>
                <a:gd name="T29" fmla="*/ 61 h 82"/>
                <a:gd name="T30" fmla="*/ 33 w 88"/>
                <a:gd name="T31" fmla="*/ 51 h 82"/>
                <a:gd name="T32" fmla="*/ 24 w 88"/>
                <a:gd name="T33" fmla="*/ 41 h 82"/>
                <a:gd name="T34" fmla="*/ 14 w 88"/>
                <a:gd name="T35" fmla="*/ 34 h 82"/>
                <a:gd name="T36" fmla="*/ 10 w 88"/>
                <a:gd name="T37" fmla="*/ 24 h 82"/>
                <a:gd name="T38" fmla="*/ 3 w 88"/>
                <a:gd name="T39" fmla="*/ 16 h 82"/>
                <a:gd name="T40" fmla="*/ 2 w 88"/>
                <a:gd name="T41" fmla="*/ 4 h 82"/>
                <a:gd name="T42" fmla="*/ 8 w 88"/>
                <a:gd name="T43" fmla="*/ 5 h 82"/>
                <a:gd name="T44" fmla="*/ 15 w 88"/>
                <a:gd name="T45" fmla="*/ 7 h 82"/>
                <a:gd name="T46" fmla="*/ 18 w 88"/>
                <a:gd name="T47" fmla="*/ 2 h 82"/>
                <a:gd name="T48" fmla="*/ 25 w 88"/>
                <a:gd name="T49" fmla="*/ 3 h 82"/>
                <a:gd name="T50" fmla="*/ 32 w 88"/>
                <a:gd name="T51" fmla="*/ 4 h 82"/>
                <a:gd name="T52" fmla="*/ 40 w 88"/>
                <a:gd name="T53" fmla="*/ 6 h 82"/>
                <a:gd name="T54" fmla="*/ 47 w 88"/>
                <a:gd name="T55" fmla="*/ 7 h 82"/>
                <a:gd name="T56" fmla="*/ 50 w 88"/>
                <a:gd name="T57" fmla="*/ 4 h 82"/>
                <a:gd name="T58" fmla="*/ 64 w 88"/>
                <a:gd name="T59" fmla="*/ 6 h 82"/>
                <a:gd name="T60" fmla="*/ 68 w 88"/>
                <a:gd name="T61" fmla="*/ 12 h 82"/>
                <a:gd name="T62" fmla="*/ 75 w 88"/>
                <a:gd name="T63" fmla="*/ 12 h 82"/>
                <a:gd name="T64" fmla="*/ 77 w 88"/>
                <a:gd name="T65" fmla="*/ 9 h 82"/>
                <a:gd name="T66" fmla="*/ 81 w 88"/>
                <a:gd name="T67" fmla="*/ 10 h 82"/>
                <a:gd name="T68" fmla="*/ 77 w 88"/>
                <a:gd name="T69" fmla="*/ 21 h 82"/>
                <a:gd name="T70" fmla="*/ 83 w 88"/>
                <a:gd name="T71" fmla="*/ 31 h 82"/>
                <a:gd name="T72" fmla="*/ 81 w 88"/>
                <a:gd name="T73" fmla="*/ 37 h 82"/>
                <a:gd name="T74" fmla="*/ 85 w 88"/>
                <a:gd name="T75" fmla="*/ 43 h 82"/>
                <a:gd name="T76" fmla="*/ 83 w 88"/>
                <a:gd name="T77"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82">
                  <a:moveTo>
                    <a:pt x="83" y="47"/>
                  </a:moveTo>
                  <a:cubicBezTo>
                    <a:pt x="81" y="47"/>
                    <a:pt x="80" y="48"/>
                    <a:pt x="80" y="49"/>
                  </a:cubicBezTo>
                  <a:cubicBezTo>
                    <a:pt x="77" y="48"/>
                    <a:pt x="74" y="46"/>
                    <a:pt x="74" y="49"/>
                  </a:cubicBezTo>
                  <a:cubicBezTo>
                    <a:pt x="74" y="52"/>
                    <a:pt x="77" y="53"/>
                    <a:pt x="73" y="54"/>
                  </a:cubicBezTo>
                  <a:cubicBezTo>
                    <a:pt x="69" y="55"/>
                    <a:pt x="67" y="53"/>
                    <a:pt x="65" y="59"/>
                  </a:cubicBezTo>
                  <a:cubicBezTo>
                    <a:pt x="64" y="64"/>
                    <a:pt x="64" y="63"/>
                    <a:pt x="64" y="67"/>
                  </a:cubicBezTo>
                  <a:cubicBezTo>
                    <a:pt x="64" y="72"/>
                    <a:pt x="64" y="72"/>
                    <a:pt x="65" y="76"/>
                  </a:cubicBezTo>
                  <a:cubicBezTo>
                    <a:pt x="66" y="79"/>
                    <a:pt x="66" y="80"/>
                    <a:pt x="67" y="81"/>
                  </a:cubicBezTo>
                  <a:cubicBezTo>
                    <a:pt x="67" y="81"/>
                    <a:pt x="66" y="82"/>
                    <a:pt x="66" y="82"/>
                  </a:cubicBezTo>
                  <a:cubicBezTo>
                    <a:pt x="66" y="82"/>
                    <a:pt x="65" y="82"/>
                    <a:pt x="65" y="81"/>
                  </a:cubicBezTo>
                  <a:cubicBezTo>
                    <a:pt x="65" y="81"/>
                    <a:pt x="63" y="80"/>
                    <a:pt x="61" y="80"/>
                  </a:cubicBezTo>
                  <a:cubicBezTo>
                    <a:pt x="60" y="78"/>
                    <a:pt x="60" y="77"/>
                    <a:pt x="61" y="76"/>
                  </a:cubicBezTo>
                  <a:cubicBezTo>
                    <a:pt x="61" y="75"/>
                    <a:pt x="57" y="72"/>
                    <a:pt x="55" y="69"/>
                  </a:cubicBezTo>
                  <a:cubicBezTo>
                    <a:pt x="53" y="67"/>
                    <a:pt x="50" y="66"/>
                    <a:pt x="48" y="64"/>
                  </a:cubicBezTo>
                  <a:cubicBezTo>
                    <a:pt x="46" y="62"/>
                    <a:pt x="44" y="63"/>
                    <a:pt x="43" y="61"/>
                  </a:cubicBezTo>
                  <a:cubicBezTo>
                    <a:pt x="42" y="59"/>
                    <a:pt x="36" y="55"/>
                    <a:pt x="33" y="51"/>
                  </a:cubicBezTo>
                  <a:cubicBezTo>
                    <a:pt x="31" y="48"/>
                    <a:pt x="27" y="44"/>
                    <a:pt x="24" y="41"/>
                  </a:cubicBezTo>
                  <a:cubicBezTo>
                    <a:pt x="20" y="38"/>
                    <a:pt x="19" y="37"/>
                    <a:pt x="14" y="34"/>
                  </a:cubicBezTo>
                  <a:cubicBezTo>
                    <a:pt x="9" y="31"/>
                    <a:pt x="10" y="29"/>
                    <a:pt x="10" y="24"/>
                  </a:cubicBezTo>
                  <a:cubicBezTo>
                    <a:pt x="10" y="18"/>
                    <a:pt x="5" y="19"/>
                    <a:pt x="3" y="16"/>
                  </a:cubicBezTo>
                  <a:cubicBezTo>
                    <a:pt x="0" y="12"/>
                    <a:pt x="0" y="8"/>
                    <a:pt x="2" y="4"/>
                  </a:cubicBezTo>
                  <a:cubicBezTo>
                    <a:pt x="3" y="0"/>
                    <a:pt x="5" y="4"/>
                    <a:pt x="8" y="5"/>
                  </a:cubicBezTo>
                  <a:cubicBezTo>
                    <a:pt x="11" y="7"/>
                    <a:pt x="11" y="6"/>
                    <a:pt x="15" y="7"/>
                  </a:cubicBezTo>
                  <a:cubicBezTo>
                    <a:pt x="20" y="8"/>
                    <a:pt x="15" y="4"/>
                    <a:pt x="18" y="2"/>
                  </a:cubicBezTo>
                  <a:cubicBezTo>
                    <a:pt x="20" y="0"/>
                    <a:pt x="22" y="3"/>
                    <a:pt x="25" y="3"/>
                  </a:cubicBezTo>
                  <a:cubicBezTo>
                    <a:pt x="28" y="3"/>
                    <a:pt x="31" y="3"/>
                    <a:pt x="32" y="4"/>
                  </a:cubicBezTo>
                  <a:cubicBezTo>
                    <a:pt x="33" y="5"/>
                    <a:pt x="38" y="6"/>
                    <a:pt x="40" y="6"/>
                  </a:cubicBezTo>
                  <a:cubicBezTo>
                    <a:pt x="41" y="6"/>
                    <a:pt x="45" y="6"/>
                    <a:pt x="47" y="7"/>
                  </a:cubicBezTo>
                  <a:cubicBezTo>
                    <a:pt x="49" y="9"/>
                    <a:pt x="48" y="6"/>
                    <a:pt x="50" y="4"/>
                  </a:cubicBezTo>
                  <a:cubicBezTo>
                    <a:pt x="52" y="3"/>
                    <a:pt x="58" y="6"/>
                    <a:pt x="64" y="6"/>
                  </a:cubicBezTo>
                  <a:cubicBezTo>
                    <a:pt x="70" y="7"/>
                    <a:pt x="68" y="10"/>
                    <a:pt x="68" y="12"/>
                  </a:cubicBezTo>
                  <a:cubicBezTo>
                    <a:pt x="69" y="13"/>
                    <a:pt x="70" y="12"/>
                    <a:pt x="75" y="12"/>
                  </a:cubicBezTo>
                  <a:cubicBezTo>
                    <a:pt x="78" y="12"/>
                    <a:pt x="78" y="11"/>
                    <a:pt x="77" y="9"/>
                  </a:cubicBezTo>
                  <a:cubicBezTo>
                    <a:pt x="79" y="9"/>
                    <a:pt x="81" y="9"/>
                    <a:pt x="81" y="10"/>
                  </a:cubicBezTo>
                  <a:cubicBezTo>
                    <a:pt x="82" y="11"/>
                    <a:pt x="80" y="18"/>
                    <a:pt x="77" y="21"/>
                  </a:cubicBezTo>
                  <a:cubicBezTo>
                    <a:pt x="75" y="25"/>
                    <a:pt x="79" y="27"/>
                    <a:pt x="83" y="31"/>
                  </a:cubicBezTo>
                  <a:cubicBezTo>
                    <a:pt x="87" y="35"/>
                    <a:pt x="83" y="35"/>
                    <a:pt x="81" y="37"/>
                  </a:cubicBezTo>
                  <a:cubicBezTo>
                    <a:pt x="80" y="39"/>
                    <a:pt x="83" y="40"/>
                    <a:pt x="85" y="43"/>
                  </a:cubicBezTo>
                  <a:cubicBezTo>
                    <a:pt x="88" y="46"/>
                    <a:pt x="85" y="46"/>
                    <a:pt x="83" y="4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1195">
              <a:extLst>
                <a:ext uri="{FF2B5EF4-FFF2-40B4-BE49-F238E27FC236}">
                  <a16:creationId xmlns:a16="http://schemas.microsoft.com/office/drawing/2014/main" id="{8162EA86-9832-354A-9C68-A3E46803EC2D}"/>
                </a:ext>
              </a:extLst>
            </p:cNvPr>
            <p:cNvSpPr>
              <a:spLocks/>
            </p:cNvSpPr>
            <p:nvPr/>
          </p:nvSpPr>
          <p:spPr bwMode="auto">
            <a:xfrm>
              <a:off x="2806" y="1270"/>
              <a:ext cx="59" cy="75"/>
            </a:xfrm>
            <a:custGeom>
              <a:avLst/>
              <a:gdLst>
                <a:gd name="T0" fmla="*/ 97 w 99"/>
                <a:gd name="T1" fmla="*/ 87 h 124"/>
                <a:gd name="T2" fmla="*/ 91 w 99"/>
                <a:gd name="T3" fmla="*/ 92 h 124"/>
                <a:gd name="T4" fmla="*/ 86 w 99"/>
                <a:gd name="T5" fmla="*/ 98 h 124"/>
                <a:gd name="T6" fmla="*/ 87 w 99"/>
                <a:gd name="T7" fmla="*/ 106 h 124"/>
                <a:gd name="T8" fmla="*/ 85 w 99"/>
                <a:gd name="T9" fmla="*/ 106 h 124"/>
                <a:gd name="T10" fmla="*/ 77 w 99"/>
                <a:gd name="T11" fmla="*/ 107 h 124"/>
                <a:gd name="T12" fmla="*/ 67 w 99"/>
                <a:gd name="T13" fmla="*/ 110 h 124"/>
                <a:gd name="T14" fmla="*/ 62 w 99"/>
                <a:gd name="T15" fmla="*/ 111 h 124"/>
                <a:gd name="T16" fmla="*/ 56 w 99"/>
                <a:gd name="T17" fmla="*/ 113 h 124"/>
                <a:gd name="T18" fmla="*/ 50 w 99"/>
                <a:gd name="T19" fmla="*/ 117 h 124"/>
                <a:gd name="T20" fmla="*/ 45 w 99"/>
                <a:gd name="T21" fmla="*/ 122 h 124"/>
                <a:gd name="T22" fmla="*/ 44 w 99"/>
                <a:gd name="T23" fmla="*/ 121 h 124"/>
                <a:gd name="T24" fmla="*/ 43 w 99"/>
                <a:gd name="T25" fmla="*/ 113 h 124"/>
                <a:gd name="T26" fmla="*/ 32 w 99"/>
                <a:gd name="T27" fmla="*/ 103 h 124"/>
                <a:gd name="T28" fmla="*/ 32 w 99"/>
                <a:gd name="T29" fmla="*/ 103 h 124"/>
                <a:gd name="T30" fmla="*/ 34 w 99"/>
                <a:gd name="T31" fmla="*/ 98 h 124"/>
                <a:gd name="T32" fmla="*/ 39 w 99"/>
                <a:gd name="T33" fmla="*/ 93 h 124"/>
                <a:gd name="T34" fmla="*/ 32 w 99"/>
                <a:gd name="T35" fmla="*/ 88 h 124"/>
                <a:gd name="T36" fmla="*/ 20 w 99"/>
                <a:gd name="T37" fmla="*/ 82 h 124"/>
                <a:gd name="T38" fmla="*/ 11 w 99"/>
                <a:gd name="T39" fmla="*/ 76 h 124"/>
                <a:gd name="T40" fmla="*/ 12 w 99"/>
                <a:gd name="T41" fmla="*/ 75 h 124"/>
                <a:gd name="T42" fmla="*/ 15 w 99"/>
                <a:gd name="T43" fmla="*/ 73 h 124"/>
                <a:gd name="T44" fmla="*/ 17 w 99"/>
                <a:gd name="T45" fmla="*/ 69 h 124"/>
                <a:gd name="T46" fmla="*/ 13 w 99"/>
                <a:gd name="T47" fmla="*/ 63 h 124"/>
                <a:gd name="T48" fmla="*/ 15 w 99"/>
                <a:gd name="T49" fmla="*/ 57 h 124"/>
                <a:gd name="T50" fmla="*/ 9 w 99"/>
                <a:gd name="T51" fmla="*/ 47 h 124"/>
                <a:gd name="T52" fmla="*/ 13 w 99"/>
                <a:gd name="T53" fmla="*/ 36 h 124"/>
                <a:gd name="T54" fmla="*/ 9 w 99"/>
                <a:gd name="T55" fmla="*/ 35 h 124"/>
                <a:gd name="T56" fmla="*/ 7 w 99"/>
                <a:gd name="T57" fmla="*/ 33 h 124"/>
                <a:gd name="T58" fmla="*/ 10 w 99"/>
                <a:gd name="T59" fmla="*/ 28 h 124"/>
                <a:gd name="T60" fmla="*/ 4 w 99"/>
                <a:gd name="T61" fmla="*/ 22 h 124"/>
                <a:gd name="T62" fmla="*/ 2 w 99"/>
                <a:gd name="T63" fmla="*/ 13 h 124"/>
                <a:gd name="T64" fmla="*/ 0 w 99"/>
                <a:gd name="T65" fmla="*/ 10 h 124"/>
                <a:gd name="T66" fmla="*/ 3 w 99"/>
                <a:gd name="T67" fmla="*/ 8 h 124"/>
                <a:gd name="T68" fmla="*/ 17 w 99"/>
                <a:gd name="T69" fmla="*/ 2 h 124"/>
                <a:gd name="T70" fmla="*/ 31 w 99"/>
                <a:gd name="T71" fmla="*/ 1 h 124"/>
                <a:gd name="T72" fmla="*/ 31 w 99"/>
                <a:gd name="T73" fmla="*/ 5 h 124"/>
                <a:gd name="T74" fmla="*/ 40 w 99"/>
                <a:gd name="T75" fmla="*/ 12 h 124"/>
                <a:gd name="T76" fmla="*/ 46 w 99"/>
                <a:gd name="T77" fmla="*/ 20 h 124"/>
                <a:gd name="T78" fmla="*/ 55 w 99"/>
                <a:gd name="T79" fmla="*/ 27 h 124"/>
                <a:gd name="T80" fmla="*/ 60 w 99"/>
                <a:gd name="T81" fmla="*/ 36 h 124"/>
                <a:gd name="T82" fmla="*/ 62 w 99"/>
                <a:gd name="T83" fmla="*/ 42 h 124"/>
                <a:gd name="T84" fmla="*/ 74 w 99"/>
                <a:gd name="T85" fmla="*/ 47 h 124"/>
                <a:gd name="T86" fmla="*/ 81 w 99"/>
                <a:gd name="T87" fmla="*/ 43 h 124"/>
                <a:gd name="T88" fmla="*/ 90 w 99"/>
                <a:gd name="T89" fmla="*/ 45 h 124"/>
                <a:gd name="T90" fmla="*/ 85 w 99"/>
                <a:gd name="T91" fmla="*/ 51 h 124"/>
                <a:gd name="T92" fmla="*/ 89 w 99"/>
                <a:gd name="T93" fmla="*/ 55 h 124"/>
                <a:gd name="T94" fmla="*/ 88 w 99"/>
                <a:gd name="T95" fmla="*/ 58 h 124"/>
                <a:gd name="T96" fmla="*/ 83 w 99"/>
                <a:gd name="T97" fmla="*/ 67 h 124"/>
                <a:gd name="T98" fmla="*/ 90 w 99"/>
                <a:gd name="T99" fmla="*/ 78 h 124"/>
                <a:gd name="T100" fmla="*/ 97 w 99"/>
                <a:gd name="T101" fmla="*/ 8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24">
                  <a:moveTo>
                    <a:pt x="97" y="87"/>
                  </a:moveTo>
                  <a:cubicBezTo>
                    <a:pt x="95" y="89"/>
                    <a:pt x="95" y="91"/>
                    <a:pt x="91" y="92"/>
                  </a:cubicBezTo>
                  <a:cubicBezTo>
                    <a:pt x="87" y="93"/>
                    <a:pt x="86" y="94"/>
                    <a:pt x="86" y="98"/>
                  </a:cubicBezTo>
                  <a:cubicBezTo>
                    <a:pt x="86" y="102"/>
                    <a:pt x="93" y="105"/>
                    <a:pt x="87" y="106"/>
                  </a:cubicBezTo>
                  <a:cubicBezTo>
                    <a:pt x="86" y="106"/>
                    <a:pt x="86" y="106"/>
                    <a:pt x="85" y="106"/>
                  </a:cubicBezTo>
                  <a:cubicBezTo>
                    <a:pt x="82" y="107"/>
                    <a:pt x="84" y="105"/>
                    <a:pt x="77" y="107"/>
                  </a:cubicBezTo>
                  <a:cubicBezTo>
                    <a:pt x="69" y="109"/>
                    <a:pt x="68" y="109"/>
                    <a:pt x="67" y="110"/>
                  </a:cubicBezTo>
                  <a:cubicBezTo>
                    <a:pt x="66" y="111"/>
                    <a:pt x="64" y="110"/>
                    <a:pt x="62" y="111"/>
                  </a:cubicBezTo>
                  <a:cubicBezTo>
                    <a:pt x="60" y="112"/>
                    <a:pt x="59" y="111"/>
                    <a:pt x="56" y="113"/>
                  </a:cubicBezTo>
                  <a:cubicBezTo>
                    <a:pt x="53" y="114"/>
                    <a:pt x="54" y="113"/>
                    <a:pt x="50" y="117"/>
                  </a:cubicBezTo>
                  <a:cubicBezTo>
                    <a:pt x="47" y="121"/>
                    <a:pt x="46" y="124"/>
                    <a:pt x="45" y="122"/>
                  </a:cubicBezTo>
                  <a:cubicBezTo>
                    <a:pt x="45" y="122"/>
                    <a:pt x="45" y="122"/>
                    <a:pt x="44" y="121"/>
                  </a:cubicBezTo>
                  <a:cubicBezTo>
                    <a:pt x="44" y="118"/>
                    <a:pt x="47" y="117"/>
                    <a:pt x="43" y="113"/>
                  </a:cubicBezTo>
                  <a:cubicBezTo>
                    <a:pt x="39" y="109"/>
                    <a:pt x="34" y="106"/>
                    <a:pt x="32" y="103"/>
                  </a:cubicBezTo>
                  <a:cubicBezTo>
                    <a:pt x="32" y="103"/>
                    <a:pt x="32" y="103"/>
                    <a:pt x="32" y="103"/>
                  </a:cubicBezTo>
                  <a:cubicBezTo>
                    <a:pt x="31" y="99"/>
                    <a:pt x="33" y="101"/>
                    <a:pt x="34" y="98"/>
                  </a:cubicBezTo>
                  <a:cubicBezTo>
                    <a:pt x="34" y="95"/>
                    <a:pt x="37" y="95"/>
                    <a:pt x="39" y="93"/>
                  </a:cubicBezTo>
                  <a:cubicBezTo>
                    <a:pt x="40" y="91"/>
                    <a:pt x="37" y="91"/>
                    <a:pt x="32" y="88"/>
                  </a:cubicBezTo>
                  <a:cubicBezTo>
                    <a:pt x="26" y="86"/>
                    <a:pt x="24" y="84"/>
                    <a:pt x="20" y="82"/>
                  </a:cubicBezTo>
                  <a:cubicBezTo>
                    <a:pt x="16" y="80"/>
                    <a:pt x="11" y="79"/>
                    <a:pt x="11" y="76"/>
                  </a:cubicBezTo>
                  <a:cubicBezTo>
                    <a:pt x="11" y="76"/>
                    <a:pt x="11" y="75"/>
                    <a:pt x="12" y="75"/>
                  </a:cubicBezTo>
                  <a:cubicBezTo>
                    <a:pt x="12" y="74"/>
                    <a:pt x="13" y="73"/>
                    <a:pt x="15" y="73"/>
                  </a:cubicBezTo>
                  <a:cubicBezTo>
                    <a:pt x="17" y="72"/>
                    <a:pt x="20" y="72"/>
                    <a:pt x="17" y="69"/>
                  </a:cubicBezTo>
                  <a:cubicBezTo>
                    <a:pt x="15" y="66"/>
                    <a:pt x="12" y="65"/>
                    <a:pt x="13" y="63"/>
                  </a:cubicBezTo>
                  <a:cubicBezTo>
                    <a:pt x="15" y="61"/>
                    <a:pt x="19" y="61"/>
                    <a:pt x="15" y="57"/>
                  </a:cubicBezTo>
                  <a:cubicBezTo>
                    <a:pt x="11" y="53"/>
                    <a:pt x="7" y="51"/>
                    <a:pt x="9" y="47"/>
                  </a:cubicBezTo>
                  <a:cubicBezTo>
                    <a:pt x="12" y="44"/>
                    <a:pt x="14" y="37"/>
                    <a:pt x="13" y="36"/>
                  </a:cubicBezTo>
                  <a:cubicBezTo>
                    <a:pt x="13" y="35"/>
                    <a:pt x="11" y="35"/>
                    <a:pt x="9" y="35"/>
                  </a:cubicBezTo>
                  <a:cubicBezTo>
                    <a:pt x="8" y="35"/>
                    <a:pt x="7" y="35"/>
                    <a:pt x="7" y="33"/>
                  </a:cubicBezTo>
                  <a:cubicBezTo>
                    <a:pt x="7" y="31"/>
                    <a:pt x="11" y="29"/>
                    <a:pt x="10" y="28"/>
                  </a:cubicBezTo>
                  <a:cubicBezTo>
                    <a:pt x="8" y="26"/>
                    <a:pt x="7" y="26"/>
                    <a:pt x="4" y="22"/>
                  </a:cubicBezTo>
                  <a:cubicBezTo>
                    <a:pt x="2" y="18"/>
                    <a:pt x="3" y="15"/>
                    <a:pt x="2" y="13"/>
                  </a:cubicBezTo>
                  <a:cubicBezTo>
                    <a:pt x="2" y="12"/>
                    <a:pt x="1" y="11"/>
                    <a:pt x="0" y="10"/>
                  </a:cubicBezTo>
                  <a:cubicBezTo>
                    <a:pt x="1" y="9"/>
                    <a:pt x="1" y="8"/>
                    <a:pt x="3" y="8"/>
                  </a:cubicBezTo>
                  <a:cubicBezTo>
                    <a:pt x="8" y="6"/>
                    <a:pt x="12" y="6"/>
                    <a:pt x="17" y="2"/>
                  </a:cubicBezTo>
                  <a:cubicBezTo>
                    <a:pt x="21" y="0"/>
                    <a:pt x="26" y="1"/>
                    <a:pt x="31" y="1"/>
                  </a:cubicBezTo>
                  <a:cubicBezTo>
                    <a:pt x="30" y="2"/>
                    <a:pt x="29" y="3"/>
                    <a:pt x="31" y="5"/>
                  </a:cubicBezTo>
                  <a:cubicBezTo>
                    <a:pt x="35" y="8"/>
                    <a:pt x="38" y="8"/>
                    <a:pt x="40" y="12"/>
                  </a:cubicBezTo>
                  <a:cubicBezTo>
                    <a:pt x="43" y="16"/>
                    <a:pt x="46" y="15"/>
                    <a:pt x="46" y="20"/>
                  </a:cubicBezTo>
                  <a:cubicBezTo>
                    <a:pt x="46" y="25"/>
                    <a:pt x="50" y="23"/>
                    <a:pt x="55" y="27"/>
                  </a:cubicBezTo>
                  <a:cubicBezTo>
                    <a:pt x="60" y="31"/>
                    <a:pt x="61" y="33"/>
                    <a:pt x="60" y="36"/>
                  </a:cubicBezTo>
                  <a:cubicBezTo>
                    <a:pt x="60" y="39"/>
                    <a:pt x="57" y="39"/>
                    <a:pt x="62" y="42"/>
                  </a:cubicBezTo>
                  <a:cubicBezTo>
                    <a:pt x="68" y="44"/>
                    <a:pt x="69" y="47"/>
                    <a:pt x="74" y="47"/>
                  </a:cubicBezTo>
                  <a:cubicBezTo>
                    <a:pt x="80" y="47"/>
                    <a:pt x="76" y="42"/>
                    <a:pt x="81" y="43"/>
                  </a:cubicBezTo>
                  <a:cubicBezTo>
                    <a:pt x="86" y="44"/>
                    <a:pt x="91" y="44"/>
                    <a:pt x="90" y="45"/>
                  </a:cubicBezTo>
                  <a:cubicBezTo>
                    <a:pt x="90" y="46"/>
                    <a:pt x="84" y="47"/>
                    <a:pt x="85" y="51"/>
                  </a:cubicBezTo>
                  <a:cubicBezTo>
                    <a:pt x="85" y="53"/>
                    <a:pt x="89" y="53"/>
                    <a:pt x="89" y="55"/>
                  </a:cubicBezTo>
                  <a:cubicBezTo>
                    <a:pt x="89" y="56"/>
                    <a:pt x="88" y="57"/>
                    <a:pt x="88" y="58"/>
                  </a:cubicBezTo>
                  <a:cubicBezTo>
                    <a:pt x="84" y="62"/>
                    <a:pt x="79" y="63"/>
                    <a:pt x="83" y="67"/>
                  </a:cubicBezTo>
                  <a:cubicBezTo>
                    <a:pt x="86" y="72"/>
                    <a:pt x="87" y="74"/>
                    <a:pt x="90" y="78"/>
                  </a:cubicBezTo>
                  <a:cubicBezTo>
                    <a:pt x="93" y="82"/>
                    <a:pt x="99" y="84"/>
                    <a:pt x="97" y="8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1196">
              <a:extLst>
                <a:ext uri="{FF2B5EF4-FFF2-40B4-BE49-F238E27FC236}">
                  <a16:creationId xmlns:a16="http://schemas.microsoft.com/office/drawing/2014/main" id="{12348B17-6A4C-384B-B1FA-D821702DB7E7}"/>
                </a:ext>
              </a:extLst>
            </p:cNvPr>
            <p:cNvSpPr>
              <a:spLocks/>
            </p:cNvSpPr>
            <p:nvPr/>
          </p:nvSpPr>
          <p:spPr bwMode="auto">
            <a:xfrm>
              <a:off x="2803" y="1313"/>
              <a:ext cx="27" cy="29"/>
            </a:xfrm>
            <a:custGeom>
              <a:avLst/>
              <a:gdLst>
                <a:gd name="T0" fmla="*/ 43 w 44"/>
                <a:gd name="T1" fmla="*/ 21 h 47"/>
                <a:gd name="T2" fmla="*/ 38 w 44"/>
                <a:gd name="T3" fmla="*/ 26 h 47"/>
                <a:gd name="T4" fmla="*/ 36 w 44"/>
                <a:gd name="T5" fmla="*/ 31 h 47"/>
                <a:gd name="T6" fmla="*/ 36 w 44"/>
                <a:gd name="T7" fmla="*/ 31 h 47"/>
                <a:gd name="T8" fmla="*/ 33 w 44"/>
                <a:gd name="T9" fmla="*/ 32 h 47"/>
                <a:gd name="T10" fmla="*/ 28 w 44"/>
                <a:gd name="T11" fmla="*/ 29 h 47"/>
                <a:gd name="T12" fmla="*/ 24 w 44"/>
                <a:gd name="T13" fmla="*/ 31 h 47"/>
                <a:gd name="T14" fmla="*/ 20 w 44"/>
                <a:gd name="T15" fmla="*/ 35 h 47"/>
                <a:gd name="T16" fmla="*/ 20 w 44"/>
                <a:gd name="T17" fmla="*/ 47 h 47"/>
                <a:gd name="T18" fmla="*/ 12 w 44"/>
                <a:gd name="T19" fmla="*/ 43 h 47"/>
                <a:gd name="T20" fmla="*/ 6 w 44"/>
                <a:gd name="T21" fmla="*/ 38 h 47"/>
                <a:gd name="T22" fmla="*/ 2 w 44"/>
                <a:gd name="T23" fmla="*/ 36 h 47"/>
                <a:gd name="T24" fmla="*/ 3 w 44"/>
                <a:gd name="T25" fmla="*/ 35 h 47"/>
                <a:gd name="T26" fmla="*/ 1 w 44"/>
                <a:gd name="T27" fmla="*/ 30 h 47"/>
                <a:gd name="T28" fmla="*/ 0 w 44"/>
                <a:gd name="T29" fmla="*/ 21 h 47"/>
                <a:gd name="T30" fmla="*/ 1 w 44"/>
                <a:gd name="T31" fmla="*/ 13 h 47"/>
                <a:gd name="T32" fmla="*/ 9 w 44"/>
                <a:gd name="T33" fmla="*/ 8 h 47"/>
                <a:gd name="T34" fmla="*/ 10 w 44"/>
                <a:gd name="T35" fmla="*/ 3 h 47"/>
                <a:gd name="T36" fmla="*/ 16 w 44"/>
                <a:gd name="T37" fmla="*/ 3 h 47"/>
                <a:gd name="T38" fmla="*/ 15 w 44"/>
                <a:gd name="T39" fmla="*/ 4 h 47"/>
                <a:gd name="T40" fmla="*/ 24 w 44"/>
                <a:gd name="T41" fmla="*/ 10 h 47"/>
                <a:gd name="T42" fmla="*/ 36 w 44"/>
                <a:gd name="T43" fmla="*/ 16 h 47"/>
                <a:gd name="T44" fmla="*/ 43 w 44"/>
                <a:gd name="T45"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7">
                  <a:moveTo>
                    <a:pt x="43" y="21"/>
                  </a:moveTo>
                  <a:cubicBezTo>
                    <a:pt x="41" y="23"/>
                    <a:pt x="38" y="23"/>
                    <a:pt x="38" y="26"/>
                  </a:cubicBezTo>
                  <a:cubicBezTo>
                    <a:pt x="37" y="29"/>
                    <a:pt x="35" y="27"/>
                    <a:pt x="36" y="31"/>
                  </a:cubicBezTo>
                  <a:cubicBezTo>
                    <a:pt x="36" y="31"/>
                    <a:pt x="36" y="31"/>
                    <a:pt x="36" y="31"/>
                  </a:cubicBezTo>
                  <a:cubicBezTo>
                    <a:pt x="35" y="31"/>
                    <a:pt x="34" y="32"/>
                    <a:pt x="33" y="32"/>
                  </a:cubicBezTo>
                  <a:cubicBezTo>
                    <a:pt x="30" y="32"/>
                    <a:pt x="32" y="32"/>
                    <a:pt x="28" y="29"/>
                  </a:cubicBezTo>
                  <a:cubicBezTo>
                    <a:pt x="24" y="26"/>
                    <a:pt x="25" y="29"/>
                    <a:pt x="24" y="31"/>
                  </a:cubicBezTo>
                  <a:cubicBezTo>
                    <a:pt x="23" y="33"/>
                    <a:pt x="21" y="34"/>
                    <a:pt x="20" y="35"/>
                  </a:cubicBezTo>
                  <a:cubicBezTo>
                    <a:pt x="19" y="35"/>
                    <a:pt x="20" y="44"/>
                    <a:pt x="20" y="47"/>
                  </a:cubicBezTo>
                  <a:cubicBezTo>
                    <a:pt x="16" y="46"/>
                    <a:pt x="12" y="46"/>
                    <a:pt x="12" y="43"/>
                  </a:cubicBezTo>
                  <a:cubicBezTo>
                    <a:pt x="12" y="41"/>
                    <a:pt x="6" y="40"/>
                    <a:pt x="6" y="38"/>
                  </a:cubicBezTo>
                  <a:cubicBezTo>
                    <a:pt x="6" y="36"/>
                    <a:pt x="4" y="36"/>
                    <a:pt x="2" y="36"/>
                  </a:cubicBezTo>
                  <a:cubicBezTo>
                    <a:pt x="2" y="36"/>
                    <a:pt x="3" y="35"/>
                    <a:pt x="3" y="35"/>
                  </a:cubicBezTo>
                  <a:cubicBezTo>
                    <a:pt x="2" y="34"/>
                    <a:pt x="2" y="33"/>
                    <a:pt x="1" y="30"/>
                  </a:cubicBezTo>
                  <a:cubicBezTo>
                    <a:pt x="0" y="26"/>
                    <a:pt x="0" y="26"/>
                    <a:pt x="0" y="21"/>
                  </a:cubicBezTo>
                  <a:cubicBezTo>
                    <a:pt x="0" y="17"/>
                    <a:pt x="0" y="18"/>
                    <a:pt x="1" y="13"/>
                  </a:cubicBezTo>
                  <a:cubicBezTo>
                    <a:pt x="3" y="7"/>
                    <a:pt x="5" y="9"/>
                    <a:pt x="9" y="8"/>
                  </a:cubicBezTo>
                  <a:cubicBezTo>
                    <a:pt x="13" y="7"/>
                    <a:pt x="10" y="6"/>
                    <a:pt x="10" y="3"/>
                  </a:cubicBezTo>
                  <a:cubicBezTo>
                    <a:pt x="10" y="0"/>
                    <a:pt x="13" y="2"/>
                    <a:pt x="16" y="3"/>
                  </a:cubicBezTo>
                  <a:cubicBezTo>
                    <a:pt x="15" y="3"/>
                    <a:pt x="15" y="4"/>
                    <a:pt x="15" y="4"/>
                  </a:cubicBezTo>
                  <a:cubicBezTo>
                    <a:pt x="15" y="7"/>
                    <a:pt x="20" y="8"/>
                    <a:pt x="24" y="10"/>
                  </a:cubicBezTo>
                  <a:cubicBezTo>
                    <a:pt x="28" y="12"/>
                    <a:pt x="30" y="14"/>
                    <a:pt x="36" y="16"/>
                  </a:cubicBezTo>
                  <a:cubicBezTo>
                    <a:pt x="41" y="19"/>
                    <a:pt x="44" y="19"/>
                    <a:pt x="43"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1197">
              <a:extLst>
                <a:ext uri="{FF2B5EF4-FFF2-40B4-BE49-F238E27FC236}">
                  <a16:creationId xmlns:a16="http://schemas.microsoft.com/office/drawing/2014/main" id="{BCB79FB1-983C-3F4E-A52B-8A102F965A7E}"/>
                </a:ext>
              </a:extLst>
            </p:cNvPr>
            <p:cNvSpPr>
              <a:spLocks/>
            </p:cNvSpPr>
            <p:nvPr/>
          </p:nvSpPr>
          <p:spPr bwMode="auto">
            <a:xfrm>
              <a:off x="2830" y="1333"/>
              <a:ext cx="37" cy="26"/>
            </a:xfrm>
            <a:custGeom>
              <a:avLst/>
              <a:gdLst>
                <a:gd name="T0" fmla="*/ 58 w 61"/>
                <a:gd name="T1" fmla="*/ 29 h 43"/>
                <a:gd name="T2" fmla="*/ 57 w 61"/>
                <a:gd name="T3" fmla="*/ 31 h 43"/>
                <a:gd name="T4" fmla="*/ 50 w 61"/>
                <a:gd name="T5" fmla="*/ 35 h 43"/>
                <a:gd name="T6" fmla="*/ 39 w 61"/>
                <a:gd name="T7" fmla="*/ 36 h 43"/>
                <a:gd name="T8" fmla="*/ 31 w 61"/>
                <a:gd name="T9" fmla="*/ 41 h 43"/>
                <a:gd name="T10" fmla="*/ 19 w 61"/>
                <a:gd name="T11" fmla="*/ 43 h 43"/>
                <a:gd name="T12" fmla="*/ 12 w 61"/>
                <a:gd name="T13" fmla="*/ 43 h 43"/>
                <a:gd name="T14" fmla="*/ 5 w 61"/>
                <a:gd name="T15" fmla="*/ 39 h 43"/>
                <a:gd name="T16" fmla="*/ 2 w 61"/>
                <a:gd name="T17" fmla="*/ 29 h 43"/>
                <a:gd name="T18" fmla="*/ 1 w 61"/>
                <a:gd name="T19" fmla="*/ 24 h 43"/>
                <a:gd name="T20" fmla="*/ 2 w 61"/>
                <a:gd name="T21" fmla="*/ 21 h 43"/>
                <a:gd name="T22" fmla="*/ 4 w 61"/>
                <a:gd name="T23" fmla="*/ 17 h 43"/>
                <a:gd name="T24" fmla="*/ 9 w 61"/>
                <a:gd name="T25" fmla="*/ 12 h 43"/>
                <a:gd name="T26" fmla="*/ 15 w 61"/>
                <a:gd name="T27" fmla="*/ 8 h 43"/>
                <a:gd name="T28" fmla="*/ 21 w 61"/>
                <a:gd name="T29" fmla="*/ 6 h 43"/>
                <a:gd name="T30" fmla="*/ 25 w 61"/>
                <a:gd name="T31" fmla="*/ 5 h 43"/>
                <a:gd name="T32" fmla="*/ 26 w 61"/>
                <a:gd name="T33" fmla="*/ 5 h 43"/>
                <a:gd name="T34" fmla="*/ 36 w 61"/>
                <a:gd name="T35" fmla="*/ 2 h 43"/>
                <a:gd name="T36" fmla="*/ 44 w 61"/>
                <a:gd name="T37" fmla="*/ 1 h 43"/>
                <a:gd name="T38" fmla="*/ 45 w 61"/>
                <a:gd name="T39" fmla="*/ 4 h 43"/>
                <a:gd name="T40" fmla="*/ 53 w 61"/>
                <a:gd name="T41" fmla="*/ 11 h 43"/>
                <a:gd name="T42" fmla="*/ 57 w 61"/>
                <a:gd name="T43" fmla="*/ 16 h 43"/>
                <a:gd name="T44" fmla="*/ 60 w 61"/>
                <a:gd name="T45" fmla="*/ 23 h 43"/>
                <a:gd name="T46" fmla="*/ 58 w 61"/>
                <a:gd name="T4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43">
                  <a:moveTo>
                    <a:pt x="58" y="29"/>
                  </a:moveTo>
                  <a:cubicBezTo>
                    <a:pt x="58" y="30"/>
                    <a:pt x="57" y="30"/>
                    <a:pt x="57" y="31"/>
                  </a:cubicBezTo>
                  <a:cubicBezTo>
                    <a:pt x="56" y="32"/>
                    <a:pt x="54" y="33"/>
                    <a:pt x="50" y="35"/>
                  </a:cubicBezTo>
                  <a:cubicBezTo>
                    <a:pt x="46" y="37"/>
                    <a:pt x="43" y="35"/>
                    <a:pt x="39" y="36"/>
                  </a:cubicBezTo>
                  <a:cubicBezTo>
                    <a:pt x="35" y="37"/>
                    <a:pt x="33" y="38"/>
                    <a:pt x="31" y="41"/>
                  </a:cubicBezTo>
                  <a:cubicBezTo>
                    <a:pt x="29" y="43"/>
                    <a:pt x="24" y="43"/>
                    <a:pt x="19" y="43"/>
                  </a:cubicBezTo>
                  <a:cubicBezTo>
                    <a:pt x="15" y="43"/>
                    <a:pt x="13" y="43"/>
                    <a:pt x="12" y="43"/>
                  </a:cubicBezTo>
                  <a:cubicBezTo>
                    <a:pt x="10" y="42"/>
                    <a:pt x="8" y="42"/>
                    <a:pt x="5" y="39"/>
                  </a:cubicBezTo>
                  <a:cubicBezTo>
                    <a:pt x="3" y="35"/>
                    <a:pt x="2" y="31"/>
                    <a:pt x="2" y="29"/>
                  </a:cubicBezTo>
                  <a:cubicBezTo>
                    <a:pt x="2" y="27"/>
                    <a:pt x="1" y="25"/>
                    <a:pt x="1" y="24"/>
                  </a:cubicBezTo>
                  <a:cubicBezTo>
                    <a:pt x="0" y="23"/>
                    <a:pt x="0" y="23"/>
                    <a:pt x="2" y="21"/>
                  </a:cubicBezTo>
                  <a:cubicBezTo>
                    <a:pt x="2" y="20"/>
                    <a:pt x="3" y="18"/>
                    <a:pt x="4" y="17"/>
                  </a:cubicBezTo>
                  <a:cubicBezTo>
                    <a:pt x="5" y="19"/>
                    <a:pt x="6" y="16"/>
                    <a:pt x="9" y="12"/>
                  </a:cubicBezTo>
                  <a:cubicBezTo>
                    <a:pt x="13" y="8"/>
                    <a:pt x="12" y="9"/>
                    <a:pt x="15" y="8"/>
                  </a:cubicBezTo>
                  <a:cubicBezTo>
                    <a:pt x="18" y="6"/>
                    <a:pt x="19" y="7"/>
                    <a:pt x="21" y="6"/>
                  </a:cubicBezTo>
                  <a:cubicBezTo>
                    <a:pt x="23" y="5"/>
                    <a:pt x="24" y="6"/>
                    <a:pt x="25" y="5"/>
                  </a:cubicBezTo>
                  <a:cubicBezTo>
                    <a:pt x="25" y="5"/>
                    <a:pt x="26" y="5"/>
                    <a:pt x="26" y="5"/>
                  </a:cubicBezTo>
                  <a:cubicBezTo>
                    <a:pt x="27" y="4"/>
                    <a:pt x="28" y="4"/>
                    <a:pt x="36" y="2"/>
                  </a:cubicBezTo>
                  <a:cubicBezTo>
                    <a:pt x="43" y="0"/>
                    <a:pt x="41" y="2"/>
                    <a:pt x="44" y="1"/>
                  </a:cubicBezTo>
                  <a:cubicBezTo>
                    <a:pt x="44" y="2"/>
                    <a:pt x="44" y="3"/>
                    <a:pt x="45" y="4"/>
                  </a:cubicBezTo>
                  <a:cubicBezTo>
                    <a:pt x="47" y="7"/>
                    <a:pt x="50" y="10"/>
                    <a:pt x="53" y="11"/>
                  </a:cubicBezTo>
                  <a:cubicBezTo>
                    <a:pt x="55" y="11"/>
                    <a:pt x="54" y="12"/>
                    <a:pt x="57" y="16"/>
                  </a:cubicBezTo>
                  <a:cubicBezTo>
                    <a:pt x="60" y="20"/>
                    <a:pt x="58" y="20"/>
                    <a:pt x="60" y="23"/>
                  </a:cubicBezTo>
                  <a:cubicBezTo>
                    <a:pt x="61" y="26"/>
                    <a:pt x="59" y="28"/>
                    <a:pt x="58" y="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1198">
              <a:extLst>
                <a:ext uri="{FF2B5EF4-FFF2-40B4-BE49-F238E27FC236}">
                  <a16:creationId xmlns:a16="http://schemas.microsoft.com/office/drawing/2014/main" id="{5F7B0BB9-EB7E-8047-A75C-45ED5938CF15}"/>
                </a:ext>
              </a:extLst>
            </p:cNvPr>
            <p:cNvSpPr>
              <a:spLocks/>
            </p:cNvSpPr>
            <p:nvPr/>
          </p:nvSpPr>
          <p:spPr bwMode="auto">
            <a:xfrm>
              <a:off x="2734" y="1265"/>
              <a:ext cx="78" cy="69"/>
            </a:xfrm>
            <a:custGeom>
              <a:avLst/>
              <a:gdLst>
                <a:gd name="T0" fmla="*/ 126 w 130"/>
                <a:gd name="T1" fmla="*/ 47 h 115"/>
                <a:gd name="T2" fmla="*/ 115 w 130"/>
                <a:gd name="T3" fmla="*/ 41 h 115"/>
                <a:gd name="T4" fmla="*/ 98 w 130"/>
                <a:gd name="T5" fmla="*/ 42 h 115"/>
                <a:gd name="T6" fmla="*/ 83 w 130"/>
                <a:gd name="T7" fmla="*/ 39 h 115"/>
                <a:gd name="T8" fmla="*/ 69 w 130"/>
                <a:gd name="T9" fmla="*/ 37 h 115"/>
                <a:gd name="T10" fmla="*/ 59 w 130"/>
                <a:gd name="T11" fmla="*/ 40 h 115"/>
                <a:gd name="T12" fmla="*/ 54 w 130"/>
                <a:gd name="T13" fmla="*/ 51 h 115"/>
                <a:gd name="T14" fmla="*/ 65 w 130"/>
                <a:gd name="T15" fmla="*/ 69 h 115"/>
                <a:gd name="T16" fmla="*/ 84 w 130"/>
                <a:gd name="T17" fmla="*/ 86 h 115"/>
                <a:gd name="T18" fmla="*/ 99 w 130"/>
                <a:gd name="T19" fmla="*/ 99 h 115"/>
                <a:gd name="T20" fmla="*/ 112 w 130"/>
                <a:gd name="T21" fmla="*/ 111 h 115"/>
                <a:gd name="T22" fmla="*/ 108 w 130"/>
                <a:gd name="T23" fmla="*/ 113 h 115"/>
                <a:gd name="T24" fmla="*/ 97 w 130"/>
                <a:gd name="T25" fmla="*/ 104 h 115"/>
                <a:gd name="T26" fmla="*/ 88 w 130"/>
                <a:gd name="T27" fmla="*/ 99 h 115"/>
                <a:gd name="T28" fmla="*/ 78 w 130"/>
                <a:gd name="T29" fmla="*/ 90 h 115"/>
                <a:gd name="T30" fmla="*/ 69 w 130"/>
                <a:gd name="T31" fmla="*/ 83 h 115"/>
                <a:gd name="T32" fmla="*/ 55 w 130"/>
                <a:gd name="T33" fmla="*/ 82 h 115"/>
                <a:gd name="T34" fmla="*/ 46 w 130"/>
                <a:gd name="T35" fmla="*/ 75 h 115"/>
                <a:gd name="T36" fmla="*/ 36 w 130"/>
                <a:gd name="T37" fmla="*/ 72 h 115"/>
                <a:gd name="T38" fmla="*/ 38 w 130"/>
                <a:gd name="T39" fmla="*/ 62 h 115"/>
                <a:gd name="T40" fmla="*/ 30 w 130"/>
                <a:gd name="T41" fmla="*/ 52 h 115"/>
                <a:gd name="T42" fmla="*/ 31 w 130"/>
                <a:gd name="T43" fmla="*/ 44 h 115"/>
                <a:gd name="T44" fmla="*/ 21 w 130"/>
                <a:gd name="T45" fmla="*/ 46 h 115"/>
                <a:gd name="T46" fmla="*/ 25 w 130"/>
                <a:gd name="T47" fmla="*/ 38 h 115"/>
                <a:gd name="T48" fmla="*/ 11 w 130"/>
                <a:gd name="T49" fmla="*/ 45 h 115"/>
                <a:gd name="T50" fmla="*/ 4 w 130"/>
                <a:gd name="T51" fmla="*/ 42 h 115"/>
                <a:gd name="T52" fmla="*/ 4 w 130"/>
                <a:gd name="T53" fmla="*/ 29 h 115"/>
                <a:gd name="T54" fmla="*/ 15 w 130"/>
                <a:gd name="T55" fmla="*/ 30 h 115"/>
                <a:gd name="T56" fmla="*/ 40 w 130"/>
                <a:gd name="T57" fmla="*/ 31 h 115"/>
                <a:gd name="T58" fmla="*/ 47 w 130"/>
                <a:gd name="T59" fmla="*/ 18 h 115"/>
                <a:gd name="T60" fmla="*/ 59 w 130"/>
                <a:gd name="T61" fmla="*/ 4 h 115"/>
                <a:gd name="T62" fmla="*/ 76 w 130"/>
                <a:gd name="T63" fmla="*/ 7 h 115"/>
                <a:gd name="T64" fmla="*/ 111 w 130"/>
                <a:gd name="T65" fmla="*/ 22 h 115"/>
                <a:gd name="T66" fmla="*/ 121 w 130"/>
                <a:gd name="T67" fmla="*/ 22 h 115"/>
                <a:gd name="T68" fmla="*/ 129 w 130"/>
                <a:gd name="T69" fmla="*/ 37 h 115"/>
                <a:gd name="T70" fmla="*/ 128 w 130"/>
                <a:gd name="T71" fmla="*/ 4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15">
                  <a:moveTo>
                    <a:pt x="128" y="44"/>
                  </a:moveTo>
                  <a:cubicBezTo>
                    <a:pt x="129" y="46"/>
                    <a:pt x="129" y="47"/>
                    <a:pt x="126" y="47"/>
                  </a:cubicBezTo>
                  <a:cubicBezTo>
                    <a:pt x="121" y="47"/>
                    <a:pt x="120" y="48"/>
                    <a:pt x="119" y="47"/>
                  </a:cubicBezTo>
                  <a:cubicBezTo>
                    <a:pt x="119" y="45"/>
                    <a:pt x="121" y="42"/>
                    <a:pt x="115" y="41"/>
                  </a:cubicBezTo>
                  <a:cubicBezTo>
                    <a:pt x="109" y="41"/>
                    <a:pt x="103" y="38"/>
                    <a:pt x="101" y="39"/>
                  </a:cubicBezTo>
                  <a:cubicBezTo>
                    <a:pt x="99" y="41"/>
                    <a:pt x="100" y="44"/>
                    <a:pt x="98" y="42"/>
                  </a:cubicBezTo>
                  <a:cubicBezTo>
                    <a:pt x="96" y="41"/>
                    <a:pt x="92" y="41"/>
                    <a:pt x="91" y="41"/>
                  </a:cubicBezTo>
                  <a:cubicBezTo>
                    <a:pt x="89" y="41"/>
                    <a:pt x="84" y="40"/>
                    <a:pt x="83" y="39"/>
                  </a:cubicBezTo>
                  <a:cubicBezTo>
                    <a:pt x="82" y="38"/>
                    <a:pt x="79" y="38"/>
                    <a:pt x="76" y="38"/>
                  </a:cubicBezTo>
                  <a:cubicBezTo>
                    <a:pt x="73" y="38"/>
                    <a:pt x="71" y="35"/>
                    <a:pt x="69" y="37"/>
                  </a:cubicBezTo>
                  <a:cubicBezTo>
                    <a:pt x="66" y="39"/>
                    <a:pt x="71" y="43"/>
                    <a:pt x="66" y="42"/>
                  </a:cubicBezTo>
                  <a:cubicBezTo>
                    <a:pt x="62" y="41"/>
                    <a:pt x="62" y="42"/>
                    <a:pt x="59" y="40"/>
                  </a:cubicBezTo>
                  <a:cubicBezTo>
                    <a:pt x="56" y="39"/>
                    <a:pt x="54" y="35"/>
                    <a:pt x="53" y="39"/>
                  </a:cubicBezTo>
                  <a:cubicBezTo>
                    <a:pt x="51" y="43"/>
                    <a:pt x="51" y="47"/>
                    <a:pt x="54" y="51"/>
                  </a:cubicBezTo>
                  <a:cubicBezTo>
                    <a:pt x="56" y="54"/>
                    <a:pt x="61" y="53"/>
                    <a:pt x="61" y="59"/>
                  </a:cubicBezTo>
                  <a:cubicBezTo>
                    <a:pt x="61" y="64"/>
                    <a:pt x="60" y="66"/>
                    <a:pt x="65" y="69"/>
                  </a:cubicBezTo>
                  <a:cubicBezTo>
                    <a:pt x="70" y="72"/>
                    <a:pt x="71" y="73"/>
                    <a:pt x="75" y="76"/>
                  </a:cubicBezTo>
                  <a:cubicBezTo>
                    <a:pt x="78" y="79"/>
                    <a:pt x="82" y="83"/>
                    <a:pt x="84" y="86"/>
                  </a:cubicBezTo>
                  <a:cubicBezTo>
                    <a:pt x="87" y="90"/>
                    <a:pt x="93" y="94"/>
                    <a:pt x="94" y="96"/>
                  </a:cubicBezTo>
                  <a:cubicBezTo>
                    <a:pt x="95" y="98"/>
                    <a:pt x="97" y="97"/>
                    <a:pt x="99" y="99"/>
                  </a:cubicBezTo>
                  <a:cubicBezTo>
                    <a:pt x="101" y="101"/>
                    <a:pt x="104" y="102"/>
                    <a:pt x="106" y="104"/>
                  </a:cubicBezTo>
                  <a:cubicBezTo>
                    <a:pt x="108" y="107"/>
                    <a:pt x="112" y="110"/>
                    <a:pt x="112" y="111"/>
                  </a:cubicBezTo>
                  <a:cubicBezTo>
                    <a:pt x="111" y="112"/>
                    <a:pt x="111" y="113"/>
                    <a:pt x="112" y="115"/>
                  </a:cubicBezTo>
                  <a:cubicBezTo>
                    <a:pt x="109" y="114"/>
                    <a:pt x="107" y="113"/>
                    <a:pt x="108" y="113"/>
                  </a:cubicBezTo>
                  <a:cubicBezTo>
                    <a:pt x="109" y="111"/>
                    <a:pt x="103" y="110"/>
                    <a:pt x="103" y="109"/>
                  </a:cubicBezTo>
                  <a:cubicBezTo>
                    <a:pt x="103" y="107"/>
                    <a:pt x="98" y="101"/>
                    <a:pt x="97" y="104"/>
                  </a:cubicBezTo>
                  <a:cubicBezTo>
                    <a:pt x="96" y="107"/>
                    <a:pt x="92" y="106"/>
                    <a:pt x="92" y="105"/>
                  </a:cubicBezTo>
                  <a:cubicBezTo>
                    <a:pt x="92" y="104"/>
                    <a:pt x="90" y="99"/>
                    <a:pt x="88" y="99"/>
                  </a:cubicBezTo>
                  <a:cubicBezTo>
                    <a:pt x="85" y="99"/>
                    <a:pt x="79" y="97"/>
                    <a:pt x="79" y="95"/>
                  </a:cubicBezTo>
                  <a:cubicBezTo>
                    <a:pt x="80" y="93"/>
                    <a:pt x="82" y="90"/>
                    <a:pt x="78" y="90"/>
                  </a:cubicBezTo>
                  <a:cubicBezTo>
                    <a:pt x="73" y="90"/>
                    <a:pt x="69" y="89"/>
                    <a:pt x="72" y="86"/>
                  </a:cubicBezTo>
                  <a:cubicBezTo>
                    <a:pt x="76" y="82"/>
                    <a:pt x="72" y="83"/>
                    <a:pt x="69" y="83"/>
                  </a:cubicBezTo>
                  <a:cubicBezTo>
                    <a:pt x="67" y="83"/>
                    <a:pt x="68" y="83"/>
                    <a:pt x="63" y="84"/>
                  </a:cubicBezTo>
                  <a:cubicBezTo>
                    <a:pt x="59" y="85"/>
                    <a:pt x="55" y="82"/>
                    <a:pt x="55" y="82"/>
                  </a:cubicBezTo>
                  <a:cubicBezTo>
                    <a:pt x="55" y="82"/>
                    <a:pt x="57" y="81"/>
                    <a:pt x="52" y="80"/>
                  </a:cubicBezTo>
                  <a:cubicBezTo>
                    <a:pt x="47" y="78"/>
                    <a:pt x="48" y="78"/>
                    <a:pt x="46" y="75"/>
                  </a:cubicBezTo>
                  <a:cubicBezTo>
                    <a:pt x="44" y="72"/>
                    <a:pt x="41" y="68"/>
                    <a:pt x="40" y="71"/>
                  </a:cubicBezTo>
                  <a:cubicBezTo>
                    <a:pt x="40" y="74"/>
                    <a:pt x="38" y="74"/>
                    <a:pt x="36" y="72"/>
                  </a:cubicBezTo>
                  <a:cubicBezTo>
                    <a:pt x="34" y="69"/>
                    <a:pt x="30" y="64"/>
                    <a:pt x="34" y="66"/>
                  </a:cubicBezTo>
                  <a:cubicBezTo>
                    <a:pt x="38" y="67"/>
                    <a:pt x="38" y="63"/>
                    <a:pt x="38" y="62"/>
                  </a:cubicBezTo>
                  <a:cubicBezTo>
                    <a:pt x="38" y="60"/>
                    <a:pt x="33" y="59"/>
                    <a:pt x="33" y="57"/>
                  </a:cubicBezTo>
                  <a:cubicBezTo>
                    <a:pt x="33" y="56"/>
                    <a:pt x="31" y="52"/>
                    <a:pt x="30" y="52"/>
                  </a:cubicBezTo>
                  <a:cubicBezTo>
                    <a:pt x="29" y="51"/>
                    <a:pt x="31" y="48"/>
                    <a:pt x="32" y="48"/>
                  </a:cubicBezTo>
                  <a:cubicBezTo>
                    <a:pt x="34" y="47"/>
                    <a:pt x="34" y="44"/>
                    <a:pt x="31" y="44"/>
                  </a:cubicBezTo>
                  <a:cubicBezTo>
                    <a:pt x="29" y="44"/>
                    <a:pt x="25" y="43"/>
                    <a:pt x="25" y="43"/>
                  </a:cubicBezTo>
                  <a:cubicBezTo>
                    <a:pt x="25" y="43"/>
                    <a:pt x="21" y="45"/>
                    <a:pt x="21" y="46"/>
                  </a:cubicBezTo>
                  <a:cubicBezTo>
                    <a:pt x="21" y="47"/>
                    <a:pt x="14" y="43"/>
                    <a:pt x="18" y="42"/>
                  </a:cubicBezTo>
                  <a:cubicBezTo>
                    <a:pt x="21" y="40"/>
                    <a:pt x="25" y="40"/>
                    <a:pt x="25" y="38"/>
                  </a:cubicBezTo>
                  <a:cubicBezTo>
                    <a:pt x="25" y="35"/>
                    <a:pt x="18" y="33"/>
                    <a:pt x="16" y="36"/>
                  </a:cubicBezTo>
                  <a:cubicBezTo>
                    <a:pt x="14" y="39"/>
                    <a:pt x="12" y="43"/>
                    <a:pt x="11" y="45"/>
                  </a:cubicBezTo>
                  <a:cubicBezTo>
                    <a:pt x="11" y="46"/>
                    <a:pt x="8" y="50"/>
                    <a:pt x="6" y="49"/>
                  </a:cubicBezTo>
                  <a:cubicBezTo>
                    <a:pt x="4" y="48"/>
                    <a:pt x="5" y="46"/>
                    <a:pt x="4" y="42"/>
                  </a:cubicBezTo>
                  <a:cubicBezTo>
                    <a:pt x="2" y="38"/>
                    <a:pt x="0" y="36"/>
                    <a:pt x="0" y="34"/>
                  </a:cubicBezTo>
                  <a:cubicBezTo>
                    <a:pt x="1" y="32"/>
                    <a:pt x="3" y="30"/>
                    <a:pt x="4" y="29"/>
                  </a:cubicBezTo>
                  <a:cubicBezTo>
                    <a:pt x="6" y="30"/>
                    <a:pt x="8" y="31"/>
                    <a:pt x="8" y="31"/>
                  </a:cubicBezTo>
                  <a:cubicBezTo>
                    <a:pt x="9" y="31"/>
                    <a:pt x="11" y="31"/>
                    <a:pt x="15" y="30"/>
                  </a:cubicBezTo>
                  <a:cubicBezTo>
                    <a:pt x="18" y="29"/>
                    <a:pt x="21" y="26"/>
                    <a:pt x="24" y="25"/>
                  </a:cubicBezTo>
                  <a:cubicBezTo>
                    <a:pt x="27" y="24"/>
                    <a:pt x="31" y="27"/>
                    <a:pt x="40" y="31"/>
                  </a:cubicBezTo>
                  <a:cubicBezTo>
                    <a:pt x="49" y="35"/>
                    <a:pt x="41" y="29"/>
                    <a:pt x="40" y="22"/>
                  </a:cubicBezTo>
                  <a:cubicBezTo>
                    <a:pt x="39" y="15"/>
                    <a:pt x="48" y="21"/>
                    <a:pt x="47" y="18"/>
                  </a:cubicBezTo>
                  <a:cubicBezTo>
                    <a:pt x="46" y="16"/>
                    <a:pt x="47" y="14"/>
                    <a:pt x="50" y="10"/>
                  </a:cubicBezTo>
                  <a:cubicBezTo>
                    <a:pt x="53" y="7"/>
                    <a:pt x="59" y="8"/>
                    <a:pt x="59" y="4"/>
                  </a:cubicBezTo>
                  <a:cubicBezTo>
                    <a:pt x="59" y="1"/>
                    <a:pt x="63" y="1"/>
                    <a:pt x="66" y="0"/>
                  </a:cubicBezTo>
                  <a:cubicBezTo>
                    <a:pt x="68" y="3"/>
                    <a:pt x="69" y="1"/>
                    <a:pt x="76" y="7"/>
                  </a:cubicBezTo>
                  <a:cubicBezTo>
                    <a:pt x="84" y="15"/>
                    <a:pt x="85" y="14"/>
                    <a:pt x="93" y="19"/>
                  </a:cubicBezTo>
                  <a:cubicBezTo>
                    <a:pt x="102" y="23"/>
                    <a:pt x="101" y="22"/>
                    <a:pt x="111" y="22"/>
                  </a:cubicBezTo>
                  <a:cubicBezTo>
                    <a:pt x="117" y="21"/>
                    <a:pt x="118" y="20"/>
                    <a:pt x="119" y="19"/>
                  </a:cubicBezTo>
                  <a:cubicBezTo>
                    <a:pt x="120" y="20"/>
                    <a:pt x="121" y="21"/>
                    <a:pt x="121" y="22"/>
                  </a:cubicBezTo>
                  <a:cubicBezTo>
                    <a:pt x="122" y="24"/>
                    <a:pt x="121" y="27"/>
                    <a:pt x="123" y="31"/>
                  </a:cubicBezTo>
                  <a:cubicBezTo>
                    <a:pt x="126" y="35"/>
                    <a:pt x="127" y="35"/>
                    <a:pt x="129" y="37"/>
                  </a:cubicBezTo>
                  <a:cubicBezTo>
                    <a:pt x="130" y="38"/>
                    <a:pt x="126" y="40"/>
                    <a:pt x="126" y="42"/>
                  </a:cubicBezTo>
                  <a:cubicBezTo>
                    <a:pt x="126" y="44"/>
                    <a:pt x="127" y="44"/>
                    <a:pt x="128"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1199">
              <a:extLst>
                <a:ext uri="{FF2B5EF4-FFF2-40B4-BE49-F238E27FC236}">
                  <a16:creationId xmlns:a16="http://schemas.microsoft.com/office/drawing/2014/main" id="{87A1C240-EF35-AC44-97C6-0ECF85BF773E}"/>
                </a:ext>
              </a:extLst>
            </p:cNvPr>
            <p:cNvSpPr>
              <a:spLocks/>
            </p:cNvSpPr>
            <p:nvPr/>
          </p:nvSpPr>
          <p:spPr bwMode="auto">
            <a:xfrm>
              <a:off x="2732" y="1257"/>
              <a:ext cx="42" cy="29"/>
            </a:xfrm>
            <a:custGeom>
              <a:avLst/>
              <a:gdLst>
                <a:gd name="T0" fmla="*/ 70 w 70"/>
                <a:gd name="T1" fmla="*/ 12 h 47"/>
                <a:gd name="T2" fmla="*/ 63 w 70"/>
                <a:gd name="T3" fmla="*/ 16 h 47"/>
                <a:gd name="T4" fmla="*/ 54 w 70"/>
                <a:gd name="T5" fmla="*/ 22 h 47"/>
                <a:gd name="T6" fmla="*/ 51 w 70"/>
                <a:gd name="T7" fmla="*/ 30 h 47"/>
                <a:gd name="T8" fmla="*/ 44 w 70"/>
                <a:gd name="T9" fmla="*/ 34 h 47"/>
                <a:gd name="T10" fmla="*/ 44 w 70"/>
                <a:gd name="T11" fmla="*/ 43 h 47"/>
                <a:gd name="T12" fmla="*/ 28 w 70"/>
                <a:gd name="T13" fmla="*/ 37 h 47"/>
                <a:gd name="T14" fmla="*/ 19 w 70"/>
                <a:gd name="T15" fmla="*/ 42 h 47"/>
                <a:gd name="T16" fmla="*/ 12 w 70"/>
                <a:gd name="T17" fmla="*/ 43 h 47"/>
                <a:gd name="T18" fmla="*/ 8 w 70"/>
                <a:gd name="T19" fmla="*/ 41 h 47"/>
                <a:gd name="T20" fmla="*/ 10 w 70"/>
                <a:gd name="T21" fmla="*/ 40 h 47"/>
                <a:gd name="T22" fmla="*/ 9 w 70"/>
                <a:gd name="T23" fmla="*/ 35 h 47"/>
                <a:gd name="T24" fmla="*/ 6 w 70"/>
                <a:gd name="T25" fmla="*/ 34 h 47"/>
                <a:gd name="T26" fmla="*/ 6 w 70"/>
                <a:gd name="T27" fmla="*/ 30 h 47"/>
                <a:gd name="T28" fmla="*/ 7 w 70"/>
                <a:gd name="T29" fmla="*/ 24 h 47"/>
                <a:gd name="T30" fmla="*/ 3 w 70"/>
                <a:gd name="T31" fmla="*/ 20 h 47"/>
                <a:gd name="T32" fmla="*/ 7 w 70"/>
                <a:gd name="T33" fmla="*/ 14 h 47"/>
                <a:gd name="T34" fmla="*/ 10 w 70"/>
                <a:gd name="T35" fmla="*/ 14 h 47"/>
                <a:gd name="T36" fmla="*/ 25 w 70"/>
                <a:gd name="T37" fmla="*/ 17 h 47"/>
                <a:gd name="T38" fmla="*/ 34 w 70"/>
                <a:gd name="T39" fmla="*/ 10 h 47"/>
                <a:gd name="T40" fmla="*/ 50 w 70"/>
                <a:gd name="T41" fmla="*/ 11 h 47"/>
                <a:gd name="T42" fmla="*/ 61 w 70"/>
                <a:gd name="T43" fmla="*/ 3 h 47"/>
                <a:gd name="T44" fmla="*/ 66 w 70"/>
                <a:gd name="T45" fmla="*/ 4 h 47"/>
                <a:gd name="T46" fmla="*/ 69 w 70"/>
                <a:gd name="T47" fmla="*/ 10 h 47"/>
                <a:gd name="T48" fmla="*/ 70 w 70"/>
                <a:gd name="T4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47">
                  <a:moveTo>
                    <a:pt x="70" y="12"/>
                  </a:moveTo>
                  <a:cubicBezTo>
                    <a:pt x="67" y="13"/>
                    <a:pt x="63" y="13"/>
                    <a:pt x="63" y="16"/>
                  </a:cubicBezTo>
                  <a:cubicBezTo>
                    <a:pt x="63" y="20"/>
                    <a:pt x="57" y="19"/>
                    <a:pt x="54" y="22"/>
                  </a:cubicBezTo>
                  <a:cubicBezTo>
                    <a:pt x="51" y="26"/>
                    <a:pt x="50" y="28"/>
                    <a:pt x="51" y="30"/>
                  </a:cubicBezTo>
                  <a:cubicBezTo>
                    <a:pt x="52" y="33"/>
                    <a:pt x="43" y="27"/>
                    <a:pt x="44" y="34"/>
                  </a:cubicBezTo>
                  <a:cubicBezTo>
                    <a:pt x="45" y="41"/>
                    <a:pt x="53" y="47"/>
                    <a:pt x="44" y="43"/>
                  </a:cubicBezTo>
                  <a:cubicBezTo>
                    <a:pt x="35" y="39"/>
                    <a:pt x="31" y="36"/>
                    <a:pt x="28" y="37"/>
                  </a:cubicBezTo>
                  <a:cubicBezTo>
                    <a:pt x="25" y="38"/>
                    <a:pt x="22" y="41"/>
                    <a:pt x="19" y="42"/>
                  </a:cubicBezTo>
                  <a:cubicBezTo>
                    <a:pt x="15" y="43"/>
                    <a:pt x="13" y="43"/>
                    <a:pt x="12" y="43"/>
                  </a:cubicBezTo>
                  <a:cubicBezTo>
                    <a:pt x="12" y="43"/>
                    <a:pt x="10" y="42"/>
                    <a:pt x="8" y="41"/>
                  </a:cubicBezTo>
                  <a:cubicBezTo>
                    <a:pt x="9" y="40"/>
                    <a:pt x="10" y="40"/>
                    <a:pt x="10" y="40"/>
                  </a:cubicBezTo>
                  <a:cubicBezTo>
                    <a:pt x="12" y="39"/>
                    <a:pt x="12" y="35"/>
                    <a:pt x="9" y="35"/>
                  </a:cubicBezTo>
                  <a:cubicBezTo>
                    <a:pt x="8" y="35"/>
                    <a:pt x="7" y="35"/>
                    <a:pt x="6" y="34"/>
                  </a:cubicBezTo>
                  <a:cubicBezTo>
                    <a:pt x="7" y="33"/>
                    <a:pt x="7" y="31"/>
                    <a:pt x="6" y="30"/>
                  </a:cubicBezTo>
                  <a:cubicBezTo>
                    <a:pt x="4" y="29"/>
                    <a:pt x="6" y="26"/>
                    <a:pt x="7" y="24"/>
                  </a:cubicBezTo>
                  <a:cubicBezTo>
                    <a:pt x="8" y="22"/>
                    <a:pt x="6" y="21"/>
                    <a:pt x="3" y="20"/>
                  </a:cubicBezTo>
                  <a:cubicBezTo>
                    <a:pt x="0" y="19"/>
                    <a:pt x="6" y="16"/>
                    <a:pt x="7" y="14"/>
                  </a:cubicBezTo>
                  <a:cubicBezTo>
                    <a:pt x="8" y="14"/>
                    <a:pt x="10" y="14"/>
                    <a:pt x="10" y="14"/>
                  </a:cubicBezTo>
                  <a:cubicBezTo>
                    <a:pt x="12" y="14"/>
                    <a:pt x="17" y="14"/>
                    <a:pt x="25" y="17"/>
                  </a:cubicBezTo>
                  <a:cubicBezTo>
                    <a:pt x="33" y="20"/>
                    <a:pt x="30" y="13"/>
                    <a:pt x="34" y="10"/>
                  </a:cubicBezTo>
                  <a:cubicBezTo>
                    <a:pt x="37" y="6"/>
                    <a:pt x="42" y="10"/>
                    <a:pt x="50" y="11"/>
                  </a:cubicBezTo>
                  <a:cubicBezTo>
                    <a:pt x="59" y="12"/>
                    <a:pt x="56" y="8"/>
                    <a:pt x="61" y="3"/>
                  </a:cubicBezTo>
                  <a:cubicBezTo>
                    <a:pt x="64" y="0"/>
                    <a:pt x="65" y="1"/>
                    <a:pt x="66" y="4"/>
                  </a:cubicBezTo>
                  <a:cubicBezTo>
                    <a:pt x="67" y="5"/>
                    <a:pt x="67" y="7"/>
                    <a:pt x="69" y="10"/>
                  </a:cubicBezTo>
                  <a:cubicBezTo>
                    <a:pt x="69" y="11"/>
                    <a:pt x="70" y="12"/>
                    <a:pt x="7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1200">
              <a:extLst>
                <a:ext uri="{FF2B5EF4-FFF2-40B4-BE49-F238E27FC236}">
                  <a16:creationId xmlns:a16="http://schemas.microsoft.com/office/drawing/2014/main" id="{5E61B70B-4715-0745-A869-BB254BBD58AB}"/>
                </a:ext>
              </a:extLst>
            </p:cNvPr>
            <p:cNvSpPr>
              <a:spLocks/>
            </p:cNvSpPr>
            <p:nvPr/>
          </p:nvSpPr>
          <p:spPr bwMode="auto">
            <a:xfrm>
              <a:off x="2815" y="1329"/>
              <a:ext cx="25" cy="51"/>
            </a:xfrm>
            <a:custGeom>
              <a:avLst/>
              <a:gdLst>
                <a:gd name="T0" fmla="*/ 41 w 42"/>
                <a:gd name="T1" fmla="*/ 58 h 85"/>
                <a:gd name="T2" fmla="*/ 35 w 42"/>
                <a:gd name="T3" fmla="*/ 67 h 85"/>
                <a:gd name="T4" fmla="*/ 29 w 42"/>
                <a:gd name="T5" fmla="*/ 73 h 85"/>
                <a:gd name="T6" fmla="*/ 27 w 42"/>
                <a:gd name="T7" fmla="*/ 79 h 85"/>
                <a:gd name="T8" fmla="*/ 24 w 42"/>
                <a:gd name="T9" fmla="*/ 84 h 85"/>
                <a:gd name="T10" fmla="*/ 21 w 42"/>
                <a:gd name="T11" fmla="*/ 85 h 85"/>
                <a:gd name="T12" fmla="*/ 18 w 42"/>
                <a:gd name="T13" fmla="*/ 82 h 85"/>
                <a:gd name="T14" fmla="*/ 9 w 42"/>
                <a:gd name="T15" fmla="*/ 71 h 85"/>
                <a:gd name="T16" fmla="*/ 2 w 42"/>
                <a:gd name="T17" fmla="*/ 61 h 85"/>
                <a:gd name="T18" fmla="*/ 3 w 42"/>
                <a:gd name="T19" fmla="*/ 52 h 85"/>
                <a:gd name="T20" fmla="*/ 4 w 42"/>
                <a:gd name="T21" fmla="*/ 43 h 85"/>
                <a:gd name="T22" fmla="*/ 4 w 42"/>
                <a:gd name="T23" fmla="*/ 31 h 85"/>
                <a:gd name="T24" fmla="*/ 2 w 42"/>
                <a:gd name="T25" fmla="*/ 22 h 85"/>
                <a:gd name="T26" fmla="*/ 1 w 42"/>
                <a:gd name="T27" fmla="*/ 21 h 85"/>
                <a:gd name="T28" fmla="*/ 1 w 42"/>
                <a:gd name="T29" fmla="*/ 9 h 85"/>
                <a:gd name="T30" fmla="*/ 5 w 42"/>
                <a:gd name="T31" fmla="*/ 5 h 85"/>
                <a:gd name="T32" fmla="*/ 9 w 42"/>
                <a:gd name="T33" fmla="*/ 3 h 85"/>
                <a:gd name="T34" fmla="*/ 14 w 42"/>
                <a:gd name="T35" fmla="*/ 6 h 85"/>
                <a:gd name="T36" fmla="*/ 17 w 42"/>
                <a:gd name="T37" fmla="*/ 5 h 85"/>
                <a:gd name="T38" fmla="*/ 28 w 42"/>
                <a:gd name="T39" fmla="*/ 15 h 85"/>
                <a:gd name="T40" fmla="*/ 29 w 42"/>
                <a:gd name="T41" fmla="*/ 23 h 85"/>
                <a:gd name="T42" fmla="*/ 30 w 42"/>
                <a:gd name="T43" fmla="*/ 24 h 85"/>
                <a:gd name="T44" fmla="*/ 30 w 42"/>
                <a:gd name="T45" fmla="*/ 24 h 85"/>
                <a:gd name="T46" fmla="*/ 28 w 42"/>
                <a:gd name="T47" fmla="*/ 28 h 85"/>
                <a:gd name="T48" fmla="*/ 27 w 42"/>
                <a:gd name="T49" fmla="*/ 31 h 85"/>
                <a:gd name="T50" fmla="*/ 28 w 42"/>
                <a:gd name="T51" fmla="*/ 36 h 85"/>
                <a:gd name="T52" fmla="*/ 31 w 42"/>
                <a:gd name="T53" fmla="*/ 46 h 85"/>
                <a:gd name="T54" fmla="*/ 38 w 42"/>
                <a:gd name="T55" fmla="*/ 50 h 85"/>
                <a:gd name="T56" fmla="*/ 38 w 42"/>
                <a:gd name="T57" fmla="*/ 50 h 85"/>
                <a:gd name="T58" fmla="*/ 41 w 42"/>
                <a:gd name="T59" fmla="*/ 5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85">
                  <a:moveTo>
                    <a:pt x="41" y="58"/>
                  </a:moveTo>
                  <a:cubicBezTo>
                    <a:pt x="39" y="60"/>
                    <a:pt x="36" y="62"/>
                    <a:pt x="35" y="67"/>
                  </a:cubicBezTo>
                  <a:cubicBezTo>
                    <a:pt x="34" y="72"/>
                    <a:pt x="33" y="72"/>
                    <a:pt x="29" y="73"/>
                  </a:cubicBezTo>
                  <a:cubicBezTo>
                    <a:pt x="25" y="74"/>
                    <a:pt x="27" y="75"/>
                    <a:pt x="27" y="79"/>
                  </a:cubicBezTo>
                  <a:cubicBezTo>
                    <a:pt x="26" y="83"/>
                    <a:pt x="26" y="82"/>
                    <a:pt x="24" y="84"/>
                  </a:cubicBezTo>
                  <a:cubicBezTo>
                    <a:pt x="23" y="85"/>
                    <a:pt x="22" y="85"/>
                    <a:pt x="21" y="85"/>
                  </a:cubicBezTo>
                  <a:cubicBezTo>
                    <a:pt x="21" y="85"/>
                    <a:pt x="20" y="84"/>
                    <a:pt x="18" y="82"/>
                  </a:cubicBezTo>
                  <a:cubicBezTo>
                    <a:pt x="10" y="74"/>
                    <a:pt x="11" y="75"/>
                    <a:pt x="9" y="71"/>
                  </a:cubicBezTo>
                  <a:cubicBezTo>
                    <a:pt x="7" y="68"/>
                    <a:pt x="2" y="64"/>
                    <a:pt x="2" y="61"/>
                  </a:cubicBezTo>
                  <a:cubicBezTo>
                    <a:pt x="3" y="58"/>
                    <a:pt x="2" y="54"/>
                    <a:pt x="3" y="52"/>
                  </a:cubicBezTo>
                  <a:cubicBezTo>
                    <a:pt x="4" y="49"/>
                    <a:pt x="4" y="46"/>
                    <a:pt x="4" y="43"/>
                  </a:cubicBezTo>
                  <a:cubicBezTo>
                    <a:pt x="5" y="40"/>
                    <a:pt x="3" y="35"/>
                    <a:pt x="4" y="31"/>
                  </a:cubicBezTo>
                  <a:cubicBezTo>
                    <a:pt x="5" y="28"/>
                    <a:pt x="7" y="24"/>
                    <a:pt x="2" y="22"/>
                  </a:cubicBezTo>
                  <a:cubicBezTo>
                    <a:pt x="2" y="22"/>
                    <a:pt x="1" y="21"/>
                    <a:pt x="1" y="21"/>
                  </a:cubicBezTo>
                  <a:cubicBezTo>
                    <a:pt x="1" y="18"/>
                    <a:pt x="0" y="9"/>
                    <a:pt x="1" y="9"/>
                  </a:cubicBezTo>
                  <a:cubicBezTo>
                    <a:pt x="2" y="8"/>
                    <a:pt x="4" y="7"/>
                    <a:pt x="5" y="5"/>
                  </a:cubicBezTo>
                  <a:cubicBezTo>
                    <a:pt x="6" y="3"/>
                    <a:pt x="5" y="0"/>
                    <a:pt x="9" y="3"/>
                  </a:cubicBezTo>
                  <a:cubicBezTo>
                    <a:pt x="13" y="6"/>
                    <a:pt x="11" y="6"/>
                    <a:pt x="14" y="6"/>
                  </a:cubicBezTo>
                  <a:cubicBezTo>
                    <a:pt x="15" y="6"/>
                    <a:pt x="16" y="5"/>
                    <a:pt x="17" y="5"/>
                  </a:cubicBezTo>
                  <a:cubicBezTo>
                    <a:pt x="19" y="8"/>
                    <a:pt x="24" y="11"/>
                    <a:pt x="28" y="15"/>
                  </a:cubicBezTo>
                  <a:cubicBezTo>
                    <a:pt x="32" y="19"/>
                    <a:pt x="29" y="20"/>
                    <a:pt x="29" y="23"/>
                  </a:cubicBezTo>
                  <a:cubicBezTo>
                    <a:pt x="30" y="24"/>
                    <a:pt x="30" y="24"/>
                    <a:pt x="30" y="24"/>
                  </a:cubicBezTo>
                  <a:cubicBezTo>
                    <a:pt x="30" y="24"/>
                    <a:pt x="30" y="24"/>
                    <a:pt x="30" y="24"/>
                  </a:cubicBezTo>
                  <a:cubicBezTo>
                    <a:pt x="29" y="25"/>
                    <a:pt x="28" y="27"/>
                    <a:pt x="28" y="28"/>
                  </a:cubicBezTo>
                  <a:cubicBezTo>
                    <a:pt x="26" y="30"/>
                    <a:pt x="26" y="30"/>
                    <a:pt x="27" y="31"/>
                  </a:cubicBezTo>
                  <a:cubicBezTo>
                    <a:pt x="27" y="32"/>
                    <a:pt x="28" y="34"/>
                    <a:pt x="28" y="36"/>
                  </a:cubicBezTo>
                  <a:cubicBezTo>
                    <a:pt x="28" y="38"/>
                    <a:pt x="29" y="42"/>
                    <a:pt x="31" y="46"/>
                  </a:cubicBezTo>
                  <a:cubicBezTo>
                    <a:pt x="34" y="49"/>
                    <a:pt x="36" y="49"/>
                    <a:pt x="38" y="50"/>
                  </a:cubicBezTo>
                  <a:cubicBezTo>
                    <a:pt x="38" y="50"/>
                    <a:pt x="38" y="50"/>
                    <a:pt x="38" y="50"/>
                  </a:cubicBezTo>
                  <a:cubicBezTo>
                    <a:pt x="41" y="52"/>
                    <a:pt x="42" y="56"/>
                    <a:pt x="41"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1201">
              <a:extLst>
                <a:ext uri="{FF2B5EF4-FFF2-40B4-BE49-F238E27FC236}">
                  <a16:creationId xmlns:a16="http://schemas.microsoft.com/office/drawing/2014/main" id="{84DA2852-5352-0D4A-9528-769A3AD9AD1E}"/>
                </a:ext>
              </a:extLst>
            </p:cNvPr>
            <p:cNvSpPr>
              <a:spLocks/>
            </p:cNvSpPr>
            <p:nvPr/>
          </p:nvSpPr>
          <p:spPr bwMode="auto">
            <a:xfrm>
              <a:off x="2777" y="1214"/>
              <a:ext cx="76" cy="32"/>
            </a:xfrm>
            <a:custGeom>
              <a:avLst/>
              <a:gdLst>
                <a:gd name="T0" fmla="*/ 126 w 126"/>
                <a:gd name="T1" fmla="*/ 17 h 53"/>
                <a:gd name="T2" fmla="*/ 122 w 126"/>
                <a:gd name="T3" fmla="*/ 22 h 53"/>
                <a:gd name="T4" fmla="*/ 117 w 126"/>
                <a:gd name="T5" fmla="*/ 35 h 53"/>
                <a:gd name="T6" fmla="*/ 112 w 126"/>
                <a:gd name="T7" fmla="*/ 35 h 53"/>
                <a:gd name="T8" fmla="*/ 104 w 126"/>
                <a:gd name="T9" fmla="*/ 31 h 53"/>
                <a:gd name="T10" fmla="*/ 92 w 126"/>
                <a:gd name="T11" fmla="*/ 31 h 53"/>
                <a:gd name="T12" fmla="*/ 86 w 126"/>
                <a:gd name="T13" fmla="*/ 29 h 53"/>
                <a:gd name="T14" fmla="*/ 81 w 126"/>
                <a:gd name="T15" fmla="*/ 31 h 53"/>
                <a:gd name="T16" fmla="*/ 78 w 126"/>
                <a:gd name="T17" fmla="*/ 37 h 53"/>
                <a:gd name="T18" fmla="*/ 68 w 126"/>
                <a:gd name="T19" fmla="*/ 41 h 53"/>
                <a:gd name="T20" fmla="*/ 62 w 126"/>
                <a:gd name="T21" fmla="*/ 39 h 53"/>
                <a:gd name="T22" fmla="*/ 56 w 126"/>
                <a:gd name="T23" fmla="*/ 43 h 53"/>
                <a:gd name="T24" fmla="*/ 45 w 126"/>
                <a:gd name="T25" fmla="*/ 45 h 53"/>
                <a:gd name="T26" fmla="*/ 37 w 126"/>
                <a:gd name="T27" fmla="*/ 51 h 53"/>
                <a:gd name="T28" fmla="*/ 27 w 126"/>
                <a:gd name="T29" fmla="*/ 52 h 53"/>
                <a:gd name="T30" fmla="*/ 16 w 126"/>
                <a:gd name="T31" fmla="*/ 49 h 53"/>
                <a:gd name="T32" fmla="*/ 11 w 126"/>
                <a:gd name="T33" fmla="*/ 46 h 53"/>
                <a:gd name="T34" fmla="*/ 6 w 126"/>
                <a:gd name="T35" fmla="*/ 46 h 53"/>
                <a:gd name="T36" fmla="*/ 3 w 126"/>
                <a:gd name="T37" fmla="*/ 41 h 53"/>
                <a:gd name="T38" fmla="*/ 1 w 126"/>
                <a:gd name="T39" fmla="*/ 33 h 53"/>
                <a:gd name="T40" fmla="*/ 2 w 126"/>
                <a:gd name="T41" fmla="*/ 25 h 53"/>
                <a:gd name="T42" fmla="*/ 8 w 126"/>
                <a:gd name="T43" fmla="*/ 23 h 53"/>
                <a:gd name="T44" fmla="*/ 18 w 126"/>
                <a:gd name="T45" fmla="*/ 22 h 53"/>
                <a:gd name="T46" fmla="*/ 26 w 126"/>
                <a:gd name="T47" fmla="*/ 17 h 53"/>
                <a:gd name="T48" fmla="*/ 31 w 126"/>
                <a:gd name="T49" fmla="*/ 8 h 53"/>
                <a:gd name="T50" fmla="*/ 36 w 126"/>
                <a:gd name="T51" fmla="*/ 6 h 53"/>
                <a:gd name="T52" fmla="*/ 39 w 126"/>
                <a:gd name="T53" fmla="*/ 4 h 53"/>
                <a:gd name="T54" fmla="*/ 43 w 126"/>
                <a:gd name="T55" fmla="*/ 5 h 53"/>
                <a:gd name="T56" fmla="*/ 58 w 126"/>
                <a:gd name="T57" fmla="*/ 3 h 53"/>
                <a:gd name="T58" fmla="*/ 67 w 126"/>
                <a:gd name="T59" fmla="*/ 12 h 53"/>
                <a:gd name="T60" fmla="*/ 80 w 126"/>
                <a:gd name="T61" fmla="*/ 7 h 53"/>
                <a:gd name="T62" fmla="*/ 92 w 126"/>
                <a:gd name="T63" fmla="*/ 9 h 53"/>
                <a:gd name="T64" fmla="*/ 101 w 126"/>
                <a:gd name="T65" fmla="*/ 6 h 53"/>
                <a:gd name="T66" fmla="*/ 123 w 126"/>
                <a:gd name="T67" fmla="*/ 15 h 53"/>
                <a:gd name="T68" fmla="*/ 126 w 126"/>
                <a:gd name="T69"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53">
                  <a:moveTo>
                    <a:pt x="126" y="17"/>
                  </a:moveTo>
                  <a:cubicBezTo>
                    <a:pt x="124" y="17"/>
                    <a:pt x="123" y="18"/>
                    <a:pt x="122" y="22"/>
                  </a:cubicBezTo>
                  <a:cubicBezTo>
                    <a:pt x="120" y="28"/>
                    <a:pt x="113" y="33"/>
                    <a:pt x="117" y="35"/>
                  </a:cubicBezTo>
                  <a:cubicBezTo>
                    <a:pt x="116" y="35"/>
                    <a:pt x="114" y="35"/>
                    <a:pt x="112" y="35"/>
                  </a:cubicBezTo>
                  <a:cubicBezTo>
                    <a:pt x="108" y="35"/>
                    <a:pt x="107" y="33"/>
                    <a:pt x="104" y="31"/>
                  </a:cubicBezTo>
                  <a:cubicBezTo>
                    <a:pt x="100" y="28"/>
                    <a:pt x="96" y="31"/>
                    <a:pt x="92" y="31"/>
                  </a:cubicBezTo>
                  <a:cubicBezTo>
                    <a:pt x="89" y="31"/>
                    <a:pt x="87" y="30"/>
                    <a:pt x="86" y="29"/>
                  </a:cubicBezTo>
                  <a:cubicBezTo>
                    <a:pt x="85" y="28"/>
                    <a:pt x="83" y="30"/>
                    <a:pt x="81" y="31"/>
                  </a:cubicBezTo>
                  <a:cubicBezTo>
                    <a:pt x="79" y="32"/>
                    <a:pt x="79" y="34"/>
                    <a:pt x="78" y="37"/>
                  </a:cubicBezTo>
                  <a:cubicBezTo>
                    <a:pt x="76" y="40"/>
                    <a:pt x="73" y="40"/>
                    <a:pt x="68" y="41"/>
                  </a:cubicBezTo>
                  <a:cubicBezTo>
                    <a:pt x="63" y="43"/>
                    <a:pt x="66" y="41"/>
                    <a:pt x="62" y="39"/>
                  </a:cubicBezTo>
                  <a:cubicBezTo>
                    <a:pt x="57" y="38"/>
                    <a:pt x="59" y="42"/>
                    <a:pt x="56" y="43"/>
                  </a:cubicBezTo>
                  <a:cubicBezTo>
                    <a:pt x="53" y="43"/>
                    <a:pt x="46" y="43"/>
                    <a:pt x="45" y="45"/>
                  </a:cubicBezTo>
                  <a:cubicBezTo>
                    <a:pt x="44" y="46"/>
                    <a:pt x="42" y="49"/>
                    <a:pt x="37" y="51"/>
                  </a:cubicBezTo>
                  <a:cubicBezTo>
                    <a:pt x="31" y="53"/>
                    <a:pt x="31" y="52"/>
                    <a:pt x="27" y="52"/>
                  </a:cubicBezTo>
                  <a:cubicBezTo>
                    <a:pt x="24" y="53"/>
                    <a:pt x="19" y="51"/>
                    <a:pt x="16" y="49"/>
                  </a:cubicBezTo>
                  <a:cubicBezTo>
                    <a:pt x="13" y="47"/>
                    <a:pt x="13" y="46"/>
                    <a:pt x="11" y="46"/>
                  </a:cubicBezTo>
                  <a:cubicBezTo>
                    <a:pt x="9" y="46"/>
                    <a:pt x="7" y="46"/>
                    <a:pt x="6" y="46"/>
                  </a:cubicBezTo>
                  <a:cubicBezTo>
                    <a:pt x="5" y="44"/>
                    <a:pt x="4" y="43"/>
                    <a:pt x="3" y="41"/>
                  </a:cubicBezTo>
                  <a:cubicBezTo>
                    <a:pt x="1" y="39"/>
                    <a:pt x="0" y="38"/>
                    <a:pt x="1" y="33"/>
                  </a:cubicBezTo>
                  <a:cubicBezTo>
                    <a:pt x="2" y="29"/>
                    <a:pt x="4" y="28"/>
                    <a:pt x="2" y="25"/>
                  </a:cubicBezTo>
                  <a:cubicBezTo>
                    <a:pt x="3" y="25"/>
                    <a:pt x="5" y="24"/>
                    <a:pt x="8" y="23"/>
                  </a:cubicBezTo>
                  <a:cubicBezTo>
                    <a:pt x="12" y="22"/>
                    <a:pt x="14" y="24"/>
                    <a:pt x="18" y="22"/>
                  </a:cubicBezTo>
                  <a:cubicBezTo>
                    <a:pt x="21" y="20"/>
                    <a:pt x="22" y="22"/>
                    <a:pt x="26" y="17"/>
                  </a:cubicBezTo>
                  <a:cubicBezTo>
                    <a:pt x="29" y="12"/>
                    <a:pt x="30" y="10"/>
                    <a:pt x="31" y="8"/>
                  </a:cubicBezTo>
                  <a:cubicBezTo>
                    <a:pt x="33" y="7"/>
                    <a:pt x="36" y="7"/>
                    <a:pt x="36" y="6"/>
                  </a:cubicBezTo>
                  <a:cubicBezTo>
                    <a:pt x="36" y="6"/>
                    <a:pt x="38" y="5"/>
                    <a:pt x="39" y="4"/>
                  </a:cubicBezTo>
                  <a:cubicBezTo>
                    <a:pt x="39" y="5"/>
                    <a:pt x="40" y="5"/>
                    <a:pt x="43" y="5"/>
                  </a:cubicBezTo>
                  <a:cubicBezTo>
                    <a:pt x="51" y="5"/>
                    <a:pt x="55" y="0"/>
                    <a:pt x="58" y="3"/>
                  </a:cubicBezTo>
                  <a:cubicBezTo>
                    <a:pt x="61" y="6"/>
                    <a:pt x="60" y="12"/>
                    <a:pt x="67" y="12"/>
                  </a:cubicBezTo>
                  <a:cubicBezTo>
                    <a:pt x="74" y="11"/>
                    <a:pt x="74" y="6"/>
                    <a:pt x="80" y="7"/>
                  </a:cubicBezTo>
                  <a:cubicBezTo>
                    <a:pt x="86" y="7"/>
                    <a:pt x="87" y="11"/>
                    <a:pt x="92" y="9"/>
                  </a:cubicBezTo>
                  <a:cubicBezTo>
                    <a:pt x="97" y="7"/>
                    <a:pt x="94" y="3"/>
                    <a:pt x="101" y="6"/>
                  </a:cubicBezTo>
                  <a:cubicBezTo>
                    <a:pt x="107" y="9"/>
                    <a:pt x="121" y="14"/>
                    <a:pt x="123" y="15"/>
                  </a:cubicBezTo>
                  <a:cubicBezTo>
                    <a:pt x="124" y="16"/>
                    <a:pt x="125" y="16"/>
                    <a:pt x="126"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1202">
              <a:extLst>
                <a:ext uri="{FF2B5EF4-FFF2-40B4-BE49-F238E27FC236}">
                  <a16:creationId xmlns:a16="http://schemas.microsoft.com/office/drawing/2014/main" id="{6A1A8160-B106-AD4D-BDC4-B434FD4DEA09}"/>
                </a:ext>
              </a:extLst>
            </p:cNvPr>
            <p:cNvSpPr>
              <a:spLocks/>
            </p:cNvSpPr>
            <p:nvPr/>
          </p:nvSpPr>
          <p:spPr bwMode="auto">
            <a:xfrm>
              <a:off x="2714" y="1190"/>
              <a:ext cx="89" cy="42"/>
            </a:xfrm>
            <a:custGeom>
              <a:avLst/>
              <a:gdLst>
                <a:gd name="T0" fmla="*/ 144 w 147"/>
                <a:gd name="T1" fmla="*/ 44 h 70"/>
                <a:gd name="T2" fmla="*/ 141 w 147"/>
                <a:gd name="T3" fmla="*/ 46 h 70"/>
                <a:gd name="T4" fmla="*/ 136 w 147"/>
                <a:gd name="T5" fmla="*/ 48 h 70"/>
                <a:gd name="T6" fmla="*/ 131 w 147"/>
                <a:gd name="T7" fmla="*/ 57 h 70"/>
                <a:gd name="T8" fmla="*/ 123 w 147"/>
                <a:gd name="T9" fmla="*/ 62 h 70"/>
                <a:gd name="T10" fmla="*/ 113 w 147"/>
                <a:gd name="T11" fmla="*/ 63 h 70"/>
                <a:gd name="T12" fmla="*/ 107 w 147"/>
                <a:gd name="T13" fmla="*/ 65 h 70"/>
                <a:gd name="T14" fmla="*/ 106 w 147"/>
                <a:gd name="T15" fmla="*/ 64 h 70"/>
                <a:gd name="T16" fmla="*/ 90 w 147"/>
                <a:gd name="T17" fmla="*/ 64 h 70"/>
                <a:gd name="T18" fmla="*/ 78 w 147"/>
                <a:gd name="T19" fmla="*/ 61 h 70"/>
                <a:gd name="T20" fmla="*/ 67 w 147"/>
                <a:gd name="T21" fmla="*/ 59 h 70"/>
                <a:gd name="T22" fmla="*/ 55 w 147"/>
                <a:gd name="T23" fmla="*/ 69 h 70"/>
                <a:gd name="T24" fmla="*/ 43 w 147"/>
                <a:gd name="T25" fmla="*/ 66 h 70"/>
                <a:gd name="T26" fmla="*/ 38 w 147"/>
                <a:gd name="T27" fmla="*/ 65 h 70"/>
                <a:gd name="T28" fmla="*/ 33 w 147"/>
                <a:gd name="T29" fmla="*/ 60 h 70"/>
                <a:gd name="T30" fmla="*/ 25 w 147"/>
                <a:gd name="T31" fmla="*/ 54 h 70"/>
                <a:gd name="T32" fmla="*/ 16 w 147"/>
                <a:gd name="T33" fmla="*/ 47 h 70"/>
                <a:gd name="T34" fmla="*/ 12 w 147"/>
                <a:gd name="T35" fmla="*/ 41 h 70"/>
                <a:gd name="T36" fmla="*/ 8 w 147"/>
                <a:gd name="T37" fmla="*/ 34 h 70"/>
                <a:gd name="T38" fmla="*/ 7 w 147"/>
                <a:gd name="T39" fmla="*/ 30 h 70"/>
                <a:gd name="T40" fmla="*/ 4 w 147"/>
                <a:gd name="T41" fmla="*/ 25 h 70"/>
                <a:gd name="T42" fmla="*/ 13 w 147"/>
                <a:gd name="T43" fmla="*/ 20 h 70"/>
                <a:gd name="T44" fmla="*/ 24 w 147"/>
                <a:gd name="T45" fmla="*/ 17 h 70"/>
                <a:gd name="T46" fmla="*/ 36 w 147"/>
                <a:gd name="T47" fmla="*/ 9 h 70"/>
                <a:gd name="T48" fmla="*/ 42 w 147"/>
                <a:gd name="T49" fmla="*/ 10 h 70"/>
                <a:gd name="T50" fmla="*/ 47 w 147"/>
                <a:gd name="T51" fmla="*/ 4 h 70"/>
                <a:gd name="T52" fmla="*/ 54 w 147"/>
                <a:gd name="T53" fmla="*/ 5 h 70"/>
                <a:gd name="T54" fmla="*/ 61 w 147"/>
                <a:gd name="T55" fmla="*/ 6 h 70"/>
                <a:gd name="T56" fmla="*/ 62 w 147"/>
                <a:gd name="T57" fmla="*/ 2 h 70"/>
                <a:gd name="T58" fmla="*/ 69 w 147"/>
                <a:gd name="T59" fmla="*/ 4 h 70"/>
                <a:gd name="T60" fmla="*/ 77 w 147"/>
                <a:gd name="T61" fmla="*/ 13 h 70"/>
                <a:gd name="T62" fmla="*/ 93 w 147"/>
                <a:gd name="T63" fmla="*/ 13 h 70"/>
                <a:gd name="T64" fmla="*/ 93 w 147"/>
                <a:gd name="T65" fmla="*/ 27 h 70"/>
                <a:gd name="T66" fmla="*/ 105 w 147"/>
                <a:gd name="T67" fmla="*/ 24 h 70"/>
                <a:gd name="T68" fmla="*/ 111 w 147"/>
                <a:gd name="T69" fmla="*/ 18 h 70"/>
                <a:gd name="T70" fmla="*/ 123 w 147"/>
                <a:gd name="T71" fmla="*/ 26 h 70"/>
                <a:gd name="T72" fmla="*/ 130 w 147"/>
                <a:gd name="T73" fmla="*/ 30 h 70"/>
                <a:gd name="T74" fmla="*/ 145 w 147"/>
                <a:gd name="T75" fmla="*/ 39 h 70"/>
                <a:gd name="T76" fmla="*/ 144 w 147"/>
                <a:gd name="T7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70">
                  <a:moveTo>
                    <a:pt x="144" y="44"/>
                  </a:moveTo>
                  <a:cubicBezTo>
                    <a:pt x="143" y="44"/>
                    <a:pt x="141" y="46"/>
                    <a:pt x="141" y="46"/>
                  </a:cubicBezTo>
                  <a:cubicBezTo>
                    <a:pt x="141" y="47"/>
                    <a:pt x="138" y="47"/>
                    <a:pt x="136" y="48"/>
                  </a:cubicBezTo>
                  <a:cubicBezTo>
                    <a:pt x="135" y="50"/>
                    <a:pt x="134" y="52"/>
                    <a:pt x="131" y="57"/>
                  </a:cubicBezTo>
                  <a:cubicBezTo>
                    <a:pt x="127" y="62"/>
                    <a:pt x="126" y="60"/>
                    <a:pt x="123" y="62"/>
                  </a:cubicBezTo>
                  <a:cubicBezTo>
                    <a:pt x="119" y="64"/>
                    <a:pt x="117" y="62"/>
                    <a:pt x="113" y="63"/>
                  </a:cubicBezTo>
                  <a:cubicBezTo>
                    <a:pt x="110" y="64"/>
                    <a:pt x="108" y="65"/>
                    <a:pt x="107" y="65"/>
                  </a:cubicBezTo>
                  <a:cubicBezTo>
                    <a:pt x="107" y="65"/>
                    <a:pt x="106" y="64"/>
                    <a:pt x="106" y="64"/>
                  </a:cubicBezTo>
                  <a:cubicBezTo>
                    <a:pt x="103" y="60"/>
                    <a:pt x="96" y="64"/>
                    <a:pt x="90" y="64"/>
                  </a:cubicBezTo>
                  <a:cubicBezTo>
                    <a:pt x="84" y="64"/>
                    <a:pt x="83" y="63"/>
                    <a:pt x="78" y="61"/>
                  </a:cubicBezTo>
                  <a:cubicBezTo>
                    <a:pt x="73" y="59"/>
                    <a:pt x="68" y="57"/>
                    <a:pt x="67" y="59"/>
                  </a:cubicBezTo>
                  <a:cubicBezTo>
                    <a:pt x="66" y="61"/>
                    <a:pt x="60" y="68"/>
                    <a:pt x="55" y="69"/>
                  </a:cubicBezTo>
                  <a:cubicBezTo>
                    <a:pt x="51" y="70"/>
                    <a:pt x="47" y="69"/>
                    <a:pt x="43" y="66"/>
                  </a:cubicBezTo>
                  <a:cubicBezTo>
                    <a:pt x="40" y="65"/>
                    <a:pt x="40" y="65"/>
                    <a:pt x="38" y="65"/>
                  </a:cubicBezTo>
                  <a:cubicBezTo>
                    <a:pt x="38" y="60"/>
                    <a:pt x="36" y="62"/>
                    <a:pt x="33" y="60"/>
                  </a:cubicBezTo>
                  <a:cubicBezTo>
                    <a:pt x="29" y="57"/>
                    <a:pt x="29" y="57"/>
                    <a:pt x="25" y="54"/>
                  </a:cubicBezTo>
                  <a:cubicBezTo>
                    <a:pt x="20" y="50"/>
                    <a:pt x="18" y="49"/>
                    <a:pt x="16" y="47"/>
                  </a:cubicBezTo>
                  <a:cubicBezTo>
                    <a:pt x="14" y="45"/>
                    <a:pt x="14" y="45"/>
                    <a:pt x="12" y="41"/>
                  </a:cubicBezTo>
                  <a:cubicBezTo>
                    <a:pt x="10" y="37"/>
                    <a:pt x="10" y="37"/>
                    <a:pt x="8" y="34"/>
                  </a:cubicBezTo>
                  <a:cubicBezTo>
                    <a:pt x="7" y="30"/>
                    <a:pt x="10" y="32"/>
                    <a:pt x="7" y="30"/>
                  </a:cubicBezTo>
                  <a:cubicBezTo>
                    <a:pt x="4" y="28"/>
                    <a:pt x="0" y="26"/>
                    <a:pt x="4" y="25"/>
                  </a:cubicBezTo>
                  <a:cubicBezTo>
                    <a:pt x="7" y="23"/>
                    <a:pt x="6" y="20"/>
                    <a:pt x="13" y="20"/>
                  </a:cubicBezTo>
                  <a:cubicBezTo>
                    <a:pt x="19" y="20"/>
                    <a:pt x="21" y="19"/>
                    <a:pt x="24" y="17"/>
                  </a:cubicBezTo>
                  <a:cubicBezTo>
                    <a:pt x="27" y="15"/>
                    <a:pt x="35" y="9"/>
                    <a:pt x="36" y="9"/>
                  </a:cubicBezTo>
                  <a:cubicBezTo>
                    <a:pt x="36" y="9"/>
                    <a:pt x="37" y="10"/>
                    <a:pt x="42" y="10"/>
                  </a:cubicBezTo>
                  <a:cubicBezTo>
                    <a:pt x="47" y="10"/>
                    <a:pt x="44" y="6"/>
                    <a:pt x="47" y="4"/>
                  </a:cubicBezTo>
                  <a:cubicBezTo>
                    <a:pt x="50" y="2"/>
                    <a:pt x="53" y="3"/>
                    <a:pt x="54" y="5"/>
                  </a:cubicBezTo>
                  <a:cubicBezTo>
                    <a:pt x="55" y="6"/>
                    <a:pt x="61" y="9"/>
                    <a:pt x="61" y="6"/>
                  </a:cubicBezTo>
                  <a:cubicBezTo>
                    <a:pt x="61" y="5"/>
                    <a:pt x="61" y="3"/>
                    <a:pt x="62" y="2"/>
                  </a:cubicBezTo>
                  <a:cubicBezTo>
                    <a:pt x="63" y="2"/>
                    <a:pt x="65" y="0"/>
                    <a:pt x="69" y="4"/>
                  </a:cubicBezTo>
                  <a:cubicBezTo>
                    <a:pt x="73" y="9"/>
                    <a:pt x="68" y="13"/>
                    <a:pt x="77" y="13"/>
                  </a:cubicBezTo>
                  <a:cubicBezTo>
                    <a:pt x="85" y="13"/>
                    <a:pt x="94" y="5"/>
                    <a:pt x="93" y="13"/>
                  </a:cubicBezTo>
                  <a:cubicBezTo>
                    <a:pt x="92" y="20"/>
                    <a:pt x="89" y="26"/>
                    <a:pt x="93" y="27"/>
                  </a:cubicBezTo>
                  <a:cubicBezTo>
                    <a:pt x="97" y="29"/>
                    <a:pt x="105" y="28"/>
                    <a:pt x="105" y="24"/>
                  </a:cubicBezTo>
                  <a:cubicBezTo>
                    <a:pt x="105" y="20"/>
                    <a:pt x="106" y="14"/>
                    <a:pt x="111" y="18"/>
                  </a:cubicBezTo>
                  <a:cubicBezTo>
                    <a:pt x="116" y="23"/>
                    <a:pt x="123" y="24"/>
                    <a:pt x="123" y="26"/>
                  </a:cubicBezTo>
                  <a:cubicBezTo>
                    <a:pt x="123" y="29"/>
                    <a:pt x="121" y="28"/>
                    <a:pt x="130" y="30"/>
                  </a:cubicBezTo>
                  <a:cubicBezTo>
                    <a:pt x="139" y="33"/>
                    <a:pt x="143" y="36"/>
                    <a:pt x="145" y="39"/>
                  </a:cubicBezTo>
                  <a:cubicBezTo>
                    <a:pt x="147" y="41"/>
                    <a:pt x="144" y="43"/>
                    <a:pt x="144" y="4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1203">
              <a:extLst>
                <a:ext uri="{FF2B5EF4-FFF2-40B4-BE49-F238E27FC236}">
                  <a16:creationId xmlns:a16="http://schemas.microsoft.com/office/drawing/2014/main" id="{445F79E5-6492-364E-ACEE-36FE920230BA}"/>
                </a:ext>
              </a:extLst>
            </p:cNvPr>
            <p:cNvSpPr>
              <a:spLocks/>
            </p:cNvSpPr>
            <p:nvPr/>
          </p:nvSpPr>
          <p:spPr bwMode="auto">
            <a:xfrm>
              <a:off x="2908" y="1232"/>
              <a:ext cx="48" cy="51"/>
            </a:xfrm>
            <a:custGeom>
              <a:avLst/>
              <a:gdLst>
                <a:gd name="T0" fmla="*/ 80 w 80"/>
                <a:gd name="T1" fmla="*/ 60 h 85"/>
                <a:gd name="T2" fmla="*/ 78 w 80"/>
                <a:gd name="T3" fmla="*/ 61 h 85"/>
                <a:gd name="T4" fmla="*/ 71 w 80"/>
                <a:gd name="T5" fmla="*/ 60 h 85"/>
                <a:gd name="T6" fmla="*/ 63 w 80"/>
                <a:gd name="T7" fmla="*/ 60 h 85"/>
                <a:gd name="T8" fmla="*/ 58 w 80"/>
                <a:gd name="T9" fmla="*/ 56 h 85"/>
                <a:gd name="T10" fmla="*/ 55 w 80"/>
                <a:gd name="T11" fmla="*/ 61 h 85"/>
                <a:gd name="T12" fmla="*/ 51 w 80"/>
                <a:gd name="T13" fmla="*/ 71 h 85"/>
                <a:gd name="T14" fmla="*/ 47 w 80"/>
                <a:gd name="T15" fmla="*/ 78 h 85"/>
                <a:gd name="T16" fmla="*/ 44 w 80"/>
                <a:gd name="T17" fmla="*/ 84 h 85"/>
                <a:gd name="T18" fmla="*/ 38 w 80"/>
                <a:gd name="T19" fmla="*/ 85 h 85"/>
                <a:gd name="T20" fmla="*/ 38 w 80"/>
                <a:gd name="T21" fmla="*/ 84 h 85"/>
                <a:gd name="T22" fmla="*/ 37 w 80"/>
                <a:gd name="T23" fmla="*/ 75 h 85"/>
                <a:gd name="T24" fmla="*/ 37 w 80"/>
                <a:gd name="T25" fmla="*/ 59 h 85"/>
                <a:gd name="T26" fmla="*/ 34 w 80"/>
                <a:gd name="T27" fmla="*/ 49 h 85"/>
                <a:gd name="T28" fmla="*/ 22 w 80"/>
                <a:gd name="T29" fmla="*/ 35 h 85"/>
                <a:gd name="T30" fmla="*/ 13 w 80"/>
                <a:gd name="T31" fmla="*/ 25 h 85"/>
                <a:gd name="T32" fmla="*/ 6 w 80"/>
                <a:gd name="T33" fmla="*/ 15 h 85"/>
                <a:gd name="T34" fmla="*/ 0 w 80"/>
                <a:gd name="T35" fmla="*/ 7 h 85"/>
                <a:gd name="T36" fmla="*/ 12 w 80"/>
                <a:gd name="T37" fmla="*/ 3 h 85"/>
                <a:gd name="T38" fmla="*/ 22 w 80"/>
                <a:gd name="T39" fmla="*/ 3 h 85"/>
                <a:gd name="T40" fmla="*/ 33 w 80"/>
                <a:gd name="T41" fmla="*/ 10 h 85"/>
                <a:gd name="T42" fmla="*/ 46 w 80"/>
                <a:gd name="T43" fmla="*/ 12 h 85"/>
                <a:gd name="T44" fmla="*/ 56 w 80"/>
                <a:gd name="T45" fmla="*/ 23 h 85"/>
                <a:gd name="T46" fmla="*/ 56 w 80"/>
                <a:gd name="T47" fmla="*/ 32 h 85"/>
                <a:gd name="T48" fmla="*/ 65 w 80"/>
                <a:gd name="T49" fmla="*/ 36 h 85"/>
                <a:gd name="T50" fmla="*/ 69 w 80"/>
                <a:gd name="T51" fmla="*/ 46 h 85"/>
                <a:gd name="T52" fmla="*/ 76 w 80"/>
                <a:gd name="T53" fmla="*/ 52 h 85"/>
                <a:gd name="T54" fmla="*/ 80 w 80"/>
                <a:gd name="T55"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85">
                  <a:moveTo>
                    <a:pt x="80" y="60"/>
                  </a:moveTo>
                  <a:cubicBezTo>
                    <a:pt x="79" y="60"/>
                    <a:pt x="79" y="61"/>
                    <a:pt x="78" y="61"/>
                  </a:cubicBezTo>
                  <a:cubicBezTo>
                    <a:pt x="76" y="62"/>
                    <a:pt x="73" y="61"/>
                    <a:pt x="71" y="60"/>
                  </a:cubicBezTo>
                  <a:cubicBezTo>
                    <a:pt x="69" y="59"/>
                    <a:pt x="68" y="58"/>
                    <a:pt x="63" y="60"/>
                  </a:cubicBezTo>
                  <a:cubicBezTo>
                    <a:pt x="58" y="62"/>
                    <a:pt x="61" y="58"/>
                    <a:pt x="58" y="56"/>
                  </a:cubicBezTo>
                  <a:cubicBezTo>
                    <a:pt x="56" y="54"/>
                    <a:pt x="54" y="55"/>
                    <a:pt x="55" y="61"/>
                  </a:cubicBezTo>
                  <a:cubicBezTo>
                    <a:pt x="56" y="66"/>
                    <a:pt x="55" y="68"/>
                    <a:pt x="51" y="71"/>
                  </a:cubicBezTo>
                  <a:cubicBezTo>
                    <a:pt x="48" y="75"/>
                    <a:pt x="51" y="74"/>
                    <a:pt x="47" y="78"/>
                  </a:cubicBezTo>
                  <a:cubicBezTo>
                    <a:pt x="44" y="83"/>
                    <a:pt x="45" y="82"/>
                    <a:pt x="44" y="84"/>
                  </a:cubicBezTo>
                  <a:cubicBezTo>
                    <a:pt x="43" y="85"/>
                    <a:pt x="41" y="85"/>
                    <a:pt x="38" y="85"/>
                  </a:cubicBezTo>
                  <a:cubicBezTo>
                    <a:pt x="38" y="85"/>
                    <a:pt x="38" y="84"/>
                    <a:pt x="38" y="84"/>
                  </a:cubicBezTo>
                  <a:cubicBezTo>
                    <a:pt x="36" y="81"/>
                    <a:pt x="38" y="77"/>
                    <a:pt x="37" y="75"/>
                  </a:cubicBezTo>
                  <a:cubicBezTo>
                    <a:pt x="35" y="72"/>
                    <a:pt x="34" y="69"/>
                    <a:pt x="37" y="59"/>
                  </a:cubicBezTo>
                  <a:cubicBezTo>
                    <a:pt x="40" y="50"/>
                    <a:pt x="35" y="53"/>
                    <a:pt x="34" y="49"/>
                  </a:cubicBezTo>
                  <a:cubicBezTo>
                    <a:pt x="34" y="45"/>
                    <a:pt x="27" y="40"/>
                    <a:pt x="22" y="35"/>
                  </a:cubicBezTo>
                  <a:cubicBezTo>
                    <a:pt x="17" y="30"/>
                    <a:pt x="15" y="28"/>
                    <a:pt x="13" y="25"/>
                  </a:cubicBezTo>
                  <a:cubicBezTo>
                    <a:pt x="11" y="21"/>
                    <a:pt x="11" y="18"/>
                    <a:pt x="6" y="15"/>
                  </a:cubicBezTo>
                  <a:cubicBezTo>
                    <a:pt x="2" y="12"/>
                    <a:pt x="1" y="9"/>
                    <a:pt x="0" y="7"/>
                  </a:cubicBezTo>
                  <a:cubicBezTo>
                    <a:pt x="3" y="6"/>
                    <a:pt x="9" y="4"/>
                    <a:pt x="12" y="3"/>
                  </a:cubicBezTo>
                  <a:cubicBezTo>
                    <a:pt x="16" y="3"/>
                    <a:pt x="17" y="0"/>
                    <a:pt x="22" y="3"/>
                  </a:cubicBezTo>
                  <a:cubicBezTo>
                    <a:pt x="27" y="7"/>
                    <a:pt x="29" y="8"/>
                    <a:pt x="33" y="10"/>
                  </a:cubicBezTo>
                  <a:cubicBezTo>
                    <a:pt x="37" y="13"/>
                    <a:pt x="40" y="9"/>
                    <a:pt x="46" y="12"/>
                  </a:cubicBezTo>
                  <a:cubicBezTo>
                    <a:pt x="52" y="16"/>
                    <a:pt x="57" y="17"/>
                    <a:pt x="56" y="23"/>
                  </a:cubicBezTo>
                  <a:cubicBezTo>
                    <a:pt x="55" y="28"/>
                    <a:pt x="54" y="31"/>
                    <a:pt x="56" y="32"/>
                  </a:cubicBezTo>
                  <a:cubicBezTo>
                    <a:pt x="59" y="32"/>
                    <a:pt x="65" y="31"/>
                    <a:pt x="65" y="36"/>
                  </a:cubicBezTo>
                  <a:cubicBezTo>
                    <a:pt x="65" y="41"/>
                    <a:pt x="68" y="46"/>
                    <a:pt x="69" y="46"/>
                  </a:cubicBezTo>
                  <a:cubicBezTo>
                    <a:pt x="71" y="47"/>
                    <a:pt x="75" y="49"/>
                    <a:pt x="76" y="52"/>
                  </a:cubicBezTo>
                  <a:cubicBezTo>
                    <a:pt x="76" y="55"/>
                    <a:pt x="77" y="58"/>
                    <a:pt x="80" y="6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1204">
              <a:extLst>
                <a:ext uri="{FF2B5EF4-FFF2-40B4-BE49-F238E27FC236}">
                  <a16:creationId xmlns:a16="http://schemas.microsoft.com/office/drawing/2014/main" id="{B7EFBFC3-87D7-F541-955B-0A4D3983C74A}"/>
                </a:ext>
              </a:extLst>
            </p:cNvPr>
            <p:cNvSpPr>
              <a:spLocks/>
            </p:cNvSpPr>
            <p:nvPr/>
          </p:nvSpPr>
          <p:spPr bwMode="auto">
            <a:xfrm>
              <a:off x="3095" y="1315"/>
              <a:ext cx="98" cy="41"/>
            </a:xfrm>
            <a:custGeom>
              <a:avLst/>
              <a:gdLst>
                <a:gd name="T0" fmla="*/ 163 w 164"/>
                <a:gd name="T1" fmla="*/ 66 h 69"/>
                <a:gd name="T2" fmla="*/ 156 w 164"/>
                <a:gd name="T3" fmla="*/ 68 h 69"/>
                <a:gd name="T4" fmla="*/ 145 w 164"/>
                <a:gd name="T5" fmla="*/ 65 h 69"/>
                <a:gd name="T6" fmla="*/ 138 w 164"/>
                <a:gd name="T7" fmla="*/ 62 h 69"/>
                <a:gd name="T8" fmla="*/ 129 w 164"/>
                <a:gd name="T9" fmla="*/ 59 h 69"/>
                <a:gd name="T10" fmla="*/ 124 w 164"/>
                <a:gd name="T11" fmla="*/ 62 h 69"/>
                <a:gd name="T12" fmla="*/ 124 w 164"/>
                <a:gd name="T13" fmla="*/ 63 h 69"/>
                <a:gd name="T14" fmla="*/ 115 w 164"/>
                <a:gd name="T15" fmla="*/ 65 h 69"/>
                <a:gd name="T16" fmla="*/ 104 w 164"/>
                <a:gd name="T17" fmla="*/ 66 h 69"/>
                <a:gd name="T18" fmla="*/ 91 w 164"/>
                <a:gd name="T19" fmla="*/ 67 h 69"/>
                <a:gd name="T20" fmla="*/ 88 w 164"/>
                <a:gd name="T21" fmla="*/ 67 h 69"/>
                <a:gd name="T22" fmla="*/ 82 w 164"/>
                <a:gd name="T23" fmla="*/ 63 h 69"/>
                <a:gd name="T24" fmla="*/ 73 w 164"/>
                <a:gd name="T25" fmla="*/ 55 h 69"/>
                <a:gd name="T26" fmla="*/ 64 w 164"/>
                <a:gd name="T27" fmla="*/ 57 h 69"/>
                <a:gd name="T28" fmla="*/ 53 w 164"/>
                <a:gd name="T29" fmla="*/ 59 h 69"/>
                <a:gd name="T30" fmla="*/ 43 w 164"/>
                <a:gd name="T31" fmla="*/ 56 h 69"/>
                <a:gd name="T32" fmla="*/ 46 w 164"/>
                <a:gd name="T33" fmla="*/ 48 h 69"/>
                <a:gd name="T34" fmla="*/ 42 w 164"/>
                <a:gd name="T35" fmla="*/ 35 h 69"/>
                <a:gd name="T36" fmla="*/ 37 w 164"/>
                <a:gd name="T37" fmla="*/ 26 h 69"/>
                <a:gd name="T38" fmla="*/ 8 w 164"/>
                <a:gd name="T39" fmla="*/ 12 h 69"/>
                <a:gd name="T40" fmla="*/ 0 w 164"/>
                <a:gd name="T41" fmla="*/ 6 h 69"/>
                <a:gd name="T42" fmla="*/ 1 w 164"/>
                <a:gd name="T43" fmla="*/ 3 h 69"/>
                <a:gd name="T44" fmla="*/ 7 w 164"/>
                <a:gd name="T45" fmla="*/ 0 h 69"/>
                <a:gd name="T46" fmla="*/ 16 w 164"/>
                <a:gd name="T47" fmla="*/ 1 h 69"/>
                <a:gd name="T48" fmla="*/ 24 w 164"/>
                <a:gd name="T49" fmla="*/ 3 h 69"/>
                <a:gd name="T50" fmla="*/ 32 w 164"/>
                <a:gd name="T51" fmla="*/ 7 h 69"/>
                <a:gd name="T52" fmla="*/ 45 w 164"/>
                <a:gd name="T53" fmla="*/ 10 h 69"/>
                <a:gd name="T54" fmla="*/ 59 w 164"/>
                <a:gd name="T55" fmla="*/ 11 h 69"/>
                <a:gd name="T56" fmla="*/ 69 w 164"/>
                <a:gd name="T57" fmla="*/ 12 h 69"/>
                <a:gd name="T58" fmla="*/ 82 w 164"/>
                <a:gd name="T59" fmla="*/ 21 h 69"/>
                <a:gd name="T60" fmla="*/ 95 w 164"/>
                <a:gd name="T61" fmla="*/ 26 h 69"/>
                <a:gd name="T62" fmla="*/ 117 w 164"/>
                <a:gd name="T63" fmla="*/ 25 h 69"/>
                <a:gd name="T64" fmla="*/ 131 w 164"/>
                <a:gd name="T65" fmla="*/ 29 h 69"/>
                <a:gd name="T66" fmla="*/ 134 w 164"/>
                <a:gd name="T67" fmla="*/ 34 h 69"/>
                <a:gd name="T68" fmla="*/ 138 w 164"/>
                <a:gd name="T69" fmla="*/ 41 h 69"/>
                <a:gd name="T70" fmla="*/ 153 w 164"/>
                <a:gd name="T71" fmla="*/ 45 h 69"/>
                <a:gd name="T72" fmla="*/ 154 w 164"/>
                <a:gd name="T73" fmla="*/ 46 h 69"/>
                <a:gd name="T74" fmla="*/ 149 w 164"/>
                <a:gd name="T75" fmla="*/ 52 h 69"/>
                <a:gd name="T76" fmla="*/ 158 w 164"/>
                <a:gd name="T77" fmla="*/ 60 h 69"/>
                <a:gd name="T78" fmla="*/ 163 w 164"/>
                <a:gd name="T79"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4" h="69">
                  <a:moveTo>
                    <a:pt x="163" y="66"/>
                  </a:moveTo>
                  <a:cubicBezTo>
                    <a:pt x="163" y="69"/>
                    <a:pt x="160" y="68"/>
                    <a:pt x="156" y="68"/>
                  </a:cubicBezTo>
                  <a:cubicBezTo>
                    <a:pt x="153" y="67"/>
                    <a:pt x="147" y="65"/>
                    <a:pt x="145" y="65"/>
                  </a:cubicBezTo>
                  <a:cubicBezTo>
                    <a:pt x="142" y="64"/>
                    <a:pt x="139" y="64"/>
                    <a:pt x="138" y="62"/>
                  </a:cubicBezTo>
                  <a:cubicBezTo>
                    <a:pt x="137" y="61"/>
                    <a:pt x="133" y="61"/>
                    <a:pt x="129" y="59"/>
                  </a:cubicBezTo>
                  <a:cubicBezTo>
                    <a:pt x="126" y="58"/>
                    <a:pt x="127" y="60"/>
                    <a:pt x="124" y="62"/>
                  </a:cubicBezTo>
                  <a:cubicBezTo>
                    <a:pt x="124" y="62"/>
                    <a:pt x="124" y="63"/>
                    <a:pt x="124" y="63"/>
                  </a:cubicBezTo>
                  <a:cubicBezTo>
                    <a:pt x="120" y="65"/>
                    <a:pt x="119" y="64"/>
                    <a:pt x="115" y="65"/>
                  </a:cubicBezTo>
                  <a:cubicBezTo>
                    <a:pt x="112" y="65"/>
                    <a:pt x="108" y="65"/>
                    <a:pt x="104" y="66"/>
                  </a:cubicBezTo>
                  <a:cubicBezTo>
                    <a:pt x="101" y="66"/>
                    <a:pt x="96" y="67"/>
                    <a:pt x="91" y="67"/>
                  </a:cubicBezTo>
                  <a:cubicBezTo>
                    <a:pt x="90" y="67"/>
                    <a:pt x="89" y="67"/>
                    <a:pt x="88" y="67"/>
                  </a:cubicBezTo>
                  <a:cubicBezTo>
                    <a:pt x="85" y="66"/>
                    <a:pt x="84" y="65"/>
                    <a:pt x="82" y="63"/>
                  </a:cubicBezTo>
                  <a:cubicBezTo>
                    <a:pt x="78" y="61"/>
                    <a:pt x="74" y="57"/>
                    <a:pt x="73" y="55"/>
                  </a:cubicBezTo>
                  <a:cubicBezTo>
                    <a:pt x="71" y="54"/>
                    <a:pt x="68" y="55"/>
                    <a:pt x="64" y="57"/>
                  </a:cubicBezTo>
                  <a:cubicBezTo>
                    <a:pt x="59" y="59"/>
                    <a:pt x="59" y="59"/>
                    <a:pt x="53" y="59"/>
                  </a:cubicBezTo>
                  <a:cubicBezTo>
                    <a:pt x="49" y="60"/>
                    <a:pt x="45" y="58"/>
                    <a:pt x="43" y="56"/>
                  </a:cubicBezTo>
                  <a:cubicBezTo>
                    <a:pt x="47" y="53"/>
                    <a:pt x="49" y="51"/>
                    <a:pt x="46" y="48"/>
                  </a:cubicBezTo>
                  <a:cubicBezTo>
                    <a:pt x="43" y="44"/>
                    <a:pt x="45" y="38"/>
                    <a:pt x="42" y="35"/>
                  </a:cubicBezTo>
                  <a:cubicBezTo>
                    <a:pt x="40" y="31"/>
                    <a:pt x="47" y="31"/>
                    <a:pt x="37" y="26"/>
                  </a:cubicBezTo>
                  <a:cubicBezTo>
                    <a:pt x="27" y="21"/>
                    <a:pt x="9" y="12"/>
                    <a:pt x="8" y="12"/>
                  </a:cubicBezTo>
                  <a:cubicBezTo>
                    <a:pt x="6" y="12"/>
                    <a:pt x="7" y="10"/>
                    <a:pt x="0" y="6"/>
                  </a:cubicBezTo>
                  <a:cubicBezTo>
                    <a:pt x="0" y="5"/>
                    <a:pt x="1" y="4"/>
                    <a:pt x="1" y="3"/>
                  </a:cubicBezTo>
                  <a:cubicBezTo>
                    <a:pt x="2" y="1"/>
                    <a:pt x="3" y="0"/>
                    <a:pt x="7" y="0"/>
                  </a:cubicBezTo>
                  <a:cubicBezTo>
                    <a:pt x="10" y="0"/>
                    <a:pt x="13" y="0"/>
                    <a:pt x="16" y="1"/>
                  </a:cubicBezTo>
                  <a:cubicBezTo>
                    <a:pt x="19" y="3"/>
                    <a:pt x="20" y="1"/>
                    <a:pt x="24" y="3"/>
                  </a:cubicBezTo>
                  <a:cubicBezTo>
                    <a:pt x="27" y="5"/>
                    <a:pt x="28" y="5"/>
                    <a:pt x="32" y="7"/>
                  </a:cubicBezTo>
                  <a:cubicBezTo>
                    <a:pt x="36" y="8"/>
                    <a:pt x="38" y="9"/>
                    <a:pt x="45" y="10"/>
                  </a:cubicBezTo>
                  <a:cubicBezTo>
                    <a:pt x="51" y="10"/>
                    <a:pt x="54" y="9"/>
                    <a:pt x="59" y="11"/>
                  </a:cubicBezTo>
                  <a:cubicBezTo>
                    <a:pt x="64" y="12"/>
                    <a:pt x="65" y="9"/>
                    <a:pt x="69" y="12"/>
                  </a:cubicBezTo>
                  <a:cubicBezTo>
                    <a:pt x="72" y="15"/>
                    <a:pt x="78" y="15"/>
                    <a:pt x="82" y="21"/>
                  </a:cubicBezTo>
                  <a:cubicBezTo>
                    <a:pt x="87" y="26"/>
                    <a:pt x="89" y="27"/>
                    <a:pt x="95" y="26"/>
                  </a:cubicBezTo>
                  <a:cubicBezTo>
                    <a:pt x="101" y="25"/>
                    <a:pt x="108" y="21"/>
                    <a:pt x="117" y="25"/>
                  </a:cubicBezTo>
                  <a:cubicBezTo>
                    <a:pt x="126" y="28"/>
                    <a:pt x="129" y="28"/>
                    <a:pt x="131" y="29"/>
                  </a:cubicBezTo>
                  <a:cubicBezTo>
                    <a:pt x="132" y="29"/>
                    <a:pt x="133" y="31"/>
                    <a:pt x="134" y="34"/>
                  </a:cubicBezTo>
                  <a:cubicBezTo>
                    <a:pt x="134" y="37"/>
                    <a:pt x="136" y="39"/>
                    <a:pt x="138" y="41"/>
                  </a:cubicBezTo>
                  <a:cubicBezTo>
                    <a:pt x="141" y="43"/>
                    <a:pt x="146" y="43"/>
                    <a:pt x="153" y="45"/>
                  </a:cubicBezTo>
                  <a:cubicBezTo>
                    <a:pt x="153" y="46"/>
                    <a:pt x="153" y="46"/>
                    <a:pt x="154" y="46"/>
                  </a:cubicBezTo>
                  <a:cubicBezTo>
                    <a:pt x="153" y="47"/>
                    <a:pt x="151" y="50"/>
                    <a:pt x="149" y="52"/>
                  </a:cubicBezTo>
                  <a:cubicBezTo>
                    <a:pt x="147" y="55"/>
                    <a:pt x="153" y="56"/>
                    <a:pt x="158" y="60"/>
                  </a:cubicBezTo>
                  <a:cubicBezTo>
                    <a:pt x="163" y="63"/>
                    <a:pt x="164" y="63"/>
                    <a:pt x="163" y="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1205">
              <a:extLst>
                <a:ext uri="{FF2B5EF4-FFF2-40B4-BE49-F238E27FC236}">
                  <a16:creationId xmlns:a16="http://schemas.microsoft.com/office/drawing/2014/main" id="{86E3B5F9-8159-0549-9A73-5D908F3C5DEC}"/>
                </a:ext>
              </a:extLst>
            </p:cNvPr>
            <p:cNvSpPr>
              <a:spLocks/>
            </p:cNvSpPr>
            <p:nvPr/>
          </p:nvSpPr>
          <p:spPr bwMode="auto">
            <a:xfrm>
              <a:off x="3169" y="1342"/>
              <a:ext cx="78" cy="58"/>
            </a:xfrm>
            <a:custGeom>
              <a:avLst/>
              <a:gdLst>
                <a:gd name="T0" fmla="*/ 124 w 130"/>
                <a:gd name="T1" fmla="*/ 44 h 98"/>
                <a:gd name="T2" fmla="*/ 107 w 130"/>
                <a:gd name="T3" fmla="*/ 53 h 98"/>
                <a:gd name="T4" fmla="*/ 105 w 130"/>
                <a:gd name="T5" fmla="*/ 72 h 98"/>
                <a:gd name="T6" fmla="*/ 99 w 130"/>
                <a:gd name="T7" fmla="*/ 87 h 98"/>
                <a:gd name="T8" fmla="*/ 101 w 130"/>
                <a:gd name="T9" fmla="*/ 97 h 98"/>
                <a:gd name="T10" fmla="*/ 96 w 130"/>
                <a:gd name="T11" fmla="*/ 97 h 98"/>
                <a:gd name="T12" fmla="*/ 80 w 130"/>
                <a:gd name="T13" fmla="*/ 87 h 98"/>
                <a:gd name="T14" fmla="*/ 83 w 130"/>
                <a:gd name="T15" fmla="*/ 83 h 98"/>
                <a:gd name="T16" fmla="*/ 82 w 130"/>
                <a:gd name="T17" fmla="*/ 78 h 98"/>
                <a:gd name="T18" fmla="*/ 84 w 130"/>
                <a:gd name="T19" fmla="*/ 72 h 98"/>
                <a:gd name="T20" fmla="*/ 79 w 130"/>
                <a:gd name="T21" fmla="*/ 65 h 98"/>
                <a:gd name="T22" fmla="*/ 68 w 130"/>
                <a:gd name="T23" fmla="*/ 63 h 98"/>
                <a:gd name="T24" fmla="*/ 58 w 130"/>
                <a:gd name="T25" fmla="*/ 72 h 98"/>
                <a:gd name="T26" fmla="*/ 50 w 130"/>
                <a:gd name="T27" fmla="*/ 79 h 98"/>
                <a:gd name="T28" fmla="*/ 43 w 130"/>
                <a:gd name="T29" fmla="*/ 85 h 98"/>
                <a:gd name="T30" fmla="*/ 42 w 130"/>
                <a:gd name="T31" fmla="*/ 77 h 98"/>
                <a:gd name="T32" fmla="*/ 39 w 130"/>
                <a:gd name="T33" fmla="*/ 66 h 98"/>
                <a:gd name="T34" fmla="*/ 23 w 130"/>
                <a:gd name="T35" fmla="*/ 57 h 98"/>
                <a:gd name="T36" fmla="*/ 19 w 130"/>
                <a:gd name="T37" fmla="*/ 51 h 98"/>
                <a:gd name="T38" fmla="*/ 25 w 130"/>
                <a:gd name="T39" fmla="*/ 46 h 98"/>
                <a:gd name="T40" fmla="*/ 13 w 130"/>
                <a:gd name="T41" fmla="*/ 40 h 98"/>
                <a:gd name="T42" fmla="*/ 13 w 130"/>
                <a:gd name="T43" fmla="*/ 31 h 98"/>
                <a:gd name="T44" fmla="*/ 9 w 130"/>
                <a:gd name="T45" fmla="*/ 26 h 98"/>
                <a:gd name="T46" fmla="*/ 0 w 130"/>
                <a:gd name="T47" fmla="*/ 17 h 98"/>
                <a:gd name="T48" fmla="*/ 5 w 130"/>
                <a:gd name="T49" fmla="*/ 14 h 98"/>
                <a:gd name="T50" fmla="*/ 14 w 130"/>
                <a:gd name="T51" fmla="*/ 17 h 98"/>
                <a:gd name="T52" fmla="*/ 21 w 130"/>
                <a:gd name="T53" fmla="*/ 20 h 98"/>
                <a:gd name="T54" fmla="*/ 32 w 130"/>
                <a:gd name="T55" fmla="*/ 23 h 98"/>
                <a:gd name="T56" fmla="*/ 39 w 130"/>
                <a:gd name="T57" fmla="*/ 21 h 98"/>
                <a:gd name="T58" fmla="*/ 34 w 130"/>
                <a:gd name="T59" fmla="*/ 15 h 98"/>
                <a:gd name="T60" fmla="*/ 25 w 130"/>
                <a:gd name="T61" fmla="*/ 7 h 98"/>
                <a:gd name="T62" fmla="*/ 30 w 130"/>
                <a:gd name="T63" fmla="*/ 1 h 98"/>
                <a:gd name="T64" fmla="*/ 41 w 130"/>
                <a:gd name="T65" fmla="*/ 4 h 98"/>
                <a:gd name="T66" fmla="*/ 52 w 130"/>
                <a:gd name="T67" fmla="*/ 15 h 98"/>
                <a:gd name="T68" fmla="*/ 59 w 130"/>
                <a:gd name="T69" fmla="*/ 19 h 98"/>
                <a:gd name="T70" fmla="*/ 67 w 130"/>
                <a:gd name="T71" fmla="*/ 15 h 98"/>
                <a:gd name="T72" fmla="*/ 77 w 130"/>
                <a:gd name="T73" fmla="*/ 5 h 98"/>
                <a:gd name="T74" fmla="*/ 79 w 130"/>
                <a:gd name="T75" fmla="*/ 3 h 98"/>
                <a:gd name="T76" fmla="*/ 85 w 130"/>
                <a:gd name="T77" fmla="*/ 11 h 98"/>
                <a:gd name="T78" fmla="*/ 97 w 130"/>
                <a:gd name="T79" fmla="*/ 27 h 98"/>
                <a:gd name="T80" fmla="*/ 115 w 130"/>
                <a:gd name="T81" fmla="*/ 38 h 98"/>
                <a:gd name="T82" fmla="*/ 124 w 130"/>
                <a:gd name="T8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98">
                  <a:moveTo>
                    <a:pt x="124" y="44"/>
                  </a:moveTo>
                  <a:cubicBezTo>
                    <a:pt x="118" y="46"/>
                    <a:pt x="109" y="45"/>
                    <a:pt x="107" y="53"/>
                  </a:cubicBezTo>
                  <a:cubicBezTo>
                    <a:pt x="105" y="60"/>
                    <a:pt x="109" y="64"/>
                    <a:pt x="105" y="72"/>
                  </a:cubicBezTo>
                  <a:cubicBezTo>
                    <a:pt x="100" y="80"/>
                    <a:pt x="96" y="75"/>
                    <a:pt x="99" y="87"/>
                  </a:cubicBezTo>
                  <a:cubicBezTo>
                    <a:pt x="100" y="91"/>
                    <a:pt x="100" y="94"/>
                    <a:pt x="101" y="97"/>
                  </a:cubicBezTo>
                  <a:cubicBezTo>
                    <a:pt x="100" y="97"/>
                    <a:pt x="98" y="98"/>
                    <a:pt x="96" y="97"/>
                  </a:cubicBezTo>
                  <a:cubicBezTo>
                    <a:pt x="92" y="97"/>
                    <a:pt x="85" y="91"/>
                    <a:pt x="80" y="87"/>
                  </a:cubicBezTo>
                  <a:cubicBezTo>
                    <a:pt x="76" y="84"/>
                    <a:pt x="83" y="84"/>
                    <a:pt x="83" y="83"/>
                  </a:cubicBezTo>
                  <a:cubicBezTo>
                    <a:pt x="84" y="83"/>
                    <a:pt x="83" y="80"/>
                    <a:pt x="82" y="78"/>
                  </a:cubicBezTo>
                  <a:cubicBezTo>
                    <a:pt x="81" y="77"/>
                    <a:pt x="82" y="74"/>
                    <a:pt x="84" y="72"/>
                  </a:cubicBezTo>
                  <a:cubicBezTo>
                    <a:pt x="86" y="70"/>
                    <a:pt x="81" y="68"/>
                    <a:pt x="79" y="65"/>
                  </a:cubicBezTo>
                  <a:cubicBezTo>
                    <a:pt x="76" y="62"/>
                    <a:pt x="70" y="63"/>
                    <a:pt x="68" y="63"/>
                  </a:cubicBezTo>
                  <a:cubicBezTo>
                    <a:pt x="66" y="64"/>
                    <a:pt x="63" y="68"/>
                    <a:pt x="58" y="72"/>
                  </a:cubicBezTo>
                  <a:cubicBezTo>
                    <a:pt x="53" y="75"/>
                    <a:pt x="52" y="75"/>
                    <a:pt x="50" y="79"/>
                  </a:cubicBezTo>
                  <a:cubicBezTo>
                    <a:pt x="48" y="82"/>
                    <a:pt x="46" y="84"/>
                    <a:pt x="43" y="85"/>
                  </a:cubicBezTo>
                  <a:cubicBezTo>
                    <a:pt x="43" y="83"/>
                    <a:pt x="42" y="79"/>
                    <a:pt x="42" y="77"/>
                  </a:cubicBezTo>
                  <a:cubicBezTo>
                    <a:pt x="42" y="73"/>
                    <a:pt x="44" y="70"/>
                    <a:pt x="39" y="66"/>
                  </a:cubicBezTo>
                  <a:cubicBezTo>
                    <a:pt x="35" y="62"/>
                    <a:pt x="27" y="62"/>
                    <a:pt x="23" y="57"/>
                  </a:cubicBezTo>
                  <a:cubicBezTo>
                    <a:pt x="19" y="53"/>
                    <a:pt x="16" y="52"/>
                    <a:pt x="19" y="51"/>
                  </a:cubicBezTo>
                  <a:cubicBezTo>
                    <a:pt x="22" y="51"/>
                    <a:pt x="28" y="48"/>
                    <a:pt x="25" y="46"/>
                  </a:cubicBezTo>
                  <a:cubicBezTo>
                    <a:pt x="22" y="44"/>
                    <a:pt x="15" y="43"/>
                    <a:pt x="13" y="40"/>
                  </a:cubicBezTo>
                  <a:cubicBezTo>
                    <a:pt x="11" y="36"/>
                    <a:pt x="12" y="33"/>
                    <a:pt x="13" y="31"/>
                  </a:cubicBezTo>
                  <a:cubicBezTo>
                    <a:pt x="14" y="30"/>
                    <a:pt x="13" y="29"/>
                    <a:pt x="9" y="26"/>
                  </a:cubicBezTo>
                  <a:cubicBezTo>
                    <a:pt x="6" y="24"/>
                    <a:pt x="2" y="20"/>
                    <a:pt x="0" y="17"/>
                  </a:cubicBezTo>
                  <a:cubicBezTo>
                    <a:pt x="3" y="15"/>
                    <a:pt x="2" y="13"/>
                    <a:pt x="5" y="14"/>
                  </a:cubicBezTo>
                  <a:cubicBezTo>
                    <a:pt x="9" y="16"/>
                    <a:pt x="13" y="16"/>
                    <a:pt x="14" y="17"/>
                  </a:cubicBezTo>
                  <a:cubicBezTo>
                    <a:pt x="15" y="19"/>
                    <a:pt x="18" y="19"/>
                    <a:pt x="21" y="20"/>
                  </a:cubicBezTo>
                  <a:cubicBezTo>
                    <a:pt x="23" y="20"/>
                    <a:pt x="29" y="22"/>
                    <a:pt x="32" y="23"/>
                  </a:cubicBezTo>
                  <a:cubicBezTo>
                    <a:pt x="36" y="23"/>
                    <a:pt x="39" y="24"/>
                    <a:pt x="39" y="21"/>
                  </a:cubicBezTo>
                  <a:cubicBezTo>
                    <a:pt x="40" y="18"/>
                    <a:pt x="39" y="18"/>
                    <a:pt x="34" y="15"/>
                  </a:cubicBezTo>
                  <a:cubicBezTo>
                    <a:pt x="29" y="11"/>
                    <a:pt x="23" y="10"/>
                    <a:pt x="25" y="7"/>
                  </a:cubicBezTo>
                  <a:cubicBezTo>
                    <a:pt x="27" y="5"/>
                    <a:pt x="29" y="2"/>
                    <a:pt x="30" y="1"/>
                  </a:cubicBezTo>
                  <a:cubicBezTo>
                    <a:pt x="36" y="2"/>
                    <a:pt x="38" y="0"/>
                    <a:pt x="41" y="4"/>
                  </a:cubicBezTo>
                  <a:cubicBezTo>
                    <a:pt x="44" y="9"/>
                    <a:pt x="48" y="11"/>
                    <a:pt x="52" y="15"/>
                  </a:cubicBezTo>
                  <a:cubicBezTo>
                    <a:pt x="55" y="19"/>
                    <a:pt x="53" y="20"/>
                    <a:pt x="59" y="19"/>
                  </a:cubicBezTo>
                  <a:cubicBezTo>
                    <a:pt x="65" y="19"/>
                    <a:pt x="67" y="19"/>
                    <a:pt x="67" y="15"/>
                  </a:cubicBezTo>
                  <a:cubicBezTo>
                    <a:pt x="67" y="11"/>
                    <a:pt x="75" y="7"/>
                    <a:pt x="77" y="5"/>
                  </a:cubicBezTo>
                  <a:cubicBezTo>
                    <a:pt x="78" y="4"/>
                    <a:pt x="78" y="4"/>
                    <a:pt x="79" y="3"/>
                  </a:cubicBezTo>
                  <a:cubicBezTo>
                    <a:pt x="81" y="5"/>
                    <a:pt x="82" y="7"/>
                    <a:pt x="85" y="11"/>
                  </a:cubicBezTo>
                  <a:cubicBezTo>
                    <a:pt x="90" y="18"/>
                    <a:pt x="88" y="18"/>
                    <a:pt x="97" y="27"/>
                  </a:cubicBezTo>
                  <a:cubicBezTo>
                    <a:pt x="105" y="36"/>
                    <a:pt x="110" y="36"/>
                    <a:pt x="115" y="38"/>
                  </a:cubicBezTo>
                  <a:cubicBezTo>
                    <a:pt x="121" y="39"/>
                    <a:pt x="130" y="42"/>
                    <a:pt x="124"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1206">
              <a:extLst>
                <a:ext uri="{FF2B5EF4-FFF2-40B4-BE49-F238E27FC236}">
                  <a16:creationId xmlns:a16="http://schemas.microsoft.com/office/drawing/2014/main" id="{A8E691EE-E298-A943-998A-8C04A79FD890}"/>
                </a:ext>
              </a:extLst>
            </p:cNvPr>
            <p:cNvSpPr>
              <a:spLocks/>
            </p:cNvSpPr>
            <p:nvPr/>
          </p:nvSpPr>
          <p:spPr bwMode="auto">
            <a:xfrm>
              <a:off x="3168" y="1378"/>
              <a:ext cx="23" cy="16"/>
            </a:xfrm>
            <a:custGeom>
              <a:avLst/>
              <a:gdLst>
                <a:gd name="T0" fmla="*/ 38 w 38"/>
                <a:gd name="T1" fmla="*/ 24 h 26"/>
                <a:gd name="T2" fmla="*/ 34 w 38"/>
                <a:gd name="T3" fmla="*/ 25 h 26"/>
                <a:gd name="T4" fmla="*/ 23 w 38"/>
                <a:gd name="T5" fmla="*/ 21 h 26"/>
                <a:gd name="T6" fmla="*/ 10 w 38"/>
                <a:gd name="T7" fmla="*/ 10 h 26"/>
                <a:gd name="T8" fmla="*/ 4 w 38"/>
                <a:gd name="T9" fmla="*/ 4 h 26"/>
                <a:gd name="T10" fmla="*/ 0 w 38"/>
                <a:gd name="T11" fmla="*/ 0 h 26"/>
                <a:gd name="T12" fmla="*/ 11 w 38"/>
                <a:gd name="T13" fmla="*/ 3 h 26"/>
                <a:gd name="T14" fmla="*/ 25 w 38"/>
                <a:gd name="T15" fmla="*/ 5 h 26"/>
                <a:gd name="T16" fmla="*/ 28 w 38"/>
                <a:gd name="T17" fmla="*/ 10 h 26"/>
                <a:gd name="T18" fmla="*/ 35 w 38"/>
                <a:gd name="T19" fmla="*/ 18 h 26"/>
                <a:gd name="T20" fmla="*/ 37 w 38"/>
                <a:gd name="T21" fmla="*/ 24 h 26"/>
                <a:gd name="T22" fmla="*/ 38 w 38"/>
                <a:gd name="T2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6">
                  <a:moveTo>
                    <a:pt x="38" y="24"/>
                  </a:moveTo>
                  <a:cubicBezTo>
                    <a:pt x="37" y="25"/>
                    <a:pt x="36" y="26"/>
                    <a:pt x="34" y="25"/>
                  </a:cubicBezTo>
                  <a:cubicBezTo>
                    <a:pt x="31" y="25"/>
                    <a:pt x="27" y="24"/>
                    <a:pt x="23" y="21"/>
                  </a:cubicBezTo>
                  <a:cubicBezTo>
                    <a:pt x="19" y="18"/>
                    <a:pt x="15" y="15"/>
                    <a:pt x="10" y="10"/>
                  </a:cubicBezTo>
                  <a:cubicBezTo>
                    <a:pt x="5" y="6"/>
                    <a:pt x="7" y="6"/>
                    <a:pt x="4" y="4"/>
                  </a:cubicBezTo>
                  <a:cubicBezTo>
                    <a:pt x="3" y="2"/>
                    <a:pt x="1" y="1"/>
                    <a:pt x="0" y="0"/>
                  </a:cubicBezTo>
                  <a:cubicBezTo>
                    <a:pt x="3" y="0"/>
                    <a:pt x="7" y="0"/>
                    <a:pt x="11" y="3"/>
                  </a:cubicBezTo>
                  <a:cubicBezTo>
                    <a:pt x="16" y="7"/>
                    <a:pt x="23" y="6"/>
                    <a:pt x="25" y="5"/>
                  </a:cubicBezTo>
                  <a:cubicBezTo>
                    <a:pt x="26" y="5"/>
                    <a:pt x="27" y="7"/>
                    <a:pt x="28" y="10"/>
                  </a:cubicBezTo>
                  <a:cubicBezTo>
                    <a:pt x="30" y="12"/>
                    <a:pt x="34" y="16"/>
                    <a:pt x="35" y="18"/>
                  </a:cubicBezTo>
                  <a:cubicBezTo>
                    <a:pt x="36" y="21"/>
                    <a:pt x="37" y="22"/>
                    <a:pt x="37" y="24"/>
                  </a:cubicBezTo>
                  <a:cubicBezTo>
                    <a:pt x="38" y="24"/>
                    <a:pt x="38" y="24"/>
                    <a:pt x="38"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1207">
              <a:extLst>
                <a:ext uri="{FF2B5EF4-FFF2-40B4-BE49-F238E27FC236}">
                  <a16:creationId xmlns:a16="http://schemas.microsoft.com/office/drawing/2014/main" id="{2D90D509-3A16-C84E-B518-39BDD7FA57E9}"/>
                </a:ext>
              </a:extLst>
            </p:cNvPr>
            <p:cNvSpPr>
              <a:spLocks/>
            </p:cNvSpPr>
            <p:nvPr/>
          </p:nvSpPr>
          <p:spPr bwMode="auto">
            <a:xfrm>
              <a:off x="2910" y="1337"/>
              <a:ext cx="265" cy="108"/>
            </a:xfrm>
            <a:custGeom>
              <a:avLst/>
              <a:gdLst>
                <a:gd name="T0" fmla="*/ 432 w 441"/>
                <a:gd name="T1" fmla="*/ 146 h 180"/>
                <a:gd name="T2" fmla="*/ 420 w 441"/>
                <a:gd name="T3" fmla="*/ 138 h 180"/>
                <a:gd name="T4" fmla="*/ 398 w 441"/>
                <a:gd name="T5" fmla="*/ 135 h 180"/>
                <a:gd name="T6" fmla="*/ 387 w 441"/>
                <a:gd name="T7" fmla="*/ 139 h 180"/>
                <a:gd name="T8" fmla="*/ 374 w 441"/>
                <a:gd name="T9" fmla="*/ 140 h 180"/>
                <a:gd name="T10" fmla="*/ 342 w 441"/>
                <a:gd name="T11" fmla="*/ 144 h 180"/>
                <a:gd name="T12" fmla="*/ 315 w 441"/>
                <a:gd name="T13" fmla="*/ 152 h 180"/>
                <a:gd name="T14" fmla="*/ 278 w 441"/>
                <a:gd name="T15" fmla="*/ 150 h 180"/>
                <a:gd name="T16" fmla="*/ 258 w 441"/>
                <a:gd name="T17" fmla="*/ 148 h 180"/>
                <a:gd name="T18" fmla="*/ 254 w 441"/>
                <a:gd name="T19" fmla="*/ 162 h 180"/>
                <a:gd name="T20" fmla="*/ 244 w 441"/>
                <a:gd name="T21" fmla="*/ 176 h 180"/>
                <a:gd name="T22" fmla="*/ 233 w 441"/>
                <a:gd name="T23" fmla="*/ 165 h 180"/>
                <a:gd name="T24" fmla="*/ 235 w 441"/>
                <a:gd name="T25" fmla="*/ 148 h 180"/>
                <a:gd name="T26" fmla="*/ 204 w 441"/>
                <a:gd name="T27" fmla="*/ 150 h 180"/>
                <a:gd name="T28" fmla="*/ 175 w 441"/>
                <a:gd name="T29" fmla="*/ 168 h 180"/>
                <a:gd name="T30" fmla="*/ 152 w 441"/>
                <a:gd name="T31" fmla="*/ 166 h 180"/>
                <a:gd name="T32" fmla="*/ 114 w 441"/>
                <a:gd name="T33" fmla="*/ 149 h 180"/>
                <a:gd name="T34" fmla="*/ 107 w 441"/>
                <a:gd name="T35" fmla="*/ 166 h 180"/>
                <a:gd name="T36" fmla="*/ 79 w 441"/>
                <a:gd name="T37" fmla="*/ 165 h 180"/>
                <a:gd name="T38" fmla="*/ 59 w 441"/>
                <a:gd name="T39" fmla="*/ 152 h 180"/>
                <a:gd name="T40" fmla="*/ 45 w 441"/>
                <a:gd name="T41" fmla="*/ 142 h 180"/>
                <a:gd name="T42" fmla="*/ 30 w 441"/>
                <a:gd name="T43" fmla="*/ 142 h 180"/>
                <a:gd name="T44" fmla="*/ 27 w 441"/>
                <a:gd name="T45" fmla="*/ 127 h 180"/>
                <a:gd name="T46" fmla="*/ 27 w 441"/>
                <a:gd name="T47" fmla="*/ 117 h 180"/>
                <a:gd name="T48" fmla="*/ 6 w 441"/>
                <a:gd name="T49" fmla="*/ 102 h 180"/>
                <a:gd name="T50" fmla="*/ 23 w 441"/>
                <a:gd name="T51" fmla="*/ 106 h 180"/>
                <a:gd name="T52" fmla="*/ 19 w 441"/>
                <a:gd name="T53" fmla="*/ 92 h 180"/>
                <a:gd name="T54" fmla="*/ 14 w 441"/>
                <a:gd name="T55" fmla="*/ 79 h 180"/>
                <a:gd name="T56" fmla="*/ 7 w 441"/>
                <a:gd name="T57" fmla="*/ 76 h 180"/>
                <a:gd name="T58" fmla="*/ 2 w 441"/>
                <a:gd name="T59" fmla="*/ 60 h 180"/>
                <a:gd name="T60" fmla="*/ 11 w 441"/>
                <a:gd name="T61" fmla="*/ 49 h 180"/>
                <a:gd name="T62" fmla="*/ 35 w 441"/>
                <a:gd name="T63" fmla="*/ 51 h 180"/>
                <a:gd name="T64" fmla="*/ 53 w 441"/>
                <a:gd name="T65" fmla="*/ 51 h 180"/>
                <a:gd name="T66" fmla="*/ 65 w 441"/>
                <a:gd name="T67" fmla="*/ 44 h 180"/>
                <a:gd name="T68" fmla="*/ 68 w 441"/>
                <a:gd name="T69" fmla="*/ 36 h 180"/>
                <a:gd name="T70" fmla="*/ 75 w 441"/>
                <a:gd name="T71" fmla="*/ 28 h 180"/>
                <a:gd name="T72" fmla="*/ 108 w 441"/>
                <a:gd name="T73" fmla="*/ 30 h 180"/>
                <a:gd name="T74" fmla="*/ 133 w 441"/>
                <a:gd name="T75" fmla="*/ 19 h 180"/>
                <a:gd name="T76" fmla="*/ 163 w 441"/>
                <a:gd name="T77" fmla="*/ 6 h 180"/>
                <a:gd name="T78" fmla="*/ 194 w 441"/>
                <a:gd name="T79" fmla="*/ 6 h 180"/>
                <a:gd name="T80" fmla="*/ 210 w 441"/>
                <a:gd name="T81" fmla="*/ 15 h 180"/>
                <a:gd name="T82" fmla="*/ 228 w 441"/>
                <a:gd name="T83" fmla="*/ 21 h 180"/>
                <a:gd name="T84" fmla="*/ 247 w 441"/>
                <a:gd name="T85" fmla="*/ 27 h 180"/>
                <a:gd name="T86" fmla="*/ 282 w 441"/>
                <a:gd name="T87" fmla="*/ 34 h 180"/>
                <a:gd name="T88" fmla="*/ 313 w 441"/>
                <a:gd name="T89" fmla="*/ 35 h 180"/>
                <a:gd name="T90" fmla="*/ 344 w 441"/>
                <a:gd name="T91" fmla="*/ 22 h 180"/>
                <a:gd name="T92" fmla="*/ 360 w 441"/>
                <a:gd name="T93" fmla="*/ 21 h 180"/>
                <a:gd name="T94" fmla="*/ 380 w 441"/>
                <a:gd name="T95" fmla="*/ 17 h 180"/>
                <a:gd name="T96" fmla="*/ 395 w 441"/>
                <a:gd name="T97" fmla="*/ 29 h 180"/>
                <a:gd name="T98" fmla="*/ 402 w 441"/>
                <a:gd name="T99" fmla="*/ 40 h 180"/>
                <a:gd name="T100" fmla="*/ 408 w 441"/>
                <a:gd name="T101" fmla="*/ 59 h 180"/>
                <a:gd name="T102" fmla="*/ 426 w 441"/>
                <a:gd name="T103" fmla="*/ 66 h 180"/>
                <a:gd name="T104" fmla="*/ 424 w 441"/>
                <a:gd name="T105" fmla="*/ 70 h 180"/>
                <a:gd name="T106" fmla="*/ 416 w 441"/>
                <a:gd name="T107" fmla="*/ 81 h 180"/>
                <a:gd name="T108" fmla="*/ 427 w 441"/>
                <a:gd name="T109" fmla="*/ 108 h 180"/>
                <a:gd name="T110" fmla="*/ 430 w 441"/>
                <a:gd name="T111" fmla="*/ 122 h 180"/>
                <a:gd name="T112" fmla="*/ 440 w 441"/>
                <a:gd name="T113" fmla="*/ 13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180">
                  <a:moveTo>
                    <a:pt x="441" y="139"/>
                  </a:moveTo>
                  <a:cubicBezTo>
                    <a:pt x="439" y="141"/>
                    <a:pt x="435" y="144"/>
                    <a:pt x="432" y="146"/>
                  </a:cubicBezTo>
                  <a:cubicBezTo>
                    <a:pt x="428" y="149"/>
                    <a:pt x="428" y="144"/>
                    <a:pt x="427" y="140"/>
                  </a:cubicBezTo>
                  <a:cubicBezTo>
                    <a:pt x="426" y="136"/>
                    <a:pt x="425" y="136"/>
                    <a:pt x="420" y="138"/>
                  </a:cubicBezTo>
                  <a:cubicBezTo>
                    <a:pt x="416" y="139"/>
                    <a:pt x="415" y="139"/>
                    <a:pt x="412" y="137"/>
                  </a:cubicBezTo>
                  <a:cubicBezTo>
                    <a:pt x="409" y="136"/>
                    <a:pt x="404" y="135"/>
                    <a:pt x="398" y="135"/>
                  </a:cubicBezTo>
                  <a:cubicBezTo>
                    <a:pt x="391" y="135"/>
                    <a:pt x="393" y="137"/>
                    <a:pt x="391" y="139"/>
                  </a:cubicBezTo>
                  <a:cubicBezTo>
                    <a:pt x="389" y="140"/>
                    <a:pt x="388" y="140"/>
                    <a:pt x="387" y="139"/>
                  </a:cubicBezTo>
                  <a:cubicBezTo>
                    <a:pt x="387" y="139"/>
                    <a:pt x="387" y="138"/>
                    <a:pt x="387" y="138"/>
                  </a:cubicBezTo>
                  <a:cubicBezTo>
                    <a:pt x="387" y="136"/>
                    <a:pt x="378" y="138"/>
                    <a:pt x="374" y="140"/>
                  </a:cubicBezTo>
                  <a:cubicBezTo>
                    <a:pt x="369" y="142"/>
                    <a:pt x="365" y="142"/>
                    <a:pt x="360" y="142"/>
                  </a:cubicBezTo>
                  <a:cubicBezTo>
                    <a:pt x="355" y="141"/>
                    <a:pt x="348" y="142"/>
                    <a:pt x="342" y="144"/>
                  </a:cubicBezTo>
                  <a:cubicBezTo>
                    <a:pt x="337" y="145"/>
                    <a:pt x="335" y="145"/>
                    <a:pt x="330" y="147"/>
                  </a:cubicBezTo>
                  <a:cubicBezTo>
                    <a:pt x="326" y="150"/>
                    <a:pt x="320" y="151"/>
                    <a:pt x="315" y="152"/>
                  </a:cubicBezTo>
                  <a:cubicBezTo>
                    <a:pt x="310" y="153"/>
                    <a:pt x="302" y="153"/>
                    <a:pt x="296" y="149"/>
                  </a:cubicBezTo>
                  <a:cubicBezTo>
                    <a:pt x="290" y="145"/>
                    <a:pt x="283" y="148"/>
                    <a:pt x="278" y="150"/>
                  </a:cubicBezTo>
                  <a:cubicBezTo>
                    <a:pt x="272" y="151"/>
                    <a:pt x="274" y="153"/>
                    <a:pt x="269" y="155"/>
                  </a:cubicBezTo>
                  <a:cubicBezTo>
                    <a:pt x="264" y="158"/>
                    <a:pt x="263" y="150"/>
                    <a:pt x="258" y="148"/>
                  </a:cubicBezTo>
                  <a:cubicBezTo>
                    <a:pt x="254" y="147"/>
                    <a:pt x="253" y="151"/>
                    <a:pt x="252" y="155"/>
                  </a:cubicBezTo>
                  <a:cubicBezTo>
                    <a:pt x="251" y="160"/>
                    <a:pt x="252" y="161"/>
                    <a:pt x="254" y="162"/>
                  </a:cubicBezTo>
                  <a:cubicBezTo>
                    <a:pt x="257" y="163"/>
                    <a:pt x="253" y="165"/>
                    <a:pt x="249" y="166"/>
                  </a:cubicBezTo>
                  <a:cubicBezTo>
                    <a:pt x="245" y="166"/>
                    <a:pt x="247" y="172"/>
                    <a:pt x="244" y="176"/>
                  </a:cubicBezTo>
                  <a:cubicBezTo>
                    <a:pt x="241" y="180"/>
                    <a:pt x="240" y="177"/>
                    <a:pt x="237" y="175"/>
                  </a:cubicBezTo>
                  <a:cubicBezTo>
                    <a:pt x="241" y="172"/>
                    <a:pt x="231" y="169"/>
                    <a:pt x="233" y="165"/>
                  </a:cubicBezTo>
                  <a:cubicBezTo>
                    <a:pt x="234" y="161"/>
                    <a:pt x="240" y="159"/>
                    <a:pt x="240" y="154"/>
                  </a:cubicBezTo>
                  <a:cubicBezTo>
                    <a:pt x="241" y="150"/>
                    <a:pt x="238" y="143"/>
                    <a:pt x="235" y="148"/>
                  </a:cubicBezTo>
                  <a:cubicBezTo>
                    <a:pt x="232" y="152"/>
                    <a:pt x="224" y="159"/>
                    <a:pt x="222" y="157"/>
                  </a:cubicBezTo>
                  <a:cubicBezTo>
                    <a:pt x="219" y="154"/>
                    <a:pt x="210" y="146"/>
                    <a:pt x="204" y="150"/>
                  </a:cubicBezTo>
                  <a:cubicBezTo>
                    <a:pt x="197" y="153"/>
                    <a:pt x="196" y="158"/>
                    <a:pt x="194" y="161"/>
                  </a:cubicBezTo>
                  <a:cubicBezTo>
                    <a:pt x="192" y="165"/>
                    <a:pt x="180" y="167"/>
                    <a:pt x="175" y="168"/>
                  </a:cubicBezTo>
                  <a:cubicBezTo>
                    <a:pt x="169" y="170"/>
                    <a:pt x="169" y="171"/>
                    <a:pt x="162" y="171"/>
                  </a:cubicBezTo>
                  <a:cubicBezTo>
                    <a:pt x="155" y="170"/>
                    <a:pt x="160" y="171"/>
                    <a:pt x="152" y="166"/>
                  </a:cubicBezTo>
                  <a:cubicBezTo>
                    <a:pt x="143" y="161"/>
                    <a:pt x="136" y="153"/>
                    <a:pt x="130" y="152"/>
                  </a:cubicBezTo>
                  <a:cubicBezTo>
                    <a:pt x="123" y="152"/>
                    <a:pt x="119" y="149"/>
                    <a:pt x="114" y="149"/>
                  </a:cubicBezTo>
                  <a:cubicBezTo>
                    <a:pt x="110" y="149"/>
                    <a:pt x="108" y="153"/>
                    <a:pt x="108" y="159"/>
                  </a:cubicBezTo>
                  <a:cubicBezTo>
                    <a:pt x="108" y="164"/>
                    <a:pt x="110" y="166"/>
                    <a:pt x="107" y="166"/>
                  </a:cubicBezTo>
                  <a:cubicBezTo>
                    <a:pt x="105" y="166"/>
                    <a:pt x="99" y="165"/>
                    <a:pt x="95" y="167"/>
                  </a:cubicBezTo>
                  <a:cubicBezTo>
                    <a:pt x="91" y="169"/>
                    <a:pt x="83" y="167"/>
                    <a:pt x="79" y="165"/>
                  </a:cubicBezTo>
                  <a:cubicBezTo>
                    <a:pt x="74" y="162"/>
                    <a:pt x="81" y="158"/>
                    <a:pt x="74" y="156"/>
                  </a:cubicBezTo>
                  <a:cubicBezTo>
                    <a:pt x="67" y="154"/>
                    <a:pt x="63" y="148"/>
                    <a:pt x="59" y="152"/>
                  </a:cubicBezTo>
                  <a:cubicBezTo>
                    <a:pt x="56" y="155"/>
                    <a:pt x="47" y="154"/>
                    <a:pt x="49" y="151"/>
                  </a:cubicBezTo>
                  <a:cubicBezTo>
                    <a:pt x="50" y="149"/>
                    <a:pt x="48" y="142"/>
                    <a:pt x="45" y="142"/>
                  </a:cubicBezTo>
                  <a:cubicBezTo>
                    <a:pt x="42" y="142"/>
                    <a:pt x="43" y="141"/>
                    <a:pt x="38" y="143"/>
                  </a:cubicBezTo>
                  <a:cubicBezTo>
                    <a:pt x="33" y="145"/>
                    <a:pt x="28" y="143"/>
                    <a:pt x="30" y="142"/>
                  </a:cubicBezTo>
                  <a:cubicBezTo>
                    <a:pt x="32" y="140"/>
                    <a:pt x="38" y="137"/>
                    <a:pt x="34" y="135"/>
                  </a:cubicBezTo>
                  <a:cubicBezTo>
                    <a:pt x="31" y="133"/>
                    <a:pt x="27" y="129"/>
                    <a:pt x="27" y="127"/>
                  </a:cubicBezTo>
                  <a:cubicBezTo>
                    <a:pt x="27" y="125"/>
                    <a:pt x="13" y="123"/>
                    <a:pt x="18" y="122"/>
                  </a:cubicBezTo>
                  <a:cubicBezTo>
                    <a:pt x="22" y="121"/>
                    <a:pt x="33" y="118"/>
                    <a:pt x="27" y="117"/>
                  </a:cubicBezTo>
                  <a:cubicBezTo>
                    <a:pt x="22" y="116"/>
                    <a:pt x="18" y="110"/>
                    <a:pt x="14" y="110"/>
                  </a:cubicBezTo>
                  <a:cubicBezTo>
                    <a:pt x="10" y="110"/>
                    <a:pt x="4" y="107"/>
                    <a:pt x="6" y="102"/>
                  </a:cubicBezTo>
                  <a:cubicBezTo>
                    <a:pt x="9" y="96"/>
                    <a:pt x="10" y="93"/>
                    <a:pt x="12" y="97"/>
                  </a:cubicBezTo>
                  <a:cubicBezTo>
                    <a:pt x="14" y="102"/>
                    <a:pt x="21" y="106"/>
                    <a:pt x="23" y="106"/>
                  </a:cubicBezTo>
                  <a:cubicBezTo>
                    <a:pt x="25" y="105"/>
                    <a:pt x="21" y="103"/>
                    <a:pt x="20" y="100"/>
                  </a:cubicBezTo>
                  <a:cubicBezTo>
                    <a:pt x="19" y="96"/>
                    <a:pt x="20" y="96"/>
                    <a:pt x="19" y="92"/>
                  </a:cubicBezTo>
                  <a:cubicBezTo>
                    <a:pt x="19" y="88"/>
                    <a:pt x="19" y="87"/>
                    <a:pt x="18" y="85"/>
                  </a:cubicBezTo>
                  <a:cubicBezTo>
                    <a:pt x="16" y="83"/>
                    <a:pt x="9" y="82"/>
                    <a:pt x="14" y="79"/>
                  </a:cubicBezTo>
                  <a:cubicBezTo>
                    <a:pt x="20" y="76"/>
                    <a:pt x="17" y="72"/>
                    <a:pt x="14" y="73"/>
                  </a:cubicBezTo>
                  <a:cubicBezTo>
                    <a:pt x="12" y="74"/>
                    <a:pt x="8" y="76"/>
                    <a:pt x="7" y="76"/>
                  </a:cubicBezTo>
                  <a:cubicBezTo>
                    <a:pt x="6" y="76"/>
                    <a:pt x="1" y="78"/>
                    <a:pt x="1" y="75"/>
                  </a:cubicBezTo>
                  <a:cubicBezTo>
                    <a:pt x="1" y="71"/>
                    <a:pt x="2" y="63"/>
                    <a:pt x="2" y="60"/>
                  </a:cubicBezTo>
                  <a:cubicBezTo>
                    <a:pt x="2" y="57"/>
                    <a:pt x="0" y="49"/>
                    <a:pt x="3" y="48"/>
                  </a:cubicBezTo>
                  <a:cubicBezTo>
                    <a:pt x="6" y="47"/>
                    <a:pt x="9" y="47"/>
                    <a:pt x="11" y="49"/>
                  </a:cubicBezTo>
                  <a:cubicBezTo>
                    <a:pt x="14" y="50"/>
                    <a:pt x="23" y="49"/>
                    <a:pt x="25" y="50"/>
                  </a:cubicBezTo>
                  <a:cubicBezTo>
                    <a:pt x="28" y="51"/>
                    <a:pt x="33" y="54"/>
                    <a:pt x="35" y="51"/>
                  </a:cubicBezTo>
                  <a:cubicBezTo>
                    <a:pt x="38" y="49"/>
                    <a:pt x="35" y="46"/>
                    <a:pt x="39" y="46"/>
                  </a:cubicBezTo>
                  <a:cubicBezTo>
                    <a:pt x="42" y="47"/>
                    <a:pt x="45" y="51"/>
                    <a:pt x="53" y="51"/>
                  </a:cubicBezTo>
                  <a:cubicBezTo>
                    <a:pt x="62" y="51"/>
                    <a:pt x="72" y="53"/>
                    <a:pt x="69" y="50"/>
                  </a:cubicBezTo>
                  <a:cubicBezTo>
                    <a:pt x="67" y="47"/>
                    <a:pt x="57" y="45"/>
                    <a:pt x="65" y="44"/>
                  </a:cubicBezTo>
                  <a:cubicBezTo>
                    <a:pt x="72" y="42"/>
                    <a:pt x="88" y="44"/>
                    <a:pt x="82" y="41"/>
                  </a:cubicBezTo>
                  <a:cubicBezTo>
                    <a:pt x="75" y="38"/>
                    <a:pt x="68" y="39"/>
                    <a:pt x="68" y="36"/>
                  </a:cubicBezTo>
                  <a:cubicBezTo>
                    <a:pt x="67" y="32"/>
                    <a:pt x="65" y="31"/>
                    <a:pt x="67" y="29"/>
                  </a:cubicBezTo>
                  <a:cubicBezTo>
                    <a:pt x="68" y="28"/>
                    <a:pt x="70" y="26"/>
                    <a:pt x="75" y="28"/>
                  </a:cubicBezTo>
                  <a:cubicBezTo>
                    <a:pt x="81" y="29"/>
                    <a:pt x="85" y="30"/>
                    <a:pt x="93" y="30"/>
                  </a:cubicBezTo>
                  <a:cubicBezTo>
                    <a:pt x="100" y="30"/>
                    <a:pt x="104" y="30"/>
                    <a:pt x="108" y="30"/>
                  </a:cubicBezTo>
                  <a:cubicBezTo>
                    <a:pt x="113" y="30"/>
                    <a:pt x="114" y="29"/>
                    <a:pt x="118" y="26"/>
                  </a:cubicBezTo>
                  <a:cubicBezTo>
                    <a:pt x="122" y="23"/>
                    <a:pt x="124" y="25"/>
                    <a:pt x="133" y="19"/>
                  </a:cubicBezTo>
                  <a:cubicBezTo>
                    <a:pt x="142" y="13"/>
                    <a:pt x="136" y="12"/>
                    <a:pt x="147" y="10"/>
                  </a:cubicBezTo>
                  <a:cubicBezTo>
                    <a:pt x="158" y="7"/>
                    <a:pt x="154" y="6"/>
                    <a:pt x="163" y="6"/>
                  </a:cubicBezTo>
                  <a:cubicBezTo>
                    <a:pt x="172" y="6"/>
                    <a:pt x="180" y="4"/>
                    <a:pt x="182" y="5"/>
                  </a:cubicBezTo>
                  <a:cubicBezTo>
                    <a:pt x="184" y="6"/>
                    <a:pt x="193" y="7"/>
                    <a:pt x="194" y="6"/>
                  </a:cubicBezTo>
                  <a:cubicBezTo>
                    <a:pt x="195" y="4"/>
                    <a:pt x="203" y="0"/>
                    <a:pt x="203" y="3"/>
                  </a:cubicBezTo>
                  <a:cubicBezTo>
                    <a:pt x="203" y="6"/>
                    <a:pt x="206" y="14"/>
                    <a:pt x="210" y="15"/>
                  </a:cubicBezTo>
                  <a:cubicBezTo>
                    <a:pt x="214" y="15"/>
                    <a:pt x="217" y="15"/>
                    <a:pt x="221" y="13"/>
                  </a:cubicBezTo>
                  <a:cubicBezTo>
                    <a:pt x="225" y="11"/>
                    <a:pt x="227" y="18"/>
                    <a:pt x="228" y="21"/>
                  </a:cubicBezTo>
                  <a:cubicBezTo>
                    <a:pt x="228" y="24"/>
                    <a:pt x="238" y="25"/>
                    <a:pt x="241" y="24"/>
                  </a:cubicBezTo>
                  <a:cubicBezTo>
                    <a:pt x="243" y="23"/>
                    <a:pt x="241" y="24"/>
                    <a:pt x="247" y="27"/>
                  </a:cubicBezTo>
                  <a:cubicBezTo>
                    <a:pt x="254" y="30"/>
                    <a:pt x="260" y="30"/>
                    <a:pt x="268" y="31"/>
                  </a:cubicBezTo>
                  <a:cubicBezTo>
                    <a:pt x="277" y="33"/>
                    <a:pt x="273" y="31"/>
                    <a:pt x="282" y="34"/>
                  </a:cubicBezTo>
                  <a:cubicBezTo>
                    <a:pt x="291" y="36"/>
                    <a:pt x="293" y="28"/>
                    <a:pt x="295" y="29"/>
                  </a:cubicBezTo>
                  <a:cubicBezTo>
                    <a:pt x="298" y="30"/>
                    <a:pt x="308" y="35"/>
                    <a:pt x="313" y="35"/>
                  </a:cubicBezTo>
                  <a:cubicBezTo>
                    <a:pt x="318" y="36"/>
                    <a:pt x="327" y="32"/>
                    <a:pt x="332" y="30"/>
                  </a:cubicBezTo>
                  <a:cubicBezTo>
                    <a:pt x="337" y="27"/>
                    <a:pt x="337" y="27"/>
                    <a:pt x="344" y="22"/>
                  </a:cubicBezTo>
                  <a:cubicBezTo>
                    <a:pt x="346" y="21"/>
                    <a:pt x="348" y="19"/>
                    <a:pt x="350" y="18"/>
                  </a:cubicBezTo>
                  <a:cubicBezTo>
                    <a:pt x="352" y="20"/>
                    <a:pt x="356" y="22"/>
                    <a:pt x="360" y="21"/>
                  </a:cubicBezTo>
                  <a:cubicBezTo>
                    <a:pt x="366" y="21"/>
                    <a:pt x="366" y="21"/>
                    <a:pt x="371" y="19"/>
                  </a:cubicBezTo>
                  <a:cubicBezTo>
                    <a:pt x="375" y="17"/>
                    <a:pt x="378" y="16"/>
                    <a:pt x="380" y="17"/>
                  </a:cubicBezTo>
                  <a:cubicBezTo>
                    <a:pt x="381" y="19"/>
                    <a:pt x="385" y="23"/>
                    <a:pt x="389" y="25"/>
                  </a:cubicBezTo>
                  <a:cubicBezTo>
                    <a:pt x="391" y="27"/>
                    <a:pt x="392" y="28"/>
                    <a:pt x="395" y="29"/>
                  </a:cubicBezTo>
                  <a:cubicBezTo>
                    <a:pt x="395" y="31"/>
                    <a:pt x="395" y="32"/>
                    <a:pt x="398" y="34"/>
                  </a:cubicBezTo>
                  <a:cubicBezTo>
                    <a:pt x="401" y="36"/>
                    <a:pt x="402" y="36"/>
                    <a:pt x="402" y="40"/>
                  </a:cubicBezTo>
                  <a:cubicBezTo>
                    <a:pt x="402" y="43"/>
                    <a:pt x="399" y="47"/>
                    <a:pt x="401" y="50"/>
                  </a:cubicBezTo>
                  <a:cubicBezTo>
                    <a:pt x="402" y="54"/>
                    <a:pt x="402" y="58"/>
                    <a:pt x="408" y="59"/>
                  </a:cubicBezTo>
                  <a:cubicBezTo>
                    <a:pt x="414" y="60"/>
                    <a:pt x="420" y="59"/>
                    <a:pt x="422" y="61"/>
                  </a:cubicBezTo>
                  <a:cubicBezTo>
                    <a:pt x="424" y="62"/>
                    <a:pt x="424" y="64"/>
                    <a:pt x="426" y="66"/>
                  </a:cubicBezTo>
                  <a:cubicBezTo>
                    <a:pt x="427" y="67"/>
                    <a:pt x="427" y="67"/>
                    <a:pt x="427" y="67"/>
                  </a:cubicBezTo>
                  <a:cubicBezTo>
                    <a:pt x="425" y="68"/>
                    <a:pt x="424" y="69"/>
                    <a:pt x="424" y="70"/>
                  </a:cubicBezTo>
                  <a:cubicBezTo>
                    <a:pt x="425" y="72"/>
                    <a:pt x="426" y="76"/>
                    <a:pt x="422" y="77"/>
                  </a:cubicBezTo>
                  <a:cubicBezTo>
                    <a:pt x="418" y="79"/>
                    <a:pt x="415" y="77"/>
                    <a:pt x="416" y="81"/>
                  </a:cubicBezTo>
                  <a:cubicBezTo>
                    <a:pt x="417" y="85"/>
                    <a:pt x="422" y="90"/>
                    <a:pt x="423" y="95"/>
                  </a:cubicBezTo>
                  <a:cubicBezTo>
                    <a:pt x="424" y="99"/>
                    <a:pt x="426" y="107"/>
                    <a:pt x="427" y="108"/>
                  </a:cubicBezTo>
                  <a:cubicBezTo>
                    <a:pt x="428" y="110"/>
                    <a:pt x="429" y="112"/>
                    <a:pt x="428" y="115"/>
                  </a:cubicBezTo>
                  <a:cubicBezTo>
                    <a:pt x="426" y="117"/>
                    <a:pt x="426" y="120"/>
                    <a:pt x="430" y="122"/>
                  </a:cubicBezTo>
                  <a:cubicBezTo>
                    <a:pt x="433" y="124"/>
                    <a:pt x="435" y="129"/>
                    <a:pt x="435" y="131"/>
                  </a:cubicBezTo>
                  <a:cubicBezTo>
                    <a:pt x="436" y="133"/>
                    <a:pt x="439" y="136"/>
                    <a:pt x="440" y="137"/>
                  </a:cubicBezTo>
                  <a:cubicBezTo>
                    <a:pt x="441" y="137"/>
                    <a:pt x="441" y="137"/>
                    <a:pt x="441" y="1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1208">
              <a:extLst>
                <a:ext uri="{FF2B5EF4-FFF2-40B4-BE49-F238E27FC236}">
                  <a16:creationId xmlns:a16="http://schemas.microsoft.com/office/drawing/2014/main" id="{75B7CAFE-85F5-0944-82FE-EC4FC04B0DB1}"/>
                </a:ext>
              </a:extLst>
            </p:cNvPr>
            <p:cNvSpPr>
              <a:spLocks/>
            </p:cNvSpPr>
            <p:nvPr/>
          </p:nvSpPr>
          <p:spPr bwMode="auto">
            <a:xfrm>
              <a:off x="2908" y="1339"/>
              <a:ext cx="41" cy="27"/>
            </a:xfrm>
            <a:custGeom>
              <a:avLst/>
              <a:gdLst>
                <a:gd name="T0" fmla="*/ 67 w 68"/>
                <a:gd name="T1" fmla="*/ 27 h 45"/>
                <a:gd name="T2" fmla="*/ 61 w 68"/>
                <a:gd name="T3" fmla="*/ 31 h 45"/>
                <a:gd name="T4" fmla="*/ 53 w 68"/>
                <a:gd name="T5" fmla="*/ 29 h 45"/>
                <a:gd name="T6" fmla="*/ 44 w 68"/>
                <a:gd name="T7" fmla="*/ 30 h 45"/>
                <a:gd name="T8" fmla="*/ 37 w 68"/>
                <a:gd name="T9" fmla="*/ 30 h 45"/>
                <a:gd name="T10" fmla="*/ 30 w 68"/>
                <a:gd name="T11" fmla="*/ 34 h 45"/>
                <a:gd name="T12" fmla="*/ 26 w 68"/>
                <a:gd name="T13" fmla="*/ 40 h 45"/>
                <a:gd name="T14" fmla="*/ 18 w 68"/>
                <a:gd name="T15" fmla="*/ 42 h 45"/>
                <a:gd name="T16" fmla="*/ 12 w 68"/>
                <a:gd name="T17" fmla="*/ 40 h 45"/>
                <a:gd name="T18" fmla="*/ 4 w 68"/>
                <a:gd name="T19" fmla="*/ 41 h 45"/>
                <a:gd name="T20" fmla="*/ 0 w 68"/>
                <a:gd name="T21" fmla="*/ 39 h 45"/>
                <a:gd name="T22" fmla="*/ 0 w 68"/>
                <a:gd name="T23" fmla="*/ 38 h 45"/>
                <a:gd name="T24" fmla="*/ 0 w 68"/>
                <a:gd name="T25" fmla="*/ 38 h 45"/>
                <a:gd name="T26" fmla="*/ 3 w 68"/>
                <a:gd name="T27" fmla="*/ 35 h 45"/>
                <a:gd name="T28" fmla="*/ 6 w 68"/>
                <a:gd name="T29" fmla="*/ 28 h 45"/>
                <a:gd name="T30" fmla="*/ 10 w 68"/>
                <a:gd name="T31" fmla="*/ 21 h 45"/>
                <a:gd name="T32" fmla="*/ 11 w 68"/>
                <a:gd name="T33" fmla="*/ 14 h 45"/>
                <a:gd name="T34" fmla="*/ 8 w 68"/>
                <a:gd name="T35" fmla="*/ 11 h 45"/>
                <a:gd name="T36" fmla="*/ 5 w 68"/>
                <a:gd name="T37" fmla="*/ 9 h 45"/>
                <a:gd name="T38" fmla="*/ 13 w 68"/>
                <a:gd name="T39" fmla="*/ 4 h 45"/>
                <a:gd name="T40" fmla="*/ 24 w 68"/>
                <a:gd name="T41" fmla="*/ 0 h 45"/>
                <a:gd name="T42" fmla="*/ 32 w 68"/>
                <a:gd name="T43" fmla="*/ 3 h 45"/>
                <a:gd name="T44" fmla="*/ 39 w 68"/>
                <a:gd name="T45" fmla="*/ 3 h 45"/>
                <a:gd name="T46" fmla="*/ 42 w 68"/>
                <a:gd name="T47" fmla="*/ 3 h 45"/>
                <a:gd name="T48" fmla="*/ 47 w 68"/>
                <a:gd name="T49" fmla="*/ 11 h 45"/>
                <a:gd name="T50" fmla="*/ 56 w 68"/>
                <a:gd name="T51" fmla="*/ 18 h 45"/>
                <a:gd name="T52" fmla="*/ 65 w 68"/>
                <a:gd name="T53" fmla="*/ 22 h 45"/>
                <a:gd name="T54" fmla="*/ 67 w 68"/>
                <a:gd name="T55"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45">
                  <a:moveTo>
                    <a:pt x="67" y="27"/>
                  </a:moveTo>
                  <a:cubicBezTo>
                    <a:pt x="67" y="29"/>
                    <a:pt x="65" y="31"/>
                    <a:pt x="61" y="31"/>
                  </a:cubicBezTo>
                  <a:cubicBezTo>
                    <a:pt x="58" y="31"/>
                    <a:pt x="60" y="33"/>
                    <a:pt x="53" y="29"/>
                  </a:cubicBezTo>
                  <a:cubicBezTo>
                    <a:pt x="47" y="26"/>
                    <a:pt x="45" y="29"/>
                    <a:pt x="44" y="30"/>
                  </a:cubicBezTo>
                  <a:cubicBezTo>
                    <a:pt x="42" y="32"/>
                    <a:pt x="37" y="30"/>
                    <a:pt x="37" y="30"/>
                  </a:cubicBezTo>
                  <a:cubicBezTo>
                    <a:pt x="37" y="30"/>
                    <a:pt x="32" y="31"/>
                    <a:pt x="30" y="34"/>
                  </a:cubicBezTo>
                  <a:cubicBezTo>
                    <a:pt x="28" y="36"/>
                    <a:pt x="27" y="39"/>
                    <a:pt x="26" y="40"/>
                  </a:cubicBezTo>
                  <a:cubicBezTo>
                    <a:pt x="25" y="41"/>
                    <a:pt x="20" y="45"/>
                    <a:pt x="18" y="42"/>
                  </a:cubicBezTo>
                  <a:cubicBezTo>
                    <a:pt x="16" y="38"/>
                    <a:pt x="14" y="39"/>
                    <a:pt x="12" y="40"/>
                  </a:cubicBezTo>
                  <a:cubicBezTo>
                    <a:pt x="11" y="41"/>
                    <a:pt x="7" y="41"/>
                    <a:pt x="4" y="41"/>
                  </a:cubicBezTo>
                  <a:cubicBezTo>
                    <a:pt x="2" y="42"/>
                    <a:pt x="0" y="41"/>
                    <a:pt x="0" y="39"/>
                  </a:cubicBezTo>
                  <a:cubicBezTo>
                    <a:pt x="0" y="39"/>
                    <a:pt x="0" y="38"/>
                    <a:pt x="0" y="38"/>
                  </a:cubicBezTo>
                  <a:cubicBezTo>
                    <a:pt x="0" y="38"/>
                    <a:pt x="0" y="38"/>
                    <a:pt x="0" y="38"/>
                  </a:cubicBezTo>
                  <a:cubicBezTo>
                    <a:pt x="1" y="37"/>
                    <a:pt x="2" y="36"/>
                    <a:pt x="3" y="35"/>
                  </a:cubicBezTo>
                  <a:cubicBezTo>
                    <a:pt x="5" y="33"/>
                    <a:pt x="6" y="32"/>
                    <a:pt x="6" y="28"/>
                  </a:cubicBezTo>
                  <a:cubicBezTo>
                    <a:pt x="7" y="25"/>
                    <a:pt x="7" y="24"/>
                    <a:pt x="10" y="21"/>
                  </a:cubicBezTo>
                  <a:cubicBezTo>
                    <a:pt x="13" y="17"/>
                    <a:pt x="11" y="19"/>
                    <a:pt x="11" y="14"/>
                  </a:cubicBezTo>
                  <a:cubicBezTo>
                    <a:pt x="12" y="9"/>
                    <a:pt x="11" y="12"/>
                    <a:pt x="8" y="11"/>
                  </a:cubicBezTo>
                  <a:cubicBezTo>
                    <a:pt x="6" y="11"/>
                    <a:pt x="5" y="10"/>
                    <a:pt x="5" y="9"/>
                  </a:cubicBezTo>
                  <a:cubicBezTo>
                    <a:pt x="8" y="7"/>
                    <a:pt x="9" y="6"/>
                    <a:pt x="13" y="4"/>
                  </a:cubicBezTo>
                  <a:cubicBezTo>
                    <a:pt x="17" y="2"/>
                    <a:pt x="21" y="0"/>
                    <a:pt x="24" y="0"/>
                  </a:cubicBezTo>
                  <a:cubicBezTo>
                    <a:pt x="27" y="1"/>
                    <a:pt x="30" y="2"/>
                    <a:pt x="32" y="3"/>
                  </a:cubicBezTo>
                  <a:cubicBezTo>
                    <a:pt x="35" y="4"/>
                    <a:pt x="37" y="4"/>
                    <a:pt x="39" y="3"/>
                  </a:cubicBezTo>
                  <a:cubicBezTo>
                    <a:pt x="40" y="3"/>
                    <a:pt x="41" y="3"/>
                    <a:pt x="42" y="3"/>
                  </a:cubicBezTo>
                  <a:cubicBezTo>
                    <a:pt x="42" y="4"/>
                    <a:pt x="41" y="6"/>
                    <a:pt x="47" y="11"/>
                  </a:cubicBezTo>
                  <a:cubicBezTo>
                    <a:pt x="55" y="16"/>
                    <a:pt x="52" y="17"/>
                    <a:pt x="56" y="18"/>
                  </a:cubicBezTo>
                  <a:cubicBezTo>
                    <a:pt x="60" y="20"/>
                    <a:pt x="65" y="22"/>
                    <a:pt x="65" y="22"/>
                  </a:cubicBezTo>
                  <a:cubicBezTo>
                    <a:pt x="65" y="22"/>
                    <a:pt x="68" y="24"/>
                    <a:pt x="67"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1209">
              <a:extLst>
                <a:ext uri="{FF2B5EF4-FFF2-40B4-BE49-F238E27FC236}">
                  <a16:creationId xmlns:a16="http://schemas.microsoft.com/office/drawing/2014/main" id="{7BF3E05E-32C4-CC46-9119-0A4C01BDE8BE}"/>
                </a:ext>
              </a:extLst>
            </p:cNvPr>
            <p:cNvSpPr>
              <a:spLocks/>
            </p:cNvSpPr>
            <p:nvPr/>
          </p:nvSpPr>
          <p:spPr bwMode="auto">
            <a:xfrm>
              <a:off x="3147" y="1352"/>
              <a:ext cx="48" cy="42"/>
            </a:xfrm>
            <a:custGeom>
              <a:avLst/>
              <a:gdLst>
                <a:gd name="T0" fmla="*/ 79 w 80"/>
                <a:gd name="T1" fmla="*/ 68 h 70"/>
                <a:gd name="T2" fmla="*/ 78 w 80"/>
                <a:gd name="T3" fmla="*/ 68 h 70"/>
                <a:gd name="T4" fmla="*/ 72 w 80"/>
                <a:gd name="T5" fmla="*/ 68 h 70"/>
                <a:gd name="T6" fmla="*/ 71 w 80"/>
                <a:gd name="T7" fmla="*/ 68 h 70"/>
                <a:gd name="T8" fmla="*/ 69 w 80"/>
                <a:gd name="T9" fmla="*/ 62 h 70"/>
                <a:gd name="T10" fmla="*/ 62 w 80"/>
                <a:gd name="T11" fmla="*/ 54 h 70"/>
                <a:gd name="T12" fmla="*/ 59 w 80"/>
                <a:gd name="T13" fmla="*/ 49 h 70"/>
                <a:gd name="T14" fmla="*/ 45 w 80"/>
                <a:gd name="T15" fmla="*/ 47 h 70"/>
                <a:gd name="T16" fmla="*/ 34 w 80"/>
                <a:gd name="T17" fmla="*/ 44 h 70"/>
                <a:gd name="T18" fmla="*/ 33 w 80"/>
                <a:gd name="T19" fmla="*/ 44 h 70"/>
                <a:gd name="T20" fmla="*/ 32 w 80"/>
                <a:gd name="T21" fmla="*/ 43 h 70"/>
                <a:gd name="T22" fmla="*/ 31 w 80"/>
                <a:gd name="T23" fmla="*/ 42 h 70"/>
                <a:gd name="T24" fmla="*/ 27 w 80"/>
                <a:gd name="T25" fmla="*/ 37 h 70"/>
                <a:gd name="T26" fmla="*/ 13 w 80"/>
                <a:gd name="T27" fmla="*/ 35 h 70"/>
                <a:gd name="T28" fmla="*/ 6 w 80"/>
                <a:gd name="T29" fmla="*/ 26 h 70"/>
                <a:gd name="T30" fmla="*/ 7 w 80"/>
                <a:gd name="T31" fmla="*/ 16 h 70"/>
                <a:gd name="T32" fmla="*/ 3 w 80"/>
                <a:gd name="T33" fmla="*/ 10 h 70"/>
                <a:gd name="T34" fmla="*/ 0 w 80"/>
                <a:gd name="T35" fmla="*/ 5 h 70"/>
                <a:gd name="T36" fmla="*/ 3 w 80"/>
                <a:gd name="T37" fmla="*/ 5 h 70"/>
                <a:gd name="T38" fmla="*/ 16 w 80"/>
                <a:gd name="T39" fmla="*/ 4 h 70"/>
                <a:gd name="T40" fmla="*/ 27 w 80"/>
                <a:gd name="T41" fmla="*/ 3 h 70"/>
                <a:gd name="T42" fmla="*/ 36 w 80"/>
                <a:gd name="T43" fmla="*/ 1 h 70"/>
                <a:gd name="T44" fmla="*/ 36 w 80"/>
                <a:gd name="T45" fmla="*/ 0 h 70"/>
                <a:gd name="T46" fmla="*/ 45 w 80"/>
                <a:gd name="T47" fmla="*/ 9 h 70"/>
                <a:gd name="T48" fmla="*/ 49 w 80"/>
                <a:gd name="T49" fmla="*/ 14 h 70"/>
                <a:gd name="T50" fmla="*/ 49 w 80"/>
                <a:gd name="T51" fmla="*/ 23 h 70"/>
                <a:gd name="T52" fmla="*/ 61 w 80"/>
                <a:gd name="T53" fmla="*/ 29 h 70"/>
                <a:gd name="T54" fmla="*/ 55 w 80"/>
                <a:gd name="T55" fmla="*/ 34 h 70"/>
                <a:gd name="T56" fmla="*/ 59 w 80"/>
                <a:gd name="T57" fmla="*/ 40 h 70"/>
                <a:gd name="T58" fmla="*/ 75 w 80"/>
                <a:gd name="T59" fmla="*/ 49 h 70"/>
                <a:gd name="T60" fmla="*/ 78 w 80"/>
                <a:gd name="T61" fmla="*/ 60 h 70"/>
                <a:gd name="T62" fmla="*/ 79 w 80"/>
                <a:gd name="T63"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0">
                  <a:moveTo>
                    <a:pt x="79" y="68"/>
                  </a:moveTo>
                  <a:cubicBezTo>
                    <a:pt x="79" y="68"/>
                    <a:pt x="78" y="68"/>
                    <a:pt x="78" y="68"/>
                  </a:cubicBezTo>
                  <a:cubicBezTo>
                    <a:pt x="76" y="69"/>
                    <a:pt x="73" y="70"/>
                    <a:pt x="72" y="68"/>
                  </a:cubicBezTo>
                  <a:cubicBezTo>
                    <a:pt x="72" y="68"/>
                    <a:pt x="72" y="68"/>
                    <a:pt x="71" y="68"/>
                  </a:cubicBezTo>
                  <a:cubicBezTo>
                    <a:pt x="71" y="66"/>
                    <a:pt x="70" y="65"/>
                    <a:pt x="69" y="62"/>
                  </a:cubicBezTo>
                  <a:cubicBezTo>
                    <a:pt x="68" y="60"/>
                    <a:pt x="64" y="56"/>
                    <a:pt x="62" y="54"/>
                  </a:cubicBezTo>
                  <a:cubicBezTo>
                    <a:pt x="61" y="51"/>
                    <a:pt x="60" y="49"/>
                    <a:pt x="59" y="49"/>
                  </a:cubicBezTo>
                  <a:cubicBezTo>
                    <a:pt x="57" y="50"/>
                    <a:pt x="50" y="51"/>
                    <a:pt x="45" y="47"/>
                  </a:cubicBezTo>
                  <a:cubicBezTo>
                    <a:pt x="41" y="44"/>
                    <a:pt x="37" y="44"/>
                    <a:pt x="34" y="44"/>
                  </a:cubicBezTo>
                  <a:cubicBezTo>
                    <a:pt x="34" y="43"/>
                    <a:pt x="34" y="44"/>
                    <a:pt x="33" y="44"/>
                  </a:cubicBezTo>
                  <a:cubicBezTo>
                    <a:pt x="33" y="44"/>
                    <a:pt x="33" y="43"/>
                    <a:pt x="32" y="43"/>
                  </a:cubicBezTo>
                  <a:cubicBezTo>
                    <a:pt x="32" y="43"/>
                    <a:pt x="32" y="43"/>
                    <a:pt x="31" y="42"/>
                  </a:cubicBezTo>
                  <a:cubicBezTo>
                    <a:pt x="29" y="40"/>
                    <a:pt x="29" y="38"/>
                    <a:pt x="27" y="37"/>
                  </a:cubicBezTo>
                  <a:cubicBezTo>
                    <a:pt x="25" y="35"/>
                    <a:pt x="19" y="36"/>
                    <a:pt x="13" y="35"/>
                  </a:cubicBezTo>
                  <a:cubicBezTo>
                    <a:pt x="7" y="34"/>
                    <a:pt x="7" y="30"/>
                    <a:pt x="6" y="26"/>
                  </a:cubicBezTo>
                  <a:cubicBezTo>
                    <a:pt x="4" y="23"/>
                    <a:pt x="7" y="19"/>
                    <a:pt x="7" y="16"/>
                  </a:cubicBezTo>
                  <a:cubicBezTo>
                    <a:pt x="7" y="12"/>
                    <a:pt x="6" y="12"/>
                    <a:pt x="3" y="10"/>
                  </a:cubicBezTo>
                  <a:cubicBezTo>
                    <a:pt x="0" y="8"/>
                    <a:pt x="0" y="7"/>
                    <a:pt x="0" y="5"/>
                  </a:cubicBezTo>
                  <a:cubicBezTo>
                    <a:pt x="1" y="5"/>
                    <a:pt x="2" y="5"/>
                    <a:pt x="3" y="5"/>
                  </a:cubicBezTo>
                  <a:cubicBezTo>
                    <a:pt x="8" y="5"/>
                    <a:pt x="13" y="4"/>
                    <a:pt x="16" y="4"/>
                  </a:cubicBezTo>
                  <a:cubicBezTo>
                    <a:pt x="20" y="3"/>
                    <a:pt x="24" y="3"/>
                    <a:pt x="27" y="3"/>
                  </a:cubicBezTo>
                  <a:cubicBezTo>
                    <a:pt x="31" y="2"/>
                    <a:pt x="32" y="3"/>
                    <a:pt x="36" y="1"/>
                  </a:cubicBezTo>
                  <a:cubicBezTo>
                    <a:pt x="36" y="1"/>
                    <a:pt x="36" y="0"/>
                    <a:pt x="36" y="0"/>
                  </a:cubicBezTo>
                  <a:cubicBezTo>
                    <a:pt x="38" y="3"/>
                    <a:pt x="42" y="7"/>
                    <a:pt x="45" y="9"/>
                  </a:cubicBezTo>
                  <a:cubicBezTo>
                    <a:pt x="49" y="12"/>
                    <a:pt x="50" y="13"/>
                    <a:pt x="49" y="14"/>
                  </a:cubicBezTo>
                  <a:cubicBezTo>
                    <a:pt x="48" y="16"/>
                    <a:pt x="47" y="19"/>
                    <a:pt x="49" y="23"/>
                  </a:cubicBezTo>
                  <a:cubicBezTo>
                    <a:pt x="51" y="26"/>
                    <a:pt x="58" y="27"/>
                    <a:pt x="61" y="29"/>
                  </a:cubicBezTo>
                  <a:cubicBezTo>
                    <a:pt x="64" y="31"/>
                    <a:pt x="58" y="34"/>
                    <a:pt x="55" y="34"/>
                  </a:cubicBezTo>
                  <a:cubicBezTo>
                    <a:pt x="52" y="35"/>
                    <a:pt x="55" y="36"/>
                    <a:pt x="59" y="40"/>
                  </a:cubicBezTo>
                  <a:cubicBezTo>
                    <a:pt x="63" y="45"/>
                    <a:pt x="71" y="45"/>
                    <a:pt x="75" y="49"/>
                  </a:cubicBezTo>
                  <a:cubicBezTo>
                    <a:pt x="80" y="53"/>
                    <a:pt x="78" y="56"/>
                    <a:pt x="78" y="60"/>
                  </a:cubicBezTo>
                  <a:cubicBezTo>
                    <a:pt x="78" y="62"/>
                    <a:pt x="79" y="66"/>
                    <a:pt x="79" y="6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1210">
              <a:extLst>
                <a:ext uri="{FF2B5EF4-FFF2-40B4-BE49-F238E27FC236}">
                  <a16:creationId xmlns:a16="http://schemas.microsoft.com/office/drawing/2014/main" id="{C4584F3C-DFA9-2E45-944B-EAACE67C814F}"/>
                </a:ext>
              </a:extLst>
            </p:cNvPr>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1211">
              <a:extLst>
                <a:ext uri="{FF2B5EF4-FFF2-40B4-BE49-F238E27FC236}">
                  <a16:creationId xmlns:a16="http://schemas.microsoft.com/office/drawing/2014/main" id="{D4F97137-20C7-C047-B425-3128D4735164}"/>
                </a:ext>
              </a:extLst>
            </p:cNvPr>
            <p:cNvSpPr>
              <a:spLocks/>
            </p:cNvSpPr>
            <p:nvPr/>
          </p:nvSpPr>
          <p:spPr bwMode="auto">
            <a:xfrm>
              <a:off x="2632" y="1205"/>
              <a:ext cx="10" cy="13"/>
            </a:xfrm>
            <a:custGeom>
              <a:avLst/>
              <a:gdLst>
                <a:gd name="T0" fmla="*/ 16 w 16"/>
                <a:gd name="T1" fmla="*/ 13 h 21"/>
                <a:gd name="T2" fmla="*/ 15 w 16"/>
                <a:gd name="T3" fmla="*/ 17 h 21"/>
                <a:gd name="T4" fmla="*/ 12 w 16"/>
                <a:gd name="T5" fmla="*/ 21 h 21"/>
                <a:gd name="T6" fmla="*/ 5 w 16"/>
                <a:gd name="T7" fmla="*/ 18 h 21"/>
                <a:gd name="T8" fmla="*/ 3 w 16"/>
                <a:gd name="T9" fmla="*/ 18 h 21"/>
                <a:gd name="T10" fmla="*/ 1 w 16"/>
                <a:gd name="T11" fmla="*/ 14 h 21"/>
                <a:gd name="T12" fmla="*/ 1 w 16"/>
                <a:gd name="T13" fmla="*/ 6 h 21"/>
                <a:gd name="T14" fmla="*/ 6 w 16"/>
                <a:gd name="T15" fmla="*/ 1 h 21"/>
                <a:gd name="T16" fmla="*/ 8 w 16"/>
                <a:gd name="T17" fmla="*/ 0 h 21"/>
                <a:gd name="T18" fmla="*/ 9 w 16"/>
                <a:gd name="T19" fmla="*/ 3 h 21"/>
                <a:gd name="T20" fmla="*/ 11 w 16"/>
                <a:gd name="T21" fmla="*/ 10 h 21"/>
                <a:gd name="T22" fmla="*/ 16 w 16"/>
                <a:gd name="T2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1">
                  <a:moveTo>
                    <a:pt x="16" y="13"/>
                  </a:moveTo>
                  <a:cubicBezTo>
                    <a:pt x="16" y="15"/>
                    <a:pt x="16" y="14"/>
                    <a:pt x="15" y="17"/>
                  </a:cubicBezTo>
                  <a:cubicBezTo>
                    <a:pt x="14" y="18"/>
                    <a:pt x="13" y="19"/>
                    <a:pt x="12" y="21"/>
                  </a:cubicBezTo>
                  <a:cubicBezTo>
                    <a:pt x="10" y="19"/>
                    <a:pt x="8" y="18"/>
                    <a:pt x="5" y="18"/>
                  </a:cubicBezTo>
                  <a:cubicBezTo>
                    <a:pt x="4" y="18"/>
                    <a:pt x="3" y="18"/>
                    <a:pt x="3" y="18"/>
                  </a:cubicBezTo>
                  <a:cubicBezTo>
                    <a:pt x="2" y="17"/>
                    <a:pt x="1" y="17"/>
                    <a:pt x="1" y="14"/>
                  </a:cubicBezTo>
                  <a:cubicBezTo>
                    <a:pt x="1" y="10"/>
                    <a:pt x="0" y="9"/>
                    <a:pt x="1" y="6"/>
                  </a:cubicBezTo>
                  <a:cubicBezTo>
                    <a:pt x="2" y="3"/>
                    <a:pt x="4" y="1"/>
                    <a:pt x="6" y="1"/>
                  </a:cubicBezTo>
                  <a:cubicBezTo>
                    <a:pt x="7" y="0"/>
                    <a:pt x="7" y="0"/>
                    <a:pt x="8" y="0"/>
                  </a:cubicBezTo>
                  <a:cubicBezTo>
                    <a:pt x="8" y="1"/>
                    <a:pt x="9" y="1"/>
                    <a:pt x="9" y="3"/>
                  </a:cubicBezTo>
                  <a:cubicBezTo>
                    <a:pt x="9" y="6"/>
                    <a:pt x="9" y="10"/>
                    <a:pt x="11" y="10"/>
                  </a:cubicBezTo>
                  <a:cubicBezTo>
                    <a:pt x="14" y="10"/>
                    <a:pt x="16" y="10"/>
                    <a:pt x="16" y="1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Oval 1212">
              <a:extLst>
                <a:ext uri="{FF2B5EF4-FFF2-40B4-BE49-F238E27FC236}">
                  <a16:creationId xmlns:a16="http://schemas.microsoft.com/office/drawing/2014/main" id="{46C8BA5B-064A-7C4B-B5E4-0CF16D164291}"/>
                </a:ext>
              </a:extLst>
            </p:cNvPr>
            <p:cNvSpPr>
              <a:spLocks noChangeArrowheads="1"/>
            </p:cNvSpPr>
            <p:nvPr/>
          </p:nvSpPr>
          <p:spPr bwMode="auto">
            <a:xfrm>
              <a:off x="2683" y="1251"/>
              <a:ext cx="3" cy="5"/>
            </a:xfrm>
            <a:prstGeom prst="ellipse">
              <a:avLst/>
            </a:pr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1213">
              <a:extLst>
                <a:ext uri="{FF2B5EF4-FFF2-40B4-BE49-F238E27FC236}">
                  <a16:creationId xmlns:a16="http://schemas.microsoft.com/office/drawing/2014/main" id="{18E13EB5-2AD8-EC45-A364-DA021B206315}"/>
                </a:ext>
              </a:extLst>
            </p:cNvPr>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1214">
              <a:extLst>
                <a:ext uri="{FF2B5EF4-FFF2-40B4-BE49-F238E27FC236}">
                  <a16:creationId xmlns:a16="http://schemas.microsoft.com/office/drawing/2014/main" id="{7452C64C-ED6C-0F49-B4AC-5CA962B0855D}"/>
                </a:ext>
              </a:extLst>
            </p:cNvPr>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1215">
              <a:extLst>
                <a:ext uri="{FF2B5EF4-FFF2-40B4-BE49-F238E27FC236}">
                  <a16:creationId xmlns:a16="http://schemas.microsoft.com/office/drawing/2014/main" id="{EE147347-1EFF-8345-A100-13A6F5C66F40}"/>
                </a:ext>
              </a:extLst>
            </p:cNvPr>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1216">
              <a:extLst>
                <a:ext uri="{FF2B5EF4-FFF2-40B4-BE49-F238E27FC236}">
                  <a16:creationId xmlns:a16="http://schemas.microsoft.com/office/drawing/2014/main" id="{6B2D6BE6-D066-5E4A-9CC8-AB6877BC9C24}"/>
                </a:ext>
              </a:extLst>
            </p:cNvPr>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1217">
              <a:extLst>
                <a:ext uri="{FF2B5EF4-FFF2-40B4-BE49-F238E27FC236}">
                  <a16:creationId xmlns:a16="http://schemas.microsoft.com/office/drawing/2014/main" id="{58FA89F2-DD99-7F45-965E-CF8C3965F4A5}"/>
                </a:ext>
              </a:extLst>
            </p:cNvPr>
            <p:cNvSpPr>
              <a:spLocks/>
            </p:cNvSpPr>
            <p:nvPr/>
          </p:nvSpPr>
          <p:spPr bwMode="auto">
            <a:xfrm>
              <a:off x="651" y="1710"/>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1218">
              <a:extLst>
                <a:ext uri="{FF2B5EF4-FFF2-40B4-BE49-F238E27FC236}">
                  <a16:creationId xmlns:a16="http://schemas.microsoft.com/office/drawing/2014/main" id="{3BC942F5-3BC5-D24D-A82A-C9F88389C851}"/>
                </a:ext>
              </a:extLst>
            </p:cNvPr>
            <p:cNvSpPr>
              <a:spLocks/>
            </p:cNvSpPr>
            <p:nvPr/>
          </p:nvSpPr>
          <p:spPr bwMode="auto">
            <a:xfrm>
              <a:off x="648" y="1693"/>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1219">
              <a:extLst>
                <a:ext uri="{FF2B5EF4-FFF2-40B4-BE49-F238E27FC236}">
                  <a16:creationId xmlns:a16="http://schemas.microsoft.com/office/drawing/2014/main" id="{2E754E2D-4DE5-D641-9BBB-3F89618F8E61}"/>
                </a:ext>
              </a:extLst>
            </p:cNvPr>
            <p:cNvSpPr>
              <a:spLocks/>
            </p:cNvSpPr>
            <p:nvPr/>
          </p:nvSpPr>
          <p:spPr bwMode="auto">
            <a:xfrm>
              <a:off x="636" y="1680"/>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1220">
              <a:extLst>
                <a:ext uri="{FF2B5EF4-FFF2-40B4-BE49-F238E27FC236}">
                  <a16:creationId xmlns:a16="http://schemas.microsoft.com/office/drawing/2014/main" id="{5257A929-D9AB-3F4B-8344-E3A3C3E7BAEE}"/>
                </a:ext>
              </a:extLst>
            </p:cNvPr>
            <p:cNvSpPr>
              <a:spLocks/>
            </p:cNvSpPr>
            <p:nvPr/>
          </p:nvSpPr>
          <p:spPr bwMode="auto">
            <a:xfrm>
              <a:off x="828" y="1215"/>
              <a:ext cx="825" cy="410"/>
            </a:xfrm>
            <a:custGeom>
              <a:avLst/>
              <a:gdLst>
                <a:gd name="T0" fmla="*/ 1374 w 1376"/>
                <a:gd name="T1" fmla="*/ 128 h 684"/>
                <a:gd name="T2" fmla="*/ 1309 w 1376"/>
                <a:gd name="T3" fmla="*/ 154 h 684"/>
                <a:gd name="T4" fmla="*/ 1263 w 1376"/>
                <a:gd name="T5" fmla="*/ 210 h 684"/>
                <a:gd name="T6" fmla="*/ 1239 w 1376"/>
                <a:gd name="T7" fmla="*/ 218 h 684"/>
                <a:gd name="T8" fmla="*/ 1211 w 1376"/>
                <a:gd name="T9" fmla="*/ 239 h 684"/>
                <a:gd name="T10" fmla="*/ 1136 w 1376"/>
                <a:gd name="T11" fmla="*/ 296 h 684"/>
                <a:gd name="T12" fmla="*/ 1102 w 1376"/>
                <a:gd name="T13" fmla="*/ 321 h 684"/>
                <a:gd name="T14" fmla="*/ 1090 w 1376"/>
                <a:gd name="T15" fmla="*/ 313 h 684"/>
                <a:gd name="T16" fmla="*/ 1082 w 1376"/>
                <a:gd name="T17" fmla="*/ 354 h 684"/>
                <a:gd name="T18" fmla="*/ 1069 w 1376"/>
                <a:gd name="T19" fmla="*/ 395 h 684"/>
                <a:gd name="T20" fmla="*/ 1041 w 1376"/>
                <a:gd name="T21" fmla="*/ 414 h 684"/>
                <a:gd name="T22" fmla="*/ 985 w 1376"/>
                <a:gd name="T23" fmla="*/ 453 h 684"/>
                <a:gd name="T24" fmla="*/ 916 w 1376"/>
                <a:gd name="T25" fmla="*/ 511 h 684"/>
                <a:gd name="T26" fmla="*/ 919 w 1376"/>
                <a:gd name="T27" fmla="*/ 621 h 684"/>
                <a:gd name="T28" fmla="*/ 878 w 1376"/>
                <a:gd name="T29" fmla="*/ 663 h 684"/>
                <a:gd name="T30" fmla="*/ 860 w 1376"/>
                <a:gd name="T31" fmla="*/ 618 h 684"/>
                <a:gd name="T32" fmla="*/ 867 w 1376"/>
                <a:gd name="T33" fmla="*/ 571 h 684"/>
                <a:gd name="T34" fmla="*/ 809 w 1376"/>
                <a:gd name="T35" fmla="*/ 552 h 684"/>
                <a:gd name="T36" fmla="*/ 752 w 1376"/>
                <a:gd name="T37" fmla="*/ 529 h 684"/>
                <a:gd name="T38" fmla="*/ 711 w 1376"/>
                <a:gd name="T39" fmla="*/ 548 h 684"/>
                <a:gd name="T40" fmla="*/ 699 w 1376"/>
                <a:gd name="T41" fmla="*/ 560 h 684"/>
                <a:gd name="T42" fmla="*/ 654 w 1376"/>
                <a:gd name="T43" fmla="*/ 550 h 684"/>
                <a:gd name="T44" fmla="*/ 582 w 1376"/>
                <a:gd name="T45" fmla="*/ 554 h 684"/>
                <a:gd name="T46" fmla="*/ 521 w 1376"/>
                <a:gd name="T47" fmla="*/ 597 h 684"/>
                <a:gd name="T48" fmla="*/ 494 w 1376"/>
                <a:gd name="T49" fmla="*/ 646 h 684"/>
                <a:gd name="T50" fmla="*/ 452 w 1376"/>
                <a:gd name="T51" fmla="*/ 630 h 684"/>
                <a:gd name="T52" fmla="*/ 405 w 1376"/>
                <a:gd name="T53" fmla="*/ 549 h 684"/>
                <a:gd name="T54" fmla="*/ 330 w 1376"/>
                <a:gd name="T55" fmla="*/ 509 h 684"/>
                <a:gd name="T56" fmla="*/ 209 w 1376"/>
                <a:gd name="T57" fmla="*/ 508 h 684"/>
                <a:gd name="T58" fmla="*/ 132 w 1376"/>
                <a:gd name="T59" fmla="*/ 471 h 684"/>
                <a:gd name="T60" fmla="*/ 77 w 1376"/>
                <a:gd name="T61" fmla="*/ 460 h 684"/>
                <a:gd name="T62" fmla="*/ 17 w 1376"/>
                <a:gd name="T63" fmla="*/ 403 h 684"/>
                <a:gd name="T64" fmla="*/ 7 w 1376"/>
                <a:gd name="T65" fmla="*/ 315 h 684"/>
                <a:gd name="T66" fmla="*/ 38 w 1376"/>
                <a:gd name="T67" fmla="*/ 208 h 684"/>
                <a:gd name="T68" fmla="*/ 91 w 1376"/>
                <a:gd name="T69" fmla="*/ 136 h 684"/>
                <a:gd name="T70" fmla="*/ 135 w 1376"/>
                <a:gd name="T71" fmla="*/ 44 h 684"/>
                <a:gd name="T72" fmla="*/ 799 w 1376"/>
                <a:gd name="T73" fmla="*/ 17 h 684"/>
                <a:gd name="T74" fmla="*/ 848 w 1376"/>
                <a:gd name="T75" fmla="*/ 30 h 684"/>
                <a:gd name="T76" fmla="*/ 904 w 1376"/>
                <a:gd name="T77" fmla="*/ 44 h 684"/>
                <a:gd name="T78" fmla="*/ 863 w 1376"/>
                <a:gd name="T79" fmla="*/ 81 h 684"/>
                <a:gd name="T80" fmla="*/ 973 w 1376"/>
                <a:gd name="T81" fmla="*/ 77 h 684"/>
                <a:gd name="T82" fmla="*/ 1012 w 1376"/>
                <a:gd name="T83" fmla="*/ 99 h 684"/>
                <a:gd name="T84" fmla="*/ 899 w 1376"/>
                <a:gd name="T85" fmla="*/ 129 h 684"/>
                <a:gd name="T86" fmla="*/ 895 w 1376"/>
                <a:gd name="T87" fmla="*/ 211 h 684"/>
                <a:gd name="T88" fmla="*/ 973 w 1376"/>
                <a:gd name="T89" fmla="*/ 111 h 684"/>
                <a:gd name="T90" fmla="*/ 1005 w 1376"/>
                <a:gd name="T91" fmla="*/ 155 h 684"/>
                <a:gd name="T92" fmla="*/ 1064 w 1376"/>
                <a:gd name="T93" fmla="*/ 137 h 684"/>
                <a:gd name="T94" fmla="*/ 1134 w 1376"/>
                <a:gd name="T95" fmla="*/ 155 h 684"/>
                <a:gd name="T96" fmla="*/ 1071 w 1376"/>
                <a:gd name="T97" fmla="*/ 186 h 684"/>
                <a:gd name="T98" fmla="*/ 988 w 1376"/>
                <a:gd name="T99" fmla="*/ 201 h 684"/>
                <a:gd name="T100" fmla="*/ 1035 w 1376"/>
                <a:gd name="T101" fmla="*/ 211 h 684"/>
                <a:gd name="T102" fmla="*/ 1158 w 1376"/>
                <a:gd name="T103" fmla="*/ 153 h 684"/>
                <a:gd name="T104" fmla="*/ 1324 w 1376"/>
                <a:gd name="T105" fmla="*/ 83 h 684"/>
                <a:gd name="T106" fmla="*/ 1373 w 1376"/>
                <a:gd name="T107" fmla="*/ 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6" h="684">
                  <a:moveTo>
                    <a:pt x="1367" y="98"/>
                  </a:moveTo>
                  <a:cubicBezTo>
                    <a:pt x="1365" y="103"/>
                    <a:pt x="1364" y="107"/>
                    <a:pt x="1366" y="108"/>
                  </a:cubicBezTo>
                  <a:cubicBezTo>
                    <a:pt x="1368" y="109"/>
                    <a:pt x="1370" y="110"/>
                    <a:pt x="1369" y="112"/>
                  </a:cubicBezTo>
                  <a:cubicBezTo>
                    <a:pt x="1369" y="114"/>
                    <a:pt x="1366" y="120"/>
                    <a:pt x="1368" y="120"/>
                  </a:cubicBezTo>
                  <a:cubicBezTo>
                    <a:pt x="1369" y="120"/>
                    <a:pt x="1374" y="124"/>
                    <a:pt x="1374" y="125"/>
                  </a:cubicBezTo>
                  <a:cubicBezTo>
                    <a:pt x="1374" y="125"/>
                    <a:pt x="1374" y="126"/>
                    <a:pt x="1374" y="128"/>
                  </a:cubicBezTo>
                  <a:cubicBezTo>
                    <a:pt x="1370" y="130"/>
                    <a:pt x="1374" y="133"/>
                    <a:pt x="1370" y="132"/>
                  </a:cubicBezTo>
                  <a:cubicBezTo>
                    <a:pt x="1365" y="131"/>
                    <a:pt x="1362" y="140"/>
                    <a:pt x="1359" y="141"/>
                  </a:cubicBezTo>
                  <a:cubicBezTo>
                    <a:pt x="1356" y="141"/>
                    <a:pt x="1346" y="143"/>
                    <a:pt x="1342" y="141"/>
                  </a:cubicBezTo>
                  <a:cubicBezTo>
                    <a:pt x="1338" y="139"/>
                    <a:pt x="1336" y="148"/>
                    <a:pt x="1332" y="146"/>
                  </a:cubicBezTo>
                  <a:cubicBezTo>
                    <a:pt x="1328" y="145"/>
                    <a:pt x="1329" y="148"/>
                    <a:pt x="1323" y="148"/>
                  </a:cubicBezTo>
                  <a:cubicBezTo>
                    <a:pt x="1317" y="148"/>
                    <a:pt x="1320" y="154"/>
                    <a:pt x="1309" y="154"/>
                  </a:cubicBezTo>
                  <a:cubicBezTo>
                    <a:pt x="1298" y="154"/>
                    <a:pt x="1307" y="158"/>
                    <a:pt x="1294" y="159"/>
                  </a:cubicBezTo>
                  <a:cubicBezTo>
                    <a:pt x="1281" y="161"/>
                    <a:pt x="1293" y="161"/>
                    <a:pt x="1283" y="169"/>
                  </a:cubicBezTo>
                  <a:cubicBezTo>
                    <a:pt x="1274" y="177"/>
                    <a:pt x="1275" y="179"/>
                    <a:pt x="1270" y="181"/>
                  </a:cubicBezTo>
                  <a:cubicBezTo>
                    <a:pt x="1264" y="182"/>
                    <a:pt x="1267" y="191"/>
                    <a:pt x="1264" y="193"/>
                  </a:cubicBezTo>
                  <a:cubicBezTo>
                    <a:pt x="1262" y="196"/>
                    <a:pt x="1258" y="197"/>
                    <a:pt x="1258" y="202"/>
                  </a:cubicBezTo>
                  <a:cubicBezTo>
                    <a:pt x="1257" y="208"/>
                    <a:pt x="1263" y="207"/>
                    <a:pt x="1263" y="210"/>
                  </a:cubicBezTo>
                  <a:cubicBezTo>
                    <a:pt x="1263" y="214"/>
                    <a:pt x="1265" y="215"/>
                    <a:pt x="1268" y="214"/>
                  </a:cubicBezTo>
                  <a:cubicBezTo>
                    <a:pt x="1272" y="213"/>
                    <a:pt x="1275" y="209"/>
                    <a:pt x="1275" y="214"/>
                  </a:cubicBezTo>
                  <a:cubicBezTo>
                    <a:pt x="1274" y="218"/>
                    <a:pt x="1272" y="220"/>
                    <a:pt x="1266" y="221"/>
                  </a:cubicBezTo>
                  <a:cubicBezTo>
                    <a:pt x="1260" y="221"/>
                    <a:pt x="1261" y="226"/>
                    <a:pt x="1253" y="227"/>
                  </a:cubicBezTo>
                  <a:cubicBezTo>
                    <a:pt x="1246" y="229"/>
                    <a:pt x="1255" y="219"/>
                    <a:pt x="1254" y="219"/>
                  </a:cubicBezTo>
                  <a:cubicBezTo>
                    <a:pt x="1253" y="219"/>
                    <a:pt x="1243" y="221"/>
                    <a:pt x="1239" y="218"/>
                  </a:cubicBezTo>
                  <a:cubicBezTo>
                    <a:pt x="1234" y="214"/>
                    <a:pt x="1231" y="226"/>
                    <a:pt x="1222" y="227"/>
                  </a:cubicBezTo>
                  <a:cubicBezTo>
                    <a:pt x="1213" y="228"/>
                    <a:pt x="1217" y="227"/>
                    <a:pt x="1206" y="229"/>
                  </a:cubicBezTo>
                  <a:cubicBezTo>
                    <a:pt x="1195" y="232"/>
                    <a:pt x="1196" y="232"/>
                    <a:pt x="1189" y="234"/>
                  </a:cubicBezTo>
                  <a:cubicBezTo>
                    <a:pt x="1183" y="236"/>
                    <a:pt x="1187" y="240"/>
                    <a:pt x="1189" y="240"/>
                  </a:cubicBezTo>
                  <a:cubicBezTo>
                    <a:pt x="1192" y="240"/>
                    <a:pt x="1203" y="239"/>
                    <a:pt x="1212" y="235"/>
                  </a:cubicBezTo>
                  <a:cubicBezTo>
                    <a:pt x="1220" y="231"/>
                    <a:pt x="1215" y="239"/>
                    <a:pt x="1211" y="239"/>
                  </a:cubicBezTo>
                  <a:cubicBezTo>
                    <a:pt x="1208" y="239"/>
                    <a:pt x="1204" y="243"/>
                    <a:pt x="1197" y="243"/>
                  </a:cubicBezTo>
                  <a:cubicBezTo>
                    <a:pt x="1189" y="244"/>
                    <a:pt x="1190" y="246"/>
                    <a:pt x="1179" y="247"/>
                  </a:cubicBezTo>
                  <a:cubicBezTo>
                    <a:pt x="1167" y="247"/>
                    <a:pt x="1174" y="244"/>
                    <a:pt x="1168" y="249"/>
                  </a:cubicBezTo>
                  <a:cubicBezTo>
                    <a:pt x="1163" y="254"/>
                    <a:pt x="1169" y="253"/>
                    <a:pt x="1165" y="258"/>
                  </a:cubicBezTo>
                  <a:cubicBezTo>
                    <a:pt x="1161" y="264"/>
                    <a:pt x="1159" y="266"/>
                    <a:pt x="1152" y="276"/>
                  </a:cubicBezTo>
                  <a:cubicBezTo>
                    <a:pt x="1145" y="287"/>
                    <a:pt x="1140" y="292"/>
                    <a:pt x="1136" y="296"/>
                  </a:cubicBezTo>
                  <a:cubicBezTo>
                    <a:pt x="1132" y="299"/>
                    <a:pt x="1132" y="288"/>
                    <a:pt x="1131" y="285"/>
                  </a:cubicBezTo>
                  <a:cubicBezTo>
                    <a:pt x="1130" y="283"/>
                    <a:pt x="1125" y="292"/>
                    <a:pt x="1126" y="299"/>
                  </a:cubicBezTo>
                  <a:cubicBezTo>
                    <a:pt x="1127" y="306"/>
                    <a:pt x="1129" y="309"/>
                    <a:pt x="1121" y="316"/>
                  </a:cubicBezTo>
                  <a:cubicBezTo>
                    <a:pt x="1112" y="323"/>
                    <a:pt x="1117" y="322"/>
                    <a:pt x="1107" y="329"/>
                  </a:cubicBezTo>
                  <a:cubicBezTo>
                    <a:pt x="1097" y="336"/>
                    <a:pt x="1099" y="338"/>
                    <a:pt x="1093" y="345"/>
                  </a:cubicBezTo>
                  <a:cubicBezTo>
                    <a:pt x="1088" y="353"/>
                    <a:pt x="1098" y="325"/>
                    <a:pt x="1102" y="321"/>
                  </a:cubicBezTo>
                  <a:cubicBezTo>
                    <a:pt x="1105" y="318"/>
                    <a:pt x="1103" y="315"/>
                    <a:pt x="1100" y="313"/>
                  </a:cubicBezTo>
                  <a:cubicBezTo>
                    <a:pt x="1097" y="311"/>
                    <a:pt x="1101" y="305"/>
                    <a:pt x="1103" y="300"/>
                  </a:cubicBezTo>
                  <a:cubicBezTo>
                    <a:pt x="1104" y="296"/>
                    <a:pt x="1116" y="284"/>
                    <a:pt x="1116" y="280"/>
                  </a:cubicBezTo>
                  <a:cubicBezTo>
                    <a:pt x="1116" y="276"/>
                    <a:pt x="1109" y="290"/>
                    <a:pt x="1106" y="288"/>
                  </a:cubicBezTo>
                  <a:cubicBezTo>
                    <a:pt x="1104" y="287"/>
                    <a:pt x="1097" y="297"/>
                    <a:pt x="1095" y="297"/>
                  </a:cubicBezTo>
                  <a:cubicBezTo>
                    <a:pt x="1092" y="296"/>
                    <a:pt x="1094" y="312"/>
                    <a:pt x="1090" y="313"/>
                  </a:cubicBezTo>
                  <a:cubicBezTo>
                    <a:pt x="1086" y="315"/>
                    <a:pt x="1086" y="315"/>
                    <a:pt x="1090" y="321"/>
                  </a:cubicBezTo>
                  <a:cubicBezTo>
                    <a:pt x="1094" y="327"/>
                    <a:pt x="1089" y="328"/>
                    <a:pt x="1086" y="330"/>
                  </a:cubicBezTo>
                  <a:cubicBezTo>
                    <a:pt x="1084" y="332"/>
                    <a:pt x="1090" y="337"/>
                    <a:pt x="1086" y="337"/>
                  </a:cubicBezTo>
                  <a:cubicBezTo>
                    <a:pt x="1082" y="337"/>
                    <a:pt x="1085" y="338"/>
                    <a:pt x="1084" y="345"/>
                  </a:cubicBezTo>
                  <a:cubicBezTo>
                    <a:pt x="1083" y="352"/>
                    <a:pt x="1083" y="348"/>
                    <a:pt x="1077" y="349"/>
                  </a:cubicBezTo>
                  <a:cubicBezTo>
                    <a:pt x="1070" y="350"/>
                    <a:pt x="1077" y="354"/>
                    <a:pt x="1082" y="354"/>
                  </a:cubicBezTo>
                  <a:cubicBezTo>
                    <a:pt x="1086" y="354"/>
                    <a:pt x="1088" y="348"/>
                    <a:pt x="1092" y="352"/>
                  </a:cubicBezTo>
                  <a:cubicBezTo>
                    <a:pt x="1096" y="356"/>
                    <a:pt x="1090" y="368"/>
                    <a:pt x="1085" y="369"/>
                  </a:cubicBezTo>
                  <a:cubicBezTo>
                    <a:pt x="1080" y="371"/>
                    <a:pt x="1077" y="373"/>
                    <a:pt x="1072" y="375"/>
                  </a:cubicBezTo>
                  <a:cubicBezTo>
                    <a:pt x="1068" y="378"/>
                    <a:pt x="1078" y="379"/>
                    <a:pt x="1080" y="379"/>
                  </a:cubicBezTo>
                  <a:cubicBezTo>
                    <a:pt x="1082" y="378"/>
                    <a:pt x="1089" y="383"/>
                    <a:pt x="1079" y="389"/>
                  </a:cubicBezTo>
                  <a:cubicBezTo>
                    <a:pt x="1070" y="395"/>
                    <a:pt x="1074" y="395"/>
                    <a:pt x="1069" y="395"/>
                  </a:cubicBezTo>
                  <a:cubicBezTo>
                    <a:pt x="1064" y="395"/>
                    <a:pt x="1065" y="395"/>
                    <a:pt x="1062" y="394"/>
                  </a:cubicBezTo>
                  <a:cubicBezTo>
                    <a:pt x="1060" y="393"/>
                    <a:pt x="1061" y="397"/>
                    <a:pt x="1059" y="399"/>
                  </a:cubicBezTo>
                  <a:cubicBezTo>
                    <a:pt x="1057" y="402"/>
                    <a:pt x="1061" y="403"/>
                    <a:pt x="1066" y="404"/>
                  </a:cubicBezTo>
                  <a:cubicBezTo>
                    <a:pt x="1071" y="405"/>
                    <a:pt x="1068" y="406"/>
                    <a:pt x="1060" y="410"/>
                  </a:cubicBezTo>
                  <a:cubicBezTo>
                    <a:pt x="1053" y="415"/>
                    <a:pt x="1053" y="410"/>
                    <a:pt x="1049" y="410"/>
                  </a:cubicBezTo>
                  <a:cubicBezTo>
                    <a:pt x="1045" y="410"/>
                    <a:pt x="1046" y="413"/>
                    <a:pt x="1041" y="414"/>
                  </a:cubicBezTo>
                  <a:cubicBezTo>
                    <a:pt x="1035" y="415"/>
                    <a:pt x="1035" y="418"/>
                    <a:pt x="1032" y="419"/>
                  </a:cubicBezTo>
                  <a:cubicBezTo>
                    <a:pt x="1028" y="420"/>
                    <a:pt x="1025" y="427"/>
                    <a:pt x="1021" y="429"/>
                  </a:cubicBezTo>
                  <a:cubicBezTo>
                    <a:pt x="1017" y="432"/>
                    <a:pt x="1019" y="432"/>
                    <a:pt x="1014" y="433"/>
                  </a:cubicBezTo>
                  <a:cubicBezTo>
                    <a:pt x="1010" y="435"/>
                    <a:pt x="1010" y="436"/>
                    <a:pt x="1005" y="437"/>
                  </a:cubicBezTo>
                  <a:cubicBezTo>
                    <a:pt x="1000" y="438"/>
                    <a:pt x="999" y="441"/>
                    <a:pt x="992" y="445"/>
                  </a:cubicBezTo>
                  <a:cubicBezTo>
                    <a:pt x="985" y="449"/>
                    <a:pt x="989" y="450"/>
                    <a:pt x="985" y="453"/>
                  </a:cubicBezTo>
                  <a:cubicBezTo>
                    <a:pt x="980" y="456"/>
                    <a:pt x="980" y="458"/>
                    <a:pt x="975" y="460"/>
                  </a:cubicBezTo>
                  <a:cubicBezTo>
                    <a:pt x="971" y="462"/>
                    <a:pt x="961" y="471"/>
                    <a:pt x="955" y="470"/>
                  </a:cubicBezTo>
                  <a:cubicBezTo>
                    <a:pt x="950" y="469"/>
                    <a:pt x="949" y="475"/>
                    <a:pt x="942" y="477"/>
                  </a:cubicBezTo>
                  <a:cubicBezTo>
                    <a:pt x="936" y="479"/>
                    <a:pt x="942" y="481"/>
                    <a:pt x="934" y="486"/>
                  </a:cubicBezTo>
                  <a:cubicBezTo>
                    <a:pt x="925" y="490"/>
                    <a:pt x="931" y="492"/>
                    <a:pt x="924" y="495"/>
                  </a:cubicBezTo>
                  <a:cubicBezTo>
                    <a:pt x="917" y="499"/>
                    <a:pt x="921" y="500"/>
                    <a:pt x="916" y="511"/>
                  </a:cubicBezTo>
                  <a:cubicBezTo>
                    <a:pt x="911" y="522"/>
                    <a:pt x="912" y="519"/>
                    <a:pt x="908" y="525"/>
                  </a:cubicBezTo>
                  <a:cubicBezTo>
                    <a:pt x="904" y="531"/>
                    <a:pt x="911" y="532"/>
                    <a:pt x="910" y="543"/>
                  </a:cubicBezTo>
                  <a:cubicBezTo>
                    <a:pt x="909" y="553"/>
                    <a:pt x="908" y="554"/>
                    <a:pt x="910" y="563"/>
                  </a:cubicBezTo>
                  <a:cubicBezTo>
                    <a:pt x="911" y="572"/>
                    <a:pt x="911" y="569"/>
                    <a:pt x="913" y="578"/>
                  </a:cubicBezTo>
                  <a:cubicBezTo>
                    <a:pt x="915" y="587"/>
                    <a:pt x="914" y="591"/>
                    <a:pt x="914" y="600"/>
                  </a:cubicBezTo>
                  <a:cubicBezTo>
                    <a:pt x="914" y="610"/>
                    <a:pt x="917" y="617"/>
                    <a:pt x="919" y="621"/>
                  </a:cubicBezTo>
                  <a:cubicBezTo>
                    <a:pt x="920" y="625"/>
                    <a:pt x="918" y="640"/>
                    <a:pt x="917" y="645"/>
                  </a:cubicBezTo>
                  <a:cubicBezTo>
                    <a:pt x="916" y="651"/>
                    <a:pt x="914" y="658"/>
                    <a:pt x="910" y="669"/>
                  </a:cubicBezTo>
                  <a:cubicBezTo>
                    <a:pt x="905" y="681"/>
                    <a:pt x="903" y="676"/>
                    <a:pt x="899" y="680"/>
                  </a:cubicBezTo>
                  <a:cubicBezTo>
                    <a:pt x="896" y="684"/>
                    <a:pt x="894" y="681"/>
                    <a:pt x="888" y="682"/>
                  </a:cubicBezTo>
                  <a:cubicBezTo>
                    <a:pt x="882" y="682"/>
                    <a:pt x="885" y="677"/>
                    <a:pt x="885" y="675"/>
                  </a:cubicBezTo>
                  <a:cubicBezTo>
                    <a:pt x="885" y="673"/>
                    <a:pt x="883" y="670"/>
                    <a:pt x="878" y="663"/>
                  </a:cubicBezTo>
                  <a:cubicBezTo>
                    <a:pt x="874" y="656"/>
                    <a:pt x="873" y="660"/>
                    <a:pt x="874" y="656"/>
                  </a:cubicBezTo>
                  <a:cubicBezTo>
                    <a:pt x="875" y="652"/>
                    <a:pt x="874" y="650"/>
                    <a:pt x="869" y="645"/>
                  </a:cubicBezTo>
                  <a:cubicBezTo>
                    <a:pt x="864" y="640"/>
                    <a:pt x="870" y="644"/>
                    <a:pt x="871" y="641"/>
                  </a:cubicBezTo>
                  <a:cubicBezTo>
                    <a:pt x="872" y="639"/>
                    <a:pt x="867" y="635"/>
                    <a:pt x="867" y="635"/>
                  </a:cubicBezTo>
                  <a:cubicBezTo>
                    <a:pt x="867" y="635"/>
                    <a:pt x="864" y="635"/>
                    <a:pt x="863" y="629"/>
                  </a:cubicBezTo>
                  <a:cubicBezTo>
                    <a:pt x="863" y="624"/>
                    <a:pt x="862" y="624"/>
                    <a:pt x="860" y="618"/>
                  </a:cubicBezTo>
                  <a:cubicBezTo>
                    <a:pt x="858" y="612"/>
                    <a:pt x="860" y="614"/>
                    <a:pt x="864" y="611"/>
                  </a:cubicBezTo>
                  <a:cubicBezTo>
                    <a:pt x="868" y="608"/>
                    <a:pt x="867" y="604"/>
                    <a:pt x="866" y="602"/>
                  </a:cubicBezTo>
                  <a:cubicBezTo>
                    <a:pt x="866" y="601"/>
                    <a:pt x="864" y="606"/>
                    <a:pt x="860" y="607"/>
                  </a:cubicBezTo>
                  <a:cubicBezTo>
                    <a:pt x="855" y="609"/>
                    <a:pt x="860" y="600"/>
                    <a:pt x="860" y="598"/>
                  </a:cubicBezTo>
                  <a:cubicBezTo>
                    <a:pt x="859" y="595"/>
                    <a:pt x="861" y="592"/>
                    <a:pt x="865" y="585"/>
                  </a:cubicBezTo>
                  <a:cubicBezTo>
                    <a:pt x="869" y="579"/>
                    <a:pt x="866" y="576"/>
                    <a:pt x="867" y="571"/>
                  </a:cubicBezTo>
                  <a:cubicBezTo>
                    <a:pt x="868" y="566"/>
                    <a:pt x="860" y="564"/>
                    <a:pt x="860" y="560"/>
                  </a:cubicBezTo>
                  <a:cubicBezTo>
                    <a:pt x="860" y="556"/>
                    <a:pt x="851" y="551"/>
                    <a:pt x="851" y="547"/>
                  </a:cubicBezTo>
                  <a:cubicBezTo>
                    <a:pt x="851" y="542"/>
                    <a:pt x="842" y="546"/>
                    <a:pt x="841" y="544"/>
                  </a:cubicBezTo>
                  <a:cubicBezTo>
                    <a:pt x="839" y="543"/>
                    <a:pt x="832" y="548"/>
                    <a:pt x="831" y="548"/>
                  </a:cubicBezTo>
                  <a:cubicBezTo>
                    <a:pt x="830" y="548"/>
                    <a:pt x="824" y="554"/>
                    <a:pt x="822" y="554"/>
                  </a:cubicBezTo>
                  <a:cubicBezTo>
                    <a:pt x="819" y="554"/>
                    <a:pt x="809" y="554"/>
                    <a:pt x="809" y="552"/>
                  </a:cubicBezTo>
                  <a:cubicBezTo>
                    <a:pt x="810" y="550"/>
                    <a:pt x="804" y="546"/>
                    <a:pt x="804" y="542"/>
                  </a:cubicBezTo>
                  <a:cubicBezTo>
                    <a:pt x="804" y="537"/>
                    <a:pt x="800" y="542"/>
                    <a:pt x="799" y="540"/>
                  </a:cubicBezTo>
                  <a:cubicBezTo>
                    <a:pt x="798" y="539"/>
                    <a:pt x="794" y="537"/>
                    <a:pt x="792" y="534"/>
                  </a:cubicBezTo>
                  <a:cubicBezTo>
                    <a:pt x="791" y="531"/>
                    <a:pt x="780" y="533"/>
                    <a:pt x="775" y="530"/>
                  </a:cubicBezTo>
                  <a:cubicBezTo>
                    <a:pt x="771" y="528"/>
                    <a:pt x="765" y="537"/>
                    <a:pt x="758" y="538"/>
                  </a:cubicBezTo>
                  <a:cubicBezTo>
                    <a:pt x="751" y="538"/>
                    <a:pt x="752" y="535"/>
                    <a:pt x="752" y="529"/>
                  </a:cubicBezTo>
                  <a:cubicBezTo>
                    <a:pt x="753" y="523"/>
                    <a:pt x="746" y="536"/>
                    <a:pt x="741" y="534"/>
                  </a:cubicBezTo>
                  <a:cubicBezTo>
                    <a:pt x="735" y="531"/>
                    <a:pt x="738" y="536"/>
                    <a:pt x="729" y="536"/>
                  </a:cubicBezTo>
                  <a:cubicBezTo>
                    <a:pt x="719" y="536"/>
                    <a:pt x="721" y="542"/>
                    <a:pt x="710" y="541"/>
                  </a:cubicBezTo>
                  <a:cubicBezTo>
                    <a:pt x="699" y="541"/>
                    <a:pt x="703" y="537"/>
                    <a:pt x="697" y="537"/>
                  </a:cubicBezTo>
                  <a:cubicBezTo>
                    <a:pt x="690" y="537"/>
                    <a:pt x="697" y="543"/>
                    <a:pt x="701" y="543"/>
                  </a:cubicBezTo>
                  <a:cubicBezTo>
                    <a:pt x="704" y="543"/>
                    <a:pt x="705" y="545"/>
                    <a:pt x="711" y="548"/>
                  </a:cubicBezTo>
                  <a:cubicBezTo>
                    <a:pt x="716" y="551"/>
                    <a:pt x="711" y="552"/>
                    <a:pt x="706" y="555"/>
                  </a:cubicBezTo>
                  <a:cubicBezTo>
                    <a:pt x="701" y="558"/>
                    <a:pt x="703" y="558"/>
                    <a:pt x="709" y="562"/>
                  </a:cubicBezTo>
                  <a:cubicBezTo>
                    <a:pt x="716" y="567"/>
                    <a:pt x="716" y="564"/>
                    <a:pt x="717" y="569"/>
                  </a:cubicBezTo>
                  <a:cubicBezTo>
                    <a:pt x="717" y="573"/>
                    <a:pt x="713" y="571"/>
                    <a:pt x="709" y="575"/>
                  </a:cubicBezTo>
                  <a:cubicBezTo>
                    <a:pt x="706" y="580"/>
                    <a:pt x="704" y="573"/>
                    <a:pt x="706" y="571"/>
                  </a:cubicBezTo>
                  <a:cubicBezTo>
                    <a:pt x="708" y="568"/>
                    <a:pt x="701" y="563"/>
                    <a:pt x="699" y="560"/>
                  </a:cubicBezTo>
                  <a:cubicBezTo>
                    <a:pt x="697" y="557"/>
                    <a:pt x="696" y="559"/>
                    <a:pt x="695" y="564"/>
                  </a:cubicBezTo>
                  <a:cubicBezTo>
                    <a:pt x="695" y="569"/>
                    <a:pt x="691" y="569"/>
                    <a:pt x="687" y="566"/>
                  </a:cubicBezTo>
                  <a:cubicBezTo>
                    <a:pt x="683" y="563"/>
                    <a:pt x="684" y="569"/>
                    <a:pt x="676" y="570"/>
                  </a:cubicBezTo>
                  <a:cubicBezTo>
                    <a:pt x="668" y="572"/>
                    <a:pt x="668" y="568"/>
                    <a:pt x="668" y="565"/>
                  </a:cubicBezTo>
                  <a:cubicBezTo>
                    <a:pt x="667" y="563"/>
                    <a:pt x="666" y="562"/>
                    <a:pt x="664" y="558"/>
                  </a:cubicBezTo>
                  <a:cubicBezTo>
                    <a:pt x="662" y="554"/>
                    <a:pt x="658" y="551"/>
                    <a:pt x="654" y="550"/>
                  </a:cubicBezTo>
                  <a:cubicBezTo>
                    <a:pt x="651" y="550"/>
                    <a:pt x="643" y="558"/>
                    <a:pt x="641" y="556"/>
                  </a:cubicBezTo>
                  <a:cubicBezTo>
                    <a:pt x="639" y="555"/>
                    <a:pt x="639" y="556"/>
                    <a:pt x="629" y="554"/>
                  </a:cubicBezTo>
                  <a:cubicBezTo>
                    <a:pt x="618" y="552"/>
                    <a:pt x="626" y="553"/>
                    <a:pt x="620" y="551"/>
                  </a:cubicBezTo>
                  <a:cubicBezTo>
                    <a:pt x="615" y="550"/>
                    <a:pt x="615" y="551"/>
                    <a:pt x="605" y="551"/>
                  </a:cubicBezTo>
                  <a:cubicBezTo>
                    <a:pt x="595" y="551"/>
                    <a:pt x="601" y="556"/>
                    <a:pt x="592" y="557"/>
                  </a:cubicBezTo>
                  <a:cubicBezTo>
                    <a:pt x="582" y="559"/>
                    <a:pt x="585" y="556"/>
                    <a:pt x="582" y="554"/>
                  </a:cubicBezTo>
                  <a:cubicBezTo>
                    <a:pt x="579" y="553"/>
                    <a:pt x="583" y="564"/>
                    <a:pt x="578" y="565"/>
                  </a:cubicBezTo>
                  <a:cubicBezTo>
                    <a:pt x="573" y="566"/>
                    <a:pt x="573" y="571"/>
                    <a:pt x="566" y="573"/>
                  </a:cubicBezTo>
                  <a:cubicBezTo>
                    <a:pt x="560" y="576"/>
                    <a:pt x="559" y="581"/>
                    <a:pt x="552" y="582"/>
                  </a:cubicBezTo>
                  <a:cubicBezTo>
                    <a:pt x="545" y="582"/>
                    <a:pt x="542" y="583"/>
                    <a:pt x="536" y="581"/>
                  </a:cubicBezTo>
                  <a:cubicBezTo>
                    <a:pt x="530" y="580"/>
                    <a:pt x="534" y="589"/>
                    <a:pt x="528" y="590"/>
                  </a:cubicBezTo>
                  <a:cubicBezTo>
                    <a:pt x="521" y="592"/>
                    <a:pt x="527" y="594"/>
                    <a:pt x="521" y="597"/>
                  </a:cubicBezTo>
                  <a:cubicBezTo>
                    <a:pt x="514" y="599"/>
                    <a:pt x="517" y="602"/>
                    <a:pt x="511" y="602"/>
                  </a:cubicBezTo>
                  <a:cubicBezTo>
                    <a:pt x="505" y="602"/>
                    <a:pt x="509" y="608"/>
                    <a:pt x="506" y="612"/>
                  </a:cubicBezTo>
                  <a:cubicBezTo>
                    <a:pt x="504" y="615"/>
                    <a:pt x="508" y="616"/>
                    <a:pt x="504" y="618"/>
                  </a:cubicBezTo>
                  <a:cubicBezTo>
                    <a:pt x="500" y="620"/>
                    <a:pt x="501" y="625"/>
                    <a:pt x="496" y="627"/>
                  </a:cubicBezTo>
                  <a:cubicBezTo>
                    <a:pt x="491" y="630"/>
                    <a:pt x="496" y="633"/>
                    <a:pt x="496" y="636"/>
                  </a:cubicBezTo>
                  <a:cubicBezTo>
                    <a:pt x="496" y="639"/>
                    <a:pt x="496" y="641"/>
                    <a:pt x="494" y="646"/>
                  </a:cubicBezTo>
                  <a:cubicBezTo>
                    <a:pt x="492" y="650"/>
                    <a:pt x="496" y="652"/>
                    <a:pt x="499" y="657"/>
                  </a:cubicBezTo>
                  <a:cubicBezTo>
                    <a:pt x="497" y="660"/>
                    <a:pt x="490" y="661"/>
                    <a:pt x="487" y="658"/>
                  </a:cubicBezTo>
                  <a:cubicBezTo>
                    <a:pt x="484" y="654"/>
                    <a:pt x="479" y="656"/>
                    <a:pt x="475" y="655"/>
                  </a:cubicBezTo>
                  <a:cubicBezTo>
                    <a:pt x="471" y="654"/>
                    <a:pt x="467" y="650"/>
                    <a:pt x="463" y="648"/>
                  </a:cubicBezTo>
                  <a:cubicBezTo>
                    <a:pt x="460" y="646"/>
                    <a:pt x="458" y="645"/>
                    <a:pt x="456" y="643"/>
                  </a:cubicBezTo>
                  <a:cubicBezTo>
                    <a:pt x="454" y="641"/>
                    <a:pt x="453" y="637"/>
                    <a:pt x="452" y="630"/>
                  </a:cubicBezTo>
                  <a:cubicBezTo>
                    <a:pt x="450" y="623"/>
                    <a:pt x="451" y="626"/>
                    <a:pt x="453" y="621"/>
                  </a:cubicBezTo>
                  <a:cubicBezTo>
                    <a:pt x="455" y="616"/>
                    <a:pt x="452" y="615"/>
                    <a:pt x="450" y="612"/>
                  </a:cubicBezTo>
                  <a:cubicBezTo>
                    <a:pt x="448" y="610"/>
                    <a:pt x="444" y="601"/>
                    <a:pt x="441" y="593"/>
                  </a:cubicBezTo>
                  <a:cubicBezTo>
                    <a:pt x="438" y="585"/>
                    <a:pt x="437" y="581"/>
                    <a:pt x="435" y="571"/>
                  </a:cubicBezTo>
                  <a:cubicBezTo>
                    <a:pt x="433" y="561"/>
                    <a:pt x="429" y="559"/>
                    <a:pt x="425" y="553"/>
                  </a:cubicBezTo>
                  <a:cubicBezTo>
                    <a:pt x="421" y="548"/>
                    <a:pt x="410" y="549"/>
                    <a:pt x="405" y="549"/>
                  </a:cubicBezTo>
                  <a:cubicBezTo>
                    <a:pt x="400" y="549"/>
                    <a:pt x="396" y="551"/>
                    <a:pt x="391" y="553"/>
                  </a:cubicBezTo>
                  <a:cubicBezTo>
                    <a:pt x="387" y="555"/>
                    <a:pt x="381" y="567"/>
                    <a:pt x="378" y="571"/>
                  </a:cubicBezTo>
                  <a:cubicBezTo>
                    <a:pt x="376" y="574"/>
                    <a:pt x="364" y="568"/>
                    <a:pt x="360" y="565"/>
                  </a:cubicBezTo>
                  <a:cubicBezTo>
                    <a:pt x="356" y="562"/>
                    <a:pt x="353" y="560"/>
                    <a:pt x="348" y="553"/>
                  </a:cubicBezTo>
                  <a:cubicBezTo>
                    <a:pt x="344" y="547"/>
                    <a:pt x="346" y="529"/>
                    <a:pt x="345" y="526"/>
                  </a:cubicBezTo>
                  <a:cubicBezTo>
                    <a:pt x="345" y="523"/>
                    <a:pt x="334" y="514"/>
                    <a:pt x="330" y="509"/>
                  </a:cubicBezTo>
                  <a:cubicBezTo>
                    <a:pt x="325" y="504"/>
                    <a:pt x="319" y="495"/>
                    <a:pt x="318" y="495"/>
                  </a:cubicBezTo>
                  <a:cubicBezTo>
                    <a:pt x="317" y="494"/>
                    <a:pt x="287" y="492"/>
                    <a:pt x="280" y="495"/>
                  </a:cubicBezTo>
                  <a:cubicBezTo>
                    <a:pt x="272" y="498"/>
                    <a:pt x="273" y="505"/>
                    <a:pt x="270" y="507"/>
                  </a:cubicBezTo>
                  <a:cubicBezTo>
                    <a:pt x="266" y="510"/>
                    <a:pt x="259" y="507"/>
                    <a:pt x="251" y="507"/>
                  </a:cubicBezTo>
                  <a:cubicBezTo>
                    <a:pt x="243" y="507"/>
                    <a:pt x="234" y="509"/>
                    <a:pt x="231" y="508"/>
                  </a:cubicBezTo>
                  <a:cubicBezTo>
                    <a:pt x="229" y="508"/>
                    <a:pt x="214" y="510"/>
                    <a:pt x="209" y="508"/>
                  </a:cubicBezTo>
                  <a:cubicBezTo>
                    <a:pt x="205" y="506"/>
                    <a:pt x="196" y="503"/>
                    <a:pt x="189" y="500"/>
                  </a:cubicBezTo>
                  <a:cubicBezTo>
                    <a:pt x="182" y="497"/>
                    <a:pt x="177" y="495"/>
                    <a:pt x="174" y="493"/>
                  </a:cubicBezTo>
                  <a:cubicBezTo>
                    <a:pt x="171" y="491"/>
                    <a:pt x="159" y="488"/>
                    <a:pt x="154" y="485"/>
                  </a:cubicBezTo>
                  <a:cubicBezTo>
                    <a:pt x="149" y="482"/>
                    <a:pt x="147" y="483"/>
                    <a:pt x="142" y="481"/>
                  </a:cubicBezTo>
                  <a:cubicBezTo>
                    <a:pt x="136" y="480"/>
                    <a:pt x="138" y="479"/>
                    <a:pt x="132" y="477"/>
                  </a:cubicBezTo>
                  <a:cubicBezTo>
                    <a:pt x="126" y="474"/>
                    <a:pt x="132" y="474"/>
                    <a:pt x="132" y="471"/>
                  </a:cubicBezTo>
                  <a:cubicBezTo>
                    <a:pt x="132" y="469"/>
                    <a:pt x="125" y="469"/>
                    <a:pt x="118" y="469"/>
                  </a:cubicBezTo>
                  <a:cubicBezTo>
                    <a:pt x="110" y="469"/>
                    <a:pt x="105" y="471"/>
                    <a:pt x="99" y="471"/>
                  </a:cubicBezTo>
                  <a:cubicBezTo>
                    <a:pt x="93" y="471"/>
                    <a:pt x="86" y="473"/>
                    <a:pt x="83" y="473"/>
                  </a:cubicBezTo>
                  <a:cubicBezTo>
                    <a:pt x="80" y="473"/>
                    <a:pt x="76" y="474"/>
                    <a:pt x="73" y="474"/>
                  </a:cubicBezTo>
                  <a:cubicBezTo>
                    <a:pt x="74" y="472"/>
                    <a:pt x="74" y="471"/>
                    <a:pt x="73" y="470"/>
                  </a:cubicBezTo>
                  <a:cubicBezTo>
                    <a:pt x="73" y="467"/>
                    <a:pt x="77" y="463"/>
                    <a:pt x="77" y="460"/>
                  </a:cubicBezTo>
                  <a:cubicBezTo>
                    <a:pt x="78" y="457"/>
                    <a:pt x="71" y="454"/>
                    <a:pt x="70" y="449"/>
                  </a:cubicBezTo>
                  <a:cubicBezTo>
                    <a:pt x="69" y="443"/>
                    <a:pt x="61" y="444"/>
                    <a:pt x="60" y="440"/>
                  </a:cubicBezTo>
                  <a:cubicBezTo>
                    <a:pt x="60" y="435"/>
                    <a:pt x="56" y="435"/>
                    <a:pt x="51" y="430"/>
                  </a:cubicBezTo>
                  <a:cubicBezTo>
                    <a:pt x="46" y="426"/>
                    <a:pt x="47" y="427"/>
                    <a:pt x="40" y="423"/>
                  </a:cubicBezTo>
                  <a:cubicBezTo>
                    <a:pt x="33" y="419"/>
                    <a:pt x="22" y="423"/>
                    <a:pt x="16" y="418"/>
                  </a:cubicBezTo>
                  <a:cubicBezTo>
                    <a:pt x="10" y="413"/>
                    <a:pt x="16" y="408"/>
                    <a:pt x="17" y="403"/>
                  </a:cubicBezTo>
                  <a:cubicBezTo>
                    <a:pt x="17" y="397"/>
                    <a:pt x="21" y="393"/>
                    <a:pt x="16" y="386"/>
                  </a:cubicBezTo>
                  <a:cubicBezTo>
                    <a:pt x="10" y="379"/>
                    <a:pt x="11" y="380"/>
                    <a:pt x="5" y="373"/>
                  </a:cubicBezTo>
                  <a:cubicBezTo>
                    <a:pt x="0" y="367"/>
                    <a:pt x="13" y="361"/>
                    <a:pt x="18" y="358"/>
                  </a:cubicBezTo>
                  <a:cubicBezTo>
                    <a:pt x="23" y="356"/>
                    <a:pt x="12" y="349"/>
                    <a:pt x="12" y="340"/>
                  </a:cubicBezTo>
                  <a:cubicBezTo>
                    <a:pt x="12" y="331"/>
                    <a:pt x="17" y="332"/>
                    <a:pt x="17" y="324"/>
                  </a:cubicBezTo>
                  <a:cubicBezTo>
                    <a:pt x="17" y="315"/>
                    <a:pt x="10" y="323"/>
                    <a:pt x="7" y="315"/>
                  </a:cubicBezTo>
                  <a:cubicBezTo>
                    <a:pt x="5" y="308"/>
                    <a:pt x="3" y="303"/>
                    <a:pt x="1" y="299"/>
                  </a:cubicBezTo>
                  <a:cubicBezTo>
                    <a:pt x="0" y="295"/>
                    <a:pt x="7" y="286"/>
                    <a:pt x="12" y="280"/>
                  </a:cubicBezTo>
                  <a:cubicBezTo>
                    <a:pt x="16" y="274"/>
                    <a:pt x="11" y="267"/>
                    <a:pt x="6" y="259"/>
                  </a:cubicBezTo>
                  <a:cubicBezTo>
                    <a:pt x="1" y="252"/>
                    <a:pt x="8" y="255"/>
                    <a:pt x="25" y="238"/>
                  </a:cubicBezTo>
                  <a:cubicBezTo>
                    <a:pt x="42" y="221"/>
                    <a:pt x="32" y="230"/>
                    <a:pt x="33" y="223"/>
                  </a:cubicBezTo>
                  <a:cubicBezTo>
                    <a:pt x="33" y="216"/>
                    <a:pt x="37" y="213"/>
                    <a:pt x="38" y="208"/>
                  </a:cubicBezTo>
                  <a:cubicBezTo>
                    <a:pt x="39" y="203"/>
                    <a:pt x="41" y="196"/>
                    <a:pt x="41" y="193"/>
                  </a:cubicBezTo>
                  <a:cubicBezTo>
                    <a:pt x="41" y="190"/>
                    <a:pt x="51" y="182"/>
                    <a:pt x="53" y="177"/>
                  </a:cubicBezTo>
                  <a:cubicBezTo>
                    <a:pt x="55" y="172"/>
                    <a:pt x="63" y="169"/>
                    <a:pt x="66" y="167"/>
                  </a:cubicBezTo>
                  <a:cubicBezTo>
                    <a:pt x="69" y="165"/>
                    <a:pt x="70" y="159"/>
                    <a:pt x="72" y="155"/>
                  </a:cubicBezTo>
                  <a:cubicBezTo>
                    <a:pt x="75" y="152"/>
                    <a:pt x="79" y="147"/>
                    <a:pt x="81" y="145"/>
                  </a:cubicBezTo>
                  <a:cubicBezTo>
                    <a:pt x="82" y="144"/>
                    <a:pt x="90" y="138"/>
                    <a:pt x="91" y="136"/>
                  </a:cubicBezTo>
                  <a:cubicBezTo>
                    <a:pt x="92" y="134"/>
                    <a:pt x="97" y="125"/>
                    <a:pt x="100" y="122"/>
                  </a:cubicBezTo>
                  <a:cubicBezTo>
                    <a:pt x="103" y="119"/>
                    <a:pt x="103" y="115"/>
                    <a:pt x="106" y="111"/>
                  </a:cubicBezTo>
                  <a:cubicBezTo>
                    <a:pt x="109" y="108"/>
                    <a:pt x="114" y="103"/>
                    <a:pt x="116" y="95"/>
                  </a:cubicBezTo>
                  <a:cubicBezTo>
                    <a:pt x="118" y="87"/>
                    <a:pt x="124" y="89"/>
                    <a:pt x="124" y="85"/>
                  </a:cubicBezTo>
                  <a:cubicBezTo>
                    <a:pt x="123" y="80"/>
                    <a:pt x="129" y="76"/>
                    <a:pt x="131" y="67"/>
                  </a:cubicBezTo>
                  <a:cubicBezTo>
                    <a:pt x="133" y="57"/>
                    <a:pt x="135" y="55"/>
                    <a:pt x="135" y="44"/>
                  </a:cubicBezTo>
                  <a:cubicBezTo>
                    <a:pt x="135" y="33"/>
                    <a:pt x="137" y="36"/>
                    <a:pt x="143" y="33"/>
                  </a:cubicBezTo>
                  <a:cubicBezTo>
                    <a:pt x="149" y="30"/>
                    <a:pt x="149" y="36"/>
                    <a:pt x="159" y="35"/>
                  </a:cubicBezTo>
                  <a:cubicBezTo>
                    <a:pt x="169" y="35"/>
                    <a:pt x="163" y="37"/>
                    <a:pt x="179" y="38"/>
                  </a:cubicBezTo>
                  <a:cubicBezTo>
                    <a:pt x="195" y="39"/>
                    <a:pt x="185" y="37"/>
                    <a:pt x="189" y="34"/>
                  </a:cubicBezTo>
                  <a:cubicBezTo>
                    <a:pt x="194" y="31"/>
                    <a:pt x="197" y="23"/>
                    <a:pt x="199" y="17"/>
                  </a:cubicBezTo>
                  <a:cubicBezTo>
                    <a:pt x="245" y="17"/>
                    <a:pt x="792" y="20"/>
                    <a:pt x="799" y="17"/>
                  </a:cubicBezTo>
                  <a:cubicBezTo>
                    <a:pt x="806" y="14"/>
                    <a:pt x="814" y="0"/>
                    <a:pt x="814" y="8"/>
                  </a:cubicBezTo>
                  <a:cubicBezTo>
                    <a:pt x="814" y="16"/>
                    <a:pt x="808" y="24"/>
                    <a:pt x="810" y="24"/>
                  </a:cubicBezTo>
                  <a:cubicBezTo>
                    <a:pt x="812" y="24"/>
                    <a:pt x="818" y="24"/>
                    <a:pt x="821" y="26"/>
                  </a:cubicBezTo>
                  <a:cubicBezTo>
                    <a:pt x="825" y="28"/>
                    <a:pt x="828" y="30"/>
                    <a:pt x="830" y="29"/>
                  </a:cubicBezTo>
                  <a:cubicBezTo>
                    <a:pt x="833" y="28"/>
                    <a:pt x="836" y="24"/>
                    <a:pt x="840" y="25"/>
                  </a:cubicBezTo>
                  <a:cubicBezTo>
                    <a:pt x="843" y="26"/>
                    <a:pt x="846" y="28"/>
                    <a:pt x="848" y="30"/>
                  </a:cubicBezTo>
                  <a:cubicBezTo>
                    <a:pt x="850" y="31"/>
                    <a:pt x="850" y="31"/>
                    <a:pt x="852" y="34"/>
                  </a:cubicBezTo>
                  <a:cubicBezTo>
                    <a:pt x="853" y="37"/>
                    <a:pt x="856" y="33"/>
                    <a:pt x="859" y="36"/>
                  </a:cubicBezTo>
                  <a:cubicBezTo>
                    <a:pt x="862" y="39"/>
                    <a:pt x="859" y="41"/>
                    <a:pt x="866" y="41"/>
                  </a:cubicBezTo>
                  <a:cubicBezTo>
                    <a:pt x="873" y="42"/>
                    <a:pt x="874" y="40"/>
                    <a:pt x="879" y="40"/>
                  </a:cubicBezTo>
                  <a:cubicBezTo>
                    <a:pt x="884" y="39"/>
                    <a:pt x="885" y="39"/>
                    <a:pt x="887" y="41"/>
                  </a:cubicBezTo>
                  <a:cubicBezTo>
                    <a:pt x="890" y="42"/>
                    <a:pt x="904" y="42"/>
                    <a:pt x="904" y="44"/>
                  </a:cubicBezTo>
                  <a:cubicBezTo>
                    <a:pt x="905" y="45"/>
                    <a:pt x="905" y="45"/>
                    <a:pt x="905" y="45"/>
                  </a:cubicBezTo>
                  <a:cubicBezTo>
                    <a:pt x="897" y="48"/>
                    <a:pt x="885" y="50"/>
                    <a:pt x="882" y="52"/>
                  </a:cubicBezTo>
                  <a:cubicBezTo>
                    <a:pt x="877" y="54"/>
                    <a:pt x="870" y="58"/>
                    <a:pt x="859" y="64"/>
                  </a:cubicBezTo>
                  <a:cubicBezTo>
                    <a:pt x="848" y="70"/>
                    <a:pt x="848" y="66"/>
                    <a:pt x="835" y="76"/>
                  </a:cubicBezTo>
                  <a:cubicBezTo>
                    <a:pt x="829" y="88"/>
                    <a:pt x="851" y="76"/>
                    <a:pt x="861" y="73"/>
                  </a:cubicBezTo>
                  <a:cubicBezTo>
                    <a:pt x="871" y="70"/>
                    <a:pt x="866" y="76"/>
                    <a:pt x="863" y="81"/>
                  </a:cubicBezTo>
                  <a:cubicBezTo>
                    <a:pt x="860" y="86"/>
                    <a:pt x="883" y="78"/>
                    <a:pt x="895" y="75"/>
                  </a:cubicBezTo>
                  <a:cubicBezTo>
                    <a:pt x="907" y="72"/>
                    <a:pt x="910" y="65"/>
                    <a:pt x="919" y="59"/>
                  </a:cubicBezTo>
                  <a:cubicBezTo>
                    <a:pt x="928" y="54"/>
                    <a:pt x="931" y="61"/>
                    <a:pt x="927" y="64"/>
                  </a:cubicBezTo>
                  <a:cubicBezTo>
                    <a:pt x="924" y="66"/>
                    <a:pt x="926" y="70"/>
                    <a:pt x="929" y="74"/>
                  </a:cubicBezTo>
                  <a:cubicBezTo>
                    <a:pt x="932" y="77"/>
                    <a:pt x="939" y="81"/>
                    <a:pt x="947" y="85"/>
                  </a:cubicBezTo>
                  <a:cubicBezTo>
                    <a:pt x="956" y="88"/>
                    <a:pt x="962" y="80"/>
                    <a:pt x="973" y="77"/>
                  </a:cubicBezTo>
                  <a:cubicBezTo>
                    <a:pt x="984" y="75"/>
                    <a:pt x="989" y="79"/>
                    <a:pt x="993" y="83"/>
                  </a:cubicBezTo>
                  <a:cubicBezTo>
                    <a:pt x="998" y="87"/>
                    <a:pt x="1005" y="90"/>
                    <a:pt x="1011" y="92"/>
                  </a:cubicBezTo>
                  <a:cubicBezTo>
                    <a:pt x="1017" y="95"/>
                    <a:pt x="1025" y="97"/>
                    <a:pt x="1032" y="97"/>
                  </a:cubicBezTo>
                  <a:cubicBezTo>
                    <a:pt x="1040" y="97"/>
                    <a:pt x="1048" y="101"/>
                    <a:pt x="1053" y="107"/>
                  </a:cubicBezTo>
                  <a:cubicBezTo>
                    <a:pt x="1058" y="114"/>
                    <a:pt x="1043" y="107"/>
                    <a:pt x="1034" y="107"/>
                  </a:cubicBezTo>
                  <a:cubicBezTo>
                    <a:pt x="1024" y="107"/>
                    <a:pt x="1017" y="104"/>
                    <a:pt x="1012" y="99"/>
                  </a:cubicBezTo>
                  <a:cubicBezTo>
                    <a:pt x="1007" y="93"/>
                    <a:pt x="1008" y="98"/>
                    <a:pt x="994" y="98"/>
                  </a:cubicBezTo>
                  <a:cubicBezTo>
                    <a:pt x="980" y="98"/>
                    <a:pt x="988" y="98"/>
                    <a:pt x="979" y="97"/>
                  </a:cubicBezTo>
                  <a:cubicBezTo>
                    <a:pt x="971" y="95"/>
                    <a:pt x="967" y="98"/>
                    <a:pt x="956" y="101"/>
                  </a:cubicBezTo>
                  <a:cubicBezTo>
                    <a:pt x="945" y="103"/>
                    <a:pt x="942" y="105"/>
                    <a:pt x="934" y="104"/>
                  </a:cubicBezTo>
                  <a:cubicBezTo>
                    <a:pt x="926" y="104"/>
                    <a:pt x="926" y="111"/>
                    <a:pt x="921" y="114"/>
                  </a:cubicBezTo>
                  <a:cubicBezTo>
                    <a:pt x="917" y="118"/>
                    <a:pt x="904" y="125"/>
                    <a:pt x="899" y="129"/>
                  </a:cubicBezTo>
                  <a:cubicBezTo>
                    <a:pt x="894" y="133"/>
                    <a:pt x="903" y="133"/>
                    <a:pt x="911" y="130"/>
                  </a:cubicBezTo>
                  <a:cubicBezTo>
                    <a:pt x="918" y="127"/>
                    <a:pt x="913" y="133"/>
                    <a:pt x="912" y="138"/>
                  </a:cubicBezTo>
                  <a:cubicBezTo>
                    <a:pt x="911" y="144"/>
                    <a:pt x="902" y="149"/>
                    <a:pt x="891" y="157"/>
                  </a:cubicBezTo>
                  <a:cubicBezTo>
                    <a:pt x="879" y="165"/>
                    <a:pt x="884" y="175"/>
                    <a:pt x="877" y="186"/>
                  </a:cubicBezTo>
                  <a:cubicBezTo>
                    <a:pt x="870" y="197"/>
                    <a:pt x="871" y="208"/>
                    <a:pt x="872" y="218"/>
                  </a:cubicBezTo>
                  <a:cubicBezTo>
                    <a:pt x="873" y="228"/>
                    <a:pt x="886" y="216"/>
                    <a:pt x="895" y="211"/>
                  </a:cubicBezTo>
                  <a:cubicBezTo>
                    <a:pt x="905" y="206"/>
                    <a:pt x="910" y="194"/>
                    <a:pt x="915" y="186"/>
                  </a:cubicBezTo>
                  <a:cubicBezTo>
                    <a:pt x="919" y="179"/>
                    <a:pt x="919" y="170"/>
                    <a:pt x="921" y="160"/>
                  </a:cubicBezTo>
                  <a:cubicBezTo>
                    <a:pt x="923" y="151"/>
                    <a:pt x="929" y="147"/>
                    <a:pt x="932" y="144"/>
                  </a:cubicBezTo>
                  <a:cubicBezTo>
                    <a:pt x="934" y="141"/>
                    <a:pt x="941" y="130"/>
                    <a:pt x="946" y="126"/>
                  </a:cubicBezTo>
                  <a:cubicBezTo>
                    <a:pt x="952" y="122"/>
                    <a:pt x="959" y="126"/>
                    <a:pt x="963" y="122"/>
                  </a:cubicBezTo>
                  <a:cubicBezTo>
                    <a:pt x="968" y="118"/>
                    <a:pt x="968" y="118"/>
                    <a:pt x="973" y="111"/>
                  </a:cubicBezTo>
                  <a:cubicBezTo>
                    <a:pt x="978" y="105"/>
                    <a:pt x="985" y="107"/>
                    <a:pt x="994" y="107"/>
                  </a:cubicBezTo>
                  <a:cubicBezTo>
                    <a:pt x="1002" y="107"/>
                    <a:pt x="1003" y="112"/>
                    <a:pt x="1008" y="118"/>
                  </a:cubicBezTo>
                  <a:cubicBezTo>
                    <a:pt x="1014" y="124"/>
                    <a:pt x="1006" y="129"/>
                    <a:pt x="1001" y="138"/>
                  </a:cubicBezTo>
                  <a:cubicBezTo>
                    <a:pt x="997" y="146"/>
                    <a:pt x="984" y="152"/>
                    <a:pt x="979" y="158"/>
                  </a:cubicBezTo>
                  <a:cubicBezTo>
                    <a:pt x="975" y="164"/>
                    <a:pt x="981" y="161"/>
                    <a:pt x="987" y="160"/>
                  </a:cubicBezTo>
                  <a:cubicBezTo>
                    <a:pt x="994" y="160"/>
                    <a:pt x="1000" y="154"/>
                    <a:pt x="1005" y="155"/>
                  </a:cubicBezTo>
                  <a:cubicBezTo>
                    <a:pt x="1011" y="155"/>
                    <a:pt x="1003" y="159"/>
                    <a:pt x="1003" y="172"/>
                  </a:cubicBezTo>
                  <a:cubicBezTo>
                    <a:pt x="1003" y="186"/>
                    <a:pt x="1016" y="176"/>
                    <a:pt x="1022" y="175"/>
                  </a:cubicBezTo>
                  <a:cubicBezTo>
                    <a:pt x="1028" y="174"/>
                    <a:pt x="1027" y="167"/>
                    <a:pt x="1030" y="158"/>
                  </a:cubicBezTo>
                  <a:cubicBezTo>
                    <a:pt x="1033" y="149"/>
                    <a:pt x="1039" y="143"/>
                    <a:pt x="1046" y="138"/>
                  </a:cubicBezTo>
                  <a:cubicBezTo>
                    <a:pt x="1052" y="134"/>
                    <a:pt x="1051" y="125"/>
                    <a:pt x="1051" y="120"/>
                  </a:cubicBezTo>
                  <a:cubicBezTo>
                    <a:pt x="1052" y="115"/>
                    <a:pt x="1062" y="133"/>
                    <a:pt x="1064" y="137"/>
                  </a:cubicBezTo>
                  <a:cubicBezTo>
                    <a:pt x="1067" y="141"/>
                    <a:pt x="1075" y="137"/>
                    <a:pt x="1079" y="133"/>
                  </a:cubicBezTo>
                  <a:cubicBezTo>
                    <a:pt x="1081" y="132"/>
                    <a:pt x="1082" y="130"/>
                    <a:pt x="1083" y="128"/>
                  </a:cubicBezTo>
                  <a:cubicBezTo>
                    <a:pt x="1084" y="128"/>
                    <a:pt x="1085" y="129"/>
                    <a:pt x="1089" y="132"/>
                  </a:cubicBezTo>
                  <a:cubicBezTo>
                    <a:pt x="1098" y="139"/>
                    <a:pt x="1124" y="140"/>
                    <a:pt x="1128" y="144"/>
                  </a:cubicBezTo>
                  <a:cubicBezTo>
                    <a:pt x="1132" y="148"/>
                    <a:pt x="1135" y="152"/>
                    <a:pt x="1140" y="153"/>
                  </a:cubicBezTo>
                  <a:cubicBezTo>
                    <a:pt x="1138" y="156"/>
                    <a:pt x="1136" y="157"/>
                    <a:pt x="1134" y="155"/>
                  </a:cubicBezTo>
                  <a:cubicBezTo>
                    <a:pt x="1130" y="152"/>
                    <a:pt x="1130" y="153"/>
                    <a:pt x="1120" y="154"/>
                  </a:cubicBezTo>
                  <a:cubicBezTo>
                    <a:pt x="1111" y="155"/>
                    <a:pt x="1099" y="154"/>
                    <a:pt x="1088" y="157"/>
                  </a:cubicBezTo>
                  <a:cubicBezTo>
                    <a:pt x="1077" y="161"/>
                    <a:pt x="1072" y="162"/>
                    <a:pt x="1070" y="167"/>
                  </a:cubicBezTo>
                  <a:cubicBezTo>
                    <a:pt x="1069" y="172"/>
                    <a:pt x="1071" y="175"/>
                    <a:pt x="1074" y="175"/>
                  </a:cubicBezTo>
                  <a:cubicBezTo>
                    <a:pt x="1077" y="175"/>
                    <a:pt x="1081" y="179"/>
                    <a:pt x="1080" y="181"/>
                  </a:cubicBezTo>
                  <a:cubicBezTo>
                    <a:pt x="1078" y="183"/>
                    <a:pt x="1078" y="186"/>
                    <a:pt x="1071" y="186"/>
                  </a:cubicBezTo>
                  <a:cubicBezTo>
                    <a:pt x="1064" y="186"/>
                    <a:pt x="1053" y="189"/>
                    <a:pt x="1049" y="190"/>
                  </a:cubicBezTo>
                  <a:cubicBezTo>
                    <a:pt x="1044" y="192"/>
                    <a:pt x="1041" y="191"/>
                    <a:pt x="1033" y="191"/>
                  </a:cubicBezTo>
                  <a:cubicBezTo>
                    <a:pt x="1025" y="191"/>
                    <a:pt x="1023" y="189"/>
                    <a:pt x="1017" y="194"/>
                  </a:cubicBezTo>
                  <a:cubicBezTo>
                    <a:pt x="1010" y="200"/>
                    <a:pt x="1001" y="201"/>
                    <a:pt x="996" y="204"/>
                  </a:cubicBezTo>
                  <a:cubicBezTo>
                    <a:pt x="992" y="207"/>
                    <a:pt x="983" y="217"/>
                    <a:pt x="982" y="210"/>
                  </a:cubicBezTo>
                  <a:cubicBezTo>
                    <a:pt x="981" y="204"/>
                    <a:pt x="980" y="203"/>
                    <a:pt x="988" y="201"/>
                  </a:cubicBezTo>
                  <a:cubicBezTo>
                    <a:pt x="996" y="199"/>
                    <a:pt x="999" y="194"/>
                    <a:pt x="996" y="193"/>
                  </a:cubicBezTo>
                  <a:cubicBezTo>
                    <a:pt x="993" y="191"/>
                    <a:pt x="988" y="187"/>
                    <a:pt x="987" y="192"/>
                  </a:cubicBezTo>
                  <a:cubicBezTo>
                    <a:pt x="983" y="197"/>
                    <a:pt x="981" y="202"/>
                    <a:pt x="974" y="206"/>
                  </a:cubicBezTo>
                  <a:cubicBezTo>
                    <a:pt x="966" y="210"/>
                    <a:pt x="961" y="216"/>
                    <a:pt x="969" y="220"/>
                  </a:cubicBezTo>
                  <a:cubicBezTo>
                    <a:pt x="976" y="223"/>
                    <a:pt x="988" y="228"/>
                    <a:pt x="997" y="223"/>
                  </a:cubicBezTo>
                  <a:cubicBezTo>
                    <a:pt x="1007" y="218"/>
                    <a:pt x="1030" y="215"/>
                    <a:pt x="1035" y="211"/>
                  </a:cubicBezTo>
                  <a:cubicBezTo>
                    <a:pt x="1041" y="206"/>
                    <a:pt x="1067" y="195"/>
                    <a:pt x="1074" y="191"/>
                  </a:cubicBezTo>
                  <a:cubicBezTo>
                    <a:pt x="1080" y="187"/>
                    <a:pt x="1085" y="185"/>
                    <a:pt x="1084" y="181"/>
                  </a:cubicBezTo>
                  <a:cubicBezTo>
                    <a:pt x="1083" y="177"/>
                    <a:pt x="1090" y="171"/>
                    <a:pt x="1101" y="171"/>
                  </a:cubicBezTo>
                  <a:cubicBezTo>
                    <a:pt x="1111" y="171"/>
                    <a:pt x="1122" y="177"/>
                    <a:pt x="1129" y="174"/>
                  </a:cubicBezTo>
                  <a:cubicBezTo>
                    <a:pt x="1135" y="172"/>
                    <a:pt x="1133" y="173"/>
                    <a:pt x="1144" y="169"/>
                  </a:cubicBezTo>
                  <a:cubicBezTo>
                    <a:pt x="1156" y="164"/>
                    <a:pt x="1158" y="157"/>
                    <a:pt x="1158" y="153"/>
                  </a:cubicBezTo>
                  <a:cubicBezTo>
                    <a:pt x="1158" y="152"/>
                    <a:pt x="1157" y="150"/>
                    <a:pt x="1156" y="148"/>
                  </a:cubicBezTo>
                  <a:cubicBezTo>
                    <a:pt x="1159" y="146"/>
                    <a:pt x="1168" y="142"/>
                    <a:pt x="1169" y="141"/>
                  </a:cubicBezTo>
                  <a:cubicBezTo>
                    <a:pt x="1171" y="140"/>
                    <a:pt x="1192" y="127"/>
                    <a:pt x="1192" y="127"/>
                  </a:cubicBezTo>
                  <a:cubicBezTo>
                    <a:pt x="1192" y="127"/>
                    <a:pt x="1266" y="133"/>
                    <a:pt x="1275" y="127"/>
                  </a:cubicBezTo>
                  <a:cubicBezTo>
                    <a:pt x="1283" y="120"/>
                    <a:pt x="1287" y="117"/>
                    <a:pt x="1301" y="107"/>
                  </a:cubicBezTo>
                  <a:cubicBezTo>
                    <a:pt x="1315" y="97"/>
                    <a:pt x="1314" y="92"/>
                    <a:pt x="1324" y="83"/>
                  </a:cubicBezTo>
                  <a:cubicBezTo>
                    <a:pt x="1334" y="73"/>
                    <a:pt x="1350" y="51"/>
                    <a:pt x="1351" y="57"/>
                  </a:cubicBezTo>
                  <a:cubicBezTo>
                    <a:pt x="1353" y="62"/>
                    <a:pt x="1350" y="64"/>
                    <a:pt x="1354" y="65"/>
                  </a:cubicBezTo>
                  <a:cubicBezTo>
                    <a:pt x="1358" y="66"/>
                    <a:pt x="1359" y="66"/>
                    <a:pt x="1364" y="65"/>
                  </a:cubicBezTo>
                  <a:cubicBezTo>
                    <a:pt x="1368" y="63"/>
                    <a:pt x="1375" y="60"/>
                    <a:pt x="1375" y="63"/>
                  </a:cubicBezTo>
                  <a:cubicBezTo>
                    <a:pt x="1375" y="66"/>
                    <a:pt x="1376" y="69"/>
                    <a:pt x="1375" y="73"/>
                  </a:cubicBezTo>
                  <a:cubicBezTo>
                    <a:pt x="1374" y="77"/>
                    <a:pt x="1375" y="77"/>
                    <a:pt x="1373" y="83"/>
                  </a:cubicBezTo>
                  <a:cubicBezTo>
                    <a:pt x="1370" y="90"/>
                    <a:pt x="1369" y="93"/>
                    <a:pt x="1367" y="9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1221">
              <a:extLst>
                <a:ext uri="{FF2B5EF4-FFF2-40B4-BE49-F238E27FC236}">
                  <a16:creationId xmlns:a16="http://schemas.microsoft.com/office/drawing/2014/main" id="{543A48AD-DE41-604D-8904-A3FD6AF2CA12}"/>
                </a:ext>
              </a:extLst>
            </p:cNvPr>
            <p:cNvSpPr>
              <a:spLocks/>
            </p:cNvSpPr>
            <p:nvPr/>
          </p:nvSpPr>
          <p:spPr bwMode="auto">
            <a:xfrm>
              <a:off x="1309" y="849"/>
              <a:ext cx="201" cy="76"/>
            </a:xfrm>
            <a:custGeom>
              <a:avLst/>
              <a:gdLst>
                <a:gd name="T0" fmla="*/ 37 w 334"/>
                <a:gd name="T1" fmla="*/ 55 h 126"/>
                <a:gd name="T2" fmla="*/ 57 w 334"/>
                <a:gd name="T3" fmla="*/ 54 h 126"/>
                <a:gd name="T4" fmla="*/ 66 w 334"/>
                <a:gd name="T5" fmla="*/ 58 h 126"/>
                <a:gd name="T6" fmla="*/ 43 w 334"/>
                <a:gd name="T7" fmla="*/ 61 h 126"/>
                <a:gd name="T8" fmla="*/ 20 w 334"/>
                <a:gd name="T9" fmla="*/ 66 h 126"/>
                <a:gd name="T10" fmla="*/ 32 w 334"/>
                <a:gd name="T11" fmla="*/ 75 h 126"/>
                <a:gd name="T12" fmla="*/ 66 w 334"/>
                <a:gd name="T13" fmla="*/ 73 h 126"/>
                <a:gd name="T14" fmla="*/ 101 w 334"/>
                <a:gd name="T15" fmla="*/ 75 h 126"/>
                <a:gd name="T16" fmla="*/ 96 w 334"/>
                <a:gd name="T17" fmla="*/ 83 h 126"/>
                <a:gd name="T18" fmla="*/ 50 w 334"/>
                <a:gd name="T19" fmla="*/ 82 h 126"/>
                <a:gd name="T20" fmla="*/ 11 w 334"/>
                <a:gd name="T21" fmla="*/ 87 h 126"/>
                <a:gd name="T22" fmla="*/ 16 w 334"/>
                <a:gd name="T23" fmla="*/ 102 h 126"/>
                <a:gd name="T24" fmla="*/ 49 w 334"/>
                <a:gd name="T25" fmla="*/ 107 h 126"/>
                <a:gd name="T26" fmla="*/ 53 w 334"/>
                <a:gd name="T27" fmla="*/ 124 h 126"/>
                <a:gd name="T28" fmla="*/ 90 w 334"/>
                <a:gd name="T29" fmla="*/ 122 h 126"/>
                <a:gd name="T30" fmla="*/ 133 w 334"/>
                <a:gd name="T31" fmla="*/ 115 h 126"/>
                <a:gd name="T32" fmla="*/ 164 w 334"/>
                <a:gd name="T33" fmla="*/ 110 h 126"/>
                <a:gd name="T34" fmla="*/ 190 w 334"/>
                <a:gd name="T35" fmla="*/ 101 h 126"/>
                <a:gd name="T36" fmla="*/ 202 w 334"/>
                <a:gd name="T37" fmla="*/ 108 h 126"/>
                <a:gd name="T38" fmla="*/ 225 w 334"/>
                <a:gd name="T39" fmla="*/ 114 h 126"/>
                <a:gd name="T40" fmla="*/ 249 w 334"/>
                <a:gd name="T41" fmla="*/ 115 h 126"/>
                <a:gd name="T42" fmla="*/ 258 w 334"/>
                <a:gd name="T43" fmla="*/ 101 h 126"/>
                <a:gd name="T44" fmla="*/ 267 w 334"/>
                <a:gd name="T45" fmla="*/ 96 h 126"/>
                <a:gd name="T46" fmla="*/ 286 w 334"/>
                <a:gd name="T47" fmla="*/ 95 h 126"/>
                <a:gd name="T48" fmla="*/ 304 w 334"/>
                <a:gd name="T49" fmla="*/ 91 h 126"/>
                <a:gd name="T50" fmla="*/ 287 w 334"/>
                <a:gd name="T51" fmla="*/ 77 h 126"/>
                <a:gd name="T52" fmla="*/ 267 w 334"/>
                <a:gd name="T53" fmla="*/ 69 h 126"/>
                <a:gd name="T54" fmla="*/ 279 w 334"/>
                <a:gd name="T55" fmla="*/ 54 h 126"/>
                <a:gd name="T56" fmla="*/ 289 w 334"/>
                <a:gd name="T57" fmla="*/ 33 h 126"/>
                <a:gd name="T58" fmla="*/ 303 w 334"/>
                <a:gd name="T59" fmla="*/ 19 h 126"/>
                <a:gd name="T60" fmla="*/ 325 w 334"/>
                <a:gd name="T61" fmla="*/ 1 h 126"/>
                <a:gd name="T62" fmla="*/ 297 w 334"/>
                <a:gd name="T63" fmla="*/ 4 h 126"/>
                <a:gd name="T64" fmla="*/ 294 w 334"/>
                <a:gd name="T65" fmla="*/ 15 h 126"/>
                <a:gd name="T66" fmla="*/ 270 w 334"/>
                <a:gd name="T67" fmla="*/ 13 h 126"/>
                <a:gd name="T68" fmla="*/ 246 w 334"/>
                <a:gd name="T69" fmla="*/ 25 h 126"/>
                <a:gd name="T70" fmla="*/ 231 w 334"/>
                <a:gd name="T71" fmla="*/ 47 h 126"/>
                <a:gd name="T72" fmla="*/ 221 w 334"/>
                <a:gd name="T73" fmla="*/ 45 h 126"/>
                <a:gd name="T74" fmla="*/ 227 w 334"/>
                <a:gd name="T75" fmla="*/ 27 h 126"/>
                <a:gd name="T76" fmla="*/ 207 w 334"/>
                <a:gd name="T77" fmla="*/ 18 h 126"/>
                <a:gd name="T78" fmla="*/ 192 w 334"/>
                <a:gd name="T79" fmla="*/ 32 h 126"/>
                <a:gd name="T80" fmla="*/ 187 w 334"/>
                <a:gd name="T81" fmla="*/ 22 h 126"/>
                <a:gd name="T82" fmla="*/ 156 w 334"/>
                <a:gd name="T83" fmla="*/ 23 h 126"/>
                <a:gd name="T84" fmla="*/ 146 w 334"/>
                <a:gd name="T85" fmla="*/ 22 h 126"/>
                <a:gd name="T86" fmla="*/ 136 w 334"/>
                <a:gd name="T87" fmla="*/ 17 h 126"/>
                <a:gd name="T88" fmla="*/ 109 w 334"/>
                <a:gd name="T89" fmla="*/ 20 h 126"/>
                <a:gd name="T90" fmla="*/ 61 w 334"/>
                <a:gd name="T91" fmla="*/ 36 h 126"/>
                <a:gd name="T92" fmla="*/ 23 w 334"/>
                <a:gd name="T93" fmla="*/ 5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4" h="126">
                  <a:moveTo>
                    <a:pt x="42" y="51"/>
                  </a:moveTo>
                  <a:cubicBezTo>
                    <a:pt x="38" y="53"/>
                    <a:pt x="33" y="54"/>
                    <a:pt x="37" y="55"/>
                  </a:cubicBezTo>
                  <a:cubicBezTo>
                    <a:pt x="41" y="56"/>
                    <a:pt x="40" y="57"/>
                    <a:pt x="46" y="56"/>
                  </a:cubicBezTo>
                  <a:cubicBezTo>
                    <a:pt x="52" y="55"/>
                    <a:pt x="51" y="55"/>
                    <a:pt x="57" y="54"/>
                  </a:cubicBezTo>
                  <a:cubicBezTo>
                    <a:pt x="63" y="54"/>
                    <a:pt x="73" y="51"/>
                    <a:pt x="72" y="53"/>
                  </a:cubicBezTo>
                  <a:cubicBezTo>
                    <a:pt x="71" y="54"/>
                    <a:pt x="72" y="57"/>
                    <a:pt x="66" y="58"/>
                  </a:cubicBezTo>
                  <a:cubicBezTo>
                    <a:pt x="60" y="58"/>
                    <a:pt x="58" y="59"/>
                    <a:pt x="54" y="59"/>
                  </a:cubicBezTo>
                  <a:cubicBezTo>
                    <a:pt x="50" y="60"/>
                    <a:pt x="49" y="60"/>
                    <a:pt x="43" y="61"/>
                  </a:cubicBezTo>
                  <a:cubicBezTo>
                    <a:pt x="37" y="62"/>
                    <a:pt x="34" y="63"/>
                    <a:pt x="30" y="64"/>
                  </a:cubicBezTo>
                  <a:cubicBezTo>
                    <a:pt x="26" y="64"/>
                    <a:pt x="23" y="60"/>
                    <a:pt x="20" y="66"/>
                  </a:cubicBezTo>
                  <a:cubicBezTo>
                    <a:pt x="18" y="72"/>
                    <a:pt x="14" y="74"/>
                    <a:pt x="20" y="74"/>
                  </a:cubicBezTo>
                  <a:cubicBezTo>
                    <a:pt x="25" y="75"/>
                    <a:pt x="26" y="75"/>
                    <a:pt x="32" y="75"/>
                  </a:cubicBezTo>
                  <a:cubicBezTo>
                    <a:pt x="38" y="75"/>
                    <a:pt x="38" y="74"/>
                    <a:pt x="47" y="74"/>
                  </a:cubicBezTo>
                  <a:cubicBezTo>
                    <a:pt x="56" y="73"/>
                    <a:pt x="64" y="73"/>
                    <a:pt x="66" y="73"/>
                  </a:cubicBezTo>
                  <a:cubicBezTo>
                    <a:pt x="69" y="73"/>
                    <a:pt x="75" y="74"/>
                    <a:pt x="81" y="74"/>
                  </a:cubicBezTo>
                  <a:cubicBezTo>
                    <a:pt x="88" y="74"/>
                    <a:pt x="94" y="75"/>
                    <a:pt x="101" y="75"/>
                  </a:cubicBezTo>
                  <a:cubicBezTo>
                    <a:pt x="108" y="75"/>
                    <a:pt x="119" y="78"/>
                    <a:pt x="114" y="80"/>
                  </a:cubicBezTo>
                  <a:cubicBezTo>
                    <a:pt x="109" y="82"/>
                    <a:pt x="108" y="83"/>
                    <a:pt x="96" y="83"/>
                  </a:cubicBezTo>
                  <a:cubicBezTo>
                    <a:pt x="85" y="83"/>
                    <a:pt x="83" y="82"/>
                    <a:pt x="75" y="82"/>
                  </a:cubicBezTo>
                  <a:cubicBezTo>
                    <a:pt x="67" y="82"/>
                    <a:pt x="58" y="80"/>
                    <a:pt x="50" y="82"/>
                  </a:cubicBezTo>
                  <a:cubicBezTo>
                    <a:pt x="43" y="84"/>
                    <a:pt x="38" y="84"/>
                    <a:pt x="31" y="84"/>
                  </a:cubicBezTo>
                  <a:cubicBezTo>
                    <a:pt x="25" y="85"/>
                    <a:pt x="16" y="84"/>
                    <a:pt x="11" y="87"/>
                  </a:cubicBezTo>
                  <a:cubicBezTo>
                    <a:pt x="7" y="90"/>
                    <a:pt x="0" y="91"/>
                    <a:pt x="5" y="95"/>
                  </a:cubicBezTo>
                  <a:cubicBezTo>
                    <a:pt x="10" y="99"/>
                    <a:pt x="6" y="99"/>
                    <a:pt x="16" y="102"/>
                  </a:cubicBezTo>
                  <a:cubicBezTo>
                    <a:pt x="25" y="104"/>
                    <a:pt x="21" y="104"/>
                    <a:pt x="33" y="105"/>
                  </a:cubicBezTo>
                  <a:cubicBezTo>
                    <a:pt x="44" y="106"/>
                    <a:pt x="52" y="103"/>
                    <a:pt x="49" y="107"/>
                  </a:cubicBezTo>
                  <a:cubicBezTo>
                    <a:pt x="47" y="111"/>
                    <a:pt x="43" y="113"/>
                    <a:pt x="45" y="117"/>
                  </a:cubicBezTo>
                  <a:cubicBezTo>
                    <a:pt x="46" y="121"/>
                    <a:pt x="38" y="126"/>
                    <a:pt x="53" y="124"/>
                  </a:cubicBezTo>
                  <a:cubicBezTo>
                    <a:pt x="67" y="123"/>
                    <a:pt x="70" y="122"/>
                    <a:pt x="77" y="122"/>
                  </a:cubicBezTo>
                  <a:cubicBezTo>
                    <a:pt x="83" y="122"/>
                    <a:pt x="78" y="123"/>
                    <a:pt x="90" y="122"/>
                  </a:cubicBezTo>
                  <a:cubicBezTo>
                    <a:pt x="101" y="120"/>
                    <a:pt x="103" y="120"/>
                    <a:pt x="112" y="118"/>
                  </a:cubicBezTo>
                  <a:cubicBezTo>
                    <a:pt x="122" y="117"/>
                    <a:pt x="123" y="118"/>
                    <a:pt x="133" y="115"/>
                  </a:cubicBezTo>
                  <a:cubicBezTo>
                    <a:pt x="142" y="113"/>
                    <a:pt x="146" y="112"/>
                    <a:pt x="147" y="112"/>
                  </a:cubicBezTo>
                  <a:cubicBezTo>
                    <a:pt x="149" y="112"/>
                    <a:pt x="159" y="114"/>
                    <a:pt x="164" y="110"/>
                  </a:cubicBezTo>
                  <a:cubicBezTo>
                    <a:pt x="170" y="107"/>
                    <a:pt x="173" y="105"/>
                    <a:pt x="178" y="104"/>
                  </a:cubicBezTo>
                  <a:cubicBezTo>
                    <a:pt x="183" y="102"/>
                    <a:pt x="192" y="97"/>
                    <a:pt x="190" y="101"/>
                  </a:cubicBezTo>
                  <a:cubicBezTo>
                    <a:pt x="187" y="105"/>
                    <a:pt x="187" y="106"/>
                    <a:pt x="192" y="106"/>
                  </a:cubicBezTo>
                  <a:cubicBezTo>
                    <a:pt x="196" y="106"/>
                    <a:pt x="203" y="103"/>
                    <a:pt x="202" y="108"/>
                  </a:cubicBezTo>
                  <a:cubicBezTo>
                    <a:pt x="201" y="113"/>
                    <a:pt x="206" y="115"/>
                    <a:pt x="208" y="115"/>
                  </a:cubicBezTo>
                  <a:cubicBezTo>
                    <a:pt x="210" y="115"/>
                    <a:pt x="220" y="111"/>
                    <a:pt x="225" y="114"/>
                  </a:cubicBezTo>
                  <a:cubicBezTo>
                    <a:pt x="231" y="118"/>
                    <a:pt x="228" y="117"/>
                    <a:pt x="238" y="117"/>
                  </a:cubicBezTo>
                  <a:cubicBezTo>
                    <a:pt x="247" y="116"/>
                    <a:pt x="238" y="118"/>
                    <a:pt x="249" y="115"/>
                  </a:cubicBezTo>
                  <a:cubicBezTo>
                    <a:pt x="261" y="111"/>
                    <a:pt x="265" y="115"/>
                    <a:pt x="266" y="110"/>
                  </a:cubicBezTo>
                  <a:cubicBezTo>
                    <a:pt x="268" y="104"/>
                    <a:pt x="263" y="100"/>
                    <a:pt x="258" y="101"/>
                  </a:cubicBezTo>
                  <a:cubicBezTo>
                    <a:pt x="253" y="101"/>
                    <a:pt x="249" y="96"/>
                    <a:pt x="254" y="96"/>
                  </a:cubicBezTo>
                  <a:cubicBezTo>
                    <a:pt x="260" y="97"/>
                    <a:pt x="263" y="101"/>
                    <a:pt x="267" y="96"/>
                  </a:cubicBezTo>
                  <a:cubicBezTo>
                    <a:pt x="271" y="91"/>
                    <a:pt x="276" y="86"/>
                    <a:pt x="278" y="91"/>
                  </a:cubicBezTo>
                  <a:cubicBezTo>
                    <a:pt x="279" y="96"/>
                    <a:pt x="279" y="94"/>
                    <a:pt x="286" y="95"/>
                  </a:cubicBezTo>
                  <a:cubicBezTo>
                    <a:pt x="294" y="96"/>
                    <a:pt x="290" y="97"/>
                    <a:pt x="295" y="95"/>
                  </a:cubicBezTo>
                  <a:cubicBezTo>
                    <a:pt x="300" y="94"/>
                    <a:pt x="304" y="97"/>
                    <a:pt x="304" y="91"/>
                  </a:cubicBezTo>
                  <a:cubicBezTo>
                    <a:pt x="304" y="85"/>
                    <a:pt x="306" y="83"/>
                    <a:pt x="300" y="83"/>
                  </a:cubicBezTo>
                  <a:cubicBezTo>
                    <a:pt x="294" y="83"/>
                    <a:pt x="291" y="78"/>
                    <a:pt x="287" y="77"/>
                  </a:cubicBezTo>
                  <a:cubicBezTo>
                    <a:pt x="283" y="76"/>
                    <a:pt x="281" y="74"/>
                    <a:pt x="276" y="74"/>
                  </a:cubicBezTo>
                  <a:cubicBezTo>
                    <a:pt x="271" y="74"/>
                    <a:pt x="267" y="76"/>
                    <a:pt x="267" y="69"/>
                  </a:cubicBezTo>
                  <a:cubicBezTo>
                    <a:pt x="266" y="63"/>
                    <a:pt x="261" y="63"/>
                    <a:pt x="267" y="60"/>
                  </a:cubicBezTo>
                  <a:cubicBezTo>
                    <a:pt x="274" y="58"/>
                    <a:pt x="278" y="60"/>
                    <a:pt x="279" y="54"/>
                  </a:cubicBezTo>
                  <a:cubicBezTo>
                    <a:pt x="280" y="48"/>
                    <a:pt x="280" y="45"/>
                    <a:pt x="283" y="41"/>
                  </a:cubicBezTo>
                  <a:cubicBezTo>
                    <a:pt x="286" y="37"/>
                    <a:pt x="285" y="37"/>
                    <a:pt x="289" y="33"/>
                  </a:cubicBezTo>
                  <a:cubicBezTo>
                    <a:pt x="293" y="28"/>
                    <a:pt x="289" y="28"/>
                    <a:pt x="295" y="24"/>
                  </a:cubicBezTo>
                  <a:cubicBezTo>
                    <a:pt x="301" y="20"/>
                    <a:pt x="287" y="23"/>
                    <a:pt x="303" y="19"/>
                  </a:cubicBezTo>
                  <a:cubicBezTo>
                    <a:pt x="318" y="16"/>
                    <a:pt x="318" y="20"/>
                    <a:pt x="322" y="12"/>
                  </a:cubicBezTo>
                  <a:cubicBezTo>
                    <a:pt x="326" y="4"/>
                    <a:pt x="334" y="1"/>
                    <a:pt x="325" y="1"/>
                  </a:cubicBezTo>
                  <a:cubicBezTo>
                    <a:pt x="316" y="1"/>
                    <a:pt x="316" y="0"/>
                    <a:pt x="310" y="1"/>
                  </a:cubicBezTo>
                  <a:cubicBezTo>
                    <a:pt x="305" y="3"/>
                    <a:pt x="301" y="2"/>
                    <a:pt x="297" y="4"/>
                  </a:cubicBezTo>
                  <a:cubicBezTo>
                    <a:pt x="293" y="6"/>
                    <a:pt x="282" y="4"/>
                    <a:pt x="287" y="7"/>
                  </a:cubicBezTo>
                  <a:cubicBezTo>
                    <a:pt x="291" y="11"/>
                    <a:pt x="297" y="13"/>
                    <a:pt x="294" y="15"/>
                  </a:cubicBezTo>
                  <a:cubicBezTo>
                    <a:pt x="290" y="16"/>
                    <a:pt x="292" y="15"/>
                    <a:pt x="284" y="13"/>
                  </a:cubicBezTo>
                  <a:cubicBezTo>
                    <a:pt x="277" y="12"/>
                    <a:pt x="276" y="11"/>
                    <a:pt x="270" y="13"/>
                  </a:cubicBezTo>
                  <a:cubicBezTo>
                    <a:pt x="265" y="14"/>
                    <a:pt x="261" y="10"/>
                    <a:pt x="257" y="15"/>
                  </a:cubicBezTo>
                  <a:cubicBezTo>
                    <a:pt x="254" y="20"/>
                    <a:pt x="248" y="21"/>
                    <a:pt x="246" y="25"/>
                  </a:cubicBezTo>
                  <a:cubicBezTo>
                    <a:pt x="244" y="28"/>
                    <a:pt x="239" y="29"/>
                    <a:pt x="238" y="34"/>
                  </a:cubicBezTo>
                  <a:cubicBezTo>
                    <a:pt x="237" y="39"/>
                    <a:pt x="234" y="45"/>
                    <a:pt x="231" y="47"/>
                  </a:cubicBezTo>
                  <a:cubicBezTo>
                    <a:pt x="229" y="50"/>
                    <a:pt x="226" y="53"/>
                    <a:pt x="223" y="51"/>
                  </a:cubicBezTo>
                  <a:cubicBezTo>
                    <a:pt x="220" y="49"/>
                    <a:pt x="219" y="48"/>
                    <a:pt x="221" y="45"/>
                  </a:cubicBezTo>
                  <a:cubicBezTo>
                    <a:pt x="223" y="41"/>
                    <a:pt x="219" y="40"/>
                    <a:pt x="224" y="36"/>
                  </a:cubicBezTo>
                  <a:cubicBezTo>
                    <a:pt x="229" y="32"/>
                    <a:pt x="229" y="31"/>
                    <a:pt x="227" y="27"/>
                  </a:cubicBezTo>
                  <a:cubicBezTo>
                    <a:pt x="226" y="23"/>
                    <a:pt x="227" y="20"/>
                    <a:pt x="222" y="20"/>
                  </a:cubicBezTo>
                  <a:cubicBezTo>
                    <a:pt x="217" y="20"/>
                    <a:pt x="208" y="16"/>
                    <a:pt x="207" y="18"/>
                  </a:cubicBezTo>
                  <a:cubicBezTo>
                    <a:pt x="207" y="21"/>
                    <a:pt x="214" y="25"/>
                    <a:pt x="208" y="28"/>
                  </a:cubicBezTo>
                  <a:cubicBezTo>
                    <a:pt x="203" y="30"/>
                    <a:pt x="197" y="31"/>
                    <a:pt x="192" y="32"/>
                  </a:cubicBezTo>
                  <a:cubicBezTo>
                    <a:pt x="186" y="34"/>
                    <a:pt x="176" y="32"/>
                    <a:pt x="183" y="29"/>
                  </a:cubicBezTo>
                  <a:cubicBezTo>
                    <a:pt x="191" y="26"/>
                    <a:pt x="194" y="24"/>
                    <a:pt x="187" y="22"/>
                  </a:cubicBezTo>
                  <a:cubicBezTo>
                    <a:pt x="180" y="20"/>
                    <a:pt x="176" y="16"/>
                    <a:pt x="169" y="18"/>
                  </a:cubicBezTo>
                  <a:cubicBezTo>
                    <a:pt x="162" y="20"/>
                    <a:pt x="165" y="17"/>
                    <a:pt x="156" y="23"/>
                  </a:cubicBezTo>
                  <a:cubicBezTo>
                    <a:pt x="147" y="29"/>
                    <a:pt x="132" y="31"/>
                    <a:pt x="134" y="29"/>
                  </a:cubicBezTo>
                  <a:cubicBezTo>
                    <a:pt x="137" y="26"/>
                    <a:pt x="141" y="27"/>
                    <a:pt x="146" y="22"/>
                  </a:cubicBezTo>
                  <a:cubicBezTo>
                    <a:pt x="151" y="17"/>
                    <a:pt x="154" y="11"/>
                    <a:pt x="148" y="12"/>
                  </a:cubicBezTo>
                  <a:cubicBezTo>
                    <a:pt x="141" y="13"/>
                    <a:pt x="141" y="16"/>
                    <a:pt x="136" y="17"/>
                  </a:cubicBezTo>
                  <a:cubicBezTo>
                    <a:pt x="131" y="17"/>
                    <a:pt x="134" y="16"/>
                    <a:pt x="126" y="17"/>
                  </a:cubicBezTo>
                  <a:cubicBezTo>
                    <a:pt x="118" y="19"/>
                    <a:pt x="118" y="17"/>
                    <a:pt x="109" y="20"/>
                  </a:cubicBezTo>
                  <a:cubicBezTo>
                    <a:pt x="99" y="24"/>
                    <a:pt x="98" y="23"/>
                    <a:pt x="86" y="27"/>
                  </a:cubicBezTo>
                  <a:cubicBezTo>
                    <a:pt x="75" y="31"/>
                    <a:pt x="67" y="32"/>
                    <a:pt x="61" y="36"/>
                  </a:cubicBezTo>
                  <a:cubicBezTo>
                    <a:pt x="56" y="40"/>
                    <a:pt x="43" y="41"/>
                    <a:pt x="34" y="43"/>
                  </a:cubicBezTo>
                  <a:cubicBezTo>
                    <a:pt x="26" y="46"/>
                    <a:pt x="13" y="49"/>
                    <a:pt x="23" y="50"/>
                  </a:cubicBezTo>
                  <a:cubicBezTo>
                    <a:pt x="32" y="52"/>
                    <a:pt x="42" y="44"/>
                    <a:pt x="42" y="5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1222">
              <a:extLst>
                <a:ext uri="{FF2B5EF4-FFF2-40B4-BE49-F238E27FC236}">
                  <a16:creationId xmlns:a16="http://schemas.microsoft.com/office/drawing/2014/main" id="{AF2E93E3-883A-B144-90AC-C6907AD0553F}"/>
                </a:ext>
              </a:extLst>
            </p:cNvPr>
            <p:cNvSpPr>
              <a:spLocks/>
            </p:cNvSpPr>
            <p:nvPr/>
          </p:nvSpPr>
          <p:spPr bwMode="auto">
            <a:xfrm>
              <a:off x="2627" y="884"/>
              <a:ext cx="290" cy="196"/>
            </a:xfrm>
            <a:custGeom>
              <a:avLst/>
              <a:gdLst>
                <a:gd name="T0" fmla="*/ 444 w 484"/>
                <a:gd name="T1" fmla="*/ 24 h 327"/>
                <a:gd name="T2" fmla="*/ 479 w 484"/>
                <a:gd name="T3" fmla="*/ 36 h 327"/>
                <a:gd name="T4" fmla="*/ 454 w 484"/>
                <a:gd name="T5" fmla="*/ 47 h 327"/>
                <a:gd name="T6" fmla="*/ 450 w 484"/>
                <a:gd name="T7" fmla="*/ 41 h 327"/>
                <a:gd name="T8" fmla="*/ 389 w 484"/>
                <a:gd name="T9" fmla="*/ 52 h 327"/>
                <a:gd name="T10" fmla="*/ 325 w 484"/>
                <a:gd name="T11" fmla="*/ 58 h 327"/>
                <a:gd name="T12" fmla="*/ 290 w 484"/>
                <a:gd name="T13" fmla="*/ 54 h 327"/>
                <a:gd name="T14" fmla="*/ 265 w 484"/>
                <a:gd name="T15" fmla="*/ 65 h 327"/>
                <a:gd name="T16" fmla="*/ 221 w 484"/>
                <a:gd name="T17" fmla="*/ 86 h 327"/>
                <a:gd name="T18" fmla="*/ 189 w 484"/>
                <a:gd name="T19" fmla="*/ 123 h 327"/>
                <a:gd name="T20" fmla="*/ 180 w 484"/>
                <a:gd name="T21" fmla="*/ 171 h 327"/>
                <a:gd name="T22" fmla="*/ 141 w 484"/>
                <a:gd name="T23" fmla="*/ 204 h 327"/>
                <a:gd name="T24" fmla="*/ 158 w 484"/>
                <a:gd name="T25" fmla="*/ 240 h 327"/>
                <a:gd name="T26" fmla="*/ 153 w 484"/>
                <a:gd name="T27" fmla="*/ 265 h 327"/>
                <a:gd name="T28" fmla="*/ 138 w 484"/>
                <a:gd name="T29" fmla="*/ 291 h 327"/>
                <a:gd name="T30" fmla="*/ 126 w 484"/>
                <a:gd name="T31" fmla="*/ 300 h 327"/>
                <a:gd name="T32" fmla="*/ 112 w 484"/>
                <a:gd name="T33" fmla="*/ 283 h 327"/>
                <a:gd name="T34" fmla="*/ 78 w 484"/>
                <a:gd name="T35" fmla="*/ 313 h 327"/>
                <a:gd name="T36" fmla="*/ 44 w 484"/>
                <a:gd name="T37" fmla="*/ 326 h 327"/>
                <a:gd name="T38" fmla="*/ 12 w 484"/>
                <a:gd name="T39" fmla="*/ 306 h 327"/>
                <a:gd name="T40" fmla="*/ 11 w 484"/>
                <a:gd name="T41" fmla="*/ 292 h 327"/>
                <a:gd name="T42" fmla="*/ 12 w 484"/>
                <a:gd name="T43" fmla="*/ 273 h 327"/>
                <a:gd name="T44" fmla="*/ 1 w 484"/>
                <a:gd name="T45" fmla="*/ 249 h 327"/>
                <a:gd name="T46" fmla="*/ 23 w 484"/>
                <a:gd name="T47" fmla="*/ 218 h 327"/>
                <a:gd name="T48" fmla="*/ 56 w 484"/>
                <a:gd name="T49" fmla="*/ 209 h 327"/>
                <a:gd name="T50" fmla="*/ 73 w 484"/>
                <a:gd name="T51" fmla="*/ 188 h 327"/>
                <a:gd name="T52" fmla="*/ 120 w 484"/>
                <a:gd name="T53" fmla="*/ 187 h 327"/>
                <a:gd name="T54" fmla="*/ 98 w 484"/>
                <a:gd name="T55" fmla="*/ 178 h 327"/>
                <a:gd name="T56" fmla="*/ 118 w 484"/>
                <a:gd name="T57" fmla="*/ 163 h 327"/>
                <a:gd name="T58" fmla="*/ 147 w 484"/>
                <a:gd name="T59" fmla="*/ 147 h 327"/>
                <a:gd name="T60" fmla="*/ 156 w 484"/>
                <a:gd name="T61" fmla="*/ 126 h 327"/>
                <a:gd name="T62" fmla="*/ 170 w 484"/>
                <a:gd name="T63" fmla="*/ 107 h 327"/>
                <a:gd name="T64" fmla="*/ 201 w 484"/>
                <a:gd name="T65" fmla="*/ 82 h 327"/>
                <a:gd name="T66" fmla="*/ 192 w 484"/>
                <a:gd name="T67" fmla="*/ 69 h 327"/>
                <a:gd name="T68" fmla="*/ 162 w 484"/>
                <a:gd name="T69" fmla="*/ 73 h 327"/>
                <a:gd name="T70" fmla="*/ 198 w 484"/>
                <a:gd name="T71" fmla="*/ 54 h 327"/>
                <a:gd name="T72" fmla="*/ 224 w 484"/>
                <a:gd name="T73" fmla="*/ 60 h 327"/>
                <a:gd name="T74" fmla="*/ 229 w 484"/>
                <a:gd name="T75" fmla="*/ 43 h 327"/>
                <a:gd name="T76" fmla="*/ 269 w 484"/>
                <a:gd name="T77" fmla="*/ 30 h 327"/>
                <a:gd name="T78" fmla="*/ 287 w 484"/>
                <a:gd name="T79" fmla="*/ 29 h 327"/>
                <a:gd name="T80" fmla="*/ 307 w 484"/>
                <a:gd name="T81" fmla="*/ 34 h 327"/>
                <a:gd name="T82" fmla="*/ 328 w 484"/>
                <a:gd name="T83" fmla="*/ 14 h 327"/>
                <a:gd name="T84" fmla="*/ 337 w 484"/>
                <a:gd name="T85" fmla="*/ 30 h 327"/>
                <a:gd name="T86" fmla="*/ 358 w 484"/>
                <a:gd name="T87" fmla="*/ 14 h 327"/>
                <a:gd name="T88" fmla="*/ 387 w 484"/>
                <a:gd name="T89" fmla="*/ 7 h 327"/>
                <a:gd name="T90" fmla="*/ 376 w 484"/>
                <a:gd name="T91" fmla="*/ 27 h 327"/>
                <a:gd name="T92" fmla="*/ 398 w 484"/>
                <a:gd name="T93" fmla="*/ 16 h 327"/>
                <a:gd name="T94" fmla="*/ 426 w 484"/>
                <a:gd name="T95" fmla="*/ 2 h 327"/>
                <a:gd name="T96" fmla="*/ 432 w 484"/>
                <a:gd name="T97" fmla="*/ 18 h 327"/>
                <a:gd name="T98" fmla="*/ 462 w 484"/>
                <a:gd name="T99" fmla="*/ 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327">
                  <a:moveTo>
                    <a:pt x="480" y="22"/>
                  </a:moveTo>
                  <a:cubicBezTo>
                    <a:pt x="476" y="24"/>
                    <a:pt x="473" y="23"/>
                    <a:pt x="467" y="25"/>
                  </a:cubicBezTo>
                  <a:cubicBezTo>
                    <a:pt x="461" y="26"/>
                    <a:pt x="455" y="26"/>
                    <a:pt x="453" y="25"/>
                  </a:cubicBezTo>
                  <a:cubicBezTo>
                    <a:pt x="451" y="25"/>
                    <a:pt x="445" y="22"/>
                    <a:pt x="444" y="24"/>
                  </a:cubicBezTo>
                  <a:cubicBezTo>
                    <a:pt x="442" y="25"/>
                    <a:pt x="435" y="24"/>
                    <a:pt x="441" y="26"/>
                  </a:cubicBezTo>
                  <a:cubicBezTo>
                    <a:pt x="447" y="29"/>
                    <a:pt x="444" y="27"/>
                    <a:pt x="454" y="30"/>
                  </a:cubicBezTo>
                  <a:cubicBezTo>
                    <a:pt x="464" y="32"/>
                    <a:pt x="468" y="34"/>
                    <a:pt x="472" y="35"/>
                  </a:cubicBezTo>
                  <a:cubicBezTo>
                    <a:pt x="476" y="36"/>
                    <a:pt x="475" y="37"/>
                    <a:pt x="479" y="36"/>
                  </a:cubicBezTo>
                  <a:cubicBezTo>
                    <a:pt x="479" y="38"/>
                    <a:pt x="479" y="40"/>
                    <a:pt x="478" y="40"/>
                  </a:cubicBezTo>
                  <a:cubicBezTo>
                    <a:pt x="477" y="41"/>
                    <a:pt x="473" y="40"/>
                    <a:pt x="471" y="39"/>
                  </a:cubicBezTo>
                  <a:cubicBezTo>
                    <a:pt x="469" y="38"/>
                    <a:pt x="467" y="39"/>
                    <a:pt x="467" y="41"/>
                  </a:cubicBezTo>
                  <a:cubicBezTo>
                    <a:pt x="466" y="43"/>
                    <a:pt x="459" y="46"/>
                    <a:pt x="454" y="47"/>
                  </a:cubicBezTo>
                  <a:cubicBezTo>
                    <a:pt x="450" y="48"/>
                    <a:pt x="447" y="54"/>
                    <a:pt x="443" y="56"/>
                  </a:cubicBezTo>
                  <a:cubicBezTo>
                    <a:pt x="443" y="56"/>
                    <a:pt x="443" y="56"/>
                    <a:pt x="443" y="56"/>
                  </a:cubicBezTo>
                  <a:cubicBezTo>
                    <a:pt x="438" y="58"/>
                    <a:pt x="440" y="57"/>
                    <a:pt x="441" y="52"/>
                  </a:cubicBezTo>
                  <a:cubicBezTo>
                    <a:pt x="442" y="46"/>
                    <a:pt x="445" y="48"/>
                    <a:pt x="450" y="41"/>
                  </a:cubicBezTo>
                  <a:cubicBezTo>
                    <a:pt x="454" y="34"/>
                    <a:pt x="433" y="33"/>
                    <a:pt x="425" y="29"/>
                  </a:cubicBezTo>
                  <a:cubicBezTo>
                    <a:pt x="418" y="25"/>
                    <a:pt x="416" y="31"/>
                    <a:pt x="408" y="31"/>
                  </a:cubicBezTo>
                  <a:cubicBezTo>
                    <a:pt x="400" y="31"/>
                    <a:pt x="396" y="34"/>
                    <a:pt x="391" y="38"/>
                  </a:cubicBezTo>
                  <a:cubicBezTo>
                    <a:pt x="387" y="41"/>
                    <a:pt x="389" y="43"/>
                    <a:pt x="389" y="52"/>
                  </a:cubicBezTo>
                  <a:cubicBezTo>
                    <a:pt x="390" y="60"/>
                    <a:pt x="380" y="60"/>
                    <a:pt x="375" y="62"/>
                  </a:cubicBezTo>
                  <a:cubicBezTo>
                    <a:pt x="370" y="64"/>
                    <a:pt x="366" y="61"/>
                    <a:pt x="360" y="59"/>
                  </a:cubicBezTo>
                  <a:cubicBezTo>
                    <a:pt x="354" y="57"/>
                    <a:pt x="352" y="61"/>
                    <a:pt x="349" y="62"/>
                  </a:cubicBezTo>
                  <a:cubicBezTo>
                    <a:pt x="346" y="62"/>
                    <a:pt x="331" y="60"/>
                    <a:pt x="325" y="58"/>
                  </a:cubicBezTo>
                  <a:cubicBezTo>
                    <a:pt x="318" y="56"/>
                    <a:pt x="318" y="51"/>
                    <a:pt x="315" y="48"/>
                  </a:cubicBezTo>
                  <a:cubicBezTo>
                    <a:pt x="311" y="45"/>
                    <a:pt x="308" y="50"/>
                    <a:pt x="302" y="51"/>
                  </a:cubicBezTo>
                  <a:cubicBezTo>
                    <a:pt x="301" y="52"/>
                    <a:pt x="300" y="52"/>
                    <a:pt x="300" y="52"/>
                  </a:cubicBezTo>
                  <a:cubicBezTo>
                    <a:pt x="295" y="53"/>
                    <a:pt x="292" y="53"/>
                    <a:pt x="290" y="54"/>
                  </a:cubicBezTo>
                  <a:cubicBezTo>
                    <a:pt x="288" y="55"/>
                    <a:pt x="290" y="57"/>
                    <a:pt x="288" y="59"/>
                  </a:cubicBezTo>
                  <a:cubicBezTo>
                    <a:pt x="286" y="61"/>
                    <a:pt x="289" y="64"/>
                    <a:pt x="286" y="66"/>
                  </a:cubicBezTo>
                  <a:cubicBezTo>
                    <a:pt x="284" y="68"/>
                    <a:pt x="280" y="68"/>
                    <a:pt x="276" y="68"/>
                  </a:cubicBezTo>
                  <a:cubicBezTo>
                    <a:pt x="272" y="68"/>
                    <a:pt x="271" y="66"/>
                    <a:pt x="265" y="65"/>
                  </a:cubicBezTo>
                  <a:cubicBezTo>
                    <a:pt x="259" y="64"/>
                    <a:pt x="258" y="65"/>
                    <a:pt x="252" y="65"/>
                  </a:cubicBezTo>
                  <a:cubicBezTo>
                    <a:pt x="245" y="65"/>
                    <a:pt x="252" y="73"/>
                    <a:pt x="252" y="75"/>
                  </a:cubicBezTo>
                  <a:cubicBezTo>
                    <a:pt x="251" y="77"/>
                    <a:pt x="235" y="76"/>
                    <a:pt x="232" y="76"/>
                  </a:cubicBezTo>
                  <a:cubicBezTo>
                    <a:pt x="229" y="76"/>
                    <a:pt x="224" y="84"/>
                    <a:pt x="221" y="86"/>
                  </a:cubicBezTo>
                  <a:cubicBezTo>
                    <a:pt x="218" y="89"/>
                    <a:pt x="219" y="93"/>
                    <a:pt x="221" y="97"/>
                  </a:cubicBezTo>
                  <a:cubicBezTo>
                    <a:pt x="223" y="102"/>
                    <a:pt x="216" y="105"/>
                    <a:pt x="211" y="108"/>
                  </a:cubicBezTo>
                  <a:cubicBezTo>
                    <a:pt x="206" y="112"/>
                    <a:pt x="205" y="115"/>
                    <a:pt x="204" y="117"/>
                  </a:cubicBezTo>
                  <a:cubicBezTo>
                    <a:pt x="203" y="120"/>
                    <a:pt x="191" y="123"/>
                    <a:pt x="189" y="123"/>
                  </a:cubicBezTo>
                  <a:cubicBezTo>
                    <a:pt x="187" y="123"/>
                    <a:pt x="187" y="136"/>
                    <a:pt x="187" y="140"/>
                  </a:cubicBezTo>
                  <a:cubicBezTo>
                    <a:pt x="187" y="144"/>
                    <a:pt x="177" y="154"/>
                    <a:pt x="173" y="158"/>
                  </a:cubicBezTo>
                  <a:cubicBezTo>
                    <a:pt x="168" y="163"/>
                    <a:pt x="176" y="161"/>
                    <a:pt x="180" y="164"/>
                  </a:cubicBezTo>
                  <a:cubicBezTo>
                    <a:pt x="183" y="167"/>
                    <a:pt x="181" y="169"/>
                    <a:pt x="180" y="171"/>
                  </a:cubicBezTo>
                  <a:cubicBezTo>
                    <a:pt x="179" y="174"/>
                    <a:pt x="160" y="174"/>
                    <a:pt x="156" y="174"/>
                  </a:cubicBezTo>
                  <a:cubicBezTo>
                    <a:pt x="152" y="175"/>
                    <a:pt x="147" y="179"/>
                    <a:pt x="144" y="183"/>
                  </a:cubicBezTo>
                  <a:cubicBezTo>
                    <a:pt x="142" y="186"/>
                    <a:pt x="141" y="190"/>
                    <a:pt x="143" y="194"/>
                  </a:cubicBezTo>
                  <a:cubicBezTo>
                    <a:pt x="145" y="198"/>
                    <a:pt x="144" y="201"/>
                    <a:pt x="141" y="204"/>
                  </a:cubicBezTo>
                  <a:cubicBezTo>
                    <a:pt x="138" y="208"/>
                    <a:pt x="143" y="209"/>
                    <a:pt x="145" y="214"/>
                  </a:cubicBezTo>
                  <a:cubicBezTo>
                    <a:pt x="146" y="219"/>
                    <a:pt x="145" y="223"/>
                    <a:pt x="145" y="225"/>
                  </a:cubicBezTo>
                  <a:cubicBezTo>
                    <a:pt x="145" y="228"/>
                    <a:pt x="146" y="234"/>
                    <a:pt x="149" y="236"/>
                  </a:cubicBezTo>
                  <a:cubicBezTo>
                    <a:pt x="153" y="238"/>
                    <a:pt x="154" y="238"/>
                    <a:pt x="158" y="240"/>
                  </a:cubicBezTo>
                  <a:cubicBezTo>
                    <a:pt x="162" y="243"/>
                    <a:pt x="159" y="245"/>
                    <a:pt x="155" y="248"/>
                  </a:cubicBezTo>
                  <a:cubicBezTo>
                    <a:pt x="152" y="251"/>
                    <a:pt x="151" y="249"/>
                    <a:pt x="148" y="251"/>
                  </a:cubicBezTo>
                  <a:cubicBezTo>
                    <a:pt x="145" y="253"/>
                    <a:pt x="148" y="256"/>
                    <a:pt x="150" y="260"/>
                  </a:cubicBezTo>
                  <a:cubicBezTo>
                    <a:pt x="152" y="264"/>
                    <a:pt x="153" y="263"/>
                    <a:pt x="153" y="265"/>
                  </a:cubicBezTo>
                  <a:cubicBezTo>
                    <a:pt x="153" y="267"/>
                    <a:pt x="152" y="271"/>
                    <a:pt x="150" y="275"/>
                  </a:cubicBezTo>
                  <a:cubicBezTo>
                    <a:pt x="147" y="280"/>
                    <a:pt x="147" y="277"/>
                    <a:pt x="143" y="279"/>
                  </a:cubicBezTo>
                  <a:cubicBezTo>
                    <a:pt x="138" y="280"/>
                    <a:pt x="140" y="280"/>
                    <a:pt x="139" y="284"/>
                  </a:cubicBezTo>
                  <a:cubicBezTo>
                    <a:pt x="137" y="288"/>
                    <a:pt x="137" y="288"/>
                    <a:pt x="138" y="291"/>
                  </a:cubicBezTo>
                  <a:cubicBezTo>
                    <a:pt x="139" y="294"/>
                    <a:pt x="138" y="297"/>
                    <a:pt x="137" y="300"/>
                  </a:cubicBezTo>
                  <a:cubicBezTo>
                    <a:pt x="136" y="303"/>
                    <a:pt x="135" y="305"/>
                    <a:pt x="134" y="305"/>
                  </a:cubicBezTo>
                  <a:cubicBezTo>
                    <a:pt x="132" y="304"/>
                    <a:pt x="131" y="303"/>
                    <a:pt x="129" y="301"/>
                  </a:cubicBezTo>
                  <a:cubicBezTo>
                    <a:pt x="128" y="299"/>
                    <a:pt x="127" y="299"/>
                    <a:pt x="126" y="300"/>
                  </a:cubicBezTo>
                  <a:cubicBezTo>
                    <a:pt x="126" y="300"/>
                    <a:pt x="126" y="300"/>
                    <a:pt x="126" y="300"/>
                  </a:cubicBezTo>
                  <a:cubicBezTo>
                    <a:pt x="125" y="299"/>
                    <a:pt x="125" y="299"/>
                    <a:pt x="124" y="298"/>
                  </a:cubicBezTo>
                  <a:cubicBezTo>
                    <a:pt x="117" y="292"/>
                    <a:pt x="114" y="293"/>
                    <a:pt x="114" y="288"/>
                  </a:cubicBezTo>
                  <a:cubicBezTo>
                    <a:pt x="114" y="283"/>
                    <a:pt x="115" y="279"/>
                    <a:pt x="112" y="283"/>
                  </a:cubicBezTo>
                  <a:cubicBezTo>
                    <a:pt x="108" y="288"/>
                    <a:pt x="105" y="292"/>
                    <a:pt x="105" y="295"/>
                  </a:cubicBezTo>
                  <a:cubicBezTo>
                    <a:pt x="106" y="298"/>
                    <a:pt x="110" y="299"/>
                    <a:pt x="103" y="301"/>
                  </a:cubicBezTo>
                  <a:cubicBezTo>
                    <a:pt x="95" y="302"/>
                    <a:pt x="93" y="299"/>
                    <a:pt x="90" y="303"/>
                  </a:cubicBezTo>
                  <a:cubicBezTo>
                    <a:pt x="87" y="307"/>
                    <a:pt x="83" y="309"/>
                    <a:pt x="78" y="313"/>
                  </a:cubicBezTo>
                  <a:cubicBezTo>
                    <a:pt x="72" y="317"/>
                    <a:pt x="69" y="320"/>
                    <a:pt x="68" y="322"/>
                  </a:cubicBezTo>
                  <a:cubicBezTo>
                    <a:pt x="67" y="324"/>
                    <a:pt x="70" y="325"/>
                    <a:pt x="65" y="325"/>
                  </a:cubicBezTo>
                  <a:cubicBezTo>
                    <a:pt x="59" y="325"/>
                    <a:pt x="60" y="326"/>
                    <a:pt x="55" y="326"/>
                  </a:cubicBezTo>
                  <a:cubicBezTo>
                    <a:pt x="50" y="326"/>
                    <a:pt x="50" y="326"/>
                    <a:pt x="44" y="326"/>
                  </a:cubicBezTo>
                  <a:cubicBezTo>
                    <a:pt x="38" y="327"/>
                    <a:pt x="38" y="327"/>
                    <a:pt x="34" y="327"/>
                  </a:cubicBezTo>
                  <a:cubicBezTo>
                    <a:pt x="29" y="327"/>
                    <a:pt x="28" y="327"/>
                    <a:pt x="25" y="326"/>
                  </a:cubicBezTo>
                  <a:cubicBezTo>
                    <a:pt x="23" y="324"/>
                    <a:pt x="20" y="319"/>
                    <a:pt x="17" y="316"/>
                  </a:cubicBezTo>
                  <a:cubicBezTo>
                    <a:pt x="14" y="314"/>
                    <a:pt x="10" y="308"/>
                    <a:pt x="12" y="306"/>
                  </a:cubicBezTo>
                  <a:cubicBezTo>
                    <a:pt x="14" y="304"/>
                    <a:pt x="13" y="304"/>
                    <a:pt x="19" y="303"/>
                  </a:cubicBezTo>
                  <a:cubicBezTo>
                    <a:pt x="25" y="302"/>
                    <a:pt x="24" y="296"/>
                    <a:pt x="21" y="296"/>
                  </a:cubicBezTo>
                  <a:cubicBezTo>
                    <a:pt x="19" y="295"/>
                    <a:pt x="22" y="292"/>
                    <a:pt x="18" y="292"/>
                  </a:cubicBezTo>
                  <a:cubicBezTo>
                    <a:pt x="13" y="292"/>
                    <a:pt x="12" y="292"/>
                    <a:pt x="11" y="292"/>
                  </a:cubicBezTo>
                  <a:cubicBezTo>
                    <a:pt x="10" y="291"/>
                    <a:pt x="21" y="287"/>
                    <a:pt x="17" y="285"/>
                  </a:cubicBezTo>
                  <a:cubicBezTo>
                    <a:pt x="13" y="283"/>
                    <a:pt x="18" y="278"/>
                    <a:pt x="15" y="278"/>
                  </a:cubicBezTo>
                  <a:cubicBezTo>
                    <a:pt x="12" y="279"/>
                    <a:pt x="13" y="276"/>
                    <a:pt x="11" y="276"/>
                  </a:cubicBezTo>
                  <a:cubicBezTo>
                    <a:pt x="9" y="276"/>
                    <a:pt x="14" y="273"/>
                    <a:pt x="12" y="273"/>
                  </a:cubicBezTo>
                  <a:cubicBezTo>
                    <a:pt x="11" y="273"/>
                    <a:pt x="12" y="272"/>
                    <a:pt x="9" y="270"/>
                  </a:cubicBezTo>
                  <a:cubicBezTo>
                    <a:pt x="6" y="269"/>
                    <a:pt x="6" y="265"/>
                    <a:pt x="4" y="264"/>
                  </a:cubicBezTo>
                  <a:cubicBezTo>
                    <a:pt x="3" y="263"/>
                    <a:pt x="10" y="259"/>
                    <a:pt x="6" y="256"/>
                  </a:cubicBezTo>
                  <a:cubicBezTo>
                    <a:pt x="1" y="253"/>
                    <a:pt x="1" y="251"/>
                    <a:pt x="1" y="249"/>
                  </a:cubicBezTo>
                  <a:cubicBezTo>
                    <a:pt x="2" y="246"/>
                    <a:pt x="15" y="241"/>
                    <a:pt x="8" y="239"/>
                  </a:cubicBezTo>
                  <a:cubicBezTo>
                    <a:pt x="0" y="237"/>
                    <a:pt x="0" y="225"/>
                    <a:pt x="7" y="225"/>
                  </a:cubicBezTo>
                  <a:cubicBezTo>
                    <a:pt x="15" y="226"/>
                    <a:pt x="10" y="217"/>
                    <a:pt x="15" y="218"/>
                  </a:cubicBezTo>
                  <a:cubicBezTo>
                    <a:pt x="20" y="218"/>
                    <a:pt x="16" y="217"/>
                    <a:pt x="23" y="218"/>
                  </a:cubicBezTo>
                  <a:cubicBezTo>
                    <a:pt x="31" y="219"/>
                    <a:pt x="28" y="215"/>
                    <a:pt x="33" y="215"/>
                  </a:cubicBezTo>
                  <a:cubicBezTo>
                    <a:pt x="38" y="216"/>
                    <a:pt x="33" y="211"/>
                    <a:pt x="39" y="211"/>
                  </a:cubicBezTo>
                  <a:cubicBezTo>
                    <a:pt x="46" y="212"/>
                    <a:pt x="41" y="211"/>
                    <a:pt x="48" y="211"/>
                  </a:cubicBezTo>
                  <a:cubicBezTo>
                    <a:pt x="55" y="212"/>
                    <a:pt x="54" y="211"/>
                    <a:pt x="56" y="209"/>
                  </a:cubicBezTo>
                  <a:cubicBezTo>
                    <a:pt x="57" y="207"/>
                    <a:pt x="42" y="202"/>
                    <a:pt x="54" y="203"/>
                  </a:cubicBezTo>
                  <a:cubicBezTo>
                    <a:pt x="66" y="204"/>
                    <a:pt x="59" y="202"/>
                    <a:pt x="65" y="200"/>
                  </a:cubicBezTo>
                  <a:cubicBezTo>
                    <a:pt x="70" y="198"/>
                    <a:pt x="64" y="194"/>
                    <a:pt x="70" y="195"/>
                  </a:cubicBezTo>
                  <a:cubicBezTo>
                    <a:pt x="76" y="195"/>
                    <a:pt x="66" y="186"/>
                    <a:pt x="73" y="188"/>
                  </a:cubicBezTo>
                  <a:cubicBezTo>
                    <a:pt x="80" y="189"/>
                    <a:pt x="74" y="180"/>
                    <a:pt x="82" y="183"/>
                  </a:cubicBezTo>
                  <a:cubicBezTo>
                    <a:pt x="91" y="186"/>
                    <a:pt x="91" y="181"/>
                    <a:pt x="98" y="185"/>
                  </a:cubicBezTo>
                  <a:cubicBezTo>
                    <a:pt x="105" y="189"/>
                    <a:pt x="101" y="190"/>
                    <a:pt x="110" y="189"/>
                  </a:cubicBezTo>
                  <a:cubicBezTo>
                    <a:pt x="119" y="189"/>
                    <a:pt x="120" y="191"/>
                    <a:pt x="120" y="187"/>
                  </a:cubicBezTo>
                  <a:cubicBezTo>
                    <a:pt x="120" y="182"/>
                    <a:pt x="121" y="180"/>
                    <a:pt x="115" y="182"/>
                  </a:cubicBezTo>
                  <a:cubicBezTo>
                    <a:pt x="110" y="183"/>
                    <a:pt x="114" y="183"/>
                    <a:pt x="108" y="183"/>
                  </a:cubicBezTo>
                  <a:cubicBezTo>
                    <a:pt x="101" y="182"/>
                    <a:pt x="100" y="183"/>
                    <a:pt x="98" y="181"/>
                  </a:cubicBezTo>
                  <a:cubicBezTo>
                    <a:pt x="96" y="180"/>
                    <a:pt x="95" y="179"/>
                    <a:pt x="98" y="178"/>
                  </a:cubicBezTo>
                  <a:cubicBezTo>
                    <a:pt x="101" y="177"/>
                    <a:pt x="100" y="175"/>
                    <a:pt x="103" y="174"/>
                  </a:cubicBezTo>
                  <a:cubicBezTo>
                    <a:pt x="107" y="173"/>
                    <a:pt x="107" y="171"/>
                    <a:pt x="109" y="170"/>
                  </a:cubicBezTo>
                  <a:cubicBezTo>
                    <a:pt x="111" y="170"/>
                    <a:pt x="108" y="168"/>
                    <a:pt x="112" y="167"/>
                  </a:cubicBezTo>
                  <a:cubicBezTo>
                    <a:pt x="116" y="166"/>
                    <a:pt x="114" y="166"/>
                    <a:pt x="118" y="163"/>
                  </a:cubicBezTo>
                  <a:cubicBezTo>
                    <a:pt x="122" y="160"/>
                    <a:pt x="119" y="158"/>
                    <a:pt x="123" y="158"/>
                  </a:cubicBezTo>
                  <a:cubicBezTo>
                    <a:pt x="128" y="158"/>
                    <a:pt x="129" y="154"/>
                    <a:pt x="131" y="154"/>
                  </a:cubicBezTo>
                  <a:cubicBezTo>
                    <a:pt x="134" y="154"/>
                    <a:pt x="129" y="150"/>
                    <a:pt x="137" y="150"/>
                  </a:cubicBezTo>
                  <a:cubicBezTo>
                    <a:pt x="146" y="150"/>
                    <a:pt x="146" y="147"/>
                    <a:pt x="147" y="147"/>
                  </a:cubicBezTo>
                  <a:cubicBezTo>
                    <a:pt x="146" y="146"/>
                    <a:pt x="141" y="144"/>
                    <a:pt x="146" y="142"/>
                  </a:cubicBezTo>
                  <a:cubicBezTo>
                    <a:pt x="151" y="140"/>
                    <a:pt x="146" y="137"/>
                    <a:pt x="151" y="136"/>
                  </a:cubicBezTo>
                  <a:cubicBezTo>
                    <a:pt x="156" y="135"/>
                    <a:pt x="145" y="132"/>
                    <a:pt x="150" y="131"/>
                  </a:cubicBezTo>
                  <a:cubicBezTo>
                    <a:pt x="156" y="130"/>
                    <a:pt x="153" y="127"/>
                    <a:pt x="156" y="126"/>
                  </a:cubicBezTo>
                  <a:cubicBezTo>
                    <a:pt x="160" y="125"/>
                    <a:pt x="150" y="122"/>
                    <a:pt x="157" y="122"/>
                  </a:cubicBezTo>
                  <a:cubicBezTo>
                    <a:pt x="165" y="122"/>
                    <a:pt x="159" y="115"/>
                    <a:pt x="163" y="115"/>
                  </a:cubicBezTo>
                  <a:cubicBezTo>
                    <a:pt x="167" y="115"/>
                    <a:pt x="161" y="112"/>
                    <a:pt x="166" y="112"/>
                  </a:cubicBezTo>
                  <a:cubicBezTo>
                    <a:pt x="171" y="111"/>
                    <a:pt x="164" y="108"/>
                    <a:pt x="170" y="107"/>
                  </a:cubicBezTo>
                  <a:cubicBezTo>
                    <a:pt x="177" y="105"/>
                    <a:pt x="174" y="102"/>
                    <a:pt x="180" y="102"/>
                  </a:cubicBezTo>
                  <a:cubicBezTo>
                    <a:pt x="187" y="102"/>
                    <a:pt x="174" y="96"/>
                    <a:pt x="186" y="93"/>
                  </a:cubicBezTo>
                  <a:cubicBezTo>
                    <a:pt x="198" y="91"/>
                    <a:pt x="189" y="88"/>
                    <a:pt x="194" y="87"/>
                  </a:cubicBezTo>
                  <a:cubicBezTo>
                    <a:pt x="199" y="87"/>
                    <a:pt x="197" y="84"/>
                    <a:pt x="201" y="82"/>
                  </a:cubicBezTo>
                  <a:cubicBezTo>
                    <a:pt x="205" y="80"/>
                    <a:pt x="198" y="80"/>
                    <a:pt x="205" y="77"/>
                  </a:cubicBezTo>
                  <a:cubicBezTo>
                    <a:pt x="212" y="74"/>
                    <a:pt x="207" y="74"/>
                    <a:pt x="210" y="72"/>
                  </a:cubicBezTo>
                  <a:cubicBezTo>
                    <a:pt x="213" y="70"/>
                    <a:pt x="206" y="69"/>
                    <a:pt x="202" y="69"/>
                  </a:cubicBezTo>
                  <a:cubicBezTo>
                    <a:pt x="198" y="70"/>
                    <a:pt x="195" y="66"/>
                    <a:pt x="192" y="69"/>
                  </a:cubicBezTo>
                  <a:cubicBezTo>
                    <a:pt x="190" y="73"/>
                    <a:pt x="185" y="71"/>
                    <a:pt x="179" y="73"/>
                  </a:cubicBezTo>
                  <a:cubicBezTo>
                    <a:pt x="174" y="75"/>
                    <a:pt x="176" y="72"/>
                    <a:pt x="169" y="76"/>
                  </a:cubicBezTo>
                  <a:cubicBezTo>
                    <a:pt x="161" y="80"/>
                    <a:pt x="149" y="79"/>
                    <a:pt x="154" y="76"/>
                  </a:cubicBezTo>
                  <a:cubicBezTo>
                    <a:pt x="158" y="73"/>
                    <a:pt x="155" y="74"/>
                    <a:pt x="162" y="73"/>
                  </a:cubicBezTo>
                  <a:cubicBezTo>
                    <a:pt x="169" y="72"/>
                    <a:pt x="172" y="71"/>
                    <a:pt x="176" y="70"/>
                  </a:cubicBezTo>
                  <a:cubicBezTo>
                    <a:pt x="179" y="68"/>
                    <a:pt x="179" y="68"/>
                    <a:pt x="183" y="65"/>
                  </a:cubicBezTo>
                  <a:cubicBezTo>
                    <a:pt x="188" y="63"/>
                    <a:pt x="181" y="60"/>
                    <a:pt x="189" y="59"/>
                  </a:cubicBezTo>
                  <a:cubicBezTo>
                    <a:pt x="197" y="57"/>
                    <a:pt x="189" y="53"/>
                    <a:pt x="198" y="54"/>
                  </a:cubicBezTo>
                  <a:cubicBezTo>
                    <a:pt x="207" y="54"/>
                    <a:pt x="209" y="49"/>
                    <a:pt x="209" y="51"/>
                  </a:cubicBezTo>
                  <a:cubicBezTo>
                    <a:pt x="210" y="54"/>
                    <a:pt x="209" y="55"/>
                    <a:pt x="213" y="57"/>
                  </a:cubicBezTo>
                  <a:cubicBezTo>
                    <a:pt x="218" y="58"/>
                    <a:pt x="219" y="59"/>
                    <a:pt x="222" y="59"/>
                  </a:cubicBezTo>
                  <a:cubicBezTo>
                    <a:pt x="225" y="59"/>
                    <a:pt x="220" y="63"/>
                    <a:pt x="224" y="60"/>
                  </a:cubicBezTo>
                  <a:cubicBezTo>
                    <a:pt x="228" y="58"/>
                    <a:pt x="236" y="58"/>
                    <a:pt x="237" y="58"/>
                  </a:cubicBezTo>
                  <a:cubicBezTo>
                    <a:pt x="239" y="58"/>
                    <a:pt x="244" y="49"/>
                    <a:pt x="239" y="51"/>
                  </a:cubicBezTo>
                  <a:cubicBezTo>
                    <a:pt x="233" y="52"/>
                    <a:pt x="226" y="54"/>
                    <a:pt x="227" y="50"/>
                  </a:cubicBezTo>
                  <a:cubicBezTo>
                    <a:pt x="228" y="47"/>
                    <a:pt x="217" y="43"/>
                    <a:pt x="229" y="43"/>
                  </a:cubicBezTo>
                  <a:cubicBezTo>
                    <a:pt x="240" y="42"/>
                    <a:pt x="232" y="38"/>
                    <a:pt x="244" y="39"/>
                  </a:cubicBezTo>
                  <a:cubicBezTo>
                    <a:pt x="255" y="39"/>
                    <a:pt x="257" y="39"/>
                    <a:pt x="258" y="39"/>
                  </a:cubicBezTo>
                  <a:cubicBezTo>
                    <a:pt x="259" y="38"/>
                    <a:pt x="259" y="32"/>
                    <a:pt x="260" y="32"/>
                  </a:cubicBezTo>
                  <a:cubicBezTo>
                    <a:pt x="262" y="33"/>
                    <a:pt x="262" y="30"/>
                    <a:pt x="269" y="30"/>
                  </a:cubicBezTo>
                  <a:cubicBezTo>
                    <a:pt x="276" y="30"/>
                    <a:pt x="276" y="25"/>
                    <a:pt x="276" y="28"/>
                  </a:cubicBezTo>
                  <a:cubicBezTo>
                    <a:pt x="276" y="30"/>
                    <a:pt x="280" y="25"/>
                    <a:pt x="280" y="28"/>
                  </a:cubicBezTo>
                  <a:cubicBezTo>
                    <a:pt x="280" y="32"/>
                    <a:pt x="270" y="49"/>
                    <a:pt x="278" y="41"/>
                  </a:cubicBezTo>
                  <a:cubicBezTo>
                    <a:pt x="286" y="33"/>
                    <a:pt x="284" y="26"/>
                    <a:pt x="287" y="29"/>
                  </a:cubicBezTo>
                  <a:cubicBezTo>
                    <a:pt x="290" y="31"/>
                    <a:pt x="293" y="24"/>
                    <a:pt x="295" y="26"/>
                  </a:cubicBezTo>
                  <a:cubicBezTo>
                    <a:pt x="297" y="28"/>
                    <a:pt x="303" y="29"/>
                    <a:pt x="300" y="31"/>
                  </a:cubicBezTo>
                  <a:cubicBezTo>
                    <a:pt x="296" y="34"/>
                    <a:pt x="287" y="38"/>
                    <a:pt x="291" y="38"/>
                  </a:cubicBezTo>
                  <a:cubicBezTo>
                    <a:pt x="294" y="38"/>
                    <a:pt x="305" y="35"/>
                    <a:pt x="307" y="34"/>
                  </a:cubicBezTo>
                  <a:cubicBezTo>
                    <a:pt x="309" y="33"/>
                    <a:pt x="307" y="26"/>
                    <a:pt x="310" y="26"/>
                  </a:cubicBezTo>
                  <a:cubicBezTo>
                    <a:pt x="313" y="25"/>
                    <a:pt x="307" y="20"/>
                    <a:pt x="315" y="21"/>
                  </a:cubicBezTo>
                  <a:cubicBezTo>
                    <a:pt x="323" y="22"/>
                    <a:pt x="323" y="22"/>
                    <a:pt x="325" y="22"/>
                  </a:cubicBezTo>
                  <a:cubicBezTo>
                    <a:pt x="327" y="22"/>
                    <a:pt x="324" y="13"/>
                    <a:pt x="328" y="14"/>
                  </a:cubicBezTo>
                  <a:cubicBezTo>
                    <a:pt x="333" y="15"/>
                    <a:pt x="333" y="9"/>
                    <a:pt x="336" y="11"/>
                  </a:cubicBezTo>
                  <a:cubicBezTo>
                    <a:pt x="339" y="13"/>
                    <a:pt x="345" y="12"/>
                    <a:pt x="342" y="15"/>
                  </a:cubicBezTo>
                  <a:cubicBezTo>
                    <a:pt x="338" y="19"/>
                    <a:pt x="332" y="22"/>
                    <a:pt x="334" y="25"/>
                  </a:cubicBezTo>
                  <a:cubicBezTo>
                    <a:pt x="335" y="27"/>
                    <a:pt x="334" y="33"/>
                    <a:pt x="337" y="30"/>
                  </a:cubicBezTo>
                  <a:cubicBezTo>
                    <a:pt x="340" y="27"/>
                    <a:pt x="340" y="29"/>
                    <a:pt x="341" y="24"/>
                  </a:cubicBezTo>
                  <a:cubicBezTo>
                    <a:pt x="342" y="18"/>
                    <a:pt x="344" y="25"/>
                    <a:pt x="346" y="20"/>
                  </a:cubicBezTo>
                  <a:cubicBezTo>
                    <a:pt x="347" y="16"/>
                    <a:pt x="347" y="11"/>
                    <a:pt x="349" y="12"/>
                  </a:cubicBezTo>
                  <a:cubicBezTo>
                    <a:pt x="351" y="13"/>
                    <a:pt x="354" y="16"/>
                    <a:pt x="358" y="14"/>
                  </a:cubicBezTo>
                  <a:cubicBezTo>
                    <a:pt x="363" y="12"/>
                    <a:pt x="361" y="9"/>
                    <a:pt x="364" y="9"/>
                  </a:cubicBezTo>
                  <a:cubicBezTo>
                    <a:pt x="367" y="9"/>
                    <a:pt x="373" y="7"/>
                    <a:pt x="374" y="9"/>
                  </a:cubicBezTo>
                  <a:cubicBezTo>
                    <a:pt x="376" y="10"/>
                    <a:pt x="377" y="3"/>
                    <a:pt x="381" y="4"/>
                  </a:cubicBezTo>
                  <a:cubicBezTo>
                    <a:pt x="384" y="5"/>
                    <a:pt x="389" y="4"/>
                    <a:pt x="387" y="7"/>
                  </a:cubicBezTo>
                  <a:cubicBezTo>
                    <a:pt x="384" y="10"/>
                    <a:pt x="381" y="11"/>
                    <a:pt x="378" y="14"/>
                  </a:cubicBezTo>
                  <a:cubicBezTo>
                    <a:pt x="375" y="17"/>
                    <a:pt x="372" y="18"/>
                    <a:pt x="372" y="21"/>
                  </a:cubicBezTo>
                  <a:cubicBezTo>
                    <a:pt x="372" y="24"/>
                    <a:pt x="364" y="25"/>
                    <a:pt x="369" y="26"/>
                  </a:cubicBezTo>
                  <a:cubicBezTo>
                    <a:pt x="374" y="27"/>
                    <a:pt x="372" y="29"/>
                    <a:pt x="376" y="27"/>
                  </a:cubicBezTo>
                  <a:cubicBezTo>
                    <a:pt x="379" y="24"/>
                    <a:pt x="378" y="18"/>
                    <a:pt x="382" y="16"/>
                  </a:cubicBezTo>
                  <a:cubicBezTo>
                    <a:pt x="387" y="14"/>
                    <a:pt x="389" y="14"/>
                    <a:pt x="391" y="11"/>
                  </a:cubicBezTo>
                  <a:cubicBezTo>
                    <a:pt x="392" y="9"/>
                    <a:pt x="398" y="6"/>
                    <a:pt x="399" y="8"/>
                  </a:cubicBezTo>
                  <a:cubicBezTo>
                    <a:pt x="399" y="11"/>
                    <a:pt x="396" y="12"/>
                    <a:pt x="398" y="16"/>
                  </a:cubicBezTo>
                  <a:cubicBezTo>
                    <a:pt x="400" y="21"/>
                    <a:pt x="402" y="21"/>
                    <a:pt x="404" y="19"/>
                  </a:cubicBezTo>
                  <a:cubicBezTo>
                    <a:pt x="406" y="16"/>
                    <a:pt x="405" y="13"/>
                    <a:pt x="409" y="10"/>
                  </a:cubicBezTo>
                  <a:cubicBezTo>
                    <a:pt x="412" y="6"/>
                    <a:pt x="408" y="5"/>
                    <a:pt x="414" y="4"/>
                  </a:cubicBezTo>
                  <a:cubicBezTo>
                    <a:pt x="421" y="3"/>
                    <a:pt x="423" y="0"/>
                    <a:pt x="426" y="2"/>
                  </a:cubicBezTo>
                  <a:cubicBezTo>
                    <a:pt x="429" y="4"/>
                    <a:pt x="432" y="3"/>
                    <a:pt x="429" y="7"/>
                  </a:cubicBezTo>
                  <a:cubicBezTo>
                    <a:pt x="427" y="10"/>
                    <a:pt x="418" y="13"/>
                    <a:pt x="421" y="14"/>
                  </a:cubicBezTo>
                  <a:cubicBezTo>
                    <a:pt x="424" y="16"/>
                    <a:pt x="424" y="18"/>
                    <a:pt x="426" y="19"/>
                  </a:cubicBezTo>
                  <a:cubicBezTo>
                    <a:pt x="427" y="19"/>
                    <a:pt x="432" y="22"/>
                    <a:pt x="432" y="18"/>
                  </a:cubicBezTo>
                  <a:cubicBezTo>
                    <a:pt x="433" y="13"/>
                    <a:pt x="432" y="10"/>
                    <a:pt x="436" y="10"/>
                  </a:cubicBezTo>
                  <a:cubicBezTo>
                    <a:pt x="440" y="10"/>
                    <a:pt x="439" y="8"/>
                    <a:pt x="444" y="9"/>
                  </a:cubicBezTo>
                  <a:cubicBezTo>
                    <a:pt x="449" y="11"/>
                    <a:pt x="448" y="11"/>
                    <a:pt x="452" y="12"/>
                  </a:cubicBezTo>
                  <a:cubicBezTo>
                    <a:pt x="456" y="13"/>
                    <a:pt x="453" y="12"/>
                    <a:pt x="462" y="15"/>
                  </a:cubicBezTo>
                  <a:cubicBezTo>
                    <a:pt x="472" y="18"/>
                    <a:pt x="471" y="15"/>
                    <a:pt x="475" y="17"/>
                  </a:cubicBezTo>
                  <a:cubicBezTo>
                    <a:pt x="480" y="20"/>
                    <a:pt x="484" y="21"/>
                    <a:pt x="480"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1223">
              <a:extLst>
                <a:ext uri="{FF2B5EF4-FFF2-40B4-BE49-F238E27FC236}">
                  <a16:creationId xmlns:a16="http://schemas.microsoft.com/office/drawing/2014/main" id="{8946E71D-06BD-A04C-A62E-7B113C097614}"/>
                </a:ext>
              </a:extLst>
            </p:cNvPr>
            <p:cNvSpPr>
              <a:spLocks/>
            </p:cNvSpPr>
            <p:nvPr/>
          </p:nvSpPr>
          <p:spPr bwMode="auto">
            <a:xfrm>
              <a:off x="2693" y="771"/>
              <a:ext cx="141" cy="44"/>
            </a:xfrm>
            <a:custGeom>
              <a:avLst/>
              <a:gdLst>
                <a:gd name="T0" fmla="*/ 3 w 235"/>
                <a:gd name="T1" fmla="*/ 10 h 73"/>
                <a:gd name="T2" fmla="*/ 14 w 235"/>
                <a:gd name="T3" fmla="*/ 22 h 73"/>
                <a:gd name="T4" fmla="*/ 23 w 235"/>
                <a:gd name="T5" fmla="*/ 37 h 73"/>
                <a:gd name="T6" fmla="*/ 59 w 235"/>
                <a:gd name="T7" fmla="*/ 34 h 73"/>
                <a:gd name="T8" fmla="*/ 80 w 235"/>
                <a:gd name="T9" fmla="*/ 33 h 73"/>
                <a:gd name="T10" fmla="*/ 92 w 235"/>
                <a:gd name="T11" fmla="*/ 36 h 73"/>
                <a:gd name="T12" fmla="*/ 70 w 235"/>
                <a:gd name="T13" fmla="*/ 38 h 73"/>
                <a:gd name="T14" fmla="*/ 52 w 235"/>
                <a:gd name="T15" fmla="*/ 44 h 73"/>
                <a:gd name="T16" fmla="*/ 59 w 235"/>
                <a:gd name="T17" fmla="*/ 49 h 73"/>
                <a:gd name="T18" fmla="*/ 59 w 235"/>
                <a:gd name="T19" fmla="*/ 54 h 73"/>
                <a:gd name="T20" fmla="*/ 68 w 235"/>
                <a:gd name="T21" fmla="*/ 62 h 73"/>
                <a:gd name="T22" fmla="*/ 91 w 235"/>
                <a:gd name="T23" fmla="*/ 62 h 73"/>
                <a:gd name="T24" fmla="*/ 96 w 235"/>
                <a:gd name="T25" fmla="*/ 72 h 73"/>
                <a:gd name="T26" fmla="*/ 111 w 235"/>
                <a:gd name="T27" fmla="*/ 57 h 73"/>
                <a:gd name="T28" fmla="*/ 128 w 235"/>
                <a:gd name="T29" fmla="*/ 42 h 73"/>
                <a:gd name="T30" fmla="*/ 146 w 235"/>
                <a:gd name="T31" fmla="*/ 32 h 73"/>
                <a:gd name="T32" fmla="*/ 161 w 235"/>
                <a:gd name="T33" fmla="*/ 33 h 73"/>
                <a:gd name="T34" fmla="*/ 171 w 235"/>
                <a:gd name="T35" fmla="*/ 42 h 73"/>
                <a:gd name="T36" fmla="*/ 166 w 235"/>
                <a:gd name="T37" fmla="*/ 55 h 73"/>
                <a:gd name="T38" fmla="*/ 196 w 235"/>
                <a:gd name="T39" fmla="*/ 49 h 73"/>
                <a:gd name="T40" fmla="*/ 204 w 235"/>
                <a:gd name="T41" fmla="*/ 56 h 73"/>
                <a:gd name="T42" fmla="*/ 229 w 235"/>
                <a:gd name="T43" fmla="*/ 46 h 73"/>
                <a:gd name="T44" fmla="*/ 204 w 235"/>
                <a:gd name="T45" fmla="*/ 44 h 73"/>
                <a:gd name="T46" fmla="*/ 183 w 235"/>
                <a:gd name="T47" fmla="*/ 36 h 73"/>
                <a:gd name="T48" fmla="*/ 165 w 235"/>
                <a:gd name="T49" fmla="*/ 23 h 73"/>
                <a:gd name="T50" fmla="*/ 134 w 235"/>
                <a:gd name="T51" fmla="*/ 18 h 73"/>
                <a:gd name="T52" fmla="*/ 114 w 235"/>
                <a:gd name="T53" fmla="*/ 12 h 73"/>
                <a:gd name="T54" fmla="*/ 103 w 235"/>
                <a:gd name="T55" fmla="*/ 2 h 73"/>
                <a:gd name="T56" fmla="*/ 82 w 235"/>
                <a:gd name="T57" fmla="*/ 6 h 73"/>
                <a:gd name="T58" fmla="*/ 74 w 235"/>
                <a:gd name="T59" fmla="*/ 9 h 73"/>
                <a:gd name="T60" fmla="*/ 56 w 235"/>
                <a:gd name="T61" fmla="*/ 15 h 73"/>
                <a:gd name="T62" fmla="*/ 41 w 235"/>
                <a:gd name="T63" fmla="*/ 9 h 73"/>
                <a:gd name="T64" fmla="*/ 29 w 235"/>
                <a:gd name="T65" fmla="*/ 3 h 73"/>
                <a:gd name="T66" fmla="*/ 10 w 235"/>
                <a:gd name="T67"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5" h="73">
                  <a:moveTo>
                    <a:pt x="10" y="6"/>
                  </a:moveTo>
                  <a:cubicBezTo>
                    <a:pt x="10" y="10"/>
                    <a:pt x="0" y="4"/>
                    <a:pt x="3" y="10"/>
                  </a:cubicBezTo>
                  <a:cubicBezTo>
                    <a:pt x="6" y="16"/>
                    <a:pt x="2" y="19"/>
                    <a:pt x="6" y="20"/>
                  </a:cubicBezTo>
                  <a:cubicBezTo>
                    <a:pt x="11" y="20"/>
                    <a:pt x="17" y="19"/>
                    <a:pt x="14" y="22"/>
                  </a:cubicBezTo>
                  <a:cubicBezTo>
                    <a:pt x="11" y="25"/>
                    <a:pt x="11" y="28"/>
                    <a:pt x="15" y="30"/>
                  </a:cubicBezTo>
                  <a:cubicBezTo>
                    <a:pt x="18" y="31"/>
                    <a:pt x="8" y="41"/>
                    <a:pt x="23" y="37"/>
                  </a:cubicBezTo>
                  <a:cubicBezTo>
                    <a:pt x="39" y="34"/>
                    <a:pt x="41" y="39"/>
                    <a:pt x="47" y="38"/>
                  </a:cubicBezTo>
                  <a:cubicBezTo>
                    <a:pt x="53" y="37"/>
                    <a:pt x="52" y="38"/>
                    <a:pt x="59" y="34"/>
                  </a:cubicBezTo>
                  <a:cubicBezTo>
                    <a:pt x="65" y="29"/>
                    <a:pt x="69" y="27"/>
                    <a:pt x="71" y="28"/>
                  </a:cubicBezTo>
                  <a:cubicBezTo>
                    <a:pt x="73" y="29"/>
                    <a:pt x="75" y="36"/>
                    <a:pt x="80" y="33"/>
                  </a:cubicBezTo>
                  <a:cubicBezTo>
                    <a:pt x="85" y="30"/>
                    <a:pt x="93" y="27"/>
                    <a:pt x="94" y="30"/>
                  </a:cubicBezTo>
                  <a:cubicBezTo>
                    <a:pt x="95" y="33"/>
                    <a:pt x="95" y="36"/>
                    <a:pt x="92" y="36"/>
                  </a:cubicBezTo>
                  <a:cubicBezTo>
                    <a:pt x="88" y="36"/>
                    <a:pt x="83" y="38"/>
                    <a:pt x="78" y="38"/>
                  </a:cubicBezTo>
                  <a:cubicBezTo>
                    <a:pt x="73" y="38"/>
                    <a:pt x="71" y="37"/>
                    <a:pt x="70" y="38"/>
                  </a:cubicBezTo>
                  <a:cubicBezTo>
                    <a:pt x="69" y="39"/>
                    <a:pt x="63" y="39"/>
                    <a:pt x="61" y="40"/>
                  </a:cubicBezTo>
                  <a:cubicBezTo>
                    <a:pt x="60" y="42"/>
                    <a:pt x="54" y="43"/>
                    <a:pt x="52" y="44"/>
                  </a:cubicBezTo>
                  <a:cubicBezTo>
                    <a:pt x="50" y="45"/>
                    <a:pt x="46" y="42"/>
                    <a:pt x="46" y="46"/>
                  </a:cubicBezTo>
                  <a:cubicBezTo>
                    <a:pt x="47" y="50"/>
                    <a:pt x="44" y="48"/>
                    <a:pt x="59" y="49"/>
                  </a:cubicBezTo>
                  <a:cubicBezTo>
                    <a:pt x="73" y="51"/>
                    <a:pt x="75" y="49"/>
                    <a:pt x="75" y="51"/>
                  </a:cubicBezTo>
                  <a:cubicBezTo>
                    <a:pt x="76" y="52"/>
                    <a:pt x="60" y="54"/>
                    <a:pt x="59" y="54"/>
                  </a:cubicBezTo>
                  <a:cubicBezTo>
                    <a:pt x="58" y="54"/>
                    <a:pt x="53" y="56"/>
                    <a:pt x="56" y="58"/>
                  </a:cubicBezTo>
                  <a:cubicBezTo>
                    <a:pt x="59" y="61"/>
                    <a:pt x="64" y="61"/>
                    <a:pt x="68" y="62"/>
                  </a:cubicBezTo>
                  <a:cubicBezTo>
                    <a:pt x="72" y="63"/>
                    <a:pt x="77" y="61"/>
                    <a:pt x="80" y="62"/>
                  </a:cubicBezTo>
                  <a:cubicBezTo>
                    <a:pt x="84" y="63"/>
                    <a:pt x="91" y="60"/>
                    <a:pt x="91" y="62"/>
                  </a:cubicBezTo>
                  <a:cubicBezTo>
                    <a:pt x="91" y="65"/>
                    <a:pt x="80" y="67"/>
                    <a:pt x="85" y="69"/>
                  </a:cubicBezTo>
                  <a:cubicBezTo>
                    <a:pt x="89" y="71"/>
                    <a:pt x="86" y="72"/>
                    <a:pt x="96" y="72"/>
                  </a:cubicBezTo>
                  <a:cubicBezTo>
                    <a:pt x="107" y="73"/>
                    <a:pt x="106" y="72"/>
                    <a:pt x="107" y="66"/>
                  </a:cubicBezTo>
                  <a:cubicBezTo>
                    <a:pt x="108" y="61"/>
                    <a:pt x="102" y="62"/>
                    <a:pt x="111" y="57"/>
                  </a:cubicBezTo>
                  <a:cubicBezTo>
                    <a:pt x="119" y="53"/>
                    <a:pt x="113" y="56"/>
                    <a:pt x="119" y="53"/>
                  </a:cubicBezTo>
                  <a:cubicBezTo>
                    <a:pt x="125" y="50"/>
                    <a:pt x="122" y="44"/>
                    <a:pt x="128" y="42"/>
                  </a:cubicBezTo>
                  <a:cubicBezTo>
                    <a:pt x="134" y="40"/>
                    <a:pt x="132" y="36"/>
                    <a:pt x="137" y="35"/>
                  </a:cubicBezTo>
                  <a:cubicBezTo>
                    <a:pt x="142" y="34"/>
                    <a:pt x="142" y="33"/>
                    <a:pt x="146" y="32"/>
                  </a:cubicBezTo>
                  <a:cubicBezTo>
                    <a:pt x="151" y="31"/>
                    <a:pt x="154" y="29"/>
                    <a:pt x="157" y="29"/>
                  </a:cubicBezTo>
                  <a:cubicBezTo>
                    <a:pt x="160" y="29"/>
                    <a:pt x="162" y="32"/>
                    <a:pt x="161" y="33"/>
                  </a:cubicBezTo>
                  <a:cubicBezTo>
                    <a:pt x="160" y="34"/>
                    <a:pt x="160" y="38"/>
                    <a:pt x="163" y="39"/>
                  </a:cubicBezTo>
                  <a:cubicBezTo>
                    <a:pt x="165" y="41"/>
                    <a:pt x="171" y="39"/>
                    <a:pt x="171" y="42"/>
                  </a:cubicBezTo>
                  <a:cubicBezTo>
                    <a:pt x="171" y="44"/>
                    <a:pt x="177" y="43"/>
                    <a:pt x="174" y="47"/>
                  </a:cubicBezTo>
                  <a:cubicBezTo>
                    <a:pt x="172" y="51"/>
                    <a:pt x="153" y="55"/>
                    <a:pt x="166" y="55"/>
                  </a:cubicBezTo>
                  <a:cubicBezTo>
                    <a:pt x="180" y="55"/>
                    <a:pt x="174" y="54"/>
                    <a:pt x="182" y="53"/>
                  </a:cubicBezTo>
                  <a:cubicBezTo>
                    <a:pt x="190" y="52"/>
                    <a:pt x="195" y="47"/>
                    <a:pt x="196" y="49"/>
                  </a:cubicBezTo>
                  <a:cubicBezTo>
                    <a:pt x="196" y="51"/>
                    <a:pt x="183" y="57"/>
                    <a:pt x="190" y="58"/>
                  </a:cubicBezTo>
                  <a:cubicBezTo>
                    <a:pt x="198" y="58"/>
                    <a:pt x="197" y="58"/>
                    <a:pt x="204" y="56"/>
                  </a:cubicBezTo>
                  <a:cubicBezTo>
                    <a:pt x="212" y="54"/>
                    <a:pt x="213" y="53"/>
                    <a:pt x="217" y="52"/>
                  </a:cubicBezTo>
                  <a:cubicBezTo>
                    <a:pt x="221" y="51"/>
                    <a:pt x="235" y="48"/>
                    <a:pt x="229" y="46"/>
                  </a:cubicBezTo>
                  <a:cubicBezTo>
                    <a:pt x="222" y="43"/>
                    <a:pt x="224" y="43"/>
                    <a:pt x="215" y="44"/>
                  </a:cubicBezTo>
                  <a:cubicBezTo>
                    <a:pt x="206" y="46"/>
                    <a:pt x="204" y="47"/>
                    <a:pt x="204" y="44"/>
                  </a:cubicBezTo>
                  <a:cubicBezTo>
                    <a:pt x="204" y="40"/>
                    <a:pt x="207" y="35"/>
                    <a:pt x="199" y="36"/>
                  </a:cubicBezTo>
                  <a:cubicBezTo>
                    <a:pt x="190" y="37"/>
                    <a:pt x="187" y="34"/>
                    <a:pt x="183" y="36"/>
                  </a:cubicBezTo>
                  <a:cubicBezTo>
                    <a:pt x="179" y="37"/>
                    <a:pt x="175" y="33"/>
                    <a:pt x="171" y="31"/>
                  </a:cubicBezTo>
                  <a:cubicBezTo>
                    <a:pt x="168" y="29"/>
                    <a:pt x="171" y="24"/>
                    <a:pt x="165" y="23"/>
                  </a:cubicBezTo>
                  <a:cubicBezTo>
                    <a:pt x="160" y="22"/>
                    <a:pt x="154" y="20"/>
                    <a:pt x="150" y="20"/>
                  </a:cubicBezTo>
                  <a:cubicBezTo>
                    <a:pt x="147" y="20"/>
                    <a:pt x="137" y="18"/>
                    <a:pt x="134" y="18"/>
                  </a:cubicBezTo>
                  <a:cubicBezTo>
                    <a:pt x="130" y="18"/>
                    <a:pt x="128" y="19"/>
                    <a:pt x="125" y="18"/>
                  </a:cubicBezTo>
                  <a:cubicBezTo>
                    <a:pt x="123" y="17"/>
                    <a:pt x="116" y="9"/>
                    <a:pt x="114" y="12"/>
                  </a:cubicBezTo>
                  <a:cubicBezTo>
                    <a:pt x="111" y="14"/>
                    <a:pt x="112" y="17"/>
                    <a:pt x="111" y="14"/>
                  </a:cubicBezTo>
                  <a:cubicBezTo>
                    <a:pt x="111" y="10"/>
                    <a:pt x="108" y="1"/>
                    <a:pt x="103" y="2"/>
                  </a:cubicBezTo>
                  <a:cubicBezTo>
                    <a:pt x="98" y="3"/>
                    <a:pt x="90" y="0"/>
                    <a:pt x="89" y="2"/>
                  </a:cubicBezTo>
                  <a:cubicBezTo>
                    <a:pt x="87" y="3"/>
                    <a:pt x="79" y="0"/>
                    <a:pt x="82" y="6"/>
                  </a:cubicBezTo>
                  <a:cubicBezTo>
                    <a:pt x="84" y="13"/>
                    <a:pt x="92" y="27"/>
                    <a:pt x="88" y="22"/>
                  </a:cubicBezTo>
                  <a:cubicBezTo>
                    <a:pt x="83" y="16"/>
                    <a:pt x="83" y="12"/>
                    <a:pt x="74" y="9"/>
                  </a:cubicBezTo>
                  <a:cubicBezTo>
                    <a:pt x="65" y="7"/>
                    <a:pt x="62" y="3"/>
                    <a:pt x="59" y="5"/>
                  </a:cubicBezTo>
                  <a:cubicBezTo>
                    <a:pt x="57" y="7"/>
                    <a:pt x="62" y="13"/>
                    <a:pt x="56" y="15"/>
                  </a:cubicBezTo>
                  <a:cubicBezTo>
                    <a:pt x="49" y="17"/>
                    <a:pt x="50" y="16"/>
                    <a:pt x="43" y="13"/>
                  </a:cubicBezTo>
                  <a:cubicBezTo>
                    <a:pt x="36" y="11"/>
                    <a:pt x="37" y="10"/>
                    <a:pt x="41" y="9"/>
                  </a:cubicBezTo>
                  <a:cubicBezTo>
                    <a:pt x="45" y="7"/>
                    <a:pt x="49" y="3"/>
                    <a:pt x="42" y="3"/>
                  </a:cubicBezTo>
                  <a:cubicBezTo>
                    <a:pt x="35" y="3"/>
                    <a:pt x="37" y="3"/>
                    <a:pt x="29" y="3"/>
                  </a:cubicBezTo>
                  <a:cubicBezTo>
                    <a:pt x="21" y="4"/>
                    <a:pt x="23" y="3"/>
                    <a:pt x="18" y="4"/>
                  </a:cubicBezTo>
                  <a:cubicBezTo>
                    <a:pt x="13" y="4"/>
                    <a:pt x="8" y="4"/>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1224">
              <a:extLst>
                <a:ext uri="{FF2B5EF4-FFF2-40B4-BE49-F238E27FC236}">
                  <a16:creationId xmlns:a16="http://schemas.microsoft.com/office/drawing/2014/main" id="{27B070FA-6707-4B49-936A-60C5D68246CF}"/>
                </a:ext>
              </a:extLst>
            </p:cNvPr>
            <p:cNvSpPr>
              <a:spLocks/>
            </p:cNvSpPr>
            <p:nvPr/>
          </p:nvSpPr>
          <p:spPr bwMode="auto">
            <a:xfrm>
              <a:off x="2766" y="764"/>
              <a:ext cx="82" cy="18"/>
            </a:xfrm>
            <a:custGeom>
              <a:avLst/>
              <a:gdLst>
                <a:gd name="T0" fmla="*/ 1 w 137"/>
                <a:gd name="T1" fmla="*/ 13 h 31"/>
                <a:gd name="T2" fmla="*/ 10 w 137"/>
                <a:gd name="T3" fmla="*/ 7 h 31"/>
                <a:gd name="T4" fmla="*/ 21 w 137"/>
                <a:gd name="T5" fmla="*/ 7 h 31"/>
                <a:gd name="T6" fmla="*/ 38 w 137"/>
                <a:gd name="T7" fmla="*/ 4 h 31"/>
                <a:gd name="T8" fmla="*/ 45 w 137"/>
                <a:gd name="T9" fmla="*/ 11 h 31"/>
                <a:gd name="T10" fmla="*/ 55 w 137"/>
                <a:gd name="T11" fmla="*/ 13 h 31"/>
                <a:gd name="T12" fmla="*/ 65 w 137"/>
                <a:gd name="T13" fmla="*/ 8 h 31"/>
                <a:gd name="T14" fmla="*/ 75 w 137"/>
                <a:gd name="T15" fmla="*/ 3 h 31"/>
                <a:gd name="T16" fmla="*/ 78 w 137"/>
                <a:gd name="T17" fmla="*/ 10 h 31"/>
                <a:gd name="T18" fmla="*/ 93 w 137"/>
                <a:gd name="T19" fmla="*/ 6 h 31"/>
                <a:gd name="T20" fmla="*/ 107 w 137"/>
                <a:gd name="T21" fmla="*/ 8 h 31"/>
                <a:gd name="T22" fmla="*/ 125 w 137"/>
                <a:gd name="T23" fmla="*/ 10 h 31"/>
                <a:gd name="T24" fmla="*/ 137 w 137"/>
                <a:gd name="T25" fmla="*/ 10 h 31"/>
                <a:gd name="T26" fmla="*/ 131 w 137"/>
                <a:gd name="T27" fmla="*/ 18 h 31"/>
                <a:gd name="T28" fmla="*/ 120 w 137"/>
                <a:gd name="T29" fmla="*/ 23 h 31"/>
                <a:gd name="T30" fmla="*/ 109 w 137"/>
                <a:gd name="T31" fmla="*/ 28 h 31"/>
                <a:gd name="T32" fmla="*/ 97 w 137"/>
                <a:gd name="T33" fmla="*/ 28 h 31"/>
                <a:gd name="T34" fmla="*/ 83 w 137"/>
                <a:gd name="T35" fmla="*/ 31 h 31"/>
                <a:gd name="T36" fmla="*/ 75 w 137"/>
                <a:gd name="T37" fmla="*/ 31 h 31"/>
                <a:gd name="T38" fmla="*/ 66 w 137"/>
                <a:gd name="T39" fmla="*/ 26 h 31"/>
                <a:gd name="T40" fmla="*/ 52 w 137"/>
                <a:gd name="T41" fmla="*/ 27 h 31"/>
                <a:gd name="T42" fmla="*/ 43 w 137"/>
                <a:gd name="T43" fmla="*/ 26 h 31"/>
                <a:gd name="T44" fmla="*/ 32 w 137"/>
                <a:gd name="T45" fmla="*/ 26 h 31"/>
                <a:gd name="T46" fmla="*/ 32 w 137"/>
                <a:gd name="T47" fmla="*/ 24 h 31"/>
                <a:gd name="T48" fmla="*/ 51 w 137"/>
                <a:gd name="T49" fmla="*/ 18 h 31"/>
                <a:gd name="T50" fmla="*/ 37 w 137"/>
                <a:gd name="T51" fmla="*/ 17 h 31"/>
                <a:gd name="T52" fmla="*/ 23 w 137"/>
                <a:gd name="T53" fmla="*/ 17 h 31"/>
                <a:gd name="T54" fmla="*/ 16 w 137"/>
                <a:gd name="T55" fmla="*/ 17 h 31"/>
                <a:gd name="T56" fmla="*/ 3 w 137"/>
                <a:gd name="T57" fmla="*/ 18 h 31"/>
                <a:gd name="T58" fmla="*/ 1 w 137"/>
                <a:gd name="T5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31">
                  <a:moveTo>
                    <a:pt x="1" y="13"/>
                  </a:moveTo>
                  <a:cubicBezTo>
                    <a:pt x="5" y="6"/>
                    <a:pt x="5" y="6"/>
                    <a:pt x="10" y="7"/>
                  </a:cubicBezTo>
                  <a:cubicBezTo>
                    <a:pt x="15" y="8"/>
                    <a:pt x="14" y="6"/>
                    <a:pt x="21" y="7"/>
                  </a:cubicBezTo>
                  <a:cubicBezTo>
                    <a:pt x="29" y="7"/>
                    <a:pt x="38" y="2"/>
                    <a:pt x="38" y="4"/>
                  </a:cubicBezTo>
                  <a:cubicBezTo>
                    <a:pt x="39" y="7"/>
                    <a:pt x="41" y="9"/>
                    <a:pt x="45" y="11"/>
                  </a:cubicBezTo>
                  <a:cubicBezTo>
                    <a:pt x="49" y="13"/>
                    <a:pt x="49" y="12"/>
                    <a:pt x="55" y="13"/>
                  </a:cubicBezTo>
                  <a:cubicBezTo>
                    <a:pt x="61" y="14"/>
                    <a:pt x="59" y="9"/>
                    <a:pt x="65" y="8"/>
                  </a:cubicBezTo>
                  <a:cubicBezTo>
                    <a:pt x="71" y="8"/>
                    <a:pt x="74" y="0"/>
                    <a:pt x="75" y="3"/>
                  </a:cubicBezTo>
                  <a:cubicBezTo>
                    <a:pt x="75" y="7"/>
                    <a:pt x="70" y="10"/>
                    <a:pt x="78" y="10"/>
                  </a:cubicBezTo>
                  <a:cubicBezTo>
                    <a:pt x="87" y="10"/>
                    <a:pt x="85" y="4"/>
                    <a:pt x="93" y="6"/>
                  </a:cubicBezTo>
                  <a:cubicBezTo>
                    <a:pt x="100" y="8"/>
                    <a:pt x="93" y="6"/>
                    <a:pt x="107" y="8"/>
                  </a:cubicBezTo>
                  <a:cubicBezTo>
                    <a:pt x="121" y="10"/>
                    <a:pt x="115" y="10"/>
                    <a:pt x="125" y="10"/>
                  </a:cubicBezTo>
                  <a:cubicBezTo>
                    <a:pt x="134" y="11"/>
                    <a:pt x="137" y="3"/>
                    <a:pt x="137" y="10"/>
                  </a:cubicBezTo>
                  <a:cubicBezTo>
                    <a:pt x="136" y="16"/>
                    <a:pt x="137" y="16"/>
                    <a:pt x="131" y="18"/>
                  </a:cubicBezTo>
                  <a:cubicBezTo>
                    <a:pt x="125" y="20"/>
                    <a:pt x="123" y="21"/>
                    <a:pt x="120" y="23"/>
                  </a:cubicBezTo>
                  <a:cubicBezTo>
                    <a:pt x="117" y="25"/>
                    <a:pt x="116" y="27"/>
                    <a:pt x="109" y="28"/>
                  </a:cubicBezTo>
                  <a:cubicBezTo>
                    <a:pt x="102" y="29"/>
                    <a:pt x="104" y="25"/>
                    <a:pt x="97" y="28"/>
                  </a:cubicBezTo>
                  <a:cubicBezTo>
                    <a:pt x="90" y="30"/>
                    <a:pt x="85" y="31"/>
                    <a:pt x="83" y="31"/>
                  </a:cubicBezTo>
                  <a:cubicBezTo>
                    <a:pt x="81" y="31"/>
                    <a:pt x="76" y="31"/>
                    <a:pt x="75" y="31"/>
                  </a:cubicBezTo>
                  <a:cubicBezTo>
                    <a:pt x="73" y="31"/>
                    <a:pt x="70" y="25"/>
                    <a:pt x="66" y="26"/>
                  </a:cubicBezTo>
                  <a:cubicBezTo>
                    <a:pt x="61" y="27"/>
                    <a:pt x="55" y="27"/>
                    <a:pt x="52" y="27"/>
                  </a:cubicBezTo>
                  <a:cubicBezTo>
                    <a:pt x="49" y="27"/>
                    <a:pt x="48" y="26"/>
                    <a:pt x="43" y="26"/>
                  </a:cubicBezTo>
                  <a:cubicBezTo>
                    <a:pt x="38" y="26"/>
                    <a:pt x="36" y="26"/>
                    <a:pt x="32" y="26"/>
                  </a:cubicBezTo>
                  <a:cubicBezTo>
                    <a:pt x="27" y="26"/>
                    <a:pt x="21" y="27"/>
                    <a:pt x="32" y="24"/>
                  </a:cubicBezTo>
                  <a:cubicBezTo>
                    <a:pt x="42" y="21"/>
                    <a:pt x="58" y="21"/>
                    <a:pt x="51" y="18"/>
                  </a:cubicBezTo>
                  <a:cubicBezTo>
                    <a:pt x="43" y="16"/>
                    <a:pt x="43" y="17"/>
                    <a:pt x="37" y="17"/>
                  </a:cubicBezTo>
                  <a:cubicBezTo>
                    <a:pt x="32" y="17"/>
                    <a:pt x="26" y="17"/>
                    <a:pt x="23" y="17"/>
                  </a:cubicBezTo>
                  <a:cubicBezTo>
                    <a:pt x="20" y="17"/>
                    <a:pt x="23" y="15"/>
                    <a:pt x="16" y="17"/>
                  </a:cubicBezTo>
                  <a:cubicBezTo>
                    <a:pt x="9" y="18"/>
                    <a:pt x="6" y="18"/>
                    <a:pt x="3" y="18"/>
                  </a:cubicBezTo>
                  <a:cubicBezTo>
                    <a:pt x="0" y="18"/>
                    <a:pt x="1" y="22"/>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1225">
              <a:extLst>
                <a:ext uri="{FF2B5EF4-FFF2-40B4-BE49-F238E27FC236}">
                  <a16:creationId xmlns:a16="http://schemas.microsoft.com/office/drawing/2014/main" id="{76FC453E-71DE-E64B-BE5F-1C1B1EE63256}"/>
                </a:ext>
              </a:extLst>
            </p:cNvPr>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1226">
              <a:extLst>
                <a:ext uri="{FF2B5EF4-FFF2-40B4-BE49-F238E27FC236}">
                  <a16:creationId xmlns:a16="http://schemas.microsoft.com/office/drawing/2014/main" id="{BA3082FC-C356-B44D-ABE5-5E28B9BB5002}"/>
                </a:ext>
              </a:extLst>
            </p:cNvPr>
            <p:cNvSpPr>
              <a:spLocks/>
            </p:cNvSpPr>
            <p:nvPr/>
          </p:nvSpPr>
          <p:spPr bwMode="auto">
            <a:xfrm>
              <a:off x="2491" y="1190"/>
              <a:ext cx="175" cy="144"/>
            </a:xfrm>
            <a:custGeom>
              <a:avLst/>
              <a:gdLst>
                <a:gd name="T0" fmla="*/ 276 w 293"/>
                <a:gd name="T1" fmla="*/ 79 h 240"/>
                <a:gd name="T2" fmla="*/ 274 w 293"/>
                <a:gd name="T3" fmla="*/ 96 h 240"/>
                <a:gd name="T4" fmla="*/ 262 w 293"/>
                <a:gd name="T5" fmla="*/ 101 h 240"/>
                <a:gd name="T6" fmla="*/ 247 w 293"/>
                <a:gd name="T7" fmla="*/ 120 h 240"/>
                <a:gd name="T8" fmla="*/ 245 w 293"/>
                <a:gd name="T9" fmla="*/ 132 h 240"/>
                <a:gd name="T10" fmla="*/ 259 w 293"/>
                <a:gd name="T11" fmla="*/ 139 h 240"/>
                <a:gd name="T12" fmla="*/ 259 w 293"/>
                <a:gd name="T13" fmla="*/ 143 h 240"/>
                <a:gd name="T14" fmla="*/ 255 w 293"/>
                <a:gd name="T15" fmla="*/ 162 h 240"/>
                <a:gd name="T16" fmla="*/ 258 w 293"/>
                <a:gd name="T17" fmla="*/ 183 h 240"/>
                <a:gd name="T18" fmla="*/ 269 w 293"/>
                <a:gd name="T19" fmla="*/ 198 h 240"/>
                <a:gd name="T20" fmla="*/ 262 w 293"/>
                <a:gd name="T21" fmla="*/ 207 h 240"/>
                <a:gd name="T22" fmla="*/ 252 w 293"/>
                <a:gd name="T23" fmla="*/ 215 h 240"/>
                <a:gd name="T24" fmla="*/ 236 w 293"/>
                <a:gd name="T25" fmla="*/ 219 h 240"/>
                <a:gd name="T26" fmla="*/ 213 w 293"/>
                <a:gd name="T27" fmla="*/ 212 h 240"/>
                <a:gd name="T28" fmla="*/ 177 w 293"/>
                <a:gd name="T29" fmla="*/ 216 h 240"/>
                <a:gd name="T30" fmla="*/ 172 w 293"/>
                <a:gd name="T31" fmla="*/ 233 h 240"/>
                <a:gd name="T32" fmla="*/ 170 w 293"/>
                <a:gd name="T33" fmla="*/ 238 h 240"/>
                <a:gd name="T34" fmla="*/ 143 w 293"/>
                <a:gd name="T35" fmla="*/ 237 h 240"/>
                <a:gd name="T36" fmla="*/ 136 w 293"/>
                <a:gd name="T37" fmla="*/ 231 h 240"/>
                <a:gd name="T38" fmla="*/ 122 w 293"/>
                <a:gd name="T39" fmla="*/ 227 h 240"/>
                <a:gd name="T40" fmla="*/ 102 w 293"/>
                <a:gd name="T41" fmla="*/ 230 h 240"/>
                <a:gd name="T42" fmla="*/ 82 w 293"/>
                <a:gd name="T43" fmla="*/ 222 h 240"/>
                <a:gd name="T44" fmla="*/ 71 w 293"/>
                <a:gd name="T45" fmla="*/ 217 h 240"/>
                <a:gd name="T46" fmla="*/ 55 w 293"/>
                <a:gd name="T47" fmla="*/ 212 h 240"/>
                <a:gd name="T48" fmla="*/ 68 w 293"/>
                <a:gd name="T49" fmla="*/ 198 h 240"/>
                <a:gd name="T50" fmla="*/ 79 w 293"/>
                <a:gd name="T51" fmla="*/ 154 h 240"/>
                <a:gd name="T52" fmla="*/ 77 w 293"/>
                <a:gd name="T53" fmla="*/ 131 h 240"/>
                <a:gd name="T54" fmla="*/ 58 w 293"/>
                <a:gd name="T55" fmla="*/ 112 h 240"/>
                <a:gd name="T56" fmla="*/ 44 w 293"/>
                <a:gd name="T57" fmla="*/ 95 h 240"/>
                <a:gd name="T58" fmla="*/ 17 w 293"/>
                <a:gd name="T59" fmla="*/ 89 h 240"/>
                <a:gd name="T60" fmla="*/ 11 w 293"/>
                <a:gd name="T61" fmla="*/ 79 h 240"/>
                <a:gd name="T62" fmla="*/ 17 w 293"/>
                <a:gd name="T63" fmla="*/ 66 h 240"/>
                <a:gd name="T64" fmla="*/ 53 w 293"/>
                <a:gd name="T65" fmla="*/ 72 h 240"/>
                <a:gd name="T66" fmla="*/ 71 w 293"/>
                <a:gd name="T67" fmla="*/ 70 h 240"/>
                <a:gd name="T68" fmla="*/ 75 w 293"/>
                <a:gd name="T69" fmla="*/ 57 h 240"/>
                <a:gd name="T70" fmla="*/ 69 w 293"/>
                <a:gd name="T71" fmla="*/ 38 h 240"/>
                <a:gd name="T72" fmla="*/ 82 w 293"/>
                <a:gd name="T73" fmla="*/ 41 h 240"/>
                <a:gd name="T74" fmla="*/ 105 w 293"/>
                <a:gd name="T75" fmla="*/ 48 h 240"/>
                <a:gd name="T76" fmla="*/ 115 w 293"/>
                <a:gd name="T77" fmla="*/ 39 h 240"/>
                <a:gd name="T78" fmla="*/ 145 w 293"/>
                <a:gd name="T79" fmla="*/ 21 h 240"/>
                <a:gd name="T80" fmla="*/ 156 w 293"/>
                <a:gd name="T81" fmla="*/ 1 h 240"/>
                <a:gd name="T82" fmla="*/ 170 w 293"/>
                <a:gd name="T83" fmla="*/ 9 h 240"/>
                <a:gd name="T84" fmla="*/ 181 w 293"/>
                <a:gd name="T85" fmla="*/ 11 h 240"/>
                <a:gd name="T86" fmla="*/ 190 w 293"/>
                <a:gd name="T87" fmla="*/ 19 h 240"/>
                <a:gd name="T88" fmla="*/ 200 w 293"/>
                <a:gd name="T89" fmla="*/ 21 h 240"/>
                <a:gd name="T90" fmla="*/ 214 w 293"/>
                <a:gd name="T91" fmla="*/ 26 h 240"/>
                <a:gd name="T92" fmla="*/ 230 w 293"/>
                <a:gd name="T93" fmla="*/ 43 h 240"/>
                <a:gd name="T94" fmla="*/ 241 w 293"/>
                <a:gd name="T95" fmla="*/ 43 h 240"/>
                <a:gd name="T96" fmla="*/ 251 w 293"/>
                <a:gd name="T97" fmla="*/ 47 h 240"/>
                <a:gd name="T98" fmla="*/ 275 w 293"/>
                <a:gd name="T99" fmla="*/ 55 h 240"/>
                <a:gd name="T100" fmla="*/ 283 w 293"/>
                <a:gd name="T101"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240">
                  <a:moveTo>
                    <a:pt x="283" y="66"/>
                  </a:moveTo>
                  <a:cubicBezTo>
                    <a:pt x="281" y="68"/>
                    <a:pt x="278" y="75"/>
                    <a:pt x="276" y="79"/>
                  </a:cubicBezTo>
                  <a:cubicBezTo>
                    <a:pt x="275" y="83"/>
                    <a:pt x="275" y="90"/>
                    <a:pt x="275" y="94"/>
                  </a:cubicBezTo>
                  <a:cubicBezTo>
                    <a:pt x="274" y="95"/>
                    <a:pt x="274" y="95"/>
                    <a:pt x="274" y="96"/>
                  </a:cubicBezTo>
                  <a:cubicBezTo>
                    <a:pt x="273" y="99"/>
                    <a:pt x="271" y="100"/>
                    <a:pt x="269" y="100"/>
                  </a:cubicBezTo>
                  <a:cubicBezTo>
                    <a:pt x="267" y="100"/>
                    <a:pt x="264" y="99"/>
                    <a:pt x="262" y="101"/>
                  </a:cubicBezTo>
                  <a:cubicBezTo>
                    <a:pt x="260" y="103"/>
                    <a:pt x="258" y="110"/>
                    <a:pt x="255" y="112"/>
                  </a:cubicBezTo>
                  <a:cubicBezTo>
                    <a:pt x="251" y="113"/>
                    <a:pt x="248" y="120"/>
                    <a:pt x="247" y="120"/>
                  </a:cubicBezTo>
                  <a:cubicBezTo>
                    <a:pt x="245" y="120"/>
                    <a:pt x="241" y="128"/>
                    <a:pt x="240" y="133"/>
                  </a:cubicBezTo>
                  <a:cubicBezTo>
                    <a:pt x="239" y="137"/>
                    <a:pt x="244" y="134"/>
                    <a:pt x="245" y="132"/>
                  </a:cubicBezTo>
                  <a:cubicBezTo>
                    <a:pt x="246" y="130"/>
                    <a:pt x="255" y="130"/>
                    <a:pt x="256" y="130"/>
                  </a:cubicBezTo>
                  <a:cubicBezTo>
                    <a:pt x="258" y="131"/>
                    <a:pt x="258" y="134"/>
                    <a:pt x="259" y="139"/>
                  </a:cubicBezTo>
                  <a:cubicBezTo>
                    <a:pt x="260" y="141"/>
                    <a:pt x="260" y="143"/>
                    <a:pt x="261" y="143"/>
                  </a:cubicBezTo>
                  <a:cubicBezTo>
                    <a:pt x="261" y="143"/>
                    <a:pt x="260" y="143"/>
                    <a:pt x="259" y="143"/>
                  </a:cubicBezTo>
                  <a:cubicBezTo>
                    <a:pt x="255" y="144"/>
                    <a:pt x="263" y="153"/>
                    <a:pt x="265" y="156"/>
                  </a:cubicBezTo>
                  <a:cubicBezTo>
                    <a:pt x="268" y="159"/>
                    <a:pt x="259" y="160"/>
                    <a:pt x="255" y="162"/>
                  </a:cubicBezTo>
                  <a:cubicBezTo>
                    <a:pt x="251" y="164"/>
                    <a:pt x="254" y="167"/>
                    <a:pt x="258" y="171"/>
                  </a:cubicBezTo>
                  <a:cubicBezTo>
                    <a:pt x="262" y="174"/>
                    <a:pt x="258" y="179"/>
                    <a:pt x="258" y="183"/>
                  </a:cubicBezTo>
                  <a:cubicBezTo>
                    <a:pt x="258" y="188"/>
                    <a:pt x="269" y="189"/>
                    <a:pt x="274" y="191"/>
                  </a:cubicBezTo>
                  <a:cubicBezTo>
                    <a:pt x="279" y="192"/>
                    <a:pt x="271" y="197"/>
                    <a:pt x="269" y="198"/>
                  </a:cubicBezTo>
                  <a:cubicBezTo>
                    <a:pt x="268" y="199"/>
                    <a:pt x="265" y="201"/>
                    <a:pt x="262" y="201"/>
                  </a:cubicBezTo>
                  <a:cubicBezTo>
                    <a:pt x="260" y="201"/>
                    <a:pt x="262" y="205"/>
                    <a:pt x="262" y="207"/>
                  </a:cubicBezTo>
                  <a:cubicBezTo>
                    <a:pt x="262" y="207"/>
                    <a:pt x="262" y="208"/>
                    <a:pt x="261" y="208"/>
                  </a:cubicBezTo>
                  <a:cubicBezTo>
                    <a:pt x="257" y="212"/>
                    <a:pt x="255" y="212"/>
                    <a:pt x="252" y="215"/>
                  </a:cubicBezTo>
                  <a:cubicBezTo>
                    <a:pt x="250" y="218"/>
                    <a:pt x="245" y="220"/>
                    <a:pt x="244" y="220"/>
                  </a:cubicBezTo>
                  <a:cubicBezTo>
                    <a:pt x="244" y="220"/>
                    <a:pt x="244" y="219"/>
                    <a:pt x="236" y="219"/>
                  </a:cubicBezTo>
                  <a:cubicBezTo>
                    <a:pt x="229" y="219"/>
                    <a:pt x="232" y="220"/>
                    <a:pt x="227" y="217"/>
                  </a:cubicBezTo>
                  <a:cubicBezTo>
                    <a:pt x="222" y="214"/>
                    <a:pt x="222" y="213"/>
                    <a:pt x="213" y="212"/>
                  </a:cubicBezTo>
                  <a:cubicBezTo>
                    <a:pt x="205" y="211"/>
                    <a:pt x="198" y="206"/>
                    <a:pt x="192" y="209"/>
                  </a:cubicBezTo>
                  <a:cubicBezTo>
                    <a:pt x="186" y="212"/>
                    <a:pt x="179" y="214"/>
                    <a:pt x="177" y="216"/>
                  </a:cubicBezTo>
                  <a:cubicBezTo>
                    <a:pt x="175" y="218"/>
                    <a:pt x="169" y="217"/>
                    <a:pt x="169" y="222"/>
                  </a:cubicBezTo>
                  <a:cubicBezTo>
                    <a:pt x="169" y="228"/>
                    <a:pt x="169" y="229"/>
                    <a:pt x="172" y="233"/>
                  </a:cubicBezTo>
                  <a:cubicBezTo>
                    <a:pt x="172" y="234"/>
                    <a:pt x="173" y="235"/>
                    <a:pt x="174" y="236"/>
                  </a:cubicBezTo>
                  <a:cubicBezTo>
                    <a:pt x="172" y="237"/>
                    <a:pt x="171" y="238"/>
                    <a:pt x="170" y="238"/>
                  </a:cubicBezTo>
                  <a:cubicBezTo>
                    <a:pt x="168" y="238"/>
                    <a:pt x="165" y="239"/>
                    <a:pt x="160" y="240"/>
                  </a:cubicBezTo>
                  <a:cubicBezTo>
                    <a:pt x="156" y="240"/>
                    <a:pt x="153" y="240"/>
                    <a:pt x="143" y="237"/>
                  </a:cubicBezTo>
                  <a:cubicBezTo>
                    <a:pt x="143" y="236"/>
                    <a:pt x="143" y="235"/>
                    <a:pt x="143" y="234"/>
                  </a:cubicBezTo>
                  <a:cubicBezTo>
                    <a:pt x="143" y="233"/>
                    <a:pt x="138" y="231"/>
                    <a:pt x="136" y="231"/>
                  </a:cubicBezTo>
                  <a:cubicBezTo>
                    <a:pt x="134" y="231"/>
                    <a:pt x="132" y="232"/>
                    <a:pt x="132" y="233"/>
                  </a:cubicBezTo>
                  <a:cubicBezTo>
                    <a:pt x="128" y="230"/>
                    <a:pt x="123" y="228"/>
                    <a:pt x="122" y="227"/>
                  </a:cubicBezTo>
                  <a:cubicBezTo>
                    <a:pt x="120" y="225"/>
                    <a:pt x="117" y="231"/>
                    <a:pt x="115" y="230"/>
                  </a:cubicBezTo>
                  <a:cubicBezTo>
                    <a:pt x="114" y="230"/>
                    <a:pt x="105" y="230"/>
                    <a:pt x="102" y="230"/>
                  </a:cubicBezTo>
                  <a:cubicBezTo>
                    <a:pt x="99" y="230"/>
                    <a:pt x="96" y="230"/>
                    <a:pt x="93" y="227"/>
                  </a:cubicBezTo>
                  <a:cubicBezTo>
                    <a:pt x="89" y="225"/>
                    <a:pt x="90" y="227"/>
                    <a:pt x="82" y="222"/>
                  </a:cubicBezTo>
                  <a:cubicBezTo>
                    <a:pt x="73" y="217"/>
                    <a:pt x="79" y="222"/>
                    <a:pt x="75" y="220"/>
                  </a:cubicBezTo>
                  <a:cubicBezTo>
                    <a:pt x="71" y="219"/>
                    <a:pt x="71" y="220"/>
                    <a:pt x="71" y="217"/>
                  </a:cubicBezTo>
                  <a:cubicBezTo>
                    <a:pt x="71" y="214"/>
                    <a:pt x="70" y="216"/>
                    <a:pt x="62" y="214"/>
                  </a:cubicBezTo>
                  <a:cubicBezTo>
                    <a:pt x="57" y="214"/>
                    <a:pt x="56" y="213"/>
                    <a:pt x="55" y="212"/>
                  </a:cubicBezTo>
                  <a:cubicBezTo>
                    <a:pt x="56" y="211"/>
                    <a:pt x="57" y="211"/>
                    <a:pt x="58" y="211"/>
                  </a:cubicBezTo>
                  <a:cubicBezTo>
                    <a:pt x="69" y="208"/>
                    <a:pt x="70" y="204"/>
                    <a:pt x="68" y="198"/>
                  </a:cubicBezTo>
                  <a:cubicBezTo>
                    <a:pt x="67" y="192"/>
                    <a:pt x="76" y="180"/>
                    <a:pt x="76" y="176"/>
                  </a:cubicBezTo>
                  <a:cubicBezTo>
                    <a:pt x="76" y="173"/>
                    <a:pt x="76" y="158"/>
                    <a:pt x="79" y="154"/>
                  </a:cubicBezTo>
                  <a:cubicBezTo>
                    <a:pt x="82" y="150"/>
                    <a:pt x="84" y="145"/>
                    <a:pt x="80" y="141"/>
                  </a:cubicBezTo>
                  <a:cubicBezTo>
                    <a:pt x="76" y="137"/>
                    <a:pt x="84" y="131"/>
                    <a:pt x="77" y="131"/>
                  </a:cubicBezTo>
                  <a:cubicBezTo>
                    <a:pt x="70" y="131"/>
                    <a:pt x="69" y="131"/>
                    <a:pt x="65" y="125"/>
                  </a:cubicBezTo>
                  <a:cubicBezTo>
                    <a:pt x="60" y="118"/>
                    <a:pt x="56" y="115"/>
                    <a:pt x="58" y="112"/>
                  </a:cubicBezTo>
                  <a:cubicBezTo>
                    <a:pt x="61" y="110"/>
                    <a:pt x="59" y="104"/>
                    <a:pt x="55" y="103"/>
                  </a:cubicBezTo>
                  <a:cubicBezTo>
                    <a:pt x="52" y="101"/>
                    <a:pt x="48" y="95"/>
                    <a:pt x="44" y="95"/>
                  </a:cubicBezTo>
                  <a:cubicBezTo>
                    <a:pt x="39" y="95"/>
                    <a:pt x="35" y="95"/>
                    <a:pt x="29" y="92"/>
                  </a:cubicBezTo>
                  <a:cubicBezTo>
                    <a:pt x="24" y="90"/>
                    <a:pt x="23" y="88"/>
                    <a:pt x="17" y="89"/>
                  </a:cubicBezTo>
                  <a:cubicBezTo>
                    <a:pt x="11" y="91"/>
                    <a:pt x="6" y="88"/>
                    <a:pt x="6" y="87"/>
                  </a:cubicBezTo>
                  <a:cubicBezTo>
                    <a:pt x="5" y="86"/>
                    <a:pt x="14" y="82"/>
                    <a:pt x="11" y="79"/>
                  </a:cubicBezTo>
                  <a:cubicBezTo>
                    <a:pt x="8" y="77"/>
                    <a:pt x="0" y="73"/>
                    <a:pt x="4" y="71"/>
                  </a:cubicBezTo>
                  <a:cubicBezTo>
                    <a:pt x="8" y="69"/>
                    <a:pt x="7" y="64"/>
                    <a:pt x="17" y="66"/>
                  </a:cubicBezTo>
                  <a:cubicBezTo>
                    <a:pt x="28" y="69"/>
                    <a:pt x="38" y="59"/>
                    <a:pt x="42" y="62"/>
                  </a:cubicBezTo>
                  <a:cubicBezTo>
                    <a:pt x="46" y="65"/>
                    <a:pt x="47" y="74"/>
                    <a:pt x="53" y="72"/>
                  </a:cubicBezTo>
                  <a:cubicBezTo>
                    <a:pt x="58" y="69"/>
                    <a:pt x="58" y="68"/>
                    <a:pt x="61" y="69"/>
                  </a:cubicBezTo>
                  <a:cubicBezTo>
                    <a:pt x="65" y="70"/>
                    <a:pt x="67" y="70"/>
                    <a:pt x="71" y="70"/>
                  </a:cubicBezTo>
                  <a:cubicBezTo>
                    <a:pt x="76" y="69"/>
                    <a:pt x="81" y="67"/>
                    <a:pt x="78" y="64"/>
                  </a:cubicBezTo>
                  <a:cubicBezTo>
                    <a:pt x="74" y="62"/>
                    <a:pt x="74" y="60"/>
                    <a:pt x="75" y="57"/>
                  </a:cubicBezTo>
                  <a:cubicBezTo>
                    <a:pt x="77" y="54"/>
                    <a:pt x="75" y="51"/>
                    <a:pt x="72" y="49"/>
                  </a:cubicBezTo>
                  <a:cubicBezTo>
                    <a:pt x="68" y="47"/>
                    <a:pt x="66" y="39"/>
                    <a:pt x="69" y="38"/>
                  </a:cubicBezTo>
                  <a:cubicBezTo>
                    <a:pt x="72" y="37"/>
                    <a:pt x="73" y="40"/>
                    <a:pt x="77" y="40"/>
                  </a:cubicBezTo>
                  <a:cubicBezTo>
                    <a:pt x="80" y="41"/>
                    <a:pt x="81" y="38"/>
                    <a:pt x="82" y="41"/>
                  </a:cubicBezTo>
                  <a:cubicBezTo>
                    <a:pt x="83" y="45"/>
                    <a:pt x="85" y="47"/>
                    <a:pt x="92" y="48"/>
                  </a:cubicBezTo>
                  <a:cubicBezTo>
                    <a:pt x="99" y="50"/>
                    <a:pt x="96" y="48"/>
                    <a:pt x="105" y="48"/>
                  </a:cubicBezTo>
                  <a:cubicBezTo>
                    <a:pt x="113" y="48"/>
                    <a:pt x="116" y="48"/>
                    <a:pt x="113" y="45"/>
                  </a:cubicBezTo>
                  <a:cubicBezTo>
                    <a:pt x="111" y="42"/>
                    <a:pt x="112" y="41"/>
                    <a:pt x="115" y="39"/>
                  </a:cubicBezTo>
                  <a:cubicBezTo>
                    <a:pt x="119" y="37"/>
                    <a:pt x="133" y="35"/>
                    <a:pt x="138" y="31"/>
                  </a:cubicBezTo>
                  <a:cubicBezTo>
                    <a:pt x="143" y="27"/>
                    <a:pt x="145" y="27"/>
                    <a:pt x="145" y="21"/>
                  </a:cubicBezTo>
                  <a:cubicBezTo>
                    <a:pt x="145" y="16"/>
                    <a:pt x="144" y="10"/>
                    <a:pt x="147" y="7"/>
                  </a:cubicBezTo>
                  <a:cubicBezTo>
                    <a:pt x="151" y="4"/>
                    <a:pt x="151" y="1"/>
                    <a:pt x="156" y="1"/>
                  </a:cubicBezTo>
                  <a:cubicBezTo>
                    <a:pt x="161" y="2"/>
                    <a:pt x="163" y="1"/>
                    <a:pt x="168" y="0"/>
                  </a:cubicBezTo>
                  <a:cubicBezTo>
                    <a:pt x="168" y="2"/>
                    <a:pt x="169" y="7"/>
                    <a:pt x="170" y="9"/>
                  </a:cubicBezTo>
                  <a:cubicBezTo>
                    <a:pt x="171" y="12"/>
                    <a:pt x="173" y="12"/>
                    <a:pt x="175" y="10"/>
                  </a:cubicBezTo>
                  <a:cubicBezTo>
                    <a:pt x="177" y="8"/>
                    <a:pt x="179" y="8"/>
                    <a:pt x="181" y="11"/>
                  </a:cubicBezTo>
                  <a:cubicBezTo>
                    <a:pt x="183" y="14"/>
                    <a:pt x="183" y="14"/>
                    <a:pt x="185" y="16"/>
                  </a:cubicBezTo>
                  <a:cubicBezTo>
                    <a:pt x="186" y="17"/>
                    <a:pt x="189" y="17"/>
                    <a:pt x="190" y="19"/>
                  </a:cubicBezTo>
                  <a:cubicBezTo>
                    <a:pt x="190" y="21"/>
                    <a:pt x="191" y="22"/>
                    <a:pt x="192" y="21"/>
                  </a:cubicBezTo>
                  <a:cubicBezTo>
                    <a:pt x="192" y="21"/>
                    <a:pt x="197" y="21"/>
                    <a:pt x="200" y="21"/>
                  </a:cubicBezTo>
                  <a:cubicBezTo>
                    <a:pt x="202" y="22"/>
                    <a:pt x="202" y="27"/>
                    <a:pt x="203" y="32"/>
                  </a:cubicBezTo>
                  <a:cubicBezTo>
                    <a:pt x="205" y="36"/>
                    <a:pt x="212" y="28"/>
                    <a:pt x="214" y="26"/>
                  </a:cubicBezTo>
                  <a:cubicBezTo>
                    <a:pt x="216" y="24"/>
                    <a:pt x="216" y="30"/>
                    <a:pt x="216" y="35"/>
                  </a:cubicBezTo>
                  <a:cubicBezTo>
                    <a:pt x="216" y="40"/>
                    <a:pt x="227" y="41"/>
                    <a:pt x="230" y="43"/>
                  </a:cubicBezTo>
                  <a:cubicBezTo>
                    <a:pt x="232" y="45"/>
                    <a:pt x="235" y="44"/>
                    <a:pt x="239" y="43"/>
                  </a:cubicBezTo>
                  <a:cubicBezTo>
                    <a:pt x="239" y="43"/>
                    <a:pt x="240" y="43"/>
                    <a:pt x="241" y="43"/>
                  </a:cubicBezTo>
                  <a:cubicBezTo>
                    <a:pt x="244" y="43"/>
                    <a:pt x="246" y="44"/>
                    <a:pt x="248" y="46"/>
                  </a:cubicBezTo>
                  <a:cubicBezTo>
                    <a:pt x="249" y="46"/>
                    <a:pt x="250" y="47"/>
                    <a:pt x="251" y="47"/>
                  </a:cubicBezTo>
                  <a:cubicBezTo>
                    <a:pt x="255" y="49"/>
                    <a:pt x="256" y="53"/>
                    <a:pt x="258" y="53"/>
                  </a:cubicBezTo>
                  <a:cubicBezTo>
                    <a:pt x="261" y="53"/>
                    <a:pt x="271" y="54"/>
                    <a:pt x="275" y="55"/>
                  </a:cubicBezTo>
                  <a:cubicBezTo>
                    <a:pt x="280" y="55"/>
                    <a:pt x="283" y="58"/>
                    <a:pt x="288" y="58"/>
                  </a:cubicBezTo>
                  <a:cubicBezTo>
                    <a:pt x="293" y="58"/>
                    <a:pt x="285" y="63"/>
                    <a:pt x="283" y="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668" name="Rectangle 667">
            <a:extLst>
              <a:ext uri="{FF2B5EF4-FFF2-40B4-BE49-F238E27FC236}">
                <a16:creationId xmlns:a16="http://schemas.microsoft.com/office/drawing/2014/main" id="{AB84F2C1-42DB-D640-96BD-5F3F3AF33F16}"/>
              </a:ext>
            </a:extLst>
          </p:cNvPr>
          <p:cNvSpPr/>
          <p:nvPr/>
        </p:nvSpPr>
        <p:spPr>
          <a:xfrm>
            <a:off x="2514600" y="1436077"/>
            <a:ext cx="4560277" cy="1479307"/>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83B28AE1-7B49-AB44-8007-E5011CF42A79}"/>
              </a:ext>
            </a:extLst>
          </p:cNvPr>
          <p:cNvSpPr/>
          <p:nvPr/>
        </p:nvSpPr>
        <p:spPr>
          <a:xfrm>
            <a:off x="475024" y="2396060"/>
            <a:ext cx="1373918" cy="71885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E87999-708C-EB46-B76A-98BB02D68500}"/>
              </a:ext>
            </a:extLst>
          </p:cNvPr>
          <p:cNvSpPr>
            <a:spLocks noGrp="1"/>
          </p:cNvSpPr>
          <p:nvPr>
            <p:ph type="title"/>
          </p:nvPr>
        </p:nvSpPr>
        <p:spPr>
          <a:xfrm>
            <a:off x="138470" y="0"/>
            <a:ext cx="3097099" cy="731837"/>
          </a:xfrm>
          <a:noFill/>
        </p:spPr>
        <p:txBody>
          <a:bodyPr/>
          <a:lstStyle/>
          <a:p>
            <a:pPr rtl="0"/>
            <a:r>
              <a:rPr lang="ja-JP">
                <a:solidFill>
                  <a:schemeClr val="tx1"/>
                </a:solidFill>
              </a:rPr>
              <a:t>HTTP/2.0 Support</a:t>
            </a:r>
          </a:p>
        </p:txBody>
      </p:sp>
      <p:grpSp>
        <p:nvGrpSpPr>
          <p:cNvPr id="34" name="Group 33">
            <a:extLst>
              <a:ext uri="{FF2B5EF4-FFF2-40B4-BE49-F238E27FC236}">
                <a16:creationId xmlns:a16="http://schemas.microsoft.com/office/drawing/2014/main" id="{0EB12BBA-ABEB-F041-979A-30A37ABC0CCA}"/>
              </a:ext>
            </a:extLst>
          </p:cNvPr>
          <p:cNvGrpSpPr>
            <a:grpSpLocks noChangeAspect="1"/>
          </p:cNvGrpSpPr>
          <p:nvPr/>
        </p:nvGrpSpPr>
        <p:grpSpPr>
          <a:xfrm>
            <a:off x="7567982" y="2368146"/>
            <a:ext cx="1141515" cy="1003747"/>
            <a:chOff x="6146801" y="2133602"/>
            <a:chExt cx="644525" cy="566738"/>
          </a:xfrm>
        </p:grpSpPr>
        <p:sp>
          <p:nvSpPr>
            <p:cNvPr id="35" name="Freeform 278">
              <a:extLst>
                <a:ext uri="{FF2B5EF4-FFF2-40B4-BE49-F238E27FC236}">
                  <a16:creationId xmlns:a16="http://schemas.microsoft.com/office/drawing/2014/main" id="{F385822B-399A-6E4F-A628-475087EEBB95}"/>
                </a:ext>
              </a:extLst>
            </p:cNvPr>
            <p:cNvSpPr>
              <a:spLocks/>
            </p:cNvSpPr>
            <p:nvPr/>
          </p:nvSpPr>
          <p:spPr bwMode="auto">
            <a:xfrm>
              <a:off x="6146801" y="2482852"/>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Line 279">
              <a:extLst>
                <a:ext uri="{FF2B5EF4-FFF2-40B4-BE49-F238E27FC236}">
                  <a16:creationId xmlns:a16="http://schemas.microsoft.com/office/drawing/2014/main" id="{37215A84-EAE5-E948-99AC-3B5985F5AB3B}"/>
                </a:ext>
              </a:extLst>
            </p:cNvPr>
            <p:cNvSpPr>
              <a:spLocks noChangeShapeType="1"/>
            </p:cNvSpPr>
            <p:nvPr/>
          </p:nvSpPr>
          <p:spPr bwMode="auto">
            <a:xfrm flipV="1">
              <a:off x="617696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80">
              <a:extLst>
                <a:ext uri="{FF2B5EF4-FFF2-40B4-BE49-F238E27FC236}">
                  <a16:creationId xmlns:a16="http://schemas.microsoft.com/office/drawing/2014/main" id="{AD190C3E-FA93-4548-9487-36EEF0C22023}"/>
                </a:ext>
              </a:extLst>
            </p:cNvPr>
            <p:cNvSpPr>
              <a:spLocks noChangeShapeType="1"/>
            </p:cNvSpPr>
            <p:nvPr/>
          </p:nvSpPr>
          <p:spPr bwMode="auto">
            <a:xfrm flipV="1">
              <a:off x="620712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81">
              <a:extLst>
                <a:ext uri="{FF2B5EF4-FFF2-40B4-BE49-F238E27FC236}">
                  <a16:creationId xmlns:a16="http://schemas.microsoft.com/office/drawing/2014/main" id="{3608B0F6-EB25-C746-A61F-E4BA613AC0C8}"/>
                </a:ext>
              </a:extLst>
            </p:cNvPr>
            <p:cNvSpPr>
              <a:spLocks noChangeShapeType="1"/>
            </p:cNvSpPr>
            <p:nvPr/>
          </p:nvSpPr>
          <p:spPr bwMode="auto">
            <a:xfrm flipV="1">
              <a:off x="623887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82">
              <a:extLst>
                <a:ext uri="{FF2B5EF4-FFF2-40B4-BE49-F238E27FC236}">
                  <a16:creationId xmlns:a16="http://schemas.microsoft.com/office/drawing/2014/main" id="{18702071-1417-EE40-A5B3-0E589D49BA67}"/>
                </a:ext>
              </a:extLst>
            </p:cNvPr>
            <p:cNvSpPr>
              <a:spLocks noChangeShapeType="1"/>
            </p:cNvSpPr>
            <p:nvPr/>
          </p:nvSpPr>
          <p:spPr bwMode="auto">
            <a:xfrm flipV="1">
              <a:off x="6267451"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83">
              <a:extLst>
                <a:ext uri="{FF2B5EF4-FFF2-40B4-BE49-F238E27FC236}">
                  <a16:creationId xmlns:a16="http://schemas.microsoft.com/office/drawing/2014/main" id="{B7F21F3C-0A48-7B4F-BA26-EA1549AAE2EF}"/>
                </a:ext>
              </a:extLst>
            </p:cNvPr>
            <p:cNvSpPr>
              <a:spLocks noChangeShapeType="1"/>
            </p:cNvSpPr>
            <p:nvPr/>
          </p:nvSpPr>
          <p:spPr bwMode="auto">
            <a:xfrm flipV="1">
              <a:off x="629761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84">
              <a:extLst>
                <a:ext uri="{FF2B5EF4-FFF2-40B4-BE49-F238E27FC236}">
                  <a16:creationId xmlns:a16="http://schemas.microsoft.com/office/drawing/2014/main" id="{10527E86-2A9C-3F42-BABA-03C997176F15}"/>
                </a:ext>
              </a:extLst>
            </p:cNvPr>
            <p:cNvSpPr>
              <a:spLocks/>
            </p:cNvSpPr>
            <p:nvPr/>
          </p:nvSpPr>
          <p:spPr bwMode="auto">
            <a:xfrm>
              <a:off x="6146801" y="2598740"/>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Line 285">
              <a:extLst>
                <a:ext uri="{FF2B5EF4-FFF2-40B4-BE49-F238E27FC236}">
                  <a16:creationId xmlns:a16="http://schemas.microsoft.com/office/drawing/2014/main" id="{28079B1E-3A78-924B-9D28-44AD53235204}"/>
                </a:ext>
              </a:extLst>
            </p:cNvPr>
            <p:cNvSpPr>
              <a:spLocks noChangeShapeType="1"/>
            </p:cNvSpPr>
            <p:nvPr/>
          </p:nvSpPr>
          <p:spPr bwMode="auto">
            <a:xfrm flipV="1">
              <a:off x="617696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286">
              <a:extLst>
                <a:ext uri="{FF2B5EF4-FFF2-40B4-BE49-F238E27FC236}">
                  <a16:creationId xmlns:a16="http://schemas.microsoft.com/office/drawing/2014/main" id="{AC5D7962-BB3F-3D4C-A4CF-B1212F65EBF6}"/>
                </a:ext>
              </a:extLst>
            </p:cNvPr>
            <p:cNvSpPr>
              <a:spLocks noChangeShapeType="1"/>
            </p:cNvSpPr>
            <p:nvPr/>
          </p:nvSpPr>
          <p:spPr bwMode="auto">
            <a:xfrm flipV="1">
              <a:off x="620712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287">
              <a:extLst>
                <a:ext uri="{FF2B5EF4-FFF2-40B4-BE49-F238E27FC236}">
                  <a16:creationId xmlns:a16="http://schemas.microsoft.com/office/drawing/2014/main" id="{76EF866C-A43A-F043-B9AF-6ABCCFEA7603}"/>
                </a:ext>
              </a:extLst>
            </p:cNvPr>
            <p:cNvSpPr>
              <a:spLocks noChangeShapeType="1"/>
            </p:cNvSpPr>
            <p:nvPr/>
          </p:nvSpPr>
          <p:spPr bwMode="auto">
            <a:xfrm flipV="1">
              <a:off x="623887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288">
              <a:extLst>
                <a:ext uri="{FF2B5EF4-FFF2-40B4-BE49-F238E27FC236}">
                  <a16:creationId xmlns:a16="http://schemas.microsoft.com/office/drawing/2014/main" id="{62C7CF60-4665-4846-A958-10664A0A0A3D}"/>
                </a:ext>
              </a:extLst>
            </p:cNvPr>
            <p:cNvSpPr>
              <a:spLocks noChangeShapeType="1"/>
            </p:cNvSpPr>
            <p:nvPr/>
          </p:nvSpPr>
          <p:spPr bwMode="auto">
            <a:xfrm flipV="1">
              <a:off x="6267451"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289">
              <a:extLst>
                <a:ext uri="{FF2B5EF4-FFF2-40B4-BE49-F238E27FC236}">
                  <a16:creationId xmlns:a16="http://schemas.microsoft.com/office/drawing/2014/main" id="{18DDE228-FF6F-924E-965E-A2743F6D188F}"/>
                </a:ext>
              </a:extLst>
            </p:cNvPr>
            <p:cNvSpPr>
              <a:spLocks noChangeShapeType="1"/>
            </p:cNvSpPr>
            <p:nvPr/>
          </p:nvSpPr>
          <p:spPr bwMode="auto">
            <a:xfrm flipV="1">
              <a:off x="629761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290">
              <a:extLst>
                <a:ext uri="{FF2B5EF4-FFF2-40B4-BE49-F238E27FC236}">
                  <a16:creationId xmlns:a16="http://schemas.microsoft.com/office/drawing/2014/main" id="{D5872BF5-5E4D-D444-A905-F220A8CE44D5}"/>
                </a:ext>
              </a:extLst>
            </p:cNvPr>
            <p:cNvSpPr>
              <a:spLocks/>
            </p:cNvSpPr>
            <p:nvPr/>
          </p:nvSpPr>
          <p:spPr bwMode="auto">
            <a:xfrm>
              <a:off x="6146801" y="2133602"/>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Line 291">
              <a:extLst>
                <a:ext uri="{FF2B5EF4-FFF2-40B4-BE49-F238E27FC236}">
                  <a16:creationId xmlns:a16="http://schemas.microsoft.com/office/drawing/2014/main" id="{E8E94F8E-3447-D94E-ABF9-7CD94A04BB27}"/>
                </a:ext>
              </a:extLst>
            </p:cNvPr>
            <p:cNvSpPr>
              <a:spLocks noChangeShapeType="1"/>
            </p:cNvSpPr>
            <p:nvPr/>
          </p:nvSpPr>
          <p:spPr bwMode="auto">
            <a:xfrm flipV="1">
              <a:off x="617696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292">
              <a:extLst>
                <a:ext uri="{FF2B5EF4-FFF2-40B4-BE49-F238E27FC236}">
                  <a16:creationId xmlns:a16="http://schemas.microsoft.com/office/drawing/2014/main" id="{0FD8EFBE-E175-3246-9FE6-8E9F8B4EA3C5}"/>
                </a:ext>
              </a:extLst>
            </p:cNvPr>
            <p:cNvSpPr>
              <a:spLocks noChangeShapeType="1"/>
            </p:cNvSpPr>
            <p:nvPr/>
          </p:nvSpPr>
          <p:spPr bwMode="auto">
            <a:xfrm flipV="1">
              <a:off x="620712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293">
              <a:extLst>
                <a:ext uri="{FF2B5EF4-FFF2-40B4-BE49-F238E27FC236}">
                  <a16:creationId xmlns:a16="http://schemas.microsoft.com/office/drawing/2014/main" id="{79E8976E-3C2F-2840-95EB-F6D8F40B905F}"/>
                </a:ext>
              </a:extLst>
            </p:cNvPr>
            <p:cNvSpPr>
              <a:spLocks noChangeShapeType="1"/>
            </p:cNvSpPr>
            <p:nvPr/>
          </p:nvSpPr>
          <p:spPr bwMode="auto">
            <a:xfrm flipV="1">
              <a:off x="623887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294">
              <a:extLst>
                <a:ext uri="{FF2B5EF4-FFF2-40B4-BE49-F238E27FC236}">
                  <a16:creationId xmlns:a16="http://schemas.microsoft.com/office/drawing/2014/main" id="{FC2E9CA7-94B4-2244-9324-5E27E91BEEA6}"/>
                </a:ext>
              </a:extLst>
            </p:cNvPr>
            <p:cNvSpPr>
              <a:spLocks noChangeShapeType="1"/>
            </p:cNvSpPr>
            <p:nvPr/>
          </p:nvSpPr>
          <p:spPr bwMode="auto">
            <a:xfrm flipV="1">
              <a:off x="6267451"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295">
              <a:extLst>
                <a:ext uri="{FF2B5EF4-FFF2-40B4-BE49-F238E27FC236}">
                  <a16:creationId xmlns:a16="http://schemas.microsoft.com/office/drawing/2014/main" id="{C8EB31DD-C954-6F42-9693-DC41F582B2AE}"/>
                </a:ext>
              </a:extLst>
            </p:cNvPr>
            <p:cNvSpPr>
              <a:spLocks noChangeShapeType="1"/>
            </p:cNvSpPr>
            <p:nvPr/>
          </p:nvSpPr>
          <p:spPr bwMode="auto">
            <a:xfrm flipV="1">
              <a:off x="629761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96">
              <a:extLst>
                <a:ext uri="{FF2B5EF4-FFF2-40B4-BE49-F238E27FC236}">
                  <a16:creationId xmlns:a16="http://schemas.microsoft.com/office/drawing/2014/main" id="{BDDB6EF2-A6E4-E440-B345-8DEB3B17F607}"/>
                </a:ext>
              </a:extLst>
            </p:cNvPr>
            <p:cNvSpPr>
              <a:spLocks/>
            </p:cNvSpPr>
            <p:nvPr/>
          </p:nvSpPr>
          <p:spPr bwMode="auto">
            <a:xfrm>
              <a:off x="6146801" y="2365377"/>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Line 297">
              <a:extLst>
                <a:ext uri="{FF2B5EF4-FFF2-40B4-BE49-F238E27FC236}">
                  <a16:creationId xmlns:a16="http://schemas.microsoft.com/office/drawing/2014/main" id="{6AF19C9E-9579-1E47-A2D9-DAF31B04B4AD}"/>
                </a:ext>
              </a:extLst>
            </p:cNvPr>
            <p:cNvSpPr>
              <a:spLocks noChangeShapeType="1"/>
            </p:cNvSpPr>
            <p:nvPr/>
          </p:nvSpPr>
          <p:spPr bwMode="auto">
            <a:xfrm flipV="1">
              <a:off x="617696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298">
              <a:extLst>
                <a:ext uri="{FF2B5EF4-FFF2-40B4-BE49-F238E27FC236}">
                  <a16:creationId xmlns:a16="http://schemas.microsoft.com/office/drawing/2014/main" id="{BB6577BB-6082-EE4E-8B37-193FA2DA52B2}"/>
                </a:ext>
              </a:extLst>
            </p:cNvPr>
            <p:cNvSpPr>
              <a:spLocks noChangeShapeType="1"/>
            </p:cNvSpPr>
            <p:nvPr/>
          </p:nvSpPr>
          <p:spPr bwMode="auto">
            <a:xfrm flipV="1">
              <a:off x="620712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299">
              <a:extLst>
                <a:ext uri="{FF2B5EF4-FFF2-40B4-BE49-F238E27FC236}">
                  <a16:creationId xmlns:a16="http://schemas.microsoft.com/office/drawing/2014/main" id="{5B4B684C-4B9D-744E-97B4-8A0AFF822317}"/>
                </a:ext>
              </a:extLst>
            </p:cNvPr>
            <p:cNvSpPr>
              <a:spLocks noChangeShapeType="1"/>
            </p:cNvSpPr>
            <p:nvPr/>
          </p:nvSpPr>
          <p:spPr bwMode="auto">
            <a:xfrm flipV="1">
              <a:off x="623887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300">
              <a:extLst>
                <a:ext uri="{FF2B5EF4-FFF2-40B4-BE49-F238E27FC236}">
                  <a16:creationId xmlns:a16="http://schemas.microsoft.com/office/drawing/2014/main" id="{8F7B482C-DC73-D942-A457-93CB8A99058A}"/>
                </a:ext>
              </a:extLst>
            </p:cNvPr>
            <p:cNvSpPr>
              <a:spLocks noChangeShapeType="1"/>
            </p:cNvSpPr>
            <p:nvPr/>
          </p:nvSpPr>
          <p:spPr bwMode="auto">
            <a:xfrm flipV="1">
              <a:off x="6267451"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301">
              <a:extLst>
                <a:ext uri="{FF2B5EF4-FFF2-40B4-BE49-F238E27FC236}">
                  <a16:creationId xmlns:a16="http://schemas.microsoft.com/office/drawing/2014/main" id="{B27C3FED-0127-A444-99CB-76A545DD8F8B}"/>
                </a:ext>
              </a:extLst>
            </p:cNvPr>
            <p:cNvSpPr>
              <a:spLocks noChangeShapeType="1"/>
            </p:cNvSpPr>
            <p:nvPr/>
          </p:nvSpPr>
          <p:spPr bwMode="auto">
            <a:xfrm flipV="1">
              <a:off x="629761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302">
              <a:extLst>
                <a:ext uri="{FF2B5EF4-FFF2-40B4-BE49-F238E27FC236}">
                  <a16:creationId xmlns:a16="http://schemas.microsoft.com/office/drawing/2014/main" id="{EEF424DD-4873-7A43-A72B-A7F4F1650E48}"/>
                </a:ext>
              </a:extLst>
            </p:cNvPr>
            <p:cNvSpPr>
              <a:spLocks/>
            </p:cNvSpPr>
            <p:nvPr/>
          </p:nvSpPr>
          <p:spPr bwMode="auto">
            <a:xfrm>
              <a:off x="6146801" y="2251077"/>
              <a:ext cx="644525" cy="103188"/>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Line 303">
              <a:extLst>
                <a:ext uri="{FF2B5EF4-FFF2-40B4-BE49-F238E27FC236}">
                  <a16:creationId xmlns:a16="http://schemas.microsoft.com/office/drawing/2014/main" id="{44629145-1237-D04B-BD81-C5B5271CEC62}"/>
                </a:ext>
              </a:extLst>
            </p:cNvPr>
            <p:cNvSpPr>
              <a:spLocks noChangeShapeType="1"/>
            </p:cNvSpPr>
            <p:nvPr/>
          </p:nvSpPr>
          <p:spPr bwMode="auto">
            <a:xfrm flipV="1">
              <a:off x="617696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304">
              <a:extLst>
                <a:ext uri="{FF2B5EF4-FFF2-40B4-BE49-F238E27FC236}">
                  <a16:creationId xmlns:a16="http://schemas.microsoft.com/office/drawing/2014/main" id="{2A22487A-4456-1F45-9FDD-EAE53D2249A3}"/>
                </a:ext>
              </a:extLst>
            </p:cNvPr>
            <p:cNvSpPr>
              <a:spLocks noChangeShapeType="1"/>
            </p:cNvSpPr>
            <p:nvPr/>
          </p:nvSpPr>
          <p:spPr bwMode="auto">
            <a:xfrm flipV="1">
              <a:off x="620712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305">
              <a:extLst>
                <a:ext uri="{FF2B5EF4-FFF2-40B4-BE49-F238E27FC236}">
                  <a16:creationId xmlns:a16="http://schemas.microsoft.com/office/drawing/2014/main" id="{1AD88394-0933-8746-8F6B-36630A8DE8A1}"/>
                </a:ext>
              </a:extLst>
            </p:cNvPr>
            <p:cNvSpPr>
              <a:spLocks noChangeShapeType="1"/>
            </p:cNvSpPr>
            <p:nvPr/>
          </p:nvSpPr>
          <p:spPr bwMode="auto">
            <a:xfrm flipV="1">
              <a:off x="623887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306">
              <a:extLst>
                <a:ext uri="{FF2B5EF4-FFF2-40B4-BE49-F238E27FC236}">
                  <a16:creationId xmlns:a16="http://schemas.microsoft.com/office/drawing/2014/main" id="{4CEB3224-7A29-244C-8974-B895D8AD2330}"/>
                </a:ext>
              </a:extLst>
            </p:cNvPr>
            <p:cNvSpPr>
              <a:spLocks noChangeShapeType="1"/>
            </p:cNvSpPr>
            <p:nvPr/>
          </p:nvSpPr>
          <p:spPr bwMode="auto">
            <a:xfrm flipV="1">
              <a:off x="6267451"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307">
              <a:extLst>
                <a:ext uri="{FF2B5EF4-FFF2-40B4-BE49-F238E27FC236}">
                  <a16:creationId xmlns:a16="http://schemas.microsoft.com/office/drawing/2014/main" id="{7163359B-C3CE-1F41-80DA-646456F4E4BF}"/>
                </a:ext>
              </a:extLst>
            </p:cNvPr>
            <p:cNvSpPr>
              <a:spLocks noChangeShapeType="1"/>
            </p:cNvSpPr>
            <p:nvPr/>
          </p:nvSpPr>
          <p:spPr bwMode="auto">
            <a:xfrm flipV="1">
              <a:off x="629761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64">
            <a:extLst>
              <a:ext uri="{FF2B5EF4-FFF2-40B4-BE49-F238E27FC236}">
                <a16:creationId xmlns:a16="http://schemas.microsoft.com/office/drawing/2014/main" id="{C36E3C54-4EC1-044F-8145-A299A26E742B}"/>
              </a:ext>
            </a:extLst>
          </p:cNvPr>
          <p:cNvGrpSpPr>
            <a:grpSpLocks noChangeAspect="1"/>
          </p:cNvGrpSpPr>
          <p:nvPr/>
        </p:nvGrpSpPr>
        <p:grpSpPr>
          <a:xfrm>
            <a:off x="2705279" y="1792665"/>
            <a:ext cx="707127" cy="781919"/>
            <a:chOff x="5345610" y="2367556"/>
            <a:chExt cx="519984" cy="574982"/>
          </a:xfrm>
        </p:grpSpPr>
        <p:sp>
          <p:nvSpPr>
            <p:cNvPr id="66" name="Freeform 105">
              <a:extLst>
                <a:ext uri="{FF2B5EF4-FFF2-40B4-BE49-F238E27FC236}">
                  <a16:creationId xmlns:a16="http://schemas.microsoft.com/office/drawing/2014/main" id="{97EE6A0C-C825-A942-837E-6DC3A6A880D2}"/>
                </a:ext>
              </a:extLst>
            </p:cNvPr>
            <p:cNvSpPr>
              <a:spLocks noChangeAspect="1"/>
            </p:cNvSpPr>
            <p:nvPr/>
          </p:nvSpPr>
          <p:spPr bwMode="auto">
            <a:xfrm>
              <a:off x="5345610" y="2367556"/>
              <a:ext cx="491985" cy="574982"/>
            </a:xfrm>
            <a:custGeom>
              <a:avLst/>
              <a:gdLst>
                <a:gd name="T0" fmla="*/ 200 w 208"/>
                <a:gd name="T1" fmla="*/ 206 h 243"/>
                <a:gd name="T2" fmla="*/ 188 w 208"/>
                <a:gd name="T3" fmla="*/ 217 h 243"/>
                <a:gd name="T4" fmla="*/ 174 w 208"/>
                <a:gd name="T5" fmla="*/ 226 h 243"/>
                <a:gd name="T6" fmla="*/ 158 w 208"/>
                <a:gd name="T7" fmla="*/ 234 h 243"/>
                <a:gd name="T8" fmla="*/ 142 w 208"/>
                <a:gd name="T9" fmla="*/ 238 h 243"/>
                <a:gd name="T10" fmla="*/ 75 w 208"/>
                <a:gd name="T11" fmla="*/ 233 h 243"/>
                <a:gd name="T12" fmla="*/ 22 w 208"/>
                <a:gd name="T13" fmla="*/ 191 h 243"/>
                <a:gd name="T14" fmla="*/ 0 w 208"/>
                <a:gd name="T15" fmla="*/ 125 h 243"/>
                <a:gd name="T16" fmla="*/ 19 w 208"/>
                <a:gd name="T17" fmla="*/ 58 h 243"/>
                <a:gd name="T18" fmla="*/ 73 w 208"/>
                <a:gd name="T19" fmla="*/ 12 h 243"/>
                <a:gd name="T20" fmla="*/ 144 w 208"/>
                <a:gd name="T21" fmla="*/ 4 h 243"/>
                <a:gd name="T22" fmla="*/ 162 w 208"/>
                <a:gd name="T23" fmla="*/ 8 h 243"/>
                <a:gd name="T24" fmla="*/ 178 w 208"/>
                <a:gd name="T25" fmla="*/ 16 h 243"/>
                <a:gd name="T26" fmla="*/ 194 w 208"/>
                <a:gd name="T27" fmla="*/ 25 h 243"/>
                <a:gd name="T28" fmla="*/ 208 w 208"/>
                <a:gd name="T29" fmla="*/ 37 h 243"/>
                <a:gd name="T30" fmla="*/ 192 w 208"/>
                <a:gd name="T31" fmla="*/ 53 h 243"/>
                <a:gd name="T32" fmla="*/ 140 w 208"/>
                <a:gd name="T33" fmla="*/ 24 h 243"/>
                <a:gd name="T34" fmla="*/ 79 w 208"/>
                <a:gd name="T35" fmla="*/ 28 h 243"/>
                <a:gd name="T36" fmla="*/ 31 w 208"/>
                <a:gd name="T37" fmla="*/ 66 h 243"/>
                <a:gd name="T38" fmla="*/ 12 w 208"/>
                <a:gd name="T39" fmla="*/ 125 h 243"/>
                <a:gd name="T40" fmla="*/ 29 w 208"/>
                <a:gd name="T41" fmla="*/ 186 h 243"/>
                <a:gd name="T42" fmla="*/ 77 w 208"/>
                <a:gd name="T43" fmla="*/ 228 h 243"/>
                <a:gd name="T44" fmla="*/ 142 w 208"/>
                <a:gd name="T45" fmla="*/ 236 h 243"/>
                <a:gd name="T46" fmla="*/ 158 w 208"/>
                <a:gd name="T47" fmla="*/ 232 h 243"/>
                <a:gd name="T48" fmla="*/ 173 w 208"/>
                <a:gd name="T49" fmla="*/ 225 h 243"/>
                <a:gd name="T50" fmla="*/ 187 w 208"/>
                <a:gd name="T51" fmla="*/ 216 h 243"/>
                <a:gd name="T52" fmla="*/ 200 w 208"/>
                <a:gd name="T53" fmla="*/ 20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8" h="243">
                  <a:moveTo>
                    <a:pt x="200" y="206"/>
                  </a:moveTo>
                  <a:cubicBezTo>
                    <a:pt x="196" y="210"/>
                    <a:pt x="192" y="214"/>
                    <a:pt x="188" y="217"/>
                  </a:cubicBezTo>
                  <a:cubicBezTo>
                    <a:pt x="183" y="220"/>
                    <a:pt x="179" y="224"/>
                    <a:pt x="174" y="226"/>
                  </a:cubicBezTo>
                  <a:cubicBezTo>
                    <a:pt x="169" y="229"/>
                    <a:pt x="164" y="232"/>
                    <a:pt x="158" y="234"/>
                  </a:cubicBezTo>
                  <a:cubicBezTo>
                    <a:pt x="153" y="235"/>
                    <a:pt x="148" y="237"/>
                    <a:pt x="142" y="238"/>
                  </a:cubicBezTo>
                  <a:cubicBezTo>
                    <a:pt x="120" y="243"/>
                    <a:pt x="96" y="242"/>
                    <a:pt x="75" y="233"/>
                  </a:cubicBezTo>
                  <a:cubicBezTo>
                    <a:pt x="54" y="225"/>
                    <a:pt x="35" y="210"/>
                    <a:pt x="22" y="191"/>
                  </a:cubicBezTo>
                  <a:cubicBezTo>
                    <a:pt x="8" y="172"/>
                    <a:pt x="1" y="149"/>
                    <a:pt x="0" y="125"/>
                  </a:cubicBezTo>
                  <a:cubicBezTo>
                    <a:pt x="0" y="102"/>
                    <a:pt x="6" y="78"/>
                    <a:pt x="19" y="58"/>
                  </a:cubicBezTo>
                  <a:cubicBezTo>
                    <a:pt x="32" y="38"/>
                    <a:pt x="51" y="22"/>
                    <a:pt x="73" y="12"/>
                  </a:cubicBezTo>
                  <a:cubicBezTo>
                    <a:pt x="95" y="3"/>
                    <a:pt x="120" y="0"/>
                    <a:pt x="144" y="4"/>
                  </a:cubicBezTo>
                  <a:cubicBezTo>
                    <a:pt x="150" y="5"/>
                    <a:pt x="156" y="7"/>
                    <a:pt x="162" y="8"/>
                  </a:cubicBezTo>
                  <a:cubicBezTo>
                    <a:pt x="167" y="10"/>
                    <a:pt x="173" y="13"/>
                    <a:pt x="178" y="16"/>
                  </a:cubicBezTo>
                  <a:cubicBezTo>
                    <a:pt x="184" y="18"/>
                    <a:pt x="189" y="22"/>
                    <a:pt x="194" y="25"/>
                  </a:cubicBezTo>
                  <a:cubicBezTo>
                    <a:pt x="199" y="29"/>
                    <a:pt x="204" y="33"/>
                    <a:pt x="208" y="37"/>
                  </a:cubicBezTo>
                  <a:cubicBezTo>
                    <a:pt x="192" y="53"/>
                    <a:pt x="192" y="53"/>
                    <a:pt x="192" y="53"/>
                  </a:cubicBezTo>
                  <a:cubicBezTo>
                    <a:pt x="178" y="38"/>
                    <a:pt x="160" y="28"/>
                    <a:pt x="140" y="24"/>
                  </a:cubicBezTo>
                  <a:cubicBezTo>
                    <a:pt x="120" y="19"/>
                    <a:pt x="99" y="21"/>
                    <a:pt x="79" y="28"/>
                  </a:cubicBezTo>
                  <a:cubicBezTo>
                    <a:pt x="60" y="36"/>
                    <a:pt x="43" y="49"/>
                    <a:pt x="31" y="66"/>
                  </a:cubicBezTo>
                  <a:cubicBezTo>
                    <a:pt x="19" y="83"/>
                    <a:pt x="12" y="104"/>
                    <a:pt x="12" y="125"/>
                  </a:cubicBezTo>
                  <a:cubicBezTo>
                    <a:pt x="11" y="147"/>
                    <a:pt x="17" y="168"/>
                    <a:pt x="29" y="186"/>
                  </a:cubicBezTo>
                  <a:cubicBezTo>
                    <a:pt x="40" y="204"/>
                    <a:pt x="57" y="219"/>
                    <a:pt x="77" y="228"/>
                  </a:cubicBezTo>
                  <a:cubicBezTo>
                    <a:pt x="97" y="237"/>
                    <a:pt x="120" y="239"/>
                    <a:pt x="142" y="236"/>
                  </a:cubicBezTo>
                  <a:cubicBezTo>
                    <a:pt x="147" y="235"/>
                    <a:pt x="152" y="233"/>
                    <a:pt x="158" y="232"/>
                  </a:cubicBezTo>
                  <a:cubicBezTo>
                    <a:pt x="163" y="230"/>
                    <a:pt x="168" y="228"/>
                    <a:pt x="173" y="225"/>
                  </a:cubicBezTo>
                  <a:cubicBezTo>
                    <a:pt x="178" y="223"/>
                    <a:pt x="183" y="220"/>
                    <a:pt x="187" y="216"/>
                  </a:cubicBezTo>
                  <a:cubicBezTo>
                    <a:pt x="192" y="213"/>
                    <a:pt x="196" y="210"/>
                    <a:pt x="200" y="20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06">
              <a:extLst>
                <a:ext uri="{FF2B5EF4-FFF2-40B4-BE49-F238E27FC236}">
                  <a16:creationId xmlns:a16="http://schemas.microsoft.com/office/drawing/2014/main" id="{BB9771AC-55A1-4C4E-9338-045D48E78A8C}"/>
                </a:ext>
              </a:extLst>
            </p:cNvPr>
            <p:cNvSpPr>
              <a:spLocks noChangeAspect="1"/>
            </p:cNvSpPr>
            <p:nvPr/>
          </p:nvSpPr>
          <p:spPr bwMode="auto">
            <a:xfrm>
              <a:off x="5572603" y="2426554"/>
              <a:ext cx="292991" cy="292991"/>
            </a:xfrm>
            <a:custGeom>
              <a:avLst/>
              <a:gdLst>
                <a:gd name="T0" fmla="*/ 7 w 124"/>
                <a:gd name="T1" fmla="*/ 117 h 124"/>
                <a:gd name="T2" fmla="*/ 7 w 124"/>
                <a:gd name="T3" fmla="*/ 117 h 124"/>
                <a:gd name="T4" fmla="*/ 7 w 124"/>
                <a:gd name="T5" fmla="*/ 90 h 124"/>
                <a:gd name="T6" fmla="*/ 124 w 124"/>
                <a:gd name="T7" fmla="*/ 0 h 124"/>
                <a:gd name="T8" fmla="*/ 35 w 124"/>
                <a:gd name="T9" fmla="*/ 117 h 124"/>
                <a:gd name="T10" fmla="*/ 7 w 124"/>
                <a:gd name="T11" fmla="*/ 117 h 124"/>
              </a:gdLst>
              <a:ahLst/>
              <a:cxnLst>
                <a:cxn ang="0">
                  <a:pos x="T0" y="T1"/>
                </a:cxn>
                <a:cxn ang="0">
                  <a:pos x="T2" y="T3"/>
                </a:cxn>
                <a:cxn ang="0">
                  <a:pos x="T4" y="T5"/>
                </a:cxn>
                <a:cxn ang="0">
                  <a:pos x="T6" y="T7"/>
                </a:cxn>
                <a:cxn ang="0">
                  <a:pos x="T8" y="T9"/>
                </a:cxn>
                <a:cxn ang="0">
                  <a:pos x="T10" y="T11"/>
                </a:cxn>
              </a:cxnLst>
              <a:rect l="0" t="0" r="r" b="b"/>
              <a:pathLst>
                <a:path w="124" h="124">
                  <a:moveTo>
                    <a:pt x="7" y="117"/>
                  </a:moveTo>
                  <a:cubicBezTo>
                    <a:pt x="7" y="117"/>
                    <a:pt x="7" y="117"/>
                    <a:pt x="7" y="117"/>
                  </a:cubicBezTo>
                  <a:cubicBezTo>
                    <a:pt x="0" y="109"/>
                    <a:pt x="0" y="97"/>
                    <a:pt x="7" y="90"/>
                  </a:cubicBezTo>
                  <a:cubicBezTo>
                    <a:pt x="124" y="0"/>
                    <a:pt x="124" y="0"/>
                    <a:pt x="124" y="0"/>
                  </a:cubicBezTo>
                  <a:cubicBezTo>
                    <a:pt x="35" y="117"/>
                    <a:pt x="35" y="117"/>
                    <a:pt x="35" y="117"/>
                  </a:cubicBezTo>
                  <a:cubicBezTo>
                    <a:pt x="27" y="124"/>
                    <a:pt x="15" y="124"/>
                    <a:pt x="7" y="1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68" name="Straight Connector 67">
            <a:extLst>
              <a:ext uri="{FF2B5EF4-FFF2-40B4-BE49-F238E27FC236}">
                <a16:creationId xmlns:a16="http://schemas.microsoft.com/office/drawing/2014/main" id="{1929861D-6451-1245-9DF1-6E22F1D15C45}"/>
              </a:ext>
            </a:extLst>
          </p:cNvPr>
          <p:cNvCxnSpPr>
            <a:cxnSpLocks/>
            <a:stCxn id="69" idx="6"/>
            <a:endCxn id="71" idx="2"/>
          </p:cNvCxnSpPr>
          <p:nvPr/>
        </p:nvCxnSpPr>
        <p:spPr>
          <a:xfrm>
            <a:off x="1186524" y="3742039"/>
            <a:ext cx="68707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4C108DE5-B48E-5D45-9111-4C0BFB8E31B6}"/>
              </a:ext>
            </a:extLst>
          </p:cNvPr>
          <p:cNvSpPr/>
          <p:nvPr/>
        </p:nvSpPr>
        <p:spPr>
          <a:xfrm flipV="1">
            <a:off x="1052364" y="3673459"/>
            <a:ext cx="134160" cy="137160"/>
          </a:xfrm>
          <a:prstGeom prst="ellipse">
            <a:avLst/>
          </a:prstGeom>
          <a:solidFill>
            <a:schemeClr val="accent1"/>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0" name="Oval 69">
            <a:extLst>
              <a:ext uri="{FF2B5EF4-FFF2-40B4-BE49-F238E27FC236}">
                <a16:creationId xmlns:a16="http://schemas.microsoft.com/office/drawing/2014/main" id="{2E22C2A4-477B-0346-AB36-0B21EC0A3BE8}"/>
              </a:ext>
            </a:extLst>
          </p:cNvPr>
          <p:cNvSpPr/>
          <p:nvPr/>
        </p:nvSpPr>
        <p:spPr>
          <a:xfrm flipV="1">
            <a:off x="4520181" y="3669825"/>
            <a:ext cx="134160" cy="137160"/>
          </a:xfrm>
          <a:prstGeom prst="ellipse">
            <a:avLst/>
          </a:prstGeom>
          <a:solidFill>
            <a:schemeClr val="accent2"/>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1" name="Oval 70">
            <a:extLst>
              <a:ext uri="{FF2B5EF4-FFF2-40B4-BE49-F238E27FC236}">
                <a16:creationId xmlns:a16="http://schemas.microsoft.com/office/drawing/2014/main" id="{6F475718-01B6-C241-B064-532C54AE2A10}"/>
              </a:ext>
            </a:extLst>
          </p:cNvPr>
          <p:cNvSpPr/>
          <p:nvPr/>
        </p:nvSpPr>
        <p:spPr>
          <a:xfrm flipV="1">
            <a:off x="8057228" y="3673459"/>
            <a:ext cx="134160" cy="137160"/>
          </a:xfrm>
          <a:prstGeom prst="ellipse">
            <a:avLst/>
          </a:prstGeom>
          <a:solidFill>
            <a:schemeClr val="accent3"/>
          </a:solidFill>
          <a:ln w="34925">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i="0" u="none" strike="noStrike" kern="1200" cap="none" spc="0" normalizeH="0" baseline="0" noProof="0" dirty="0">
              <a:ln>
                <a:noFill/>
              </a:ln>
              <a:solidFill>
                <a:srgbClr val="FFFFFF"/>
              </a:solidFill>
              <a:effectLst/>
              <a:uLnTx/>
              <a:uFillTx/>
              <a:cs typeface="Arial" panose="020B0604020202020204" pitchFamily="34" charset="0"/>
            </a:endParaRPr>
          </a:p>
        </p:txBody>
      </p:sp>
      <p:cxnSp>
        <p:nvCxnSpPr>
          <p:cNvPr id="76" name="Straight Connector 75">
            <a:extLst>
              <a:ext uri="{FF2B5EF4-FFF2-40B4-BE49-F238E27FC236}">
                <a16:creationId xmlns:a16="http://schemas.microsoft.com/office/drawing/2014/main" id="{E5C5E9E5-92E1-F34B-8C59-5FD1508E7049}"/>
              </a:ext>
            </a:extLst>
          </p:cNvPr>
          <p:cNvCxnSpPr>
            <a:cxnSpLocks/>
            <a:stCxn id="69" idx="4"/>
          </p:cNvCxnSpPr>
          <p:nvPr/>
        </p:nvCxnSpPr>
        <p:spPr>
          <a:xfrm flipV="1">
            <a:off x="1119444" y="3353187"/>
            <a:ext cx="0" cy="3202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67CB8DF-E756-7346-9B85-58F8161B0526}"/>
              </a:ext>
            </a:extLst>
          </p:cNvPr>
          <p:cNvCxnSpPr>
            <a:cxnSpLocks/>
            <a:stCxn id="71" idx="4"/>
          </p:cNvCxnSpPr>
          <p:nvPr/>
        </p:nvCxnSpPr>
        <p:spPr>
          <a:xfrm flipV="1">
            <a:off x="8124308" y="3353187"/>
            <a:ext cx="0" cy="3202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841D0BCD-9B56-5740-9A36-416BB7AB22C7}"/>
              </a:ext>
            </a:extLst>
          </p:cNvPr>
          <p:cNvGrpSpPr/>
          <p:nvPr/>
        </p:nvGrpSpPr>
        <p:grpSpPr>
          <a:xfrm>
            <a:off x="2409589" y="1380552"/>
            <a:ext cx="4754806" cy="1606148"/>
            <a:chOff x="5722180" y="127588"/>
            <a:chExt cx="957263" cy="414338"/>
          </a:xfrm>
        </p:grpSpPr>
        <p:sp>
          <p:nvSpPr>
            <p:cNvPr id="88" name="Freeform 51">
              <a:extLst>
                <a:ext uri="{FF2B5EF4-FFF2-40B4-BE49-F238E27FC236}">
                  <a16:creationId xmlns:a16="http://schemas.microsoft.com/office/drawing/2014/main" id="{341F929D-40A3-3745-84EC-8B0BD763A3B6}"/>
                </a:ext>
              </a:extLst>
            </p:cNvPr>
            <p:cNvSpPr>
              <a:spLocks noEditPoints="1"/>
            </p:cNvSpPr>
            <p:nvPr/>
          </p:nvSpPr>
          <p:spPr bwMode="auto">
            <a:xfrm>
              <a:off x="5722180" y="127588"/>
              <a:ext cx="957263"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2">
              <a:extLst>
                <a:ext uri="{FF2B5EF4-FFF2-40B4-BE49-F238E27FC236}">
                  <a16:creationId xmlns:a16="http://schemas.microsoft.com/office/drawing/2014/main" id="{50A4D85D-3C55-A443-B4E6-71389EDA2C83}"/>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53">
              <a:extLst>
                <a:ext uri="{FF2B5EF4-FFF2-40B4-BE49-F238E27FC236}">
                  <a16:creationId xmlns:a16="http://schemas.microsoft.com/office/drawing/2014/main" id="{3377F2FF-DC68-3A4E-AB43-504887EDC759}"/>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7" name="TextBox 96">
            <a:extLst>
              <a:ext uri="{FF2B5EF4-FFF2-40B4-BE49-F238E27FC236}">
                <a16:creationId xmlns:a16="http://schemas.microsoft.com/office/drawing/2014/main" id="{5D0FC2A4-FC40-414E-8248-3749F7387112}"/>
              </a:ext>
            </a:extLst>
          </p:cNvPr>
          <p:cNvSpPr txBox="1"/>
          <p:nvPr/>
        </p:nvSpPr>
        <p:spPr>
          <a:xfrm>
            <a:off x="531832" y="2497906"/>
            <a:ext cx="1474170" cy="461665"/>
          </a:xfrm>
          <a:prstGeom prst="rect">
            <a:avLst/>
          </a:prstGeom>
          <a:noFill/>
        </p:spPr>
        <p:txBody>
          <a:bodyPr wrap="square" rtlCol="0">
            <a:spAutoFit/>
          </a:bodyPr>
          <a:lstStyle/>
          <a:p>
            <a:pPr rtl="0"/>
            <a:r>
              <a:rPr lang="ja-JP" sz="2400" b="1">
                <a:latin typeface="Courier New" panose="02070309020205020404" pitchFamily="49" charset="0"/>
                <a:cs typeface="Courier New" panose="02070309020205020404" pitchFamily="49" charset="0"/>
              </a:rPr>
              <a:t>http/2</a:t>
            </a:r>
          </a:p>
        </p:txBody>
      </p:sp>
      <p:cxnSp>
        <p:nvCxnSpPr>
          <p:cNvPr id="98" name="Straight Connector 97">
            <a:extLst>
              <a:ext uri="{FF2B5EF4-FFF2-40B4-BE49-F238E27FC236}">
                <a16:creationId xmlns:a16="http://schemas.microsoft.com/office/drawing/2014/main" id="{50D51B23-181C-CD48-9329-17BA6DCFE187}"/>
              </a:ext>
            </a:extLst>
          </p:cNvPr>
          <p:cNvCxnSpPr>
            <a:cxnSpLocks/>
          </p:cNvCxnSpPr>
          <p:nvPr/>
        </p:nvCxnSpPr>
        <p:spPr>
          <a:xfrm flipV="1">
            <a:off x="4587261" y="2915384"/>
            <a:ext cx="0" cy="7544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E11A1D6A-4FCA-CA42-88CC-AE94DDB4A379}"/>
              </a:ext>
            </a:extLst>
          </p:cNvPr>
          <p:cNvGrpSpPr>
            <a:grpSpLocks noChangeAspect="1"/>
          </p:cNvGrpSpPr>
          <p:nvPr/>
        </p:nvGrpSpPr>
        <p:grpSpPr>
          <a:xfrm>
            <a:off x="204155" y="2327963"/>
            <a:ext cx="1895365" cy="1044883"/>
            <a:chOff x="572756" y="4356495"/>
            <a:chExt cx="701979" cy="386989"/>
          </a:xfrm>
        </p:grpSpPr>
        <p:sp>
          <p:nvSpPr>
            <p:cNvPr id="102" name="Freeform 294">
              <a:extLst>
                <a:ext uri="{FF2B5EF4-FFF2-40B4-BE49-F238E27FC236}">
                  <a16:creationId xmlns:a16="http://schemas.microsoft.com/office/drawing/2014/main" id="{9F14005F-6305-6348-9D14-DE2030F2C44B}"/>
                </a:ext>
              </a:extLst>
            </p:cNvPr>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95">
              <a:extLst>
                <a:ext uri="{FF2B5EF4-FFF2-40B4-BE49-F238E27FC236}">
                  <a16:creationId xmlns:a16="http://schemas.microsoft.com/office/drawing/2014/main" id="{64482EEB-1251-FA44-B07A-8B4622AFEC0A}"/>
                </a:ext>
              </a:extLst>
            </p:cNvPr>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4" name="TextBox 103">
            <a:extLst>
              <a:ext uri="{FF2B5EF4-FFF2-40B4-BE49-F238E27FC236}">
                <a16:creationId xmlns:a16="http://schemas.microsoft.com/office/drawing/2014/main" id="{9C03F638-89A3-1F41-B567-AF79AA061049}"/>
              </a:ext>
            </a:extLst>
          </p:cNvPr>
          <p:cNvSpPr txBox="1"/>
          <p:nvPr/>
        </p:nvSpPr>
        <p:spPr>
          <a:xfrm>
            <a:off x="3434488" y="1574163"/>
            <a:ext cx="3595856" cy="1200329"/>
          </a:xfrm>
          <a:prstGeom prst="rect">
            <a:avLst/>
          </a:prstGeom>
          <a:noFill/>
        </p:spPr>
        <p:txBody>
          <a:bodyPr wrap="none" rtlCol="0">
            <a:spAutoFit/>
          </a:bodyPr>
          <a:lstStyle/>
          <a:p>
            <a:pPr marL="285750" indent="-285750" rtl="0">
              <a:buFont typeface="Arial" panose="020B0604020202020204" pitchFamily="34" charset="0"/>
              <a:buChar char="•"/>
            </a:pPr>
            <a:r>
              <a:rPr lang="ja-JP" sz="2400" i="1">
                <a:solidFill>
                  <a:schemeClr val="bg1"/>
                </a:solidFill>
                <a:latin typeface="+mn-lt"/>
              </a:rPr>
              <a:t>2.2x Faster</a:t>
            </a:r>
          </a:p>
          <a:p>
            <a:pPr marL="285750" indent="-285750" rtl="0">
              <a:buFont typeface="Arial" panose="020B0604020202020204" pitchFamily="34" charset="0"/>
              <a:buChar char="•"/>
            </a:pPr>
            <a:r>
              <a:rPr lang="ja-JP" sz="2400" i="1">
                <a:solidFill>
                  <a:schemeClr val="bg1"/>
                </a:solidFill>
                <a:latin typeface="+mn-lt"/>
              </a:rPr>
              <a:t>Fewer Connections</a:t>
            </a:r>
          </a:p>
          <a:p>
            <a:pPr marL="285750" indent="-285750" rtl="0">
              <a:buFont typeface="Arial" panose="020B0604020202020204" pitchFamily="34" charset="0"/>
              <a:buChar char="•"/>
            </a:pPr>
            <a:r>
              <a:rPr lang="ja-JP" sz="2400" i="1">
                <a:solidFill>
                  <a:schemeClr val="bg1"/>
                </a:solidFill>
                <a:latin typeface="+mn-lt"/>
              </a:rPr>
              <a:t>No competitor support</a:t>
            </a:r>
          </a:p>
        </p:txBody>
      </p:sp>
      <p:pic>
        <p:nvPicPr>
          <p:cNvPr id="118" name="Picture 117">
            <a:extLst>
              <a:ext uri="{FF2B5EF4-FFF2-40B4-BE49-F238E27FC236}">
                <a16:creationId xmlns:a16="http://schemas.microsoft.com/office/drawing/2014/main" id="{7CF3A4A0-0D2E-0549-B23F-02CA225C07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74105" y="32164"/>
            <a:ext cx="618297" cy="618297"/>
          </a:xfrm>
          <a:prstGeom prst="rect">
            <a:avLst/>
          </a:prstGeom>
        </p:spPr>
      </p:pic>
    </p:spTree>
    <p:extLst>
      <p:ext uri="{BB962C8B-B14F-4D97-AF65-F5344CB8AC3E}">
        <p14:creationId xmlns:p14="http://schemas.microsoft.com/office/powerpoint/2010/main" val="724633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Oval 134">
            <a:extLst>
              <a:ext uri="{FF2B5EF4-FFF2-40B4-BE49-F238E27FC236}">
                <a16:creationId xmlns:a16="http://schemas.microsoft.com/office/drawing/2014/main" id="{FEAC63A0-AAC2-5C4F-8A05-E2BFF1B8D8F9}"/>
              </a:ext>
            </a:extLst>
          </p:cNvPr>
          <p:cNvSpPr/>
          <p:nvPr/>
        </p:nvSpPr>
        <p:spPr>
          <a:xfrm>
            <a:off x="2649458" y="1025903"/>
            <a:ext cx="3512854" cy="3513512"/>
          </a:xfrm>
          <a:prstGeom prst="ellipse">
            <a:avLst/>
          </a:prstGeom>
          <a:noFill/>
          <a:ln w="762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DB337391-7971-2949-8215-FEDB8238F7DE}"/>
              </a:ext>
            </a:extLst>
          </p:cNvPr>
          <p:cNvSpPr/>
          <p:nvPr/>
        </p:nvSpPr>
        <p:spPr>
          <a:xfrm>
            <a:off x="3838878" y="602826"/>
            <a:ext cx="1165013" cy="116501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DDB60F4D-0984-E148-8BB2-BF817E772317}"/>
              </a:ext>
            </a:extLst>
          </p:cNvPr>
          <p:cNvSpPr/>
          <p:nvPr/>
        </p:nvSpPr>
        <p:spPr>
          <a:xfrm>
            <a:off x="2173344" y="2209760"/>
            <a:ext cx="1165013" cy="116501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AADCB357-C7D1-4C4A-A388-68233EBDDE6B}"/>
              </a:ext>
            </a:extLst>
          </p:cNvPr>
          <p:cNvSpPr/>
          <p:nvPr/>
        </p:nvSpPr>
        <p:spPr>
          <a:xfrm>
            <a:off x="5591179" y="2211028"/>
            <a:ext cx="1165013" cy="116501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89392328-47D0-FE43-B187-74B8815AA381}"/>
              </a:ext>
            </a:extLst>
          </p:cNvPr>
          <p:cNvSpPr/>
          <p:nvPr/>
        </p:nvSpPr>
        <p:spPr>
          <a:xfrm>
            <a:off x="3775819" y="3734095"/>
            <a:ext cx="1165013" cy="116501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31">
            <a:extLst>
              <a:ext uri="{FF2B5EF4-FFF2-40B4-BE49-F238E27FC236}">
                <a16:creationId xmlns:a16="http://schemas.microsoft.com/office/drawing/2014/main" id="{582B9A11-6219-204F-90B0-00CAAFD409C3}"/>
              </a:ext>
            </a:extLst>
          </p:cNvPr>
          <p:cNvGrpSpPr>
            <a:grpSpLocks noChangeAspect="1"/>
          </p:cNvGrpSpPr>
          <p:nvPr/>
        </p:nvGrpSpPr>
        <p:grpSpPr bwMode="auto">
          <a:xfrm>
            <a:off x="5715712" y="2370193"/>
            <a:ext cx="889270" cy="849322"/>
            <a:chOff x="3435" y="1827"/>
            <a:chExt cx="512" cy="489"/>
          </a:xfrm>
        </p:grpSpPr>
        <p:sp>
          <p:nvSpPr>
            <p:cNvPr id="77" name="Oval 32">
              <a:extLst>
                <a:ext uri="{FF2B5EF4-FFF2-40B4-BE49-F238E27FC236}">
                  <a16:creationId xmlns:a16="http://schemas.microsoft.com/office/drawing/2014/main" id="{D8A56EDC-A0AC-F746-920F-03B2F34A9B83}"/>
                </a:ext>
              </a:extLst>
            </p:cNvPr>
            <p:cNvSpPr>
              <a:spLocks noChangeArrowheads="1"/>
            </p:cNvSpPr>
            <p:nvPr/>
          </p:nvSpPr>
          <p:spPr bwMode="auto">
            <a:xfrm>
              <a:off x="3435" y="1835"/>
              <a:ext cx="492" cy="48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3">
              <a:extLst>
                <a:ext uri="{FF2B5EF4-FFF2-40B4-BE49-F238E27FC236}">
                  <a16:creationId xmlns:a16="http://schemas.microsoft.com/office/drawing/2014/main" id="{947336A1-FA0A-EA47-BF88-CF08F2EA4C07}"/>
                </a:ext>
              </a:extLst>
            </p:cNvPr>
            <p:cNvSpPr>
              <a:spLocks/>
            </p:cNvSpPr>
            <p:nvPr/>
          </p:nvSpPr>
          <p:spPr bwMode="auto">
            <a:xfrm>
              <a:off x="3517" y="1913"/>
              <a:ext cx="329" cy="325"/>
            </a:xfrm>
            <a:custGeom>
              <a:avLst/>
              <a:gdLst>
                <a:gd name="T0" fmla="*/ 48 w 675"/>
                <a:gd name="T1" fmla="*/ 341 h 683"/>
                <a:gd name="T2" fmla="*/ 96 w 675"/>
                <a:gd name="T3" fmla="*/ 341 h 683"/>
                <a:gd name="T4" fmla="*/ 115 w 675"/>
                <a:gd name="T5" fmla="*/ 245 h 683"/>
                <a:gd name="T6" fmla="*/ 202 w 675"/>
                <a:gd name="T7" fmla="*/ 137 h 683"/>
                <a:gd name="T8" fmla="*/ 337 w 675"/>
                <a:gd name="T9" fmla="*/ 96 h 683"/>
                <a:gd name="T10" fmla="*/ 431 w 675"/>
                <a:gd name="T11" fmla="*/ 115 h 683"/>
                <a:gd name="T12" fmla="*/ 538 w 675"/>
                <a:gd name="T13" fmla="*/ 204 h 683"/>
                <a:gd name="T14" fmla="*/ 579 w 675"/>
                <a:gd name="T15" fmla="*/ 341 h 683"/>
                <a:gd name="T16" fmla="*/ 560 w 675"/>
                <a:gd name="T17" fmla="*/ 437 h 683"/>
                <a:gd name="T18" fmla="*/ 472 w 675"/>
                <a:gd name="T19" fmla="*/ 545 h 683"/>
                <a:gd name="T20" fmla="*/ 337 w 675"/>
                <a:gd name="T21" fmla="*/ 587 h 683"/>
                <a:gd name="T22" fmla="*/ 243 w 675"/>
                <a:gd name="T23" fmla="*/ 568 h 683"/>
                <a:gd name="T24" fmla="*/ 137 w 675"/>
                <a:gd name="T25" fmla="*/ 479 h 683"/>
                <a:gd name="T26" fmla="*/ 96 w 675"/>
                <a:gd name="T27" fmla="*/ 341 h 683"/>
                <a:gd name="T28" fmla="*/ 48 w 675"/>
                <a:gd name="T29" fmla="*/ 341 h 683"/>
                <a:gd name="T30" fmla="*/ 0 w 675"/>
                <a:gd name="T31" fmla="*/ 341 h 683"/>
                <a:gd name="T32" fmla="*/ 26 w 675"/>
                <a:gd name="T33" fmla="*/ 474 h 683"/>
                <a:gd name="T34" fmla="*/ 148 w 675"/>
                <a:gd name="T35" fmla="*/ 624 h 683"/>
                <a:gd name="T36" fmla="*/ 337 w 675"/>
                <a:gd name="T37" fmla="*/ 683 h 683"/>
                <a:gd name="T38" fmla="*/ 469 w 675"/>
                <a:gd name="T39" fmla="*/ 656 h 683"/>
                <a:gd name="T40" fmla="*/ 618 w 675"/>
                <a:gd name="T41" fmla="*/ 532 h 683"/>
                <a:gd name="T42" fmla="*/ 675 w 675"/>
                <a:gd name="T43" fmla="*/ 341 h 683"/>
                <a:gd name="T44" fmla="*/ 649 w 675"/>
                <a:gd name="T45" fmla="*/ 208 h 683"/>
                <a:gd name="T46" fmla="*/ 527 w 675"/>
                <a:gd name="T47" fmla="*/ 58 h 683"/>
                <a:gd name="T48" fmla="*/ 337 w 675"/>
                <a:gd name="T49" fmla="*/ 0 h 683"/>
                <a:gd name="T50" fmla="*/ 206 w 675"/>
                <a:gd name="T51" fmla="*/ 27 h 683"/>
                <a:gd name="T52" fmla="*/ 57 w 675"/>
                <a:gd name="T53" fmla="*/ 150 h 683"/>
                <a:gd name="T54" fmla="*/ 0 w 675"/>
                <a:gd name="T55" fmla="*/ 341 h 683"/>
                <a:gd name="T56" fmla="*/ 48 w 675"/>
                <a:gd name="T5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5" h="683">
                  <a:moveTo>
                    <a:pt x="48" y="341"/>
                  </a:moveTo>
                  <a:cubicBezTo>
                    <a:pt x="96" y="341"/>
                    <a:pt x="96" y="341"/>
                    <a:pt x="96" y="341"/>
                  </a:cubicBezTo>
                  <a:cubicBezTo>
                    <a:pt x="96" y="307"/>
                    <a:pt x="102" y="275"/>
                    <a:pt x="115" y="245"/>
                  </a:cubicBezTo>
                  <a:cubicBezTo>
                    <a:pt x="133" y="201"/>
                    <a:pt x="164" y="164"/>
                    <a:pt x="202" y="137"/>
                  </a:cubicBezTo>
                  <a:cubicBezTo>
                    <a:pt x="241" y="111"/>
                    <a:pt x="287" y="96"/>
                    <a:pt x="337" y="96"/>
                  </a:cubicBezTo>
                  <a:cubicBezTo>
                    <a:pt x="371" y="96"/>
                    <a:pt x="402" y="102"/>
                    <a:pt x="431" y="115"/>
                  </a:cubicBezTo>
                  <a:cubicBezTo>
                    <a:pt x="475" y="133"/>
                    <a:pt x="512" y="164"/>
                    <a:pt x="538" y="204"/>
                  </a:cubicBezTo>
                  <a:cubicBezTo>
                    <a:pt x="564" y="243"/>
                    <a:pt x="579" y="290"/>
                    <a:pt x="579" y="341"/>
                  </a:cubicBezTo>
                  <a:cubicBezTo>
                    <a:pt x="579" y="375"/>
                    <a:pt x="572" y="408"/>
                    <a:pt x="560" y="437"/>
                  </a:cubicBezTo>
                  <a:cubicBezTo>
                    <a:pt x="542" y="481"/>
                    <a:pt x="511" y="519"/>
                    <a:pt x="472" y="545"/>
                  </a:cubicBezTo>
                  <a:cubicBezTo>
                    <a:pt x="434" y="572"/>
                    <a:pt x="388" y="587"/>
                    <a:pt x="337" y="587"/>
                  </a:cubicBezTo>
                  <a:cubicBezTo>
                    <a:pt x="304" y="587"/>
                    <a:pt x="272" y="580"/>
                    <a:pt x="243" y="568"/>
                  </a:cubicBezTo>
                  <a:cubicBezTo>
                    <a:pt x="200" y="549"/>
                    <a:pt x="163" y="518"/>
                    <a:pt x="137" y="479"/>
                  </a:cubicBezTo>
                  <a:cubicBezTo>
                    <a:pt x="111" y="440"/>
                    <a:pt x="96" y="392"/>
                    <a:pt x="96" y="341"/>
                  </a:cubicBezTo>
                  <a:cubicBezTo>
                    <a:pt x="48" y="341"/>
                    <a:pt x="48" y="341"/>
                    <a:pt x="48" y="341"/>
                  </a:cubicBezTo>
                  <a:cubicBezTo>
                    <a:pt x="0" y="341"/>
                    <a:pt x="0" y="341"/>
                    <a:pt x="0" y="341"/>
                  </a:cubicBezTo>
                  <a:cubicBezTo>
                    <a:pt x="0" y="388"/>
                    <a:pt x="9" y="433"/>
                    <a:pt x="26" y="474"/>
                  </a:cubicBezTo>
                  <a:cubicBezTo>
                    <a:pt x="52" y="535"/>
                    <a:pt x="94" y="587"/>
                    <a:pt x="148" y="624"/>
                  </a:cubicBezTo>
                  <a:cubicBezTo>
                    <a:pt x="202" y="661"/>
                    <a:pt x="267" y="683"/>
                    <a:pt x="337" y="683"/>
                  </a:cubicBezTo>
                  <a:cubicBezTo>
                    <a:pt x="384" y="683"/>
                    <a:pt x="429" y="673"/>
                    <a:pt x="469" y="656"/>
                  </a:cubicBezTo>
                  <a:cubicBezTo>
                    <a:pt x="530" y="630"/>
                    <a:pt x="581" y="587"/>
                    <a:pt x="618" y="532"/>
                  </a:cubicBezTo>
                  <a:cubicBezTo>
                    <a:pt x="654" y="478"/>
                    <a:pt x="675" y="412"/>
                    <a:pt x="675" y="341"/>
                  </a:cubicBezTo>
                  <a:cubicBezTo>
                    <a:pt x="675" y="294"/>
                    <a:pt x="666" y="249"/>
                    <a:pt x="649" y="208"/>
                  </a:cubicBezTo>
                  <a:cubicBezTo>
                    <a:pt x="623" y="147"/>
                    <a:pt x="580" y="95"/>
                    <a:pt x="527" y="58"/>
                  </a:cubicBezTo>
                  <a:cubicBezTo>
                    <a:pt x="473" y="21"/>
                    <a:pt x="407" y="0"/>
                    <a:pt x="337" y="0"/>
                  </a:cubicBezTo>
                  <a:cubicBezTo>
                    <a:pt x="291" y="0"/>
                    <a:pt x="246" y="9"/>
                    <a:pt x="206" y="27"/>
                  </a:cubicBezTo>
                  <a:cubicBezTo>
                    <a:pt x="145" y="53"/>
                    <a:pt x="93" y="96"/>
                    <a:pt x="57" y="150"/>
                  </a:cubicBezTo>
                  <a:cubicBezTo>
                    <a:pt x="21" y="205"/>
                    <a:pt x="0" y="271"/>
                    <a:pt x="0" y="341"/>
                  </a:cubicBezTo>
                  <a:cubicBezTo>
                    <a:pt x="48" y="341"/>
                    <a:pt x="48" y="341"/>
                    <a:pt x="48" y="34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34">
              <a:extLst>
                <a:ext uri="{FF2B5EF4-FFF2-40B4-BE49-F238E27FC236}">
                  <a16:creationId xmlns:a16="http://schemas.microsoft.com/office/drawing/2014/main" id="{B49B728C-E572-5C4C-BF0B-FEBB71499B75}"/>
                </a:ext>
              </a:extLst>
            </p:cNvPr>
            <p:cNvSpPr>
              <a:spLocks noChangeArrowheads="1"/>
            </p:cNvSpPr>
            <p:nvPr/>
          </p:nvSpPr>
          <p:spPr bwMode="auto">
            <a:xfrm>
              <a:off x="3633" y="2028"/>
              <a:ext cx="97" cy="95"/>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5">
              <a:extLst>
                <a:ext uri="{FF2B5EF4-FFF2-40B4-BE49-F238E27FC236}">
                  <a16:creationId xmlns:a16="http://schemas.microsoft.com/office/drawing/2014/main" id="{8EC529EA-F902-8646-9427-99415EC095DF}"/>
                </a:ext>
              </a:extLst>
            </p:cNvPr>
            <p:cNvSpPr>
              <a:spLocks/>
            </p:cNvSpPr>
            <p:nvPr/>
          </p:nvSpPr>
          <p:spPr bwMode="auto">
            <a:xfrm>
              <a:off x="3851" y="2249"/>
              <a:ext cx="1" cy="0"/>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0" y="1"/>
                    <a:pt x="1" y="0"/>
                    <a:pt x="1" y="0"/>
                  </a:cubicBezTo>
                </a:path>
              </a:pathLst>
            </a:custGeom>
            <a:solidFill>
              <a:srgbClr val="406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6">
              <a:extLst>
                <a:ext uri="{FF2B5EF4-FFF2-40B4-BE49-F238E27FC236}">
                  <a16:creationId xmlns:a16="http://schemas.microsoft.com/office/drawing/2014/main" id="{851AD3E0-4456-CD4B-8D6D-53A8D219C084}"/>
                </a:ext>
              </a:extLst>
            </p:cNvPr>
            <p:cNvSpPr>
              <a:spLocks noEditPoints="1"/>
            </p:cNvSpPr>
            <p:nvPr/>
          </p:nvSpPr>
          <p:spPr bwMode="auto">
            <a:xfrm>
              <a:off x="3710" y="2101"/>
              <a:ext cx="163" cy="148"/>
            </a:xfrm>
            <a:custGeom>
              <a:avLst/>
              <a:gdLst>
                <a:gd name="T0" fmla="*/ 208 w 333"/>
                <a:gd name="T1" fmla="*/ 155 h 312"/>
                <a:gd name="T2" fmla="*/ 171 w 333"/>
                <a:gd name="T3" fmla="*/ 197 h 312"/>
                <a:gd name="T4" fmla="*/ 289 w 333"/>
                <a:gd name="T5" fmla="*/ 312 h 312"/>
                <a:gd name="T6" fmla="*/ 290 w 333"/>
                <a:gd name="T7" fmla="*/ 311 h 312"/>
                <a:gd name="T8" fmla="*/ 333 w 333"/>
                <a:gd name="T9" fmla="*/ 261 h 312"/>
                <a:gd name="T10" fmla="*/ 208 w 333"/>
                <a:gd name="T11" fmla="*/ 155 h 312"/>
                <a:gd name="T12" fmla="*/ 25 w 333"/>
                <a:gd name="T13" fmla="*/ 0 h 312"/>
                <a:gd name="T14" fmla="*/ 0 w 333"/>
                <a:gd name="T15" fmla="*/ 28 h 312"/>
                <a:gd name="T16" fmla="*/ 103 w 333"/>
                <a:gd name="T17" fmla="*/ 129 h 312"/>
                <a:gd name="T18" fmla="*/ 135 w 333"/>
                <a:gd name="T19" fmla="*/ 93 h 312"/>
                <a:gd name="T20" fmla="*/ 25 w 333"/>
                <a:gd name="T21"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312">
                  <a:moveTo>
                    <a:pt x="208" y="155"/>
                  </a:moveTo>
                  <a:cubicBezTo>
                    <a:pt x="197" y="170"/>
                    <a:pt x="185" y="184"/>
                    <a:pt x="171" y="197"/>
                  </a:cubicBezTo>
                  <a:cubicBezTo>
                    <a:pt x="289" y="312"/>
                    <a:pt x="289" y="312"/>
                    <a:pt x="289" y="312"/>
                  </a:cubicBezTo>
                  <a:cubicBezTo>
                    <a:pt x="289" y="312"/>
                    <a:pt x="290" y="311"/>
                    <a:pt x="290" y="311"/>
                  </a:cubicBezTo>
                  <a:cubicBezTo>
                    <a:pt x="307" y="294"/>
                    <a:pt x="320" y="278"/>
                    <a:pt x="333" y="261"/>
                  </a:cubicBezTo>
                  <a:cubicBezTo>
                    <a:pt x="208" y="155"/>
                    <a:pt x="208" y="155"/>
                    <a:pt x="208" y="155"/>
                  </a:cubicBezTo>
                  <a:moveTo>
                    <a:pt x="25" y="0"/>
                  </a:moveTo>
                  <a:cubicBezTo>
                    <a:pt x="19" y="11"/>
                    <a:pt x="10" y="20"/>
                    <a:pt x="0" y="28"/>
                  </a:cubicBezTo>
                  <a:cubicBezTo>
                    <a:pt x="103" y="129"/>
                    <a:pt x="103" y="129"/>
                    <a:pt x="103" y="129"/>
                  </a:cubicBezTo>
                  <a:cubicBezTo>
                    <a:pt x="115" y="118"/>
                    <a:pt x="125" y="106"/>
                    <a:pt x="135" y="93"/>
                  </a:cubicBezTo>
                  <a:cubicBezTo>
                    <a:pt x="25" y="0"/>
                    <a:pt x="25" y="0"/>
                    <a:pt x="25" y="0"/>
                  </a:cubicBezTo>
                </a:path>
              </a:pathLst>
            </a:custGeom>
            <a:solidFill>
              <a:srgbClr val="003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7">
              <a:extLst>
                <a:ext uri="{FF2B5EF4-FFF2-40B4-BE49-F238E27FC236}">
                  <a16:creationId xmlns:a16="http://schemas.microsoft.com/office/drawing/2014/main" id="{A1BB0D03-BCA4-3F44-9EEC-9389D85B2C39}"/>
                </a:ext>
              </a:extLst>
            </p:cNvPr>
            <p:cNvSpPr>
              <a:spLocks/>
            </p:cNvSpPr>
            <p:nvPr/>
          </p:nvSpPr>
          <p:spPr bwMode="auto">
            <a:xfrm>
              <a:off x="3761" y="2145"/>
              <a:ext cx="51" cy="49"/>
            </a:xfrm>
            <a:custGeom>
              <a:avLst/>
              <a:gdLst>
                <a:gd name="T0" fmla="*/ 32 w 105"/>
                <a:gd name="T1" fmla="*/ 0 h 104"/>
                <a:gd name="T2" fmla="*/ 0 w 105"/>
                <a:gd name="T3" fmla="*/ 36 h 104"/>
                <a:gd name="T4" fmla="*/ 68 w 105"/>
                <a:gd name="T5" fmla="*/ 104 h 104"/>
                <a:gd name="T6" fmla="*/ 105 w 105"/>
                <a:gd name="T7" fmla="*/ 62 h 104"/>
                <a:gd name="T8" fmla="*/ 32 w 105"/>
                <a:gd name="T9" fmla="*/ 0 h 104"/>
              </a:gdLst>
              <a:ahLst/>
              <a:cxnLst>
                <a:cxn ang="0">
                  <a:pos x="T0" y="T1"/>
                </a:cxn>
                <a:cxn ang="0">
                  <a:pos x="T2" y="T3"/>
                </a:cxn>
                <a:cxn ang="0">
                  <a:pos x="T4" y="T5"/>
                </a:cxn>
                <a:cxn ang="0">
                  <a:pos x="T6" y="T7"/>
                </a:cxn>
                <a:cxn ang="0">
                  <a:pos x="T8" y="T9"/>
                </a:cxn>
              </a:cxnLst>
              <a:rect l="0" t="0" r="r" b="b"/>
              <a:pathLst>
                <a:path w="105" h="104">
                  <a:moveTo>
                    <a:pt x="32" y="0"/>
                  </a:moveTo>
                  <a:cubicBezTo>
                    <a:pt x="22" y="13"/>
                    <a:pt x="12" y="25"/>
                    <a:pt x="0" y="36"/>
                  </a:cubicBezTo>
                  <a:cubicBezTo>
                    <a:pt x="68" y="104"/>
                    <a:pt x="68" y="104"/>
                    <a:pt x="68" y="104"/>
                  </a:cubicBezTo>
                  <a:cubicBezTo>
                    <a:pt x="82" y="91"/>
                    <a:pt x="94" y="77"/>
                    <a:pt x="105" y="62"/>
                  </a:cubicBezTo>
                  <a:cubicBezTo>
                    <a:pt x="32" y="0"/>
                    <a:pt x="32" y="0"/>
                    <a:pt x="32"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8">
              <a:extLst>
                <a:ext uri="{FF2B5EF4-FFF2-40B4-BE49-F238E27FC236}">
                  <a16:creationId xmlns:a16="http://schemas.microsoft.com/office/drawing/2014/main" id="{5E7312B6-AE00-5E4E-8436-B1124C5450A9}"/>
                </a:ext>
              </a:extLst>
            </p:cNvPr>
            <p:cNvSpPr>
              <a:spLocks/>
            </p:cNvSpPr>
            <p:nvPr/>
          </p:nvSpPr>
          <p:spPr bwMode="auto">
            <a:xfrm>
              <a:off x="3675" y="2077"/>
              <a:ext cx="48" cy="37"/>
            </a:xfrm>
            <a:custGeom>
              <a:avLst/>
              <a:gdLst>
                <a:gd name="T0" fmla="*/ 38 w 97"/>
                <a:gd name="T1" fmla="*/ 0 h 78"/>
                <a:gd name="T2" fmla="*/ 0 w 97"/>
                <a:gd name="T3" fmla="*/ 8 h 78"/>
                <a:gd name="T4" fmla="*/ 72 w 97"/>
                <a:gd name="T5" fmla="*/ 78 h 78"/>
                <a:gd name="T6" fmla="*/ 97 w 97"/>
                <a:gd name="T7" fmla="*/ 50 h 78"/>
                <a:gd name="T8" fmla="*/ 38 w 97"/>
                <a:gd name="T9" fmla="*/ 0 h 78"/>
              </a:gdLst>
              <a:ahLst/>
              <a:cxnLst>
                <a:cxn ang="0">
                  <a:pos x="T0" y="T1"/>
                </a:cxn>
                <a:cxn ang="0">
                  <a:pos x="T2" y="T3"/>
                </a:cxn>
                <a:cxn ang="0">
                  <a:pos x="T4" y="T5"/>
                </a:cxn>
                <a:cxn ang="0">
                  <a:pos x="T6" y="T7"/>
                </a:cxn>
                <a:cxn ang="0">
                  <a:pos x="T8" y="T9"/>
                </a:cxn>
              </a:cxnLst>
              <a:rect l="0" t="0" r="r" b="b"/>
              <a:pathLst>
                <a:path w="97" h="78">
                  <a:moveTo>
                    <a:pt x="38" y="0"/>
                  </a:moveTo>
                  <a:cubicBezTo>
                    <a:pt x="0" y="8"/>
                    <a:pt x="0" y="8"/>
                    <a:pt x="0" y="8"/>
                  </a:cubicBezTo>
                  <a:cubicBezTo>
                    <a:pt x="72" y="78"/>
                    <a:pt x="72" y="78"/>
                    <a:pt x="72" y="78"/>
                  </a:cubicBezTo>
                  <a:cubicBezTo>
                    <a:pt x="82" y="70"/>
                    <a:pt x="91" y="61"/>
                    <a:pt x="97" y="50"/>
                  </a:cubicBezTo>
                  <a:cubicBezTo>
                    <a:pt x="38" y="0"/>
                    <a:pt x="38" y="0"/>
                    <a:pt x="38"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9">
              <a:extLst>
                <a:ext uri="{FF2B5EF4-FFF2-40B4-BE49-F238E27FC236}">
                  <a16:creationId xmlns:a16="http://schemas.microsoft.com/office/drawing/2014/main" id="{1106FF68-E3FA-5C4E-BA2E-1D6263A790B9}"/>
                </a:ext>
              </a:extLst>
            </p:cNvPr>
            <p:cNvSpPr>
              <a:spLocks/>
            </p:cNvSpPr>
            <p:nvPr/>
          </p:nvSpPr>
          <p:spPr bwMode="auto">
            <a:xfrm>
              <a:off x="3849" y="1867"/>
              <a:ext cx="98" cy="73"/>
            </a:xfrm>
            <a:custGeom>
              <a:avLst/>
              <a:gdLst>
                <a:gd name="T0" fmla="*/ 19 w 98"/>
                <a:gd name="T1" fmla="*/ 73 h 73"/>
                <a:gd name="T2" fmla="*/ 0 w 98"/>
                <a:gd name="T3" fmla="*/ 63 h 73"/>
                <a:gd name="T4" fmla="*/ 65 w 98"/>
                <a:gd name="T5" fmla="*/ 0 h 73"/>
                <a:gd name="T6" fmla="*/ 98 w 98"/>
                <a:gd name="T7" fmla="*/ 10 h 73"/>
                <a:gd name="T8" fmla="*/ 19 w 98"/>
                <a:gd name="T9" fmla="*/ 73 h 73"/>
              </a:gdLst>
              <a:ahLst/>
              <a:cxnLst>
                <a:cxn ang="0">
                  <a:pos x="T0" y="T1"/>
                </a:cxn>
                <a:cxn ang="0">
                  <a:pos x="T2" y="T3"/>
                </a:cxn>
                <a:cxn ang="0">
                  <a:pos x="T4" y="T5"/>
                </a:cxn>
                <a:cxn ang="0">
                  <a:pos x="T6" y="T7"/>
                </a:cxn>
                <a:cxn ang="0">
                  <a:pos x="T8" y="T9"/>
                </a:cxn>
              </a:cxnLst>
              <a:rect l="0" t="0" r="r" b="b"/>
              <a:pathLst>
                <a:path w="98" h="73">
                  <a:moveTo>
                    <a:pt x="19" y="73"/>
                  </a:moveTo>
                  <a:lnTo>
                    <a:pt x="0" y="63"/>
                  </a:lnTo>
                  <a:lnTo>
                    <a:pt x="65" y="0"/>
                  </a:lnTo>
                  <a:lnTo>
                    <a:pt x="98" y="10"/>
                  </a:lnTo>
                  <a:lnTo>
                    <a:pt x="19" y="7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40">
              <a:extLst>
                <a:ext uri="{FF2B5EF4-FFF2-40B4-BE49-F238E27FC236}">
                  <a16:creationId xmlns:a16="http://schemas.microsoft.com/office/drawing/2014/main" id="{B5823509-B14F-AD46-B197-86A7AE715CD1}"/>
                </a:ext>
              </a:extLst>
            </p:cNvPr>
            <p:cNvSpPr>
              <a:spLocks/>
            </p:cNvSpPr>
            <p:nvPr/>
          </p:nvSpPr>
          <p:spPr bwMode="auto">
            <a:xfrm>
              <a:off x="3823" y="1827"/>
              <a:ext cx="73" cy="87"/>
            </a:xfrm>
            <a:custGeom>
              <a:avLst/>
              <a:gdLst>
                <a:gd name="T0" fmla="*/ 60 w 73"/>
                <a:gd name="T1" fmla="*/ 0 h 87"/>
                <a:gd name="T2" fmla="*/ 73 w 73"/>
                <a:gd name="T3" fmla="*/ 26 h 87"/>
                <a:gd name="T4" fmla="*/ 10 w 73"/>
                <a:gd name="T5" fmla="*/ 87 h 87"/>
                <a:gd name="T6" fmla="*/ 0 w 73"/>
                <a:gd name="T7" fmla="*/ 67 h 87"/>
                <a:gd name="T8" fmla="*/ 60 w 73"/>
                <a:gd name="T9" fmla="*/ 0 h 87"/>
              </a:gdLst>
              <a:ahLst/>
              <a:cxnLst>
                <a:cxn ang="0">
                  <a:pos x="T0" y="T1"/>
                </a:cxn>
                <a:cxn ang="0">
                  <a:pos x="T2" y="T3"/>
                </a:cxn>
                <a:cxn ang="0">
                  <a:pos x="T4" y="T5"/>
                </a:cxn>
                <a:cxn ang="0">
                  <a:pos x="T6" y="T7"/>
                </a:cxn>
                <a:cxn ang="0">
                  <a:pos x="T8" y="T9"/>
                </a:cxn>
              </a:cxnLst>
              <a:rect l="0" t="0" r="r" b="b"/>
              <a:pathLst>
                <a:path w="73" h="87">
                  <a:moveTo>
                    <a:pt x="60" y="0"/>
                  </a:moveTo>
                  <a:lnTo>
                    <a:pt x="73" y="26"/>
                  </a:lnTo>
                  <a:lnTo>
                    <a:pt x="10" y="87"/>
                  </a:lnTo>
                  <a:lnTo>
                    <a:pt x="0" y="67"/>
                  </a:lnTo>
                  <a:lnTo>
                    <a:pt x="6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7" name="Group 4">
            <a:extLst>
              <a:ext uri="{FF2B5EF4-FFF2-40B4-BE49-F238E27FC236}">
                <a16:creationId xmlns:a16="http://schemas.microsoft.com/office/drawing/2014/main" id="{B42A1484-DBF6-D04B-B0FB-B4B73D7F2544}"/>
              </a:ext>
            </a:extLst>
          </p:cNvPr>
          <p:cNvGrpSpPr>
            <a:grpSpLocks noChangeAspect="1"/>
          </p:cNvGrpSpPr>
          <p:nvPr/>
        </p:nvGrpSpPr>
        <p:grpSpPr bwMode="auto">
          <a:xfrm>
            <a:off x="5976742" y="2635956"/>
            <a:ext cx="349010" cy="339983"/>
            <a:chOff x="1247" y="2010"/>
            <a:chExt cx="812" cy="791"/>
          </a:xfrm>
          <a:solidFill>
            <a:schemeClr val="accent5"/>
          </a:solidFill>
        </p:grpSpPr>
        <p:sp>
          <p:nvSpPr>
            <p:cNvPr id="88" name="Line 5">
              <a:extLst>
                <a:ext uri="{FF2B5EF4-FFF2-40B4-BE49-F238E27FC236}">
                  <a16:creationId xmlns:a16="http://schemas.microsoft.com/office/drawing/2014/main" id="{06FD87A4-96DC-FD42-9CEF-0BDD76C2ADC6}"/>
                </a:ext>
              </a:extLst>
            </p:cNvPr>
            <p:cNvSpPr>
              <a:spLocks noChangeShapeType="1"/>
            </p:cNvSpPr>
            <p:nvPr/>
          </p:nvSpPr>
          <p:spPr bwMode="auto">
            <a:xfrm flipH="1">
              <a:off x="1554" y="2010"/>
              <a:ext cx="199" cy="791"/>
            </a:xfrm>
            <a:prstGeom prst="line">
              <a:avLst/>
            </a:prstGeom>
            <a:grpFill/>
            <a:ln w="57150" cap="rnd">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Line 6">
              <a:extLst>
                <a:ext uri="{FF2B5EF4-FFF2-40B4-BE49-F238E27FC236}">
                  <a16:creationId xmlns:a16="http://schemas.microsoft.com/office/drawing/2014/main" id="{C6BC168B-054E-104C-88F9-58DAB265E0E2}"/>
                </a:ext>
              </a:extLst>
            </p:cNvPr>
            <p:cNvSpPr>
              <a:spLocks noChangeShapeType="1"/>
            </p:cNvSpPr>
            <p:nvPr/>
          </p:nvSpPr>
          <p:spPr bwMode="auto">
            <a:xfrm flipH="1">
              <a:off x="1298" y="2192"/>
              <a:ext cx="710" cy="427"/>
            </a:xfrm>
            <a:prstGeom prst="line">
              <a:avLst/>
            </a:prstGeom>
            <a:grpFill/>
            <a:ln w="57150" cap="rnd">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Line 7">
              <a:extLst>
                <a:ext uri="{FF2B5EF4-FFF2-40B4-BE49-F238E27FC236}">
                  <a16:creationId xmlns:a16="http://schemas.microsoft.com/office/drawing/2014/main" id="{67D70D8D-3742-8B44-8D40-352ABA6B51E5}"/>
                </a:ext>
              </a:extLst>
            </p:cNvPr>
            <p:cNvSpPr>
              <a:spLocks noChangeShapeType="1"/>
            </p:cNvSpPr>
            <p:nvPr/>
          </p:nvSpPr>
          <p:spPr bwMode="auto">
            <a:xfrm flipH="1" flipV="1">
              <a:off x="1247" y="2310"/>
              <a:ext cx="812" cy="190"/>
            </a:xfrm>
            <a:prstGeom prst="line">
              <a:avLst/>
            </a:prstGeom>
            <a:grpFill/>
            <a:ln w="57150" cap="rnd">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90">
              <a:extLst>
                <a:ext uri="{FF2B5EF4-FFF2-40B4-BE49-F238E27FC236}">
                  <a16:creationId xmlns:a16="http://schemas.microsoft.com/office/drawing/2014/main" id="{5189CF4D-DF30-BC48-B4E6-709BBA86EB0B}"/>
                </a:ext>
              </a:extLst>
            </p:cNvPr>
            <p:cNvSpPr>
              <a:spLocks/>
            </p:cNvSpPr>
            <p:nvPr/>
          </p:nvSpPr>
          <p:spPr bwMode="auto">
            <a:xfrm>
              <a:off x="1301" y="2050"/>
              <a:ext cx="675" cy="712"/>
            </a:xfrm>
            <a:custGeom>
              <a:avLst/>
              <a:gdLst>
                <a:gd name="T0" fmla="*/ 470 w 550"/>
                <a:gd name="T1" fmla="*/ 175 h 595"/>
                <a:gd name="T2" fmla="*/ 419 w 550"/>
                <a:gd name="T3" fmla="*/ 527 h 595"/>
                <a:gd name="T4" fmla="*/ 79 w 550"/>
                <a:gd name="T5" fmla="*/ 421 h 595"/>
                <a:gd name="T6" fmla="*/ 130 w 550"/>
                <a:gd name="T7" fmla="*/ 68 h 595"/>
                <a:gd name="T8" fmla="*/ 470 w 550"/>
                <a:gd name="T9" fmla="*/ 175 h 595"/>
              </a:gdLst>
              <a:ahLst/>
              <a:cxnLst>
                <a:cxn ang="0">
                  <a:pos x="T0" y="T1"/>
                </a:cxn>
                <a:cxn ang="0">
                  <a:pos x="T2" y="T3"/>
                </a:cxn>
                <a:cxn ang="0">
                  <a:pos x="T4" y="T5"/>
                </a:cxn>
                <a:cxn ang="0">
                  <a:pos x="T6" y="T7"/>
                </a:cxn>
                <a:cxn ang="0">
                  <a:pos x="T8" y="T9"/>
                </a:cxn>
              </a:cxnLst>
              <a:rect l="0" t="0" r="r" b="b"/>
              <a:pathLst>
                <a:path w="550" h="595">
                  <a:moveTo>
                    <a:pt x="470" y="175"/>
                  </a:moveTo>
                  <a:cubicBezTo>
                    <a:pt x="550" y="302"/>
                    <a:pt x="527" y="459"/>
                    <a:pt x="419" y="527"/>
                  </a:cubicBezTo>
                  <a:cubicBezTo>
                    <a:pt x="311" y="595"/>
                    <a:pt x="159" y="547"/>
                    <a:pt x="79" y="421"/>
                  </a:cubicBezTo>
                  <a:cubicBezTo>
                    <a:pt x="0" y="294"/>
                    <a:pt x="22" y="136"/>
                    <a:pt x="130" y="68"/>
                  </a:cubicBezTo>
                  <a:cubicBezTo>
                    <a:pt x="238" y="0"/>
                    <a:pt x="390" y="48"/>
                    <a:pt x="470"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Oval 91">
              <a:extLst>
                <a:ext uri="{FF2B5EF4-FFF2-40B4-BE49-F238E27FC236}">
                  <a16:creationId xmlns:a16="http://schemas.microsoft.com/office/drawing/2014/main" id="{433F4C77-87A3-234C-9607-74F5F27AE803}"/>
                </a:ext>
              </a:extLst>
            </p:cNvPr>
            <p:cNvSpPr>
              <a:spLocks noChangeArrowheads="1"/>
            </p:cNvSpPr>
            <p:nvPr/>
          </p:nvSpPr>
          <p:spPr bwMode="auto">
            <a:xfrm>
              <a:off x="1366" y="2015"/>
              <a:ext cx="241" cy="23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4FFD053-15B5-9142-A000-2EFC947C771B}"/>
              </a:ext>
            </a:extLst>
          </p:cNvPr>
          <p:cNvSpPr>
            <a:spLocks noGrp="1"/>
          </p:cNvSpPr>
          <p:nvPr>
            <p:ph type="title"/>
          </p:nvPr>
        </p:nvSpPr>
        <p:spPr>
          <a:xfrm>
            <a:off x="217330" y="135724"/>
            <a:ext cx="8345488" cy="731837"/>
          </a:xfrm>
        </p:spPr>
        <p:txBody>
          <a:bodyPr/>
          <a:lstStyle/>
          <a:p>
            <a:pPr rtl="0"/>
            <a:r>
              <a:rPr lang="ja-JP"/>
              <a:t>CTR Remediation</a:t>
            </a:r>
          </a:p>
        </p:txBody>
      </p:sp>
      <p:grpSp>
        <p:nvGrpSpPr>
          <p:cNvPr id="12" name="Group 141">
            <a:extLst>
              <a:ext uri="{FF2B5EF4-FFF2-40B4-BE49-F238E27FC236}">
                <a16:creationId xmlns:a16="http://schemas.microsoft.com/office/drawing/2014/main" id="{D6BFD116-90ED-C145-97EB-A30CF18FBA12}"/>
              </a:ext>
            </a:extLst>
          </p:cNvPr>
          <p:cNvGrpSpPr>
            <a:grpSpLocks noChangeAspect="1"/>
          </p:cNvGrpSpPr>
          <p:nvPr/>
        </p:nvGrpSpPr>
        <p:grpSpPr bwMode="auto">
          <a:xfrm>
            <a:off x="3745580" y="3877848"/>
            <a:ext cx="1091687" cy="877508"/>
            <a:chOff x="1928" y="2482"/>
            <a:chExt cx="525" cy="422"/>
          </a:xfrm>
        </p:grpSpPr>
        <p:sp>
          <p:nvSpPr>
            <p:cNvPr id="13" name="Freeform 142">
              <a:extLst>
                <a:ext uri="{FF2B5EF4-FFF2-40B4-BE49-F238E27FC236}">
                  <a16:creationId xmlns:a16="http://schemas.microsoft.com/office/drawing/2014/main" id="{3BEE3262-C3AC-144C-B917-835262215770}"/>
                </a:ext>
              </a:extLst>
            </p:cNvPr>
            <p:cNvSpPr>
              <a:spLocks/>
            </p:cNvSpPr>
            <p:nvPr/>
          </p:nvSpPr>
          <p:spPr bwMode="auto">
            <a:xfrm>
              <a:off x="2119" y="2569"/>
              <a:ext cx="252" cy="253"/>
            </a:xfrm>
            <a:custGeom>
              <a:avLst/>
              <a:gdLst>
                <a:gd name="T0" fmla="*/ 180 w 370"/>
                <a:gd name="T1" fmla="*/ 380 h 380"/>
                <a:gd name="T2" fmla="*/ 4 w 370"/>
                <a:gd name="T3" fmla="*/ 260 h 380"/>
                <a:gd name="T4" fmla="*/ 16 w 370"/>
                <a:gd name="T5" fmla="*/ 234 h 380"/>
                <a:gd name="T6" fmla="*/ 41 w 370"/>
                <a:gd name="T7" fmla="*/ 246 h 380"/>
                <a:gd name="T8" fmla="*/ 180 w 370"/>
                <a:gd name="T9" fmla="*/ 340 h 380"/>
                <a:gd name="T10" fmla="*/ 330 w 370"/>
                <a:gd name="T11" fmla="*/ 190 h 380"/>
                <a:gd name="T12" fmla="*/ 180 w 370"/>
                <a:gd name="T13" fmla="*/ 40 h 380"/>
                <a:gd name="T14" fmla="*/ 47 w 370"/>
                <a:gd name="T15" fmla="*/ 126 h 380"/>
                <a:gd name="T16" fmla="*/ 21 w 370"/>
                <a:gd name="T17" fmla="*/ 136 h 380"/>
                <a:gd name="T18" fmla="*/ 10 w 370"/>
                <a:gd name="T19" fmla="*/ 110 h 380"/>
                <a:gd name="T20" fmla="*/ 180 w 370"/>
                <a:gd name="T21" fmla="*/ 0 h 380"/>
                <a:gd name="T22" fmla="*/ 370 w 370"/>
                <a:gd name="T23" fmla="*/ 190 h 380"/>
                <a:gd name="T24" fmla="*/ 180 w 370"/>
                <a:gd name="T2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380">
                  <a:moveTo>
                    <a:pt x="180" y="380"/>
                  </a:moveTo>
                  <a:cubicBezTo>
                    <a:pt x="98" y="380"/>
                    <a:pt x="33" y="336"/>
                    <a:pt x="4" y="260"/>
                  </a:cubicBezTo>
                  <a:cubicBezTo>
                    <a:pt x="0" y="250"/>
                    <a:pt x="5" y="238"/>
                    <a:pt x="16" y="234"/>
                  </a:cubicBezTo>
                  <a:cubicBezTo>
                    <a:pt x="26" y="230"/>
                    <a:pt x="37" y="236"/>
                    <a:pt x="41" y="246"/>
                  </a:cubicBezTo>
                  <a:cubicBezTo>
                    <a:pt x="65" y="306"/>
                    <a:pt x="114" y="340"/>
                    <a:pt x="180" y="340"/>
                  </a:cubicBezTo>
                  <a:cubicBezTo>
                    <a:pt x="263" y="340"/>
                    <a:pt x="330" y="272"/>
                    <a:pt x="330" y="190"/>
                  </a:cubicBezTo>
                  <a:cubicBezTo>
                    <a:pt x="330" y="108"/>
                    <a:pt x="263" y="40"/>
                    <a:pt x="180" y="40"/>
                  </a:cubicBezTo>
                  <a:cubicBezTo>
                    <a:pt x="117" y="40"/>
                    <a:pt x="71" y="70"/>
                    <a:pt x="47" y="126"/>
                  </a:cubicBezTo>
                  <a:cubicBezTo>
                    <a:pt x="43" y="136"/>
                    <a:pt x="31" y="141"/>
                    <a:pt x="21" y="136"/>
                  </a:cubicBezTo>
                  <a:cubicBezTo>
                    <a:pt x="11" y="132"/>
                    <a:pt x="6" y="120"/>
                    <a:pt x="10" y="110"/>
                  </a:cubicBezTo>
                  <a:cubicBezTo>
                    <a:pt x="40" y="39"/>
                    <a:pt x="101" y="0"/>
                    <a:pt x="180" y="0"/>
                  </a:cubicBezTo>
                  <a:cubicBezTo>
                    <a:pt x="285" y="0"/>
                    <a:pt x="370" y="85"/>
                    <a:pt x="370" y="190"/>
                  </a:cubicBezTo>
                  <a:cubicBezTo>
                    <a:pt x="370" y="295"/>
                    <a:pt x="285" y="380"/>
                    <a:pt x="180" y="38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3">
              <a:extLst>
                <a:ext uri="{FF2B5EF4-FFF2-40B4-BE49-F238E27FC236}">
                  <a16:creationId xmlns:a16="http://schemas.microsoft.com/office/drawing/2014/main" id="{D8ECA1A4-4D09-F64C-BE2E-D01E37314326}"/>
                </a:ext>
              </a:extLst>
            </p:cNvPr>
            <p:cNvSpPr>
              <a:spLocks/>
            </p:cNvSpPr>
            <p:nvPr/>
          </p:nvSpPr>
          <p:spPr bwMode="auto">
            <a:xfrm>
              <a:off x="2053" y="2482"/>
              <a:ext cx="400" cy="422"/>
            </a:xfrm>
            <a:custGeom>
              <a:avLst/>
              <a:gdLst>
                <a:gd name="T0" fmla="*/ 273 w 586"/>
                <a:gd name="T1" fmla="*/ 633 h 633"/>
                <a:gd name="T2" fmla="*/ 99 w 586"/>
                <a:gd name="T3" fmla="*/ 582 h 633"/>
                <a:gd name="T4" fmla="*/ 4 w 586"/>
                <a:gd name="T5" fmla="*/ 463 h 633"/>
                <a:gd name="T6" fmla="*/ 15 w 586"/>
                <a:gd name="T7" fmla="*/ 438 h 633"/>
                <a:gd name="T8" fmla="*/ 41 w 586"/>
                <a:gd name="T9" fmla="*/ 449 h 633"/>
                <a:gd name="T10" fmla="*/ 273 w 586"/>
                <a:gd name="T11" fmla="*/ 593 h 633"/>
                <a:gd name="T12" fmla="*/ 546 w 586"/>
                <a:gd name="T13" fmla="*/ 320 h 633"/>
                <a:gd name="T14" fmla="*/ 273 w 586"/>
                <a:gd name="T15" fmla="*/ 43 h 633"/>
                <a:gd name="T16" fmla="*/ 56 w 586"/>
                <a:gd name="T17" fmla="*/ 150 h 633"/>
                <a:gd name="T18" fmla="*/ 28 w 586"/>
                <a:gd name="T19" fmla="*/ 154 h 633"/>
                <a:gd name="T20" fmla="*/ 24 w 586"/>
                <a:gd name="T21" fmla="*/ 126 h 633"/>
                <a:gd name="T22" fmla="*/ 274 w 586"/>
                <a:gd name="T23" fmla="*/ 3 h 633"/>
                <a:gd name="T24" fmla="*/ 586 w 586"/>
                <a:gd name="T25" fmla="*/ 320 h 633"/>
                <a:gd name="T26" fmla="*/ 273 w 586"/>
                <a:gd name="T27"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6" h="633">
                  <a:moveTo>
                    <a:pt x="273" y="633"/>
                  </a:moveTo>
                  <a:cubicBezTo>
                    <a:pt x="209" y="633"/>
                    <a:pt x="148" y="615"/>
                    <a:pt x="99" y="582"/>
                  </a:cubicBezTo>
                  <a:cubicBezTo>
                    <a:pt x="54" y="551"/>
                    <a:pt x="21" y="509"/>
                    <a:pt x="4" y="463"/>
                  </a:cubicBezTo>
                  <a:cubicBezTo>
                    <a:pt x="0" y="453"/>
                    <a:pt x="5" y="441"/>
                    <a:pt x="15" y="438"/>
                  </a:cubicBezTo>
                  <a:cubicBezTo>
                    <a:pt x="26" y="434"/>
                    <a:pt x="37" y="439"/>
                    <a:pt x="41" y="449"/>
                  </a:cubicBezTo>
                  <a:cubicBezTo>
                    <a:pt x="68" y="521"/>
                    <a:pt x="150" y="593"/>
                    <a:pt x="273" y="593"/>
                  </a:cubicBezTo>
                  <a:cubicBezTo>
                    <a:pt x="424" y="593"/>
                    <a:pt x="546" y="471"/>
                    <a:pt x="546" y="320"/>
                  </a:cubicBezTo>
                  <a:cubicBezTo>
                    <a:pt x="546" y="168"/>
                    <a:pt x="426" y="47"/>
                    <a:pt x="273" y="43"/>
                  </a:cubicBezTo>
                  <a:cubicBezTo>
                    <a:pt x="154" y="40"/>
                    <a:pt x="94" y="99"/>
                    <a:pt x="56" y="150"/>
                  </a:cubicBezTo>
                  <a:cubicBezTo>
                    <a:pt x="49" y="159"/>
                    <a:pt x="36" y="160"/>
                    <a:pt x="28" y="154"/>
                  </a:cubicBezTo>
                  <a:cubicBezTo>
                    <a:pt x="19" y="147"/>
                    <a:pt x="17" y="134"/>
                    <a:pt x="24" y="126"/>
                  </a:cubicBezTo>
                  <a:cubicBezTo>
                    <a:pt x="65" y="71"/>
                    <a:pt x="135" y="0"/>
                    <a:pt x="274" y="3"/>
                  </a:cubicBezTo>
                  <a:cubicBezTo>
                    <a:pt x="449" y="7"/>
                    <a:pt x="586" y="146"/>
                    <a:pt x="586" y="320"/>
                  </a:cubicBezTo>
                  <a:cubicBezTo>
                    <a:pt x="586" y="493"/>
                    <a:pt x="446" y="633"/>
                    <a:pt x="273" y="63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4">
              <a:extLst>
                <a:ext uri="{FF2B5EF4-FFF2-40B4-BE49-F238E27FC236}">
                  <a16:creationId xmlns:a16="http://schemas.microsoft.com/office/drawing/2014/main" id="{D8A746FC-CECD-5F4F-9FA3-19935BF8E1AC}"/>
                </a:ext>
              </a:extLst>
            </p:cNvPr>
            <p:cNvSpPr>
              <a:spLocks/>
            </p:cNvSpPr>
            <p:nvPr/>
          </p:nvSpPr>
          <p:spPr bwMode="auto">
            <a:xfrm>
              <a:off x="1928" y="2615"/>
              <a:ext cx="274" cy="162"/>
            </a:xfrm>
            <a:custGeom>
              <a:avLst/>
              <a:gdLst>
                <a:gd name="T0" fmla="*/ 140 w 402"/>
                <a:gd name="T1" fmla="*/ 244 h 244"/>
                <a:gd name="T2" fmla="*/ 124 w 402"/>
                <a:gd name="T3" fmla="*/ 233 h 244"/>
                <a:gd name="T4" fmla="*/ 85 w 402"/>
                <a:gd name="T5" fmla="*/ 136 h 244"/>
                <a:gd name="T6" fmla="*/ 18 w 402"/>
                <a:gd name="T7" fmla="*/ 136 h 244"/>
                <a:gd name="T8" fmla="*/ 0 w 402"/>
                <a:gd name="T9" fmla="*/ 118 h 244"/>
                <a:gd name="T10" fmla="*/ 18 w 402"/>
                <a:gd name="T11" fmla="*/ 100 h 244"/>
                <a:gd name="T12" fmla="*/ 97 w 402"/>
                <a:gd name="T13" fmla="*/ 100 h 244"/>
                <a:gd name="T14" fmla="*/ 114 w 402"/>
                <a:gd name="T15" fmla="*/ 111 h 244"/>
                <a:gd name="T16" fmla="*/ 139 w 402"/>
                <a:gd name="T17" fmla="*/ 175 h 244"/>
                <a:gd name="T18" fmla="*/ 197 w 402"/>
                <a:gd name="T19" fmla="*/ 13 h 244"/>
                <a:gd name="T20" fmla="*/ 213 w 402"/>
                <a:gd name="T21" fmla="*/ 1 h 244"/>
                <a:gd name="T22" fmla="*/ 230 w 402"/>
                <a:gd name="T23" fmla="*/ 11 h 244"/>
                <a:gd name="T24" fmla="*/ 274 w 402"/>
                <a:gd name="T25" fmla="*/ 99 h 244"/>
                <a:gd name="T26" fmla="*/ 384 w 402"/>
                <a:gd name="T27" fmla="*/ 99 h 244"/>
                <a:gd name="T28" fmla="*/ 402 w 402"/>
                <a:gd name="T29" fmla="*/ 117 h 244"/>
                <a:gd name="T30" fmla="*/ 384 w 402"/>
                <a:gd name="T31" fmla="*/ 135 h 244"/>
                <a:gd name="T32" fmla="*/ 263 w 402"/>
                <a:gd name="T33" fmla="*/ 135 h 244"/>
                <a:gd name="T34" fmla="*/ 247 w 402"/>
                <a:gd name="T35" fmla="*/ 125 h 244"/>
                <a:gd name="T36" fmla="*/ 216 w 402"/>
                <a:gd name="T37" fmla="*/ 65 h 244"/>
                <a:gd name="T38" fmla="*/ 157 w 402"/>
                <a:gd name="T39" fmla="*/ 232 h 244"/>
                <a:gd name="T40" fmla="*/ 141 w 402"/>
                <a:gd name="T41" fmla="*/ 244 h 244"/>
                <a:gd name="T42" fmla="*/ 140 w 402"/>
                <a:gd name="T43"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244">
                  <a:moveTo>
                    <a:pt x="140" y="244"/>
                  </a:moveTo>
                  <a:cubicBezTo>
                    <a:pt x="133" y="244"/>
                    <a:pt x="126" y="240"/>
                    <a:pt x="124" y="233"/>
                  </a:cubicBezTo>
                  <a:cubicBezTo>
                    <a:pt x="85" y="136"/>
                    <a:pt x="85" y="136"/>
                    <a:pt x="85" y="136"/>
                  </a:cubicBezTo>
                  <a:cubicBezTo>
                    <a:pt x="18" y="136"/>
                    <a:pt x="18" y="136"/>
                    <a:pt x="18" y="136"/>
                  </a:cubicBezTo>
                  <a:cubicBezTo>
                    <a:pt x="8" y="136"/>
                    <a:pt x="0" y="128"/>
                    <a:pt x="0" y="118"/>
                  </a:cubicBezTo>
                  <a:cubicBezTo>
                    <a:pt x="0" y="108"/>
                    <a:pt x="8" y="100"/>
                    <a:pt x="18" y="100"/>
                  </a:cubicBezTo>
                  <a:cubicBezTo>
                    <a:pt x="97" y="100"/>
                    <a:pt x="97" y="100"/>
                    <a:pt x="97" y="100"/>
                  </a:cubicBezTo>
                  <a:cubicBezTo>
                    <a:pt x="104" y="100"/>
                    <a:pt x="111" y="104"/>
                    <a:pt x="114" y="111"/>
                  </a:cubicBezTo>
                  <a:cubicBezTo>
                    <a:pt x="139" y="175"/>
                    <a:pt x="139" y="175"/>
                    <a:pt x="139" y="175"/>
                  </a:cubicBezTo>
                  <a:cubicBezTo>
                    <a:pt x="197" y="13"/>
                    <a:pt x="197" y="13"/>
                    <a:pt x="197" y="13"/>
                  </a:cubicBezTo>
                  <a:cubicBezTo>
                    <a:pt x="199" y="6"/>
                    <a:pt x="205" y="1"/>
                    <a:pt x="213" y="1"/>
                  </a:cubicBezTo>
                  <a:cubicBezTo>
                    <a:pt x="220" y="0"/>
                    <a:pt x="226" y="4"/>
                    <a:pt x="230" y="11"/>
                  </a:cubicBezTo>
                  <a:cubicBezTo>
                    <a:pt x="274" y="99"/>
                    <a:pt x="274" y="99"/>
                    <a:pt x="274" y="99"/>
                  </a:cubicBezTo>
                  <a:cubicBezTo>
                    <a:pt x="384" y="99"/>
                    <a:pt x="384" y="99"/>
                    <a:pt x="384" y="99"/>
                  </a:cubicBezTo>
                  <a:cubicBezTo>
                    <a:pt x="394" y="99"/>
                    <a:pt x="402" y="107"/>
                    <a:pt x="402" y="117"/>
                  </a:cubicBezTo>
                  <a:cubicBezTo>
                    <a:pt x="402" y="127"/>
                    <a:pt x="394" y="135"/>
                    <a:pt x="384" y="135"/>
                  </a:cubicBezTo>
                  <a:cubicBezTo>
                    <a:pt x="263" y="135"/>
                    <a:pt x="263" y="135"/>
                    <a:pt x="263" y="135"/>
                  </a:cubicBezTo>
                  <a:cubicBezTo>
                    <a:pt x="256" y="135"/>
                    <a:pt x="250" y="131"/>
                    <a:pt x="247" y="125"/>
                  </a:cubicBezTo>
                  <a:cubicBezTo>
                    <a:pt x="216" y="65"/>
                    <a:pt x="216" y="65"/>
                    <a:pt x="216" y="65"/>
                  </a:cubicBezTo>
                  <a:cubicBezTo>
                    <a:pt x="157" y="232"/>
                    <a:pt x="157" y="232"/>
                    <a:pt x="157" y="232"/>
                  </a:cubicBezTo>
                  <a:cubicBezTo>
                    <a:pt x="155" y="239"/>
                    <a:pt x="148" y="244"/>
                    <a:pt x="141" y="244"/>
                  </a:cubicBezTo>
                  <a:cubicBezTo>
                    <a:pt x="141" y="244"/>
                    <a:pt x="140" y="244"/>
                    <a:pt x="140" y="24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45">
              <a:extLst>
                <a:ext uri="{FF2B5EF4-FFF2-40B4-BE49-F238E27FC236}">
                  <a16:creationId xmlns:a16="http://schemas.microsoft.com/office/drawing/2014/main" id="{FC787985-B8E7-BD4B-97A6-7FF8BFF627DC}"/>
                </a:ext>
              </a:extLst>
            </p:cNvPr>
            <p:cNvSpPr>
              <a:spLocks noChangeArrowheads="1"/>
            </p:cNvSpPr>
            <p:nvPr/>
          </p:nvSpPr>
          <p:spPr bwMode="auto">
            <a:xfrm>
              <a:off x="2188" y="2641"/>
              <a:ext cx="108" cy="105"/>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21E9499F-E929-394A-AFE3-98713B693E9F}"/>
              </a:ext>
            </a:extLst>
          </p:cNvPr>
          <p:cNvSpPr>
            <a:spLocks noEditPoints="1"/>
          </p:cNvSpPr>
          <p:nvPr/>
        </p:nvSpPr>
        <p:spPr bwMode="auto">
          <a:xfrm>
            <a:off x="2314030" y="2379571"/>
            <a:ext cx="1026245" cy="979423"/>
          </a:xfrm>
          <a:custGeom>
            <a:avLst/>
            <a:gdLst>
              <a:gd name="T0" fmla="*/ 854 w 875"/>
              <a:gd name="T1" fmla="*/ 769 h 856"/>
              <a:gd name="T2" fmla="*/ 614 w 875"/>
              <a:gd name="T3" fmla="*/ 543 h 856"/>
              <a:gd name="T4" fmla="*/ 685 w 875"/>
              <a:gd name="T5" fmla="*/ 338 h 856"/>
              <a:gd name="T6" fmla="*/ 342 w 875"/>
              <a:gd name="T7" fmla="*/ 0 h 856"/>
              <a:gd name="T8" fmla="*/ 0 w 875"/>
              <a:gd name="T9" fmla="*/ 338 h 856"/>
              <a:gd name="T10" fmla="*/ 342 w 875"/>
              <a:gd name="T11" fmla="*/ 676 h 856"/>
              <a:gd name="T12" fmla="*/ 541 w 875"/>
              <a:gd name="T13" fmla="*/ 613 h 856"/>
              <a:gd name="T14" fmla="*/ 785 w 875"/>
              <a:gd name="T15" fmla="*/ 842 h 856"/>
              <a:gd name="T16" fmla="*/ 819 w 875"/>
              <a:gd name="T17" fmla="*/ 856 h 856"/>
              <a:gd name="T18" fmla="*/ 856 w 875"/>
              <a:gd name="T19" fmla="*/ 840 h 856"/>
              <a:gd name="T20" fmla="*/ 854 w 875"/>
              <a:gd name="T21" fmla="*/ 769 h 856"/>
              <a:gd name="T22" fmla="*/ 80 w 875"/>
              <a:gd name="T23" fmla="*/ 338 h 856"/>
              <a:gd name="T24" fmla="*/ 342 w 875"/>
              <a:gd name="T25" fmla="*/ 81 h 856"/>
              <a:gd name="T26" fmla="*/ 604 w 875"/>
              <a:gd name="T27" fmla="*/ 338 h 856"/>
              <a:gd name="T28" fmla="*/ 342 w 875"/>
              <a:gd name="T29" fmla="*/ 595 h 856"/>
              <a:gd name="T30" fmla="*/ 80 w 875"/>
              <a:gd name="T31" fmla="*/ 33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5" h="856">
                <a:moveTo>
                  <a:pt x="854" y="769"/>
                </a:moveTo>
                <a:cubicBezTo>
                  <a:pt x="614" y="543"/>
                  <a:pt x="614" y="543"/>
                  <a:pt x="614" y="543"/>
                </a:cubicBezTo>
                <a:cubicBezTo>
                  <a:pt x="659" y="486"/>
                  <a:pt x="685" y="415"/>
                  <a:pt x="685" y="338"/>
                </a:cubicBezTo>
                <a:cubicBezTo>
                  <a:pt x="685" y="152"/>
                  <a:pt x="531" y="0"/>
                  <a:pt x="342" y="0"/>
                </a:cubicBezTo>
                <a:cubicBezTo>
                  <a:pt x="153" y="0"/>
                  <a:pt x="0" y="152"/>
                  <a:pt x="0" y="338"/>
                </a:cubicBezTo>
                <a:cubicBezTo>
                  <a:pt x="0" y="524"/>
                  <a:pt x="153" y="676"/>
                  <a:pt x="342" y="676"/>
                </a:cubicBezTo>
                <a:cubicBezTo>
                  <a:pt x="416" y="676"/>
                  <a:pt x="485" y="652"/>
                  <a:pt x="541" y="613"/>
                </a:cubicBezTo>
                <a:cubicBezTo>
                  <a:pt x="785" y="842"/>
                  <a:pt x="785" y="842"/>
                  <a:pt x="785" y="842"/>
                </a:cubicBezTo>
                <a:cubicBezTo>
                  <a:pt x="795" y="852"/>
                  <a:pt x="807" y="856"/>
                  <a:pt x="819" y="856"/>
                </a:cubicBezTo>
                <a:cubicBezTo>
                  <a:pt x="833" y="856"/>
                  <a:pt x="846" y="851"/>
                  <a:pt x="856" y="840"/>
                </a:cubicBezTo>
                <a:cubicBezTo>
                  <a:pt x="875" y="820"/>
                  <a:pt x="874" y="788"/>
                  <a:pt x="854" y="769"/>
                </a:cubicBezTo>
                <a:close/>
                <a:moveTo>
                  <a:pt x="80" y="338"/>
                </a:moveTo>
                <a:cubicBezTo>
                  <a:pt x="80" y="196"/>
                  <a:pt x="198" y="81"/>
                  <a:pt x="342" y="81"/>
                </a:cubicBezTo>
                <a:cubicBezTo>
                  <a:pt x="487" y="81"/>
                  <a:pt x="604" y="196"/>
                  <a:pt x="604" y="338"/>
                </a:cubicBezTo>
                <a:cubicBezTo>
                  <a:pt x="604" y="480"/>
                  <a:pt x="487" y="595"/>
                  <a:pt x="342" y="595"/>
                </a:cubicBezTo>
                <a:cubicBezTo>
                  <a:pt x="198" y="595"/>
                  <a:pt x="80" y="480"/>
                  <a:pt x="80" y="33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a:extLst>
              <a:ext uri="{FF2B5EF4-FFF2-40B4-BE49-F238E27FC236}">
                <a16:creationId xmlns:a16="http://schemas.microsoft.com/office/drawing/2014/main" id="{3D8A642D-425B-7243-BA78-A4C5E71C6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096" y="2491731"/>
            <a:ext cx="565580" cy="549152"/>
          </a:xfrm>
          <a:prstGeom prst="rect">
            <a:avLst/>
          </a:prstGeom>
        </p:spPr>
      </p:pic>
      <p:sp>
        <p:nvSpPr>
          <p:cNvPr id="23" name="TextBox 22">
            <a:extLst>
              <a:ext uri="{FF2B5EF4-FFF2-40B4-BE49-F238E27FC236}">
                <a16:creationId xmlns:a16="http://schemas.microsoft.com/office/drawing/2014/main" id="{03684BEB-B109-A74B-87AC-ECDFCC2D555A}"/>
              </a:ext>
            </a:extLst>
          </p:cNvPr>
          <p:cNvSpPr txBox="1"/>
          <p:nvPr/>
        </p:nvSpPr>
        <p:spPr>
          <a:xfrm>
            <a:off x="4036188" y="4734562"/>
            <a:ext cx="852861" cy="369332"/>
          </a:xfrm>
          <a:prstGeom prst="rect">
            <a:avLst/>
          </a:prstGeom>
          <a:noFill/>
        </p:spPr>
        <p:txBody>
          <a:bodyPr wrap="square" rtlCol="0">
            <a:spAutoFit/>
          </a:bodyPr>
          <a:lstStyle/>
          <a:p>
            <a:pPr rtl="0"/>
            <a:r>
              <a:rPr lang="ja-JP">
                <a:latin typeface="+mn-lt"/>
              </a:rPr>
              <a:t>CTR</a:t>
            </a:r>
          </a:p>
        </p:txBody>
      </p:sp>
      <p:sp>
        <p:nvSpPr>
          <p:cNvPr id="33" name="TextBox 32">
            <a:extLst>
              <a:ext uri="{FF2B5EF4-FFF2-40B4-BE49-F238E27FC236}">
                <a16:creationId xmlns:a16="http://schemas.microsoft.com/office/drawing/2014/main" id="{4345A00F-7FA2-A24C-8677-1D9E2C51D259}"/>
              </a:ext>
            </a:extLst>
          </p:cNvPr>
          <p:cNvSpPr txBox="1"/>
          <p:nvPr/>
        </p:nvSpPr>
        <p:spPr>
          <a:xfrm>
            <a:off x="629411" y="2532182"/>
            <a:ext cx="1670650" cy="461665"/>
          </a:xfrm>
          <a:prstGeom prst="rect">
            <a:avLst/>
          </a:prstGeom>
          <a:noFill/>
        </p:spPr>
        <p:txBody>
          <a:bodyPr wrap="none" rtlCol="0">
            <a:spAutoFit/>
          </a:bodyPr>
          <a:lstStyle/>
          <a:p>
            <a:pPr rtl="0"/>
            <a:r>
              <a:rPr lang="ja-JP" sz="2400" i="1">
                <a:latin typeface="+mn-lt"/>
              </a:rPr>
              <a:t>Investigate</a:t>
            </a:r>
          </a:p>
        </p:txBody>
      </p:sp>
      <p:cxnSp>
        <p:nvCxnSpPr>
          <p:cNvPr id="94" name="Straight Connector 93">
            <a:extLst>
              <a:ext uri="{FF2B5EF4-FFF2-40B4-BE49-F238E27FC236}">
                <a16:creationId xmlns:a16="http://schemas.microsoft.com/office/drawing/2014/main" id="{4B66A4E4-B157-5541-AC48-3C304518C351}"/>
              </a:ext>
            </a:extLst>
          </p:cNvPr>
          <p:cNvCxnSpPr>
            <a:cxnSpLocks/>
          </p:cNvCxnSpPr>
          <p:nvPr/>
        </p:nvCxnSpPr>
        <p:spPr>
          <a:xfrm flipH="1">
            <a:off x="6142564" y="2428029"/>
            <a:ext cx="378834" cy="398957"/>
          </a:xfrm>
          <a:prstGeom prst="line">
            <a:avLst/>
          </a:prstGeom>
          <a:ln w="381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566109F1-C63A-794A-9C38-646F8932880B}"/>
              </a:ext>
            </a:extLst>
          </p:cNvPr>
          <p:cNvSpPr txBox="1"/>
          <p:nvPr/>
        </p:nvSpPr>
        <p:spPr>
          <a:xfrm>
            <a:off x="6616356" y="2518591"/>
            <a:ext cx="1669047" cy="461665"/>
          </a:xfrm>
          <a:prstGeom prst="rect">
            <a:avLst/>
          </a:prstGeom>
          <a:noFill/>
        </p:spPr>
        <p:txBody>
          <a:bodyPr wrap="none" rtlCol="0">
            <a:spAutoFit/>
          </a:bodyPr>
          <a:lstStyle/>
          <a:p>
            <a:pPr rtl="0"/>
            <a:r>
              <a:rPr lang="ja-JP" sz="2400" i="1">
                <a:latin typeface="+mn-lt"/>
              </a:rPr>
              <a:t>Remediate</a:t>
            </a:r>
          </a:p>
        </p:txBody>
      </p:sp>
      <p:pic>
        <p:nvPicPr>
          <p:cNvPr id="99" name="Picture 98">
            <a:extLst>
              <a:ext uri="{FF2B5EF4-FFF2-40B4-BE49-F238E27FC236}">
                <a16:creationId xmlns:a16="http://schemas.microsoft.com/office/drawing/2014/main" id="{681210C8-D566-AD45-A021-74D76A80F5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65556" y="746579"/>
            <a:ext cx="911659" cy="877508"/>
          </a:xfrm>
          <a:prstGeom prst="rect">
            <a:avLst/>
          </a:prstGeom>
        </p:spPr>
      </p:pic>
      <p:sp>
        <p:nvSpPr>
          <p:cNvPr id="100" name="TextBox 99">
            <a:extLst>
              <a:ext uri="{FF2B5EF4-FFF2-40B4-BE49-F238E27FC236}">
                <a16:creationId xmlns:a16="http://schemas.microsoft.com/office/drawing/2014/main" id="{0914A7B5-3504-A74E-A817-6A44BD61B4FD}"/>
              </a:ext>
            </a:extLst>
          </p:cNvPr>
          <p:cNvSpPr txBox="1"/>
          <p:nvPr/>
        </p:nvSpPr>
        <p:spPr>
          <a:xfrm>
            <a:off x="4068563" y="419419"/>
            <a:ext cx="705642" cy="369332"/>
          </a:xfrm>
          <a:prstGeom prst="rect">
            <a:avLst/>
          </a:prstGeom>
          <a:noFill/>
        </p:spPr>
        <p:txBody>
          <a:bodyPr wrap="none" rtlCol="0">
            <a:spAutoFit/>
          </a:bodyPr>
          <a:lstStyle/>
          <a:p>
            <a:pPr rtl="0"/>
            <a:r>
              <a:rPr lang="ja-JP">
                <a:latin typeface="+mn-lt"/>
              </a:rPr>
              <a:t>WSA</a:t>
            </a:r>
          </a:p>
        </p:txBody>
      </p:sp>
      <p:sp>
        <p:nvSpPr>
          <p:cNvPr id="145" name="Freeform 3">
            <a:extLst>
              <a:ext uri="{FF2B5EF4-FFF2-40B4-BE49-F238E27FC236}">
                <a16:creationId xmlns:a16="http://schemas.microsoft.com/office/drawing/2014/main" id="{4E99E06C-DA65-CF49-93D0-D08C73649A88}"/>
              </a:ext>
            </a:extLst>
          </p:cNvPr>
          <p:cNvSpPr>
            <a:spLocks noChangeArrowheads="1"/>
          </p:cNvSpPr>
          <p:nvPr/>
        </p:nvSpPr>
        <p:spPr bwMode="auto">
          <a:xfrm>
            <a:off x="3590836" y="1882053"/>
            <a:ext cx="1671433" cy="1748369"/>
          </a:xfrm>
          <a:custGeom>
            <a:avLst/>
            <a:gdLst>
              <a:gd name="T0" fmla="*/ 415096 w 15138"/>
              <a:gd name="T1" fmla="*/ 620334 h 15199"/>
              <a:gd name="T2" fmla="*/ 415096 w 15138"/>
              <a:gd name="T3" fmla="*/ 620334 h 15199"/>
              <a:gd name="T4" fmla="*/ 758549 w 15138"/>
              <a:gd name="T5" fmla="*/ 276864 h 15199"/>
              <a:gd name="T6" fmla="*/ 1102002 w 15138"/>
              <a:gd name="T7" fmla="*/ 559488 h 15199"/>
              <a:gd name="T8" fmla="*/ 2331449 w 15138"/>
              <a:gd name="T9" fmla="*/ 332309 h 15199"/>
              <a:gd name="T10" fmla="*/ 2674902 w 15138"/>
              <a:gd name="T11" fmla="*/ 0 h 15199"/>
              <a:gd name="T12" fmla="*/ 3017995 w 15138"/>
              <a:gd name="T13" fmla="*/ 321148 h 15199"/>
              <a:gd name="T14" fmla="*/ 4341766 w 15138"/>
              <a:gd name="T15" fmla="*/ 559488 h 15199"/>
              <a:gd name="T16" fmla="*/ 4684859 w 15138"/>
              <a:gd name="T17" fmla="*/ 271463 h 15199"/>
              <a:gd name="T18" fmla="*/ 5034072 w 15138"/>
              <a:gd name="T19" fmla="*/ 620334 h 15199"/>
              <a:gd name="T20" fmla="*/ 2735384 w 15138"/>
              <a:gd name="T21" fmla="*/ 5466353 h 15199"/>
              <a:gd name="T22" fmla="*/ 2724584 w 15138"/>
              <a:gd name="T23" fmla="*/ 5460952 h 15199"/>
              <a:gd name="T24" fmla="*/ 2708023 w 15138"/>
              <a:gd name="T25" fmla="*/ 5466353 h 15199"/>
              <a:gd name="T26" fmla="*/ 415096 w 15138"/>
              <a:gd name="T27" fmla="*/ 620334 h 151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138" h="15199">
                <a:moveTo>
                  <a:pt x="1153" y="1723"/>
                </a:moveTo>
                <a:lnTo>
                  <a:pt x="1153" y="1723"/>
                </a:lnTo>
                <a:cubicBezTo>
                  <a:pt x="1153" y="1200"/>
                  <a:pt x="1584" y="769"/>
                  <a:pt x="2107" y="769"/>
                </a:cubicBezTo>
                <a:cubicBezTo>
                  <a:pt x="2584" y="769"/>
                  <a:pt x="2984" y="1107"/>
                  <a:pt x="3061" y="1554"/>
                </a:cubicBezTo>
                <a:cubicBezTo>
                  <a:pt x="4138" y="1353"/>
                  <a:pt x="5876" y="1046"/>
                  <a:pt x="6476" y="923"/>
                </a:cubicBezTo>
                <a:cubicBezTo>
                  <a:pt x="6491" y="415"/>
                  <a:pt x="6922" y="0"/>
                  <a:pt x="7430" y="0"/>
                </a:cubicBezTo>
                <a:cubicBezTo>
                  <a:pt x="7937" y="0"/>
                  <a:pt x="8352" y="400"/>
                  <a:pt x="8383" y="892"/>
                </a:cubicBezTo>
                <a:cubicBezTo>
                  <a:pt x="12060" y="1554"/>
                  <a:pt x="12060" y="1554"/>
                  <a:pt x="12060" y="1554"/>
                </a:cubicBezTo>
                <a:cubicBezTo>
                  <a:pt x="12152" y="1092"/>
                  <a:pt x="12537" y="754"/>
                  <a:pt x="13013" y="754"/>
                </a:cubicBezTo>
                <a:cubicBezTo>
                  <a:pt x="13537" y="754"/>
                  <a:pt x="13983" y="1184"/>
                  <a:pt x="13983" y="1723"/>
                </a:cubicBezTo>
                <a:cubicBezTo>
                  <a:pt x="15137" y="12537"/>
                  <a:pt x="8398" y="15183"/>
                  <a:pt x="7598" y="15183"/>
                </a:cubicBezTo>
                <a:cubicBezTo>
                  <a:pt x="7583" y="15183"/>
                  <a:pt x="7583" y="15183"/>
                  <a:pt x="7568" y="15168"/>
                </a:cubicBezTo>
                <a:cubicBezTo>
                  <a:pt x="7553" y="15168"/>
                  <a:pt x="7538" y="15183"/>
                  <a:pt x="7522" y="15183"/>
                </a:cubicBezTo>
                <a:cubicBezTo>
                  <a:pt x="6722" y="15198"/>
                  <a:pt x="0" y="12552"/>
                  <a:pt x="1153" y="1723"/>
                </a:cubicBezTo>
              </a:path>
            </a:pathLst>
          </a:custGeom>
          <a:solidFill>
            <a:srgbClr val="00BCE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lstStyle/>
          <a:p>
            <a:pPr algn="ctr"/>
            <a:endParaRPr lang="en-US" dirty="0">
              <a:latin typeface="+mn-lt"/>
            </a:endParaRPr>
          </a:p>
        </p:txBody>
      </p:sp>
      <p:sp>
        <p:nvSpPr>
          <p:cNvPr id="148" name="TextBox 147">
            <a:extLst>
              <a:ext uri="{FF2B5EF4-FFF2-40B4-BE49-F238E27FC236}">
                <a16:creationId xmlns:a16="http://schemas.microsoft.com/office/drawing/2014/main" id="{2D6F417B-3EDB-654C-B5A6-D5D947461303}"/>
              </a:ext>
            </a:extLst>
          </p:cNvPr>
          <p:cNvSpPr txBox="1"/>
          <p:nvPr/>
        </p:nvSpPr>
        <p:spPr>
          <a:xfrm>
            <a:off x="3673785" y="2145936"/>
            <a:ext cx="1505540" cy="646331"/>
          </a:xfrm>
          <a:prstGeom prst="rect">
            <a:avLst/>
          </a:prstGeom>
          <a:noFill/>
        </p:spPr>
        <p:txBody>
          <a:bodyPr wrap="none" rtlCol="0">
            <a:spAutoFit/>
          </a:bodyPr>
          <a:lstStyle/>
          <a:p>
            <a:pPr algn="ctr" rtl="0"/>
            <a:r>
              <a:rPr lang="ja-JP">
                <a:solidFill>
                  <a:schemeClr val="bg2"/>
                </a:solidFill>
                <a:latin typeface="+mn-lt"/>
              </a:rPr>
              <a:t>Policy</a:t>
            </a:r>
          </a:p>
          <a:p>
            <a:pPr algn="ctr" rtl="0"/>
            <a:r>
              <a:rPr lang="ja-JP">
                <a:solidFill>
                  <a:schemeClr val="bg2"/>
                </a:solidFill>
                <a:latin typeface="+mn-lt"/>
              </a:rPr>
              <a:t>Enforcement</a:t>
            </a:r>
          </a:p>
        </p:txBody>
      </p:sp>
      <p:sp>
        <p:nvSpPr>
          <p:cNvPr id="150" name="Freeform 4">
            <a:extLst>
              <a:ext uri="{FF2B5EF4-FFF2-40B4-BE49-F238E27FC236}">
                <a16:creationId xmlns:a16="http://schemas.microsoft.com/office/drawing/2014/main" id="{095067FF-168F-6C43-8726-A7B0323ECA33}"/>
              </a:ext>
            </a:extLst>
          </p:cNvPr>
          <p:cNvSpPr>
            <a:spLocks noChangeArrowheads="1"/>
          </p:cNvSpPr>
          <p:nvPr/>
        </p:nvSpPr>
        <p:spPr bwMode="auto">
          <a:xfrm>
            <a:off x="4218171" y="2965169"/>
            <a:ext cx="261070" cy="237743"/>
          </a:xfrm>
          <a:custGeom>
            <a:avLst/>
            <a:gdLst>
              <a:gd name="T0" fmla="*/ 110882 w 4123"/>
              <a:gd name="T1" fmla="*/ 636351 h 4984"/>
              <a:gd name="T2" fmla="*/ 110882 w 4123"/>
              <a:gd name="T3" fmla="*/ 636351 h 4984"/>
              <a:gd name="T4" fmla="*/ 216005 w 4123"/>
              <a:gd name="T5" fmla="*/ 116256 h 4984"/>
              <a:gd name="T6" fmla="*/ 736936 w 4123"/>
              <a:gd name="T7" fmla="*/ 221355 h 4984"/>
              <a:gd name="T8" fmla="*/ 1367669 w 4123"/>
              <a:gd name="T9" fmla="*/ 1162563 h 4984"/>
              <a:gd name="T10" fmla="*/ 1268307 w 4123"/>
              <a:gd name="T11" fmla="*/ 1683018 h 4984"/>
              <a:gd name="T12" fmla="*/ 1268307 w 4123"/>
              <a:gd name="T13" fmla="*/ 1683018 h 4984"/>
              <a:gd name="T14" fmla="*/ 747736 w 4123"/>
              <a:gd name="T15" fmla="*/ 1577919 h 4984"/>
              <a:gd name="T16" fmla="*/ 110882 w 4123"/>
              <a:gd name="T17" fmla="*/ 636351 h 4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23" h="4984">
                <a:moveTo>
                  <a:pt x="308" y="1768"/>
                </a:moveTo>
                <a:lnTo>
                  <a:pt x="308" y="1768"/>
                </a:lnTo>
                <a:cubicBezTo>
                  <a:pt x="0" y="1292"/>
                  <a:pt x="123" y="646"/>
                  <a:pt x="600" y="323"/>
                </a:cubicBezTo>
                <a:cubicBezTo>
                  <a:pt x="1077" y="0"/>
                  <a:pt x="1723" y="139"/>
                  <a:pt x="2047" y="615"/>
                </a:cubicBezTo>
                <a:cubicBezTo>
                  <a:pt x="3799" y="3230"/>
                  <a:pt x="3799" y="3230"/>
                  <a:pt x="3799" y="3230"/>
                </a:cubicBezTo>
                <a:cubicBezTo>
                  <a:pt x="4122" y="3707"/>
                  <a:pt x="3999" y="4353"/>
                  <a:pt x="3523" y="4676"/>
                </a:cubicBezTo>
                <a:cubicBezTo>
                  <a:pt x="3046" y="4983"/>
                  <a:pt x="2400" y="4860"/>
                  <a:pt x="2077" y="4384"/>
                </a:cubicBezTo>
                <a:lnTo>
                  <a:pt x="308" y="1768"/>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mn-lt"/>
            </a:endParaRPr>
          </a:p>
        </p:txBody>
      </p:sp>
      <p:sp>
        <p:nvSpPr>
          <p:cNvPr id="151" name="Freeform 4">
            <a:extLst>
              <a:ext uri="{FF2B5EF4-FFF2-40B4-BE49-F238E27FC236}">
                <a16:creationId xmlns:a16="http://schemas.microsoft.com/office/drawing/2014/main" id="{06DF07CA-63B1-7544-B69F-C8FA6290AEF2}"/>
              </a:ext>
            </a:extLst>
          </p:cNvPr>
          <p:cNvSpPr>
            <a:spLocks noChangeArrowheads="1"/>
          </p:cNvSpPr>
          <p:nvPr/>
        </p:nvSpPr>
        <p:spPr bwMode="auto">
          <a:xfrm rot="3347669">
            <a:off x="4363191" y="2811416"/>
            <a:ext cx="237312" cy="416241"/>
          </a:xfrm>
          <a:custGeom>
            <a:avLst/>
            <a:gdLst>
              <a:gd name="T0" fmla="*/ 110882 w 4123"/>
              <a:gd name="T1" fmla="*/ 636351 h 4984"/>
              <a:gd name="T2" fmla="*/ 110882 w 4123"/>
              <a:gd name="T3" fmla="*/ 636351 h 4984"/>
              <a:gd name="T4" fmla="*/ 216005 w 4123"/>
              <a:gd name="T5" fmla="*/ 116256 h 4984"/>
              <a:gd name="T6" fmla="*/ 736936 w 4123"/>
              <a:gd name="T7" fmla="*/ 221355 h 4984"/>
              <a:gd name="T8" fmla="*/ 1367669 w 4123"/>
              <a:gd name="T9" fmla="*/ 1162563 h 4984"/>
              <a:gd name="T10" fmla="*/ 1268307 w 4123"/>
              <a:gd name="T11" fmla="*/ 1683018 h 4984"/>
              <a:gd name="T12" fmla="*/ 1268307 w 4123"/>
              <a:gd name="T13" fmla="*/ 1683018 h 4984"/>
              <a:gd name="T14" fmla="*/ 747736 w 4123"/>
              <a:gd name="T15" fmla="*/ 1577919 h 4984"/>
              <a:gd name="T16" fmla="*/ 110882 w 4123"/>
              <a:gd name="T17" fmla="*/ 636351 h 4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23" h="4984">
                <a:moveTo>
                  <a:pt x="308" y="1768"/>
                </a:moveTo>
                <a:lnTo>
                  <a:pt x="308" y="1768"/>
                </a:lnTo>
                <a:cubicBezTo>
                  <a:pt x="0" y="1292"/>
                  <a:pt x="123" y="646"/>
                  <a:pt x="600" y="323"/>
                </a:cubicBezTo>
                <a:cubicBezTo>
                  <a:pt x="1077" y="0"/>
                  <a:pt x="1723" y="139"/>
                  <a:pt x="2047" y="615"/>
                </a:cubicBezTo>
                <a:cubicBezTo>
                  <a:pt x="3799" y="3230"/>
                  <a:pt x="3799" y="3230"/>
                  <a:pt x="3799" y="3230"/>
                </a:cubicBezTo>
                <a:cubicBezTo>
                  <a:pt x="4122" y="3707"/>
                  <a:pt x="3999" y="4353"/>
                  <a:pt x="3523" y="4676"/>
                </a:cubicBezTo>
                <a:cubicBezTo>
                  <a:pt x="3046" y="4983"/>
                  <a:pt x="2400" y="4860"/>
                  <a:pt x="2077" y="4384"/>
                </a:cubicBezTo>
                <a:lnTo>
                  <a:pt x="308" y="1768"/>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mn-lt"/>
            </a:endParaRPr>
          </a:p>
        </p:txBody>
      </p:sp>
      <p:pic>
        <p:nvPicPr>
          <p:cNvPr id="152" name="Picture 151">
            <a:extLst>
              <a:ext uri="{FF2B5EF4-FFF2-40B4-BE49-F238E27FC236}">
                <a16:creationId xmlns:a16="http://schemas.microsoft.com/office/drawing/2014/main" id="{110152FF-6944-2444-9819-D73DF6A1F5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74105" y="32164"/>
            <a:ext cx="618297" cy="618297"/>
          </a:xfrm>
          <a:prstGeom prst="rect">
            <a:avLst/>
          </a:prstGeom>
        </p:spPr>
      </p:pic>
      <p:cxnSp>
        <p:nvCxnSpPr>
          <p:cNvPr id="166" name="Straight Connector 165">
            <a:extLst>
              <a:ext uri="{FF2B5EF4-FFF2-40B4-BE49-F238E27FC236}">
                <a16:creationId xmlns:a16="http://schemas.microsoft.com/office/drawing/2014/main" id="{F028F133-4837-2846-BA41-A51A9CDC8596}"/>
              </a:ext>
            </a:extLst>
          </p:cNvPr>
          <p:cNvCxnSpPr>
            <a:cxnSpLocks/>
          </p:cNvCxnSpPr>
          <p:nvPr/>
        </p:nvCxnSpPr>
        <p:spPr>
          <a:xfrm flipV="1">
            <a:off x="5858134" y="3374774"/>
            <a:ext cx="209059" cy="134854"/>
          </a:xfrm>
          <a:prstGeom prst="line">
            <a:avLst/>
          </a:prstGeom>
          <a:ln w="1016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6C145BD-7BFD-9148-9F75-52A37E99E312}"/>
              </a:ext>
            </a:extLst>
          </p:cNvPr>
          <p:cNvCxnSpPr>
            <a:cxnSpLocks/>
          </p:cNvCxnSpPr>
          <p:nvPr/>
        </p:nvCxnSpPr>
        <p:spPr>
          <a:xfrm>
            <a:off x="6078819" y="3381161"/>
            <a:ext cx="52656" cy="240218"/>
          </a:xfrm>
          <a:prstGeom prst="line">
            <a:avLst/>
          </a:prstGeom>
          <a:ln w="1016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96713275-94BF-6E42-9464-258747CCA704}"/>
              </a:ext>
            </a:extLst>
          </p:cNvPr>
          <p:cNvCxnSpPr>
            <a:cxnSpLocks/>
            <a:endCxn id="138" idx="4"/>
          </p:cNvCxnSpPr>
          <p:nvPr/>
        </p:nvCxnSpPr>
        <p:spPr>
          <a:xfrm flipV="1">
            <a:off x="2690793" y="3374774"/>
            <a:ext cx="65058" cy="255648"/>
          </a:xfrm>
          <a:prstGeom prst="line">
            <a:avLst/>
          </a:prstGeom>
          <a:ln w="1016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B340045-42F3-424B-91D6-35EA0E4F8387}"/>
              </a:ext>
            </a:extLst>
          </p:cNvPr>
          <p:cNvCxnSpPr>
            <a:cxnSpLocks/>
            <a:endCxn id="138" idx="4"/>
          </p:cNvCxnSpPr>
          <p:nvPr/>
        </p:nvCxnSpPr>
        <p:spPr>
          <a:xfrm flipH="1" flipV="1">
            <a:off x="2755851" y="3374774"/>
            <a:ext cx="223519" cy="142562"/>
          </a:xfrm>
          <a:prstGeom prst="line">
            <a:avLst/>
          </a:prstGeom>
          <a:ln w="1016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F4F33D2-576C-F445-95BF-2482C9F1CC17}"/>
              </a:ext>
            </a:extLst>
          </p:cNvPr>
          <p:cNvCxnSpPr>
            <a:cxnSpLocks/>
          </p:cNvCxnSpPr>
          <p:nvPr/>
        </p:nvCxnSpPr>
        <p:spPr>
          <a:xfrm>
            <a:off x="3557623" y="1069533"/>
            <a:ext cx="275646" cy="26446"/>
          </a:xfrm>
          <a:prstGeom prst="line">
            <a:avLst/>
          </a:prstGeom>
          <a:ln w="1016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DE70D64-FBAA-8A49-8A5A-6AF09966C1BD}"/>
              </a:ext>
            </a:extLst>
          </p:cNvPr>
          <p:cNvCxnSpPr>
            <a:cxnSpLocks/>
          </p:cNvCxnSpPr>
          <p:nvPr/>
        </p:nvCxnSpPr>
        <p:spPr>
          <a:xfrm flipH="1">
            <a:off x="3689624" y="1117676"/>
            <a:ext cx="143645" cy="216987"/>
          </a:xfrm>
          <a:prstGeom prst="line">
            <a:avLst/>
          </a:prstGeom>
          <a:ln w="1016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E117AA6-825E-2A4E-9882-4B688C666221}"/>
              </a:ext>
            </a:extLst>
          </p:cNvPr>
          <p:cNvCxnSpPr>
            <a:cxnSpLocks/>
          </p:cNvCxnSpPr>
          <p:nvPr/>
        </p:nvCxnSpPr>
        <p:spPr>
          <a:xfrm flipH="1" flipV="1">
            <a:off x="5006309" y="1120965"/>
            <a:ext cx="85268" cy="186816"/>
          </a:xfrm>
          <a:prstGeom prst="line">
            <a:avLst/>
          </a:prstGeom>
          <a:ln w="1016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2F4D70F-D715-3949-BECA-A64999DF87B6}"/>
              </a:ext>
            </a:extLst>
          </p:cNvPr>
          <p:cNvCxnSpPr>
            <a:cxnSpLocks/>
          </p:cNvCxnSpPr>
          <p:nvPr/>
        </p:nvCxnSpPr>
        <p:spPr>
          <a:xfrm flipV="1">
            <a:off x="5014181" y="1063241"/>
            <a:ext cx="198462" cy="48894"/>
          </a:xfrm>
          <a:prstGeom prst="line">
            <a:avLst/>
          </a:prstGeom>
          <a:ln w="1016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021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3">
            <a:extLst>
              <a:ext uri="{FF2B5EF4-FFF2-40B4-BE49-F238E27FC236}">
                <a16:creationId xmlns:a16="http://schemas.microsoft.com/office/drawing/2014/main" id="{7BE2AE55-F6CA-2B44-BD89-1FA954485594}"/>
              </a:ext>
            </a:extLst>
          </p:cNvPr>
          <p:cNvSpPr>
            <a:spLocks noChangeArrowheads="1"/>
          </p:cNvSpPr>
          <p:nvPr/>
        </p:nvSpPr>
        <p:spPr bwMode="auto">
          <a:xfrm>
            <a:off x="102503" y="2102893"/>
            <a:ext cx="2305434" cy="2581094"/>
          </a:xfrm>
          <a:custGeom>
            <a:avLst/>
            <a:gdLst>
              <a:gd name="T0" fmla="*/ 415096 w 15138"/>
              <a:gd name="T1" fmla="*/ 620334 h 15199"/>
              <a:gd name="T2" fmla="*/ 415096 w 15138"/>
              <a:gd name="T3" fmla="*/ 620334 h 15199"/>
              <a:gd name="T4" fmla="*/ 758549 w 15138"/>
              <a:gd name="T5" fmla="*/ 276864 h 15199"/>
              <a:gd name="T6" fmla="*/ 1102002 w 15138"/>
              <a:gd name="T7" fmla="*/ 559488 h 15199"/>
              <a:gd name="T8" fmla="*/ 2331449 w 15138"/>
              <a:gd name="T9" fmla="*/ 332309 h 15199"/>
              <a:gd name="T10" fmla="*/ 2674902 w 15138"/>
              <a:gd name="T11" fmla="*/ 0 h 15199"/>
              <a:gd name="T12" fmla="*/ 3017995 w 15138"/>
              <a:gd name="T13" fmla="*/ 321148 h 15199"/>
              <a:gd name="T14" fmla="*/ 4341766 w 15138"/>
              <a:gd name="T15" fmla="*/ 559488 h 15199"/>
              <a:gd name="T16" fmla="*/ 4684859 w 15138"/>
              <a:gd name="T17" fmla="*/ 271463 h 15199"/>
              <a:gd name="T18" fmla="*/ 5034072 w 15138"/>
              <a:gd name="T19" fmla="*/ 620334 h 15199"/>
              <a:gd name="T20" fmla="*/ 2735384 w 15138"/>
              <a:gd name="T21" fmla="*/ 5466353 h 15199"/>
              <a:gd name="T22" fmla="*/ 2724584 w 15138"/>
              <a:gd name="T23" fmla="*/ 5460952 h 15199"/>
              <a:gd name="T24" fmla="*/ 2708023 w 15138"/>
              <a:gd name="T25" fmla="*/ 5466353 h 15199"/>
              <a:gd name="T26" fmla="*/ 415096 w 15138"/>
              <a:gd name="T27" fmla="*/ 620334 h 151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138" h="15199">
                <a:moveTo>
                  <a:pt x="1153" y="1723"/>
                </a:moveTo>
                <a:lnTo>
                  <a:pt x="1153" y="1723"/>
                </a:lnTo>
                <a:cubicBezTo>
                  <a:pt x="1153" y="1200"/>
                  <a:pt x="1584" y="769"/>
                  <a:pt x="2107" y="769"/>
                </a:cubicBezTo>
                <a:cubicBezTo>
                  <a:pt x="2584" y="769"/>
                  <a:pt x="2984" y="1107"/>
                  <a:pt x="3061" y="1554"/>
                </a:cubicBezTo>
                <a:cubicBezTo>
                  <a:pt x="4138" y="1353"/>
                  <a:pt x="5876" y="1046"/>
                  <a:pt x="6476" y="923"/>
                </a:cubicBezTo>
                <a:cubicBezTo>
                  <a:pt x="6491" y="415"/>
                  <a:pt x="6922" y="0"/>
                  <a:pt x="7430" y="0"/>
                </a:cubicBezTo>
                <a:cubicBezTo>
                  <a:pt x="7937" y="0"/>
                  <a:pt x="8352" y="400"/>
                  <a:pt x="8383" y="892"/>
                </a:cubicBezTo>
                <a:cubicBezTo>
                  <a:pt x="12060" y="1554"/>
                  <a:pt x="12060" y="1554"/>
                  <a:pt x="12060" y="1554"/>
                </a:cubicBezTo>
                <a:cubicBezTo>
                  <a:pt x="12152" y="1092"/>
                  <a:pt x="12537" y="754"/>
                  <a:pt x="13013" y="754"/>
                </a:cubicBezTo>
                <a:cubicBezTo>
                  <a:pt x="13537" y="754"/>
                  <a:pt x="13983" y="1184"/>
                  <a:pt x="13983" y="1723"/>
                </a:cubicBezTo>
                <a:cubicBezTo>
                  <a:pt x="15137" y="12537"/>
                  <a:pt x="8398" y="15183"/>
                  <a:pt x="7598" y="15183"/>
                </a:cubicBezTo>
                <a:cubicBezTo>
                  <a:pt x="7583" y="15183"/>
                  <a:pt x="7583" y="15183"/>
                  <a:pt x="7568" y="15168"/>
                </a:cubicBezTo>
                <a:cubicBezTo>
                  <a:pt x="7553" y="15168"/>
                  <a:pt x="7538" y="15183"/>
                  <a:pt x="7522" y="15183"/>
                </a:cubicBezTo>
                <a:cubicBezTo>
                  <a:pt x="6722" y="15198"/>
                  <a:pt x="0" y="12552"/>
                  <a:pt x="1153" y="1723"/>
                </a:cubicBezTo>
              </a:path>
            </a:pathLst>
          </a:custGeom>
          <a:solidFill>
            <a:srgbClr val="00BCE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lstStyle/>
          <a:p>
            <a:pPr algn="ctr"/>
            <a:endParaRPr lang="en-US" dirty="0">
              <a:latin typeface="+mn-lt"/>
            </a:endParaRPr>
          </a:p>
        </p:txBody>
      </p:sp>
      <p:sp>
        <p:nvSpPr>
          <p:cNvPr id="2" name="Title 1">
            <a:extLst>
              <a:ext uri="{FF2B5EF4-FFF2-40B4-BE49-F238E27FC236}">
                <a16:creationId xmlns:a16="http://schemas.microsoft.com/office/drawing/2014/main" id="{3D030AE5-415C-7441-85D0-A5E48DE29AFC}"/>
              </a:ext>
            </a:extLst>
          </p:cNvPr>
          <p:cNvSpPr>
            <a:spLocks noGrp="1"/>
          </p:cNvSpPr>
          <p:nvPr>
            <p:ph type="title"/>
          </p:nvPr>
        </p:nvSpPr>
        <p:spPr>
          <a:xfrm>
            <a:off x="128617" y="72041"/>
            <a:ext cx="8345488" cy="731837"/>
          </a:xfrm>
        </p:spPr>
        <p:txBody>
          <a:bodyPr/>
          <a:lstStyle/>
          <a:p>
            <a:pPr rtl="0"/>
            <a:r>
              <a:rPr lang="ja-JP"/>
              <a:t>New Configuration UI</a:t>
            </a:r>
          </a:p>
        </p:txBody>
      </p:sp>
      <p:pic>
        <p:nvPicPr>
          <p:cNvPr id="12" name="Picture 11">
            <a:extLst>
              <a:ext uri="{FF2B5EF4-FFF2-40B4-BE49-F238E27FC236}">
                <a16:creationId xmlns:a16="http://schemas.microsoft.com/office/drawing/2014/main" id="{7A986267-2676-4940-BFB7-B85EF2CC19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08879" y="1185079"/>
            <a:ext cx="1231067" cy="1184951"/>
          </a:xfrm>
          <a:prstGeom prst="rect">
            <a:avLst/>
          </a:prstGeom>
        </p:spPr>
      </p:pic>
      <p:sp>
        <p:nvSpPr>
          <p:cNvPr id="13" name="Freeform 12">
            <a:extLst>
              <a:ext uri="{FF2B5EF4-FFF2-40B4-BE49-F238E27FC236}">
                <a16:creationId xmlns:a16="http://schemas.microsoft.com/office/drawing/2014/main" id="{6C2C59CF-6263-9644-AAE1-B1DDF9B4B370}"/>
              </a:ext>
            </a:extLst>
          </p:cNvPr>
          <p:cNvSpPr>
            <a:spLocks noEditPoints="1"/>
          </p:cNvSpPr>
          <p:nvPr/>
        </p:nvSpPr>
        <p:spPr bwMode="auto">
          <a:xfrm>
            <a:off x="725977" y="3175463"/>
            <a:ext cx="1058487" cy="107020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tx1"/>
          </a:solidFill>
          <a:ln w="9525">
            <a:noFill/>
            <a:round/>
            <a:headEnd/>
            <a:tailEnd/>
          </a:ln>
        </p:spPr>
        <p:txBody>
          <a:bodyPr vert="horz" wrap="square" lIns="68574" tIns="34288" rIns="68574" bIns="34288" numCol="1" anchor="t" anchorCtr="0" compatLnSpc="1">
            <a:prstTxWarp prst="textNoShape">
              <a:avLst/>
            </a:prstTxWarp>
          </a:bodyPr>
          <a:lstStyle/>
          <a:p>
            <a:pPr defTabSz="685565"/>
            <a:endParaRPr lang="en-US" sz="1200">
              <a:solidFill>
                <a:srgbClr val="FFFFFF"/>
              </a:solidFill>
              <a:latin typeface="+mj-lt"/>
            </a:endParaRPr>
          </a:p>
        </p:txBody>
      </p:sp>
      <p:sp>
        <p:nvSpPr>
          <p:cNvPr id="16" name="Rectangle 15">
            <a:extLst>
              <a:ext uri="{FF2B5EF4-FFF2-40B4-BE49-F238E27FC236}">
                <a16:creationId xmlns:a16="http://schemas.microsoft.com/office/drawing/2014/main" id="{44087470-249F-7243-8F04-687C19E80F87}"/>
              </a:ext>
            </a:extLst>
          </p:cNvPr>
          <p:cNvSpPr/>
          <p:nvPr/>
        </p:nvSpPr>
        <p:spPr>
          <a:xfrm>
            <a:off x="3363443" y="791701"/>
            <a:ext cx="2934156" cy="2895200"/>
          </a:xfrm>
          <a:prstGeom prst="rect">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20749A3-C61E-8847-894D-827AA5471299}"/>
              </a:ext>
            </a:extLst>
          </p:cNvPr>
          <p:cNvSpPr txBox="1"/>
          <p:nvPr/>
        </p:nvSpPr>
        <p:spPr>
          <a:xfrm>
            <a:off x="3584026" y="3728739"/>
            <a:ext cx="2492990" cy="1015663"/>
          </a:xfrm>
          <a:prstGeom prst="rect">
            <a:avLst/>
          </a:prstGeom>
          <a:noFill/>
        </p:spPr>
        <p:txBody>
          <a:bodyPr wrap="none" rtlCol="0">
            <a:spAutoFit/>
          </a:bodyPr>
          <a:lstStyle/>
          <a:p>
            <a:pPr rtl="0"/>
            <a:r>
              <a:rPr lang="ja-JP" sz="6000">
                <a:solidFill>
                  <a:schemeClr val="bg2"/>
                </a:solidFill>
                <a:latin typeface="Courier New" panose="02070309020205020404" pitchFamily="49" charset="0"/>
                <a:cs typeface="Courier New" panose="02070309020205020404" pitchFamily="49" charset="0"/>
              </a:rPr>
              <a:t>{API}</a:t>
            </a:r>
          </a:p>
        </p:txBody>
      </p:sp>
      <p:pic>
        <p:nvPicPr>
          <p:cNvPr id="19" name="Picture 18">
            <a:extLst>
              <a:ext uri="{FF2B5EF4-FFF2-40B4-BE49-F238E27FC236}">
                <a16:creationId xmlns:a16="http://schemas.microsoft.com/office/drawing/2014/main" id="{22EE56AB-668C-A140-9680-B580A1B4885A}"/>
              </a:ext>
            </a:extLst>
          </p:cNvPr>
          <p:cNvPicPr>
            <a:picLocks noChangeAspect="1"/>
          </p:cNvPicPr>
          <p:nvPr/>
        </p:nvPicPr>
        <p:blipFill>
          <a:blip r:embed="rId4"/>
          <a:stretch>
            <a:fillRect/>
          </a:stretch>
        </p:blipFill>
        <p:spPr>
          <a:xfrm>
            <a:off x="4032699" y="899694"/>
            <a:ext cx="1571132" cy="2656551"/>
          </a:xfrm>
          <a:prstGeom prst="rect">
            <a:avLst/>
          </a:prstGeom>
        </p:spPr>
      </p:pic>
      <p:cxnSp>
        <p:nvCxnSpPr>
          <p:cNvPr id="21" name="Straight Connector 20">
            <a:extLst>
              <a:ext uri="{FF2B5EF4-FFF2-40B4-BE49-F238E27FC236}">
                <a16:creationId xmlns:a16="http://schemas.microsoft.com/office/drawing/2014/main" id="{F6490A70-5910-7F42-8802-2F5B7D79F4D8}"/>
              </a:ext>
            </a:extLst>
          </p:cNvPr>
          <p:cNvCxnSpPr>
            <a:cxnSpLocks/>
          </p:cNvCxnSpPr>
          <p:nvPr/>
        </p:nvCxnSpPr>
        <p:spPr>
          <a:xfrm>
            <a:off x="3363443" y="3728739"/>
            <a:ext cx="2934156"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F2307C0-7146-3A48-8744-1654640DD6FA}"/>
              </a:ext>
            </a:extLst>
          </p:cNvPr>
          <p:cNvSpPr txBox="1"/>
          <p:nvPr/>
        </p:nvSpPr>
        <p:spPr>
          <a:xfrm>
            <a:off x="241961" y="2344466"/>
            <a:ext cx="2026517" cy="830997"/>
          </a:xfrm>
          <a:prstGeom prst="rect">
            <a:avLst/>
          </a:prstGeom>
          <a:noFill/>
        </p:spPr>
        <p:txBody>
          <a:bodyPr wrap="none" rtlCol="0">
            <a:spAutoFit/>
          </a:bodyPr>
          <a:lstStyle/>
          <a:p>
            <a:pPr algn="ctr" rtl="0"/>
            <a:r>
              <a:rPr lang="ja-JP" sz="2400">
                <a:solidFill>
                  <a:schemeClr val="bg2"/>
                </a:solidFill>
                <a:latin typeface="+mn-lt"/>
              </a:rPr>
              <a:t>Policy </a:t>
            </a:r>
          </a:p>
          <a:p>
            <a:pPr algn="ctr" rtl="0"/>
            <a:r>
              <a:rPr lang="ja-JP" sz="2400">
                <a:solidFill>
                  <a:schemeClr val="bg2"/>
                </a:solidFill>
                <a:latin typeface="+mn-lt"/>
              </a:rPr>
              <a:t>Configuration</a:t>
            </a:r>
          </a:p>
        </p:txBody>
      </p:sp>
      <p:cxnSp>
        <p:nvCxnSpPr>
          <p:cNvPr id="26" name="Elbow Connector 25">
            <a:extLst>
              <a:ext uri="{FF2B5EF4-FFF2-40B4-BE49-F238E27FC236}">
                <a16:creationId xmlns:a16="http://schemas.microsoft.com/office/drawing/2014/main" id="{ED8B3A35-4558-C040-9D47-83757A8FF706}"/>
              </a:ext>
            </a:extLst>
          </p:cNvPr>
          <p:cNvCxnSpPr>
            <a:cxnSpLocks/>
          </p:cNvCxnSpPr>
          <p:nvPr/>
        </p:nvCxnSpPr>
        <p:spPr>
          <a:xfrm flipV="1">
            <a:off x="1993189" y="2936631"/>
            <a:ext cx="1370254" cy="48040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374DC6A6-4725-2A42-863F-B9D1594084F5}"/>
              </a:ext>
            </a:extLst>
          </p:cNvPr>
          <p:cNvCxnSpPr>
            <a:cxnSpLocks/>
            <a:endCxn id="12" idx="2"/>
          </p:cNvCxnSpPr>
          <p:nvPr/>
        </p:nvCxnSpPr>
        <p:spPr>
          <a:xfrm flipV="1">
            <a:off x="6297599" y="2370030"/>
            <a:ext cx="1126814" cy="56660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A68EF039-E622-4A40-A516-2ADEA4C7D1D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74105" y="32164"/>
            <a:ext cx="618297" cy="618297"/>
          </a:xfrm>
          <a:prstGeom prst="rect">
            <a:avLst/>
          </a:prstGeom>
        </p:spPr>
      </p:pic>
      <p:sp>
        <p:nvSpPr>
          <p:cNvPr id="46" name="Rectangle 45">
            <a:extLst>
              <a:ext uri="{FF2B5EF4-FFF2-40B4-BE49-F238E27FC236}">
                <a16:creationId xmlns:a16="http://schemas.microsoft.com/office/drawing/2014/main" id="{169E0BFD-994C-9B46-9302-330A80791A4D}"/>
              </a:ext>
            </a:extLst>
          </p:cNvPr>
          <p:cNvSpPr/>
          <p:nvPr/>
        </p:nvSpPr>
        <p:spPr>
          <a:xfrm>
            <a:off x="3363443" y="3686901"/>
            <a:ext cx="2934156" cy="1005077"/>
          </a:xfrm>
          <a:prstGeom prst="rect">
            <a:avLst/>
          </a:prstGeom>
          <a:pattFill prst="horzBrick">
            <a:fgClr>
              <a:schemeClr val="tx1">
                <a:lumMod val="75000"/>
                <a:lumOff val="25000"/>
              </a:schemeClr>
            </a:fgClr>
            <a:bgClr>
              <a:schemeClr val="accent6">
                <a:lumMod val="75000"/>
              </a:schemeClr>
            </a:bgClr>
          </a:patt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5400">
                <a:solidFill>
                  <a:schemeClr val="bg2"/>
                </a:solidFill>
                <a:latin typeface="Courier New" panose="02070309020205020404" pitchFamily="49" charset="0"/>
                <a:cs typeface="Courier New" panose="02070309020205020404" pitchFamily="49" charset="0"/>
              </a:rPr>
              <a:t>{API}</a:t>
            </a:r>
          </a:p>
        </p:txBody>
      </p:sp>
    </p:spTree>
    <p:extLst>
      <p:ext uri="{BB962C8B-B14F-4D97-AF65-F5344CB8AC3E}">
        <p14:creationId xmlns:p14="http://schemas.microsoft.com/office/powerpoint/2010/main" val="2783854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06897" y="681353"/>
            <a:ext cx="1323422" cy="1324678"/>
            <a:chOff x="2374764" y="1411754"/>
            <a:chExt cx="1323422" cy="1324678"/>
          </a:xfrm>
        </p:grpSpPr>
        <p:sp>
          <p:nvSpPr>
            <p:cNvPr id="5" name="Freeform 43">
              <a:extLst>
                <a:ext uri="{FF2B5EF4-FFF2-40B4-BE49-F238E27FC236}">
                  <a16:creationId xmlns:a16="http://schemas.microsoft.com/office/drawing/2014/main" id="{B96B6B36-A0C3-4A03-A602-BC8AEDE3C2A8}"/>
                </a:ext>
              </a:extLst>
            </p:cNvPr>
            <p:cNvSpPr>
              <a:spLocks/>
            </p:cNvSpPr>
            <p:nvPr/>
          </p:nvSpPr>
          <p:spPr bwMode="auto">
            <a:xfrm>
              <a:off x="2374764" y="1411754"/>
              <a:ext cx="1323422" cy="1324678"/>
            </a:xfrm>
            <a:custGeom>
              <a:avLst/>
              <a:gdLst>
                <a:gd name="T0" fmla="*/ 597 w 1193"/>
                <a:gd name="T1" fmla="*/ 0 h 1193"/>
                <a:gd name="T2" fmla="*/ 0 w 1193"/>
                <a:gd name="T3" fmla="*/ 596 h 1193"/>
                <a:gd name="T4" fmla="*/ 584 w 1193"/>
                <a:gd name="T5" fmla="*/ 1192 h 1193"/>
                <a:gd name="T6" fmla="*/ 597 w 1193"/>
                <a:gd name="T7" fmla="*/ 1193 h 1193"/>
                <a:gd name="T8" fmla="*/ 1192 w 1193"/>
                <a:gd name="T9" fmla="*/ 631 h 1193"/>
                <a:gd name="T10" fmla="*/ 1193 w 1193"/>
                <a:gd name="T11" fmla="*/ 596 h 1193"/>
                <a:gd name="T12" fmla="*/ 597 w 1193"/>
                <a:gd name="T13" fmla="*/ 0 h 1193"/>
              </a:gdLst>
              <a:ahLst/>
              <a:cxnLst>
                <a:cxn ang="0">
                  <a:pos x="T0" y="T1"/>
                </a:cxn>
                <a:cxn ang="0">
                  <a:pos x="T2" y="T3"/>
                </a:cxn>
                <a:cxn ang="0">
                  <a:pos x="T4" y="T5"/>
                </a:cxn>
                <a:cxn ang="0">
                  <a:pos x="T6" y="T7"/>
                </a:cxn>
                <a:cxn ang="0">
                  <a:pos x="T8" y="T9"/>
                </a:cxn>
                <a:cxn ang="0">
                  <a:pos x="T10" y="T11"/>
                </a:cxn>
                <a:cxn ang="0">
                  <a:pos x="T12" y="T13"/>
                </a:cxn>
              </a:cxnLst>
              <a:rect l="0" t="0" r="r" b="b"/>
              <a:pathLst>
                <a:path w="1193" h="1193">
                  <a:moveTo>
                    <a:pt x="597" y="0"/>
                  </a:moveTo>
                  <a:cubicBezTo>
                    <a:pt x="267" y="0"/>
                    <a:pt x="0" y="267"/>
                    <a:pt x="0" y="596"/>
                  </a:cubicBezTo>
                  <a:cubicBezTo>
                    <a:pt x="0" y="921"/>
                    <a:pt x="261" y="1185"/>
                    <a:pt x="584" y="1192"/>
                  </a:cubicBezTo>
                  <a:cubicBezTo>
                    <a:pt x="588" y="1192"/>
                    <a:pt x="593" y="1193"/>
                    <a:pt x="597" y="1193"/>
                  </a:cubicBezTo>
                  <a:cubicBezTo>
                    <a:pt x="915" y="1193"/>
                    <a:pt x="1174" y="944"/>
                    <a:pt x="1192" y="631"/>
                  </a:cubicBezTo>
                  <a:cubicBezTo>
                    <a:pt x="1193" y="619"/>
                    <a:pt x="1193" y="608"/>
                    <a:pt x="1193" y="596"/>
                  </a:cubicBezTo>
                  <a:cubicBezTo>
                    <a:pt x="1193" y="267"/>
                    <a:pt x="926" y="0"/>
                    <a:pt x="597" y="0"/>
                  </a:cubicBezTo>
                  <a:close/>
                </a:path>
              </a:pathLst>
            </a:custGeom>
            <a:solidFill>
              <a:srgbClr val="02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a:grpSpLocks noChangeAspect="1"/>
            </p:cNvGrpSpPr>
            <p:nvPr/>
          </p:nvGrpSpPr>
          <p:grpSpPr>
            <a:xfrm flipH="1">
              <a:off x="2623918" y="2111978"/>
              <a:ext cx="826646" cy="409487"/>
              <a:chOff x="836085" y="1496592"/>
              <a:chExt cx="538984" cy="266991"/>
            </a:xfrm>
          </p:grpSpPr>
          <p:sp>
            <p:nvSpPr>
              <p:cNvPr id="60"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 name="Group 10"/>
            <p:cNvGrpSpPr>
              <a:grpSpLocks noChangeAspect="1"/>
            </p:cNvGrpSpPr>
            <p:nvPr/>
          </p:nvGrpSpPr>
          <p:grpSpPr bwMode="auto">
            <a:xfrm>
              <a:off x="3054493" y="2184261"/>
              <a:ext cx="279146" cy="279146"/>
              <a:chOff x="2594" y="1936"/>
              <a:chExt cx="628" cy="628"/>
            </a:xfrm>
            <a:solidFill>
              <a:schemeClr val="bg2"/>
            </a:solidFill>
          </p:grpSpPr>
          <p:sp>
            <p:nvSpPr>
              <p:cNvPr id="34" name="Freeform 11"/>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3"/>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4"/>
              <p:cNvSpPr>
                <a:spLocks/>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5"/>
              <p:cNvSpPr>
                <a:spLocks/>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6"/>
              <p:cNvSpPr>
                <a:spLocks/>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7"/>
              <p:cNvSpPr>
                <a:spLocks/>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8"/>
              <p:cNvSpPr>
                <a:spLocks/>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9"/>
              <p:cNvSpPr>
                <a:spLocks/>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0"/>
              <p:cNvSpPr>
                <a:spLocks/>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1"/>
              <p:cNvSpPr>
                <a:spLocks/>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2"/>
              <p:cNvSpPr>
                <a:spLocks/>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3"/>
              <p:cNvSpPr>
                <a:spLocks/>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4"/>
              <p:cNvSpPr>
                <a:spLocks/>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5"/>
              <p:cNvSpPr>
                <a:spLocks/>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6"/>
              <p:cNvSpPr>
                <a:spLocks/>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7"/>
              <p:cNvSpPr>
                <a:spLocks/>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8"/>
              <p:cNvSpPr>
                <a:spLocks/>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9"/>
              <p:cNvSpPr>
                <a:spLocks/>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0"/>
              <p:cNvSpPr>
                <a:spLocks/>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1"/>
              <p:cNvSpPr>
                <a:spLocks/>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2"/>
              <p:cNvSpPr>
                <a:spLocks/>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3"/>
              <p:cNvSpPr>
                <a:spLocks/>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4"/>
              <p:cNvSpPr>
                <a:spLocks/>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5"/>
              <p:cNvSpPr>
                <a:spLocks/>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6"/>
              <p:cNvSpPr>
                <a:spLocks/>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7"/>
              <p:cNvSpPr>
                <a:spLocks/>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p:nvPr/>
          </p:nvGrpSpPr>
          <p:grpSpPr>
            <a:xfrm>
              <a:off x="2747536" y="2175325"/>
              <a:ext cx="291960" cy="296274"/>
              <a:chOff x="609912" y="3227192"/>
              <a:chExt cx="475190" cy="539237"/>
            </a:xfrm>
          </p:grpSpPr>
          <p:grpSp>
            <p:nvGrpSpPr>
              <p:cNvPr id="26" name="Group 25"/>
              <p:cNvGrpSpPr/>
              <p:nvPr/>
            </p:nvGrpSpPr>
            <p:grpSpPr>
              <a:xfrm>
                <a:off x="609912" y="3227192"/>
                <a:ext cx="238125" cy="539237"/>
                <a:chOff x="1065830" y="3840316"/>
                <a:chExt cx="238125" cy="576262"/>
              </a:xfrm>
            </p:grpSpPr>
            <p:sp>
              <p:nvSpPr>
                <p:cNvPr id="28" name="Freeform 201"/>
                <p:cNvSpPr>
                  <a:spLocks/>
                </p:cNvSpPr>
                <p:nvPr/>
              </p:nvSpPr>
              <p:spPr bwMode="auto">
                <a:xfrm>
                  <a:off x="1065830" y="3840316"/>
                  <a:ext cx="238125" cy="576262"/>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202"/>
                <p:cNvSpPr>
                  <a:spLocks noChangeShapeType="1"/>
                </p:cNvSpPr>
                <p:nvPr/>
              </p:nvSpPr>
              <p:spPr bwMode="auto">
                <a:xfrm>
                  <a:off x="1124567" y="3910166"/>
                  <a:ext cx="120650"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03"/>
                <p:cNvSpPr>
                  <a:spLocks noChangeShapeType="1"/>
                </p:cNvSpPr>
                <p:nvPr/>
              </p:nvSpPr>
              <p:spPr bwMode="auto">
                <a:xfrm>
                  <a:off x="1124567" y="3981603"/>
                  <a:ext cx="120650"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04"/>
                <p:cNvSpPr>
                  <a:spLocks noChangeShapeType="1"/>
                </p:cNvSpPr>
                <p:nvPr/>
              </p:nvSpPr>
              <p:spPr bwMode="auto">
                <a:xfrm>
                  <a:off x="1124567" y="4051453"/>
                  <a:ext cx="120650"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05"/>
                <p:cNvSpPr>
                  <a:spLocks noChangeShapeType="1"/>
                </p:cNvSpPr>
                <p:nvPr/>
              </p:nvSpPr>
              <p:spPr bwMode="auto">
                <a:xfrm>
                  <a:off x="1124567" y="4121303"/>
                  <a:ext cx="120650"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06"/>
                <p:cNvSpPr>
                  <a:spLocks noChangeShapeType="1"/>
                </p:cNvSpPr>
                <p:nvPr/>
              </p:nvSpPr>
              <p:spPr bwMode="auto">
                <a:xfrm>
                  <a:off x="1124567" y="4192741"/>
                  <a:ext cx="120650"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7" name="Can 26"/>
              <p:cNvSpPr/>
              <p:nvPr/>
            </p:nvSpPr>
            <p:spPr>
              <a:xfrm>
                <a:off x="868433" y="3419145"/>
                <a:ext cx="216669" cy="301198"/>
              </a:xfrm>
              <a:prstGeom prst="can">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p:nvCxnSpPr>
          <p:spPr>
            <a:xfrm>
              <a:off x="2854438" y="1854870"/>
              <a:ext cx="117549" cy="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854438" y="1695282"/>
              <a:ext cx="117549" cy="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54394" y="2005653"/>
              <a:ext cx="117549" cy="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309651" y="1693402"/>
              <a:ext cx="169256" cy="320399"/>
              <a:chOff x="7514340" y="440234"/>
              <a:chExt cx="169256" cy="315756"/>
            </a:xfrm>
          </p:grpSpPr>
          <p:cxnSp>
            <p:nvCxnSpPr>
              <p:cNvPr id="24" name="Straight Connector 23"/>
              <p:cNvCxnSpPr/>
              <p:nvPr/>
            </p:nvCxnSpPr>
            <p:spPr>
              <a:xfrm>
                <a:off x="7514340" y="440234"/>
                <a:ext cx="169256" cy="0"/>
              </a:xfrm>
              <a:prstGeom prst="line">
                <a:avLst/>
              </a:prstGeom>
              <a:ln w="5715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8968" y="444449"/>
                <a:ext cx="0" cy="311541"/>
              </a:xfrm>
              <a:prstGeom prst="line">
                <a:avLst/>
              </a:prstGeom>
              <a:ln w="57150"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078619" y="1691366"/>
              <a:ext cx="134010" cy="323485"/>
              <a:chOff x="4944223" y="3470872"/>
              <a:chExt cx="134010" cy="324137"/>
            </a:xfrm>
          </p:grpSpPr>
          <p:cxnSp>
            <p:nvCxnSpPr>
              <p:cNvPr id="22" name="Straight Connector 21"/>
              <p:cNvCxnSpPr/>
              <p:nvPr/>
            </p:nvCxnSpPr>
            <p:spPr>
              <a:xfrm>
                <a:off x="4944223" y="3470872"/>
                <a:ext cx="67005" cy="324137"/>
              </a:xfrm>
              <a:prstGeom prst="line">
                <a:avLst/>
              </a:prstGeom>
              <a:ln w="5715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011228" y="3470872"/>
                <a:ext cx="67005" cy="324137"/>
              </a:xfrm>
              <a:prstGeom prst="line">
                <a:avLst/>
              </a:prstGeom>
              <a:ln w="57150" cap="rnd">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2845618" y="1694112"/>
              <a:ext cx="0" cy="311541"/>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rot="744081">
              <a:off x="2532532" y="1690747"/>
              <a:ext cx="225074" cy="322380"/>
              <a:chOff x="7929385" y="2608704"/>
              <a:chExt cx="333979" cy="686398"/>
            </a:xfrm>
          </p:grpSpPr>
          <p:sp>
            <p:nvSpPr>
              <p:cNvPr id="19" name="Arc 18"/>
              <p:cNvSpPr/>
              <p:nvPr/>
            </p:nvSpPr>
            <p:spPr>
              <a:xfrm rot="16200000">
                <a:off x="7941524" y="2649873"/>
                <a:ext cx="357511" cy="275174"/>
              </a:xfrm>
              <a:prstGeom prst="arc">
                <a:avLst>
                  <a:gd name="adj1" fmla="val 13331217"/>
                  <a:gd name="adj2" fmla="val 1593903"/>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6111859">
                <a:off x="7915779" y="2947516"/>
                <a:ext cx="361192" cy="333979"/>
              </a:xfrm>
              <a:prstGeom prst="arc">
                <a:avLst>
                  <a:gd name="adj1" fmla="val 13468034"/>
                  <a:gd name="adj2" fmla="val 1593903"/>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p:nvPr/>
            </p:nvCxnSpPr>
            <p:spPr>
              <a:xfrm rot="20855919">
                <a:off x="8033870" y="2891731"/>
                <a:ext cx="171466" cy="130358"/>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flipH="1" flipV="1">
              <a:off x="2523965" y="1826986"/>
              <a:ext cx="91054" cy="548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679956" y="1830208"/>
              <a:ext cx="88856" cy="705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95367" y="1819188"/>
              <a:ext cx="79346" cy="105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5879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DFBD2E-FF9C-4F70-802C-1F50E0F79647}"/>
              </a:ext>
            </a:extLst>
          </p:cNvPr>
          <p:cNvSpPr>
            <a:spLocks noGrp="1"/>
          </p:cNvSpPr>
          <p:nvPr>
            <p:ph type="title"/>
          </p:nvPr>
        </p:nvSpPr>
        <p:spPr/>
        <p:txBody>
          <a:bodyPr/>
          <a:lstStyle/>
          <a:p>
            <a:pPr rtl="0" hangingPunct="0"/>
            <a:r>
              <a:rPr lang="en-US" altLang="ja-JP" b="1">
                <a:latin typeface="CiscoSansTT" panose="020B0503020201020303" pitchFamily="34" charset="0"/>
                <a:cs typeface="CiscoSansTT" panose="020B0503020201020303" pitchFamily="34" charset="0"/>
              </a:rPr>
              <a:t>FY19: A Record Year for Email Security</a:t>
            </a:r>
          </a:p>
        </p:txBody>
      </p:sp>
      <p:cxnSp>
        <p:nvCxnSpPr>
          <p:cNvPr id="5" name="Straight Connector 4">
            <a:extLst>
              <a:ext uri="{FF2B5EF4-FFF2-40B4-BE49-F238E27FC236}">
                <a16:creationId xmlns:a16="http://schemas.microsoft.com/office/drawing/2014/main" id="{BE3566CE-DE7D-45C6-A1CA-3BBD8D4DA3B8}"/>
              </a:ext>
            </a:extLst>
          </p:cNvPr>
          <p:cNvCxnSpPr/>
          <p:nvPr/>
        </p:nvCxnSpPr>
        <p:spPr>
          <a:xfrm>
            <a:off x="539087" y="1222515"/>
            <a:ext cx="447646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99902F3-B383-4296-87CC-CA46999A1483}"/>
              </a:ext>
            </a:extLst>
          </p:cNvPr>
          <p:cNvSpPr txBox="1"/>
          <p:nvPr/>
        </p:nvSpPr>
        <p:spPr>
          <a:xfrm>
            <a:off x="2307479" y="1084016"/>
            <a:ext cx="954107" cy="276999"/>
          </a:xfrm>
          <a:prstGeom prst="rect">
            <a:avLst/>
          </a:prstGeom>
          <a:solidFill>
            <a:schemeClr val="bg2"/>
          </a:solidFill>
          <a:ln>
            <a:noFill/>
          </a:ln>
        </p:spPr>
        <p:txBody>
          <a:bodyPr wrap="none" rtlCol="0">
            <a:spAutoFit/>
          </a:bodyPr>
          <a:lstStyle/>
          <a:p>
            <a:pPr rtl="0" hangingPunct="0"/>
            <a:r>
              <a:rPr lang="ja-JP" altLang="en-US" sz="1200" b="1" dirty="0">
                <a:solidFill>
                  <a:schemeClr val="accent5"/>
                </a:solidFill>
                <a:latin typeface="CiscoSansJPN" pitchFamily="2" charset="-128"/>
                <a:ea typeface="CiscoSansJPN" pitchFamily="2" charset="-128"/>
                <a:cs typeface="CiscoSansJPN" pitchFamily="2" charset="-128"/>
              </a:rPr>
              <a:t>ハイライト</a:t>
            </a:r>
          </a:p>
        </p:txBody>
      </p:sp>
      <p:cxnSp>
        <p:nvCxnSpPr>
          <p:cNvPr id="102" name="Straight Connector 101">
            <a:extLst>
              <a:ext uri="{FF2B5EF4-FFF2-40B4-BE49-F238E27FC236}">
                <a16:creationId xmlns:a16="http://schemas.microsoft.com/office/drawing/2014/main" id="{71428B96-3FC6-4C53-99B5-BF0C5056737B}"/>
              </a:ext>
            </a:extLst>
          </p:cNvPr>
          <p:cNvCxnSpPr>
            <a:cxnSpLocks/>
          </p:cNvCxnSpPr>
          <p:nvPr/>
        </p:nvCxnSpPr>
        <p:spPr>
          <a:xfrm>
            <a:off x="5167952" y="1225127"/>
            <a:ext cx="354291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E18096C8-2F81-467B-8D7F-E14704E37A30}"/>
              </a:ext>
            </a:extLst>
          </p:cNvPr>
          <p:cNvSpPr txBox="1"/>
          <p:nvPr/>
        </p:nvSpPr>
        <p:spPr>
          <a:xfrm>
            <a:off x="6221903" y="1086628"/>
            <a:ext cx="954107" cy="276999"/>
          </a:xfrm>
          <a:prstGeom prst="rect">
            <a:avLst/>
          </a:prstGeom>
          <a:solidFill>
            <a:schemeClr val="bg2"/>
          </a:solidFill>
        </p:spPr>
        <p:txBody>
          <a:bodyPr wrap="none" rtlCol="0">
            <a:spAutoFit/>
          </a:bodyPr>
          <a:lstStyle/>
          <a:p>
            <a:pPr rtl="0" hangingPunct="0"/>
            <a:r>
              <a:rPr lang="ja-JP" altLang="en-US" sz="1200" b="1" dirty="0">
                <a:solidFill>
                  <a:schemeClr val="accent2"/>
                </a:solidFill>
                <a:latin typeface="CiscoSansJPN" pitchFamily="2" charset="-128"/>
                <a:ea typeface="CiscoSansJPN" pitchFamily="2" charset="-128"/>
                <a:cs typeface="CiscoSansJPN" pitchFamily="2" charset="-128"/>
              </a:rPr>
              <a:t>成功への鍵</a:t>
            </a:r>
          </a:p>
        </p:txBody>
      </p:sp>
      <p:graphicFrame>
        <p:nvGraphicFramePr>
          <p:cNvPr id="105" name="Table 104">
            <a:extLst>
              <a:ext uri="{FF2B5EF4-FFF2-40B4-BE49-F238E27FC236}">
                <a16:creationId xmlns:a16="http://schemas.microsoft.com/office/drawing/2014/main" id="{22C05DA9-35F8-4F20-A7F1-837B98EC1237}"/>
              </a:ext>
            </a:extLst>
          </p:cNvPr>
          <p:cNvGraphicFramePr>
            <a:graphicFrameLocks noGrp="1"/>
          </p:cNvGraphicFramePr>
          <p:nvPr>
            <p:extLst>
              <p:ext uri="{D42A27DB-BD31-4B8C-83A1-F6EECF244321}">
                <p14:modId xmlns:p14="http://schemas.microsoft.com/office/powerpoint/2010/main" val="3321827234"/>
              </p:ext>
            </p:extLst>
          </p:nvPr>
        </p:nvGraphicFramePr>
        <p:xfrm>
          <a:off x="5167951" y="1399473"/>
          <a:ext cx="3542911" cy="3520540"/>
        </p:xfrm>
        <a:graphic>
          <a:graphicData uri="http://schemas.openxmlformats.org/drawingml/2006/table">
            <a:tbl>
              <a:tblPr firstRow="1" bandRow="1">
                <a:tableStyleId>{C083E6E3-FA7D-4D7B-A595-EF9225AFEA82}</a:tableStyleId>
              </a:tblPr>
              <a:tblGrid>
                <a:gridCol w="3542911">
                  <a:extLst>
                    <a:ext uri="{9D8B030D-6E8A-4147-A177-3AD203B41FA5}">
                      <a16:colId xmlns:a16="http://schemas.microsoft.com/office/drawing/2014/main" val="3462863666"/>
                    </a:ext>
                  </a:extLst>
                </a:gridCol>
              </a:tblGrid>
              <a:tr h="880135">
                <a:tc>
                  <a:txBody>
                    <a:bodyPr/>
                    <a:lstStyle/>
                    <a:p>
                      <a:pPr rtl="0"/>
                      <a:r>
                        <a:rPr lang="ja-JP" altLang="en-US" sz="1400" b="1" noProof="0" dirty="0">
                          <a:solidFill>
                            <a:schemeClr val="bg1"/>
                          </a:solidFill>
                          <a:latin typeface="CiscoSansTT" pitchFamily="34" charset="0"/>
                          <a:ea typeface="CiscoSansJPN" pitchFamily="2" charset="-128"/>
                          <a:cs typeface="CiscoSansJPN" pitchFamily="2" charset="-128"/>
                        </a:rPr>
                        <a:t>クラウドへの移行による強力な推進</a:t>
                      </a:r>
                    </a:p>
                  </a:txBody>
                  <a:tcPr marL="828000" anchor="ctr">
                    <a:lnL>
                      <a:noFill/>
                    </a:lnL>
                    <a:lnR>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49315"/>
                  </a:ext>
                </a:extLst>
              </a:tr>
              <a:tr h="880135">
                <a:tc>
                  <a:txBody>
                    <a:bodyPr/>
                    <a:lstStyle/>
                    <a:p>
                      <a:pPr rtl="0"/>
                      <a:r>
                        <a:rPr lang="ja-JP" altLang="en-US" sz="1400" b="1" noProof="0" dirty="0">
                          <a:solidFill>
                            <a:schemeClr val="bg1"/>
                          </a:solidFill>
                          <a:latin typeface="CiscoSansTT" pitchFamily="34" charset="0"/>
                          <a:ea typeface="CiscoSansJPN" pitchFamily="2" charset="-128"/>
                          <a:cs typeface="CiscoSansJPN" pitchFamily="2" charset="-128"/>
                        </a:rPr>
                        <a:t>高度なフィッシング防御およびドメイン保護機能のアップセル</a:t>
                      </a:r>
                    </a:p>
                  </a:txBody>
                  <a:tcPr marL="828000" anchor="ctr">
                    <a:lnL>
                      <a:noFill/>
                    </a:lnL>
                    <a:lnR>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7679279"/>
                  </a:ext>
                </a:extLst>
              </a:tr>
              <a:tr h="880135">
                <a:tc>
                  <a:txBody>
                    <a:bodyPr/>
                    <a:lstStyle/>
                    <a:p>
                      <a:pPr rtl="0"/>
                      <a:r>
                        <a:rPr lang="ja-JP" altLang="en-US" sz="1400" b="1" noProof="0" dirty="0">
                          <a:solidFill>
                            <a:schemeClr val="bg1"/>
                          </a:solidFill>
                          <a:latin typeface="CiscoSansTT" pitchFamily="34" charset="0"/>
                          <a:ea typeface="CiscoSansJPN" pitchFamily="2" charset="-128"/>
                          <a:cs typeface="CiscoSansJPN" pitchFamily="2" charset="-128"/>
                        </a:rPr>
                        <a:t>クラウド電子メールの </a:t>
                      </a:r>
                      <a:r>
                        <a:rPr lang="en-US" altLang="ja-JP" sz="1400" b="1" noProof="0" dirty="0">
                          <a:solidFill>
                            <a:schemeClr val="bg1"/>
                          </a:solidFill>
                          <a:latin typeface="CiscoSansTT" pitchFamily="34" charset="0"/>
                          <a:ea typeface="CiscoSansJPN" pitchFamily="2" charset="-128"/>
                          <a:cs typeface="CiscoSansJPN" pitchFamily="2" charset="-128"/>
                        </a:rPr>
                        <a:t>75 % </a:t>
                      </a:r>
                      <a:r>
                        <a:rPr lang="ja-JP" altLang="en-US" sz="1400" b="1" noProof="0" dirty="0">
                          <a:solidFill>
                            <a:schemeClr val="bg1"/>
                          </a:solidFill>
                          <a:latin typeface="CiscoSansTT" pitchFamily="34" charset="0"/>
                          <a:ea typeface="CiscoSansJPN" pitchFamily="2" charset="-128"/>
                          <a:cs typeface="CiscoSansJPN" pitchFamily="2" charset="-128"/>
                        </a:rPr>
                        <a:t>に </a:t>
                      </a:r>
                      <a:r>
                        <a:rPr lang="en-US" altLang="ja-JP" sz="1400" b="1" noProof="0" dirty="0">
                          <a:solidFill>
                            <a:schemeClr val="bg1"/>
                          </a:solidFill>
                          <a:latin typeface="CiscoSansTT" pitchFamily="34" charset="0"/>
                          <a:ea typeface="CiscoSansJPN" pitchFamily="2" charset="-128"/>
                          <a:cs typeface="CiscoSansJPN" pitchFamily="2" charset="-128"/>
                        </a:rPr>
                        <a:t>AMP </a:t>
                      </a:r>
                      <a:r>
                        <a:rPr lang="ja-JP" altLang="en-US" sz="1400" b="1" noProof="0" dirty="0">
                          <a:solidFill>
                            <a:schemeClr val="bg1"/>
                          </a:solidFill>
                          <a:latin typeface="CiscoSansTT" pitchFamily="34" charset="0"/>
                          <a:ea typeface="CiscoSansJPN" pitchFamily="2" charset="-128"/>
                          <a:cs typeface="CiscoSansJPN" pitchFamily="2" charset="-128"/>
                        </a:rPr>
                        <a:t>を追加</a:t>
                      </a:r>
                    </a:p>
                  </a:txBody>
                  <a:tcPr marL="828000" anchor="ctr">
                    <a:lnL>
                      <a:noFill/>
                    </a:lnL>
                    <a:lnR>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8945942"/>
                  </a:ext>
                </a:extLst>
              </a:tr>
              <a:tr h="880135">
                <a:tc>
                  <a:txBody>
                    <a:bodyPr/>
                    <a:lstStyle/>
                    <a:p>
                      <a:pPr rtl="0"/>
                      <a:r>
                        <a:rPr lang="ja-JP" altLang="en-US" sz="1400" b="1" noProof="0" dirty="0">
                          <a:solidFill>
                            <a:schemeClr val="bg1"/>
                          </a:solidFill>
                          <a:latin typeface="CiscoSansTT" pitchFamily="34" charset="0"/>
                          <a:ea typeface="CiscoSansJPN" pitchFamily="2" charset="-128"/>
                          <a:cs typeface="CiscoSansJPN" pitchFamily="2" charset="-128"/>
                        </a:rPr>
                        <a:t>インフラストラクチャへの投資拡大</a:t>
                      </a:r>
                    </a:p>
                  </a:txBody>
                  <a:tcPr marL="828000" anchor="ctr">
                    <a:lnL>
                      <a:noFill/>
                    </a:lnL>
                    <a:lnR>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563608"/>
                  </a:ext>
                </a:extLst>
              </a:tr>
            </a:tbl>
          </a:graphicData>
        </a:graphic>
      </p:graphicFrame>
      <p:sp>
        <p:nvSpPr>
          <p:cNvPr id="115" name="Oval 114">
            <a:extLst>
              <a:ext uri="{FF2B5EF4-FFF2-40B4-BE49-F238E27FC236}">
                <a16:creationId xmlns:a16="http://schemas.microsoft.com/office/drawing/2014/main" id="{840F25ED-9676-4F3B-88A6-5AF5B8949F77}"/>
              </a:ext>
            </a:extLst>
          </p:cNvPr>
          <p:cNvSpPr>
            <a:spLocks noChangeAspect="1"/>
          </p:cNvSpPr>
          <p:nvPr/>
        </p:nvSpPr>
        <p:spPr>
          <a:xfrm>
            <a:off x="5317632" y="1654089"/>
            <a:ext cx="457200" cy="45720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rtl="0" hangingPunct="0"/>
            <a:r>
              <a:rPr lang="en-US" altLang="ja-JP">
                <a:solidFill>
                  <a:schemeClr val="bg2"/>
                </a:solidFill>
              </a:rPr>
              <a:t>1</a:t>
            </a:r>
          </a:p>
        </p:txBody>
      </p:sp>
      <p:sp>
        <p:nvSpPr>
          <p:cNvPr id="116" name="Oval 115">
            <a:extLst>
              <a:ext uri="{FF2B5EF4-FFF2-40B4-BE49-F238E27FC236}">
                <a16:creationId xmlns:a16="http://schemas.microsoft.com/office/drawing/2014/main" id="{E3F6A605-BE81-43FD-AECD-629970FFA7C9}"/>
              </a:ext>
            </a:extLst>
          </p:cNvPr>
          <p:cNvSpPr>
            <a:spLocks noChangeAspect="1"/>
          </p:cNvSpPr>
          <p:nvPr/>
        </p:nvSpPr>
        <p:spPr>
          <a:xfrm>
            <a:off x="5317632" y="2492118"/>
            <a:ext cx="457200" cy="45720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rtl="0" hangingPunct="0"/>
            <a:r>
              <a:rPr lang="en-US" altLang="ja-JP">
                <a:solidFill>
                  <a:schemeClr val="bg2"/>
                </a:solidFill>
              </a:rPr>
              <a:t>2</a:t>
            </a:r>
          </a:p>
        </p:txBody>
      </p:sp>
      <p:sp>
        <p:nvSpPr>
          <p:cNvPr id="117" name="Oval 116">
            <a:extLst>
              <a:ext uri="{FF2B5EF4-FFF2-40B4-BE49-F238E27FC236}">
                <a16:creationId xmlns:a16="http://schemas.microsoft.com/office/drawing/2014/main" id="{966B167B-6064-49B9-8897-981D0A81E995}"/>
              </a:ext>
            </a:extLst>
          </p:cNvPr>
          <p:cNvSpPr>
            <a:spLocks noChangeAspect="1"/>
          </p:cNvSpPr>
          <p:nvPr/>
        </p:nvSpPr>
        <p:spPr>
          <a:xfrm>
            <a:off x="5317632" y="3382492"/>
            <a:ext cx="457200" cy="45720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rtl="0" hangingPunct="0"/>
            <a:r>
              <a:rPr lang="en-US" altLang="ja-JP" dirty="0">
                <a:solidFill>
                  <a:schemeClr val="bg2"/>
                </a:solidFill>
              </a:rPr>
              <a:t>3</a:t>
            </a:r>
          </a:p>
        </p:txBody>
      </p:sp>
      <p:sp>
        <p:nvSpPr>
          <p:cNvPr id="118" name="Oval 117">
            <a:extLst>
              <a:ext uri="{FF2B5EF4-FFF2-40B4-BE49-F238E27FC236}">
                <a16:creationId xmlns:a16="http://schemas.microsoft.com/office/drawing/2014/main" id="{39E3C615-3AF0-4BC3-A0A6-0B1B175CE88A}"/>
              </a:ext>
            </a:extLst>
          </p:cNvPr>
          <p:cNvSpPr>
            <a:spLocks noChangeAspect="1"/>
          </p:cNvSpPr>
          <p:nvPr/>
        </p:nvSpPr>
        <p:spPr>
          <a:xfrm>
            <a:off x="5317632" y="4244550"/>
            <a:ext cx="457200" cy="45720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rtl="0" hangingPunct="0"/>
            <a:r>
              <a:rPr lang="en-US" altLang="ja-JP">
                <a:solidFill>
                  <a:schemeClr val="bg2"/>
                </a:solidFill>
              </a:rPr>
              <a:t>4</a:t>
            </a:r>
          </a:p>
        </p:txBody>
      </p:sp>
      <p:pic>
        <p:nvPicPr>
          <p:cNvPr id="119" name="Picture 118">
            <a:extLst>
              <a:ext uri="{FF2B5EF4-FFF2-40B4-BE49-F238E27FC236}">
                <a16:creationId xmlns:a16="http://schemas.microsoft.com/office/drawing/2014/main" id="{28A868DF-F8C4-4320-97B6-8572403E1FE0}"/>
              </a:ext>
            </a:extLst>
          </p:cNvPr>
          <p:cNvPicPr>
            <a:picLocks noChangeAspect="1"/>
          </p:cNvPicPr>
          <p:nvPr/>
        </p:nvPicPr>
        <p:blipFill>
          <a:blip r:embed="rId3"/>
          <a:stretch>
            <a:fillRect/>
          </a:stretch>
        </p:blipFill>
        <p:spPr>
          <a:xfrm>
            <a:off x="3512510" y="3789904"/>
            <a:ext cx="1358567" cy="949408"/>
          </a:xfrm>
          <a:prstGeom prst="rect">
            <a:avLst/>
          </a:prstGeom>
        </p:spPr>
      </p:pic>
      <p:sp>
        <p:nvSpPr>
          <p:cNvPr id="122" name="Oval 121">
            <a:extLst>
              <a:ext uri="{FF2B5EF4-FFF2-40B4-BE49-F238E27FC236}">
                <a16:creationId xmlns:a16="http://schemas.microsoft.com/office/drawing/2014/main" id="{75A05004-142D-4D49-8B6E-016A5BC333AC}"/>
              </a:ext>
            </a:extLst>
          </p:cNvPr>
          <p:cNvSpPr/>
          <p:nvPr/>
        </p:nvSpPr>
        <p:spPr>
          <a:xfrm>
            <a:off x="4040902" y="4196277"/>
            <a:ext cx="72025" cy="720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pic>
        <p:nvPicPr>
          <p:cNvPr id="2" name="Picture 1">
            <a:extLst>
              <a:ext uri="{FF2B5EF4-FFF2-40B4-BE49-F238E27FC236}">
                <a16:creationId xmlns:a16="http://schemas.microsoft.com/office/drawing/2014/main" id="{CD5F3126-07D4-45AA-841E-7C0DC86F9EB5}"/>
              </a:ext>
            </a:extLst>
          </p:cNvPr>
          <p:cNvPicPr>
            <a:picLocks noChangeAspect="1"/>
          </p:cNvPicPr>
          <p:nvPr/>
        </p:nvPicPr>
        <p:blipFill>
          <a:blip r:embed="rId4"/>
          <a:stretch>
            <a:fillRect/>
          </a:stretch>
        </p:blipFill>
        <p:spPr>
          <a:xfrm>
            <a:off x="444593" y="3959164"/>
            <a:ext cx="1049339" cy="773697"/>
          </a:xfrm>
          <a:prstGeom prst="rect">
            <a:avLst/>
          </a:prstGeom>
        </p:spPr>
      </p:pic>
      <p:sp>
        <p:nvSpPr>
          <p:cNvPr id="131" name="Oval 130">
            <a:extLst>
              <a:ext uri="{FF2B5EF4-FFF2-40B4-BE49-F238E27FC236}">
                <a16:creationId xmlns:a16="http://schemas.microsoft.com/office/drawing/2014/main" id="{FD305010-DC78-43D5-8457-B5F4D9C4455A}"/>
              </a:ext>
            </a:extLst>
          </p:cNvPr>
          <p:cNvSpPr/>
          <p:nvPr/>
        </p:nvSpPr>
        <p:spPr>
          <a:xfrm>
            <a:off x="1187907" y="4485807"/>
            <a:ext cx="72025" cy="720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pic>
        <p:nvPicPr>
          <p:cNvPr id="8" name="Picture 7">
            <a:extLst>
              <a:ext uri="{FF2B5EF4-FFF2-40B4-BE49-F238E27FC236}">
                <a16:creationId xmlns:a16="http://schemas.microsoft.com/office/drawing/2014/main" id="{6DF86B61-F233-4665-B4A4-EB513B43A889}"/>
              </a:ext>
            </a:extLst>
          </p:cNvPr>
          <p:cNvPicPr>
            <a:picLocks noChangeAspect="1"/>
          </p:cNvPicPr>
          <p:nvPr/>
        </p:nvPicPr>
        <p:blipFill rotWithShape="1">
          <a:blip r:embed="rId5"/>
          <a:srcRect t="8840"/>
          <a:stretch/>
        </p:blipFill>
        <p:spPr>
          <a:xfrm>
            <a:off x="2071821" y="3883051"/>
            <a:ext cx="1068598" cy="1022304"/>
          </a:xfrm>
          <a:prstGeom prst="rect">
            <a:avLst/>
          </a:prstGeom>
        </p:spPr>
      </p:pic>
      <p:sp>
        <p:nvSpPr>
          <p:cNvPr id="128" name="Oval 127">
            <a:extLst>
              <a:ext uri="{FF2B5EF4-FFF2-40B4-BE49-F238E27FC236}">
                <a16:creationId xmlns:a16="http://schemas.microsoft.com/office/drawing/2014/main" id="{64CF5322-7651-484E-9533-31AEE6534E6D}"/>
              </a:ext>
            </a:extLst>
          </p:cNvPr>
          <p:cNvSpPr/>
          <p:nvPr/>
        </p:nvSpPr>
        <p:spPr>
          <a:xfrm>
            <a:off x="2777319" y="4358203"/>
            <a:ext cx="72025" cy="720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136" name="TextBox 135">
            <a:extLst>
              <a:ext uri="{FF2B5EF4-FFF2-40B4-BE49-F238E27FC236}">
                <a16:creationId xmlns:a16="http://schemas.microsoft.com/office/drawing/2014/main" id="{78DCA8F4-55ED-4ACB-8358-E3C2D526A18D}"/>
              </a:ext>
            </a:extLst>
          </p:cNvPr>
          <p:cNvSpPr txBox="1"/>
          <p:nvPr/>
        </p:nvSpPr>
        <p:spPr>
          <a:xfrm>
            <a:off x="1242081" y="4473150"/>
            <a:ext cx="761747" cy="230832"/>
          </a:xfrm>
          <a:prstGeom prst="rect">
            <a:avLst/>
          </a:prstGeom>
          <a:noFill/>
        </p:spPr>
        <p:txBody>
          <a:bodyPr wrap="none" rtlCol="0">
            <a:spAutoFit/>
          </a:bodyPr>
          <a:lstStyle/>
          <a:p>
            <a:pPr rtl="0" hangingPunct="0"/>
            <a:r>
              <a:rPr lang="ja-JP" altLang="en-US" sz="900">
                <a:solidFill>
                  <a:schemeClr val="accent6"/>
                </a:solidFill>
                <a:latin typeface="CiscoSansJPN Light" pitchFamily="2" charset="-128"/>
                <a:ea typeface="CiscoSansJPN Light" pitchFamily="2" charset="-128"/>
              </a:rPr>
              <a:t>メルボルン</a:t>
            </a:r>
          </a:p>
        </p:txBody>
      </p:sp>
      <p:sp>
        <p:nvSpPr>
          <p:cNvPr id="35" name="TextBox 34">
            <a:extLst>
              <a:ext uri="{FF2B5EF4-FFF2-40B4-BE49-F238E27FC236}">
                <a16:creationId xmlns:a16="http://schemas.microsoft.com/office/drawing/2014/main" id="{7FCB06E1-26CC-4928-B3CB-402698EC9BF1}"/>
              </a:ext>
            </a:extLst>
          </p:cNvPr>
          <p:cNvSpPr txBox="1"/>
          <p:nvPr/>
        </p:nvSpPr>
        <p:spPr>
          <a:xfrm>
            <a:off x="2718292" y="4430203"/>
            <a:ext cx="415498" cy="230832"/>
          </a:xfrm>
          <a:prstGeom prst="rect">
            <a:avLst/>
          </a:prstGeom>
          <a:noFill/>
        </p:spPr>
        <p:txBody>
          <a:bodyPr wrap="none" rtlCol="0">
            <a:spAutoFit/>
          </a:bodyPr>
          <a:lstStyle/>
          <a:p>
            <a:pPr rtl="0" hangingPunct="0"/>
            <a:r>
              <a:rPr lang="ja-JP" altLang="en-US" sz="900" dirty="0">
                <a:solidFill>
                  <a:schemeClr val="accent6"/>
                </a:solidFill>
                <a:latin typeface="CiscoSansJPN Light" pitchFamily="2" charset="-128"/>
                <a:ea typeface="CiscoSansJPN Light" pitchFamily="2" charset="-128"/>
              </a:rPr>
              <a:t>東京</a:t>
            </a:r>
          </a:p>
        </p:txBody>
      </p:sp>
      <p:sp>
        <p:nvSpPr>
          <p:cNvPr id="36" name="TextBox 35">
            <a:extLst>
              <a:ext uri="{FF2B5EF4-FFF2-40B4-BE49-F238E27FC236}">
                <a16:creationId xmlns:a16="http://schemas.microsoft.com/office/drawing/2014/main" id="{C58DA5D3-FD1A-4ADF-9796-758BA3AC1737}"/>
              </a:ext>
            </a:extLst>
          </p:cNvPr>
          <p:cNvSpPr txBox="1"/>
          <p:nvPr/>
        </p:nvSpPr>
        <p:spPr>
          <a:xfrm>
            <a:off x="2856907" y="4152861"/>
            <a:ext cx="992579" cy="230832"/>
          </a:xfrm>
          <a:prstGeom prst="rect">
            <a:avLst/>
          </a:prstGeom>
          <a:noFill/>
        </p:spPr>
        <p:txBody>
          <a:bodyPr wrap="none" rtlCol="0">
            <a:spAutoFit/>
          </a:bodyPr>
          <a:lstStyle/>
          <a:p>
            <a:pPr rtl="0" hangingPunct="0"/>
            <a:r>
              <a:rPr lang="ja-JP" altLang="en-US" sz="900" dirty="0">
                <a:solidFill>
                  <a:schemeClr val="accent6"/>
                </a:solidFill>
                <a:latin typeface="CiscoSansJPN Light" pitchFamily="2" charset="-128"/>
                <a:ea typeface="CiscoSansJPN Light" pitchFamily="2" charset="-128"/>
              </a:rPr>
              <a:t>フランクフルト</a:t>
            </a:r>
          </a:p>
        </p:txBody>
      </p:sp>
      <p:cxnSp>
        <p:nvCxnSpPr>
          <p:cNvPr id="37" name="Straight Connector 36">
            <a:extLst>
              <a:ext uri="{FF2B5EF4-FFF2-40B4-BE49-F238E27FC236}">
                <a16:creationId xmlns:a16="http://schemas.microsoft.com/office/drawing/2014/main" id="{FB5CFE37-52F6-4D16-B7DE-4D1C9F7C6B25}"/>
              </a:ext>
            </a:extLst>
          </p:cNvPr>
          <p:cNvCxnSpPr/>
          <p:nvPr/>
        </p:nvCxnSpPr>
        <p:spPr>
          <a:xfrm>
            <a:off x="539087" y="3508481"/>
            <a:ext cx="447646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42C62DA-1307-44E0-80A9-0D809E6FB21F}"/>
              </a:ext>
            </a:extLst>
          </p:cNvPr>
          <p:cNvSpPr txBox="1"/>
          <p:nvPr/>
        </p:nvSpPr>
        <p:spPr>
          <a:xfrm>
            <a:off x="2008519" y="3369982"/>
            <a:ext cx="1723549" cy="276999"/>
          </a:xfrm>
          <a:prstGeom prst="rect">
            <a:avLst/>
          </a:prstGeom>
          <a:solidFill>
            <a:schemeClr val="bg2"/>
          </a:solidFill>
        </p:spPr>
        <p:txBody>
          <a:bodyPr wrap="none" rtlCol="0">
            <a:spAutoFit/>
          </a:bodyPr>
          <a:lstStyle/>
          <a:p>
            <a:pPr rtl="0" hangingPunct="0"/>
            <a:r>
              <a:rPr lang="ja-JP" altLang="en-US" sz="1200" b="1" dirty="0">
                <a:solidFill>
                  <a:schemeClr val="accent1"/>
                </a:solidFill>
                <a:latin typeface="CiscoSansJPN" pitchFamily="2" charset="-128"/>
                <a:ea typeface="CiscoSansJPN" pitchFamily="2" charset="-128"/>
                <a:cs typeface="CiscoSansJPN" pitchFamily="2" charset="-128"/>
              </a:rPr>
              <a:t>新しいデータセンター</a:t>
            </a:r>
          </a:p>
        </p:txBody>
      </p:sp>
      <p:graphicFrame>
        <p:nvGraphicFramePr>
          <p:cNvPr id="14" name="Table 13">
            <a:extLst>
              <a:ext uri="{FF2B5EF4-FFF2-40B4-BE49-F238E27FC236}">
                <a16:creationId xmlns:a16="http://schemas.microsoft.com/office/drawing/2014/main" id="{486E59D6-D010-468C-9811-74597310889E}"/>
              </a:ext>
            </a:extLst>
          </p:cNvPr>
          <p:cNvGraphicFramePr>
            <a:graphicFrameLocks noGrp="1"/>
          </p:cNvGraphicFramePr>
          <p:nvPr>
            <p:extLst>
              <p:ext uri="{D42A27DB-BD31-4B8C-83A1-F6EECF244321}">
                <p14:modId xmlns:p14="http://schemas.microsoft.com/office/powerpoint/2010/main" val="2824286019"/>
              </p:ext>
            </p:extLst>
          </p:nvPr>
        </p:nvGraphicFramePr>
        <p:xfrm>
          <a:off x="539087" y="1467951"/>
          <a:ext cx="4476464" cy="1615440"/>
        </p:xfrm>
        <a:graphic>
          <a:graphicData uri="http://schemas.openxmlformats.org/drawingml/2006/table">
            <a:tbl>
              <a:tblPr firstRow="1" bandRow="1">
                <a:tableStyleId>{C083E6E3-FA7D-4D7B-A595-EF9225AFEA82}</a:tableStyleId>
              </a:tblPr>
              <a:tblGrid>
                <a:gridCol w="1119116">
                  <a:extLst>
                    <a:ext uri="{9D8B030D-6E8A-4147-A177-3AD203B41FA5}">
                      <a16:colId xmlns:a16="http://schemas.microsoft.com/office/drawing/2014/main" val="2538797477"/>
                    </a:ext>
                  </a:extLst>
                </a:gridCol>
                <a:gridCol w="1119116">
                  <a:extLst>
                    <a:ext uri="{9D8B030D-6E8A-4147-A177-3AD203B41FA5}">
                      <a16:colId xmlns:a16="http://schemas.microsoft.com/office/drawing/2014/main" val="196789339"/>
                    </a:ext>
                  </a:extLst>
                </a:gridCol>
                <a:gridCol w="1119116">
                  <a:extLst>
                    <a:ext uri="{9D8B030D-6E8A-4147-A177-3AD203B41FA5}">
                      <a16:colId xmlns:a16="http://schemas.microsoft.com/office/drawing/2014/main" val="1391533927"/>
                    </a:ext>
                  </a:extLst>
                </a:gridCol>
                <a:gridCol w="1119116">
                  <a:extLst>
                    <a:ext uri="{9D8B030D-6E8A-4147-A177-3AD203B41FA5}">
                      <a16:colId xmlns:a16="http://schemas.microsoft.com/office/drawing/2014/main" val="4042874996"/>
                    </a:ext>
                  </a:extLst>
                </a:gridCol>
              </a:tblGrid>
              <a:tr h="1544218">
                <a:tc>
                  <a:txBody>
                    <a:bodyPr/>
                    <a:lstStyle/>
                    <a:p>
                      <a:endParaRPr lang="en-CA" b="1" dirty="0">
                        <a:latin typeface="CiscoSansTT" pitchFamily="34" charset="0"/>
                        <a:ea typeface="CiscoSansJPN" pitchFamily="2" charset="-128"/>
                        <a:cs typeface="CiscoSansJPN" pitchFamily="2" charset="-128"/>
                      </a:endParaRPr>
                    </a:p>
                    <a:p>
                      <a:endParaRPr lang="en-CA" b="1" dirty="0">
                        <a:latin typeface="CiscoSansTT" pitchFamily="34" charset="0"/>
                        <a:ea typeface="CiscoSansJPN" pitchFamily="2" charset="-128"/>
                        <a:cs typeface="CiscoSansJPN" pitchFamily="2" charset="-128"/>
                      </a:endParaRPr>
                    </a:p>
                    <a:p>
                      <a:endParaRPr lang="en-CA" b="1" dirty="0">
                        <a:latin typeface="CiscoSansTT" pitchFamily="34" charset="0"/>
                        <a:ea typeface="CiscoSansJPN" pitchFamily="2" charset="-128"/>
                        <a:cs typeface="CiscoSansJPN" pitchFamily="2" charset="-128"/>
                      </a:endParaRPr>
                    </a:p>
                    <a:p>
                      <a:pPr algn="ctr" rtl="0"/>
                      <a:r>
                        <a:rPr lang="en-US" altLang="ja-JP" sz="2000" b="1" dirty="0">
                          <a:solidFill>
                            <a:schemeClr val="bg1"/>
                          </a:solidFill>
                          <a:latin typeface="CiscoSansTT" pitchFamily="34" charset="0"/>
                          <a:ea typeface="CiscoSansJPN" pitchFamily="2" charset="-128"/>
                          <a:cs typeface="CiscoSansJPN" pitchFamily="2" charset="-128"/>
                        </a:rPr>
                        <a:t>39 %</a:t>
                      </a:r>
                      <a:r>
                        <a:rPr lang="ja-JP" sz="2000" b="1" dirty="0">
                          <a:solidFill>
                            <a:schemeClr val="bg1"/>
                          </a:solidFill>
                          <a:latin typeface="CiscoSansTT" pitchFamily="34" charset="0"/>
                          <a:ea typeface="CiscoSansJPN" pitchFamily="2" charset="-128"/>
                          <a:cs typeface="CiscoSansJPN" pitchFamily="2" charset="-128"/>
                        </a:rPr>
                        <a:t> </a:t>
                      </a:r>
                    </a:p>
                    <a:p>
                      <a:pPr algn="ctr" rtl="0"/>
                      <a:r>
                        <a:rPr lang="ja-JP" sz="1200" b="1" dirty="0">
                          <a:solidFill>
                            <a:schemeClr val="bg1"/>
                          </a:solidFill>
                          <a:latin typeface="CiscoSansTT" pitchFamily="34" charset="0"/>
                          <a:ea typeface="CiscoSansJPN" pitchFamily="2" charset="-128"/>
                          <a:cs typeface="CiscoSansJPN" pitchFamily="2" charset="-128"/>
                        </a:rPr>
                        <a:t>クラウド電子メールの拡大</a:t>
                      </a:r>
                    </a:p>
                    <a:p>
                      <a:pPr algn="ctr"/>
                      <a:endParaRPr lang="en-US" b="1" dirty="0">
                        <a:solidFill>
                          <a:schemeClr val="bg1"/>
                        </a:solidFill>
                        <a:latin typeface="CiscoSansTT" pitchFamily="34" charset="0"/>
                        <a:ea typeface="CiscoSansJPN" pitchFamily="2" charset="-128"/>
                        <a:cs typeface="CiscoSansJPN" pitchFamily="2" charset="-128"/>
                      </a:endParaRPr>
                    </a:p>
                  </a:txBody>
                  <a:tcPr>
                    <a:lnL w="3175" cap="flat" cmpd="sng" algn="ctr">
                      <a:solidFill>
                        <a:schemeClr val="bg2"/>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b="1" dirty="0">
                        <a:latin typeface="CiscoSansTT" pitchFamily="34" charset="0"/>
                        <a:ea typeface="CiscoSansJPN" pitchFamily="2" charset="-128"/>
                        <a:cs typeface="CiscoSansJPN" pitchFamily="2" charset="-128"/>
                      </a:endParaRPr>
                    </a:p>
                    <a:p>
                      <a:endParaRPr lang="en-CA" b="1" dirty="0">
                        <a:latin typeface="CiscoSansTT" pitchFamily="34" charset="0"/>
                        <a:ea typeface="CiscoSansJPN" pitchFamily="2" charset="-128"/>
                        <a:cs typeface="CiscoSansJPN" pitchFamily="2" charset="-128"/>
                      </a:endParaRPr>
                    </a:p>
                    <a:p>
                      <a:endParaRPr lang="en-CA" b="1" dirty="0">
                        <a:latin typeface="CiscoSansTT" pitchFamily="34" charset="0"/>
                        <a:ea typeface="CiscoSansJPN" pitchFamily="2" charset="-128"/>
                        <a:cs typeface="CiscoSansJPN" pitchFamily="2" charset="-128"/>
                      </a:endParaRPr>
                    </a:p>
                    <a:p>
                      <a:pPr algn="ctr" rtl="0"/>
                      <a:r>
                        <a:rPr lang="en-US" altLang="ja-JP" sz="2000" b="1" dirty="0">
                          <a:solidFill>
                            <a:schemeClr val="accent2">
                              <a:lumMod val="50000"/>
                            </a:schemeClr>
                          </a:solidFill>
                          <a:latin typeface="CiscoSansTT" pitchFamily="34" charset="0"/>
                          <a:ea typeface="CiscoSansJPN" pitchFamily="2" charset="-128"/>
                          <a:cs typeface="CiscoSansJPN" pitchFamily="2" charset="-128"/>
                        </a:rPr>
                        <a:t>26 %</a:t>
                      </a:r>
                      <a:r>
                        <a:rPr lang="ja-JP" sz="2000" b="1" dirty="0">
                          <a:solidFill>
                            <a:schemeClr val="accent2">
                              <a:lumMod val="50000"/>
                            </a:schemeClr>
                          </a:solidFill>
                          <a:latin typeface="CiscoSansTT" pitchFamily="34" charset="0"/>
                          <a:ea typeface="CiscoSansJPN" pitchFamily="2" charset="-128"/>
                          <a:cs typeface="CiscoSansJPN" pitchFamily="2" charset="-128"/>
                        </a:rPr>
                        <a:t> </a:t>
                      </a:r>
                    </a:p>
                    <a:p>
                      <a:pPr algn="ctr" rtl="0"/>
                      <a:r>
                        <a:rPr lang="ja-JP" sz="1200" b="1" dirty="0">
                          <a:solidFill>
                            <a:schemeClr val="accent2">
                              <a:lumMod val="50000"/>
                            </a:schemeClr>
                          </a:solidFill>
                          <a:latin typeface="CiscoSansTT" pitchFamily="34" charset="0"/>
                          <a:ea typeface="CiscoSansJPN" pitchFamily="2" charset="-128"/>
                          <a:cs typeface="CiscoSansJPN" pitchFamily="2" charset="-128"/>
                        </a:rPr>
                        <a:t>全体の</a:t>
                      </a:r>
                    </a:p>
                    <a:p>
                      <a:pPr algn="ctr" rtl="0"/>
                      <a:r>
                        <a:rPr lang="ja-JP" sz="1200" b="1" dirty="0">
                          <a:solidFill>
                            <a:schemeClr val="accent2">
                              <a:lumMod val="50000"/>
                            </a:schemeClr>
                          </a:solidFill>
                          <a:latin typeface="CiscoSansTT" pitchFamily="34" charset="0"/>
                          <a:ea typeface="CiscoSansJPN" pitchFamily="2" charset="-128"/>
                          <a:cs typeface="CiscoSansJPN" pitchFamily="2" charset="-128"/>
                        </a:rPr>
                        <a:t>対前年比</a:t>
                      </a:r>
                    </a:p>
                    <a:p>
                      <a:endParaRPr lang="en-CA" b="1" dirty="0">
                        <a:latin typeface="CiscoSansTT" pitchFamily="34" charset="0"/>
                        <a:ea typeface="CiscoSansJPN" pitchFamily="2" charset="-128"/>
                        <a:cs typeface="CiscoSansJPN" pitchFamily="2" charset="-128"/>
                      </a:endParaRPr>
                    </a:p>
                  </a:txBody>
                  <a:tcP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b="1" dirty="0">
                        <a:latin typeface="CiscoSansTT" pitchFamily="34" charset="0"/>
                        <a:ea typeface="CiscoSansJPN" pitchFamily="2" charset="-128"/>
                        <a:cs typeface="CiscoSansJPN" pitchFamily="2" charset="-128"/>
                      </a:endParaRPr>
                    </a:p>
                    <a:p>
                      <a:endParaRPr lang="en-CA" b="1" dirty="0">
                        <a:latin typeface="CiscoSansTT" pitchFamily="34" charset="0"/>
                        <a:ea typeface="CiscoSansJPN" pitchFamily="2" charset="-128"/>
                        <a:cs typeface="CiscoSansJPN" pitchFamily="2" charset="-128"/>
                      </a:endParaRPr>
                    </a:p>
                    <a:p>
                      <a:endParaRPr lang="en-CA" b="1" dirty="0">
                        <a:latin typeface="CiscoSansTT" pitchFamily="34" charset="0"/>
                        <a:ea typeface="CiscoSansJPN" pitchFamily="2" charset="-128"/>
                        <a:cs typeface="CiscoSansJPN" pitchFamily="2" charset="-128"/>
                      </a:endParaRPr>
                    </a:p>
                    <a:p>
                      <a:pPr algn="ctr" rtl="0"/>
                      <a:r>
                        <a:rPr lang="en-US" altLang="ja-JP" sz="2000" b="1" dirty="0">
                          <a:solidFill>
                            <a:schemeClr val="accent6"/>
                          </a:solidFill>
                          <a:latin typeface="CiscoSansTT" pitchFamily="34" charset="0"/>
                          <a:ea typeface="CiscoSansJPN" pitchFamily="2" charset="-128"/>
                          <a:cs typeface="CiscoSansJPN" pitchFamily="2" charset="-128"/>
                        </a:rPr>
                        <a:t>123 %</a:t>
                      </a:r>
                      <a:endParaRPr lang="ja-JP" sz="2000" b="1" dirty="0">
                        <a:solidFill>
                          <a:schemeClr val="accent6"/>
                        </a:solidFill>
                        <a:latin typeface="CiscoSansTT" pitchFamily="34" charset="0"/>
                        <a:ea typeface="CiscoSansJPN" pitchFamily="2" charset="-128"/>
                        <a:cs typeface="CiscoSansJPN" pitchFamily="2" charset="-128"/>
                      </a:endParaRPr>
                    </a:p>
                    <a:p>
                      <a:pPr algn="ctr" rtl="0"/>
                      <a:r>
                        <a:rPr lang="ja-JP" sz="1200" b="1" dirty="0">
                          <a:solidFill>
                            <a:schemeClr val="accent6"/>
                          </a:solidFill>
                          <a:latin typeface="CiscoSansTT" pitchFamily="34" charset="0"/>
                          <a:ea typeface="CiscoSansJPN" pitchFamily="2" charset="-128"/>
                          <a:cs typeface="CiscoSansJPN" pitchFamily="2" charset="-128"/>
                        </a:rPr>
                        <a:t>正味更新率</a:t>
                      </a:r>
                    </a:p>
                    <a:p>
                      <a:endParaRPr lang="en-CA" b="1" dirty="0">
                        <a:latin typeface="CiscoSansTT" pitchFamily="34" charset="0"/>
                        <a:ea typeface="CiscoSansJPN" pitchFamily="2" charset="-128"/>
                        <a:cs typeface="CiscoSansJPN" pitchFamily="2" charset="-128"/>
                      </a:endParaRPr>
                    </a:p>
                  </a:txBody>
                  <a:tcP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b="1" dirty="0">
                        <a:latin typeface="CiscoSansTT" pitchFamily="34" charset="0"/>
                        <a:ea typeface="CiscoSansJPN" pitchFamily="2" charset="-128"/>
                        <a:cs typeface="CiscoSansJPN" pitchFamily="2" charset="-128"/>
                      </a:endParaRPr>
                    </a:p>
                    <a:p>
                      <a:endParaRPr lang="en-CA" b="1" dirty="0">
                        <a:latin typeface="CiscoSansTT" pitchFamily="34" charset="0"/>
                        <a:ea typeface="CiscoSansJPN" pitchFamily="2" charset="-128"/>
                        <a:cs typeface="CiscoSansJPN" pitchFamily="2" charset="-128"/>
                      </a:endParaRPr>
                    </a:p>
                    <a:p>
                      <a:endParaRPr lang="en-CA" b="1" dirty="0">
                        <a:latin typeface="CiscoSansTT" pitchFamily="34" charset="0"/>
                        <a:ea typeface="CiscoSansJPN" pitchFamily="2" charset="-128"/>
                        <a:cs typeface="CiscoSansJPN" pitchFamily="2" charset="-128"/>
                      </a:endParaRPr>
                    </a:p>
                    <a:p>
                      <a:pPr algn="ctr" rtl="0"/>
                      <a:r>
                        <a:rPr lang="en-US" altLang="ja-JP" sz="2000" b="1" dirty="0">
                          <a:solidFill>
                            <a:schemeClr val="accent5"/>
                          </a:solidFill>
                          <a:latin typeface="CiscoSansTT" pitchFamily="34" charset="0"/>
                          <a:ea typeface="CiscoSansJPN" pitchFamily="2" charset="-128"/>
                          <a:cs typeface="CiscoSansJPN" pitchFamily="2" charset="-128"/>
                        </a:rPr>
                        <a:t>1100 </a:t>
                      </a:r>
                      <a:r>
                        <a:rPr lang="ja-JP" sz="2000" b="1" dirty="0">
                          <a:solidFill>
                            <a:schemeClr val="accent5"/>
                          </a:solidFill>
                          <a:latin typeface="CiscoSansTT" pitchFamily="34" charset="0"/>
                          <a:ea typeface="CiscoSansJPN" pitchFamily="2" charset="-128"/>
                          <a:cs typeface="CiscoSansJPN" pitchFamily="2" charset="-128"/>
                        </a:rPr>
                        <a:t>社以上</a:t>
                      </a:r>
                    </a:p>
                    <a:p>
                      <a:pPr algn="ctr" rtl="0"/>
                      <a:r>
                        <a:rPr lang="ja-JP" sz="1200" b="1" dirty="0">
                          <a:solidFill>
                            <a:schemeClr val="accent5"/>
                          </a:solidFill>
                          <a:latin typeface="CiscoSansTT" pitchFamily="34" charset="0"/>
                          <a:ea typeface="CiscoSansJPN" pitchFamily="2" charset="-128"/>
                          <a:cs typeface="CiscoSansJPN" pitchFamily="2" charset="-128"/>
                        </a:rPr>
                        <a:t>新規顧客</a:t>
                      </a:r>
                    </a:p>
                  </a:txBody>
                  <a:tcPr>
                    <a:lnL w="12700" cap="flat" cmpd="sng" algn="ctr">
                      <a:solidFill>
                        <a:schemeClr val="bg2">
                          <a:lumMod val="85000"/>
                        </a:schemeClr>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7788650"/>
                  </a:ext>
                </a:extLst>
              </a:tr>
            </a:tbl>
          </a:graphicData>
        </a:graphic>
      </p:graphicFrame>
      <p:grpSp>
        <p:nvGrpSpPr>
          <p:cNvPr id="42" name="Group 41">
            <a:extLst>
              <a:ext uri="{FF2B5EF4-FFF2-40B4-BE49-F238E27FC236}">
                <a16:creationId xmlns:a16="http://schemas.microsoft.com/office/drawing/2014/main" id="{6D012B74-ED20-44FF-90B3-43942EAF2C5A}"/>
              </a:ext>
            </a:extLst>
          </p:cNvPr>
          <p:cNvGrpSpPr>
            <a:grpSpLocks noChangeAspect="1"/>
          </p:cNvGrpSpPr>
          <p:nvPr/>
        </p:nvGrpSpPr>
        <p:grpSpPr>
          <a:xfrm>
            <a:off x="844362" y="1420561"/>
            <a:ext cx="576000" cy="576000"/>
            <a:chOff x="2417319" y="2211750"/>
            <a:chExt cx="720000" cy="720000"/>
          </a:xfrm>
        </p:grpSpPr>
        <p:pic>
          <p:nvPicPr>
            <p:cNvPr id="43" name="Graphic 42" descr="Cloud">
              <a:extLst>
                <a:ext uri="{FF2B5EF4-FFF2-40B4-BE49-F238E27FC236}">
                  <a16:creationId xmlns:a16="http://schemas.microsoft.com/office/drawing/2014/main" id="{B05C62A1-EE29-4658-98A9-06555E8735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7319" y="2211750"/>
              <a:ext cx="720000" cy="720000"/>
            </a:xfrm>
            <a:prstGeom prst="rect">
              <a:avLst/>
            </a:prstGeom>
          </p:spPr>
        </p:pic>
        <p:sp>
          <p:nvSpPr>
            <p:cNvPr id="44" name="Rectangle 43">
              <a:extLst>
                <a:ext uri="{FF2B5EF4-FFF2-40B4-BE49-F238E27FC236}">
                  <a16:creationId xmlns:a16="http://schemas.microsoft.com/office/drawing/2014/main" id="{453BC11B-0757-4F52-9C18-E1BCAB034FA4}"/>
                </a:ext>
              </a:extLst>
            </p:cNvPr>
            <p:cNvSpPr/>
            <p:nvPr/>
          </p:nvSpPr>
          <p:spPr>
            <a:xfrm>
              <a:off x="2632555" y="2706986"/>
              <a:ext cx="256695" cy="7431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sp>
          <p:nvSpPr>
            <p:cNvPr id="45" name="Arrow: Up 44">
              <a:extLst>
                <a:ext uri="{FF2B5EF4-FFF2-40B4-BE49-F238E27FC236}">
                  <a16:creationId xmlns:a16="http://schemas.microsoft.com/office/drawing/2014/main" id="{33A0562A-425A-4D91-90A3-B54B11EDBB09}"/>
                </a:ext>
              </a:extLst>
            </p:cNvPr>
            <p:cNvSpPr/>
            <p:nvPr/>
          </p:nvSpPr>
          <p:spPr>
            <a:xfrm>
              <a:off x="2677005" y="2571750"/>
              <a:ext cx="196850" cy="270473"/>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ja-JP" altLang="en-CA"/>
            </a:p>
          </p:txBody>
        </p:sp>
      </p:grpSp>
      <p:pic>
        <p:nvPicPr>
          <p:cNvPr id="46" name="Graphic 45" descr="Bar graph with upward trend">
            <a:extLst>
              <a:ext uri="{FF2B5EF4-FFF2-40B4-BE49-F238E27FC236}">
                <a16:creationId xmlns:a16="http://schemas.microsoft.com/office/drawing/2014/main" id="{B0B2E0BE-0645-48AD-B67B-24E252D150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86607" y="1553085"/>
            <a:ext cx="432000" cy="432000"/>
          </a:xfrm>
          <a:prstGeom prst="rect">
            <a:avLst/>
          </a:prstGeom>
        </p:spPr>
      </p:pic>
      <p:pic>
        <p:nvPicPr>
          <p:cNvPr id="16" name="Graphic 15" descr="Users">
            <a:extLst>
              <a:ext uri="{FF2B5EF4-FFF2-40B4-BE49-F238E27FC236}">
                <a16:creationId xmlns:a16="http://schemas.microsoft.com/office/drawing/2014/main" id="{101A956A-890C-4D66-87D9-79602575B2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21624" y="1519318"/>
            <a:ext cx="540000" cy="540000"/>
          </a:xfrm>
          <a:prstGeom prst="rect">
            <a:avLst/>
          </a:prstGeom>
        </p:spPr>
      </p:pic>
      <p:pic>
        <p:nvPicPr>
          <p:cNvPr id="18" name="Graphic 17" descr="Arrow circle">
            <a:extLst>
              <a:ext uri="{FF2B5EF4-FFF2-40B4-BE49-F238E27FC236}">
                <a16:creationId xmlns:a16="http://schemas.microsoft.com/office/drawing/2014/main" id="{4FC385A4-7826-4821-AB5E-9FAF8A272B6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71922" y="1480473"/>
            <a:ext cx="542948" cy="542948"/>
          </a:xfrm>
          <a:prstGeom prst="rect">
            <a:avLst/>
          </a:prstGeom>
        </p:spPr>
      </p:pic>
      <p:sp>
        <p:nvSpPr>
          <p:cNvPr id="41" name="Freeform 40">
            <a:extLst>
              <a:ext uri="{FF2B5EF4-FFF2-40B4-BE49-F238E27FC236}">
                <a16:creationId xmlns:a16="http://schemas.microsoft.com/office/drawing/2014/main" id="{0DC96D8E-FFF2-7F43-8213-28759CD5F49A}"/>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ja-JP" altLang="en-US"/>
          </a:p>
        </p:txBody>
      </p:sp>
      <p:sp>
        <p:nvSpPr>
          <p:cNvPr id="47" name="Freeform 7">
            <a:extLst>
              <a:ext uri="{FF2B5EF4-FFF2-40B4-BE49-F238E27FC236}">
                <a16:creationId xmlns:a16="http://schemas.microsoft.com/office/drawing/2014/main" id="{62AC4423-FA95-FC4A-98C9-C89D4C05172B}"/>
              </a:ext>
            </a:extLst>
          </p:cNvPr>
          <p:cNvSpPr>
            <a:spLocks/>
          </p:cNvSpPr>
          <p:nvPr/>
        </p:nvSpPr>
        <p:spPr bwMode="auto">
          <a:xfrm>
            <a:off x="2953815" y="4855909"/>
            <a:ext cx="1582738"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Initiatives</a:t>
            </a:r>
          </a:p>
        </p:txBody>
      </p:sp>
      <p:sp>
        <p:nvSpPr>
          <p:cNvPr id="48" name="Freeform 8">
            <a:extLst>
              <a:ext uri="{FF2B5EF4-FFF2-40B4-BE49-F238E27FC236}">
                <a16:creationId xmlns:a16="http://schemas.microsoft.com/office/drawing/2014/main" id="{24FC1A60-12C4-4E47-A9CF-E317A79478C4}"/>
              </a:ext>
            </a:extLst>
          </p:cNvPr>
          <p:cNvSpPr>
            <a:spLocks/>
          </p:cNvSpPr>
          <p:nvPr/>
        </p:nvSpPr>
        <p:spPr bwMode="auto">
          <a:xfrm>
            <a:off x="4268260" y="4865438"/>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13 Highlights</a:t>
            </a:r>
          </a:p>
        </p:txBody>
      </p:sp>
      <p:sp>
        <p:nvSpPr>
          <p:cNvPr id="49" name="Freeform 6">
            <a:extLst>
              <a:ext uri="{FF2B5EF4-FFF2-40B4-BE49-F238E27FC236}">
                <a16:creationId xmlns:a16="http://schemas.microsoft.com/office/drawing/2014/main" id="{F35D8F5E-DC90-8747-A4E3-D8E8195CD518}"/>
              </a:ext>
            </a:extLst>
          </p:cNvPr>
          <p:cNvSpPr>
            <a:spLocks/>
          </p:cNvSpPr>
          <p:nvPr/>
        </p:nvSpPr>
        <p:spPr bwMode="auto">
          <a:xfrm>
            <a:off x="1036204" y="4855908"/>
            <a:ext cx="2007538" cy="29001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en-US" altLang="ja-JP" sz="1000">
                <a:solidFill>
                  <a:schemeClr val="bg1"/>
                </a:solidFill>
                <a:latin typeface="CiscoSansTT" panose="020B0503020201020303" pitchFamily="34" charset="0"/>
              </a:rPr>
              <a:t>FY19 Overview/FY20 Priorities</a:t>
            </a:r>
          </a:p>
        </p:txBody>
      </p:sp>
      <p:sp>
        <p:nvSpPr>
          <p:cNvPr id="50" name="Freeform 8">
            <a:extLst>
              <a:ext uri="{FF2B5EF4-FFF2-40B4-BE49-F238E27FC236}">
                <a16:creationId xmlns:a16="http://schemas.microsoft.com/office/drawing/2014/main" id="{1684E413-EB17-DC43-8292-99EB33B47C39}"/>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Call to Action!</a:t>
            </a:r>
          </a:p>
        </p:txBody>
      </p:sp>
      <p:sp>
        <p:nvSpPr>
          <p:cNvPr id="51" name="Freeform 8">
            <a:extLst>
              <a:ext uri="{FF2B5EF4-FFF2-40B4-BE49-F238E27FC236}">
                <a16:creationId xmlns:a16="http://schemas.microsoft.com/office/drawing/2014/main" id="{77842BF6-BA50-6A47-9701-7A211CFC36A8}"/>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en-US" altLang="ja-JP" sz="1100">
                <a:solidFill>
                  <a:schemeClr val="bg1">
                    <a:lumMod val="85000"/>
                  </a:schemeClr>
                </a:solidFill>
                <a:latin typeface="CiscoSansTT" panose="020B0503020201020303" pitchFamily="34" charset="0"/>
              </a:rPr>
              <a:t>FY20</a:t>
            </a:r>
          </a:p>
        </p:txBody>
      </p:sp>
    </p:spTree>
    <p:extLst>
      <p:ext uri="{BB962C8B-B14F-4D97-AF65-F5344CB8AC3E}">
        <p14:creationId xmlns:p14="http://schemas.microsoft.com/office/powerpoint/2010/main" val="361617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483BF7-1BED-4635-AEE9-872FAF3A7C1D}"/>
              </a:ext>
            </a:extLst>
          </p:cNvPr>
          <p:cNvSpPr>
            <a:spLocks noGrp="1"/>
          </p:cNvSpPr>
          <p:nvPr>
            <p:ph type="title"/>
          </p:nvPr>
        </p:nvSpPr>
        <p:spPr/>
        <p:txBody>
          <a:bodyPr/>
          <a:lstStyle/>
          <a:p>
            <a:pPr rtl="0" hangingPunct="0"/>
            <a:r>
              <a:rPr lang="ja-JP" b="1">
                <a:latin typeface="CiscoSansTT" panose="020B0503020201020303" pitchFamily="34" charset="0"/>
                <a:cs typeface="CiscoSansTT" panose="020B0503020201020303" pitchFamily="34" charset="0"/>
              </a:rPr>
              <a:t>FY20 Priorities</a:t>
            </a:r>
          </a:p>
        </p:txBody>
      </p:sp>
      <p:graphicFrame>
        <p:nvGraphicFramePr>
          <p:cNvPr id="4" name="Table 3">
            <a:extLst>
              <a:ext uri="{FF2B5EF4-FFF2-40B4-BE49-F238E27FC236}">
                <a16:creationId xmlns:a16="http://schemas.microsoft.com/office/drawing/2014/main" id="{AB500B65-5DF9-45F7-BFA9-64144C36B46F}"/>
              </a:ext>
            </a:extLst>
          </p:cNvPr>
          <p:cNvGraphicFramePr>
            <a:graphicFrameLocks noGrp="1"/>
          </p:cNvGraphicFramePr>
          <p:nvPr>
            <p:extLst>
              <p:ext uri="{D42A27DB-BD31-4B8C-83A1-F6EECF244321}">
                <p14:modId xmlns:p14="http://schemas.microsoft.com/office/powerpoint/2010/main" val="3967307264"/>
              </p:ext>
            </p:extLst>
          </p:nvPr>
        </p:nvGraphicFramePr>
        <p:xfrm>
          <a:off x="131975" y="1167088"/>
          <a:ext cx="8861196" cy="3562392"/>
        </p:xfrm>
        <a:graphic>
          <a:graphicData uri="http://schemas.openxmlformats.org/drawingml/2006/table">
            <a:tbl>
              <a:tblPr firstRow="1" bandRow="1">
                <a:tableStyleId>{C083E6E3-FA7D-4D7B-A595-EF9225AFEA82}</a:tableStyleId>
              </a:tblPr>
              <a:tblGrid>
                <a:gridCol w="2215299">
                  <a:extLst>
                    <a:ext uri="{9D8B030D-6E8A-4147-A177-3AD203B41FA5}">
                      <a16:colId xmlns:a16="http://schemas.microsoft.com/office/drawing/2014/main" val="3841573956"/>
                    </a:ext>
                  </a:extLst>
                </a:gridCol>
                <a:gridCol w="2215299">
                  <a:extLst>
                    <a:ext uri="{9D8B030D-6E8A-4147-A177-3AD203B41FA5}">
                      <a16:colId xmlns:a16="http://schemas.microsoft.com/office/drawing/2014/main" val="1639196027"/>
                    </a:ext>
                  </a:extLst>
                </a:gridCol>
                <a:gridCol w="2215299">
                  <a:extLst>
                    <a:ext uri="{9D8B030D-6E8A-4147-A177-3AD203B41FA5}">
                      <a16:colId xmlns:a16="http://schemas.microsoft.com/office/drawing/2014/main" val="3836802682"/>
                    </a:ext>
                  </a:extLst>
                </a:gridCol>
                <a:gridCol w="2215299">
                  <a:extLst>
                    <a:ext uri="{9D8B030D-6E8A-4147-A177-3AD203B41FA5}">
                      <a16:colId xmlns:a16="http://schemas.microsoft.com/office/drawing/2014/main" val="543569479"/>
                    </a:ext>
                  </a:extLst>
                </a:gridCol>
              </a:tblGrid>
              <a:tr h="573677">
                <a:tc>
                  <a:txBody>
                    <a:bodyPr/>
                    <a:lstStyle/>
                    <a:p>
                      <a:pPr algn="ctr" rtl="0" hangingPunct="0"/>
                      <a:r>
                        <a:rPr lang="ja-JP" altLang="en-US" sz="1600" b="1" noProof="0" dirty="0">
                          <a:solidFill>
                            <a:schemeClr val="accent3"/>
                          </a:solidFill>
                          <a:latin typeface="CiscoSansTT" pitchFamily="34" charset="0"/>
                          <a:ea typeface="CiscoSansJPN" pitchFamily="2" charset="-128"/>
                          <a:cs typeface="CiscoSansJPN" pitchFamily="2" charset="-128"/>
                        </a:rPr>
                        <a:t>有効性 </a:t>
                      </a:r>
                    </a:p>
                  </a:txBody>
                  <a:tcPr anchor="ctr">
                    <a:lnL w="19050" cap="flat" cmpd="sng" algn="ctr">
                      <a:no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hangingPunct="0"/>
                      <a:r>
                        <a:rPr lang="ja-JP" altLang="en-US" sz="1600" b="1" noProof="0" dirty="0">
                          <a:solidFill>
                            <a:schemeClr val="accent2">
                              <a:lumMod val="50000"/>
                            </a:schemeClr>
                          </a:solidFill>
                          <a:latin typeface="CiscoSansTT" pitchFamily="34" charset="0"/>
                          <a:ea typeface="CiscoSansJPN" pitchFamily="2" charset="-128"/>
                          <a:cs typeface="CiscoSansJPN" pitchFamily="2" charset="-128"/>
                        </a:rPr>
                        <a:t>統合</a:t>
                      </a:r>
                    </a:p>
                  </a:txBody>
                  <a:tcPr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hangingPunct="0"/>
                      <a:r>
                        <a:rPr lang="ja-JP" altLang="en-US" sz="1600" b="1" noProof="0" dirty="0">
                          <a:solidFill>
                            <a:schemeClr val="accent6">
                              <a:lumMod val="50000"/>
                            </a:schemeClr>
                          </a:solidFill>
                          <a:latin typeface="CiscoSansTT" pitchFamily="34" charset="0"/>
                          <a:ea typeface="CiscoSansJPN" pitchFamily="2" charset="-128"/>
                          <a:cs typeface="CiscoSansJPN" pitchFamily="2" charset="-128"/>
                        </a:rPr>
                        <a:t>ユーザエクス</a:t>
                      </a:r>
                      <a:br>
                        <a:rPr lang="en-US" altLang="ja-JP" sz="1600" b="1" noProof="0" dirty="0">
                          <a:solidFill>
                            <a:schemeClr val="accent6">
                              <a:lumMod val="50000"/>
                            </a:schemeClr>
                          </a:solidFill>
                          <a:latin typeface="CiscoSansTT" pitchFamily="34" charset="0"/>
                          <a:ea typeface="CiscoSansJPN" pitchFamily="2" charset="-128"/>
                          <a:cs typeface="CiscoSansJPN" pitchFamily="2" charset="-128"/>
                        </a:rPr>
                      </a:br>
                      <a:r>
                        <a:rPr lang="ja-JP" altLang="en-US" sz="1600" b="1" noProof="0" dirty="0">
                          <a:solidFill>
                            <a:schemeClr val="accent6">
                              <a:lumMod val="50000"/>
                            </a:schemeClr>
                          </a:solidFill>
                          <a:latin typeface="CiscoSansTT" pitchFamily="34" charset="0"/>
                          <a:ea typeface="CiscoSansJPN" pitchFamily="2" charset="-128"/>
                          <a:cs typeface="CiscoSansJPN" pitchFamily="2" charset="-128"/>
                        </a:rPr>
                        <a:t>ペリエンス</a:t>
                      </a:r>
                    </a:p>
                  </a:txBody>
                  <a:tcPr marL="12600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hangingPunct="0"/>
                      <a:r>
                        <a:rPr lang="en-US" altLang="ja-JP" sz="1600" b="1" noProof="0">
                          <a:solidFill>
                            <a:schemeClr val="accent5"/>
                          </a:solidFill>
                          <a:latin typeface="CiscoSansTT" pitchFamily="34" charset="0"/>
                          <a:ea typeface="CiscoSansJPN" pitchFamily="2" charset="-128"/>
                          <a:cs typeface="CiscoSansJPN" pitchFamily="2" charset="-128"/>
                        </a:rPr>
                        <a:t>Office 365</a:t>
                      </a:r>
                    </a:p>
                  </a:txBody>
                  <a:tcPr anchor="ctr">
                    <a:lnL w="12700" cap="flat" cmpd="sng" algn="ctr">
                      <a:solidFill>
                        <a:schemeClr val="bg2">
                          <a:lumMod val="85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1516917"/>
                  </a:ext>
                </a:extLst>
              </a:tr>
              <a:tr h="2983272">
                <a:tc>
                  <a:txBody>
                    <a:bodyPr/>
                    <a:lstStyle/>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ja-JP" altLang="en-US" sz="1200" b="1" noProof="0" dirty="0">
                          <a:solidFill>
                            <a:schemeClr val="tx1"/>
                          </a:solidFill>
                          <a:latin typeface="CiscoSansTT" pitchFamily="34" charset="0"/>
                          <a:ea typeface="CiscoSansJPN" pitchFamily="2" charset="-128"/>
                          <a:cs typeface="CiscoSansJPN" pitchFamily="2" charset="-128"/>
                        </a:rPr>
                        <a:t>クラウドベースの </a:t>
                      </a:r>
                      <a:r>
                        <a:rPr lang="en-US" altLang="ja-JP" sz="1200" b="1" noProof="0" dirty="0">
                          <a:solidFill>
                            <a:schemeClr val="tx1"/>
                          </a:solidFill>
                          <a:latin typeface="CiscoSansTT" pitchFamily="34" charset="0"/>
                          <a:ea typeface="CiscoSansJPN" pitchFamily="2" charset="-128"/>
                          <a:cs typeface="CiscoSansJPN" pitchFamily="2" charset="-128"/>
                        </a:rPr>
                        <a:t>URL </a:t>
                      </a:r>
                      <a:r>
                        <a:rPr lang="ja-JP" altLang="en-US" sz="1200" b="1" noProof="0" dirty="0">
                          <a:solidFill>
                            <a:schemeClr val="tx1"/>
                          </a:solidFill>
                          <a:latin typeface="CiscoSansTT" pitchFamily="34" charset="0"/>
                          <a:ea typeface="CiscoSansJPN" pitchFamily="2" charset="-128"/>
                          <a:cs typeface="CiscoSansJPN" pitchFamily="2" charset="-128"/>
                        </a:rPr>
                        <a:t>分析によるフィッシング検出率の向上</a:t>
                      </a:r>
                    </a:p>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ja-JP" altLang="en-US" sz="1200" b="1" noProof="0" dirty="0">
                          <a:solidFill>
                            <a:schemeClr val="tx1"/>
                          </a:solidFill>
                          <a:latin typeface="CiscoSansTT" pitchFamily="34" charset="0"/>
                          <a:ea typeface="CiscoSansJPN" pitchFamily="2" charset="-128"/>
                          <a:cs typeface="CiscoSansJPN" pitchFamily="2" charset="-128"/>
                        </a:rPr>
                        <a:t>新しいクラウドアーキテクチャによるルックアップ時間の短縮</a:t>
                      </a:r>
                    </a:p>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ja-JP" altLang="en-US" sz="1200" b="1" noProof="0" dirty="0">
                          <a:solidFill>
                            <a:schemeClr val="tx1"/>
                          </a:solidFill>
                          <a:latin typeface="CiscoSansTT" pitchFamily="34" charset="0"/>
                          <a:ea typeface="CiscoSansJPN" pitchFamily="2" charset="-128"/>
                          <a:cs typeface="CiscoSansJPN" pitchFamily="2" charset="-128"/>
                        </a:rPr>
                        <a:t>新たな脅威に対応した新しいスキャンエンジン</a:t>
                      </a:r>
                    </a:p>
                  </a:txBody>
                  <a:tcPr marL="144000" marR="144000" marB="0">
                    <a:lnL w="38100" cap="flat" cmpd="sng" algn="ctr">
                      <a:solidFill>
                        <a:schemeClr val="bg2"/>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2"/>
                    </a:solidFill>
                  </a:tcPr>
                </a:tc>
                <a:tc>
                  <a:txBody>
                    <a:bodyPr/>
                    <a:lstStyle/>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en-US" altLang="ja-JP" sz="1200" b="1" noProof="0" dirty="0">
                          <a:solidFill>
                            <a:schemeClr val="tx1"/>
                          </a:solidFill>
                          <a:latin typeface="CiscoSansTT" pitchFamily="34" charset="0"/>
                          <a:ea typeface="CiscoSansJPN" pitchFamily="2" charset="-128"/>
                          <a:cs typeface="CiscoSansJPN" pitchFamily="2" charset="-128"/>
                        </a:rPr>
                        <a:t>Cisco Threat Response </a:t>
                      </a:r>
                      <a:r>
                        <a:rPr lang="ja-JP" altLang="en-US" sz="1200" b="1" noProof="0" dirty="0">
                          <a:solidFill>
                            <a:schemeClr val="tx1"/>
                          </a:solidFill>
                          <a:latin typeface="CiscoSansTT" pitchFamily="34" charset="0"/>
                          <a:ea typeface="CiscoSansJPN" pitchFamily="2" charset="-128"/>
                          <a:cs typeface="CiscoSansJPN" pitchFamily="2" charset="-128"/>
                        </a:rPr>
                        <a:t>との統合第 </a:t>
                      </a:r>
                      <a:r>
                        <a:rPr lang="en-US" altLang="ja-JP" sz="1200" b="1" noProof="0" dirty="0">
                          <a:solidFill>
                            <a:schemeClr val="tx1"/>
                          </a:solidFill>
                          <a:latin typeface="CiscoSansTT" pitchFamily="34" charset="0"/>
                          <a:ea typeface="CiscoSansJPN" pitchFamily="2" charset="-128"/>
                          <a:cs typeface="CiscoSansJPN" pitchFamily="2" charset="-128"/>
                        </a:rPr>
                        <a:t>3 </a:t>
                      </a:r>
                      <a:r>
                        <a:rPr lang="ja-JP" altLang="en-US" sz="1200" b="1" noProof="0" dirty="0">
                          <a:solidFill>
                            <a:schemeClr val="tx1"/>
                          </a:solidFill>
                          <a:latin typeface="CiscoSansTT" pitchFamily="34" charset="0"/>
                          <a:ea typeface="CiscoSansJPN" pitchFamily="2" charset="-128"/>
                          <a:cs typeface="CiscoSansJPN" pitchFamily="2" charset="-128"/>
                        </a:rPr>
                        <a:t>フェーズ</a:t>
                      </a:r>
                    </a:p>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en-US" altLang="ja-JP" sz="1200" b="1" noProof="0" dirty="0">
                          <a:solidFill>
                            <a:schemeClr val="tx1"/>
                          </a:solidFill>
                          <a:latin typeface="CiscoSansTT" pitchFamily="34" charset="0"/>
                          <a:ea typeface="CiscoSansJPN" pitchFamily="2" charset="-128"/>
                          <a:cs typeface="CiscoSansJPN" pitchFamily="2" charset="-128"/>
                        </a:rPr>
                        <a:t>CES/ESA </a:t>
                      </a:r>
                      <a:r>
                        <a:rPr lang="ja-JP" altLang="en-US" sz="1200" b="1" noProof="0" dirty="0">
                          <a:solidFill>
                            <a:schemeClr val="tx1"/>
                          </a:solidFill>
                          <a:latin typeface="CiscoSansTT" pitchFamily="34" charset="0"/>
                          <a:ea typeface="CiscoSansJPN" pitchFamily="2" charset="-128"/>
                          <a:cs typeface="CiscoSansJPN" pitchFamily="2" charset="-128"/>
                        </a:rPr>
                        <a:t>に高度なフィッシングセンサーを統合</a:t>
                      </a:r>
                    </a:p>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ja-JP" altLang="en-US" sz="1200" b="1" noProof="0" dirty="0">
                          <a:solidFill>
                            <a:schemeClr val="tx1"/>
                          </a:solidFill>
                          <a:latin typeface="CiscoSansTT" pitchFamily="34" charset="0"/>
                          <a:ea typeface="CiscoSansJPN" pitchFamily="2" charset="-128"/>
                          <a:cs typeface="CiscoSansJPN" pitchFamily="2" charset="-128"/>
                        </a:rPr>
                        <a:t>設定用のパブリック </a:t>
                      </a:r>
                      <a:r>
                        <a:rPr lang="en-US" altLang="ja-JP" sz="1200" b="1" noProof="0" dirty="0">
                          <a:solidFill>
                            <a:schemeClr val="tx1"/>
                          </a:solidFill>
                          <a:latin typeface="CiscoSansTT" pitchFamily="34" charset="0"/>
                          <a:ea typeface="CiscoSansJPN" pitchFamily="2" charset="-128"/>
                          <a:cs typeface="CiscoSansJPN" pitchFamily="2" charset="-128"/>
                        </a:rPr>
                        <a:t>API </a:t>
                      </a:r>
                      <a:r>
                        <a:rPr lang="ja-JP" altLang="en-US" sz="1200" b="1" noProof="0" dirty="0">
                          <a:solidFill>
                            <a:schemeClr val="tx1"/>
                          </a:solidFill>
                          <a:latin typeface="CiscoSansTT" pitchFamily="34" charset="0"/>
                          <a:ea typeface="CiscoSansJPN" pitchFamily="2" charset="-128"/>
                          <a:cs typeface="CiscoSansJPN" pitchFamily="2" charset="-128"/>
                        </a:rPr>
                        <a:t>を公開</a:t>
                      </a:r>
                    </a:p>
                  </a:txBody>
                  <a:tcPr marL="180000" marR="108000" marB="0">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2"/>
                    </a:solidFill>
                  </a:tcPr>
                </a:tc>
                <a:tc>
                  <a:txBody>
                    <a:bodyPr/>
                    <a:lstStyle/>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ja-JP" altLang="en-US" sz="1200" b="1" noProof="0" dirty="0">
                          <a:solidFill>
                            <a:schemeClr val="tx1"/>
                          </a:solidFill>
                          <a:latin typeface="CiscoSansTT" pitchFamily="34" charset="0"/>
                          <a:ea typeface="CiscoSansJPN" pitchFamily="2" charset="-128"/>
                          <a:cs typeface="CiscoSansJPN" pitchFamily="2" charset="-128"/>
                        </a:rPr>
                        <a:t>クラウド電子メールセキュリティ用の新しいユーザインターフェイス</a:t>
                      </a:r>
                    </a:p>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en-US" altLang="ja-JP" sz="1200" b="1" noProof="0" dirty="0">
                          <a:solidFill>
                            <a:schemeClr val="tx1"/>
                          </a:solidFill>
                          <a:latin typeface="CiscoSansTT" pitchFamily="34" charset="0"/>
                          <a:ea typeface="CiscoSansJPN" pitchFamily="2" charset="-128"/>
                          <a:cs typeface="CiscoSansJPN" pitchFamily="2" charset="-128"/>
                        </a:rPr>
                        <a:t>Registered Envelope Service </a:t>
                      </a:r>
                      <a:r>
                        <a:rPr lang="ja-JP" altLang="en-US" sz="1200" b="1" noProof="0" dirty="0">
                          <a:solidFill>
                            <a:schemeClr val="tx1"/>
                          </a:solidFill>
                          <a:latin typeface="CiscoSansTT" pitchFamily="34" charset="0"/>
                          <a:ea typeface="CiscoSansJPN" pitchFamily="2" charset="-128"/>
                          <a:cs typeface="CiscoSansJPN" pitchFamily="2" charset="-128"/>
                        </a:rPr>
                        <a:t>用の新しいインターフェイス</a:t>
                      </a:r>
                    </a:p>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ja-JP" altLang="en-US" sz="1200" b="1" noProof="0" dirty="0">
                          <a:solidFill>
                            <a:schemeClr val="tx1"/>
                          </a:solidFill>
                          <a:latin typeface="CiscoSansTT" pitchFamily="34" charset="0"/>
                          <a:ea typeface="CiscoSansJPN" pitchFamily="2" charset="-128"/>
                          <a:cs typeface="CiscoSansJPN" pitchFamily="2" charset="-128"/>
                        </a:rPr>
                        <a:t>ドメイン保護および高度なフィッシング防御に関するレポート</a:t>
                      </a:r>
                    </a:p>
                  </a:txBody>
                  <a:tcPr marL="180000" marR="108000" marB="0">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2"/>
                    </a:solidFill>
                  </a:tcPr>
                </a:tc>
                <a:tc>
                  <a:txBody>
                    <a:bodyPr/>
                    <a:lstStyle/>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ja-JP" altLang="en-US" sz="1200" b="1" noProof="0" dirty="0">
                          <a:solidFill>
                            <a:schemeClr val="tx1"/>
                          </a:solidFill>
                          <a:latin typeface="CiscoSansTT" pitchFamily="34" charset="0"/>
                          <a:ea typeface="CiscoSansJPN" pitchFamily="2" charset="-128"/>
                          <a:cs typeface="CiscoSansJPN" pitchFamily="2" charset="-128"/>
                        </a:rPr>
                        <a:t>水平方向での電子メールの可視性</a:t>
                      </a:r>
                    </a:p>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en-US" altLang="ja-JP" sz="1200" b="1" noProof="0" dirty="0">
                          <a:solidFill>
                            <a:schemeClr val="tx1"/>
                          </a:solidFill>
                          <a:latin typeface="CiscoSansTT" pitchFamily="34" charset="0"/>
                          <a:ea typeface="CiscoSansJPN" pitchFamily="2" charset="-128"/>
                          <a:cs typeface="CiscoSansJPN" pitchFamily="2" charset="-128"/>
                        </a:rPr>
                        <a:t>Exchange </a:t>
                      </a:r>
                      <a:r>
                        <a:rPr lang="ja-JP" altLang="en-US" sz="1200" b="1" noProof="0" dirty="0">
                          <a:solidFill>
                            <a:schemeClr val="tx1"/>
                          </a:solidFill>
                          <a:latin typeface="CiscoSansTT" pitchFamily="34" charset="0"/>
                          <a:ea typeface="CiscoSansJPN" pitchFamily="2" charset="-128"/>
                          <a:cs typeface="CiscoSansJPN" pitchFamily="2" charset="-128"/>
                        </a:rPr>
                        <a:t>からのレポートおよびメールボックスデータの読み取り</a:t>
                      </a:r>
                    </a:p>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en-US" altLang="ja-JP" sz="1200" b="1" noProof="0" dirty="0">
                          <a:solidFill>
                            <a:schemeClr val="tx1"/>
                          </a:solidFill>
                          <a:latin typeface="CiscoSansTT" pitchFamily="34" charset="0"/>
                          <a:ea typeface="CiscoSansJPN" pitchFamily="2" charset="-128"/>
                          <a:cs typeface="CiscoSansJPN" pitchFamily="2" charset="-128"/>
                        </a:rPr>
                        <a:t>Exchange </a:t>
                      </a:r>
                      <a:r>
                        <a:rPr lang="ja-JP" altLang="en-US" sz="1200" b="1" noProof="0" dirty="0">
                          <a:solidFill>
                            <a:schemeClr val="tx1"/>
                          </a:solidFill>
                          <a:latin typeface="CiscoSansTT" pitchFamily="34" charset="0"/>
                          <a:ea typeface="CiscoSansJPN" pitchFamily="2" charset="-128"/>
                          <a:cs typeface="CiscoSansJPN" pitchFamily="2" charset="-128"/>
                        </a:rPr>
                        <a:t>フォルダとのネイティブ統合（迷惑メール、検疫など）</a:t>
                      </a:r>
                    </a:p>
                    <a:p>
                      <a:pPr hangingPunct="0"/>
                      <a:endParaRPr lang="ja-JP" altLang="en-US" sz="1200" b="1" noProof="0" dirty="0">
                        <a:solidFill>
                          <a:schemeClr val="tx1"/>
                        </a:solidFill>
                        <a:latin typeface="CiscoSansTT" pitchFamily="34" charset="0"/>
                        <a:ea typeface="CiscoSansJPN" pitchFamily="2" charset="-128"/>
                        <a:cs typeface="CiscoSansJPN" pitchFamily="2" charset="-128"/>
                      </a:endParaRPr>
                    </a:p>
                    <a:p>
                      <a:pPr rtl="0" hangingPunct="0"/>
                      <a:r>
                        <a:rPr lang="ja-JP" altLang="en-US" sz="1200" b="1" noProof="0" dirty="0">
                          <a:solidFill>
                            <a:schemeClr val="tx1"/>
                          </a:solidFill>
                          <a:latin typeface="CiscoSansTT" pitchFamily="34" charset="0"/>
                          <a:ea typeface="CiscoSansJPN" pitchFamily="2" charset="-128"/>
                          <a:cs typeface="CiscoSansJPN" pitchFamily="2" charset="-128"/>
                        </a:rPr>
                        <a:t>オンデマンドでの電子メール取り消し</a:t>
                      </a:r>
                    </a:p>
                  </a:txBody>
                  <a:tcPr marL="180000" marR="72000" marB="0">
                    <a:lnL w="12700" cap="flat" cmpd="sng" algn="ctr">
                      <a:solidFill>
                        <a:schemeClr val="bg2">
                          <a:lumMod val="85000"/>
                        </a:schemeClr>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627468195"/>
                  </a:ext>
                </a:extLst>
              </a:tr>
            </a:tbl>
          </a:graphicData>
        </a:graphic>
      </p:graphicFrame>
      <p:pic>
        <p:nvPicPr>
          <p:cNvPr id="6" name="Graphic 5" descr="Bug under magnifying glass">
            <a:extLst>
              <a:ext uri="{FF2B5EF4-FFF2-40B4-BE49-F238E27FC236}">
                <a16:creationId xmlns:a16="http://schemas.microsoft.com/office/drawing/2014/main" id="{5B5EA5E4-F473-4608-94E1-7588B5988A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115" y="1281552"/>
            <a:ext cx="383240" cy="383240"/>
          </a:xfrm>
          <a:prstGeom prst="rect">
            <a:avLst/>
          </a:prstGeom>
        </p:spPr>
      </p:pic>
      <p:pic>
        <p:nvPicPr>
          <p:cNvPr id="8" name="Graphic 7" descr="Puzzle pieces">
            <a:extLst>
              <a:ext uri="{FF2B5EF4-FFF2-40B4-BE49-F238E27FC236}">
                <a16:creationId xmlns:a16="http://schemas.microsoft.com/office/drawing/2014/main" id="{A62F754C-7689-4AA3-96B7-1DE2DF53B0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8485" y="1222311"/>
            <a:ext cx="383241" cy="383241"/>
          </a:xfrm>
          <a:prstGeom prst="rect">
            <a:avLst/>
          </a:prstGeom>
        </p:spPr>
      </p:pic>
      <p:pic>
        <p:nvPicPr>
          <p:cNvPr id="10" name="Graphic 9" descr="Thumbs up sign">
            <a:extLst>
              <a:ext uri="{FF2B5EF4-FFF2-40B4-BE49-F238E27FC236}">
                <a16:creationId xmlns:a16="http://schemas.microsoft.com/office/drawing/2014/main" id="{55BF4312-CCE3-45B9-8139-F8E589536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95856" y="1222311"/>
            <a:ext cx="383241" cy="383241"/>
          </a:xfrm>
          <a:prstGeom prst="rect">
            <a:avLst/>
          </a:prstGeom>
        </p:spPr>
      </p:pic>
      <p:pic>
        <p:nvPicPr>
          <p:cNvPr id="14" name="Graphic 13" descr="Cloud">
            <a:extLst>
              <a:ext uri="{FF2B5EF4-FFF2-40B4-BE49-F238E27FC236}">
                <a16:creationId xmlns:a16="http://schemas.microsoft.com/office/drawing/2014/main" id="{9B607534-F44A-4E95-8B89-EB35A1A298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6149" y="1222311"/>
            <a:ext cx="383241" cy="383241"/>
          </a:xfrm>
          <a:prstGeom prst="rect">
            <a:avLst/>
          </a:prstGeom>
        </p:spPr>
      </p:pic>
      <p:sp>
        <p:nvSpPr>
          <p:cNvPr id="17" name="Freeform 8">
            <a:extLst>
              <a:ext uri="{FF2B5EF4-FFF2-40B4-BE49-F238E27FC236}">
                <a16:creationId xmlns:a16="http://schemas.microsoft.com/office/drawing/2014/main" id="{3B8B77BF-B8AA-D447-91FE-4ADA695693E7}"/>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hangingPunct="0"/>
            <a:endParaRPr lang="en-US"/>
          </a:p>
        </p:txBody>
      </p:sp>
      <p:sp>
        <p:nvSpPr>
          <p:cNvPr id="18" name="Freeform 7">
            <a:extLst>
              <a:ext uri="{FF2B5EF4-FFF2-40B4-BE49-F238E27FC236}">
                <a16:creationId xmlns:a16="http://schemas.microsoft.com/office/drawing/2014/main" id="{313AEABE-014B-9C41-960F-1F0D272C12C7}"/>
              </a:ext>
            </a:extLst>
          </p:cNvPr>
          <p:cNvSpPr>
            <a:spLocks/>
          </p:cNvSpPr>
          <p:nvPr/>
        </p:nvSpPr>
        <p:spPr bwMode="auto">
          <a:xfrm>
            <a:off x="2953815" y="4855909"/>
            <a:ext cx="1582738"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ja-JP" sz="1100">
                <a:solidFill>
                  <a:schemeClr val="bg1">
                    <a:lumMod val="85000"/>
                  </a:schemeClr>
                </a:solidFill>
                <a:latin typeface="CiscoSansTT" panose="020B0503020201020303" pitchFamily="34" charset="0"/>
              </a:rPr>
              <a:t>Initiatives</a:t>
            </a:r>
          </a:p>
        </p:txBody>
      </p:sp>
      <p:sp>
        <p:nvSpPr>
          <p:cNvPr id="19" name="Freeform 8">
            <a:extLst>
              <a:ext uri="{FF2B5EF4-FFF2-40B4-BE49-F238E27FC236}">
                <a16:creationId xmlns:a16="http://schemas.microsoft.com/office/drawing/2014/main" id="{3C570529-C459-604A-B2E4-6E0F76B02E47}"/>
              </a:ext>
            </a:extLst>
          </p:cNvPr>
          <p:cNvSpPr>
            <a:spLocks/>
          </p:cNvSpPr>
          <p:nvPr/>
        </p:nvSpPr>
        <p:spPr bwMode="auto">
          <a:xfrm>
            <a:off x="4268260" y="4865438"/>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ja-JP" sz="1100">
                <a:solidFill>
                  <a:schemeClr val="bg1">
                    <a:lumMod val="85000"/>
                  </a:schemeClr>
                </a:solidFill>
                <a:latin typeface="CiscoSansTT" panose="020B0503020201020303" pitchFamily="34" charset="0"/>
              </a:rPr>
              <a:t>13 Highlights</a:t>
            </a:r>
          </a:p>
        </p:txBody>
      </p:sp>
      <p:sp>
        <p:nvSpPr>
          <p:cNvPr id="20" name="Freeform 6">
            <a:extLst>
              <a:ext uri="{FF2B5EF4-FFF2-40B4-BE49-F238E27FC236}">
                <a16:creationId xmlns:a16="http://schemas.microsoft.com/office/drawing/2014/main" id="{9C1C6CD0-1261-B042-A32D-9E12A3F640E5}"/>
              </a:ext>
            </a:extLst>
          </p:cNvPr>
          <p:cNvSpPr>
            <a:spLocks/>
          </p:cNvSpPr>
          <p:nvPr/>
        </p:nvSpPr>
        <p:spPr bwMode="auto">
          <a:xfrm>
            <a:off x="1036204" y="4855908"/>
            <a:ext cx="2007538" cy="29001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hangingPunct="0"/>
            <a:r>
              <a:rPr lang="ja-JP" sz="1000" dirty="0">
                <a:solidFill>
                  <a:schemeClr val="bg1"/>
                </a:solidFill>
                <a:latin typeface="CiscoSansTT" panose="020B0503020201020303" pitchFamily="34" charset="0"/>
              </a:rPr>
              <a:t>FY19 Overview/FY20 Priorities</a:t>
            </a:r>
          </a:p>
        </p:txBody>
      </p:sp>
      <p:sp>
        <p:nvSpPr>
          <p:cNvPr id="21" name="Freeform 8">
            <a:extLst>
              <a:ext uri="{FF2B5EF4-FFF2-40B4-BE49-F238E27FC236}">
                <a16:creationId xmlns:a16="http://schemas.microsoft.com/office/drawing/2014/main" id="{03B8FD9C-F16B-3748-A3C5-9E9DDB82BFC0}"/>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ja-JP" sz="1100">
                <a:solidFill>
                  <a:schemeClr val="bg1">
                    <a:lumMod val="85000"/>
                  </a:schemeClr>
                </a:solidFill>
                <a:latin typeface="CiscoSansTT" panose="020B0503020201020303" pitchFamily="34" charset="0"/>
              </a:rPr>
              <a:t>Call to Action!</a:t>
            </a:r>
          </a:p>
        </p:txBody>
      </p:sp>
      <p:sp>
        <p:nvSpPr>
          <p:cNvPr id="22" name="Freeform 8">
            <a:extLst>
              <a:ext uri="{FF2B5EF4-FFF2-40B4-BE49-F238E27FC236}">
                <a16:creationId xmlns:a16="http://schemas.microsoft.com/office/drawing/2014/main" id="{C6224D38-C014-654E-A808-30601703E48B}"/>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hangingPunct="0"/>
            <a:r>
              <a:rPr lang="ja-JP" sz="1100">
                <a:solidFill>
                  <a:schemeClr val="bg1">
                    <a:lumMod val="85000"/>
                  </a:schemeClr>
                </a:solidFill>
                <a:latin typeface="CiscoSansTT" panose="020B0503020201020303" pitchFamily="34" charset="0"/>
              </a:rPr>
              <a:t>FY20</a:t>
            </a:r>
          </a:p>
        </p:txBody>
      </p:sp>
    </p:spTree>
    <p:extLst>
      <p:ext uri="{BB962C8B-B14F-4D97-AF65-F5344CB8AC3E}">
        <p14:creationId xmlns:p14="http://schemas.microsoft.com/office/powerpoint/2010/main" val="580782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43F64C0-259C-4D63-9219-0AA5C8AC0B00}"/>
              </a:ext>
            </a:extLst>
          </p:cNvPr>
          <p:cNvSpPr/>
          <p:nvPr/>
        </p:nvSpPr>
        <p:spPr>
          <a:xfrm>
            <a:off x="0" y="14448"/>
            <a:ext cx="9144000" cy="5141912"/>
          </a:xfrm>
          <a:prstGeom prst="roundRect">
            <a:avLst>
              <a:gd name="adj" fmla="val 1966"/>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TextBox 33">
            <a:extLst>
              <a:ext uri="{FF2B5EF4-FFF2-40B4-BE49-F238E27FC236}">
                <a16:creationId xmlns:a16="http://schemas.microsoft.com/office/drawing/2014/main" id="{F090A3BE-9A0B-438D-9DBE-EA7E70F0C21F}"/>
              </a:ext>
            </a:extLst>
          </p:cNvPr>
          <p:cNvSpPr txBox="1"/>
          <p:nvPr/>
        </p:nvSpPr>
        <p:spPr>
          <a:xfrm>
            <a:off x="7057529" y="298630"/>
            <a:ext cx="835485" cy="215444"/>
          </a:xfrm>
          <a:prstGeom prst="rect">
            <a:avLst/>
          </a:prstGeom>
          <a:noFill/>
        </p:spPr>
        <p:txBody>
          <a:bodyPr wrap="none" rtlCol="0">
            <a:spAutoFit/>
          </a:bodyPr>
          <a:lstStyle/>
          <a:p>
            <a:pPr rtl="0"/>
            <a:r>
              <a:rPr lang="ja-JP" sz="800">
                <a:latin typeface="+mn-lt"/>
              </a:rPr>
              <a:t>Available Now</a:t>
            </a:r>
          </a:p>
        </p:txBody>
      </p:sp>
      <p:sp>
        <p:nvSpPr>
          <p:cNvPr id="7" name="TextBox 6">
            <a:extLst>
              <a:ext uri="{FF2B5EF4-FFF2-40B4-BE49-F238E27FC236}">
                <a16:creationId xmlns:a16="http://schemas.microsoft.com/office/drawing/2014/main" id="{370D196D-0E3C-46F4-A700-51189E784BAE}"/>
              </a:ext>
            </a:extLst>
          </p:cNvPr>
          <p:cNvSpPr txBox="1"/>
          <p:nvPr/>
        </p:nvSpPr>
        <p:spPr>
          <a:xfrm>
            <a:off x="1192860" y="593756"/>
            <a:ext cx="524503" cy="261610"/>
          </a:xfrm>
          <a:prstGeom prst="rect">
            <a:avLst/>
          </a:prstGeom>
          <a:noFill/>
        </p:spPr>
        <p:txBody>
          <a:bodyPr wrap="none" rtlCol="0">
            <a:spAutoFit/>
          </a:bodyPr>
          <a:lstStyle/>
          <a:p>
            <a:pPr rtl="0"/>
            <a:r>
              <a:rPr lang="ja-JP" sz="1050">
                <a:latin typeface="+mn-lt"/>
              </a:rPr>
              <a:t>2019</a:t>
            </a:r>
          </a:p>
        </p:txBody>
      </p:sp>
      <p:sp>
        <p:nvSpPr>
          <p:cNvPr id="8" name="TextBox 7">
            <a:extLst>
              <a:ext uri="{FF2B5EF4-FFF2-40B4-BE49-F238E27FC236}">
                <a16:creationId xmlns:a16="http://schemas.microsoft.com/office/drawing/2014/main" id="{3B7B0C93-10AB-4862-A942-3E0F3834D245}"/>
              </a:ext>
            </a:extLst>
          </p:cNvPr>
          <p:cNvSpPr txBox="1"/>
          <p:nvPr/>
        </p:nvSpPr>
        <p:spPr>
          <a:xfrm>
            <a:off x="6796108" y="586414"/>
            <a:ext cx="505267" cy="253916"/>
          </a:xfrm>
          <a:prstGeom prst="rect">
            <a:avLst/>
          </a:prstGeom>
          <a:noFill/>
        </p:spPr>
        <p:txBody>
          <a:bodyPr wrap="none" rtlCol="0">
            <a:spAutoFit/>
          </a:bodyPr>
          <a:lstStyle/>
          <a:p>
            <a:pPr rtl="0"/>
            <a:r>
              <a:rPr lang="ja-JP" sz="1050">
                <a:latin typeface="+mn-lt"/>
              </a:rPr>
              <a:t>2020</a:t>
            </a:r>
          </a:p>
        </p:txBody>
      </p:sp>
      <p:sp>
        <p:nvSpPr>
          <p:cNvPr id="9" name="Rectangle: Rounded Corners 8">
            <a:extLst>
              <a:ext uri="{FF2B5EF4-FFF2-40B4-BE49-F238E27FC236}">
                <a16:creationId xmlns:a16="http://schemas.microsoft.com/office/drawing/2014/main" id="{6B62862A-9775-4B6C-A73B-47AFB2239528}"/>
              </a:ext>
            </a:extLst>
          </p:cNvPr>
          <p:cNvSpPr/>
          <p:nvPr/>
        </p:nvSpPr>
        <p:spPr>
          <a:xfrm>
            <a:off x="1185781" y="1174677"/>
            <a:ext cx="7671616" cy="640155"/>
          </a:xfrm>
          <a:prstGeom prst="roundRect">
            <a:avLst>
              <a:gd name="adj" fmla="val 6574"/>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4F06491A-2A3B-44FA-986E-982248EAA2B7}"/>
              </a:ext>
            </a:extLst>
          </p:cNvPr>
          <p:cNvSpPr txBox="1"/>
          <p:nvPr/>
        </p:nvSpPr>
        <p:spPr>
          <a:xfrm>
            <a:off x="368132" y="1151068"/>
            <a:ext cx="731546" cy="338554"/>
          </a:xfrm>
          <a:prstGeom prst="rect">
            <a:avLst/>
          </a:prstGeom>
          <a:noFill/>
        </p:spPr>
        <p:txBody>
          <a:bodyPr wrap="square" rtlCol="0">
            <a:spAutoFit/>
          </a:bodyPr>
          <a:lstStyle/>
          <a:p>
            <a:pPr rtl="0"/>
            <a:r>
              <a:rPr lang="ja-JP" sz="800" b="1">
                <a:solidFill>
                  <a:schemeClr val="bg1"/>
                </a:solidFill>
                <a:latin typeface="+mn-lt"/>
              </a:rPr>
              <a:t>Thought Leadership</a:t>
            </a:r>
          </a:p>
        </p:txBody>
      </p:sp>
      <p:sp>
        <p:nvSpPr>
          <p:cNvPr id="11" name="Isosceles Triangle 10">
            <a:extLst>
              <a:ext uri="{FF2B5EF4-FFF2-40B4-BE49-F238E27FC236}">
                <a16:creationId xmlns:a16="http://schemas.microsoft.com/office/drawing/2014/main" id="{0BC9DD71-8485-4654-BFAB-23B2F4F9B148}"/>
              </a:ext>
            </a:extLst>
          </p:cNvPr>
          <p:cNvSpPr>
            <a:spLocks noChangeAspect="1"/>
          </p:cNvSpPr>
          <p:nvPr/>
        </p:nvSpPr>
        <p:spPr>
          <a:xfrm rot="5400000">
            <a:off x="324559" y="1230633"/>
            <a:ext cx="102527" cy="76896"/>
          </a:xfrm>
          <a:prstGeom prst="triangl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13" name="TextBox 12">
            <a:extLst>
              <a:ext uri="{FF2B5EF4-FFF2-40B4-BE49-F238E27FC236}">
                <a16:creationId xmlns:a16="http://schemas.microsoft.com/office/drawing/2014/main" id="{E1822A95-437D-4E10-B3B3-B9B68EE3E8D2}"/>
              </a:ext>
            </a:extLst>
          </p:cNvPr>
          <p:cNvSpPr txBox="1"/>
          <p:nvPr/>
        </p:nvSpPr>
        <p:spPr>
          <a:xfrm>
            <a:off x="1200124" y="773561"/>
            <a:ext cx="7300595" cy="200055"/>
          </a:xfrm>
          <a:prstGeom prst="rect">
            <a:avLst/>
          </a:prstGeom>
          <a:noFill/>
        </p:spPr>
        <p:txBody>
          <a:bodyPr wrap="square" rtlCol="0">
            <a:spAutoFit/>
          </a:bodyPr>
          <a:lstStyle/>
          <a:p>
            <a:pPr rtl="0"/>
            <a:r>
              <a:rPr lang="ja-JP" sz="700">
                <a:latin typeface="+mn-lt"/>
              </a:rPr>
              <a:t>January                                                          June                                                         September                                                          February</a:t>
            </a:r>
          </a:p>
        </p:txBody>
      </p:sp>
      <p:sp>
        <p:nvSpPr>
          <p:cNvPr id="16" name="Rectangle: Rounded Corners 15">
            <a:extLst>
              <a:ext uri="{FF2B5EF4-FFF2-40B4-BE49-F238E27FC236}">
                <a16:creationId xmlns:a16="http://schemas.microsoft.com/office/drawing/2014/main" id="{A099D99D-5CBB-4A2E-B3B8-1B44D61F950C}"/>
              </a:ext>
            </a:extLst>
          </p:cNvPr>
          <p:cNvSpPr/>
          <p:nvPr/>
        </p:nvSpPr>
        <p:spPr>
          <a:xfrm>
            <a:off x="1185781" y="1868569"/>
            <a:ext cx="7671616" cy="640155"/>
          </a:xfrm>
          <a:prstGeom prst="roundRect">
            <a:avLst>
              <a:gd name="adj" fmla="val 6574"/>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TextBox 16">
            <a:extLst>
              <a:ext uri="{FF2B5EF4-FFF2-40B4-BE49-F238E27FC236}">
                <a16:creationId xmlns:a16="http://schemas.microsoft.com/office/drawing/2014/main" id="{83A0FE0D-1DBB-4BD1-B6D9-56DEC9A67B0F}"/>
              </a:ext>
            </a:extLst>
          </p:cNvPr>
          <p:cNvSpPr txBox="1"/>
          <p:nvPr/>
        </p:nvSpPr>
        <p:spPr>
          <a:xfrm>
            <a:off x="375821" y="1814949"/>
            <a:ext cx="809961" cy="338554"/>
          </a:xfrm>
          <a:prstGeom prst="rect">
            <a:avLst/>
          </a:prstGeom>
          <a:noFill/>
        </p:spPr>
        <p:txBody>
          <a:bodyPr wrap="square" rtlCol="0">
            <a:spAutoFit/>
          </a:bodyPr>
          <a:lstStyle/>
          <a:p>
            <a:pPr rtl="0"/>
            <a:r>
              <a:rPr lang="ja-JP" sz="800" b="1">
                <a:solidFill>
                  <a:schemeClr val="bg1"/>
                </a:solidFill>
                <a:latin typeface="+mn-lt"/>
              </a:rPr>
              <a:t>Threat Efficacy</a:t>
            </a:r>
          </a:p>
        </p:txBody>
      </p:sp>
      <p:sp>
        <p:nvSpPr>
          <p:cNvPr id="20" name="Rectangle: Rounded Corners 19">
            <a:extLst>
              <a:ext uri="{FF2B5EF4-FFF2-40B4-BE49-F238E27FC236}">
                <a16:creationId xmlns:a16="http://schemas.microsoft.com/office/drawing/2014/main" id="{F8E0A629-DB31-46FD-A91F-9217F6E23CFA}"/>
              </a:ext>
            </a:extLst>
          </p:cNvPr>
          <p:cNvSpPr/>
          <p:nvPr/>
        </p:nvSpPr>
        <p:spPr>
          <a:xfrm>
            <a:off x="1185781" y="2561934"/>
            <a:ext cx="7671616" cy="640155"/>
          </a:xfrm>
          <a:prstGeom prst="roundRect">
            <a:avLst>
              <a:gd name="adj" fmla="val 6574"/>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B63505CC-DA24-4337-91A2-EA6FE85CD1C0}"/>
              </a:ext>
            </a:extLst>
          </p:cNvPr>
          <p:cNvSpPr txBox="1"/>
          <p:nvPr/>
        </p:nvSpPr>
        <p:spPr>
          <a:xfrm>
            <a:off x="368132" y="2498142"/>
            <a:ext cx="842906" cy="338554"/>
          </a:xfrm>
          <a:prstGeom prst="rect">
            <a:avLst/>
          </a:prstGeom>
          <a:noFill/>
        </p:spPr>
        <p:txBody>
          <a:bodyPr wrap="square" rtlCol="0">
            <a:spAutoFit/>
          </a:bodyPr>
          <a:lstStyle/>
          <a:p>
            <a:pPr rtl="0"/>
            <a:r>
              <a:rPr lang="ja-JP" sz="800" b="1">
                <a:solidFill>
                  <a:schemeClr val="bg1"/>
                </a:solidFill>
                <a:latin typeface="+mn-lt"/>
              </a:rPr>
              <a:t>Infrastructure Expansion</a:t>
            </a:r>
          </a:p>
        </p:txBody>
      </p:sp>
      <p:sp>
        <p:nvSpPr>
          <p:cNvPr id="22" name="Isosceles Triangle 21">
            <a:extLst>
              <a:ext uri="{FF2B5EF4-FFF2-40B4-BE49-F238E27FC236}">
                <a16:creationId xmlns:a16="http://schemas.microsoft.com/office/drawing/2014/main" id="{B576E380-C67B-43DF-8B0D-73FEA8ADF484}"/>
              </a:ext>
            </a:extLst>
          </p:cNvPr>
          <p:cNvSpPr>
            <a:spLocks noChangeAspect="1"/>
          </p:cNvSpPr>
          <p:nvPr/>
        </p:nvSpPr>
        <p:spPr>
          <a:xfrm rot="5400000">
            <a:off x="321108" y="2574750"/>
            <a:ext cx="102528" cy="76896"/>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24" name="Rectangle: Rounded Corners 23">
            <a:extLst>
              <a:ext uri="{FF2B5EF4-FFF2-40B4-BE49-F238E27FC236}">
                <a16:creationId xmlns:a16="http://schemas.microsoft.com/office/drawing/2014/main" id="{BC3D7320-8B3A-465D-BEC3-554EFF4DFA66}"/>
              </a:ext>
            </a:extLst>
          </p:cNvPr>
          <p:cNvSpPr/>
          <p:nvPr/>
        </p:nvSpPr>
        <p:spPr>
          <a:xfrm>
            <a:off x="1185781" y="3250681"/>
            <a:ext cx="7671615" cy="640155"/>
          </a:xfrm>
          <a:prstGeom prst="roundRect">
            <a:avLst>
              <a:gd name="adj" fmla="val 6574"/>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66907A01-ECC0-4DCA-BC73-343CA56F1986}"/>
              </a:ext>
            </a:extLst>
          </p:cNvPr>
          <p:cNvSpPr txBox="1"/>
          <p:nvPr/>
        </p:nvSpPr>
        <p:spPr>
          <a:xfrm>
            <a:off x="368132" y="3250681"/>
            <a:ext cx="817649" cy="461665"/>
          </a:xfrm>
          <a:prstGeom prst="rect">
            <a:avLst/>
          </a:prstGeom>
          <a:noFill/>
        </p:spPr>
        <p:txBody>
          <a:bodyPr wrap="square" rtlCol="0">
            <a:spAutoFit/>
          </a:bodyPr>
          <a:lstStyle/>
          <a:p>
            <a:pPr rtl="0"/>
            <a:r>
              <a:rPr lang="ja-JP" sz="800" b="1">
                <a:solidFill>
                  <a:schemeClr val="bg1"/>
                </a:solidFill>
                <a:latin typeface="+mn-lt"/>
              </a:rPr>
              <a:t>Cisco on Cisco Integration</a:t>
            </a:r>
          </a:p>
        </p:txBody>
      </p:sp>
      <p:sp>
        <p:nvSpPr>
          <p:cNvPr id="28" name="Rectangle: Rounded Corners 27">
            <a:extLst>
              <a:ext uri="{FF2B5EF4-FFF2-40B4-BE49-F238E27FC236}">
                <a16:creationId xmlns:a16="http://schemas.microsoft.com/office/drawing/2014/main" id="{55FD524A-26DD-4759-81E1-DB8524E8954B}"/>
              </a:ext>
            </a:extLst>
          </p:cNvPr>
          <p:cNvSpPr/>
          <p:nvPr/>
        </p:nvSpPr>
        <p:spPr>
          <a:xfrm>
            <a:off x="1185782" y="3950244"/>
            <a:ext cx="7671615" cy="914777"/>
          </a:xfrm>
          <a:prstGeom prst="roundRect">
            <a:avLst>
              <a:gd name="adj" fmla="val 6574"/>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TextBox 28">
            <a:extLst>
              <a:ext uri="{FF2B5EF4-FFF2-40B4-BE49-F238E27FC236}">
                <a16:creationId xmlns:a16="http://schemas.microsoft.com/office/drawing/2014/main" id="{9B7884C5-ED70-4EA2-9F71-C22378EE2E81}"/>
              </a:ext>
            </a:extLst>
          </p:cNvPr>
          <p:cNvSpPr txBox="1"/>
          <p:nvPr/>
        </p:nvSpPr>
        <p:spPr>
          <a:xfrm>
            <a:off x="368132" y="4065996"/>
            <a:ext cx="888296" cy="338554"/>
          </a:xfrm>
          <a:prstGeom prst="rect">
            <a:avLst/>
          </a:prstGeom>
          <a:noFill/>
        </p:spPr>
        <p:txBody>
          <a:bodyPr wrap="square" rtlCol="0">
            <a:spAutoFit/>
          </a:bodyPr>
          <a:lstStyle/>
          <a:p>
            <a:pPr rtl="0"/>
            <a:r>
              <a:rPr lang="ja-JP" sz="800" b="1">
                <a:solidFill>
                  <a:schemeClr val="bg1"/>
                </a:solidFill>
                <a:latin typeface="+mn-lt"/>
              </a:rPr>
              <a:t>Platform Enhancements</a:t>
            </a:r>
          </a:p>
        </p:txBody>
      </p:sp>
      <p:sp>
        <p:nvSpPr>
          <p:cNvPr id="31" name="Rectangle 30">
            <a:extLst>
              <a:ext uri="{FF2B5EF4-FFF2-40B4-BE49-F238E27FC236}">
                <a16:creationId xmlns:a16="http://schemas.microsoft.com/office/drawing/2014/main" id="{D95C4B6A-1A23-4B01-9349-327EDA705591}"/>
              </a:ext>
            </a:extLst>
          </p:cNvPr>
          <p:cNvSpPr/>
          <p:nvPr/>
        </p:nvSpPr>
        <p:spPr>
          <a:xfrm>
            <a:off x="1290548" y="1340866"/>
            <a:ext cx="1728000" cy="307777"/>
          </a:xfrm>
          <a:prstGeom prst="rect">
            <a:avLst/>
          </a:prstGeom>
          <a:solidFill>
            <a:schemeClr val="accent1">
              <a:lumMod val="20000"/>
              <a:lumOff val="80000"/>
            </a:schemeClr>
          </a:solidFill>
        </p:spPr>
        <p:txBody>
          <a:bodyPr wrap="square">
            <a:spAutoFit/>
          </a:bodyPr>
          <a:lstStyle/>
          <a:p>
            <a:pPr algn="ctr" rtl="0"/>
            <a:r>
              <a:rPr lang="ja-JP" sz="700">
                <a:latin typeface="Arial" panose="020B0604020202020204" pitchFamily="34" charset="0"/>
                <a:cs typeface="Arial" panose="020B0604020202020204" pitchFamily="34" charset="0"/>
              </a:rPr>
              <a:t>External Threat Feeds Support Using STIX over TAXII standard</a:t>
            </a:r>
          </a:p>
        </p:txBody>
      </p:sp>
      <p:sp>
        <p:nvSpPr>
          <p:cNvPr id="32" name="Rectangle 31">
            <a:extLst>
              <a:ext uri="{FF2B5EF4-FFF2-40B4-BE49-F238E27FC236}">
                <a16:creationId xmlns:a16="http://schemas.microsoft.com/office/drawing/2014/main" id="{91DD08A4-4386-4877-BE46-879CAC9C1F7B}"/>
              </a:ext>
            </a:extLst>
          </p:cNvPr>
          <p:cNvSpPr/>
          <p:nvPr/>
        </p:nvSpPr>
        <p:spPr>
          <a:xfrm>
            <a:off x="7022588" y="370352"/>
            <a:ext cx="72000" cy="72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Rectangle 32">
            <a:extLst>
              <a:ext uri="{FF2B5EF4-FFF2-40B4-BE49-F238E27FC236}">
                <a16:creationId xmlns:a16="http://schemas.microsoft.com/office/drawing/2014/main" id="{01D00D80-99E2-4ED0-9D6E-C1EC46509BDD}"/>
              </a:ext>
            </a:extLst>
          </p:cNvPr>
          <p:cNvSpPr/>
          <p:nvPr/>
        </p:nvSpPr>
        <p:spPr>
          <a:xfrm>
            <a:off x="7891956" y="370352"/>
            <a:ext cx="72000" cy="7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4D152876-52F1-4DC0-A752-982F0718CE1F}"/>
              </a:ext>
            </a:extLst>
          </p:cNvPr>
          <p:cNvSpPr txBox="1"/>
          <p:nvPr/>
        </p:nvSpPr>
        <p:spPr>
          <a:xfrm>
            <a:off x="7926468" y="298630"/>
            <a:ext cx="681597" cy="215444"/>
          </a:xfrm>
          <a:prstGeom prst="rect">
            <a:avLst/>
          </a:prstGeom>
          <a:noFill/>
        </p:spPr>
        <p:txBody>
          <a:bodyPr wrap="none" rtlCol="0">
            <a:spAutoFit/>
          </a:bodyPr>
          <a:lstStyle/>
          <a:p>
            <a:pPr rtl="0"/>
            <a:r>
              <a:rPr lang="ja-JP" sz="800">
                <a:latin typeface="+mn-lt"/>
              </a:rPr>
              <a:t>In Planning</a:t>
            </a:r>
          </a:p>
        </p:txBody>
      </p:sp>
      <p:sp>
        <p:nvSpPr>
          <p:cNvPr id="36" name="Rectangle 35">
            <a:extLst>
              <a:ext uri="{FF2B5EF4-FFF2-40B4-BE49-F238E27FC236}">
                <a16:creationId xmlns:a16="http://schemas.microsoft.com/office/drawing/2014/main" id="{77182B29-DA54-407F-8877-38D5803D1BE2}"/>
              </a:ext>
            </a:extLst>
          </p:cNvPr>
          <p:cNvSpPr/>
          <p:nvPr/>
        </p:nvSpPr>
        <p:spPr>
          <a:xfrm>
            <a:off x="1300153" y="996108"/>
            <a:ext cx="72000" cy="72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TextBox 36">
            <a:extLst>
              <a:ext uri="{FF2B5EF4-FFF2-40B4-BE49-F238E27FC236}">
                <a16:creationId xmlns:a16="http://schemas.microsoft.com/office/drawing/2014/main" id="{29FB110E-3E89-4DD7-AB84-72879C830E70}"/>
              </a:ext>
            </a:extLst>
          </p:cNvPr>
          <p:cNvSpPr txBox="1"/>
          <p:nvPr/>
        </p:nvSpPr>
        <p:spPr>
          <a:xfrm>
            <a:off x="1332280" y="890835"/>
            <a:ext cx="516488" cy="246221"/>
          </a:xfrm>
          <a:prstGeom prst="rect">
            <a:avLst/>
          </a:prstGeom>
          <a:noFill/>
        </p:spPr>
        <p:txBody>
          <a:bodyPr wrap="none" rtlCol="0">
            <a:spAutoFit/>
          </a:bodyPr>
          <a:lstStyle/>
          <a:p>
            <a:pPr rtl="0"/>
            <a:r>
              <a:rPr lang="ja-JP" sz="1000" b="1">
                <a:latin typeface="+mn-lt"/>
              </a:rPr>
              <a:t>v12.0</a:t>
            </a:r>
          </a:p>
        </p:txBody>
      </p:sp>
      <p:sp>
        <p:nvSpPr>
          <p:cNvPr id="38" name="Rectangle 37">
            <a:extLst>
              <a:ext uri="{FF2B5EF4-FFF2-40B4-BE49-F238E27FC236}">
                <a16:creationId xmlns:a16="http://schemas.microsoft.com/office/drawing/2014/main" id="{9C6E71D1-C1C2-4D6E-90FB-4B1C2ECE4A94}"/>
              </a:ext>
            </a:extLst>
          </p:cNvPr>
          <p:cNvSpPr/>
          <p:nvPr/>
        </p:nvSpPr>
        <p:spPr>
          <a:xfrm>
            <a:off x="3157730" y="985177"/>
            <a:ext cx="72000" cy="72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TextBox 38">
            <a:extLst>
              <a:ext uri="{FF2B5EF4-FFF2-40B4-BE49-F238E27FC236}">
                <a16:creationId xmlns:a16="http://schemas.microsoft.com/office/drawing/2014/main" id="{484407BC-D488-4D4F-B8D0-F73E9D2DEB7A}"/>
              </a:ext>
            </a:extLst>
          </p:cNvPr>
          <p:cNvSpPr txBox="1"/>
          <p:nvPr/>
        </p:nvSpPr>
        <p:spPr>
          <a:xfrm>
            <a:off x="3183033" y="879904"/>
            <a:ext cx="516488" cy="246221"/>
          </a:xfrm>
          <a:prstGeom prst="rect">
            <a:avLst/>
          </a:prstGeom>
          <a:noFill/>
        </p:spPr>
        <p:txBody>
          <a:bodyPr wrap="none" rtlCol="0">
            <a:spAutoFit/>
          </a:bodyPr>
          <a:lstStyle/>
          <a:p>
            <a:pPr rtl="0"/>
            <a:r>
              <a:rPr lang="ja-JP" sz="1000" b="1">
                <a:latin typeface="+mn-lt"/>
              </a:rPr>
              <a:t>v12.5</a:t>
            </a:r>
          </a:p>
        </p:txBody>
      </p:sp>
      <p:sp>
        <p:nvSpPr>
          <p:cNvPr id="40" name="Rectangle 39">
            <a:extLst>
              <a:ext uri="{FF2B5EF4-FFF2-40B4-BE49-F238E27FC236}">
                <a16:creationId xmlns:a16="http://schemas.microsoft.com/office/drawing/2014/main" id="{C556747A-30DA-4EBA-895B-9D4647CFA178}"/>
              </a:ext>
            </a:extLst>
          </p:cNvPr>
          <p:cNvSpPr/>
          <p:nvPr/>
        </p:nvSpPr>
        <p:spPr>
          <a:xfrm>
            <a:off x="4922964" y="985177"/>
            <a:ext cx="72000" cy="72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TextBox 40">
            <a:extLst>
              <a:ext uri="{FF2B5EF4-FFF2-40B4-BE49-F238E27FC236}">
                <a16:creationId xmlns:a16="http://schemas.microsoft.com/office/drawing/2014/main" id="{3F6BC23E-1C5D-47AF-B290-CF193875FB87}"/>
              </a:ext>
            </a:extLst>
          </p:cNvPr>
          <p:cNvSpPr txBox="1"/>
          <p:nvPr/>
        </p:nvSpPr>
        <p:spPr>
          <a:xfrm>
            <a:off x="4955091" y="879904"/>
            <a:ext cx="516488" cy="246221"/>
          </a:xfrm>
          <a:prstGeom prst="rect">
            <a:avLst/>
          </a:prstGeom>
          <a:noFill/>
        </p:spPr>
        <p:txBody>
          <a:bodyPr wrap="none" rtlCol="0">
            <a:spAutoFit/>
          </a:bodyPr>
          <a:lstStyle/>
          <a:p>
            <a:pPr rtl="0"/>
            <a:r>
              <a:rPr lang="ja-JP" sz="1000" b="1">
                <a:latin typeface="+mn-lt"/>
              </a:rPr>
              <a:t>v13.0</a:t>
            </a:r>
          </a:p>
        </p:txBody>
      </p:sp>
      <p:sp>
        <p:nvSpPr>
          <p:cNvPr id="42" name="Rectangle 41">
            <a:extLst>
              <a:ext uri="{FF2B5EF4-FFF2-40B4-BE49-F238E27FC236}">
                <a16:creationId xmlns:a16="http://schemas.microsoft.com/office/drawing/2014/main" id="{64B6A3C2-E1B4-47F1-83D2-6461A5ED6893}"/>
              </a:ext>
            </a:extLst>
          </p:cNvPr>
          <p:cNvSpPr/>
          <p:nvPr/>
        </p:nvSpPr>
        <p:spPr>
          <a:xfrm>
            <a:off x="6927052" y="978834"/>
            <a:ext cx="72000" cy="7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TextBox 42">
            <a:extLst>
              <a:ext uri="{FF2B5EF4-FFF2-40B4-BE49-F238E27FC236}">
                <a16:creationId xmlns:a16="http://schemas.microsoft.com/office/drawing/2014/main" id="{A9A68155-0055-4809-96B7-2E5A7584918B}"/>
              </a:ext>
            </a:extLst>
          </p:cNvPr>
          <p:cNvSpPr txBox="1"/>
          <p:nvPr/>
        </p:nvSpPr>
        <p:spPr>
          <a:xfrm>
            <a:off x="6966003" y="887208"/>
            <a:ext cx="516488" cy="246221"/>
          </a:xfrm>
          <a:prstGeom prst="rect">
            <a:avLst/>
          </a:prstGeom>
          <a:noFill/>
        </p:spPr>
        <p:txBody>
          <a:bodyPr wrap="none" rtlCol="0">
            <a:spAutoFit/>
          </a:bodyPr>
          <a:lstStyle/>
          <a:p>
            <a:pPr rtl="0"/>
            <a:r>
              <a:rPr lang="ja-JP" sz="1000" b="1">
                <a:latin typeface="+mn-lt"/>
              </a:rPr>
              <a:t>v13.5</a:t>
            </a:r>
          </a:p>
        </p:txBody>
      </p:sp>
      <p:sp>
        <p:nvSpPr>
          <p:cNvPr id="46" name="Rectangle 45">
            <a:extLst>
              <a:ext uri="{FF2B5EF4-FFF2-40B4-BE49-F238E27FC236}">
                <a16:creationId xmlns:a16="http://schemas.microsoft.com/office/drawing/2014/main" id="{8C5B65EB-4C39-4A42-9B76-3B91A7EC1BE2}"/>
              </a:ext>
            </a:extLst>
          </p:cNvPr>
          <p:cNvSpPr/>
          <p:nvPr/>
        </p:nvSpPr>
        <p:spPr>
          <a:xfrm>
            <a:off x="1290548" y="2034758"/>
            <a:ext cx="1728000" cy="307777"/>
          </a:xfrm>
          <a:prstGeom prst="rect">
            <a:avLst/>
          </a:prstGeom>
          <a:solidFill>
            <a:schemeClr val="accent1">
              <a:lumMod val="20000"/>
              <a:lumOff val="80000"/>
            </a:schemeClr>
          </a:solidFill>
        </p:spPr>
        <p:txBody>
          <a:bodyPr wrap="square">
            <a:spAutoFit/>
          </a:bodyPr>
          <a:lstStyle/>
          <a:p>
            <a:pPr algn="ctr" rtl="0"/>
            <a:r>
              <a:rPr lang="ja-JP" sz="700">
                <a:latin typeface="Arial" panose="020B0604020202020204" pitchFamily="34" charset="0"/>
                <a:cs typeface="Arial" panose="020B0604020202020204" pitchFamily="34" charset="0"/>
              </a:rPr>
              <a:t>Sender Domain Reputation (SDR) </a:t>
            </a:r>
          </a:p>
          <a:p>
            <a:pPr algn="ctr" rtl="0"/>
            <a:r>
              <a:rPr lang="ja-JP" sz="700">
                <a:latin typeface="Arial" panose="020B0604020202020204" pitchFamily="34" charset="0"/>
                <a:cs typeface="Arial" panose="020B0604020202020204" pitchFamily="34" charset="0"/>
              </a:rPr>
              <a:t>Domain reputation, age based filtering</a:t>
            </a:r>
          </a:p>
        </p:txBody>
      </p:sp>
      <p:sp>
        <p:nvSpPr>
          <p:cNvPr id="47" name="Rectangle 46">
            <a:extLst>
              <a:ext uri="{FF2B5EF4-FFF2-40B4-BE49-F238E27FC236}">
                <a16:creationId xmlns:a16="http://schemas.microsoft.com/office/drawing/2014/main" id="{55A346D0-3867-4BD5-A06D-BA09C82B4DF2}"/>
              </a:ext>
            </a:extLst>
          </p:cNvPr>
          <p:cNvSpPr/>
          <p:nvPr/>
        </p:nvSpPr>
        <p:spPr>
          <a:xfrm>
            <a:off x="1290548" y="2667258"/>
            <a:ext cx="1728000" cy="200055"/>
          </a:xfrm>
          <a:prstGeom prst="rect">
            <a:avLst/>
          </a:prstGeom>
          <a:solidFill>
            <a:schemeClr val="accent1">
              <a:lumMod val="20000"/>
              <a:lumOff val="80000"/>
            </a:schemeClr>
          </a:solidFill>
        </p:spPr>
        <p:txBody>
          <a:bodyPr wrap="square">
            <a:spAutoFit/>
          </a:bodyPr>
          <a:lstStyle/>
          <a:p>
            <a:pPr algn="ctr" rtl="0"/>
            <a:r>
              <a:rPr lang="ja-JP" sz="700">
                <a:latin typeface="Arial" panose="020B0604020202020204" pitchFamily="34" charset="0"/>
                <a:cs typeface="Arial" panose="020B0604020202020204" pitchFamily="34" charset="0"/>
              </a:rPr>
              <a:t>Japan, Australia CES DC Launch</a:t>
            </a:r>
          </a:p>
        </p:txBody>
      </p:sp>
      <p:sp>
        <p:nvSpPr>
          <p:cNvPr id="48" name="Rectangle 47">
            <a:extLst>
              <a:ext uri="{FF2B5EF4-FFF2-40B4-BE49-F238E27FC236}">
                <a16:creationId xmlns:a16="http://schemas.microsoft.com/office/drawing/2014/main" id="{8CD31F50-3543-444B-B217-6BC99A9DC727}"/>
              </a:ext>
            </a:extLst>
          </p:cNvPr>
          <p:cNvSpPr/>
          <p:nvPr/>
        </p:nvSpPr>
        <p:spPr>
          <a:xfrm>
            <a:off x="1290548" y="2884961"/>
            <a:ext cx="1728000" cy="200055"/>
          </a:xfrm>
          <a:prstGeom prst="rect">
            <a:avLst/>
          </a:prstGeom>
          <a:solidFill>
            <a:schemeClr val="accent1">
              <a:lumMod val="20000"/>
              <a:lumOff val="80000"/>
            </a:schemeClr>
          </a:solidFill>
        </p:spPr>
        <p:txBody>
          <a:bodyPr wrap="square">
            <a:spAutoFit/>
          </a:bodyPr>
          <a:lstStyle/>
          <a:p>
            <a:pPr algn="ctr" rtl="0"/>
            <a:r>
              <a:rPr lang="ja-JP" sz="700">
                <a:latin typeface="Arial" panose="020B0604020202020204" pitchFamily="34" charset="0"/>
                <a:cs typeface="Arial" panose="020B0604020202020204" pitchFamily="34" charset="0"/>
              </a:rPr>
              <a:t>GDPR Compliance for CES</a:t>
            </a:r>
          </a:p>
        </p:txBody>
      </p:sp>
      <p:sp>
        <p:nvSpPr>
          <p:cNvPr id="49" name="Rectangle 48">
            <a:extLst>
              <a:ext uri="{FF2B5EF4-FFF2-40B4-BE49-F238E27FC236}">
                <a16:creationId xmlns:a16="http://schemas.microsoft.com/office/drawing/2014/main" id="{0CD9D1F8-E7E6-4226-8DA4-0CA7491262A1}"/>
              </a:ext>
            </a:extLst>
          </p:cNvPr>
          <p:cNvSpPr/>
          <p:nvPr/>
        </p:nvSpPr>
        <p:spPr>
          <a:xfrm>
            <a:off x="1290548" y="3350732"/>
            <a:ext cx="1728000" cy="200055"/>
          </a:xfrm>
          <a:prstGeom prst="rect">
            <a:avLst/>
          </a:prstGeom>
          <a:solidFill>
            <a:schemeClr val="accent1">
              <a:lumMod val="20000"/>
              <a:lumOff val="80000"/>
            </a:schemeClr>
          </a:solidFill>
        </p:spPr>
        <p:txBody>
          <a:bodyPr wrap="square">
            <a:spAutoFit/>
          </a:bodyPr>
          <a:lstStyle/>
          <a:p>
            <a:pPr algn="ctr" rtl="0"/>
            <a:r>
              <a:rPr lang="ja-JP" sz="700"/>
              <a:t>Cisco Threat Response Integration</a:t>
            </a:r>
          </a:p>
        </p:txBody>
      </p:sp>
      <p:sp>
        <p:nvSpPr>
          <p:cNvPr id="50" name="Rectangle 49">
            <a:extLst>
              <a:ext uri="{FF2B5EF4-FFF2-40B4-BE49-F238E27FC236}">
                <a16:creationId xmlns:a16="http://schemas.microsoft.com/office/drawing/2014/main" id="{F87595E8-A355-41F4-83BD-D679C9DC7B2F}"/>
              </a:ext>
            </a:extLst>
          </p:cNvPr>
          <p:cNvSpPr/>
          <p:nvPr/>
        </p:nvSpPr>
        <p:spPr>
          <a:xfrm>
            <a:off x="1290548" y="3591720"/>
            <a:ext cx="1728000" cy="200055"/>
          </a:xfrm>
          <a:prstGeom prst="rect">
            <a:avLst/>
          </a:prstGeom>
          <a:solidFill>
            <a:schemeClr val="accent1">
              <a:lumMod val="20000"/>
              <a:lumOff val="80000"/>
            </a:schemeClr>
          </a:solidFill>
        </p:spPr>
        <p:txBody>
          <a:bodyPr wrap="square">
            <a:spAutoFit/>
          </a:bodyPr>
          <a:lstStyle/>
          <a:p>
            <a:pPr algn="ctr" rtl="0"/>
            <a:r>
              <a:rPr lang="ja-JP" sz="700"/>
              <a:t>ThreatGrid Cluster support</a:t>
            </a:r>
          </a:p>
        </p:txBody>
      </p:sp>
      <p:sp>
        <p:nvSpPr>
          <p:cNvPr id="52" name="Isosceles Triangle 51">
            <a:extLst>
              <a:ext uri="{FF2B5EF4-FFF2-40B4-BE49-F238E27FC236}">
                <a16:creationId xmlns:a16="http://schemas.microsoft.com/office/drawing/2014/main" id="{FA8973E5-B331-4F98-8B81-7D106B7FDCDC}"/>
              </a:ext>
            </a:extLst>
          </p:cNvPr>
          <p:cNvSpPr>
            <a:spLocks noChangeAspect="1"/>
          </p:cNvSpPr>
          <p:nvPr/>
        </p:nvSpPr>
        <p:spPr>
          <a:xfrm rot="5400000">
            <a:off x="324558" y="1889446"/>
            <a:ext cx="102527" cy="76896"/>
          </a:xfrm>
          <a:prstGeom prst="triangl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53" name="Isosceles Triangle 52">
            <a:extLst>
              <a:ext uri="{FF2B5EF4-FFF2-40B4-BE49-F238E27FC236}">
                <a16:creationId xmlns:a16="http://schemas.microsoft.com/office/drawing/2014/main" id="{F81CA8EF-0F87-44BA-8D6F-AAAB30F499D9}"/>
              </a:ext>
            </a:extLst>
          </p:cNvPr>
          <p:cNvSpPr>
            <a:spLocks noChangeAspect="1"/>
          </p:cNvSpPr>
          <p:nvPr/>
        </p:nvSpPr>
        <p:spPr>
          <a:xfrm rot="5400000">
            <a:off x="294502" y="4128557"/>
            <a:ext cx="102528" cy="76896"/>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54" name="Isosceles Triangle 53">
            <a:extLst>
              <a:ext uri="{FF2B5EF4-FFF2-40B4-BE49-F238E27FC236}">
                <a16:creationId xmlns:a16="http://schemas.microsoft.com/office/drawing/2014/main" id="{07AEF736-5B4C-43A8-8A56-A2B9B0ACE92B}"/>
              </a:ext>
            </a:extLst>
          </p:cNvPr>
          <p:cNvSpPr>
            <a:spLocks noChangeAspect="1"/>
          </p:cNvSpPr>
          <p:nvPr/>
        </p:nvSpPr>
        <p:spPr>
          <a:xfrm rot="5400000">
            <a:off x="297952" y="3342244"/>
            <a:ext cx="102527" cy="76896"/>
          </a:xfrm>
          <a:prstGeom prst="triangl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56" name="Rectangle 55">
            <a:extLst>
              <a:ext uri="{FF2B5EF4-FFF2-40B4-BE49-F238E27FC236}">
                <a16:creationId xmlns:a16="http://schemas.microsoft.com/office/drawing/2014/main" id="{57FD5289-4D07-46A7-893C-663D1891253F}"/>
              </a:ext>
            </a:extLst>
          </p:cNvPr>
          <p:cNvSpPr/>
          <p:nvPr/>
        </p:nvSpPr>
        <p:spPr>
          <a:xfrm>
            <a:off x="1290548" y="4048866"/>
            <a:ext cx="1728000" cy="200055"/>
          </a:xfrm>
          <a:prstGeom prst="rect">
            <a:avLst/>
          </a:prstGeom>
          <a:solidFill>
            <a:schemeClr val="accent1">
              <a:lumMod val="20000"/>
              <a:lumOff val="80000"/>
            </a:schemeClr>
          </a:solidFill>
        </p:spPr>
        <p:txBody>
          <a:bodyPr wrap="square">
            <a:spAutoFit/>
          </a:bodyPr>
          <a:lstStyle/>
          <a:p>
            <a:pPr rtl="0"/>
            <a:r>
              <a:rPr lang="ja-JP" sz="700"/>
              <a:t>DANE Support: Meet EU standards </a:t>
            </a:r>
          </a:p>
        </p:txBody>
      </p:sp>
      <p:sp>
        <p:nvSpPr>
          <p:cNvPr id="57" name="Rectangle 56">
            <a:extLst>
              <a:ext uri="{FF2B5EF4-FFF2-40B4-BE49-F238E27FC236}">
                <a16:creationId xmlns:a16="http://schemas.microsoft.com/office/drawing/2014/main" id="{DB89D29A-F1F7-455C-8F56-7EB1BE111153}"/>
              </a:ext>
            </a:extLst>
          </p:cNvPr>
          <p:cNvSpPr/>
          <p:nvPr/>
        </p:nvSpPr>
        <p:spPr>
          <a:xfrm>
            <a:off x="1290548" y="4308329"/>
            <a:ext cx="1728000" cy="200055"/>
          </a:xfrm>
          <a:prstGeom prst="rect">
            <a:avLst/>
          </a:prstGeom>
          <a:solidFill>
            <a:schemeClr val="accent1">
              <a:lumMod val="20000"/>
              <a:lumOff val="80000"/>
            </a:schemeClr>
          </a:solidFill>
        </p:spPr>
        <p:txBody>
          <a:bodyPr wrap="square">
            <a:spAutoFit/>
          </a:bodyPr>
          <a:lstStyle/>
          <a:p>
            <a:pPr rtl="0"/>
            <a:r>
              <a:rPr lang="ja-JP" sz="700"/>
              <a:t>Smart Licensing: Simplified licensing </a:t>
            </a:r>
          </a:p>
        </p:txBody>
      </p:sp>
      <p:sp>
        <p:nvSpPr>
          <p:cNvPr id="58" name="Rectangle 57">
            <a:extLst>
              <a:ext uri="{FF2B5EF4-FFF2-40B4-BE49-F238E27FC236}">
                <a16:creationId xmlns:a16="http://schemas.microsoft.com/office/drawing/2014/main" id="{F9182E51-A629-4694-8BCA-DB2FE2F7EB5C}"/>
              </a:ext>
            </a:extLst>
          </p:cNvPr>
          <p:cNvSpPr/>
          <p:nvPr/>
        </p:nvSpPr>
        <p:spPr>
          <a:xfrm>
            <a:off x="2479718" y="4567444"/>
            <a:ext cx="542136" cy="200055"/>
          </a:xfrm>
          <a:prstGeom prst="rect">
            <a:avLst/>
          </a:prstGeom>
          <a:solidFill>
            <a:schemeClr val="accent1">
              <a:lumMod val="20000"/>
              <a:lumOff val="80000"/>
            </a:schemeClr>
          </a:solidFill>
        </p:spPr>
        <p:txBody>
          <a:bodyPr wrap="square">
            <a:spAutoFit/>
          </a:bodyPr>
          <a:lstStyle/>
          <a:p>
            <a:pPr rtl="0"/>
            <a:r>
              <a:rPr lang="ja-JP" sz="700"/>
              <a:t>How-Tos</a:t>
            </a:r>
          </a:p>
        </p:txBody>
      </p:sp>
      <p:sp>
        <p:nvSpPr>
          <p:cNvPr id="59" name="Rectangle 58">
            <a:extLst>
              <a:ext uri="{FF2B5EF4-FFF2-40B4-BE49-F238E27FC236}">
                <a16:creationId xmlns:a16="http://schemas.microsoft.com/office/drawing/2014/main" id="{8EB7BD56-2297-4626-84C0-E31399E18AB5}"/>
              </a:ext>
            </a:extLst>
          </p:cNvPr>
          <p:cNvSpPr/>
          <p:nvPr/>
        </p:nvSpPr>
        <p:spPr>
          <a:xfrm>
            <a:off x="1931198" y="4567444"/>
            <a:ext cx="503664" cy="200055"/>
          </a:xfrm>
          <a:prstGeom prst="rect">
            <a:avLst/>
          </a:prstGeom>
          <a:solidFill>
            <a:schemeClr val="accent1">
              <a:lumMod val="20000"/>
              <a:lumOff val="80000"/>
            </a:schemeClr>
          </a:solidFill>
        </p:spPr>
        <p:txBody>
          <a:bodyPr wrap="square">
            <a:spAutoFit/>
          </a:bodyPr>
          <a:lstStyle/>
          <a:p>
            <a:pPr rtl="0"/>
            <a:r>
              <a:rPr lang="ja-JP" sz="700"/>
              <a:t>New UI </a:t>
            </a:r>
          </a:p>
        </p:txBody>
      </p:sp>
      <p:sp>
        <p:nvSpPr>
          <p:cNvPr id="60" name="Rectangle 59">
            <a:extLst>
              <a:ext uri="{FF2B5EF4-FFF2-40B4-BE49-F238E27FC236}">
                <a16:creationId xmlns:a16="http://schemas.microsoft.com/office/drawing/2014/main" id="{A8FA3389-5574-4269-A05E-E4EBF062EB7D}"/>
              </a:ext>
            </a:extLst>
          </p:cNvPr>
          <p:cNvSpPr/>
          <p:nvPr/>
        </p:nvSpPr>
        <p:spPr>
          <a:xfrm>
            <a:off x="1292910" y="4567444"/>
            <a:ext cx="593432" cy="200055"/>
          </a:xfrm>
          <a:prstGeom prst="rect">
            <a:avLst/>
          </a:prstGeom>
          <a:solidFill>
            <a:schemeClr val="accent1">
              <a:lumMod val="20000"/>
              <a:lumOff val="80000"/>
            </a:schemeClr>
          </a:solidFill>
        </p:spPr>
        <p:txBody>
          <a:bodyPr wrap="square">
            <a:spAutoFit/>
          </a:bodyPr>
          <a:lstStyle/>
          <a:p>
            <a:pPr rtl="0"/>
            <a:r>
              <a:rPr lang="ja-JP" sz="700"/>
              <a:t>SMA APIs</a:t>
            </a:r>
          </a:p>
        </p:txBody>
      </p:sp>
      <p:cxnSp>
        <p:nvCxnSpPr>
          <p:cNvPr id="62" name="Straight Connector 61">
            <a:extLst>
              <a:ext uri="{FF2B5EF4-FFF2-40B4-BE49-F238E27FC236}">
                <a16:creationId xmlns:a16="http://schemas.microsoft.com/office/drawing/2014/main" id="{4A6EE049-446A-44B7-8B0A-B5A01AC09B3B}"/>
              </a:ext>
            </a:extLst>
          </p:cNvPr>
          <p:cNvCxnSpPr>
            <a:cxnSpLocks/>
          </p:cNvCxnSpPr>
          <p:nvPr/>
        </p:nvCxnSpPr>
        <p:spPr>
          <a:xfrm>
            <a:off x="1286102" y="805349"/>
            <a:ext cx="7330625" cy="0"/>
          </a:xfrm>
          <a:prstGeom prst="line">
            <a:avLst/>
          </a:prstGeom>
          <a:ln>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D43EFE13-6CE5-4E3A-BD14-7A6EA5A2D7E2}"/>
              </a:ext>
            </a:extLst>
          </p:cNvPr>
          <p:cNvSpPr/>
          <p:nvPr/>
        </p:nvSpPr>
        <p:spPr>
          <a:xfrm>
            <a:off x="3109380" y="1979158"/>
            <a:ext cx="1728000" cy="415498"/>
          </a:xfrm>
          <a:prstGeom prst="rect">
            <a:avLst/>
          </a:prstGeom>
          <a:solidFill>
            <a:schemeClr val="accent2">
              <a:lumMod val="20000"/>
              <a:lumOff val="80000"/>
            </a:schemeClr>
          </a:solidFill>
        </p:spPr>
        <p:txBody>
          <a:bodyPr wrap="square">
            <a:spAutoFit/>
          </a:bodyPr>
          <a:lstStyle/>
          <a:p>
            <a:pPr rtl="0"/>
            <a:r>
              <a:rPr lang="ja-JP" sz="700"/>
              <a:t>Enhanced IMS Engine: Revamped Intelligent Multi-scan engine to better detect spams, phishing</a:t>
            </a:r>
          </a:p>
        </p:txBody>
      </p:sp>
      <p:sp>
        <p:nvSpPr>
          <p:cNvPr id="65" name="Rectangle 64">
            <a:extLst>
              <a:ext uri="{FF2B5EF4-FFF2-40B4-BE49-F238E27FC236}">
                <a16:creationId xmlns:a16="http://schemas.microsoft.com/office/drawing/2014/main" id="{9A6AD549-8F08-48DF-A4F3-C399852EA525}"/>
              </a:ext>
            </a:extLst>
          </p:cNvPr>
          <p:cNvSpPr/>
          <p:nvPr/>
        </p:nvSpPr>
        <p:spPr>
          <a:xfrm>
            <a:off x="3109380" y="2713220"/>
            <a:ext cx="1728000" cy="307777"/>
          </a:xfrm>
          <a:prstGeom prst="rect">
            <a:avLst/>
          </a:prstGeom>
          <a:solidFill>
            <a:schemeClr val="accent2">
              <a:lumMod val="20000"/>
              <a:lumOff val="80000"/>
            </a:schemeClr>
          </a:solidFill>
        </p:spPr>
        <p:txBody>
          <a:bodyPr wrap="square">
            <a:spAutoFit/>
          </a:bodyPr>
          <a:lstStyle/>
          <a:p>
            <a:pPr rtl="0"/>
            <a:r>
              <a:rPr lang="ja-JP" sz="700"/>
              <a:t>New EU Data center: Germany DC in preparation for Brexit</a:t>
            </a:r>
          </a:p>
        </p:txBody>
      </p:sp>
      <p:sp>
        <p:nvSpPr>
          <p:cNvPr id="66" name="Rectangle 65">
            <a:extLst>
              <a:ext uri="{FF2B5EF4-FFF2-40B4-BE49-F238E27FC236}">
                <a16:creationId xmlns:a16="http://schemas.microsoft.com/office/drawing/2014/main" id="{DA829353-9C02-4CCF-8062-944C02756E1F}"/>
              </a:ext>
            </a:extLst>
          </p:cNvPr>
          <p:cNvSpPr/>
          <p:nvPr/>
        </p:nvSpPr>
        <p:spPr>
          <a:xfrm>
            <a:off x="3109380" y="3418598"/>
            <a:ext cx="1728000" cy="307777"/>
          </a:xfrm>
          <a:prstGeom prst="rect">
            <a:avLst/>
          </a:prstGeom>
          <a:solidFill>
            <a:schemeClr val="accent2">
              <a:lumMod val="20000"/>
              <a:lumOff val="80000"/>
            </a:schemeClr>
          </a:solidFill>
          <a:ln>
            <a:noFill/>
          </a:ln>
        </p:spPr>
        <p:txBody>
          <a:bodyPr wrap="square">
            <a:spAutoFit/>
          </a:bodyPr>
          <a:lstStyle/>
          <a:p>
            <a:pPr rtl="0"/>
            <a:r>
              <a:rPr lang="ja-JP" sz="700"/>
              <a:t>Cisco Threat Response : Support for multiple regions (US, EU)</a:t>
            </a:r>
          </a:p>
        </p:txBody>
      </p:sp>
      <p:sp>
        <p:nvSpPr>
          <p:cNvPr id="67" name="Rectangle 66">
            <a:extLst>
              <a:ext uri="{FF2B5EF4-FFF2-40B4-BE49-F238E27FC236}">
                <a16:creationId xmlns:a16="http://schemas.microsoft.com/office/drawing/2014/main" id="{05732E6D-DFEF-44D2-ADFA-BCEC288B375B}"/>
              </a:ext>
            </a:extLst>
          </p:cNvPr>
          <p:cNvSpPr/>
          <p:nvPr/>
        </p:nvSpPr>
        <p:spPr>
          <a:xfrm>
            <a:off x="3109380" y="4474530"/>
            <a:ext cx="1728000" cy="200055"/>
          </a:xfrm>
          <a:prstGeom prst="rect">
            <a:avLst/>
          </a:prstGeom>
          <a:solidFill>
            <a:schemeClr val="accent2">
              <a:lumMod val="20000"/>
              <a:lumOff val="80000"/>
            </a:schemeClr>
          </a:solidFill>
        </p:spPr>
        <p:txBody>
          <a:bodyPr wrap="none">
            <a:spAutoFit/>
          </a:bodyPr>
          <a:lstStyle/>
          <a:p>
            <a:pPr rtl="0"/>
            <a:r>
              <a:rPr lang="ja-JP" sz="700"/>
              <a:t>CRES Easy open: Pull based encryption</a:t>
            </a:r>
          </a:p>
        </p:txBody>
      </p:sp>
      <p:sp>
        <p:nvSpPr>
          <p:cNvPr id="68" name="Rectangle 67">
            <a:extLst>
              <a:ext uri="{FF2B5EF4-FFF2-40B4-BE49-F238E27FC236}">
                <a16:creationId xmlns:a16="http://schemas.microsoft.com/office/drawing/2014/main" id="{D23CD045-C088-47A8-88B8-138553CF45B2}"/>
              </a:ext>
            </a:extLst>
          </p:cNvPr>
          <p:cNvSpPr/>
          <p:nvPr/>
        </p:nvSpPr>
        <p:spPr>
          <a:xfrm>
            <a:off x="3109380" y="4095032"/>
            <a:ext cx="1728000" cy="307777"/>
          </a:xfrm>
          <a:prstGeom prst="rect">
            <a:avLst/>
          </a:prstGeom>
          <a:solidFill>
            <a:schemeClr val="accent2">
              <a:lumMod val="20000"/>
              <a:lumOff val="80000"/>
            </a:schemeClr>
          </a:solidFill>
        </p:spPr>
        <p:txBody>
          <a:bodyPr wrap="square">
            <a:spAutoFit/>
          </a:bodyPr>
          <a:lstStyle/>
          <a:p>
            <a:pPr rtl="0"/>
            <a:r>
              <a:rPr lang="ja-JP" sz="700"/>
              <a:t>X95 Platform support: new and better performing platform</a:t>
            </a:r>
          </a:p>
        </p:txBody>
      </p:sp>
      <p:sp>
        <p:nvSpPr>
          <p:cNvPr id="69" name="Rectangle 68">
            <a:extLst>
              <a:ext uri="{FF2B5EF4-FFF2-40B4-BE49-F238E27FC236}">
                <a16:creationId xmlns:a16="http://schemas.microsoft.com/office/drawing/2014/main" id="{6E38AA73-5BE2-474B-8323-C7206035DB89}"/>
              </a:ext>
            </a:extLst>
          </p:cNvPr>
          <p:cNvSpPr/>
          <p:nvPr/>
        </p:nvSpPr>
        <p:spPr>
          <a:xfrm>
            <a:off x="4936612" y="1243625"/>
            <a:ext cx="1874282" cy="200055"/>
          </a:xfrm>
          <a:prstGeom prst="rect">
            <a:avLst/>
          </a:prstGeom>
          <a:solidFill>
            <a:schemeClr val="accent6">
              <a:lumMod val="20000"/>
              <a:lumOff val="80000"/>
            </a:schemeClr>
          </a:solidFill>
        </p:spPr>
        <p:txBody>
          <a:bodyPr wrap="square">
            <a:spAutoFit/>
          </a:bodyPr>
          <a:lstStyle/>
          <a:p>
            <a:pPr rtl="0"/>
            <a:r>
              <a:rPr lang="ja-JP" sz="700"/>
              <a:t>Auto Remediation for Exchange 2016+</a:t>
            </a:r>
          </a:p>
        </p:txBody>
      </p:sp>
      <p:sp>
        <p:nvSpPr>
          <p:cNvPr id="70" name="Rectangle 69">
            <a:extLst>
              <a:ext uri="{FF2B5EF4-FFF2-40B4-BE49-F238E27FC236}">
                <a16:creationId xmlns:a16="http://schemas.microsoft.com/office/drawing/2014/main" id="{F6D20075-E87A-4CEA-83B0-FDEA27A876D6}"/>
              </a:ext>
            </a:extLst>
          </p:cNvPr>
          <p:cNvSpPr/>
          <p:nvPr/>
        </p:nvSpPr>
        <p:spPr>
          <a:xfrm>
            <a:off x="4936612" y="1529228"/>
            <a:ext cx="1874282" cy="200055"/>
          </a:xfrm>
          <a:prstGeom prst="rect">
            <a:avLst/>
          </a:prstGeom>
          <a:solidFill>
            <a:schemeClr val="accent6">
              <a:lumMod val="20000"/>
              <a:lumOff val="80000"/>
            </a:schemeClr>
          </a:solidFill>
        </p:spPr>
        <p:txBody>
          <a:bodyPr wrap="square" anchor="ctr">
            <a:spAutoFit/>
          </a:bodyPr>
          <a:lstStyle/>
          <a:p>
            <a:pPr rtl="0"/>
            <a:r>
              <a:rPr lang="ja-JP" sz="700"/>
              <a:t>SafePrint File Disarm and Reconstruction</a:t>
            </a:r>
          </a:p>
        </p:txBody>
      </p:sp>
      <p:sp>
        <p:nvSpPr>
          <p:cNvPr id="71" name="Rectangle 70">
            <a:extLst>
              <a:ext uri="{FF2B5EF4-FFF2-40B4-BE49-F238E27FC236}">
                <a16:creationId xmlns:a16="http://schemas.microsoft.com/office/drawing/2014/main" id="{79530864-4C18-4850-8847-A4DA84B01BAD}"/>
              </a:ext>
            </a:extLst>
          </p:cNvPr>
          <p:cNvSpPr/>
          <p:nvPr/>
        </p:nvSpPr>
        <p:spPr>
          <a:xfrm>
            <a:off x="4922964" y="1938675"/>
            <a:ext cx="1887930" cy="523220"/>
          </a:xfrm>
          <a:prstGeom prst="rect">
            <a:avLst/>
          </a:prstGeom>
          <a:solidFill>
            <a:schemeClr val="accent6">
              <a:lumMod val="20000"/>
              <a:lumOff val="80000"/>
            </a:schemeClr>
          </a:solidFill>
        </p:spPr>
        <p:txBody>
          <a:bodyPr wrap="square">
            <a:spAutoFit/>
          </a:bodyPr>
          <a:lstStyle/>
          <a:p>
            <a:pPr rtl="0"/>
            <a:r>
              <a:rPr lang="ja-JP" sz="700"/>
              <a:t>Efficacy Improvements: Enhanced anti-spam with additional profiles &amp; improved outbreak filters for better phishing detection</a:t>
            </a:r>
          </a:p>
        </p:txBody>
      </p:sp>
      <p:sp>
        <p:nvSpPr>
          <p:cNvPr id="72" name="Rectangle 71">
            <a:extLst>
              <a:ext uri="{FF2B5EF4-FFF2-40B4-BE49-F238E27FC236}">
                <a16:creationId xmlns:a16="http://schemas.microsoft.com/office/drawing/2014/main" id="{2BAE5E27-FAC4-4EB3-9617-CF7BC856856D}"/>
              </a:ext>
            </a:extLst>
          </p:cNvPr>
          <p:cNvSpPr/>
          <p:nvPr/>
        </p:nvSpPr>
        <p:spPr>
          <a:xfrm>
            <a:off x="6901586" y="1230651"/>
            <a:ext cx="1874282" cy="492443"/>
          </a:xfrm>
          <a:prstGeom prst="rect">
            <a:avLst/>
          </a:prstGeom>
          <a:solidFill>
            <a:schemeClr val="accent5">
              <a:lumMod val="20000"/>
              <a:lumOff val="80000"/>
            </a:schemeClr>
          </a:solidFill>
        </p:spPr>
        <p:txBody>
          <a:bodyPr wrap="square" anchor="ctr">
            <a:spAutoFit/>
          </a:bodyPr>
          <a:lstStyle/>
          <a:p>
            <a:pPr rtl="0"/>
            <a:r>
              <a:rPr lang="ja-JP" sz="700"/>
              <a:t>Mailbox On-Demand Retraction</a:t>
            </a:r>
            <a:r>
              <a:rPr lang="ja-JP" sz="1200" b="1"/>
              <a:t>*</a:t>
            </a:r>
            <a:r>
              <a:rPr lang="ja-JP" sz="700"/>
              <a:t>: For On-prem, cloud and Hybrid O365, MS Exchange</a:t>
            </a:r>
          </a:p>
        </p:txBody>
      </p:sp>
      <p:sp>
        <p:nvSpPr>
          <p:cNvPr id="73" name="Rectangle 72">
            <a:extLst>
              <a:ext uri="{FF2B5EF4-FFF2-40B4-BE49-F238E27FC236}">
                <a16:creationId xmlns:a16="http://schemas.microsoft.com/office/drawing/2014/main" id="{D990F9A6-B9DA-4848-BACE-7487393B1932}"/>
              </a:ext>
            </a:extLst>
          </p:cNvPr>
          <p:cNvSpPr/>
          <p:nvPr/>
        </p:nvSpPr>
        <p:spPr>
          <a:xfrm>
            <a:off x="259544" y="223784"/>
            <a:ext cx="4057521" cy="369332"/>
          </a:xfrm>
          <a:prstGeom prst="rect">
            <a:avLst/>
          </a:prstGeom>
        </p:spPr>
        <p:txBody>
          <a:bodyPr wrap="none">
            <a:spAutoFit/>
          </a:bodyPr>
          <a:lstStyle/>
          <a:p>
            <a:pPr rtl="0"/>
            <a:r>
              <a:rPr lang="ja-JP">
                <a:solidFill>
                  <a:schemeClr val="bg1"/>
                </a:solidFill>
                <a:latin typeface="CiscoSansTT Heavy" panose="020B0903020201020303" pitchFamily="34" charset="0"/>
                <a:cs typeface="CiscoSansTT Heavy" panose="020B0903020201020303" pitchFamily="34" charset="0"/>
              </a:rPr>
              <a:t>Email Security Initiatives FY19-20</a:t>
            </a:r>
          </a:p>
        </p:txBody>
      </p:sp>
      <p:sp>
        <p:nvSpPr>
          <p:cNvPr id="74" name="Rectangle 73">
            <a:extLst>
              <a:ext uri="{FF2B5EF4-FFF2-40B4-BE49-F238E27FC236}">
                <a16:creationId xmlns:a16="http://schemas.microsoft.com/office/drawing/2014/main" id="{6B9F8586-6784-44EA-9C0E-E9F2EE6B7295}"/>
              </a:ext>
            </a:extLst>
          </p:cNvPr>
          <p:cNvSpPr/>
          <p:nvPr/>
        </p:nvSpPr>
        <p:spPr>
          <a:xfrm>
            <a:off x="6901586" y="1990058"/>
            <a:ext cx="1874282" cy="415498"/>
          </a:xfrm>
          <a:prstGeom prst="rect">
            <a:avLst/>
          </a:prstGeom>
          <a:solidFill>
            <a:schemeClr val="accent5">
              <a:lumMod val="20000"/>
              <a:lumOff val="80000"/>
            </a:schemeClr>
          </a:solidFill>
        </p:spPr>
        <p:txBody>
          <a:bodyPr wrap="square" anchor="ctr">
            <a:spAutoFit/>
          </a:bodyPr>
          <a:lstStyle/>
          <a:p>
            <a:pPr rtl="0"/>
            <a:r>
              <a:rPr lang="ja-JP" sz="700"/>
              <a:t>Phishing Improvements: Detection of credential phishing, malware download, browser attack links </a:t>
            </a:r>
          </a:p>
        </p:txBody>
      </p:sp>
      <p:sp>
        <p:nvSpPr>
          <p:cNvPr id="75" name="Rectangle 74">
            <a:extLst>
              <a:ext uri="{FF2B5EF4-FFF2-40B4-BE49-F238E27FC236}">
                <a16:creationId xmlns:a16="http://schemas.microsoft.com/office/drawing/2014/main" id="{71C0E8FE-3947-411F-ABDC-9F4F25F1F70A}"/>
              </a:ext>
            </a:extLst>
          </p:cNvPr>
          <p:cNvSpPr/>
          <p:nvPr/>
        </p:nvSpPr>
        <p:spPr>
          <a:xfrm>
            <a:off x="4936612" y="2664462"/>
            <a:ext cx="1873621" cy="200055"/>
          </a:xfrm>
          <a:prstGeom prst="rect">
            <a:avLst/>
          </a:prstGeom>
          <a:solidFill>
            <a:schemeClr val="accent6">
              <a:lumMod val="20000"/>
              <a:lumOff val="80000"/>
            </a:schemeClr>
          </a:solidFill>
        </p:spPr>
        <p:txBody>
          <a:bodyPr wrap="square">
            <a:spAutoFit/>
          </a:bodyPr>
          <a:lstStyle/>
          <a:p>
            <a:pPr rtl="0"/>
            <a:r>
              <a:rPr lang="ja-JP" sz="700"/>
              <a:t>Site-to-site VPN for APJC customers</a:t>
            </a:r>
          </a:p>
        </p:txBody>
      </p:sp>
      <p:sp>
        <p:nvSpPr>
          <p:cNvPr id="76" name="Rectangle 75">
            <a:extLst>
              <a:ext uri="{FF2B5EF4-FFF2-40B4-BE49-F238E27FC236}">
                <a16:creationId xmlns:a16="http://schemas.microsoft.com/office/drawing/2014/main" id="{2A301B5B-5973-439D-95A7-63F388BD4D13}"/>
              </a:ext>
            </a:extLst>
          </p:cNvPr>
          <p:cNvSpPr/>
          <p:nvPr/>
        </p:nvSpPr>
        <p:spPr>
          <a:xfrm>
            <a:off x="4929788" y="2900423"/>
            <a:ext cx="1873621" cy="200055"/>
          </a:xfrm>
          <a:prstGeom prst="rect">
            <a:avLst/>
          </a:prstGeom>
          <a:solidFill>
            <a:schemeClr val="accent6">
              <a:lumMod val="20000"/>
              <a:lumOff val="80000"/>
            </a:schemeClr>
          </a:solidFill>
        </p:spPr>
        <p:txBody>
          <a:bodyPr wrap="square">
            <a:spAutoFit/>
          </a:bodyPr>
          <a:lstStyle/>
          <a:p>
            <a:pPr rtl="0"/>
            <a:r>
              <a:rPr lang="ja-JP" sz="700"/>
              <a:t>Load balancers for US CES data centers</a:t>
            </a:r>
          </a:p>
        </p:txBody>
      </p:sp>
      <p:sp>
        <p:nvSpPr>
          <p:cNvPr id="77" name="Rectangle 76">
            <a:extLst>
              <a:ext uri="{FF2B5EF4-FFF2-40B4-BE49-F238E27FC236}">
                <a16:creationId xmlns:a16="http://schemas.microsoft.com/office/drawing/2014/main" id="{CDA2FBE3-3368-403C-A9DF-97E66D2E42E5}"/>
              </a:ext>
            </a:extLst>
          </p:cNvPr>
          <p:cNvSpPr/>
          <p:nvPr/>
        </p:nvSpPr>
        <p:spPr>
          <a:xfrm>
            <a:off x="4936612" y="3425774"/>
            <a:ext cx="1874282" cy="307777"/>
          </a:xfrm>
          <a:prstGeom prst="rect">
            <a:avLst/>
          </a:prstGeom>
          <a:solidFill>
            <a:schemeClr val="accent6">
              <a:lumMod val="20000"/>
              <a:lumOff val="80000"/>
            </a:schemeClr>
          </a:solidFill>
        </p:spPr>
        <p:txBody>
          <a:bodyPr wrap="square">
            <a:spAutoFit/>
          </a:bodyPr>
          <a:lstStyle/>
          <a:p>
            <a:pPr rtl="0"/>
            <a:r>
              <a:rPr lang="ja-JP" sz="700"/>
              <a:t>Cisco Threat Response: Casebook, Pivot menu support</a:t>
            </a:r>
          </a:p>
        </p:txBody>
      </p:sp>
      <p:sp>
        <p:nvSpPr>
          <p:cNvPr id="78" name="Rectangle 77">
            <a:extLst>
              <a:ext uri="{FF2B5EF4-FFF2-40B4-BE49-F238E27FC236}">
                <a16:creationId xmlns:a16="http://schemas.microsoft.com/office/drawing/2014/main" id="{2570E8C4-F9BA-46E1-B8EF-11817A72BAE7}"/>
              </a:ext>
            </a:extLst>
          </p:cNvPr>
          <p:cNvSpPr/>
          <p:nvPr/>
        </p:nvSpPr>
        <p:spPr>
          <a:xfrm>
            <a:off x="4929788" y="4041171"/>
            <a:ext cx="1880445" cy="200055"/>
          </a:xfrm>
          <a:prstGeom prst="rect">
            <a:avLst/>
          </a:prstGeom>
          <a:solidFill>
            <a:schemeClr val="accent6">
              <a:lumMod val="20000"/>
              <a:lumOff val="80000"/>
            </a:schemeClr>
          </a:solidFill>
        </p:spPr>
        <p:txBody>
          <a:bodyPr wrap="square">
            <a:spAutoFit/>
          </a:bodyPr>
          <a:lstStyle/>
          <a:p>
            <a:pPr rtl="0"/>
            <a:r>
              <a:rPr lang="ja-JP" sz="700"/>
              <a:t>CEF logs &amp; AWS S3 bucket upload</a:t>
            </a:r>
          </a:p>
        </p:txBody>
      </p:sp>
      <p:sp>
        <p:nvSpPr>
          <p:cNvPr id="79" name="Rectangle 78">
            <a:extLst>
              <a:ext uri="{FF2B5EF4-FFF2-40B4-BE49-F238E27FC236}">
                <a16:creationId xmlns:a16="http://schemas.microsoft.com/office/drawing/2014/main" id="{88667FD9-1A86-4507-A058-B03C059C6296}"/>
              </a:ext>
            </a:extLst>
          </p:cNvPr>
          <p:cNvSpPr/>
          <p:nvPr/>
        </p:nvSpPr>
        <p:spPr>
          <a:xfrm>
            <a:off x="4922766" y="4308329"/>
            <a:ext cx="1880445" cy="200055"/>
          </a:xfrm>
          <a:prstGeom prst="rect">
            <a:avLst/>
          </a:prstGeom>
          <a:solidFill>
            <a:schemeClr val="accent6">
              <a:lumMod val="20000"/>
              <a:lumOff val="80000"/>
            </a:schemeClr>
          </a:solidFill>
        </p:spPr>
        <p:txBody>
          <a:bodyPr wrap="square">
            <a:spAutoFit/>
          </a:bodyPr>
          <a:lstStyle/>
          <a:p>
            <a:pPr rtl="0"/>
            <a:r>
              <a:rPr lang="ja-JP" sz="700"/>
              <a:t>SSO access to Email gateways via SAML</a:t>
            </a:r>
          </a:p>
        </p:txBody>
      </p:sp>
      <p:sp>
        <p:nvSpPr>
          <p:cNvPr id="80" name="Rectangle 79">
            <a:extLst>
              <a:ext uri="{FF2B5EF4-FFF2-40B4-BE49-F238E27FC236}">
                <a16:creationId xmlns:a16="http://schemas.microsoft.com/office/drawing/2014/main" id="{D357C083-909E-4940-947C-8A66CE66E0B5}"/>
              </a:ext>
            </a:extLst>
          </p:cNvPr>
          <p:cNvSpPr/>
          <p:nvPr/>
        </p:nvSpPr>
        <p:spPr>
          <a:xfrm>
            <a:off x="4922964" y="4560620"/>
            <a:ext cx="1880445" cy="200055"/>
          </a:xfrm>
          <a:prstGeom prst="rect">
            <a:avLst/>
          </a:prstGeom>
          <a:solidFill>
            <a:schemeClr val="accent6">
              <a:lumMod val="20000"/>
              <a:lumOff val="80000"/>
            </a:schemeClr>
          </a:solidFill>
        </p:spPr>
        <p:txBody>
          <a:bodyPr wrap="square">
            <a:spAutoFit/>
          </a:bodyPr>
          <a:lstStyle/>
          <a:p>
            <a:pPr rtl="0"/>
            <a:r>
              <a:rPr lang="ja-JP" sz="700"/>
              <a:t>New UI for Email Gateway for RTQ</a:t>
            </a:r>
          </a:p>
        </p:txBody>
      </p:sp>
      <p:sp>
        <p:nvSpPr>
          <p:cNvPr id="81" name="Rectangle 80">
            <a:extLst>
              <a:ext uri="{FF2B5EF4-FFF2-40B4-BE49-F238E27FC236}">
                <a16:creationId xmlns:a16="http://schemas.microsoft.com/office/drawing/2014/main" id="{D2EE3DD3-437F-4378-87F9-79E5F7F13DD7}"/>
              </a:ext>
            </a:extLst>
          </p:cNvPr>
          <p:cNvSpPr/>
          <p:nvPr/>
        </p:nvSpPr>
        <p:spPr>
          <a:xfrm>
            <a:off x="6901586" y="3363009"/>
            <a:ext cx="1874282" cy="415498"/>
          </a:xfrm>
          <a:prstGeom prst="rect">
            <a:avLst/>
          </a:prstGeom>
          <a:solidFill>
            <a:schemeClr val="accent5">
              <a:lumMod val="20000"/>
              <a:lumOff val="80000"/>
            </a:schemeClr>
          </a:solidFill>
        </p:spPr>
        <p:txBody>
          <a:bodyPr wrap="square" anchor="ctr">
            <a:spAutoFit/>
          </a:bodyPr>
          <a:lstStyle/>
          <a:p>
            <a:pPr rtl="0"/>
            <a:r>
              <a:rPr lang="ja-JP" sz="700"/>
              <a:t>Integration of Advanced Phishing Protection sensor, Domain Protection “My Domains” Report</a:t>
            </a:r>
          </a:p>
        </p:txBody>
      </p:sp>
      <p:sp>
        <p:nvSpPr>
          <p:cNvPr id="84" name="Rectangle 83">
            <a:extLst>
              <a:ext uri="{FF2B5EF4-FFF2-40B4-BE49-F238E27FC236}">
                <a16:creationId xmlns:a16="http://schemas.microsoft.com/office/drawing/2014/main" id="{E9E4A95F-3299-4821-9A6F-39C18319DAF1}"/>
              </a:ext>
            </a:extLst>
          </p:cNvPr>
          <p:cNvSpPr/>
          <p:nvPr/>
        </p:nvSpPr>
        <p:spPr>
          <a:xfrm>
            <a:off x="6900416" y="2660156"/>
            <a:ext cx="1873621" cy="200055"/>
          </a:xfrm>
          <a:prstGeom prst="rect">
            <a:avLst/>
          </a:prstGeom>
          <a:solidFill>
            <a:schemeClr val="accent5">
              <a:lumMod val="20000"/>
              <a:lumOff val="80000"/>
            </a:schemeClr>
          </a:solidFill>
        </p:spPr>
        <p:txBody>
          <a:bodyPr wrap="square">
            <a:spAutoFit/>
          </a:bodyPr>
          <a:lstStyle/>
          <a:p>
            <a:pPr rtl="0"/>
            <a:r>
              <a:rPr lang="ja-JP" sz="700"/>
              <a:t>New multi-tenant dashboard in CES</a:t>
            </a:r>
          </a:p>
        </p:txBody>
      </p:sp>
      <p:sp>
        <p:nvSpPr>
          <p:cNvPr id="85" name="Rectangle 84">
            <a:extLst>
              <a:ext uri="{FF2B5EF4-FFF2-40B4-BE49-F238E27FC236}">
                <a16:creationId xmlns:a16="http://schemas.microsoft.com/office/drawing/2014/main" id="{8A0360C3-06A6-403F-B8F5-7CEEFEC4E98B}"/>
              </a:ext>
            </a:extLst>
          </p:cNvPr>
          <p:cNvSpPr/>
          <p:nvPr/>
        </p:nvSpPr>
        <p:spPr>
          <a:xfrm>
            <a:off x="6893592" y="2896117"/>
            <a:ext cx="1873621" cy="200055"/>
          </a:xfrm>
          <a:prstGeom prst="rect">
            <a:avLst/>
          </a:prstGeom>
          <a:solidFill>
            <a:schemeClr val="accent5">
              <a:lumMod val="20000"/>
              <a:lumOff val="80000"/>
            </a:schemeClr>
          </a:solidFill>
        </p:spPr>
        <p:txBody>
          <a:bodyPr wrap="square">
            <a:spAutoFit/>
          </a:bodyPr>
          <a:lstStyle/>
          <a:p>
            <a:pPr rtl="0"/>
            <a:r>
              <a:rPr lang="ja-JP" sz="700"/>
              <a:t>Load balancers for EU, APJC data centers</a:t>
            </a:r>
          </a:p>
        </p:txBody>
      </p:sp>
      <p:sp>
        <p:nvSpPr>
          <p:cNvPr id="86" name="Rectangle 85">
            <a:extLst>
              <a:ext uri="{FF2B5EF4-FFF2-40B4-BE49-F238E27FC236}">
                <a16:creationId xmlns:a16="http://schemas.microsoft.com/office/drawing/2014/main" id="{E2FD9334-4E0D-412B-BDD2-51A9071F2317}"/>
              </a:ext>
            </a:extLst>
          </p:cNvPr>
          <p:cNvSpPr/>
          <p:nvPr/>
        </p:nvSpPr>
        <p:spPr>
          <a:xfrm>
            <a:off x="6900416" y="4047213"/>
            <a:ext cx="1873621" cy="200055"/>
          </a:xfrm>
          <a:prstGeom prst="rect">
            <a:avLst/>
          </a:prstGeom>
          <a:solidFill>
            <a:schemeClr val="accent5">
              <a:lumMod val="20000"/>
              <a:lumOff val="80000"/>
            </a:schemeClr>
          </a:solidFill>
        </p:spPr>
        <p:txBody>
          <a:bodyPr wrap="square">
            <a:spAutoFit/>
          </a:bodyPr>
          <a:lstStyle/>
          <a:p>
            <a:pPr rtl="0"/>
            <a:r>
              <a:rPr lang="ja-JP" sz="700"/>
              <a:t>Scalable SMA: To handle more gateways</a:t>
            </a:r>
          </a:p>
        </p:txBody>
      </p:sp>
      <p:sp>
        <p:nvSpPr>
          <p:cNvPr id="87" name="Rectangle 86">
            <a:extLst>
              <a:ext uri="{FF2B5EF4-FFF2-40B4-BE49-F238E27FC236}">
                <a16:creationId xmlns:a16="http://schemas.microsoft.com/office/drawing/2014/main" id="{75EFDC11-CF58-4C79-8878-72203E3D690C}"/>
              </a:ext>
            </a:extLst>
          </p:cNvPr>
          <p:cNvSpPr/>
          <p:nvPr/>
        </p:nvSpPr>
        <p:spPr>
          <a:xfrm>
            <a:off x="6893592" y="4283174"/>
            <a:ext cx="1873621" cy="200055"/>
          </a:xfrm>
          <a:prstGeom prst="rect">
            <a:avLst/>
          </a:prstGeom>
          <a:solidFill>
            <a:schemeClr val="accent5">
              <a:lumMod val="20000"/>
              <a:lumOff val="80000"/>
            </a:schemeClr>
          </a:solidFill>
        </p:spPr>
        <p:txBody>
          <a:bodyPr wrap="square">
            <a:spAutoFit/>
          </a:bodyPr>
          <a:lstStyle/>
          <a:p>
            <a:pPr rtl="0"/>
            <a:r>
              <a:rPr lang="ja-JP" sz="700"/>
              <a:t>CRES Custom branded CRES UI</a:t>
            </a:r>
          </a:p>
        </p:txBody>
      </p:sp>
      <p:sp>
        <p:nvSpPr>
          <p:cNvPr id="93" name="Freeform 92">
            <a:extLst>
              <a:ext uri="{FF2B5EF4-FFF2-40B4-BE49-F238E27FC236}">
                <a16:creationId xmlns:a16="http://schemas.microsoft.com/office/drawing/2014/main" id="{50E08092-5E16-A248-9389-43C525BF2F0A}"/>
              </a:ext>
            </a:extLst>
          </p:cNvPr>
          <p:cNvSpPr>
            <a:spLocks/>
          </p:cNvSpPr>
          <p:nvPr/>
        </p:nvSpPr>
        <p:spPr bwMode="auto">
          <a:xfrm>
            <a:off x="1036203" y="4855908"/>
            <a:ext cx="6833709" cy="297435"/>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5" name="Freeform 8">
            <a:extLst>
              <a:ext uri="{FF2B5EF4-FFF2-40B4-BE49-F238E27FC236}">
                <a16:creationId xmlns:a16="http://schemas.microsoft.com/office/drawing/2014/main" id="{D79A5BB5-CE7F-7A49-9451-ED90D15CD934}"/>
              </a:ext>
            </a:extLst>
          </p:cNvPr>
          <p:cNvSpPr>
            <a:spLocks/>
          </p:cNvSpPr>
          <p:nvPr/>
        </p:nvSpPr>
        <p:spPr bwMode="auto">
          <a:xfrm>
            <a:off x="4268260" y="4865438"/>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13 Highlights</a:t>
            </a:r>
          </a:p>
        </p:txBody>
      </p:sp>
      <p:sp>
        <p:nvSpPr>
          <p:cNvPr id="96" name="Freeform 6">
            <a:extLst>
              <a:ext uri="{FF2B5EF4-FFF2-40B4-BE49-F238E27FC236}">
                <a16:creationId xmlns:a16="http://schemas.microsoft.com/office/drawing/2014/main" id="{96459ABC-00C9-D640-84F8-D6278AEDB268}"/>
              </a:ext>
            </a:extLst>
          </p:cNvPr>
          <p:cNvSpPr>
            <a:spLocks/>
          </p:cNvSpPr>
          <p:nvPr/>
        </p:nvSpPr>
        <p:spPr bwMode="auto">
          <a:xfrm>
            <a:off x="3018548" y="4879625"/>
            <a:ext cx="1584325" cy="255894"/>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chemeClr val="tx2">
              <a:alpha val="50000"/>
            </a:schemeClr>
          </a:solid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solidFill>
                <a:latin typeface="CiscoSansTT" panose="020B0503020201020303" pitchFamily="34" charset="0"/>
              </a:rPr>
              <a:t>Initiatives</a:t>
            </a:r>
          </a:p>
        </p:txBody>
      </p:sp>
      <p:sp>
        <p:nvSpPr>
          <p:cNvPr id="2" name="Rectangle 1">
            <a:extLst>
              <a:ext uri="{FF2B5EF4-FFF2-40B4-BE49-F238E27FC236}">
                <a16:creationId xmlns:a16="http://schemas.microsoft.com/office/drawing/2014/main" id="{18972B96-371E-5D4B-896C-82C083500574}"/>
              </a:ext>
            </a:extLst>
          </p:cNvPr>
          <p:cNvSpPr/>
          <p:nvPr/>
        </p:nvSpPr>
        <p:spPr>
          <a:xfrm>
            <a:off x="7565111" y="4638992"/>
            <a:ext cx="1284326" cy="276999"/>
          </a:xfrm>
          <a:prstGeom prst="rect">
            <a:avLst/>
          </a:prstGeom>
        </p:spPr>
        <p:txBody>
          <a:bodyPr wrap="none">
            <a:spAutoFit/>
          </a:bodyPr>
          <a:lstStyle/>
          <a:p>
            <a:pPr rtl="0"/>
            <a:r>
              <a:rPr lang="ja-JP" sz="1200" b="1"/>
              <a:t>*</a:t>
            </a:r>
            <a:r>
              <a:rPr lang="ja-JP" sz="800"/>
              <a:t>version not defined yet</a:t>
            </a:r>
          </a:p>
        </p:txBody>
      </p:sp>
      <p:sp>
        <p:nvSpPr>
          <p:cNvPr id="88" name="Freeform 8">
            <a:extLst>
              <a:ext uri="{FF2B5EF4-FFF2-40B4-BE49-F238E27FC236}">
                <a16:creationId xmlns:a16="http://schemas.microsoft.com/office/drawing/2014/main" id="{BD89601A-208B-504E-B547-7A941661F729}"/>
              </a:ext>
            </a:extLst>
          </p:cNvPr>
          <p:cNvSpPr>
            <a:spLocks/>
          </p:cNvSpPr>
          <p:nvPr/>
        </p:nvSpPr>
        <p:spPr bwMode="auto">
          <a:xfrm>
            <a:off x="6473828" y="4852221"/>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Call to Action!</a:t>
            </a:r>
          </a:p>
        </p:txBody>
      </p:sp>
      <p:sp>
        <p:nvSpPr>
          <p:cNvPr id="89" name="Freeform 8">
            <a:extLst>
              <a:ext uri="{FF2B5EF4-FFF2-40B4-BE49-F238E27FC236}">
                <a16:creationId xmlns:a16="http://schemas.microsoft.com/office/drawing/2014/main" id="{4A6F573F-D565-0045-B1B1-36A5F84906FA}"/>
              </a:ext>
            </a:extLst>
          </p:cNvPr>
          <p:cNvSpPr>
            <a:spLocks/>
          </p:cNvSpPr>
          <p:nvPr/>
        </p:nvSpPr>
        <p:spPr bwMode="auto">
          <a:xfrm>
            <a:off x="5361910" y="4857000"/>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100">
                <a:solidFill>
                  <a:schemeClr val="bg1">
                    <a:lumMod val="85000"/>
                  </a:schemeClr>
                </a:solidFill>
                <a:latin typeface="CiscoSansTT" panose="020B0503020201020303" pitchFamily="34" charset="0"/>
              </a:rPr>
              <a:t>FY20</a:t>
            </a:r>
          </a:p>
        </p:txBody>
      </p:sp>
      <p:sp>
        <p:nvSpPr>
          <p:cNvPr id="90" name="Freeform 7">
            <a:extLst>
              <a:ext uri="{FF2B5EF4-FFF2-40B4-BE49-F238E27FC236}">
                <a16:creationId xmlns:a16="http://schemas.microsoft.com/office/drawing/2014/main" id="{185F3B4D-C085-AC45-87C3-57F71E0F681B}"/>
              </a:ext>
            </a:extLst>
          </p:cNvPr>
          <p:cNvSpPr>
            <a:spLocks/>
          </p:cNvSpPr>
          <p:nvPr/>
        </p:nvSpPr>
        <p:spPr bwMode="auto">
          <a:xfrm>
            <a:off x="990226" y="4860870"/>
            <a:ext cx="2184384" cy="277694"/>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rtl="0"/>
            <a:r>
              <a:rPr lang="ja-JP" sz="1000">
                <a:solidFill>
                  <a:schemeClr val="bg1"/>
                </a:solidFill>
                <a:latin typeface="CiscoSansTT" panose="020B0503020201020303" pitchFamily="34" charset="0"/>
              </a:rPr>
              <a:t>FY19 Overview/FY20 Priorities</a:t>
            </a:r>
          </a:p>
        </p:txBody>
      </p:sp>
    </p:spTree>
    <p:extLst>
      <p:ext uri="{BB962C8B-B14F-4D97-AF65-F5344CB8AC3E}">
        <p14:creationId xmlns:p14="http://schemas.microsoft.com/office/powerpoint/2010/main" val="350967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4C534EB-9E9D-5748-9795-D6A4CDBF590F}"/>
              </a:ext>
            </a:extLst>
          </p:cNvPr>
          <p:cNvPicPr>
            <a:picLocks noChangeAspect="1"/>
          </p:cNvPicPr>
          <p:nvPr/>
        </p:nvPicPr>
        <p:blipFill>
          <a:blip r:embed="rId3"/>
          <a:stretch>
            <a:fillRect/>
          </a:stretch>
        </p:blipFill>
        <p:spPr>
          <a:xfrm>
            <a:off x="4572000" y="0"/>
            <a:ext cx="4572000" cy="5143500"/>
          </a:xfrm>
          <a:prstGeom prst="rect">
            <a:avLst/>
          </a:prstGeom>
        </p:spPr>
      </p:pic>
      <p:sp>
        <p:nvSpPr>
          <p:cNvPr id="2" name="Title 1">
            <a:extLst>
              <a:ext uri="{FF2B5EF4-FFF2-40B4-BE49-F238E27FC236}">
                <a16:creationId xmlns:a16="http://schemas.microsoft.com/office/drawing/2014/main" id="{D7DA3355-E356-C84E-B6AF-0895CBF97623}"/>
              </a:ext>
            </a:extLst>
          </p:cNvPr>
          <p:cNvSpPr>
            <a:spLocks noGrp="1"/>
          </p:cNvSpPr>
          <p:nvPr>
            <p:ph type="title"/>
          </p:nvPr>
        </p:nvSpPr>
        <p:spPr>
          <a:xfrm>
            <a:off x="147484" y="1657350"/>
            <a:ext cx="4099079" cy="1828800"/>
          </a:xfrm>
        </p:spPr>
        <p:txBody>
          <a:bodyPr/>
          <a:lstStyle/>
          <a:p>
            <a:pPr rtl="0"/>
            <a:r>
              <a:rPr lang="ja-JP"/>
              <a:t>Version 13 Highlights</a:t>
            </a:r>
          </a:p>
        </p:txBody>
      </p:sp>
    </p:spTree>
    <p:extLst>
      <p:ext uri="{BB962C8B-B14F-4D97-AF65-F5344CB8AC3E}">
        <p14:creationId xmlns:p14="http://schemas.microsoft.com/office/powerpoint/2010/main" val="12777667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1_Blue theme 2015 16x9">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2009 Cisco White Color Palette">
    <a:dk1>
      <a:srgbClr val="FFFFFF"/>
    </a:dk1>
    <a:lt1>
      <a:srgbClr val="FFFFFF"/>
    </a:lt1>
    <a:dk2>
      <a:srgbClr val="0183B7"/>
    </a:dk2>
    <a:lt2>
      <a:srgbClr val="000000"/>
    </a:lt2>
    <a:accent1>
      <a:srgbClr val="68B442"/>
    </a:accent1>
    <a:accent2>
      <a:srgbClr val="A8286B"/>
    </a:accent2>
    <a:accent3>
      <a:srgbClr val="EE6804"/>
    </a:accent3>
    <a:accent4>
      <a:srgbClr val="7F44C6"/>
    </a:accent4>
    <a:accent5>
      <a:srgbClr val="47B0D5"/>
    </a:accent5>
    <a:accent6>
      <a:srgbClr val="B21A1A"/>
    </a:accent6>
    <a:hlink>
      <a:srgbClr val="FFE429"/>
    </a:hlink>
    <a:folHlink>
      <a:srgbClr val="C9A303"/>
    </a:folHlink>
  </a:clrScheme>
  <a:fontScheme name="Cisco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46575</TotalTime>
  <Words>2522</Words>
  <Application>Microsoft Macintosh PowerPoint</Application>
  <PresentationFormat>画面に合わせる (16:9)</PresentationFormat>
  <Paragraphs>649</Paragraphs>
  <Slides>55</Slides>
  <Notes>54</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55</vt:i4>
      </vt:variant>
    </vt:vector>
  </HeadingPairs>
  <TitlesOfParts>
    <vt:vector size="69" baseType="lpstr">
      <vt:lpstr>Ciscolight</vt:lpstr>
      <vt:lpstr>CiscoSansJPN</vt:lpstr>
      <vt:lpstr>CiscoSansJPN Light</vt:lpstr>
      <vt:lpstr>Arial</vt:lpstr>
      <vt:lpstr>Calibri</vt:lpstr>
      <vt:lpstr>Century Gothic</vt:lpstr>
      <vt:lpstr>CiscoSansTT</vt:lpstr>
      <vt:lpstr>CiscoSansTT ExtraLight</vt:lpstr>
      <vt:lpstr>CiscoSansTT Heavy</vt:lpstr>
      <vt:lpstr>CiscoSansTT Light</vt:lpstr>
      <vt:lpstr>CiscoSansTT Thin</vt:lpstr>
      <vt:lpstr>Courier New</vt:lpstr>
      <vt:lpstr>Blue theme 2015 16x9</vt:lpstr>
      <vt:lpstr>1_Blue theme 2015 16x9</vt:lpstr>
      <vt:lpstr>Content Security (ESA/CES/WSA/SMA) Updates</vt:lpstr>
      <vt:lpstr>Cisco Email Security</vt:lpstr>
      <vt:lpstr>Attackers rely primarily on email to distribute spam, malware, and other threats. To prevent breaches, you need a powerful email security solution.</vt:lpstr>
      <vt:lpstr>Agenda</vt:lpstr>
      <vt:lpstr>Disclaimer</vt:lpstr>
      <vt:lpstr>FY19: A Record Year for Email Security</vt:lpstr>
      <vt:lpstr>FY20 Priorities</vt:lpstr>
      <vt:lpstr>PowerPoint プレゼンテーション</vt:lpstr>
      <vt:lpstr>Version 13 Highlights</vt:lpstr>
      <vt:lpstr>Version 13.0 Summary</vt:lpstr>
      <vt:lpstr>Mailbox Auto Remediation Enhancements</vt:lpstr>
      <vt:lpstr>CEF Formatted Logs</vt:lpstr>
      <vt:lpstr>CEF Formatted Logs</vt:lpstr>
      <vt:lpstr>Cisco Threat Response – Phase 2</vt:lpstr>
      <vt:lpstr>SAML for Administrative Authentication</vt:lpstr>
      <vt:lpstr>New! x95 Hardware Refresh for ESA/WSA/SMA</vt:lpstr>
      <vt:lpstr>SafePrint</vt:lpstr>
      <vt:lpstr>SafePrint – Content Disarm</vt:lpstr>
      <vt:lpstr>13.5 and Beyond…</vt:lpstr>
      <vt:lpstr>AsyncOS 13.5 &amp; Beyond</vt:lpstr>
      <vt:lpstr>Anti-Phishing Enhancements</vt:lpstr>
      <vt:lpstr>Anti-Phishing Enhancements – Phase 2  Cloud URL Analysis (CUA)</vt:lpstr>
      <vt:lpstr>ESA &amp; APP Integration</vt:lpstr>
      <vt:lpstr>PowerPoint プレゼンテーション</vt:lpstr>
      <vt:lpstr>ESA &amp; APP Integration</vt:lpstr>
      <vt:lpstr>Performance and Scalability Enhancements</vt:lpstr>
      <vt:lpstr>SMA – Reporting Scalability Enhancements</vt:lpstr>
      <vt:lpstr>On-Demand Email Retraction</vt:lpstr>
      <vt:lpstr>PowerPoint プレゼンテーション</vt:lpstr>
      <vt:lpstr>WSA Product Update</vt:lpstr>
      <vt:lpstr>Today’s Agenda</vt:lpstr>
      <vt:lpstr>In a cloud-obsessed world, where is the on-prem proxy market?</vt:lpstr>
      <vt:lpstr>On premise security is still big business</vt:lpstr>
      <vt:lpstr>Key Market Verticals for On-Prem Proxy</vt:lpstr>
      <vt:lpstr>PowerPoint プレゼンテーション</vt:lpstr>
      <vt:lpstr>Globally Recognized Certifications</vt:lpstr>
      <vt:lpstr>US-Centric Certification</vt:lpstr>
      <vt:lpstr>Key geographies</vt:lpstr>
      <vt:lpstr>Agenda</vt:lpstr>
      <vt:lpstr>Road Map</vt:lpstr>
      <vt:lpstr>The WSA is the only Cisco security product that can decrypt  TLS 1.3</vt:lpstr>
      <vt:lpstr>TLS 1.3 Benefits</vt:lpstr>
      <vt:lpstr>High Performance WSA</vt:lpstr>
      <vt:lpstr>PowerPoint プレゼンテーション</vt:lpstr>
      <vt:lpstr>CTR integration</vt:lpstr>
      <vt:lpstr>System Health Dashboard</vt:lpstr>
      <vt:lpstr>System Health Dashboard</vt:lpstr>
      <vt:lpstr>Proxy IP spoofing</vt:lpstr>
      <vt:lpstr>YouTube categories</vt:lpstr>
      <vt:lpstr>Agenda</vt:lpstr>
      <vt:lpstr>Future Features</vt:lpstr>
      <vt:lpstr>HTTP/2.0 Support</vt:lpstr>
      <vt:lpstr>CTR Remediation</vt:lpstr>
      <vt:lpstr>New Configuration UI</vt:lpstr>
      <vt:lpstr>PowerPoint プレゼンテーション</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Pius (spius)</dc:creator>
  <cp:lastModifiedBy>Kazunori Kameoka (kkameoka)</cp:lastModifiedBy>
  <cp:revision>1457</cp:revision>
  <cp:lastPrinted>2016-04-29T20:31:14Z</cp:lastPrinted>
  <dcterms:created xsi:type="dcterms:W3CDTF">2014-07-09T19:55:36Z</dcterms:created>
  <dcterms:modified xsi:type="dcterms:W3CDTF">2019-12-19T09:42:10Z</dcterms:modified>
</cp:coreProperties>
</file>